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0" d="100"/>
          <a:sy n="70" d="100"/>
        </p:scale>
        <p:origin x="13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1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8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5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3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2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3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8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4CDA-4110-4585-843A-458DA2AD8B2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3019-5F02-4CFF-BF3A-1A438DC4C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085925"/>
            <a:ext cx="12192000" cy="1578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148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11169" y="118362"/>
            <a:ext cx="1569660" cy="369332"/>
          </a:xfrm>
          <a:prstGeom prst="rect">
            <a:avLst/>
          </a:prstGeom>
          <a:solidFill>
            <a:srgbClr val="663300"/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롯데호텔로고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64833" y="1367834"/>
            <a:ext cx="4062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메인비주얼</a:t>
            </a:r>
            <a:r>
              <a:rPr lang="ko-KR" altLang="en-US" dirty="0" smtClean="0"/>
              <a:t> 배너 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슬라이더 넣기</a:t>
            </a:r>
            <a:endParaRPr lang="en-US" altLang="ko-KR" dirty="0" smtClean="0"/>
          </a:p>
          <a:p>
            <a:r>
              <a:rPr lang="ko-KR" altLang="en-US" dirty="0" smtClean="0"/>
              <a:t>체크인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체크아웃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1999" y="639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메인메뉴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9849" y="2667209"/>
            <a:ext cx="3593807" cy="249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12228" y="2667207"/>
            <a:ext cx="3415362" cy="108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05507" y="219797"/>
            <a:ext cx="123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 1200px</a:t>
            </a:r>
          </a:p>
          <a:p>
            <a:r>
              <a:rPr lang="en-US" altLang="ko-KR" dirty="0" smtClean="0"/>
              <a:t>H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6262577"/>
            <a:ext cx="12192000" cy="62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copyright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72832" y="63891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-1" y="5172091"/>
            <a:ext cx="12192000" cy="1090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99508" y="5427837"/>
            <a:ext cx="5900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컨텐츠</a:t>
            </a:r>
            <a:r>
              <a:rPr lang="ko-KR" altLang="en-US" dirty="0" smtClean="0"/>
              <a:t> 영역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홍보영상</a:t>
            </a:r>
            <a:r>
              <a:rPr lang="en-US" altLang="ko-KR" dirty="0" smtClean="0"/>
              <a:t>, SNS, </a:t>
            </a:r>
            <a:r>
              <a:rPr lang="ko-KR" altLang="en-US" dirty="0" err="1" smtClean="0"/>
              <a:t>리워즈혜택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롯데면세점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212228" y="4073835"/>
            <a:ext cx="3415362" cy="108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43355" y="3713862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컨텐츠</a:t>
            </a:r>
            <a:r>
              <a:rPr lang="ko-KR" altLang="en-US" dirty="0" smtClean="0"/>
              <a:t> 영역 </a:t>
            </a:r>
            <a:r>
              <a:rPr lang="en-US" altLang="ko-KR" dirty="0" smtClean="0"/>
              <a:t>1 : 5</a:t>
            </a:r>
            <a:r>
              <a:rPr lang="ko-KR" altLang="en-US" dirty="0" smtClean="0"/>
              <a:t>개 칼럼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52098" y="2671886"/>
            <a:ext cx="3415362" cy="108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52098" y="4078514"/>
            <a:ext cx="3415362" cy="1085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5595" t="10991" r="6667" b="8416"/>
          <a:stretch/>
        </p:blipFill>
        <p:spPr>
          <a:xfrm>
            <a:off x="6095997" y="2270260"/>
            <a:ext cx="6084110" cy="335988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1" y="1085925"/>
            <a:ext cx="12192000" cy="1162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1148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11169" y="118362"/>
            <a:ext cx="1569660" cy="369332"/>
          </a:xfrm>
          <a:prstGeom prst="rect">
            <a:avLst/>
          </a:prstGeom>
          <a:solidFill>
            <a:srgbClr val="663300"/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롯데호텔로고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64833" y="1367834"/>
            <a:ext cx="4062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메인비주얼</a:t>
            </a:r>
            <a:r>
              <a:rPr lang="ko-KR" altLang="en-US" dirty="0" smtClean="0"/>
              <a:t> 배너 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슬라이더 넣기</a:t>
            </a:r>
            <a:endParaRPr lang="en-US" altLang="ko-KR" dirty="0" smtClean="0"/>
          </a:p>
          <a:p>
            <a:r>
              <a:rPr lang="ko-KR" altLang="en-US" dirty="0" smtClean="0"/>
              <a:t>체크인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체크아웃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1195" y="633337"/>
            <a:ext cx="580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메인메뉴</a:t>
            </a:r>
            <a:r>
              <a:rPr lang="en-US" altLang="ko-KR" dirty="0" smtClean="0"/>
              <a:t>-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호텔찾기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프로모션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웨딩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컨벤션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호텔소개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05507" y="219797"/>
            <a:ext cx="123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 1200px</a:t>
            </a:r>
          </a:p>
          <a:p>
            <a:r>
              <a:rPr lang="en-US" altLang="ko-KR" dirty="0" smtClean="0"/>
              <a:t>H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58332" y="596160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호텔 예약 페이지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6535" y="1037775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시그니엘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롯데호텔</a:t>
            </a:r>
            <a:r>
              <a:rPr lang="en-US" altLang="ko-KR" sz="1400" dirty="0" smtClean="0"/>
              <a:t>,L7</a:t>
            </a:r>
            <a:r>
              <a:rPr lang="ko-KR" altLang="en-US" sz="1400" dirty="0" smtClean="0"/>
              <a:t>호텔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시티호텔</a:t>
            </a:r>
            <a:endParaRPr lang="ko-KR" altLang="en-US" sz="1400" dirty="0" smtClean="0"/>
          </a:p>
        </p:txBody>
      </p:sp>
      <p:cxnSp>
        <p:nvCxnSpPr>
          <p:cNvPr id="12" name="직선 화살표 연결선 11"/>
          <p:cNvCxnSpPr>
            <a:endCxn id="10" idx="3"/>
          </p:cNvCxnSpPr>
          <p:nvPr/>
        </p:nvCxnSpPr>
        <p:spPr>
          <a:xfrm flipH="1">
            <a:off x="4510884" y="965687"/>
            <a:ext cx="390725" cy="225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8267" t="18471" r="27910" b="42658"/>
          <a:stretch/>
        </p:blipFill>
        <p:spPr>
          <a:xfrm>
            <a:off x="47145" y="2270260"/>
            <a:ext cx="5923128" cy="31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48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11169" y="118362"/>
            <a:ext cx="1569660" cy="369332"/>
          </a:xfrm>
          <a:prstGeom prst="rect">
            <a:avLst/>
          </a:prstGeom>
          <a:solidFill>
            <a:srgbClr val="663300"/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롯데호텔로고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1085925"/>
            <a:ext cx="12192000" cy="1162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247978"/>
            <a:ext cx="12192000" cy="461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42001" y="14822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회사소개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42001" y="418365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4762" t="10594" r="24762" b="2475"/>
          <a:stretch/>
        </p:blipFill>
        <p:spPr>
          <a:xfrm>
            <a:off x="3833811" y="2247978"/>
            <a:ext cx="4524375" cy="46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48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11169" y="118362"/>
            <a:ext cx="1569660" cy="369332"/>
          </a:xfrm>
          <a:prstGeom prst="rect">
            <a:avLst/>
          </a:prstGeom>
          <a:solidFill>
            <a:srgbClr val="663300"/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롯데호텔로고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1085925"/>
            <a:ext cx="12192000" cy="6684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42001" y="1227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프로모션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16447" y="2470965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0351" t="10354" r="28446" b="2768"/>
          <a:stretch/>
        </p:blipFill>
        <p:spPr>
          <a:xfrm>
            <a:off x="1892967" y="1746547"/>
            <a:ext cx="4032261" cy="51114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9448" t="10521" r="26942" b="4934"/>
          <a:stretch/>
        </p:blipFill>
        <p:spPr>
          <a:xfrm>
            <a:off x="5925228" y="1746547"/>
            <a:ext cx="4385566" cy="511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4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83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407-10</dc:creator>
  <cp:lastModifiedBy>407-10</cp:lastModifiedBy>
  <cp:revision>9</cp:revision>
  <dcterms:created xsi:type="dcterms:W3CDTF">2019-01-30T03:58:23Z</dcterms:created>
  <dcterms:modified xsi:type="dcterms:W3CDTF">2019-01-30T09:01:27Z</dcterms:modified>
</cp:coreProperties>
</file>