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9" r:id="rId5"/>
    <p:sldId id="263" r:id="rId6"/>
    <p:sldId id="265" r:id="rId7"/>
    <p:sldId id="266" r:id="rId8"/>
    <p:sldId id="257" r:id="rId9"/>
    <p:sldId id="272" r:id="rId10"/>
    <p:sldId id="273" r:id="rId11"/>
    <p:sldId id="258" r:id="rId12"/>
    <p:sldId id="256" r:id="rId13"/>
    <p:sldId id="267" r:id="rId14"/>
    <p:sldId id="269" r:id="rId15"/>
    <p:sldId id="268" r:id="rId16"/>
    <p:sldId id="271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569" autoAdjust="0"/>
  </p:normalViewPr>
  <p:slideViewPr>
    <p:cSldViewPr>
      <p:cViewPr varScale="1">
        <p:scale>
          <a:sx n="88" d="100"/>
          <a:sy n="88" d="100"/>
        </p:scale>
        <p:origin x="-49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44A8-2938-4B09-ACD5-CD75A232C154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707-09E0-4E23-BF87-F0986BAE0CFC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44A8-2938-4B09-ACD5-CD75A232C154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707-09E0-4E23-BF87-F0986BAE0CFC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44A8-2938-4B09-ACD5-CD75A232C154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707-09E0-4E23-BF87-F0986BAE0CFC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44A8-2938-4B09-ACD5-CD75A232C154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707-09E0-4E23-BF87-F0986BAE0CFC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44A8-2938-4B09-ACD5-CD75A232C154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707-09E0-4E23-BF87-F0986BAE0CFC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44A8-2938-4B09-ACD5-CD75A232C154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707-09E0-4E23-BF87-F0986BAE0CFC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44A8-2938-4B09-ACD5-CD75A232C154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707-09E0-4E23-BF87-F0986BAE0CFC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44A8-2938-4B09-ACD5-CD75A232C154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707-09E0-4E23-BF87-F0986BAE0CFC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44A8-2938-4B09-ACD5-CD75A232C154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707-09E0-4E23-BF87-F0986BAE0CFC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44A8-2938-4B09-ACD5-CD75A232C154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707-09E0-4E23-BF87-F0986BAE0CFC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44A8-2938-4B09-ACD5-CD75A232C154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707-09E0-4E23-BF87-F0986BAE0CFC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144A8-2938-4B09-ACD5-CD75A232C154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C8707-09E0-4E23-BF87-F0986BAE0CFC}" type="slidenum">
              <a:rPr lang="en-US" smtClean="0"/>
              <a:pPr/>
              <a:t>&lt;#&gt;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ミニゲーム制作 </a:t>
            </a:r>
            <a:r>
              <a:rPr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ゲーム</a:t>
            </a:r>
            <a:r>
              <a:rPr lang="en-US" altLang="ja-JP" dirty="0" smtClean="0"/>
              <a:t>(</a:t>
            </a:r>
            <a:r>
              <a:rPr lang="ja-JP" altLang="en-US" dirty="0" smtClean="0"/>
              <a:t>機</a:t>
            </a:r>
            <a:r>
              <a:rPr lang="en-US" altLang="ja-JP" dirty="0" smtClean="0"/>
              <a:t>)</a:t>
            </a:r>
            <a:r>
              <a:rPr lang="ja-JP" altLang="en-US" dirty="0" smtClean="0"/>
              <a:t>アーキテクチャー論</a:t>
            </a:r>
            <a:r>
              <a:rPr lang="en-US" altLang="ja-JP" dirty="0" smtClean="0"/>
              <a:t>(8)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karatecoaching.com/wp-content/uploads/2013/06/Bruce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38250"/>
            <a:ext cx="9144000" cy="6858002"/>
          </a:xfrm>
          <a:prstGeom prst="rect">
            <a:avLst/>
          </a:prstGeom>
          <a:noFill/>
        </p:spPr>
      </p:pic>
      <p:sp>
        <p:nvSpPr>
          <p:cNvPr id="3" name="正方形/長方形 2"/>
          <p:cNvSpPr/>
          <p:nvPr/>
        </p:nvSpPr>
        <p:spPr>
          <a:xfrm>
            <a:off x="304800" y="1324511"/>
            <a:ext cx="867897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8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考えるな！感じろ！</a:t>
            </a:r>
            <a:endParaRPr lang="ja-JP" altLang="en-US" sz="8000" dirty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625950" y="4248150"/>
            <a:ext cx="41774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Don't think! Feel!</a:t>
            </a:r>
            <a:endParaRPr lang="ja-JP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0"/>
            <a:ext cx="3419094" cy="5179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テキスト ボックス 4"/>
          <p:cNvSpPr txBox="1"/>
          <p:nvPr/>
        </p:nvSpPr>
        <p:spPr>
          <a:xfrm>
            <a:off x="366499" y="2114550"/>
            <a:ext cx="84946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7200" b="1" dirty="0" smtClean="0">
                <a:solidFill>
                  <a:srgbClr val="FF00FF"/>
                </a:solidFill>
                <a:latin typeface="メイリオ" pitchFamily="50" charset="-128"/>
                <a:ea typeface="メイリオ" pitchFamily="50" charset="-128"/>
              </a:rPr>
              <a:t>サンプルに</a:t>
            </a:r>
            <a:endParaRPr kumimoji="1" lang="en-US" altLang="ja-JP" sz="7200" b="1" dirty="0" smtClean="0">
              <a:solidFill>
                <a:srgbClr val="FF00FF"/>
              </a:solidFill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kumimoji="1" lang="ja-JP" altLang="en-US" sz="7200" b="1" dirty="0" smtClean="0">
                <a:solidFill>
                  <a:srgbClr val="FF00FF"/>
                </a:solidFill>
                <a:latin typeface="メイリオ" pitchFamily="50" charset="-128"/>
                <a:ea typeface="メイリオ" pitchFamily="50" charset="-128"/>
              </a:rPr>
              <a:t>シューティングが！</a:t>
            </a:r>
            <a:endParaRPr kumimoji="1" lang="ja-JP" altLang="en-US" sz="7200" b="1" dirty="0">
              <a:solidFill>
                <a:srgbClr val="FF00FF"/>
              </a:solidFill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4838" y="-23998"/>
            <a:ext cx="3429762" cy="5168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テキスト ボックス 4"/>
          <p:cNvSpPr txBox="1"/>
          <p:nvPr/>
        </p:nvSpPr>
        <p:spPr>
          <a:xfrm>
            <a:off x="0" y="1"/>
            <a:ext cx="9033242" cy="5401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500" b="1" dirty="0" smtClean="0">
                <a:solidFill>
                  <a:srgbClr val="FF00FF"/>
                </a:solidFill>
                <a:latin typeface="メイリオ" pitchFamily="50" charset="-128"/>
                <a:ea typeface="メイリオ" pitchFamily="50" charset="-128"/>
              </a:rPr>
              <a:t>くやしいので</a:t>
            </a:r>
            <a:endParaRPr kumimoji="1" lang="en-US" altLang="ja-JP" sz="11500" b="1" dirty="0" smtClean="0">
              <a:solidFill>
                <a:srgbClr val="FF00FF"/>
              </a:solidFill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kumimoji="1" lang="ja-JP" altLang="en-US" sz="11500" b="1" dirty="0" smtClean="0">
                <a:solidFill>
                  <a:srgbClr val="FF00FF"/>
                </a:solidFill>
                <a:latin typeface="メイリオ" pitchFamily="50" charset="-128"/>
                <a:ea typeface="メイリオ" pitchFamily="50" charset="-128"/>
              </a:rPr>
              <a:t>ボスキャラ</a:t>
            </a:r>
            <a:endParaRPr kumimoji="1" lang="en-US" altLang="ja-JP" sz="11500" b="1" dirty="0" smtClean="0">
              <a:solidFill>
                <a:srgbClr val="FF00FF"/>
              </a:solidFill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kumimoji="1" lang="ja-JP" altLang="en-US" sz="11500" b="1" dirty="0" smtClean="0">
                <a:solidFill>
                  <a:srgbClr val="FF00FF"/>
                </a:solidFill>
                <a:latin typeface="メイリオ" pitchFamily="50" charset="-128"/>
                <a:ea typeface="メイリオ" pitchFamily="50" charset="-128"/>
              </a:rPr>
              <a:t>追加してみた</a:t>
            </a:r>
            <a:endParaRPr kumimoji="1" lang="ja-JP" altLang="en-US" sz="11500" b="1" dirty="0">
              <a:solidFill>
                <a:srgbClr val="FF00FF"/>
              </a:solidFill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238" y="-23998"/>
            <a:ext cx="3429762" cy="5168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57200" y="205979"/>
            <a:ext cx="4114800" cy="857250"/>
          </a:xfrm>
        </p:spPr>
        <p:txBody>
          <a:bodyPr/>
          <a:lstStyle/>
          <a:p>
            <a:r>
              <a:rPr kumimoji="1" lang="ja-JP" altLang="en-US" dirty="0" smtClean="0"/>
              <a:t>弾幕</a:t>
            </a:r>
            <a:r>
              <a:rPr kumimoji="1" lang="en-US" altLang="ja-JP" dirty="0" smtClean="0"/>
              <a:t>STG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0" y="1200150"/>
            <a:ext cx="5715000" cy="394335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サンプルがあるので、書き換えて素敵な弾幕ゲームを作れ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ボスキャラは</a:t>
            </a:r>
            <a:r>
              <a:rPr kumimoji="1" lang="en-US" altLang="ja-JP" dirty="0" smtClean="0">
                <a:solidFill>
                  <a:srgbClr val="FF0000"/>
                </a:solidFill>
              </a:rPr>
              <a:t>10</a:t>
            </a:r>
            <a:r>
              <a:rPr kumimoji="1" lang="ja-JP" altLang="en-US" dirty="0" smtClean="0">
                <a:solidFill>
                  <a:srgbClr val="FF0000"/>
                </a:solidFill>
              </a:rPr>
              <a:t>発</a:t>
            </a:r>
            <a:r>
              <a:rPr kumimoji="1" lang="ja-JP" altLang="en-US" dirty="0" smtClean="0"/>
              <a:t>しか弾を出さないのを十分たくさん増やせ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弾の管理方法が非効率なので、弾の管理を</a:t>
            </a:r>
            <a:r>
              <a:rPr kumimoji="1" lang="ja-JP" altLang="en-US" dirty="0" smtClean="0">
                <a:solidFill>
                  <a:srgbClr val="FF0000"/>
                </a:solidFill>
              </a:rPr>
              <a:t>プールアロケーター</a:t>
            </a:r>
            <a:r>
              <a:rPr kumimoji="1" lang="ja-JP" altLang="en-US" dirty="0" smtClean="0"/>
              <a:t>で効率化せよ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後は、できる限りカッコよくせよ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プールアロケーター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200150"/>
            <a:ext cx="5342672" cy="3855876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一定のサイズでメモリを確保すれば十分なことが多い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多</a:t>
            </a:r>
            <a:r>
              <a:rPr lang="ja-JP" altLang="en-US" dirty="0" smtClean="0"/>
              <a:t>くの一定サイズのメモリ</a:t>
            </a:r>
            <a:r>
              <a:rPr lang="en-US" altLang="ja-JP" dirty="0" smtClean="0"/>
              <a:t>(</a:t>
            </a:r>
            <a:r>
              <a:rPr lang="ja-JP" altLang="en-US" dirty="0" smtClean="0"/>
              <a:t>プール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を先に確保して割り当て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連結</a:t>
            </a:r>
            <a:r>
              <a:rPr lang="ja-JP" altLang="en-US" dirty="0"/>
              <a:t>リスト</a:t>
            </a:r>
            <a:r>
              <a:rPr lang="ja-JP" altLang="en-US" dirty="0" smtClean="0"/>
              <a:t>で空いている要素を管理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O(1)</a:t>
            </a:r>
            <a:r>
              <a:rPr kumimoji="1" lang="ja-JP" altLang="en-US" dirty="0" err="1" smtClean="0"/>
              <a:t>でメ</a:t>
            </a:r>
            <a:r>
              <a:rPr kumimoji="1" lang="ja-JP" altLang="en-US" dirty="0" smtClean="0"/>
              <a:t>モリの確保・解放が可能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空いた先のメモリを次のアドレス指定に使えば、追加メモリは連結リストの先頭アドレス分だけで良い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580112" y="1667891"/>
            <a:ext cx="288032" cy="2123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868144" y="1667891"/>
            <a:ext cx="288032" cy="2123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156176" y="1667891"/>
            <a:ext cx="288032" cy="2123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444208" y="1667891"/>
            <a:ext cx="288032" cy="21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732240" y="1667891"/>
            <a:ext cx="288032" cy="2123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020272" y="1667891"/>
            <a:ext cx="288032" cy="2123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08304" y="1667891"/>
            <a:ext cx="288032" cy="21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596336" y="1667891"/>
            <a:ext cx="288032" cy="21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884368" y="1667891"/>
            <a:ext cx="288032" cy="21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8172400" y="1667891"/>
            <a:ext cx="288032" cy="21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5580112" y="1360133"/>
            <a:ext cx="72008" cy="54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曲線コネクタ 15"/>
          <p:cNvCxnSpPr>
            <a:stCxn id="14" idx="7"/>
            <a:endCxn id="7" idx="0"/>
          </p:cNvCxnSpPr>
          <p:nvPr/>
        </p:nvCxnSpPr>
        <p:spPr>
          <a:xfrm rot="16200000" flipH="1">
            <a:off x="5964975" y="1044642"/>
            <a:ext cx="299849" cy="946649"/>
          </a:xfrm>
          <a:prstGeom prst="curvedConnector3">
            <a:avLst>
              <a:gd name="adj1" fmla="val -59816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線コネクタ 16"/>
          <p:cNvCxnSpPr>
            <a:stCxn id="7" idx="0"/>
            <a:endCxn id="10" idx="0"/>
          </p:cNvCxnSpPr>
          <p:nvPr/>
        </p:nvCxnSpPr>
        <p:spPr>
          <a:xfrm rot="5400000" flipH="1" flipV="1">
            <a:off x="7021860" y="1235843"/>
            <a:ext cx="9525" cy="864096"/>
          </a:xfrm>
          <a:prstGeom prst="curvedConnector3">
            <a:avLst>
              <a:gd name="adj1" fmla="val 180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線コネクタ 19"/>
          <p:cNvCxnSpPr>
            <a:stCxn id="10" idx="0"/>
            <a:endCxn id="11" idx="0"/>
          </p:cNvCxnSpPr>
          <p:nvPr/>
        </p:nvCxnSpPr>
        <p:spPr>
          <a:xfrm rot="5400000" flipH="1" flipV="1">
            <a:off x="7597924" y="1523875"/>
            <a:ext cx="9525" cy="288032"/>
          </a:xfrm>
          <a:prstGeom prst="curvedConnector3">
            <a:avLst>
              <a:gd name="adj1" fmla="val 180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線コネクタ 22"/>
          <p:cNvCxnSpPr>
            <a:stCxn id="11" idx="0"/>
            <a:endCxn id="12" idx="0"/>
          </p:cNvCxnSpPr>
          <p:nvPr/>
        </p:nvCxnSpPr>
        <p:spPr>
          <a:xfrm rot="5400000" flipH="1" flipV="1">
            <a:off x="7885956" y="1523875"/>
            <a:ext cx="9525" cy="288032"/>
          </a:xfrm>
          <a:prstGeom prst="curvedConnector3">
            <a:avLst>
              <a:gd name="adj1" fmla="val 180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線コネクタ 26"/>
          <p:cNvCxnSpPr>
            <a:stCxn id="12" idx="0"/>
            <a:endCxn id="13" idx="0"/>
          </p:cNvCxnSpPr>
          <p:nvPr/>
        </p:nvCxnSpPr>
        <p:spPr>
          <a:xfrm rot="5400000" flipH="1" flipV="1">
            <a:off x="8173988" y="1523875"/>
            <a:ext cx="9525" cy="288032"/>
          </a:xfrm>
          <a:prstGeom prst="curvedConnector3">
            <a:avLst>
              <a:gd name="adj1" fmla="val 180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5819727" y="2027832"/>
            <a:ext cx="288032" cy="2123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7202562" y="2027832"/>
            <a:ext cx="288032" cy="21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62160" y="19847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使用中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605180" y="2002753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空き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6594574" y="1200150"/>
            <a:ext cx="229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chemeClr val="accent3"/>
                </a:solidFill>
              </a:rPr>
              <a:t>空き要素</a:t>
            </a:r>
            <a:r>
              <a:rPr lang="ja-JP" altLang="en-US" dirty="0">
                <a:solidFill>
                  <a:schemeClr val="accent3"/>
                </a:solidFill>
              </a:rPr>
              <a:t>の連結リスト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5618386" y="3132154"/>
            <a:ext cx="288032" cy="2123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5906418" y="3132154"/>
            <a:ext cx="288032" cy="2123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6194450" y="3132154"/>
            <a:ext cx="288032" cy="2123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6482482" y="3132154"/>
            <a:ext cx="288032" cy="21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6770514" y="3132153"/>
            <a:ext cx="288032" cy="2123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7058546" y="3132154"/>
            <a:ext cx="288032" cy="2123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7346578" y="3132154"/>
            <a:ext cx="288032" cy="21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7634610" y="3132154"/>
            <a:ext cx="288032" cy="21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7922642" y="3132154"/>
            <a:ext cx="288032" cy="21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8210674" y="3132154"/>
            <a:ext cx="288032" cy="21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5618386" y="2824396"/>
            <a:ext cx="72008" cy="54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曲線コネクタ 48"/>
          <p:cNvCxnSpPr>
            <a:stCxn id="48" idx="7"/>
            <a:endCxn id="41" idx="0"/>
          </p:cNvCxnSpPr>
          <p:nvPr/>
        </p:nvCxnSpPr>
        <p:spPr>
          <a:xfrm rot="16200000" flipH="1">
            <a:off x="6003249" y="2508905"/>
            <a:ext cx="299849" cy="946649"/>
          </a:xfrm>
          <a:prstGeom prst="curvedConnector3">
            <a:avLst>
              <a:gd name="adj1" fmla="val -59816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線コネクタ 49"/>
          <p:cNvCxnSpPr>
            <a:stCxn id="41" idx="0"/>
            <a:endCxn id="44" idx="0"/>
          </p:cNvCxnSpPr>
          <p:nvPr/>
        </p:nvCxnSpPr>
        <p:spPr>
          <a:xfrm rot="5400000" flipH="1" flipV="1">
            <a:off x="7060134" y="2700106"/>
            <a:ext cx="9525" cy="864096"/>
          </a:xfrm>
          <a:prstGeom prst="curvedConnector3">
            <a:avLst>
              <a:gd name="adj1" fmla="val 180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線コネクタ 50"/>
          <p:cNvCxnSpPr>
            <a:stCxn id="44" idx="0"/>
            <a:endCxn id="45" idx="0"/>
          </p:cNvCxnSpPr>
          <p:nvPr/>
        </p:nvCxnSpPr>
        <p:spPr>
          <a:xfrm rot="5400000" flipH="1" flipV="1">
            <a:off x="7636198" y="2988138"/>
            <a:ext cx="9525" cy="288032"/>
          </a:xfrm>
          <a:prstGeom prst="curvedConnector3">
            <a:avLst>
              <a:gd name="adj1" fmla="val 180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線コネクタ 51"/>
          <p:cNvCxnSpPr>
            <a:stCxn id="45" idx="0"/>
            <a:endCxn id="46" idx="0"/>
          </p:cNvCxnSpPr>
          <p:nvPr/>
        </p:nvCxnSpPr>
        <p:spPr>
          <a:xfrm rot="5400000" flipH="1" flipV="1">
            <a:off x="7924230" y="2988138"/>
            <a:ext cx="9525" cy="288032"/>
          </a:xfrm>
          <a:prstGeom prst="curvedConnector3">
            <a:avLst>
              <a:gd name="adj1" fmla="val 180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線コネクタ 52"/>
          <p:cNvCxnSpPr>
            <a:stCxn id="46" idx="0"/>
            <a:endCxn id="47" idx="0"/>
          </p:cNvCxnSpPr>
          <p:nvPr/>
        </p:nvCxnSpPr>
        <p:spPr>
          <a:xfrm rot="5400000" flipH="1" flipV="1">
            <a:off x="8212262" y="2988138"/>
            <a:ext cx="9525" cy="288032"/>
          </a:xfrm>
          <a:prstGeom prst="curvedConnector3">
            <a:avLst>
              <a:gd name="adj1" fmla="val 180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/>
          <p:cNvSpPr/>
          <p:nvPr/>
        </p:nvSpPr>
        <p:spPr>
          <a:xfrm>
            <a:off x="5711810" y="4016655"/>
            <a:ext cx="288032" cy="2123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5999842" y="4016655"/>
            <a:ext cx="288032" cy="2123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6287874" y="4016655"/>
            <a:ext cx="288032" cy="2123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6575906" y="4016655"/>
            <a:ext cx="288032" cy="21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6863938" y="4016655"/>
            <a:ext cx="288032" cy="2123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7151970" y="4016655"/>
            <a:ext cx="288032" cy="2123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7440002" y="4016655"/>
            <a:ext cx="288032" cy="21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7728034" y="4016655"/>
            <a:ext cx="288032" cy="21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8016066" y="4016655"/>
            <a:ext cx="288032" cy="21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8304098" y="4016655"/>
            <a:ext cx="288032" cy="21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5711810" y="3708897"/>
            <a:ext cx="72008" cy="54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曲線コネクタ 65"/>
          <p:cNvCxnSpPr>
            <a:stCxn id="59" idx="0"/>
            <a:endCxn id="58" idx="0"/>
          </p:cNvCxnSpPr>
          <p:nvPr/>
        </p:nvCxnSpPr>
        <p:spPr>
          <a:xfrm rot="16200000" flipV="1">
            <a:off x="6865526" y="3872639"/>
            <a:ext cx="9525" cy="288032"/>
          </a:xfrm>
          <a:prstGeom prst="curvedConnector3">
            <a:avLst>
              <a:gd name="adj1" fmla="val 180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線コネクタ 66"/>
          <p:cNvCxnSpPr>
            <a:stCxn id="58" idx="0"/>
            <a:endCxn id="61" idx="0"/>
          </p:cNvCxnSpPr>
          <p:nvPr/>
        </p:nvCxnSpPr>
        <p:spPr>
          <a:xfrm rot="5400000" flipH="1" flipV="1">
            <a:off x="7153558" y="3584607"/>
            <a:ext cx="9525" cy="864096"/>
          </a:xfrm>
          <a:prstGeom prst="curvedConnector3">
            <a:avLst>
              <a:gd name="adj1" fmla="val 180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線コネクタ 67"/>
          <p:cNvCxnSpPr>
            <a:stCxn id="61" idx="0"/>
            <a:endCxn id="62" idx="0"/>
          </p:cNvCxnSpPr>
          <p:nvPr/>
        </p:nvCxnSpPr>
        <p:spPr>
          <a:xfrm rot="5400000" flipH="1" flipV="1">
            <a:off x="7729621" y="3872639"/>
            <a:ext cx="9525" cy="288032"/>
          </a:xfrm>
          <a:prstGeom prst="curvedConnector3">
            <a:avLst>
              <a:gd name="adj1" fmla="val 180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線コネクタ 68"/>
          <p:cNvCxnSpPr>
            <a:stCxn id="62" idx="0"/>
            <a:endCxn id="63" idx="0"/>
          </p:cNvCxnSpPr>
          <p:nvPr/>
        </p:nvCxnSpPr>
        <p:spPr>
          <a:xfrm rot="5400000" flipH="1" flipV="1">
            <a:off x="8017654" y="3872639"/>
            <a:ext cx="9525" cy="288032"/>
          </a:xfrm>
          <a:prstGeom prst="curvedConnector3">
            <a:avLst>
              <a:gd name="adj1" fmla="val 180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/>
          <p:cNvCxnSpPr>
            <a:stCxn id="63" idx="0"/>
            <a:endCxn id="64" idx="0"/>
          </p:cNvCxnSpPr>
          <p:nvPr/>
        </p:nvCxnSpPr>
        <p:spPr>
          <a:xfrm rot="5400000" flipH="1" flipV="1">
            <a:off x="8305686" y="3872639"/>
            <a:ext cx="9525" cy="288032"/>
          </a:xfrm>
          <a:prstGeom prst="curvedConnector3">
            <a:avLst>
              <a:gd name="adj1" fmla="val 180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線コネクタ 71"/>
          <p:cNvCxnSpPr>
            <a:stCxn id="65" idx="6"/>
            <a:endCxn id="59" idx="0"/>
          </p:cNvCxnSpPr>
          <p:nvPr/>
        </p:nvCxnSpPr>
        <p:spPr>
          <a:xfrm>
            <a:off x="5783818" y="3735900"/>
            <a:ext cx="1224136" cy="280755"/>
          </a:xfrm>
          <a:prstGeom prst="curved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6419406" y="3328824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空いた！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829966" y="4288987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連結リストの先頭に登録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/>
        </p:nvSpPr>
        <p:spPr>
          <a:xfrm>
            <a:off x="5491590" y="2567764"/>
            <a:ext cx="3295148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193351" y="4717018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メモリの解放処理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09318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5257800" cy="857250"/>
          </a:xfrm>
        </p:spPr>
        <p:txBody>
          <a:bodyPr/>
          <a:lstStyle/>
          <a:p>
            <a:r>
              <a:rPr kumimoji="1" lang="ja-JP" altLang="en-US" dirty="0" smtClean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00150"/>
            <a:ext cx="5257800" cy="3943349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サンプル置き場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Delivery(V:)\art\game\[2016]</a:t>
            </a:r>
            <a:r>
              <a:rPr lang="ja-JP" altLang="en-US" dirty="0" smtClean="0"/>
              <a:t>ゲーム</a:t>
            </a:r>
            <a:r>
              <a:rPr lang="en-US" altLang="ja-JP" dirty="0" smtClean="0"/>
              <a:t>(</a:t>
            </a:r>
            <a:r>
              <a:rPr lang="ja-JP" altLang="en-US" dirty="0" smtClean="0"/>
              <a:t>機</a:t>
            </a:r>
            <a:r>
              <a:rPr lang="en-US" altLang="ja-JP" dirty="0" smtClean="0"/>
              <a:t>)</a:t>
            </a:r>
            <a:r>
              <a:rPr lang="ja-JP" altLang="en-US" dirty="0" smtClean="0"/>
              <a:t>アーキテクチャ論</a:t>
            </a:r>
            <a:r>
              <a:rPr lang="en-US" altLang="ja-JP" dirty="0" smtClean="0"/>
              <a:t>\[0607]</a:t>
            </a:r>
            <a:r>
              <a:rPr lang="ja-JP" altLang="en-US" dirty="0" smtClean="0"/>
              <a:t>演習</a:t>
            </a:r>
            <a:r>
              <a:rPr lang="en-US" altLang="ja-JP" dirty="0" smtClean="0"/>
              <a:t>1\</a:t>
            </a:r>
            <a:r>
              <a:rPr lang="en-US" altLang="ja-JP" dirty="0" err="1" smtClean="0"/>
              <a:t>src</a:t>
            </a:r>
            <a:endParaRPr kumimoji="1" lang="en-US" altLang="ja-JP" dirty="0" smtClean="0"/>
          </a:p>
          <a:p>
            <a:r>
              <a:rPr kumimoji="1" lang="ja-JP" altLang="en-US" dirty="0" smtClean="0"/>
              <a:t>提出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Weekly(W:)\art\game\[2016]</a:t>
            </a:r>
            <a:r>
              <a:rPr lang="ja-JP" altLang="en-US" dirty="0" smtClean="0"/>
              <a:t>ゲーム</a:t>
            </a:r>
            <a:r>
              <a:rPr lang="en-US" altLang="ja-JP" dirty="0" smtClean="0"/>
              <a:t>(</a:t>
            </a:r>
            <a:r>
              <a:rPr lang="ja-JP" altLang="en-US" dirty="0" smtClean="0"/>
              <a:t>機</a:t>
            </a:r>
            <a:r>
              <a:rPr lang="en-US" altLang="ja-JP" dirty="0" smtClean="0"/>
              <a:t>)</a:t>
            </a:r>
            <a:r>
              <a:rPr lang="ja-JP" altLang="en-US" dirty="0" smtClean="0"/>
              <a:t>アーキテクチャ論</a:t>
            </a:r>
            <a:r>
              <a:rPr lang="en-US" altLang="ja-JP" dirty="0" smtClean="0"/>
              <a:t>\[0607]</a:t>
            </a:r>
            <a:r>
              <a:rPr lang="ja-JP" altLang="en-US" dirty="0" smtClean="0"/>
              <a:t>演習</a:t>
            </a:r>
            <a:r>
              <a:rPr lang="en-US" altLang="ja-JP" dirty="0" smtClean="0"/>
              <a:t>1\g</a:t>
            </a:r>
            <a:r>
              <a:rPr lang="ja-JP" altLang="en-US" dirty="0" smtClean="0"/>
              <a:t>学籍番号</a:t>
            </a:r>
            <a:r>
              <a:rPr lang="en-US" altLang="ja-JP" dirty="0" smtClean="0"/>
              <a:t>_</a:t>
            </a:r>
            <a:r>
              <a:rPr lang="ja-JP" altLang="en-US" dirty="0" smtClean="0"/>
              <a:t>名前</a:t>
            </a:r>
            <a:endParaRPr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238" y="-23998"/>
            <a:ext cx="3429762" cy="5168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7189" y="1047750"/>
            <a:ext cx="9033243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500" dirty="0" smtClean="0">
                <a:latin typeface="メイリオ" pitchFamily="50" charset="-128"/>
                <a:ea typeface="メイリオ" pitchFamily="50" charset="-128"/>
              </a:rPr>
              <a:t>ソースコード</a:t>
            </a:r>
            <a:endParaRPr kumimoji="1" lang="en-US" altLang="ja-JP" sz="11500" dirty="0" smtClean="0"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kumimoji="1" lang="ja-JP" altLang="en-US" sz="11500" dirty="0" smtClean="0">
                <a:latin typeface="メイリオ" pitchFamily="50" charset="-128"/>
                <a:ea typeface="メイリオ" pitchFamily="50" charset="-128"/>
              </a:rPr>
              <a:t>解説</a:t>
            </a:r>
            <a:endParaRPr kumimoji="1" lang="ja-JP" altLang="en-US" sz="11500" dirty="0"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558" y="1657352"/>
            <a:ext cx="903324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3800" dirty="0" smtClean="0">
                <a:latin typeface="メイリオ" pitchFamily="50" charset="-128"/>
                <a:ea typeface="メイリオ" pitchFamily="50" charset="-128"/>
              </a:rPr>
              <a:t>本日のお題</a:t>
            </a:r>
            <a:endParaRPr kumimoji="1" lang="ja-JP" altLang="en-US" sz="13800" dirty="0"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6406" y="590550"/>
            <a:ext cx="900759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4400" dirty="0" smtClean="0">
                <a:latin typeface="メイリオ" pitchFamily="50" charset="-128"/>
                <a:ea typeface="メイリオ" pitchFamily="50" charset="-128"/>
              </a:rPr>
              <a:t>弾幕</a:t>
            </a:r>
            <a:endParaRPr kumimoji="1" lang="ja-JP" altLang="en-US" sz="34400" dirty="0"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-35814"/>
            <a:ext cx="3440430" cy="5179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422" y="1442726"/>
            <a:ext cx="921277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800" dirty="0" smtClean="0">
                <a:latin typeface="メイリオ" pitchFamily="50" charset="-128"/>
                <a:ea typeface="メイリオ" pitchFamily="50" charset="-128"/>
              </a:rPr>
              <a:t>フルスクラッチで</a:t>
            </a:r>
            <a:endParaRPr kumimoji="1" lang="en-US" altLang="ja-JP" sz="8800" dirty="0" smtClean="0"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kumimoji="1" lang="ja-JP" altLang="en-US" sz="8800" dirty="0" smtClean="0">
                <a:latin typeface="メイリオ" pitchFamily="50" charset="-128"/>
                <a:ea typeface="メイリオ" pitchFamily="50" charset="-128"/>
              </a:rPr>
              <a:t>全て作れ！</a:t>
            </a:r>
            <a:endParaRPr kumimoji="1" lang="ja-JP" altLang="en-US" sz="8800" dirty="0"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7191" y="1314452"/>
            <a:ext cx="9033242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500" dirty="0" smtClean="0">
                <a:latin typeface="メイリオ" pitchFamily="50" charset="-128"/>
                <a:ea typeface="メイリオ" pitchFamily="50" charset="-128"/>
              </a:rPr>
              <a:t>はムチャぶり</a:t>
            </a:r>
            <a:endParaRPr kumimoji="1" lang="en-US" altLang="ja-JP" sz="11500" dirty="0" smtClean="0"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kumimoji="1" lang="ja-JP" altLang="en-US" sz="11500" dirty="0" err="1" smtClean="0">
                <a:latin typeface="メイリオ" pitchFamily="50" charset="-128"/>
                <a:ea typeface="メイリオ" pitchFamily="50" charset="-128"/>
              </a:rPr>
              <a:t>なの</a:t>
            </a:r>
            <a:r>
              <a:rPr kumimoji="1" lang="ja-JP" altLang="en-US" sz="11500" dirty="0" smtClean="0">
                <a:latin typeface="メイリオ" pitchFamily="50" charset="-128"/>
                <a:ea typeface="メイリオ" pitchFamily="50" charset="-128"/>
              </a:rPr>
              <a:t>で</a:t>
            </a:r>
            <a:r>
              <a:rPr kumimoji="1" lang="en-US" altLang="ja-JP" sz="11500" dirty="0" smtClean="0">
                <a:latin typeface="メイリオ" pitchFamily="50" charset="-128"/>
                <a:ea typeface="メイリオ" pitchFamily="50" charset="-128"/>
              </a:rPr>
              <a:t>…</a:t>
            </a:r>
            <a:endParaRPr kumimoji="1" lang="ja-JP" altLang="en-US" sz="11500" dirty="0"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71940" y="57151"/>
            <a:ext cx="7558479" cy="5401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500" dirty="0" smtClean="0">
                <a:latin typeface="メイリオ" pitchFamily="50" charset="-128"/>
                <a:ea typeface="メイリオ" pitchFamily="50" charset="-128"/>
              </a:rPr>
              <a:t>作りやすい</a:t>
            </a:r>
            <a:endParaRPr kumimoji="1" lang="en-US" altLang="ja-JP" sz="11500" dirty="0" smtClean="0"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kumimoji="1" lang="ja-JP" altLang="en-US" sz="11500" dirty="0" smtClean="0">
                <a:latin typeface="メイリオ" pitchFamily="50" charset="-128"/>
                <a:ea typeface="メイリオ" pitchFamily="50" charset="-128"/>
              </a:rPr>
              <a:t>環境を</a:t>
            </a:r>
            <a:endParaRPr kumimoji="1" lang="en-US" altLang="ja-JP" sz="11500" dirty="0" smtClean="0"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kumimoji="1" lang="ja-JP" altLang="en-US" sz="11500" dirty="0" smtClean="0">
                <a:latin typeface="メイリオ" pitchFamily="50" charset="-128"/>
                <a:ea typeface="メイリオ" pitchFamily="50" charset="-128"/>
              </a:rPr>
              <a:t>調べてみた</a:t>
            </a:r>
            <a:endParaRPr kumimoji="1" lang="ja-JP" altLang="en-US" sz="11500" dirty="0"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86" y="0"/>
            <a:ext cx="7786614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61838" y="1047750"/>
            <a:ext cx="872976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600" dirty="0" smtClean="0"/>
              <a:t>JavaScript</a:t>
            </a:r>
            <a:endParaRPr kumimoji="1" lang="ja-JP" altLang="en-US" sz="16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236</Words>
  <Application>Microsoft Office PowerPoint</Application>
  <PresentationFormat>画面に合わせる (16:9)</PresentationFormat>
  <Paragraphs>43</Paragraphs>
  <Slides>16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Office テーマ</vt:lpstr>
      <vt:lpstr>ミニゲーム制作 (1)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スライド 8</vt:lpstr>
      <vt:lpstr>スライド 9</vt:lpstr>
      <vt:lpstr>スライド 10</vt:lpstr>
      <vt:lpstr>スライド 11</vt:lpstr>
      <vt:lpstr>スライド 12</vt:lpstr>
      <vt:lpstr>弾幕STG</vt:lpstr>
      <vt:lpstr>プールアロケーター</vt:lpstr>
      <vt:lpstr>ファイル</vt:lpstr>
      <vt:lpstr>スライド 16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Takashi Imagire</dc:creator>
  <cp:lastModifiedBy>imagire</cp:lastModifiedBy>
  <cp:revision>11</cp:revision>
  <dcterms:created xsi:type="dcterms:W3CDTF">2016-06-05T15:28:13Z</dcterms:created>
  <dcterms:modified xsi:type="dcterms:W3CDTF">2016-06-06T10:54:32Z</dcterms:modified>
</cp:coreProperties>
</file>