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63" r:id="rId6"/>
    <p:sldId id="265" r:id="rId7"/>
    <p:sldId id="266" r:id="rId8"/>
    <p:sldId id="257" r:id="rId9"/>
    <p:sldId id="272" r:id="rId10"/>
    <p:sldId id="273" r:id="rId11"/>
    <p:sldId id="258" r:id="rId12"/>
    <p:sldId id="256" r:id="rId13"/>
    <p:sldId id="267" r:id="rId14"/>
    <p:sldId id="269" r:id="rId15"/>
    <p:sldId id="268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569" autoAdjust="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44A8-2938-4B09-ACD5-CD75A232C15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8707-09E0-4E23-BF87-F0986BAE0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ミニゲーム制作 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ゲーム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機</a:t>
            </a:r>
            <a:r>
              <a:rPr lang="en-US" altLang="ja-JP" dirty="0" smtClean="0"/>
              <a:t>)</a:t>
            </a:r>
            <a:r>
              <a:rPr lang="ja-JP" altLang="en-US" dirty="0" smtClean="0"/>
              <a:t>アーキテクチャー論</a:t>
            </a:r>
            <a:r>
              <a:rPr lang="en-US" altLang="ja-JP" dirty="0" smtClean="0"/>
              <a:t>(8)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karatecoaching.com/wp-content/uploads/2013/06/Bruc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38250"/>
            <a:ext cx="9144000" cy="6858002"/>
          </a:xfrm>
          <a:prstGeom prst="rect">
            <a:avLst/>
          </a:prstGeom>
          <a:noFill/>
        </p:spPr>
      </p:pic>
      <p:sp>
        <p:nvSpPr>
          <p:cNvPr id="3" name="正方形/長方形 2"/>
          <p:cNvSpPr/>
          <p:nvPr/>
        </p:nvSpPr>
        <p:spPr>
          <a:xfrm>
            <a:off x="304800" y="1324511"/>
            <a:ext cx="86789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考えるな！感じろ！</a:t>
            </a:r>
            <a:endParaRPr lang="ja-JP" altLang="en-US" sz="80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25950" y="4248150"/>
            <a:ext cx="4177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think! Feel!</a:t>
            </a:r>
            <a:endParaRPr lang="ja-JP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0"/>
            <a:ext cx="3419094" cy="517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366499" y="211455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サンプルに</a:t>
            </a:r>
            <a:endParaRPr kumimoji="1" lang="en-US" altLang="ja-JP" sz="7200" b="1" dirty="0" smtClean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72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シューティングが！</a:t>
            </a:r>
            <a:endParaRPr kumimoji="1" lang="ja-JP" altLang="en-US" sz="7200" b="1" dirty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838" y="-23998"/>
            <a:ext cx="3429762" cy="516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0" y="1"/>
            <a:ext cx="9033242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くやしいので</a:t>
            </a:r>
            <a:endParaRPr kumimoji="1" lang="en-US" altLang="ja-JP" sz="11500" b="1" dirty="0" smtClean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ボスキャラ</a:t>
            </a:r>
            <a:endParaRPr kumimoji="1" lang="en-US" altLang="ja-JP" sz="11500" b="1" dirty="0" smtClean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追加してみた</a:t>
            </a:r>
            <a:endParaRPr kumimoji="1" lang="ja-JP" altLang="en-US" sz="11500" b="1" dirty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238" y="-23998"/>
            <a:ext cx="3429762" cy="516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4114800" cy="857250"/>
          </a:xfrm>
        </p:spPr>
        <p:txBody>
          <a:bodyPr/>
          <a:lstStyle/>
          <a:p>
            <a:r>
              <a:rPr kumimoji="1" lang="ja-JP" altLang="en-US" dirty="0" smtClean="0"/>
              <a:t>弾幕</a:t>
            </a:r>
            <a:r>
              <a:rPr kumimoji="1" lang="en-US" altLang="ja-JP" dirty="0" smtClean="0"/>
              <a:t>STG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0" y="1200150"/>
            <a:ext cx="5715000" cy="39433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サンプルがあるので、書き換えて素敵な弾幕ゲームを作れ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ボスキャラは</a:t>
            </a:r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</a:rPr>
              <a:t>発</a:t>
            </a:r>
            <a:r>
              <a:rPr kumimoji="1" lang="ja-JP" altLang="en-US" dirty="0" smtClean="0"/>
              <a:t>しか弾を出さないのを十分たくさん増やせ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弾の管理方法が非効率なので、弾の管理を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プールアロケーター</a:t>
            </a:r>
            <a:r>
              <a:rPr kumimoji="1" lang="ja-JP" altLang="en-US" dirty="0" smtClean="0"/>
              <a:t>で効率化せよ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後は、できる限りカッコよくせよ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プールアロケーター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00150"/>
            <a:ext cx="5342672" cy="385587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一定のサイズでメモリを確保すれば十分なことが多い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多</a:t>
            </a:r>
            <a:r>
              <a:rPr lang="ja-JP" altLang="en-US" dirty="0" smtClean="0"/>
              <a:t>くの一定サイズのメモリ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プール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を先に確保して割り当て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連結</a:t>
            </a:r>
            <a:r>
              <a:rPr lang="ja-JP" altLang="en-US" dirty="0"/>
              <a:t>リスト</a:t>
            </a:r>
            <a:r>
              <a:rPr lang="ja-JP" altLang="en-US" dirty="0" smtClean="0"/>
              <a:t>で空いている要素を管理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O(1)</a:t>
            </a:r>
            <a:r>
              <a:rPr kumimoji="1" lang="ja-JP" altLang="en-US" dirty="0" err="1" smtClean="0"/>
              <a:t>でメ</a:t>
            </a:r>
            <a:r>
              <a:rPr kumimoji="1" lang="ja-JP" altLang="en-US" dirty="0" smtClean="0"/>
              <a:t>モリの確保・解放が可能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空いた先のメモリを次のアドレス指定に使えば、追加メモリは連結リストの先頭アドレス分だけで良い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68144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56176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444208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732240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020272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304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96336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84368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172400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80112" y="1360133"/>
            <a:ext cx="72008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曲線コネクタ 15"/>
          <p:cNvCxnSpPr>
            <a:stCxn id="14" idx="7"/>
            <a:endCxn id="7" idx="0"/>
          </p:cNvCxnSpPr>
          <p:nvPr/>
        </p:nvCxnSpPr>
        <p:spPr>
          <a:xfrm rot="16200000" flipH="1">
            <a:off x="5964975" y="1044642"/>
            <a:ext cx="299849" cy="946649"/>
          </a:xfrm>
          <a:prstGeom prst="curvedConnector3">
            <a:avLst>
              <a:gd name="adj1" fmla="val -5981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7" idx="0"/>
            <a:endCxn id="10" idx="0"/>
          </p:cNvCxnSpPr>
          <p:nvPr/>
        </p:nvCxnSpPr>
        <p:spPr>
          <a:xfrm rot="5400000" flipH="1" flipV="1">
            <a:off x="7021860" y="1235843"/>
            <a:ext cx="9525" cy="864096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10" idx="0"/>
            <a:endCxn id="11" idx="0"/>
          </p:cNvCxnSpPr>
          <p:nvPr/>
        </p:nvCxnSpPr>
        <p:spPr>
          <a:xfrm rot="5400000" flipH="1" flipV="1">
            <a:off x="7597924" y="1523875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/>
          <p:cNvCxnSpPr>
            <a:stCxn id="11" idx="0"/>
            <a:endCxn id="12" idx="0"/>
          </p:cNvCxnSpPr>
          <p:nvPr/>
        </p:nvCxnSpPr>
        <p:spPr>
          <a:xfrm rot="5400000" flipH="1" flipV="1">
            <a:off x="7885956" y="1523875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線コネクタ 26"/>
          <p:cNvCxnSpPr>
            <a:stCxn id="12" idx="0"/>
            <a:endCxn id="13" idx="0"/>
          </p:cNvCxnSpPr>
          <p:nvPr/>
        </p:nvCxnSpPr>
        <p:spPr>
          <a:xfrm rot="5400000" flipH="1" flipV="1">
            <a:off x="8173988" y="1523875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819727" y="2027832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202562" y="2027832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2160" y="1984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使用中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05180" y="200275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空き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594574" y="120015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3"/>
                </a:solidFill>
              </a:rPr>
              <a:t>空き要素</a:t>
            </a:r>
            <a:r>
              <a:rPr lang="ja-JP" altLang="en-US" dirty="0">
                <a:solidFill>
                  <a:schemeClr val="accent3"/>
                </a:solidFill>
              </a:rPr>
              <a:t>の連結リスト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5618386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06418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194450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482482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770514" y="3132153"/>
            <a:ext cx="288032" cy="212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058546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46578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634610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922642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210674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618386" y="2824396"/>
            <a:ext cx="72008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曲線コネクタ 48"/>
          <p:cNvCxnSpPr>
            <a:stCxn id="48" idx="7"/>
            <a:endCxn id="41" idx="0"/>
          </p:cNvCxnSpPr>
          <p:nvPr/>
        </p:nvCxnSpPr>
        <p:spPr>
          <a:xfrm rot="16200000" flipH="1">
            <a:off x="6003249" y="2508905"/>
            <a:ext cx="299849" cy="946649"/>
          </a:xfrm>
          <a:prstGeom prst="curvedConnector3">
            <a:avLst>
              <a:gd name="adj1" fmla="val -5981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9"/>
          <p:cNvCxnSpPr>
            <a:stCxn id="41" idx="0"/>
            <a:endCxn id="44" idx="0"/>
          </p:cNvCxnSpPr>
          <p:nvPr/>
        </p:nvCxnSpPr>
        <p:spPr>
          <a:xfrm rot="5400000" flipH="1" flipV="1">
            <a:off x="7060134" y="2700106"/>
            <a:ext cx="9525" cy="864096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/>
          <p:cNvCxnSpPr>
            <a:stCxn id="44" idx="0"/>
            <a:endCxn id="45" idx="0"/>
          </p:cNvCxnSpPr>
          <p:nvPr/>
        </p:nvCxnSpPr>
        <p:spPr>
          <a:xfrm rot="5400000" flipH="1" flipV="1">
            <a:off x="7636198" y="2988138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/>
          <p:cNvCxnSpPr>
            <a:stCxn id="45" idx="0"/>
            <a:endCxn id="46" idx="0"/>
          </p:cNvCxnSpPr>
          <p:nvPr/>
        </p:nvCxnSpPr>
        <p:spPr>
          <a:xfrm rot="5400000" flipH="1" flipV="1">
            <a:off x="7924230" y="2988138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/>
          <p:cNvCxnSpPr>
            <a:stCxn id="46" idx="0"/>
            <a:endCxn id="47" idx="0"/>
          </p:cNvCxnSpPr>
          <p:nvPr/>
        </p:nvCxnSpPr>
        <p:spPr>
          <a:xfrm rot="5400000" flipH="1" flipV="1">
            <a:off x="8212262" y="2988138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5711810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999842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287874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75906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863938" y="4016655"/>
            <a:ext cx="288032" cy="212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7151970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440002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728034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016066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304098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711810" y="3708897"/>
            <a:ext cx="72008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曲線コネクタ 65"/>
          <p:cNvCxnSpPr>
            <a:stCxn id="59" idx="0"/>
            <a:endCxn id="58" idx="0"/>
          </p:cNvCxnSpPr>
          <p:nvPr/>
        </p:nvCxnSpPr>
        <p:spPr>
          <a:xfrm rot="16200000" flipV="1">
            <a:off x="6865526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58" idx="0"/>
            <a:endCxn id="61" idx="0"/>
          </p:cNvCxnSpPr>
          <p:nvPr/>
        </p:nvCxnSpPr>
        <p:spPr>
          <a:xfrm rot="5400000" flipH="1" flipV="1">
            <a:off x="7153558" y="3584607"/>
            <a:ext cx="9525" cy="864096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stCxn id="61" idx="0"/>
            <a:endCxn id="62" idx="0"/>
          </p:cNvCxnSpPr>
          <p:nvPr/>
        </p:nvCxnSpPr>
        <p:spPr>
          <a:xfrm rot="5400000" flipH="1" flipV="1">
            <a:off x="7729621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62" idx="0"/>
            <a:endCxn id="63" idx="0"/>
          </p:cNvCxnSpPr>
          <p:nvPr/>
        </p:nvCxnSpPr>
        <p:spPr>
          <a:xfrm rot="5400000" flipH="1" flipV="1">
            <a:off x="8017654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3" idx="0"/>
            <a:endCxn id="64" idx="0"/>
          </p:cNvCxnSpPr>
          <p:nvPr/>
        </p:nvCxnSpPr>
        <p:spPr>
          <a:xfrm rot="5400000" flipH="1" flipV="1">
            <a:off x="8305686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線コネクタ 71"/>
          <p:cNvCxnSpPr>
            <a:stCxn id="65" idx="6"/>
            <a:endCxn id="59" idx="0"/>
          </p:cNvCxnSpPr>
          <p:nvPr/>
        </p:nvCxnSpPr>
        <p:spPr>
          <a:xfrm>
            <a:off x="5783818" y="3735900"/>
            <a:ext cx="1224136" cy="280755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6419406" y="332882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空いた！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29966" y="4288987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連結リストの先頭に登録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491590" y="2567764"/>
            <a:ext cx="329514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193351" y="471701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メモリの解放処理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3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257800" cy="857250"/>
          </a:xfrm>
        </p:spPr>
        <p:txBody>
          <a:bodyPr/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94334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サンプル置き場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src</a:t>
            </a:r>
            <a:endParaRPr kumimoji="1" lang="en-US" altLang="ja-JP" dirty="0" smtClean="0"/>
          </a:p>
          <a:p>
            <a:r>
              <a:rPr kumimoji="1" lang="ja-JP" altLang="en-US" dirty="0" smtClean="0"/>
              <a:t>提出</a:t>
            </a:r>
            <a:endParaRPr kumimoji="1" lang="en-US" altLang="ja-JP" dirty="0" smtClean="0"/>
          </a:p>
          <a:p>
            <a:pPr lvl="1"/>
            <a:r>
              <a:rPr lang="ja-JP" altLang="en-US" smtClean="0"/>
              <a:t>＊＊＊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238" y="-23998"/>
            <a:ext cx="3429762" cy="516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7189" y="1047750"/>
            <a:ext cx="903324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ソースコード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解説</a:t>
            </a:r>
            <a:endParaRPr kumimoji="1" lang="ja-JP" altLang="en-US" sz="115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558" y="1657352"/>
            <a:ext cx="90332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3800" dirty="0" smtClean="0">
                <a:latin typeface="メイリオ" pitchFamily="50" charset="-128"/>
                <a:ea typeface="メイリオ" pitchFamily="50" charset="-128"/>
              </a:rPr>
              <a:t>本日のお題</a:t>
            </a:r>
            <a:endParaRPr kumimoji="1" lang="ja-JP" altLang="en-US" sz="138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6406" y="590550"/>
            <a:ext cx="900759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4400" dirty="0" smtClean="0">
                <a:latin typeface="メイリオ" pitchFamily="50" charset="-128"/>
                <a:ea typeface="メイリオ" pitchFamily="50" charset="-128"/>
              </a:rPr>
              <a:t>弾幕</a:t>
            </a:r>
            <a:endParaRPr kumimoji="1" lang="ja-JP" altLang="en-US" sz="344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-35814"/>
            <a:ext cx="3440430" cy="517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422" y="1442726"/>
            <a:ext cx="92127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800" dirty="0" smtClean="0">
                <a:latin typeface="メイリオ" pitchFamily="50" charset="-128"/>
                <a:ea typeface="メイリオ" pitchFamily="50" charset="-128"/>
              </a:rPr>
              <a:t>フルスクラッチで</a:t>
            </a:r>
            <a:endParaRPr kumimoji="1" lang="en-US" altLang="ja-JP" sz="88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8800" dirty="0" smtClean="0">
                <a:latin typeface="メイリオ" pitchFamily="50" charset="-128"/>
                <a:ea typeface="メイリオ" pitchFamily="50" charset="-128"/>
              </a:rPr>
              <a:t>全て作れ！</a:t>
            </a:r>
            <a:endParaRPr kumimoji="1" lang="ja-JP" altLang="en-US" sz="88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7191" y="1314452"/>
            <a:ext cx="903324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はムチャぶり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err="1" smtClean="0">
                <a:latin typeface="メイリオ" pitchFamily="50" charset="-128"/>
                <a:ea typeface="メイリオ" pitchFamily="50" charset="-128"/>
              </a:rPr>
              <a:t>なの</a:t>
            </a:r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で</a:t>
            </a:r>
            <a:r>
              <a:rPr kumimoji="1" lang="en-US" altLang="ja-JP" sz="11500" dirty="0" smtClean="0">
                <a:latin typeface="メイリオ" pitchFamily="50" charset="-128"/>
                <a:ea typeface="メイリオ" pitchFamily="50" charset="-128"/>
              </a:rPr>
              <a:t>…</a:t>
            </a:r>
            <a:endParaRPr kumimoji="1" lang="ja-JP" altLang="en-US" sz="115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940" y="57151"/>
            <a:ext cx="7558479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作りやすい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環境を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調べてみた</a:t>
            </a:r>
            <a:endParaRPr kumimoji="1" lang="ja-JP" altLang="en-US" sz="115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86" y="0"/>
            <a:ext cx="778661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1838" y="1047750"/>
            <a:ext cx="872976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600" dirty="0" smtClean="0"/>
              <a:t>JavaScript</a:t>
            </a:r>
            <a:endParaRPr kumimoji="1" lang="ja-JP" altLang="en-US" sz="1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204</Words>
  <Application>Microsoft Office PowerPoint</Application>
  <PresentationFormat>画面に合わせる (16:9)</PresentationFormat>
  <Paragraphs>43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メイリオ</vt:lpstr>
      <vt:lpstr>Arial</vt:lpstr>
      <vt:lpstr>Calibri</vt:lpstr>
      <vt:lpstr>Office テーマ</vt:lpstr>
      <vt:lpstr>ミニゲーム制作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弾幕STG</vt:lpstr>
      <vt:lpstr>プールアロケーター</vt:lpstr>
      <vt:lpstr>ファイル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Takashi Imagire</dc:creator>
  <cp:lastModifiedBy>東京工芸大学</cp:lastModifiedBy>
  <cp:revision>12</cp:revision>
  <dcterms:created xsi:type="dcterms:W3CDTF">2016-06-05T15:28:13Z</dcterms:created>
  <dcterms:modified xsi:type="dcterms:W3CDTF">2016-06-07T01:48:15Z</dcterms:modified>
</cp:coreProperties>
</file>