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1" y="2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BADB7-68B5-4EDD-9DD3-214BB336B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7A6736-8C24-4005-B743-04D2A8424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65C04A-373E-4A7E-80FF-26BBAAC6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E56-B0AD-4928-803E-C7768B865ECE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83E933-86A5-438C-B756-FE2B624C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B95F25-C3C6-4BF7-9E58-E62E14D2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E62C-2DA2-4B4E-9E85-A95E552D8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52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DC2EE-6CAA-4A8F-8AE7-AD8E76E4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B26B9D-D5E7-42DE-82D7-4CFFAB512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F0628E-0D9A-4835-89EC-06D14517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E56-B0AD-4928-803E-C7768B865ECE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A6FEC4-4D90-4892-B23E-09E1C3DD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AFC2BC-779E-4B31-BBA4-D9790494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E62C-2DA2-4B4E-9E85-A95E552D8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85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B1FA8D-11E5-4717-9DB1-E5153FA61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F5936E-138F-4809-B575-E624BC683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39ECF-3041-458E-AF47-F4BD749D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E56-B0AD-4928-803E-C7768B865ECE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00E75A-D96B-4C30-9C7B-FA340F9D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C1426-AACD-492F-BAB5-170FB682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E62C-2DA2-4B4E-9E85-A95E552D8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49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5B29E-DB52-4638-8446-8270D10E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969F6B-53D0-4FD7-8185-97435C64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4AABB4-AE5A-4261-A515-01417FBA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E56-B0AD-4928-803E-C7768B865ECE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093178-8996-4A5D-A35E-C81227F3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3ECEFD-0543-42E2-9BC6-7BB29377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E62C-2DA2-4B4E-9E85-A95E552D8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5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538BA-2F0F-4E47-B537-D6F4F960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1B8993-EE43-4490-9C9E-1D3FACBFF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2B0F92-8DA5-438B-8775-2AE78B7B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E56-B0AD-4928-803E-C7768B865ECE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BAD388-B4C4-4F51-A626-FD1F3075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CD2759-B268-4635-B8C0-489023FB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E62C-2DA2-4B4E-9E85-A95E552D8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79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03976-9A17-4093-ADF2-BCCC6A1D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F99C6A-7C3B-44D0-9EAF-6D2F7D70B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4A94E5-3085-4399-9820-C5F6377B2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B9462F-DCFB-4C1F-9F96-28C4E661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E56-B0AD-4928-803E-C7768B865ECE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05D24D-B1EE-48CB-9B8E-173E7526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6AD60D-0FE3-444D-B412-4C8674A3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E62C-2DA2-4B4E-9E85-A95E552D8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46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183A8B-5BED-48A1-9698-FCCB0203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D26EA4-E27B-4F40-80F1-41C4DA2A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FFF20A-4208-45FD-B92D-C7FBEF2D3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408DED-F4E9-42C6-A5D4-C813C2BF8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E7B448-6B20-478A-B7B8-6B3A81DF5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A559618-A77F-412E-8B86-2952797B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E56-B0AD-4928-803E-C7768B865ECE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5BB8C3-F3E5-460C-BEE8-4C480E69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5EB3C6-EC0D-4568-9F7F-A5B52CED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E62C-2DA2-4B4E-9E85-A95E552D8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18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93A43F-4B99-4FA8-A43D-58241F4F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17220F-E94C-4308-9C66-EBC1818A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E56-B0AD-4928-803E-C7768B865ECE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7FF244-0D24-4DB5-9B8C-E36E6A93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3FDA65-9205-4887-8423-9C499679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E62C-2DA2-4B4E-9E85-A95E552D8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3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2D4727-B33A-417D-8018-223F7BE5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E56-B0AD-4928-803E-C7768B865ECE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B7993F-8E32-4441-AB92-A48FC7F9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E4C78C-97B4-448F-A05E-F8572C74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E62C-2DA2-4B4E-9E85-A95E552D8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3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2D112-9FFB-4CAB-AEA8-93736CF1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69CFF0-B074-4E1A-AA10-520EC922F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00905A-41A5-4D2D-AF72-3FA4B291A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BF0292-1D89-4F0E-8B97-22D24F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E56-B0AD-4928-803E-C7768B865ECE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C16243-3804-4D2C-A478-EAD31557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3C7DE0-0B0F-41C9-BB8B-65CED551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E62C-2DA2-4B4E-9E85-A95E552D8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72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F6DB6-8DEE-48EB-BF80-AB2C7E89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4F0E2A-11AB-4484-A228-55276618A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DF16AC-D8E8-4288-AF8D-E66AAD680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6F7229-3F5F-476E-AE64-EE28565F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E56-B0AD-4928-803E-C7768B865ECE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878443-9593-42A7-A013-5AFF4603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4F8618-5A8B-46C8-B2E4-BBEF36EF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E62C-2DA2-4B4E-9E85-A95E552D8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08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B6F4B6-0331-49D8-81FE-E62C246C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4F2DB2-EB1A-4092-9E14-91310E71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FCE945-11F1-4208-A57C-FD08CBC75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8AE56-B0AD-4928-803E-C7768B865ECE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977A52-76FB-4BCB-8D14-B755E85B9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5F10D-ACDB-4306-8352-CFF35686D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E62C-2DA2-4B4E-9E85-A95E552D8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04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矢印: 右 47">
            <a:extLst>
              <a:ext uri="{FF2B5EF4-FFF2-40B4-BE49-F238E27FC236}">
                <a16:creationId xmlns:a16="http://schemas.microsoft.com/office/drawing/2014/main" id="{D10D3215-18CF-4DAD-8813-2CDFD457D2F7}"/>
              </a:ext>
            </a:extLst>
          </p:cNvPr>
          <p:cNvSpPr/>
          <p:nvPr/>
        </p:nvSpPr>
        <p:spPr>
          <a:xfrm>
            <a:off x="4178618" y="3416141"/>
            <a:ext cx="817245" cy="2114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65F158-9593-4DC4-A864-338A79024BC5}"/>
              </a:ext>
            </a:extLst>
          </p:cNvPr>
          <p:cNvSpPr/>
          <p:nvPr/>
        </p:nvSpPr>
        <p:spPr>
          <a:xfrm>
            <a:off x="748665" y="253364"/>
            <a:ext cx="760095" cy="11734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13645C-5F29-4085-BCD7-60B414A5579A}"/>
              </a:ext>
            </a:extLst>
          </p:cNvPr>
          <p:cNvSpPr/>
          <p:nvPr/>
        </p:nvSpPr>
        <p:spPr>
          <a:xfrm>
            <a:off x="1684020" y="253364"/>
            <a:ext cx="760095" cy="11734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E23F1DE-2260-40EF-B6A5-99274F7FA0CA}"/>
              </a:ext>
            </a:extLst>
          </p:cNvPr>
          <p:cNvSpPr/>
          <p:nvPr/>
        </p:nvSpPr>
        <p:spPr>
          <a:xfrm>
            <a:off x="2619375" y="253364"/>
            <a:ext cx="760095" cy="11734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87B741-58BF-4F0A-9D46-760677A2CED6}"/>
              </a:ext>
            </a:extLst>
          </p:cNvPr>
          <p:cNvSpPr/>
          <p:nvPr/>
        </p:nvSpPr>
        <p:spPr>
          <a:xfrm>
            <a:off x="5393054" y="253364"/>
            <a:ext cx="760095" cy="11734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5CB90B7-442E-4C64-A5F5-B338889A4F0D}"/>
              </a:ext>
            </a:extLst>
          </p:cNvPr>
          <p:cNvSpPr/>
          <p:nvPr/>
        </p:nvSpPr>
        <p:spPr>
          <a:xfrm>
            <a:off x="6328409" y="1381124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2C4FE6A-6B0A-475A-9FB4-30B0D324D96D}"/>
              </a:ext>
            </a:extLst>
          </p:cNvPr>
          <p:cNvSpPr/>
          <p:nvPr/>
        </p:nvSpPr>
        <p:spPr>
          <a:xfrm>
            <a:off x="7263764" y="1381124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2C4CE79-32EF-4573-A794-A706967F4319}"/>
              </a:ext>
            </a:extLst>
          </p:cNvPr>
          <p:cNvSpPr/>
          <p:nvPr/>
        </p:nvSpPr>
        <p:spPr>
          <a:xfrm>
            <a:off x="4391977" y="3356131"/>
            <a:ext cx="341949" cy="355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9C54A84-404B-4E63-91F3-65C8851CCE15}"/>
              </a:ext>
            </a:extLst>
          </p:cNvPr>
          <p:cNvSpPr/>
          <p:nvPr/>
        </p:nvSpPr>
        <p:spPr>
          <a:xfrm>
            <a:off x="9356405" y="1381124"/>
            <a:ext cx="760095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1FB7293-C5FB-4204-8C83-7C7B83FB140C}"/>
              </a:ext>
            </a:extLst>
          </p:cNvPr>
          <p:cNvSpPr/>
          <p:nvPr/>
        </p:nvSpPr>
        <p:spPr>
          <a:xfrm>
            <a:off x="10291760" y="253364"/>
            <a:ext cx="760095" cy="11734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7110508-629F-41C6-9933-ED77883E7DEE}"/>
              </a:ext>
            </a:extLst>
          </p:cNvPr>
          <p:cNvSpPr/>
          <p:nvPr/>
        </p:nvSpPr>
        <p:spPr>
          <a:xfrm>
            <a:off x="11227115" y="1381124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4B3A9D-3B16-458F-9FE2-AB9BDC8C6581}"/>
              </a:ext>
            </a:extLst>
          </p:cNvPr>
          <p:cNvSpPr/>
          <p:nvPr/>
        </p:nvSpPr>
        <p:spPr>
          <a:xfrm>
            <a:off x="748665" y="2182652"/>
            <a:ext cx="760095" cy="11734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74DC9D6-6F40-4AB2-89C7-F2C875AF3C9A}"/>
              </a:ext>
            </a:extLst>
          </p:cNvPr>
          <p:cNvSpPr/>
          <p:nvPr/>
        </p:nvSpPr>
        <p:spPr>
          <a:xfrm>
            <a:off x="1684020" y="3249662"/>
            <a:ext cx="760095" cy="10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6BD650A-5BCE-4FA3-B3C6-78C349E87CF4}"/>
              </a:ext>
            </a:extLst>
          </p:cNvPr>
          <p:cNvSpPr/>
          <p:nvPr/>
        </p:nvSpPr>
        <p:spPr>
          <a:xfrm>
            <a:off x="2619375" y="2182652"/>
            <a:ext cx="760095" cy="1173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8B718D-E012-4EA4-8D7E-CC39BA85C7B0}"/>
              </a:ext>
            </a:extLst>
          </p:cNvPr>
          <p:cNvSpPr/>
          <p:nvPr/>
        </p:nvSpPr>
        <p:spPr>
          <a:xfrm>
            <a:off x="5393054" y="2182652"/>
            <a:ext cx="760095" cy="11734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DAB5EA-2124-415C-B11F-8BEF911BE696}"/>
              </a:ext>
            </a:extLst>
          </p:cNvPr>
          <p:cNvSpPr/>
          <p:nvPr/>
        </p:nvSpPr>
        <p:spPr>
          <a:xfrm>
            <a:off x="6328409" y="3310412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AADE1DB-E36B-4F95-BDB5-3D8C93F8C685}"/>
              </a:ext>
            </a:extLst>
          </p:cNvPr>
          <p:cNvSpPr/>
          <p:nvPr/>
        </p:nvSpPr>
        <p:spPr>
          <a:xfrm>
            <a:off x="7263764" y="3310412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B807A86-CF41-4FEB-9A14-2FAA92C11DC2}"/>
              </a:ext>
            </a:extLst>
          </p:cNvPr>
          <p:cNvSpPr/>
          <p:nvPr/>
        </p:nvSpPr>
        <p:spPr>
          <a:xfrm>
            <a:off x="9356405" y="3310412"/>
            <a:ext cx="760095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02B02E1-7569-4D44-AD56-E79046FDC25D}"/>
              </a:ext>
            </a:extLst>
          </p:cNvPr>
          <p:cNvSpPr/>
          <p:nvPr/>
        </p:nvSpPr>
        <p:spPr>
          <a:xfrm>
            <a:off x="10291760" y="3310412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34981B5-7A36-4F00-9207-0DC6F1704230}"/>
              </a:ext>
            </a:extLst>
          </p:cNvPr>
          <p:cNvSpPr/>
          <p:nvPr/>
        </p:nvSpPr>
        <p:spPr>
          <a:xfrm>
            <a:off x="11227115" y="3310412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A5C902B-7E6E-4B8F-9E02-C46F0365F8D7}"/>
              </a:ext>
            </a:extLst>
          </p:cNvPr>
          <p:cNvSpPr/>
          <p:nvPr/>
        </p:nvSpPr>
        <p:spPr>
          <a:xfrm>
            <a:off x="748665" y="4823666"/>
            <a:ext cx="760095" cy="106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B8079-2B8A-4ACC-9E22-C5DEA5C3A0BF}"/>
              </a:ext>
            </a:extLst>
          </p:cNvPr>
          <p:cNvSpPr/>
          <p:nvPr/>
        </p:nvSpPr>
        <p:spPr>
          <a:xfrm>
            <a:off x="1684020" y="3756656"/>
            <a:ext cx="760095" cy="11734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08E9C1D-446B-4791-B474-188FD980BAFC}"/>
              </a:ext>
            </a:extLst>
          </p:cNvPr>
          <p:cNvSpPr/>
          <p:nvPr/>
        </p:nvSpPr>
        <p:spPr>
          <a:xfrm>
            <a:off x="2619375" y="3756656"/>
            <a:ext cx="760095" cy="1173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932849-F2DB-482A-AC7D-7E4B2ADAE42F}"/>
              </a:ext>
            </a:extLst>
          </p:cNvPr>
          <p:cNvSpPr/>
          <p:nvPr/>
        </p:nvSpPr>
        <p:spPr>
          <a:xfrm>
            <a:off x="5393054" y="4884416"/>
            <a:ext cx="760095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779DA0-CAC8-4E6E-BAA5-3D5D7442D2C2}"/>
              </a:ext>
            </a:extLst>
          </p:cNvPr>
          <p:cNvSpPr/>
          <p:nvPr/>
        </p:nvSpPr>
        <p:spPr>
          <a:xfrm>
            <a:off x="6328409" y="4884416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760E0AC-7498-48BD-9FB4-27F9614BC3CD}"/>
              </a:ext>
            </a:extLst>
          </p:cNvPr>
          <p:cNvSpPr/>
          <p:nvPr/>
        </p:nvSpPr>
        <p:spPr>
          <a:xfrm>
            <a:off x="7263764" y="4884416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6C6ED43-B758-4D31-B5E4-EEEA50A3032F}"/>
              </a:ext>
            </a:extLst>
          </p:cNvPr>
          <p:cNvSpPr/>
          <p:nvPr/>
        </p:nvSpPr>
        <p:spPr>
          <a:xfrm>
            <a:off x="9356405" y="4884416"/>
            <a:ext cx="760095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82D5140-09CD-436B-A08D-873B40C128E1}"/>
              </a:ext>
            </a:extLst>
          </p:cNvPr>
          <p:cNvSpPr/>
          <p:nvPr/>
        </p:nvSpPr>
        <p:spPr>
          <a:xfrm>
            <a:off x="10291760" y="3756656"/>
            <a:ext cx="760095" cy="11734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6908015-0B87-4227-B4A6-4A9D52C433B9}"/>
              </a:ext>
            </a:extLst>
          </p:cNvPr>
          <p:cNvSpPr/>
          <p:nvPr/>
        </p:nvSpPr>
        <p:spPr>
          <a:xfrm>
            <a:off x="11227115" y="4884416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A7CEEB0-852F-49B8-AE30-236CCC3EEF27}"/>
              </a:ext>
            </a:extLst>
          </p:cNvPr>
          <p:cNvSpPr/>
          <p:nvPr/>
        </p:nvSpPr>
        <p:spPr>
          <a:xfrm>
            <a:off x="748665" y="6507206"/>
            <a:ext cx="760095" cy="106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7D48D90-AEDB-4A01-B052-380466A6D024}"/>
              </a:ext>
            </a:extLst>
          </p:cNvPr>
          <p:cNvSpPr/>
          <p:nvPr/>
        </p:nvSpPr>
        <p:spPr>
          <a:xfrm>
            <a:off x="1684020" y="6507206"/>
            <a:ext cx="760095" cy="10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924E8A0-0BD7-42BF-A3D6-4764707788B3}"/>
              </a:ext>
            </a:extLst>
          </p:cNvPr>
          <p:cNvSpPr/>
          <p:nvPr/>
        </p:nvSpPr>
        <p:spPr>
          <a:xfrm>
            <a:off x="2619375" y="5440196"/>
            <a:ext cx="760095" cy="1173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A57FB69-6142-4C40-A1CF-F081BE99AF45}"/>
              </a:ext>
            </a:extLst>
          </p:cNvPr>
          <p:cNvSpPr/>
          <p:nvPr/>
        </p:nvSpPr>
        <p:spPr>
          <a:xfrm>
            <a:off x="5393054" y="6567956"/>
            <a:ext cx="760095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85FED67-75D9-4D83-8231-E1E6C62334C0}"/>
              </a:ext>
            </a:extLst>
          </p:cNvPr>
          <p:cNvSpPr/>
          <p:nvPr/>
        </p:nvSpPr>
        <p:spPr>
          <a:xfrm>
            <a:off x="6328409" y="6567956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80AE23-92E2-45CD-A70A-54F42901CC6B}"/>
              </a:ext>
            </a:extLst>
          </p:cNvPr>
          <p:cNvSpPr/>
          <p:nvPr/>
        </p:nvSpPr>
        <p:spPr>
          <a:xfrm>
            <a:off x="7263764" y="6567956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E764308-C2B4-4FF8-AEEE-E9BE70AA3A0A}"/>
              </a:ext>
            </a:extLst>
          </p:cNvPr>
          <p:cNvSpPr/>
          <p:nvPr/>
        </p:nvSpPr>
        <p:spPr>
          <a:xfrm>
            <a:off x="9356405" y="6567956"/>
            <a:ext cx="760095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9EF8A4C-9B7B-446F-BE33-02DDF9B8B3DA}"/>
              </a:ext>
            </a:extLst>
          </p:cNvPr>
          <p:cNvSpPr/>
          <p:nvPr/>
        </p:nvSpPr>
        <p:spPr>
          <a:xfrm>
            <a:off x="10291760" y="6552924"/>
            <a:ext cx="760095" cy="60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FF5228C-7B45-4ECC-8198-BB9E93995EE4}"/>
              </a:ext>
            </a:extLst>
          </p:cNvPr>
          <p:cNvSpPr/>
          <p:nvPr/>
        </p:nvSpPr>
        <p:spPr>
          <a:xfrm>
            <a:off x="11227115" y="6567956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CB5C1538-9F3D-44DD-80F5-BD8FD92ACDCE}"/>
              </a:ext>
            </a:extLst>
          </p:cNvPr>
          <p:cNvSpPr/>
          <p:nvPr/>
        </p:nvSpPr>
        <p:spPr>
          <a:xfrm>
            <a:off x="8325803" y="3423287"/>
            <a:ext cx="817245" cy="2114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39DD2F9-4923-4F01-A98E-22AD856BA8AF}"/>
              </a:ext>
            </a:extLst>
          </p:cNvPr>
          <p:cNvSpPr/>
          <p:nvPr/>
        </p:nvSpPr>
        <p:spPr>
          <a:xfrm>
            <a:off x="8563450" y="3378046"/>
            <a:ext cx="341949" cy="3333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9720BFA-E761-4571-9FED-4112183A08A4}"/>
              </a:ext>
            </a:extLst>
          </p:cNvPr>
          <p:cNvSpPr/>
          <p:nvPr/>
        </p:nvSpPr>
        <p:spPr>
          <a:xfrm>
            <a:off x="148112" y="662462"/>
            <a:ext cx="341949" cy="355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C93366B-13D4-495F-B10E-E6A54B2D4096}"/>
              </a:ext>
            </a:extLst>
          </p:cNvPr>
          <p:cNvSpPr/>
          <p:nvPr/>
        </p:nvSpPr>
        <p:spPr>
          <a:xfrm>
            <a:off x="148111" y="2535077"/>
            <a:ext cx="341949" cy="355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C4C439D-0DD1-4ED1-BA7E-C8F0AA1176FF}"/>
              </a:ext>
            </a:extLst>
          </p:cNvPr>
          <p:cNvSpPr/>
          <p:nvPr/>
        </p:nvSpPr>
        <p:spPr>
          <a:xfrm>
            <a:off x="148111" y="4068124"/>
            <a:ext cx="341949" cy="3552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082DE54-01DB-4C2C-8E32-D53D8A159FE8}"/>
              </a:ext>
            </a:extLst>
          </p:cNvPr>
          <p:cNvSpPr/>
          <p:nvPr/>
        </p:nvSpPr>
        <p:spPr>
          <a:xfrm>
            <a:off x="163826" y="5740714"/>
            <a:ext cx="341949" cy="3552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42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055B92A8-48F9-4C6D-99B6-9ED137B43F42}"/>
              </a:ext>
            </a:extLst>
          </p:cNvPr>
          <p:cNvSpPr/>
          <p:nvPr/>
        </p:nvSpPr>
        <p:spPr>
          <a:xfrm>
            <a:off x="4178618" y="3416141"/>
            <a:ext cx="817245" cy="2114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F98885-1DA7-4591-AE33-79B2D342EC39}"/>
              </a:ext>
            </a:extLst>
          </p:cNvPr>
          <p:cNvSpPr/>
          <p:nvPr/>
        </p:nvSpPr>
        <p:spPr>
          <a:xfrm>
            <a:off x="748665" y="253364"/>
            <a:ext cx="760095" cy="11734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2124CA-8F73-4C5D-9B39-8906D3E54665}"/>
              </a:ext>
            </a:extLst>
          </p:cNvPr>
          <p:cNvSpPr/>
          <p:nvPr/>
        </p:nvSpPr>
        <p:spPr>
          <a:xfrm>
            <a:off x="1684020" y="253364"/>
            <a:ext cx="760095" cy="11734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CB9799-47E2-4B59-9AD1-0342A0C9FC33}"/>
              </a:ext>
            </a:extLst>
          </p:cNvPr>
          <p:cNvSpPr/>
          <p:nvPr/>
        </p:nvSpPr>
        <p:spPr>
          <a:xfrm>
            <a:off x="2619375" y="253364"/>
            <a:ext cx="760095" cy="11734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0CF7C3-B462-4F01-9C13-7E5CADED55AF}"/>
              </a:ext>
            </a:extLst>
          </p:cNvPr>
          <p:cNvSpPr/>
          <p:nvPr/>
        </p:nvSpPr>
        <p:spPr>
          <a:xfrm>
            <a:off x="5393054" y="1381124"/>
            <a:ext cx="760095" cy="45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748D54-2F9D-47EA-9A02-5EDCFF7C7E8E}"/>
              </a:ext>
            </a:extLst>
          </p:cNvPr>
          <p:cNvSpPr/>
          <p:nvPr/>
        </p:nvSpPr>
        <p:spPr>
          <a:xfrm>
            <a:off x="6328409" y="1381124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4041906-D3CC-4683-9E1C-1B0F2CDB6CFC}"/>
              </a:ext>
            </a:extLst>
          </p:cNvPr>
          <p:cNvSpPr/>
          <p:nvPr/>
        </p:nvSpPr>
        <p:spPr>
          <a:xfrm flipV="1">
            <a:off x="7263764" y="253365"/>
            <a:ext cx="760095" cy="11277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FC35C17-8BB9-41E8-864F-92C3238647C3}"/>
              </a:ext>
            </a:extLst>
          </p:cNvPr>
          <p:cNvSpPr/>
          <p:nvPr/>
        </p:nvSpPr>
        <p:spPr>
          <a:xfrm>
            <a:off x="4391977" y="3356131"/>
            <a:ext cx="341949" cy="3552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8E5AA10-8260-4EBD-ACFE-379774D00094}"/>
              </a:ext>
            </a:extLst>
          </p:cNvPr>
          <p:cNvSpPr/>
          <p:nvPr/>
        </p:nvSpPr>
        <p:spPr>
          <a:xfrm>
            <a:off x="9356405" y="253364"/>
            <a:ext cx="760095" cy="11734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296E858-2C16-46C2-ABAD-60272B632CD8}"/>
              </a:ext>
            </a:extLst>
          </p:cNvPr>
          <p:cNvSpPr/>
          <p:nvPr/>
        </p:nvSpPr>
        <p:spPr>
          <a:xfrm>
            <a:off x="10291760" y="253364"/>
            <a:ext cx="760095" cy="11734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436E1E9-0FDD-4CC5-9516-C4CEA576E1FE}"/>
              </a:ext>
            </a:extLst>
          </p:cNvPr>
          <p:cNvSpPr/>
          <p:nvPr/>
        </p:nvSpPr>
        <p:spPr>
          <a:xfrm>
            <a:off x="11227115" y="1381124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B1612E-D61F-410B-951B-F17AFBF8B566}"/>
              </a:ext>
            </a:extLst>
          </p:cNvPr>
          <p:cNvSpPr/>
          <p:nvPr/>
        </p:nvSpPr>
        <p:spPr>
          <a:xfrm>
            <a:off x="748665" y="3246596"/>
            <a:ext cx="760095" cy="1095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D43120D-96B8-47C3-B40B-3D31DF02534F}"/>
              </a:ext>
            </a:extLst>
          </p:cNvPr>
          <p:cNvSpPr/>
          <p:nvPr/>
        </p:nvSpPr>
        <p:spPr>
          <a:xfrm>
            <a:off x="1684020" y="3249662"/>
            <a:ext cx="760095" cy="10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B6FD2AC-4B4E-4AAB-BB23-42731D76B2A1}"/>
              </a:ext>
            </a:extLst>
          </p:cNvPr>
          <p:cNvSpPr/>
          <p:nvPr/>
        </p:nvSpPr>
        <p:spPr>
          <a:xfrm>
            <a:off x="2619375" y="2182652"/>
            <a:ext cx="760095" cy="11734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6B8DF4-D89D-4DEF-B89D-054C27597E6A}"/>
              </a:ext>
            </a:extLst>
          </p:cNvPr>
          <p:cNvSpPr/>
          <p:nvPr/>
        </p:nvSpPr>
        <p:spPr>
          <a:xfrm>
            <a:off x="5393054" y="3310410"/>
            <a:ext cx="760095" cy="457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CF83BC8-3DC0-415D-ADDE-F29A1A7D23A4}"/>
              </a:ext>
            </a:extLst>
          </p:cNvPr>
          <p:cNvSpPr/>
          <p:nvPr/>
        </p:nvSpPr>
        <p:spPr>
          <a:xfrm>
            <a:off x="6328409" y="3310412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B0A97B9-0160-41C9-BBD4-9C4020FEA4F1}"/>
              </a:ext>
            </a:extLst>
          </p:cNvPr>
          <p:cNvSpPr/>
          <p:nvPr/>
        </p:nvSpPr>
        <p:spPr>
          <a:xfrm>
            <a:off x="7263764" y="2182652"/>
            <a:ext cx="760095" cy="11734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A669219-1CFA-460D-A945-7C3A68AE0764}"/>
              </a:ext>
            </a:extLst>
          </p:cNvPr>
          <p:cNvSpPr/>
          <p:nvPr/>
        </p:nvSpPr>
        <p:spPr>
          <a:xfrm>
            <a:off x="9356405" y="3310412"/>
            <a:ext cx="760095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B4F0E73-54B1-4440-9400-187598692534}"/>
              </a:ext>
            </a:extLst>
          </p:cNvPr>
          <p:cNvSpPr/>
          <p:nvPr/>
        </p:nvSpPr>
        <p:spPr>
          <a:xfrm>
            <a:off x="10291760" y="3310412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F6C1381-B34A-42BE-9106-F1744AC961DA}"/>
              </a:ext>
            </a:extLst>
          </p:cNvPr>
          <p:cNvSpPr/>
          <p:nvPr/>
        </p:nvSpPr>
        <p:spPr>
          <a:xfrm>
            <a:off x="11227115" y="3310412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B681159-BA93-48B4-9D8E-1BBA3326682A}"/>
              </a:ext>
            </a:extLst>
          </p:cNvPr>
          <p:cNvSpPr/>
          <p:nvPr/>
        </p:nvSpPr>
        <p:spPr>
          <a:xfrm>
            <a:off x="748665" y="3756656"/>
            <a:ext cx="760095" cy="11734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283B4B9-0EDF-4FB1-8295-F72FA5DA7F21}"/>
              </a:ext>
            </a:extLst>
          </p:cNvPr>
          <p:cNvSpPr/>
          <p:nvPr/>
        </p:nvSpPr>
        <p:spPr>
          <a:xfrm>
            <a:off x="1684020" y="3756656"/>
            <a:ext cx="760095" cy="11734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85C32DD-78EC-43D9-BF0D-1B6C3928DA96}"/>
              </a:ext>
            </a:extLst>
          </p:cNvPr>
          <p:cNvSpPr/>
          <p:nvPr/>
        </p:nvSpPr>
        <p:spPr>
          <a:xfrm>
            <a:off x="2619375" y="4823666"/>
            <a:ext cx="760095" cy="1064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3B905C1-00AC-44DB-9198-E2B6336EBCB8}"/>
              </a:ext>
            </a:extLst>
          </p:cNvPr>
          <p:cNvSpPr/>
          <p:nvPr/>
        </p:nvSpPr>
        <p:spPr>
          <a:xfrm>
            <a:off x="5393054" y="4884416"/>
            <a:ext cx="760095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AC1F8A-7245-4E4D-8145-BAD7055B78C2}"/>
              </a:ext>
            </a:extLst>
          </p:cNvPr>
          <p:cNvSpPr/>
          <p:nvPr/>
        </p:nvSpPr>
        <p:spPr>
          <a:xfrm>
            <a:off x="6328409" y="4884416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E532EF3-E60F-4A37-8318-C3B7463EA08C}"/>
              </a:ext>
            </a:extLst>
          </p:cNvPr>
          <p:cNvSpPr/>
          <p:nvPr/>
        </p:nvSpPr>
        <p:spPr>
          <a:xfrm>
            <a:off x="7263764" y="4884416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3B0A3C7-6015-406C-A509-6D3282B3A2A6}"/>
              </a:ext>
            </a:extLst>
          </p:cNvPr>
          <p:cNvSpPr/>
          <p:nvPr/>
        </p:nvSpPr>
        <p:spPr>
          <a:xfrm>
            <a:off x="9356405" y="3756656"/>
            <a:ext cx="760095" cy="11734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951FF6-1A54-43D1-A26C-07D1B022A818}"/>
              </a:ext>
            </a:extLst>
          </p:cNvPr>
          <p:cNvSpPr/>
          <p:nvPr/>
        </p:nvSpPr>
        <p:spPr>
          <a:xfrm>
            <a:off x="10291760" y="3756656"/>
            <a:ext cx="760095" cy="11734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C6AD192-5C2B-463C-8BE0-A4A80FD3E979}"/>
              </a:ext>
            </a:extLst>
          </p:cNvPr>
          <p:cNvSpPr/>
          <p:nvPr/>
        </p:nvSpPr>
        <p:spPr>
          <a:xfrm>
            <a:off x="11227115" y="4884416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C4264EE-B215-4835-84D5-8A914075A0E5}"/>
              </a:ext>
            </a:extLst>
          </p:cNvPr>
          <p:cNvSpPr/>
          <p:nvPr/>
        </p:nvSpPr>
        <p:spPr>
          <a:xfrm>
            <a:off x="748665" y="6507206"/>
            <a:ext cx="760095" cy="106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0905589-3B9A-4910-88F6-3CFA68242362}"/>
              </a:ext>
            </a:extLst>
          </p:cNvPr>
          <p:cNvSpPr/>
          <p:nvPr/>
        </p:nvSpPr>
        <p:spPr>
          <a:xfrm>
            <a:off x="1684020" y="6507206"/>
            <a:ext cx="760095" cy="10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D6C1ED7-7D0A-4371-BDB8-65F8399DC956}"/>
              </a:ext>
            </a:extLst>
          </p:cNvPr>
          <p:cNvSpPr/>
          <p:nvPr/>
        </p:nvSpPr>
        <p:spPr>
          <a:xfrm>
            <a:off x="2619375" y="6507204"/>
            <a:ext cx="760095" cy="1064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8A04C39-F5A0-4910-A9DB-62C8BA836DBD}"/>
              </a:ext>
            </a:extLst>
          </p:cNvPr>
          <p:cNvSpPr/>
          <p:nvPr/>
        </p:nvSpPr>
        <p:spPr>
          <a:xfrm>
            <a:off x="5393054" y="6567956"/>
            <a:ext cx="760095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0EFD99D-7853-4C18-981F-E9508F9035BE}"/>
              </a:ext>
            </a:extLst>
          </p:cNvPr>
          <p:cNvSpPr/>
          <p:nvPr/>
        </p:nvSpPr>
        <p:spPr>
          <a:xfrm>
            <a:off x="6328409" y="6567956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2F8550D-E1E5-471F-8A61-6B8115530684}"/>
              </a:ext>
            </a:extLst>
          </p:cNvPr>
          <p:cNvSpPr/>
          <p:nvPr/>
        </p:nvSpPr>
        <p:spPr>
          <a:xfrm>
            <a:off x="7263764" y="6567956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9021C2-EADE-4CF9-AE17-67A3BC87DC51}"/>
              </a:ext>
            </a:extLst>
          </p:cNvPr>
          <p:cNvSpPr/>
          <p:nvPr/>
        </p:nvSpPr>
        <p:spPr>
          <a:xfrm>
            <a:off x="9356405" y="6567956"/>
            <a:ext cx="760095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C9FD8B3-3318-4CF8-BFC1-015A1F6BB516}"/>
              </a:ext>
            </a:extLst>
          </p:cNvPr>
          <p:cNvSpPr/>
          <p:nvPr/>
        </p:nvSpPr>
        <p:spPr>
          <a:xfrm>
            <a:off x="10291760" y="6552924"/>
            <a:ext cx="760095" cy="60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E7BE170-1BA7-483B-8876-9C2FCCCA3AC6}"/>
              </a:ext>
            </a:extLst>
          </p:cNvPr>
          <p:cNvSpPr/>
          <p:nvPr/>
        </p:nvSpPr>
        <p:spPr>
          <a:xfrm>
            <a:off x="11227115" y="6567956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39CB8F73-33EA-40DA-AFF5-FF3626E371F7}"/>
              </a:ext>
            </a:extLst>
          </p:cNvPr>
          <p:cNvSpPr/>
          <p:nvPr/>
        </p:nvSpPr>
        <p:spPr>
          <a:xfrm>
            <a:off x="8325803" y="3423287"/>
            <a:ext cx="817245" cy="2114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44E17D1-1E7F-410C-99AF-B4853257AFF3}"/>
              </a:ext>
            </a:extLst>
          </p:cNvPr>
          <p:cNvSpPr/>
          <p:nvPr/>
        </p:nvSpPr>
        <p:spPr>
          <a:xfrm>
            <a:off x="8563450" y="3378046"/>
            <a:ext cx="341949" cy="3333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5F9676C-A323-4157-BF0F-949A8D699B2E}"/>
              </a:ext>
            </a:extLst>
          </p:cNvPr>
          <p:cNvSpPr/>
          <p:nvPr/>
        </p:nvSpPr>
        <p:spPr>
          <a:xfrm>
            <a:off x="148112" y="662462"/>
            <a:ext cx="341949" cy="355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269CB1C-F108-4EBE-9952-363EE4DB0102}"/>
              </a:ext>
            </a:extLst>
          </p:cNvPr>
          <p:cNvSpPr/>
          <p:nvPr/>
        </p:nvSpPr>
        <p:spPr>
          <a:xfrm>
            <a:off x="148111" y="2535077"/>
            <a:ext cx="341949" cy="3552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2E1C01F-5937-466E-BE93-093176FF9A20}"/>
              </a:ext>
            </a:extLst>
          </p:cNvPr>
          <p:cNvSpPr/>
          <p:nvPr/>
        </p:nvSpPr>
        <p:spPr>
          <a:xfrm>
            <a:off x="148111" y="4068124"/>
            <a:ext cx="341949" cy="3552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FA566DC-6C43-4B7F-9556-90FFD11A1222}"/>
              </a:ext>
            </a:extLst>
          </p:cNvPr>
          <p:cNvSpPr/>
          <p:nvPr/>
        </p:nvSpPr>
        <p:spPr>
          <a:xfrm>
            <a:off x="163826" y="5740714"/>
            <a:ext cx="341949" cy="3552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20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055B92A8-48F9-4C6D-99B6-9ED137B43F42}"/>
              </a:ext>
            </a:extLst>
          </p:cNvPr>
          <p:cNvSpPr/>
          <p:nvPr/>
        </p:nvSpPr>
        <p:spPr>
          <a:xfrm>
            <a:off x="4178618" y="3416141"/>
            <a:ext cx="817245" cy="2114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F98885-1DA7-4591-AE33-79B2D342EC39}"/>
              </a:ext>
            </a:extLst>
          </p:cNvPr>
          <p:cNvSpPr/>
          <p:nvPr/>
        </p:nvSpPr>
        <p:spPr>
          <a:xfrm>
            <a:off x="748665" y="253364"/>
            <a:ext cx="760095" cy="1173480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2124CA-8F73-4C5D-9B39-8906D3E54665}"/>
              </a:ext>
            </a:extLst>
          </p:cNvPr>
          <p:cNvSpPr/>
          <p:nvPr/>
        </p:nvSpPr>
        <p:spPr>
          <a:xfrm>
            <a:off x="1684020" y="253364"/>
            <a:ext cx="760095" cy="11734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CB9799-47E2-4B59-9AD1-0342A0C9FC33}"/>
              </a:ext>
            </a:extLst>
          </p:cNvPr>
          <p:cNvSpPr/>
          <p:nvPr/>
        </p:nvSpPr>
        <p:spPr>
          <a:xfrm>
            <a:off x="2619375" y="253364"/>
            <a:ext cx="760095" cy="11734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0CF7C3-B462-4F01-9C13-7E5CADED55AF}"/>
              </a:ext>
            </a:extLst>
          </p:cNvPr>
          <p:cNvSpPr/>
          <p:nvPr/>
        </p:nvSpPr>
        <p:spPr>
          <a:xfrm>
            <a:off x="5393054" y="1381124"/>
            <a:ext cx="760095" cy="45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748D54-2F9D-47EA-9A02-5EDCFF7C7E8E}"/>
              </a:ext>
            </a:extLst>
          </p:cNvPr>
          <p:cNvSpPr/>
          <p:nvPr/>
        </p:nvSpPr>
        <p:spPr>
          <a:xfrm>
            <a:off x="6328409" y="1381124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4041906-D3CC-4683-9E1C-1B0F2CDB6CFC}"/>
              </a:ext>
            </a:extLst>
          </p:cNvPr>
          <p:cNvSpPr/>
          <p:nvPr/>
        </p:nvSpPr>
        <p:spPr>
          <a:xfrm flipV="1">
            <a:off x="7263764" y="253365"/>
            <a:ext cx="760095" cy="11277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FC35C17-8BB9-41E8-864F-92C3238647C3}"/>
              </a:ext>
            </a:extLst>
          </p:cNvPr>
          <p:cNvSpPr/>
          <p:nvPr/>
        </p:nvSpPr>
        <p:spPr>
          <a:xfrm>
            <a:off x="4391977" y="3356131"/>
            <a:ext cx="341949" cy="3552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8E5AA10-8260-4EBD-ACFE-379774D00094}"/>
              </a:ext>
            </a:extLst>
          </p:cNvPr>
          <p:cNvSpPr/>
          <p:nvPr/>
        </p:nvSpPr>
        <p:spPr>
          <a:xfrm>
            <a:off x="9356405" y="1381123"/>
            <a:ext cx="760095" cy="45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296E858-2C16-46C2-ABAD-60272B632CD8}"/>
              </a:ext>
            </a:extLst>
          </p:cNvPr>
          <p:cNvSpPr/>
          <p:nvPr/>
        </p:nvSpPr>
        <p:spPr>
          <a:xfrm>
            <a:off x="10291760" y="253364"/>
            <a:ext cx="760095" cy="11734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436E1E9-0FDD-4CC5-9516-C4CEA576E1FE}"/>
              </a:ext>
            </a:extLst>
          </p:cNvPr>
          <p:cNvSpPr/>
          <p:nvPr/>
        </p:nvSpPr>
        <p:spPr>
          <a:xfrm>
            <a:off x="11227115" y="1381124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B1612E-D61F-410B-951B-F17AFBF8B566}"/>
              </a:ext>
            </a:extLst>
          </p:cNvPr>
          <p:cNvSpPr/>
          <p:nvPr/>
        </p:nvSpPr>
        <p:spPr>
          <a:xfrm>
            <a:off x="748665" y="2182652"/>
            <a:ext cx="760095" cy="1173480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D43120D-96B8-47C3-B40B-3D31DF02534F}"/>
              </a:ext>
            </a:extLst>
          </p:cNvPr>
          <p:cNvSpPr/>
          <p:nvPr/>
        </p:nvSpPr>
        <p:spPr>
          <a:xfrm>
            <a:off x="1684020" y="3249662"/>
            <a:ext cx="760095" cy="10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B6FD2AC-4B4E-4AAB-BB23-42731D76B2A1}"/>
              </a:ext>
            </a:extLst>
          </p:cNvPr>
          <p:cNvSpPr/>
          <p:nvPr/>
        </p:nvSpPr>
        <p:spPr>
          <a:xfrm>
            <a:off x="2619375" y="2182652"/>
            <a:ext cx="760095" cy="11734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6B8DF4-D89D-4DEF-B89D-054C27597E6A}"/>
              </a:ext>
            </a:extLst>
          </p:cNvPr>
          <p:cNvSpPr/>
          <p:nvPr/>
        </p:nvSpPr>
        <p:spPr>
          <a:xfrm>
            <a:off x="5393054" y="3310411"/>
            <a:ext cx="760095" cy="45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CF83BC8-3DC0-415D-ADDE-F29A1A7D23A4}"/>
              </a:ext>
            </a:extLst>
          </p:cNvPr>
          <p:cNvSpPr/>
          <p:nvPr/>
        </p:nvSpPr>
        <p:spPr>
          <a:xfrm>
            <a:off x="6328409" y="3310412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B0A97B9-0160-41C9-BBD4-9C4020FEA4F1}"/>
              </a:ext>
            </a:extLst>
          </p:cNvPr>
          <p:cNvSpPr/>
          <p:nvPr/>
        </p:nvSpPr>
        <p:spPr>
          <a:xfrm>
            <a:off x="7263764" y="2182652"/>
            <a:ext cx="760095" cy="11734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A669219-1CFA-460D-A945-7C3A68AE0764}"/>
              </a:ext>
            </a:extLst>
          </p:cNvPr>
          <p:cNvSpPr/>
          <p:nvPr/>
        </p:nvSpPr>
        <p:spPr>
          <a:xfrm>
            <a:off x="9356405" y="3310411"/>
            <a:ext cx="760095" cy="45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B4F0E73-54B1-4440-9400-187598692534}"/>
              </a:ext>
            </a:extLst>
          </p:cNvPr>
          <p:cNvSpPr/>
          <p:nvPr/>
        </p:nvSpPr>
        <p:spPr>
          <a:xfrm>
            <a:off x="10291760" y="3310412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F6C1381-B34A-42BE-9106-F1744AC961DA}"/>
              </a:ext>
            </a:extLst>
          </p:cNvPr>
          <p:cNvSpPr/>
          <p:nvPr/>
        </p:nvSpPr>
        <p:spPr>
          <a:xfrm>
            <a:off x="11227115" y="3310412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B681159-BA93-48B4-9D8E-1BBA3326682A}"/>
              </a:ext>
            </a:extLst>
          </p:cNvPr>
          <p:cNvSpPr/>
          <p:nvPr/>
        </p:nvSpPr>
        <p:spPr>
          <a:xfrm>
            <a:off x="748665" y="3756656"/>
            <a:ext cx="760095" cy="1173480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283B4B9-0EDF-4FB1-8295-F72FA5DA7F21}"/>
              </a:ext>
            </a:extLst>
          </p:cNvPr>
          <p:cNvSpPr/>
          <p:nvPr/>
        </p:nvSpPr>
        <p:spPr>
          <a:xfrm>
            <a:off x="1684020" y="3756656"/>
            <a:ext cx="760095" cy="11734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85C32DD-78EC-43D9-BF0D-1B6C3928DA96}"/>
              </a:ext>
            </a:extLst>
          </p:cNvPr>
          <p:cNvSpPr/>
          <p:nvPr/>
        </p:nvSpPr>
        <p:spPr>
          <a:xfrm>
            <a:off x="2619375" y="4823666"/>
            <a:ext cx="760095" cy="1064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3B905C1-00AC-44DB-9198-E2B6336EBCB8}"/>
              </a:ext>
            </a:extLst>
          </p:cNvPr>
          <p:cNvSpPr/>
          <p:nvPr/>
        </p:nvSpPr>
        <p:spPr>
          <a:xfrm>
            <a:off x="5393054" y="4884415"/>
            <a:ext cx="760095" cy="45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AC1F8A-7245-4E4D-8145-BAD7055B78C2}"/>
              </a:ext>
            </a:extLst>
          </p:cNvPr>
          <p:cNvSpPr/>
          <p:nvPr/>
        </p:nvSpPr>
        <p:spPr>
          <a:xfrm>
            <a:off x="6328409" y="4884416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E532EF3-E60F-4A37-8318-C3B7463EA08C}"/>
              </a:ext>
            </a:extLst>
          </p:cNvPr>
          <p:cNvSpPr/>
          <p:nvPr/>
        </p:nvSpPr>
        <p:spPr>
          <a:xfrm>
            <a:off x="7263764" y="4884416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3B0A3C7-6015-406C-A509-6D3282B3A2A6}"/>
              </a:ext>
            </a:extLst>
          </p:cNvPr>
          <p:cNvSpPr/>
          <p:nvPr/>
        </p:nvSpPr>
        <p:spPr>
          <a:xfrm>
            <a:off x="9356405" y="4884415"/>
            <a:ext cx="760095" cy="45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951FF6-1A54-43D1-A26C-07D1B022A818}"/>
              </a:ext>
            </a:extLst>
          </p:cNvPr>
          <p:cNvSpPr/>
          <p:nvPr/>
        </p:nvSpPr>
        <p:spPr>
          <a:xfrm>
            <a:off x="10291760" y="3756656"/>
            <a:ext cx="760095" cy="11734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C6AD192-5C2B-463C-8BE0-A4A80FD3E979}"/>
              </a:ext>
            </a:extLst>
          </p:cNvPr>
          <p:cNvSpPr/>
          <p:nvPr/>
        </p:nvSpPr>
        <p:spPr>
          <a:xfrm>
            <a:off x="11227115" y="4884416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C4264EE-B215-4835-84D5-8A914075A0E5}"/>
              </a:ext>
            </a:extLst>
          </p:cNvPr>
          <p:cNvSpPr/>
          <p:nvPr/>
        </p:nvSpPr>
        <p:spPr>
          <a:xfrm>
            <a:off x="748665" y="5446154"/>
            <a:ext cx="760095" cy="116752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0905589-3B9A-4910-88F6-3CFA68242362}"/>
              </a:ext>
            </a:extLst>
          </p:cNvPr>
          <p:cNvSpPr/>
          <p:nvPr/>
        </p:nvSpPr>
        <p:spPr>
          <a:xfrm>
            <a:off x="1684020" y="6507206"/>
            <a:ext cx="760095" cy="10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D6C1ED7-7D0A-4371-BDB8-65F8399DC956}"/>
              </a:ext>
            </a:extLst>
          </p:cNvPr>
          <p:cNvSpPr/>
          <p:nvPr/>
        </p:nvSpPr>
        <p:spPr>
          <a:xfrm>
            <a:off x="2619375" y="6507204"/>
            <a:ext cx="760095" cy="1064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8A04C39-F5A0-4910-A9DB-62C8BA836DBD}"/>
              </a:ext>
            </a:extLst>
          </p:cNvPr>
          <p:cNvSpPr/>
          <p:nvPr/>
        </p:nvSpPr>
        <p:spPr>
          <a:xfrm>
            <a:off x="5393054" y="6567956"/>
            <a:ext cx="760095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0EFD99D-7853-4C18-981F-E9508F9035BE}"/>
              </a:ext>
            </a:extLst>
          </p:cNvPr>
          <p:cNvSpPr/>
          <p:nvPr/>
        </p:nvSpPr>
        <p:spPr>
          <a:xfrm>
            <a:off x="6328409" y="6567956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2F8550D-E1E5-471F-8A61-6B8115530684}"/>
              </a:ext>
            </a:extLst>
          </p:cNvPr>
          <p:cNvSpPr/>
          <p:nvPr/>
        </p:nvSpPr>
        <p:spPr>
          <a:xfrm>
            <a:off x="7263764" y="6567956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9021C2-EADE-4CF9-AE17-67A3BC87DC51}"/>
              </a:ext>
            </a:extLst>
          </p:cNvPr>
          <p:cNvSpPr/>
          <p:nvPr/>
        </p:nvSpPr>
        <p:spPr>
          <a:xfrm>
            <a:off x="9356405" y="6567956"/>
            <a:ext cx="760095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C9FD8B3-3318-4CF8-BFC1-015A1F6BB516}"/>
              </a:ext>
            </a:extLst>
          </p:cNvPr>
          <p:cNvSpPr/>
          <p:nvPr/>
        </p:nvSpPr>
        <p:spPr>
          <a:xfrm>
            <a:off x="10291760" y="6552924"/>
            <a:ext cx="760095" cy="60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E7BE170-1BA7-483B-8876-9C2FCCCA3AC6}"/>
              </a:ext>
            </a:extLst>
          </p:cNvPr>
          <p:cNvSpPr/>
          <p:nvPr/>
        </p:nvSpPr>
        <p:spPr>
          <a:xfrm>
            <a:off x="11227115" y="6567956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39CB8F73-33EA-40DA-AFF5-FF3626E371F7}"/>
              </a:ext>
            </a:extLst>
          </p:cNvPr>
          <p:cNvSpPr/>
          <p:nvPr/>
        </p:nvSpPr>
        <p:spPr>
          <a:xfrm>
            <a:off x="8325803" y="3423287"/>
            <a:ext cx="817245" cy="2114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44E17D1-1E7F-410C-99AF-B4853257AFF3}"/>
              </a:ext>
            </a:extLst>
          </p:cNvPr>
          <p:cNvSpPr/>
          <p:nvPr/>
        </p:nvSpPr>
        <p:spPr>
          <a:xfrm>
            <a:off x="8563450" y="3378046"/>
            <a:ext cx="341949" cy="3333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5F9676C-A323-4157-BF0F-949A8D699B2E}"/>
              </a:ext>
            </a:extLst>
          </p:cNvPr>
          <p:cNvSpPr/>
          <p:nvPr/>
        </p:nvSpPr>
        <p:spPr>
          <a:xfrm>
            <a:off x="148112" y="662462"/>
            <a:ext cx="341949" cy="355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269CB1C-F108-4EBE-9952-363EE4DB0102}"/>
              </a:ext>
            </a:extLst>
          </p:cNvPr>
          <p:cNvSpPr/>
          <p:nvPr/>
        </p:nvSpPr>
        <p:spPr>
          <a:xfrm>
            <a:off x="148111" y="2535077"/>
            <a:ext cx="341949" cy="3552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2E1C01F-5937-466E-BE93-093176FF9A20}"/>
              </a:ext>
            </a:extLst>
          </p:cNvPr>
          <p:cNvSpPr/>
          <p:nvPr/>
        </p:nvSpPr>
        <p:spPr>
          <a:xfrm>
            <a:off x="148111" y="4068124"/>
            <a:ext cx="341949" cy="3552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FA566DC-6C43-4B7F-9556-90FFD11A1222}"/>
              </a:ext>
            </a:extLst>
          </p:cNvPr>
          <p:cNvSpPr/>
          <p:nvPr/>
        </p:nvSpPr>
        <p:spPr>
          <a:xfrm>
            <a:off x="163826" y="5740714"/>
            <a:ext cx="341949" cy="3552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66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055B92A8-48F9-4C6D-99B6-9ED137B43F42}"/>
              </a:ext>
            </a:extLst>
          </p:cNvPr>
          <p:cNvSpPr/>
          <p:nvPr/>
        </p:nvSpPr>
        <p:spPr>
          <a:xfrm>
            <a:off x="4178618" y="3416141"/>
            <a:ext cx="817245" cy="2114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F98885-1DA7-4591-AE33-79B2D342EC39}"/>
              </a:ext>
            </a:extLst>
          </p:cNvPr>
          <p:cNvSpPr/>
          <p:nvPr/>
        </p:nvSpPr>
        <p:spPr>
          <a:xfrm>
            <a:off x="748665" y="253364"/>
            <a:ext cx="760095" cy="11734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2124CA-8F73-4C5D-9B39-8906D3E54665}"/>
              </a:ext>
            </a:extLst>
          </p:cNvPr>
          <p:cNvSpPr/>
          <p:nvPr/>
        </p:nvSpPr>
        <p:spPr>
          <a:xfrm>
            <a:off x="1684020" y="253364"/>
            <a:ext cx="760095" cy="11734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CB9799-47E2-4B59-9AD1-0342A0C9FC33}"/>
              </a:ext>
            </a:extLst>
          </p:cNvPr>
          <p:cNvSpPr/>
          <p:nvPr/>
        </p:nvSpPr>
        <p:spPr>
          <a:xfrm>
            <a:off x="2619375" y="253364"/>
            <a:ext cx="760095" cy="11734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0CF7C3-B462-4F01-9C13-7E5CADED55AF}"/>
              </a:ext>
            </a:extLst>
          </p:cNvPr>
          <p:cNvSpPr/>
          <p:nvPr/>
        </p:nvSpPr>
        <p:spPr>
          <a:xfrm>
            <a:off x="5393054" y="253364"/>
            <a:ext cx="760095" cy="11734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748D54-2F9D-47EA-9A02-5EDCFF7C7E8E}"/>
              </a:ext>
            </a:extLst>
          </p:cNvPr>
          <p:cNvSpPr/>
          <p:nvPr/>
        </p:nvSpPr>
        <p:spPr>
          <a:xfrm>
            <a:off x="6328409" y="1381124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4041906-D3CC-4683-9E1C-1B0F2CDB6CFC}"/>
              </a:ext>
            </a:extLst>
          </p:cNvPr>
          <p:cNvSpPr/>
          <p:nvPr/>
        </p:nvSpPr>
        <p:spPr>
          <a:xfrm flipV="1">
            <a:off x="7263764" y="253365"/>
            <a:ext cx="760095" cy="11277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FC35C17-8BB9-41E8-864F-92C3238647C3}"/>
              </a:ext>
            </a:extLst>
          </p:cNvPr>
          <p:cNvSpPr/>
          <p:nvPr/>
        </p:nvSpPr>
        <p:spPr>
          <a:xfrm>
            <a:off x="4391977" y="3356131"/>
            <a:ext cx="341949" cy="35528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8E5AA10-8260-4EBD-ACFE-379774D00094}"/>
              </a:ext>
            </a:extLst>
          </p:cNvPr>
          <p:cNvSpPr/>
          <p:nvPr/>
        </p:nvSpPr>
        <p:spPr>
          <a:xfrm>
            <a:off x="9356405" y="253364"/>
            <a:ext cx="760095" cy="11734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296E858-2C16-46C2-ABAD-60272B632CD8}"/>
              </a:ext>
            </a:extLst>
          </p:cNvPr>
          <p:cNvSpPr/>
          <p:nvPr/>
        </p:nvSpPr>
        <p:spPr>
          <a:xfrm>
            <a:off x="10291760" y="840104"/>
            <a:ext cx="760095" cy="5867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436E1E9-0FDD-4CC5-9516-C4CEA576E1FE}"/>
              </a:ext>
            </a:extLst>
          </p:cNvPr>
          <p:cNvSpPr/>
          <p:nvPr/>
        </p:nvSpPr>
        <p:spPr>
          <a:xfrm>
            <a:off x="11227115" y="1381124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B1612E-D61F-410B-951B-F17AFBF8B566}"/>
              </a:ext>
            </a:extLst>
          </p:cNvPr>
          <p:cNvSpPr/>
          <p:nvPr/>
        </p:nvSpPr>
        <p:spPr>
          <a:xfrm>
            <a:off x="748665" y="2179586"/>
            <a:ext cx="760095" cy="11765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D43120D-96B8-47C3-B40B-3D31DF02534F}"/>
              </a:ext>
            </a:extLst>
          </p:cNvPr>
          <p:cNvSpPr/>
          <p:nvPr/>
        </p:nvSpPr>
        <p:spPr>
          <a:xfrm>
            <a:off x="1684020" y="3249662"/>
            <a:ext cx="760095" cy="10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B6FD2AC-4B4E-4AAB-BB23-42731D76B2A1}"/>
              </a:ext>
            </a:extLst>
          </p:cNvPr>
          <p:cNvSpPr/>
          <p:nvPr/>
        </p:nvSpPr>
        <p:spPr>
          <a:xfrm>
            <a:off x="2619375" y="2182652"/>
            <a:ext cx="760095" cy="11734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6B8DF4-D89D-4DEF-B89D-054C27597E6A}"/>
              </a:ext>
            </a:extLst>
          </p:cNvPr>
          <p:cNvSpPr/>
          <p:nvPr/>
        </p:nvSpPr>
        <p:spPr>
          <a:xfrm>
            <a:off x="5393054" y="2179586"/>
            <a:ext cx="760095" cy="11765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CF83BC8-3DC0-415D-ADDE-F29A1A7D23A4}"/>
              </a:ext>
            </a:extLst>
          </p:cNvPr>
          <p:cNvSpPr/>
          <p:nvPr/>
        </p:nvSpPr>
        <p:spPr>
          <a:xfrm>
            <a:off x="6328409" y="3310412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B0A97B9-0160-41C9-BBD4-9C4020FEA4F1}"/>
              </a:ext>
            </a:extLst>
          </p:cNvPr>
          <p:cNvSpPr/>
          <p:nvPr/>
        </p:nvSpPr>
        <p:spPr>
          <a:xfrm>
            <a:off x="7263764" y="2182652"/>
            <a:ext cx="760095" cy="11734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A669219-1CFA-460D-A945-7C3A68AE0764}"/>
              </a:ext>
            </a:extLst>
          </p:cNvPr>
          <p:cNvSpPr/>
          <p:nvPr/>
        </p:nvSpPr>
        <p:spPr>
          <a:xfrm>
            <a:off x="9356405" y="2179586"/>
            <a:ext cx="760095" cy="11765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B4F0E73-54B1-4440-9400-187598692534}"/>
              </a:ext>
            </a:extLst>
          </p:cNvPr>
          <p:cNvSpPr/>
          <p:nvPr/>
        </p:nvSpPr>
        <p:spPr>
          <a:xfrm>
            <a:off x="10291760" y="3310412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F6C1381-B34A-42BE-9106-F1744AC961DA}"/>
              </a:ext>
            </a:extLst>
          </p:cNvPr>
          <p:cNvSpPr/>
          <p:nvPr/>
        </p:nvSpPr>
        <p:spPr>
          <a:xfrm>
            <a:off x="11227115" y="3310412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B681159-BA93-48B4-9D8E-1BBA3326682A}"/>
              </a:ext>
            </a:extLst>
          </p:cNvPr>
          <p:cNvSpPr/>
          <p:nvPr/>
        </p:nvSpPr>
        <p:spPr>
          <a:xfrm>
            <a:off x="748665" y="3756656"/>
            <a:ext cx="760095" cy="11734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283B4B9-0EDF-4FB1-8295-F72FA5DA7F21}"/>
              </a:ext>
            </a:extLst>
          </p:cNvPr>
          <p:cNvSpPr/>
          <p:nvPr/>
        </p:nvSpPr>
        <p:spPr>
          <a:xfrm>
            <a:off x="1684020" y="4354830"/>
            <a:ext cx="760095" cy="5753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85C32DD-78EC-43D9-BF0D-1B6C3928DA96}"/>
              </a:ext>
            </a:extLst>
          </p:cNvPr>
          <p:cNvSpPr/>
          <p:nvPr/>
        </p:nvSpPr>
        <p:spPr>
          <a:xfrm>
            <a:off x="2619375" y="4823666"/>
            <a:ext cx="760095" cy="1064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3B905C1-00AC-44DB-9198-E2B6336EBCB8}"/>
              </a:ext>
            </a:extLst>
          </p:cNvPr>
          <p:cNvSpPr/>
          <p:nvPr/>
        </p:nvSpPr>
        <p:spPr>
          <a:xfrm>
            <a:off x="5393054" y="3753592"/>
            <a:ext cx="760095" cy="1176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AC1F8A-7245-4E4D-8145-BAD7055B78C2}"/>
              </a:ext>
            </a:extLst>
          </p:cNvPr>
          <p:cNvSpPr/>
          <p:nvPr/>
        </p:nvSpPr>
        <p:spPr>
          <a:xfrm>
            <a:off x="6328409" y="4884416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E532EF3-E60F-4A37-8318-C3B7463EA08C}"/>
              </a:ext>
            </a:extLst>
          </p:cNvPr>
          <p:cNvSpPr/>
          <p:nvPr/>
        </p:nvSpPr>
        <p:spPr>
          <a:xfrm>
            <a:off x="7263764" y="4884416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3B0A3C7-6015-406C-A509-6D3282B3A2A6}"/>
              </a:ext>
            </a:extLst>
          </p:cNvPr>
          <p:cNvSpPr/>
          <p:nvPr/>
        </p:nvSpPr>
        <p:spPr>
          <a:xfrm>
            <a:off x="9356405" y="3756656"/>
            <a:ext cx="760095" cy="11734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951FF6-1A54-43D1-A26C-07D1B022A818}"/>
              </a:ext>
            </a:extLst>
          </p:cNvPr>
          <p:cNvSpPr/>
          <p:nvPr/>
        </p:nvSpPr>
        <p:spPr>
          <a:xfrm>
            <a:off x="10291760" y="4623636"/>
            <a:ext cx="760095" cy="3065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C6AD192-5C2B-463C-8BE0-A4A80FD3E979}"/>
              </a:ext>
            </a:extLst>
          </p:cNvPr>
          <p:cNvSpPr/>
          <p:nvPr/>
        </p:nvSpPr>
        <p:spPr>
          <a:xfrm>
            <a:off x="11227115" y="4884416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C4264EE-B215-4835-84D5-8A914075A0E5}"/>
              </a:ext>
            </a:extLst>
          </p:cNvPr>
          <p:cNvSpPr/>
          <p:nvPr/>
        </p:nvSpPr>
        <p:spPr>
          <a:xfrm>
            <a:off x="748665" y="6507206"/>
            <a:ext cx="760095" cy="106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0905589-3B9A-4910-88F6-3CFA68242362}"/>
              </a:ext>
            </a:extLst>
          </p:cNvPr>
          <p:cNvSpPr/>
          <p:nvPr/>
        </p:nvSpPr>
        <p:spPr>
          <a:xfrm>
            <a:off x="1684020" y="6507206"/>
            <a:ext cx="760095" cy="10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D6C1ED7-7D0A-4371-BDB8-65F8399DC956}"/>
              </a:ext>
            </a:extLst>
          </p:cNvPr>
          <p:cNvSpPr/>
          <p:nvPr/>
        </p:nvSpPr>
        <p:spPr>
          <a:xfrm>
            <a:off x="2619375" y="6507204"/>
            <a:ext cx="760095" cy="1064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8A04C39-F5A0-4910-A9DB-62C8BA836DBD}"/>
              </a:ext>
            </a:extLst>
          </p:cNvPr>
          <p:cNvSpPr/>
          <p:nvPr/>
        </p:nvSpPr>
        <p:spPr>
          <a:xfrm>
            <a:off x="5393054" y="6567956"/>
            <a:ext cx="760095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0EFD99D-7853-4C18-981F-E9508F9035BE}"/>
              </a:ext>
            </a:extLst>
          </p:cNvPr>
          <p:cNvSpPr/>
          <p:nvPr/>
        </p:nvSpPr>
        <p:spPr>
          <a:xfrm>
            <a:off x="6328409" y="6567956"/>
            <a:ext cx="76009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2F8550D-E1E5-471F-8A61-6B8115530684}"/>
              </a:ext>
            </a:extLst>
          </p:cNvPr>
          <p:cNvSpPr/>
          <p:nvPr/>
        </p:nvSpPr>
        <p:spPr>
          <a:xfrm>
            <a:off x="7263764" y="6567956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9021C2-EADE-4CF9-AE17-67A3BC87DC51}"/>
              </a:ext>
            </a:extLst>
          </p:cNvPr>
          <p:cNvSpPr/>
          <p:nvPr/>
        </p:nvSpPr>
        <p:spPr>
          <a:xfrm>
            <a:off x="9356405" y="6567956"/>
            <a:ext cx="760095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C9FD8B3-3318-4CF8-BFC1-015A1F6BB516}"/>
              </a:ext>
            </a:extLst>
          </p:cNvPr>
          <p:cNvSpPr/>
          <p:nvPr/>
        </p:nvSpPr>
        <p:spPr>
          <a:xfrm>
            <a:off x="10291760" y="6552924"/>
            <a:ext cx="760095" cy="60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E7BE170-1BA7-483B-8876-9C2FCCCA3AC6}"/>
              </a:ext>
            </a:extLst>
          </p:cNvPr>
          <p:cNvSpPr/>
          <p:nvPr/>
        </p:nvSpPr>
        <p:spPr>
          <a:xfrm>
            <a:off x="11227115" y="6567956"/>
            <a:ext cx="760095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39CB8F73-33EA-40DA-AFF5-FF3626E371F7}"/>
              </a:ext>
            </a:extLst>
          </p:cNvPr>
          <p:cNvSpPr/>
          <p:nvPr/>
        </p:nvSpPr>
        <p:spPr>
          <a:xfrm>
            <a:off x="8325803" y="3423287"/>
            <a:ext cx="817245" cy="2114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44E17D1-1E7F-410C-99AF-B4853257AFF3}"/>
              </a:ext>
            </a:extLst>
          </p:cNvPr>
          <p:cNvSpPr/>
          <p:nvPr/>
        </p:nvSpPr>
        <p:spPr>
          <a:xfrm>
            <a:off x="8563450" y="3378046"/>
            <a:ext cx="341949" cy="333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5F9676C-A323-4157-BF0F-949A8D699B2E}"/>
              </a:ext>
            </a:extLst>
          </p:cNvPr>
          <p:cNvSpPr/>
          <p:nvPr/>
        </p:nvSpPr>
        <p:spPr>
          <a:xfrm>
            <a:off x="148112" y="662462"/>
            <a:ext cx="341949" cy="355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269CB1C-F108-4EBE-9952-363EE4DB0102}"/>
              </a:ext>
            </a:extLst>
          </p:cNvPr>
          <p:cNvSpPr/>
          <p:nvPr/>
        </p:nvSpPr>
        <p:spPr>
          <a:xfrm>
            <a:off x="148111" y="2535077"/>
            <a:ext cx="341949" cy="35528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2E1C01F-5937-466E-BE93-093176FF9A20}"/>
              </a:ext>
            </a:extLst>
          </p:cNvPr>
          <p:cNvSpPr/>
          <p:nvPr/>
        </p:nvSpPr>
        <p:spPr>
          <a:xfrm>
            <a:off x="148111" y="4068124"/>
            <a:ext cx="341949" cy="355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FA566DC-6C43-4B7F-9556-90FFD11A1222}"/>
              </a:ext>
            </a:extLst>
          </p:cNvPr>
          <p:cNvSpPr/>
          <p:nvPr/>
        </p:nvSpPr>
        <p:spPr>
          <a:xfrm>
            <a:off x="163826" y="5740714"/>
            <a:ext cx="341949" cy="3552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43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8F5E481-CCD5-43FE-819F-1BAEDDB2712B}"/>
              </a:ext>
            </a:extLst>
          </p:cNvPr>
          <p:cNvCxnSpPr/>
          <p:nvPr/>
        </p:nvCxnSpPr>
        <p:spPr>
          <a:xfrm>
            <a:off x="3623310" y="1583055"/>
            <a:ext cx="0" cy="1000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0024568-A649-4E00-8177-408FF8011FB5}"/>
              </a:ext>
            </a:extLst>
          </p:cNvPr>
          <p:cNvCxnSpPr>
            <a:cxnSpLocks/>
          </p:cNvCxnSpPr>
          <p:nvPr/>
        </p:nvCxnSpPr>
        <p:spPr>
          <a:xfrm flipH="1">
            <a:off x="5890261" y="3346012"/>
            <a:ext cx="27793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6FF97F0-BC44-40B6-A93E-B713BBF4CFB3}"/>
              </a:ext>
            </a:extLst>
          </p:cNvPr>
          <p:cNvCxnSpPr/>
          <p:nvPr/>
        </p:nvCxnSpPr>
        <p:spPr>
          <a:xfrm flipV="1">
            <a:off x="7286625" y="2696407"/>
            <a:ext cx="0" cy="65151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42EF83-1DB3-4991-AD75-1D3EBFCD2AA1}"/>
              </a:ext>
            </a:extLst>
          </p:cNvPr>
          <p:cNvSpPr txBox="1"/>
          <p:nvPr/>
        </p:nvSpPr>
        <p:spPr>
          <a:xfrm>
            <a:off x="7029450" y="33441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ｃ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0505AA-67A0-4590-A13C-0BE55D235507}"/>
              </a:ext>
            </a:extLst>
          </p:cNvPr>
          <p:cNvSpPr txBox="1"/>
          <p:nvPr/>
        </p:nvSpPr>
        <p:spPr>
          <a:xfrm>
            <a:off x="7126966" y="22677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A02B0D-D5F0-4F78-84EF-85964DF246F3}"/>
              </a:ext>
            </a:extLst>
          </p:cNvPr>
          <p:cNvSpPr txBox="1"/>
          <p:nvPr/>
        </p:nvSpPr>
        <p:spPr>
          <a:xfrm>
            <a:off x="1947271" y="189845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47C60B12-5502-4BFC-9EA8-1C3EECC81FBF}"/>
              </a:ext>
            </a:extLst>
          </p:cNvPr>
          <p:cNvSpPr/>
          <p:nvPr/>
        </p:nvSpPr>
        <p:spPr>
          <a:xfrm rot="16200000">
            <a:off x="3118960" y="-1306831"/>
            <a:ext cx="5224465" cy="6779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774922A-3CC0-4569-8942-EDF4781011D3}"/>
              </a:ext>
            </a:extLst>
          </p:cNvPr>
          <p:cNvSpPr txBox="1"/>
          <p:nvPr/>
        </p:nvSpPr>
        <p:spPr>
          <a:xfrm>
            <a:off x="5227115" y="26103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994D67C-5A1D-4177-A476-F3212512D28D}"/>
              </a:ext>
            </a:extLst>
          </p:cNvPr>
          <p:cNvSpPr/>
          <p:nvPr/>
        </p:nvSpPr>
        <p:spPr>
          <a:xfrm>
            <a:off x="4992700" y="2922153"/>
            <a:ext cx="285749" cy="606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BCE9A81-1C98-4392-8F2C-35CD373B06D4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2341245" y="2083116"/>
            <a:ext cx="4425315" cy="1260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1AF6F26-2525-4D61-9651-F78600922FD8}"/>
              </a:ext>
            </a:extLst>
          </p:cNvPr>
          <p:cNvSpPr txBox="1"/>
          <p:nvPr/>
        </p:nvSpPr>
        <p:spPr>
          <a:xfrm>
            <a:off x="3578933" y="214330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Px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D524F83-C1B9-46D6-8B3C-14D29CBCC339}"/>
                  </a:ext>
                </a:extLst>
              </p:cNvPr>
              <p:cNvSpPr txBox="1"/>
              <p:nvPr/>
            </p:nvSpPr>
            <p:spPr>
              <a:xfrm>
                <a:off x="279495" y="5030990"/>
                <a:ext cx="18002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D524F83-C1B9-46D6-8B3C-14D29CBCC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95" y="5030990"/>
                <a:ext cx="1800236" cy="276999"/>
              </a:xfrm>
              <a:prstGeom prst="rect">
                <a:avLst/>
              </a:prstGeom>
              <a:blipFill>
                <a:blip r:embed="rId2"/>
                <a:stretch>
                  <a:fillRect l="-1017" t="-2174" r="-4068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27C058-9E30-4868-9927-F356373BD3CE}"/>
                  </a:ext>
                </a:extLst>
              </p:cNvPr>
              <p:cNvSpPr txBox="1"/>
              <p:nvPr/>
            </p:nvSpPr>
            <p:spPr>
              <a:xfrm>
                <a:off x="228073" y="5429611"/>
                <a:ext cx="15860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27C058-9E30-4868-9927-F356373BD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73" y="5429611"/>
                <a:ext cx="1586012" cy="276999"/>
              </a:xfrm>
              <a:prstGeom prst="rect">
                <a:avLst/>
              </a:prstGeom>
              <a:blipFill>
                <a:blip r:embed="rId3"/>
                <a:stretch>
                  <a:fillRect r="-268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60CD2EF-3D4B-4A7D-B66A-22139AD7BA0B}"/>
                  </a:ext>
                </a:extLst>
              </p:cNvPr>
              <p:cNvSpPr txBox="1"/>
              <p:nvPr/>
            </p:nvSpPr>
            <p:spPr>
              <a:xfrm>
                <a:off x="2653632" y="5101295"/>
                <a:ext cx="260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60CD2EF-3D4B-4A7D-B66A-22139AD7B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632" y="5101295"/>
                <a:ext cx="2609304" cy="276999"/>
              </a:xfrm>
              <a:prstGeom prst="rect">
                <a:avLst/>
              </a:prstGeom>
              <a:blipFill>
                <a:blip r:embed="rId4"/>
                <a:stretch>
                  <a:fillRect t="-2222" r="-1636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1505ED1-5FAE-480B-841E-BCA21EFCD2D7}"/>
                  </a:ext>
                </a:extLst>
              </p:cNvPr>
              <p:cNvSpPr txBox="1"/>
              <p:nvPr/>
            </p:nvSpPr>
            <p:spPr>
              <a:xfrm>
                <a:off x="3039191" y="5424851"/>
                <a:ext cx="149643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1505ED1-5FAE-480B-841E-BCA21EFCD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91" y="5424851"/>
                <a:ext cx="1496435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6B4A195-DCE5-4821-8F8A-52B465C8DD7E}"/>
                  </a:ext>
                </a:extLst>
              </p:cNvPr>
              <p:cNvSpPr txBox="1"/>
              <p:nvPr/>
            </p:nvSpPr>
            <p:spPr>
              <a:xfrm>
                <a:off x="2707017" y="6143510"/>
                <a:ext cx="277402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6B4A195-DCE5-4821-8F8A-52B465C8D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017" y="6143510"/>
                <a:ext cx="2774029" cy="586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8250019-A583-43FC-969D-BFB5F8CCE97E}"/>
                  </a:ext>
                </a:extLst>
              </p:cNvPr>
              <p:cNvSpPr txBox="1"/>
              <p:nvPr/>
            </p:nvSpPr>
            <p:spPr>
              <a:xfrm>
                <a:off x="5941127" y="5030990"/>
                <a:ext cx="5923096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)∙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8250019-A583-43FC-969D-BFB5F8CCE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127" y="5030990"/>
                <a:ext cx="5923096" cy="5866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A8D9FDD-81CF-4AA8-BD46-EFC944EF82CE}"/>
                  </a:ext>
                </a:extLst>
              </p:cNvPr>
              <p:cNvSpPr txBox="1"/>
              <p:nvPr/>
            </p:nvSpPr>
            <p:spPr>
              <a:xfrm>
                <a:off x="5941127" y="5726315"/>
                <a:ext cx="5971378" cy="593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)∙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)∙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)∙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A8D9FDD-81CF-4AA8-BD46-EFC944EF8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127" y="5726315"/>
                <a:ext cx="5971378" cy="5934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B82A441-DB27-40F3-B849-0788EBEE6B6A}"/>
                  </a:ext>
                </a:extLst>
              </p:cNvPr>
              <p:cNvSpPr txBox="1"/>
              <p:nvPr/>
            </p:nvSpPr>
            <p:spPr>
              <a:xfrm>
                <a:off x="6479865" y="3305593"/>
                <a:ext cx="5314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B82A441-DB27-40F3-B849-0788EBEE6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65" y="3305593"/>
                <a:ext cx="5314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45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8F5E481-CCD5-43FE-819F-1BAEDDB2712B}"/>
              </a:ext>
            </a:extLst>
          </p:cNvPr>
          <p:cNvCxnSpPr/>
          <p:nvPr/>
        </p:nvCxnSpPr>
        <p:spPr>
          <a:xfrm>
            <a:off x="7679349" y="-284537"/>
            <a:ext cx="0" cy="1000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0024568-A649-4E00-8177-408FF8011FB5}"/>
              </a:ext>
            </a:extLst>
          </p:cNvPr>
          <p:cNvCxnSpPr>
            <a:cxnSpLocks/>
          </p:cNvCxnSpPr>
          <p:nvPr/>
        </p:nvCxnSpPr>
        <p:spPr>
          <a:xfrm flipH="1">
            <a:off x="10176958" y="1476516"/>
            <a:ext cx="1908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6FF97F0-BC44-40B6-A93E-B713BBF4CFB3}"/>
              </a:ext>
            </a:extLst>
          </p:cNvPr>
          <p:cNvCxnSpPr/>
          <p:nvPr/>
        </p:nvCxnSpPr>
        <p:spPr>
          <a:xfrm flipV="1">
            <a:off x="11342664" y="828815"/>
            <a:ext cx="0" cy="65151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42EF83-1DB3-4991-AD75-1D3EBFCD2AA1}"/>
              </a:ext>
            </a:extLst>
          </p:cNvPr>
          <p:cNvSpPr txBox="1"/>
          <p:nvPr/>
        </p:nvSpPr>
        <p:spPr>
          <a:xfrm>
            <a:off x="11085489" y="14765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ｃ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0505AA-67A0-4590-A13C-0BE55D235507}"/>
              </a:ext>
            </a:extLst>
          </p:cNvPr>
          <p:cNvSpPr txBox="1"/>
          <p:nvPr/>
        </p:nvSpPr>
        <p:spPr>
          <a:xfrm>
            <a:off x="11183005" y="40019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A02B0D-D5F0-4F78-84EF-85964DF246F3}"/>
              </a:ext>
            </a:extLst>
          </p:cNvPr>
          <p:cNvSpPr txBox="1"/>
          <p:nvPr/>
        </p:nvSpPr>
        <p:spPr>
          <a:xfrm>
            <a:off x="6003310" y="308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47C60B12-5502-4BFC-9EA8-1C3EECC81FBF}"/>
              </a:ext>
            </a:extLst>
          </p:cNvPr>
          <p:cNvSpPr/>
          <p:nvPr/>
        </p:nvSpPr>
        <p:spPr>
          <a:xfrm rot="16200000">
            <a:off x="7174999" y="-3174423"/>
            <a:ext cx="5224465" cy="677989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774922A-3CC0-4569-8942-EDF4781011D3}"/>
              </a:ext>
            </a:extLst>
          </p:cNvPr>
          <p:cNvSpPr txBox="1"/>
          <p:nvPr/>
        </p:nvSpPr>
        <p:spPr>
          <a:xfrm>
            <a:off x="10451045" y="86989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994D67C-5A1D-4177-A476-F3212512D28D}"/>
              </a:ext>
            </a:extLst>
          </p:cNvPr>
          <p:cNvSpPr/>
          <p:nvPr/>
        </p:nvSpPr>
        <p:spPr>
          <a:xfrm>
            <a:off x="10376633" y="1178174"/>
            <a:ext cx="223528" cy="3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BCE9A81-1C98-4392-8F2C-35CD373B06D4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6397284" y="215524"/>
            <a:ext cx="5556514" cy="126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1AF6F26-2525-4D61-9651-F78600922FD8}"/>
              </a:ext>
            </a:extLst>
          </p:cNvPr>
          <p:cNvSpPr txBox="1"/>
          <p:nvPr/>
        </p:nvSpPr>
        <p:spPr>
          <a:xfrm>
            <a:off x="7634972" y="27571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Px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8250019-A583-43FC-969D-BFB5F8CCE97E}"/>
                  </a:ext>
                </a:extLst>
              </p:cNvPr>
              <p:cNvSpPr txBox="1"/>
              <p:nvPr/>
            </p:nvSpPr>
            <p:spPr>
              <a:xfrm>
                <a:off x="238202" y="421038"/>
                <a:ext cx="471763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)∙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8250019-A583-43FC-969D-BFB5F8CCE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02" y="421038"/>
                <a:ext cx="4717638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A8D9FDD-81CF-4AA8-BD46-EFC944EF82CE}"/>
                  </a:ext>
                </a:extLst>
              </p:cNvPr>
              <p:cNvSpPr txBox="1"/>
              <p:nvPr/>
            </p:nvSpPr>
            <p:spPr>
              <a:xfrm>
                <a:off x="238202" y="1116363"/>
                <a:ext cx="473655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)∙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)∙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A8D9FDD-81CF-4AA8-BD46-EFC944EF8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02" y="1116363"/>
                <a:ext cx="4736553" cy="5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F7D2C16-D06A-4949-97AA-3A20904F5B71}"/>
                  </a:ext>
                </a:extLst>
              </p:cNvPr>
              <p:cNvSpPr txBox="1"/>
              <p:nvPr/>
            </p:nvSpPr>
            <p:spPr>
              <a:xfrm>
                <a:off x="585473" y="2965831"/>
                <a:ext cx="2209772" cy="574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F7D2C16-D06A-4949-97AA-3A20904F5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73" y="2965831"/>
                <a:ext cx="2209772" cy="574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3791004-606E-4877-9EF5-D25A86A4630E}"/>
                  </a:ext>
                </a:extLst>
              </p:cNvPr>
              <p:cNvSpPr txBox="1"/>
              <p:nvPr/>
            </p:nvSpPr>
            <p:spPr>
              <a:xfrm>
                <a:off x="588295" y="3704972"/>
                <a:ext cx="2200089" cy="564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3791004-606E-4877-9EF5-D25A86A46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95" y="3704972"/>
                <a:ext cx="2200089" cy="564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4FB6F96-82A5-4407-9787-8711BA9493B7}"/>
                  </a:ext>
                </a:extLst>
              </p:cNvPr>
              <p:cNvSpPr txBox="1"/>
              <p:nvPr/>
            </p:nvSpPr>
            <p:spPr>
              <a:xfrm>
                <a:off x="459610" y="6149589"/>
                <a:ext cx="15303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4FB6F96-82A5-4407-9787-8711BA94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10" y="6149589"/>
                <a:ext cx="15303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4A526D9-8C29-4DE9-B12E-5D3644922615}"/>
                  </a:ext>
                </a:extLst>
              </p:cNvPr>
              <p:cNvSpPr txBox="1"/>
              <p:nvPr/>
            </p:nvSpPr>
            <p:spPr>
              <a:xfrm>
                <a:off x="542832" y="4588745"/>
                <a:ext cx="2175596" cy="574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4A526D9-8C29-4DE9-B12E-5D3644922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32" y="4588745"/>
                <a:ext cx="2175596" cy="5747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96F535E-C727-41C1-864E-B85228C85F29}"/>
                  </a:ext>
                </a:extLst>
              </p:cNvPr>
              <p:cNvSpPr txBox="1"/>
              <p:nvPr/>
            </p:nvSpPr>
            <p:spPr>
              <a:xfrm>
                <a:off x="545654" y="5327886"/>
                <a:ext cx="2178160" cy="574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96F535E-C727-41C1-864E-B85228C85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54" y="5327886"/>
                <a:ext cx="2178160" cy="5747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7AD9115-9F7B-46E0-B8B1-FA2D9F723100}"/>
                  </a:ext>
                </a:extLst>
              </p:cNvPr>
              <p:cNvSpPr txBox="1"/>
              <p:nvPr/>
            </p:nvSpPr>
            <p:spPr>
              <a:xfrm>
                <a:off x="82750" y="1832883"/>
                <a:ext cx="4977884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7AD9115-9F7B-46E0-B8B1-FA2D9F723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0" y="1832883"/>
                <a:ext cx="4977884" cy="669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909FA60-242C-4D49-838F-E643C7E53CCE}"/>
                  </a:ext>
                </a:extLst>
              </p:cNvPr>
              <p:cNvSpPr txBox="1"/>
              <p:nvPr/>
            </p:nvSpPr>
            <p:spPr>
              <a:xfrm>
                <a:off x="11739493" y="1484477"/>
                <a:ext cx="438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909FA60-242C-4D49-838F-E643C7E53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9493" y="1484477"/>
                <a:ext cx="4386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3AC1C6C-ABB4-4F71-A6B2-C297A6AE9ECF}"/>
                  </a:ext>
                </a:extLst>
              </p:cNvPr>
              <p:cNvSpPr txBox="1"/>
              <p:nvPr/>
            </p:nvSpPr>
            <p:spPr>
              <a:xfrm>
                <a:off x="2998177" y="3372642"/>
                <a:ext cx="9193823" cy="3353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f>
                                  <m:f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  <m: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ja-JP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>
                                <m:f>
                                  <m:f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)∙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ja-JP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  <m: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ja-JP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  <m: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ja-JP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𝑎𝑥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3AC1C6C-ABB4-4F71-A6B2-C297A6AE9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77" y="3372642"/>
                <a:ext cx="9193823" cy="33532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E2C5F83-5C35-4C13-97C9-778A0399AF40}"/>
              </a:ext>
            </a:extLst>
          </p:cNvPr>
          <p:cNvSpPr/>
          <p:nvPr/>
        </p:nvSpPr>
        <p:spPr>
          <a:xfrm>
            <a:off x="6096000" y="1345223"/>
            <a:ext cx="1276547" cy="1482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C393088-0BBD-451A-BDC7-5865170F6319}"/>
              </a:ext>
            </a:extLst>
          </p:cNvPr>
          <p:cNvSpPr/>
          <p:nvPr/>
        </p:nvSpPr>
        <p:spPr>
          <a:xfrm>
            <a:off x="6795468" y="2039168"/>
            <a:ext cx="577079" cy="160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B8CD25AF-613E-4973-B97B-CD3717C0915C}"/>
              </a:ext>
            </a:extLst>
          </p:cNvPr>
          <p:cNvSpPr/>
          <p:nvPr/>
        </p:nvSpPr>
        <p:spPr>
          <a:xfrm rot="5400000">
            <a:off x="6381297" y="2355157"/>
            <a:ext cx="726140" cy="176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52D7B49-D942-441C-A12C-CCAB324DA107}"/>
                  </a:ext>
                </a:extLst>
              </p:cNvPr>
              <p:cNvSpPr txBox="1"/>
              <p:nvPr/>
            </p:nvSpPr>
            <p:spPr>
              <a:xfrm>
                <a:off x="7073113" y="1717158"/>
                <a:ext cx="2778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52D7B49-D942-441C-A12C-CCAB324DA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113" y="1717158"/>
                <a:ext cx="277851" cy="369332"/>
              </a:xfrm>
              <a:prstGeom prst="rect">
                <a:avLst/>
              </a:prstGeom>
              <a:blipFill>
                <a:blip r:embed="rId12"/>
                <a:stretch>
                  <a:fillRect r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AB59C4F5-51CB-437C-B046-FB70DC604FD3}"/>
                  </a:ext>
                </a:extLst>
              </p:cNvPr>
              <p:cNvSpPr txBox="1"/>
              <p:nvPr/>
            </p:nvSpPr>
            <p:spPr>
              <a:xfrm>
                <a:off x="6376001" y="1919233"/>
                <a:ext cx="2778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AB59C4F5-51CB-437C-B046-FB70DC604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001" y="1919233"/>
                <a:ext cx="277851" cy="646331"/>
              </a:xfrm>
              <a:prstGeom prst="rect">
                <a:avLst/>
              </a:prstGeom>
              <a:blipFill>
                <a:blip r:embed="rId13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AB8540F-3D93-453E-953A-3066853FEEC0}"/>
              </a:ext>
            </a:extLst>
          </p:cNvPr>
          <p:cNvSpPr txBox="1"/>
          <p:nvPr/>
        </p:nvSpPr>
        <p:spPr>
          <a:xfrm>
            <a:off x="6322628" y="2831730"/>
            <a:ext cx="1070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210mm</a:t>
            </a:r>
            <a:endParaRPr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C759B71-C64A-4085-9E12-A832B84B2358}"/>
              </a:ext>
            </a:extLst>
          </p:cNvPr>
          <p:cNvSpPr txBox="1"/>
          <p:nvPr/>
        </p:nvSpPr>
        <p:spPr>
          <a:xfrm>
            <a:off x="5202250" y="1931074"/>
            <a:ext cx="1097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297mm</a:t>
            </a:r>
            <a:endParaRPr lang="ja-JP" altLang="en-US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37E2511-84B6-4CEC-8DC9-8E0E3583FAB9}"/>
              </a:ext>
            </a:extLst>
          </p:cNvPr>
          <p:cNvCxnSpPr>
            <a:cxnSpLocks/>
          </p:cNvCxnSpPr>
          <p:nvPr/>
        </p:nvCxnSpPr>
        <p:spPr>
          <a:xfrm>
            <a:off x="6201705" y="1332897"/>
            <a:ext cx="0" cy="14948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B740678-A470-4628-B9E2-B05098689F02}"/>
              </a:ext>
            </a:extLst>
          </p:cNvPr>
          <p:cNvCxnSpPr>
            <a:cxnSpLocks/>
          </p:cNvCxnSpPr>
          <p:nvPr/>
        </p:nvCxnSpPr>
        <p:spPr>
          <a:xfrm flipH="1">
            <a:off x="6096000" y="2705815"/>
            <a:ext cx="129673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3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E061E58-B3C7-44BB-ADE8-0CADA7BBACE2}"/>
                  </a:ext>
                </a:extLst>
              </p:cNvPr>
              <p:cNvSpPr txBox="1"/>
              <p:nvPr/>
            </p:nvSpPr>
            <p:spPr>
              <a:xfrm>
                <a:off x="547871" y="1915316"/>
                <a:ext cx="9193823" cy="3572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E061E58-B3C7-44BB-ADE8-0CADA7BBA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71" y="1915316"/>
                <a:ext cx="9193823" cy="35720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063BF3-DD8A-422E-871A-50434D7D4927}"/>
              </a:ext>
            </a:extLst>
          </p:cNvPr>
          <p:cNvSpPr txBox="1"/>
          <p:nvPr/>
        </p:nvSpPr>
        <p:spPr>
          <a:xfrm>
            <a:off x="300037" y="285751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射影行列を最後に持ってこなくてはならないので、平行移動の積をひっくり返す</a:t>
            </a:r>
          </a:p>
        </p:txBody>
      </p:sp>
    </p:spTree>
    <p:extLst>
      <p:ext uri="{BB962C8B-B14F-4D97-AF65-F5344CB8AC3E}">
        <p14:creationId xmlns:p14="http://schemas.microsoft.com/office/powerpoint/2010/main" val="376369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5417</TotalTime>
  <Words>175</Words>
  <Application>Microsoft Office PowerPoint</Application>
  <PresentationFormat>ワイド画面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Arial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Imagire Takashi</dc:creator>
  <cp:lastModifiedBy>Imagire Takashi</cp:lastModifiedBy>
  <cp:revision>22</cp:revision>
  <dcterms:created xsi:type="dcterms:W3CDTF">2021-07-17T00:26:03Z</dcterms:created>
  <dcterms:modified xsi:type="dcterms:W3CDTF">2021-08-10T00:57:46Z</dcterms:modified>
</cp:coreProperties>
</file>