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77" r:id="rId3"/>
    <p:sldId id="4102723" r:id="rId5"/>
    <p:sldId id="4102725" r:id="rId6"/>
    <p:sldId id="4102730" r:id="rId7"/>
    <p:sldId id="4102734" r:id="rId8"/>
    <p:sldId id="4102726" r:id="rId9"/>
    <p:sldId id="4102727" r:id="rId10"/>
    <p:sldId id="4102728" r:id="rId11"/>
    <p:sldId id="4102729" r:id="rId12"/>
    <p:sldId id="4102731" r:id="rId13"/>
    <p:sldId id="4102732" r:id="rId14"/>
    <p:sldId id="4102733" r:id="rId15"/>
    <p:sldId id="344" r:id="rId16"/>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1" d="100"/>
          <a:sy n="41" d="100"/>
        </p:scale>
        <p:origin x="3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Header Placeholder 1"/>
          <p:cNvSpPr txBox="1">
            <a:spLocks noGrp="1"/>
          </p:cNvSpPr>
          <p:nvPr>
            <p:ph type="hdr" sz="quarter"/>
          </p:nvPr>
        </p:nvSpPr>
        <p:spPr>
          <a:xfrm>
            <a:off x="0" y="0"/>
            <a:ext cx="2971800" cy="458788"/>
          </a:xfrm>
          <a:prstGeom prst="rect">
            <a:avLst/>
          </a:prstGeom>
          <a:noFill/>
          <a:ln>
            <a:noFill/>
          </a:ln>
        </p:spPr>
        <p:txBody>
          <a:bodyPr vert="horz" wrap="square" lIns="91440" tIns="45720" rIns="91440" bIns="45720" anchor="t" anchorCtr="0" compatLnSpc="1">
            <a:noAutofit/>
          </a:bodyPr>
          <a:p>
            <a:pPr lvl="0"/>
            <a:endParaRPr sz="1200" dirty="0">
              <a:solidFill>
                <a:srgbClr val="000000"/>
              </a:solidFill>
            </a:endParaRPr>
          </a:p>
        </p:txBody>
      </p:sp>
      <p:sp>
        <p:nvSpPr>
          <p:cNvPr id="3" name="Date Placeholder 2"/>
          <p:cNvSpPr txBox="1">
            <a:spLocks noGrp="1"/>
          </p:cNvSpPr>
          <p:nvPr>
            <p:ph type="dt" sz="quarter" idx="1"/>
          </p:nvPr>
        </p:nvSpPr>
        <p:spPr>
          <a:xfrm>
            <a:off x="3884613" y="0"/>
            <a:ext cx="2971800" cy="458788"/>
          </a:xfrm>
          <a:prstGeom prst="rect">
            <a:avLst/>
          </a:prstGeom>
          <a:noFill/>
          <a:ln>
            <a:noFill/>
          </a:ln>
        </p:spPr>
        <p:txBody>
          <a:bodyPr vert="horz" wrap="square" lIns="91440" tIns="45720" rIns="91440" bIns="45720" anchor="t" anchorCtr="0" compatLnSpc="1">
            <a:noAutofit/>
          </a:bodyPr>
          <a:p>
            <a:pPr lvl="0" algn="r"/>
            <a:fld id="{BB962C8B-B14F-4D97-AF65-F5344CB8AC3E}" type="datetime1">
              <a:rPr lang="en-US" sz="1200" dirty="0">
                <a:solidFill>
                  <a:srgbClr val="000000"/>
                </a:solidFill>
              </a:rPr>
            </a:fld>
            <a:endParaRPr lang="en-US" sz="1200" dirty="0">
              <a:solidFill>
                <a:srgbClr val="000000"/>
              </a:solidFill>
            </a:endParaRPr>
          </a:p>
        </p:txBody>
      </p:sp>
      <p:sp>
        <p:nvSpPr>
          <p:cNvPr id="4" name="Footer Placeholder 3"/>
          <p:cNvSpPr txBox="1">
            <a:spLocks noGrp="1"/>
          </p:cNvSpPr>
          <p:nvPr>
            <p:ph type="ftr" sz="quarter" idx="2"/>
          </p:nvPr>
        </p:nvSpPr>
        <p:spPr>
          <a:xfrm>
            <a:off x="0" y="8685213"/>
            <a:ext cx="2971800" cy="458788"/>
          </a:xfrm>
          <a:prstGeom prst="rect">
            <a:avLst/>
          </a:prstGeom>
          <a:noFill/>
          <a:ln>
            <a:noFill/>
          </a:ln>
        </p:spPr>
        <p:txBody>
          <a:bodyPr vert="horz" wrap="square" lIns="91440" tIns="45720" rIns="91440" bIns="45720" anchor="b" anchorCtr="0" compatLnSpc="1">
            <a:noAutofit/>
          </a:bodyPr>
          <a:p>
            <a:pPr lvl="0"/>
            <a:endParaRPr sz="1200" dirty="0">
              <a:solidFill>
                <a:srgbClr val="000000"/>
              </a:solidFill>
            </a:endParaRPr>
          </a:p>
        </p:txBody>
      </p:sp>
      <p:sp>
        <p:nvSpPr>
          <p:cNvPr id="5" name="Slide Number Placeholder 4"/>
          <p:cNvSpPr txBox="1">
            <a:spLocks noGrp="1"/>
          </p:cNvSpPr>
          <p:nvPr>
            <p:ph type="sldNum" sz="quarter" idx="3"/>
          </p:nvPr>
        </p:nvSpPr>
        <p:spPr>
          <a:xfrm>
            <a:off x="3884613" y="8685213"/>
            <a:ext cx="2971800" cy="458788"/>
          </a:xfrm>
          <a:prstGeom prst="rect">
            <a:avLst/>
          </a:prstGeom>
          <a:noFill/>
          <a:ln>
            <a:noFill/>
          </a:ln>
        </p:spPr>
        <p:txBody>
          <a:bodyPr vert="horz" wrap="square" lIns="91440" tIns="45720" rIns="91440" bIns="45720" anchor="b" anchorCtr="0" compatLnSpc="1">
            <a:noAutofit/>
          </a:bodyPr>
          <a:p>
            <a:pPr lvl="0" algn="r"/>
            <a:fld id="{9A0DB2DC-4C9A-4742-B13C-FB6460FD3503}" type="slidenum">
              <a:rPr lang="en-US" sz="1200" dirty="0">
                <a:solidFill>
                  <a:srgbClr val="000000"/>
                </a:solidFill>
              </a:rPr>
            </a:fld>
            <a:endParaRPr lang="en-US" sz="1200" dirty="0">
              <a:solidFill>
                <a:srgbClr val="000000"/>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Header Placeholder 1"/>
          <p:cNvSpPr txBox="1">
            <a:spLocks noGrp="1"/>
          </p:cNvSpPr>
          <p:nvPr>
            <p:ph type="hdr" sz="quarter"/>
          </p:nvPr>
        </p:nvSpPr>
        <p:spPr>
          <a:xfrm>
            <a:off x="0" y="0"/>
            <a:ext cx="2971800" cy="458788"/>
          </a:xfrm>
          <a:prstGeom prst="rect">
            <a:avLst/>
          </a:prstGeom>
          <a:noFill/>
          <a:ln>
            <a:noFill/>
          </a:ln>
        </p:spPr>
        <p:txBody>
          <a:bodyPr vert="horz" wrap="square" lIns="91440" tIns="45720" rIns="91440" bIns="45720" anchor="t" anchorCtr="0" compatLnSpc="1">
            <a:noAutofit/>
          </a:bodyPr>
          <a:p>
            <a:pPr lvl="0"/>
            <a:endParaRPr sz="1200" dirty="0">
              <a:solidFill>
                <a:srgbClr val="000000"/>
              </a:solidFill>
            </a:endParaRPr>
          </a:p>
        </p:txBody>
      </p:sp>
      <p:sp>
        <p:nvSpPr>
          <p:cNvPr id="3" name="Date Placeholder 2"/>
          <p:cNvSpPr txBox="1">
            <a:spLocks noGrp="1"/>
          </p:cNvSpPr>
          <p:nvPr>
            <p:ph type="dt" idx="1"/>
          </p:nvPr>
        </p:nvSpPr>
        <p:spPr>
          <a:xfrm>
            <a:off x="3884613" y="0"/>
            <a:ext cx="2971800" cy="458788"/>
          </a:xfrm>
          <a:prstGeom prst="rect">
            <a:avLst/>
          </a:prstGeom>
          <a:noFill/>
          <a:ln>
            <a:noFill/>
          </a:ln>
        </p:spPr>
        <p:txBody>
          <a:bodyPr vert="horz" wrap="square" lIns="91440" tIns="45720" rIns="91440" bIns="45720" anchor="t" anchorCtr="0" compatLnSpc="1">
            <a:noAutofit/>
          </a:bodyPr>
          <a:p>
            <a:pPr lvl="0" algn="r"/>
            <a:fld id="{BB962C8B-B14F-4D97-AF65-F5344CB8AC3E}" type="datetime1">
              <a:rPr lang="en-US" sz="1200" dirty="0">
                <a:solidFill>
                  <a:srgbClr val="000000"/>
                </a:solidFill>
              </a:rPr>
            </a:fld>
            <a:endParaRPr lang="en-US" sz="1200" dirty="0">
              <a:solidFill>
                <a:srgbClr val="000000"/>
              </a:solidFill>
            </a:endParaRPr>
          </a:p>
        </p:txBody>
      </p:sp>
      <p:sp>
        <p:nvSpPr>
          <p:cNvPr id="9220" name="Slide Image Placeholder 3"/>
          <p:cNvSpPr>
            <a:spLocks noGrp="1" noRot="1" noChangeAspect="1"/>
          </p:cNvSpPr>
          <p:nvPr>
            <p:ph type="sldImg" idx="2"/>
          </p:nvPr>
        </p:nvSpPr>
        <p:spPr>
          <a:xfrm>
            <a:off x="685800" y="1143000"/>
            <a:ext cx="5486400" cy="3086100"/>
          </a:xfrm>
          <a:prstGeom prst="rect">
            <a:avLst/>
          </a:prstGeom>
          <a:noFill/>
          <a:ln w="12701" cap="flat" cmpd="sng">
            <a:solidFill>
              <a:srgbClr val="000000"/>
            </a:solidFill>
            <a:prstDash val="solid"/>
            <a:miter/>
            <a:headEnd type="none" w="med" len="med"/>
            <a:tailEnd type="none" w="med" len="med"/>
          </a:ln>
        </p:spPr>
      </p:sp>
      <p:sp>
        <p:nvSpPr>
          <p:cNvPr id="5" name="Notes Placeholder 4"/>
          <p:cNvSpPr txBox="1">
            <a:spLocks noGrp="1"/>
          </p:cNvSpPr>
          <p:nvPr>
            <p:ph type="body" sz="quarter" idx="3"/>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a:rPr>
              <a:t>Click to edit Master text styles</a:t>
            </a:r>
            <a:endParaRPr kumimoji="0" lang="en-US" sz="1200" b="0" i="0" u="none" strike="noStrike" kern="1200" cap="none" spc="0" normalizeH="0" baseline="0" noProof="0">
              <a:ln>
                <a:noFill/>
              </a:ln>
              <a:solidFill>
                <a:srgbClr val="000000"/>
              </a:solidFill>
              <a:effectLst/>
              <a:uLnTx/>
              <a:uFillTx/>
              <a:latin typeface="Calibri" panose="020F0502020204030204"/>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a:rPr>
              <a:t>Second level</a:t>
            </a:r>
            <a:endParaRPr kumimoji="0" lang="en-US" sz="1200" b="0" i="0" u="none" strike="noStrike" kern="1200" cap="none" spc="0" normalizeH="0" baseline="0" noProof="0">
              <a:ln>
                <a:noFill/>
              </a:ln>
              <a:solidFill>
                <a:srgbClr val="000000"/>
              </a:solidFill>
              <a:effectLst/>
              <a:uLnTx/>
              <a:uFillTx/>
              <a:latin typeface="Calibri" panose="020F0502020204030204"/>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a:rPr>
              <a:t>Third level</a:t>
            </a:r>
            <a:endParaRPr kumimoji="0" lang="en-US" sz="1200" b="0" i="0" u="none" strike="noStrike" kern="1200" cap="none" spc="0" normalizeH="0" baseline="0" noProof="0">
              <a:ln>
                <a:noFill/>
              </a:ln>
              <a:solidFill>
                <a:srgbClr val="000000"/>
              </a:solidFill>
              <a:effectLst/>
              <a:uLnTx/>
              <a:uFillTx/>
              <a:latin typeface="Calibri" panose="020F0502020204030204"/>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a:rPr>
              <a:t>Fourth level</a:t>
            </a:r>
            <a:endParaRPr kumimoji="0" lang="en-US" sz="1200" b="0" i="0" u="none" strike="noStrike" kern="1200" cap="none" spc="0" normalizeH="0" baseline="0" noProof="0">
              <a:ln>
                <a:noFill/>
              </a:ln>
              <a:solidFill>
                <a:srgbClr val="000000"/>
              </a:solidFill>
              <a:effectLst/>
              <a:uLnTx/>
              <a:uFillTx/>
              <a:latin typeface="Calibri" panose="020F0502020204030204"/>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a:rPr>
              <a:t>Fifth level</a:t>
            </a:r>
            <a:endParaRPr kumimoji="0" lang="en-US" sz="1200" b="0" i="0" u="none" strike="noStrike" kern="1200" cap="none" spc="0" normalizeH="0" baseline="0" noProof="0">
              <a:ln>
                <a:noFill/>
              </a:ln>
              <a:solidFill>
                <a:srgbClr val="000000"/>
              </a:solidFill>
              <a:effectLst/>
              <a:uLnTx/>
              <a:uFillTx/>
              <a:latin typeface="Calibri" panose="020F0502020204030204"/>
            </a:endParaRPr>
          </a:p>
        </p:txBody>
      </p:sp>
      <p:sp>
        <p:nvSpPr>
          <p:cNvPr id="6" name="Footer Placeholder 5"/>
          <p:cNvSpPr txBox="1">
            <a:spLocks noGrp="1"/>
          </p:cNvSpPr>
          <p:nvPr>
            <p:ph type="ftr" sz="quarter" idx="4"/>
          </p:nvPr>
        </p:nvSpPr>
        <p:spPr>
          <a:xfrm>
            <a:off x="0" y="8685213"/>
            <a:ext cx="2971800" cy="458788"/>
          </a:xfrm>
          <a:prstGeom prst="rect">
            <a:avLst/>
          </a:prstGeom>
          <a:noFill/>
          <a:ln>
            <a:noFill/>
          </a:ln>
        </p:spPr>
        <p:txBody>
          <a:bodyPr vert="horz" wrap="square" lIns="91440" tIns="45720" rIns="91440" bIns="45720" anchor="b" anchorCtr="0" compatLnSpc="1">
            <a:noAutofit/>
          </a:bodyPr>
          <a:p>
            <a:pPr lvl="0"/>
            <a:endParaRPr sz="1200" dirty="0">
              <a:solidFill>
                <a:srgbClr val="000000"/>
              </a:solidFill>
            </a:endParaRPr>
          </a:p>
        </p:txBody>
      </p:sp>
      <p:sp>
        <p:nvSpPr>
          <p:cNvPr id="7" name="Slide Number Placeholder 6"/>
          <p:cNvSpPr txBox="1">
            <a:spLocks noGrp="1"/>
          </p:cNvSpPr>
          <p:nvPr>
            <p:ph type="sldNum" sz="quarter" idx="5"/>
          </p:nvPr>
        </p:nvSpPr>
        <p:spPr>
          <a:xfrm>
            <a:off x="3884613" y="8685213"/>
            <a:ext cx="2971800" cy="458788"/>
          </a:xfrm>
          <a:prstGeom prst="rect">
            <a:avLst/>
          </a:prstGeom>
          <a:noFill/>
          <a:ln>
            <a:noFill/>
          </a:ln>
        </p:spPr>
        <p:txBody>
          <a:bodyPr vert="horz" wrap="square" lIns="91440" tIns="45720" rIns="91440" bIns="45720" anchor="b" anchorCtr="0" compatLnSpc="1">
            <a:noAutofit/>
          </a:bodyPr>
          <a:p>
            <a:pPr lvl="0" algn="r"/>
            <a:fld id="{9A0DB2DC-4C9A-4742-B13C-FB6460FD3503}" type="slidenum">
              <a:rPr lang="en-US" sz="1200" dirty="0">
                <a:solidFill>
                  <a:srgbClr val="000000"/>
                </a:solidFill>
              </a:rPr>
            </a:fld>
            <a:endParaRPr lang="en-US" sz="1200" dirty="0">
              <a:solidFill>
                <a:srgbClr val="000000"/>
              </a:solidFill>
            </a:endParaRPr>
          </a:p>
        </p:txBody>
      </p:sp>
    </p:spTree>
  </p:cSld>
  <p:clrMap bg1="lt1" tx1="dk1" bg2="lt2" tx2="dk2" accent1="accent1" accent2="accent2" accent3="accent3" accent4="accent4" accent5="accent5" accent6="accent6" hlink="hlink" folHlink="folHlink"/>
  <p:hf sldNum="0" hdr="0" ftr="0" dt="0"/>
  <p:notesStyle>
    <a:lvl1pPr marL="0" marR="0" lvl="0" indent="0" algn="l" defTabSz="914400" rtl="0" fontAlgn="auto" hangingPunct="1">
      <a:lnSpc>
        <a:spcPct val="100000"/>
      </a:lnSpc>
      <a:spcBef>
        <a:spcPts val="0"/>
      </a:spcBef>
      <a:spcAft>
        <a:spcPts val="0"/>
      </a:spcAft>
      <a:buNone/>
      <a:defRPr lang="en-US" sz="1200" b="0" i="0" u="none" strike="noStrike" kern="1200" cap="none" spc="0" baseline="0">
        <a:solidFill>
          <a:srgbClr val="000000"/>
        </a:solidFill>
        <a:uFillTx/>
        <a:latin typeface="Calibri" panose="020F0502020204030204"/>
      </a:defRPr>
    </a:lvl1pPr>
    <a:lvl2pPr marL="457200" marR="0" lvl="1" indent="0" algn="l" defTabSz="914400" rtl="0" fontAlgn="auto" hangingPunct="1">
      <a:lnSpc>
        <a:spcPct val="100000"/>
      </a:lnSpc>
      <a:spcBef>
        <a:spcPts val="0"/>
      </a:spcBef>
      <a:spcAft>
        <a:spcPts val="0"/>
      </a:spcAft>
      <a:buNone/>
      <a:defRPr lang="en-US" sz="1200" b="0" i="0" u="none" strike="noStrike" kern="1200" cap="none" spc="0" baseline="0">
        <a:solidFill>
          <a:srgbClr val="000000"/>
        </a:solidFill>
        <a:uFillTx/>
        <a:latin typeface="Calibri" panose="020F0502020204030204"/>
      </a:defRPr>
    </a:lvl2pPr>
    <a:lvl3pPr marL="914400" marR="0" lvl="2" indent="0" algn="l" defTabSz="914400" rtl="0" fontAlgn="auto" hangingPunct="1">
      <a:lnSpc>
        <a:spcPct val="100000"/>
      </a:lnSpc>
      <a:spcBef>
        <a:spcPts val="0"/>
      </a:spcBef>
      <a:spcAft>
        <a:spcPts val="0"/>
      </a:spcAft>
      <a:buNone/>
      <a:defRPr lang="en-US" sz="1200" b="0" i="0" u="none" strike="noStrike" kern="1200" cap="none" spc="0" baseline="0">
        <a:solidFill>
          <a:srgbClr val="000000"/>
        </a:solidFill>
        <a:uFillTx/>
        <a:latin typeface="Calibri" panose="020F0502020204030204"/>
      </a:defRPr>
    </a:lvl3pPr>
    <a:lvl4pPr marL="1371600" marR="0" lvl="3" indent="0" algn="l" defTabSz="914400" rtl="0" fontAlgn="auto" hangingPunct="1">
      <a:lnSpc>
        <a:spcPct val="100000"/>
      </a:lnSpc>
      <a:spcBef>
        <a:spcPts val="0"/>
      </a:spcBef>
      <a:spcAft>
        <a:spcPts val="0"/>
      </a:spcAft>
      <a:buNone/>
      <a:defRPr lang="en-US" sz="1200" b="0" i="0" u="none" strike="noStrike" kern="1200" cap="none" spc="0" baseline="0">
        <a:solidFill>
          <a:srgbClr val="000000"/>
        </a:solidFill>
        <a:uFillTx/>
        <a:latin typeface="Calibri" panose="020F0502020204030204"/>
      </a:defRPr>
    </a:lvl4pPr>
    <a:lvl5pPr marL="1828800" marR="0" lvl="4" indent="0" algn="l" defTabSz="914400" rtl="0" fontAlgn="auto" hangingPunct="1">
      <a:lnSpc>
        <a:spcPct val="100000"/>
      </a:lnSpc>
      <a:spcBef>
        <a:spcPts val="0"/>
      </a:spcBef>
      <a:spcAft>
        <a:spcPts val="0"/>
      </a:spcAft>
      <a:buNone/>
      <a:defRPr lang="en-US" sz="1200" b="0" i="0" u="none" strike="noStrike" kern="1200" cap="none" spc="0" baseline="0">
        <a:solidFill>
          <a:srgbClr val="000000"/>
        </a:solidFill>
        <a:uFillTx/>
        <a:latin typeface="Calibri" panose="020F050202020403020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0" name="Google Shape;85;p1:notes"/>
          <p:cNvSpPr>
            <a:spLocks noGrp="1"/>
          </p:cNvSpPr>
          <p:nvPr>
            <p:ph type="body" sz="quarter" idx="1"/>
          </p:nvPr>
        </p:nvSpPr>
        <p:spPr/>
        <p:txBody>
          <a:bodyPr wrap="square" lIns="91421" tIns="45701" rIns="91421" bIns="45701" anchor="t" anchorCtr="0"/>
          <a:p>
            <a:pPr lvl="0" eaLnBrk="1"/>
            <a:endParaRPr dirty="0"/>
          </a:p>
        </p:txBody>
      </p:sp>
      <p:sp>
        <p:nvSpPr>
          <p:cNvPr id="12291" name="Google Shape;86;p1:notes"/>
          <p:cNvSpPr>
            <a:spLocks noGrp="1" noRot="1" noChangeAspect="1" noTextEdi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sz="quarter" idx="1"/>
          </p:nvPr>
        </p:nvSpPr>
        <p:spPr/>
        <p:txBody>
          <a:bodyPr wrap="square" lIns="91440" tIns="45720" rIns="91440" bIns="45720" anchor="t" anchorCtr="0"/>
          <a:p>
            <a:pPr lvl="0" eaLnBrk="1"/>
            <a:endParaRPr dirty="0"/>
          </a:p>
        </p:txBody>
      </p:sp>
      <p:sp>
        <p:nvSpPr>
          <p:cNvPr id="1434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a:fld id="{9A0DB2DC-4C9A-4742-B13C-FB6460FD3503}" type="slidenum">
              <a:rPr lang="en-US" sz="1200" dirty="0">
                <a:solidFill>
                  <a:srgbClr val="000000"/>
                </a:solidFill>
              </a:rPr>
            </a:fld>
            <a:endParaRPr 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Google Shape;85;p1:notes"/>
          <p:cNvSpPr>
            <a:spLocks noGrp="1"/>
          </p:cNvSpPr>
          <p:nvPr>
            <p:ph type="body" sz="quarter" idx="1"/>
          </p:nvPr>
        </p:nvSpPr>
        <p:spPr/>
        <p:txBody>
          <a:bodyPr wrap="square" lIns="91421" tIns="45701" rIns="91421" bIns="45701" anchor="t" anchorCtr="0"/>
          <a:p>
            <a:pPr lvl="0" eaLnBrk="1"/>
            <a:endParaRPr dirty="0"/>
          </a:p>
        </p:txBody>
      </p:sp>
      <p:sp>
        <p:nvSpPr>
          <p:cNvPr id="16387" name="Google Shape;86;p1:notes"/>
          <p:cNvSpPr>
            <a:spLocks noGrp="1" noRot="1" noChangeAspect="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FFFFF"/>
        </a:solidFill>
        <a:effectLst/>
      </p:bgPr>
    </p:bg>
    <p:spTree>
      <p:nvGrpSpPr>
        <p:cNvPr id="1" name=""/>
        <p:cNvGrpSpPr/>
        <p:nvPr/>
      </p:nvGrpSpPr>
      <p:grpSpPr>
        <a:xfrm>
          <a:off x="0" y="0"/>
          <a:ext cx="0" cy="0"/>
          <a:chOff x="0" y="0"/>
          <a:chExt cx="0" cy="0"/>
        </a:xfrm>
      </p:grpSpPr>
      <p:pic>
        <p:nvPicPr>
          <p:cNvPr id="2050" name="Picture 24" descr="Logo, company name&#10;&#10;Description automatically generated"/>
          <p:cNvPicPr>
            <a:picLocks noChangeAspect="1"/>
          </p:cNvPicPr>
          <p:nvPr/>
        </p:nvPicPr>
        <p:blipFill>
          <a:blip r:embed="rId2"/>
          <a:srcRect l="4584" t="23659" r="4791" b="28049"/>
          <a:stretch>
            <a:fillRect/>
          </a:stretch>
        </p:blipFill>
        <p:spPr>
          <a:xfrm>
            <a:off x="317500" y="346075"/>
            <a:ext cx="1841500" cy="558800"/>
          </a:xfrm>
          <a:prstGeom prst="rect">
            <a:avLst/>
          </a:prstGeom>
          <a:noFill/>
          <a:ln w="9525">
            <a:noFill/>
          </a:ln>
        </p:spPr>
      </p:pic>
      <p:sp>
        <p:nvSpPr>
          <p:cNvPr id="8" name="Date Placeholder 3"/>
          <p:cNvSpPr txBox="1">
            <a:spLocks noGrp="1"/>
          </p:cNvSpPr>
          <p:nvPr>
            <p:ph type="dt" sz="half" idx="2"/>
          </p:nvPr>
        </p:nvSpPr>
        <p:spPr>
          <a:xfrm>
            <a:off x="838200" y="6356350"/>
            <a:ext cx="2743200" cy="365125"/>
          </a:xfrm>
          <a:prstGeom prst="rect">
            <a:avLst/>
          </a:prstGeom>
        </p:spPr>
        <p:txBody>
          <a:bodyPr vert="horz" wrap="square" lIns="91440" tIns="45720" rIns="91440" bIns="45720" anchor="ctr" anchorCtr="0" compatLnSpc="1">
            <a:noAutofit/>
          </a:bodyPr>
          <a:p>
            <a:fld id="{BB962C8B-B14F-4D97-AF65-F5344CB8AC3E}" type="datetime1">
              <a:rPr lang="en-US" dirty="0"/>
            </a:fld>
            <a:endParaRPr lang="en-US" dirty="0"/>
          </a:p>
        </p:txBody>
      </p:sp>
      <p:sp>
        <p:nvSpPr>
          <p:cNvPr id="9" name="Footer Placeholder 4"/>
          <p:cNvSpPr txBox="1">
            <a:spLocks noGrp="1"/>
          </p:cNvSpPr>
          <p:nvPr>
            <p:ph type="ftr" sz="quarter" idx="3"/>
          </p:nvPr>
        </p:nvSpPr>
        <p:spPr>
          <a:xfrm>
            <a:off x="4038600" y="6356350"/>
            <a:ext cx="4114800" cy="365125"/>
          </a:xfrm>
          <a:prstGeom prst="rect">
            <a:avLst/>
          </a:prstGeom>
        </p:spPr>
        <p:txBody>
          <a:bodyPr vert="horz" wrap="square" lIns="91440" tIns="45720" rIns="91440" bIns="45720" anchor="ctr" anchorCtr="1" compatLnSpc="1">
            <a:noAutofit/>
          </a:bodyPr>
          <a:p>
            <a:pPr algn="ctr"/>
            <a:endParaRPr dirty="0"/>
          </a:p>
        </p:txBody>
      </p:sp>
      <p:sp>
        <p:nvSpPr>
          <p:cNvPr id="2" name="Slide Number Placeholder 1"/>
          <p:cNvSpPr>
            <a:spLocks noGrp="1"/>
          </p:cNvSpPr>
          <p:nvPr>
            <p:ph type="sldNum" sz="quarter" idx="10"/>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US"/>
          </a:p>
        </p:txBody>
      </p:sp>
      <p:sp>
        <p:nvSpPr>
          <p:cNvPr id="3" name="Text Placeholder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US"/>
          </a:p>
        </p:txBody>
      </p:sp>
      <p:sp>
        <p:nvSpPr>
          <p:cNvPr id="3" name="Content Placeholder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6" name="Footer Placeholder 5"/>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US"/>
          </a:p>
        </p:txBody>
      </p:sp>
      <p:sp>
        <p:nvSpPr>
          <p:cNvPr id="3" name="Text Placeholder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endParaRPr lang="en-US"/>
          </a:p>
        </p:txBody>
      </p:sp>
      <p:sp>
        <p:nvSpPr>
          <p:cNvPr id="4" name="Content Placeholder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endParaRPr lang="en-US"/>
          </a:p>
        </p:txBody>
      </p:sp>
      <p:sp>
        <p:nvSpPr>
          <p:cNvPr id="6" name="Content Placeholder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8" name="Footer Placeholder 7"/>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US"/>
          </a:p>
        </p:txBody>
      </p:sp>
      <p:sp>
        <p:nvSpPr>
          <p:cNvPr id="3" name="Date Placeholder 2"/>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4" name="Footer Placeholder 3"/>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3" name="Footer Placeholder 2"/>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US"/>
          </a:p>
        </p:txBody>
      </p:sp>
      <p:sp>
        <p:nvSpPr>
          <p:cNvPr id="3" name="Content Placeholder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endParaRPr lang="en-US"/>
          </a:p>
        </p:txBody>
      </p:sp>
      <p:sp>
        <p:nvSpPr>
          <p:cNvPr id="5" name="Date Placeholder 4"/>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6" name="Footer Placeholder 5"/>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US"/>
          </a:p>
        </p:txBody>
      </p:sp>
      <p:sp>
        <p:nvSpPr>
          <p:cNvPr id="3" name="Picture Placeholder 2"/>
          <p:cNvSpPr txBox="1">
            <a:spLocks noGrp="1"/>
          </p:cNvSpPr>
          <p:nvPr>
            <p:ph type="pic" idx="1"/>
          </p:nvPr>
        </p:nvSpPr>
        <p:spPr>
          <a:xfrm>
            <a:off x="5183184" y="987423"/>
            <a:ext cx="6172200" cy="4873623"/>
          </a:xfrm>
        </p:spPr>
        <p:txBody>
          <a:bodyPr vert="horz" wrap="square" lIns="91440" tIns="45720" rIns="91440" bIns="45720" anchor="t" anchorCtr="0" compatLnSpc="1">
            <a:normAutofit/>
          </a:bodyPr>
          <a:lstStyle>
            <a:lvl1pPr marL="0" indent="0">
              <a:buNone/>
              <a:defRPr sz="3200"/>
            </a:lvl1pPr>
          </a:lstStyle>
          <a:p>
            <a:pPr marL="0" marR="0" lvl="0" indent="0" algn="l" defTabSz="914400" rtl="0" eaLnBrk="1" fontAlgn="auto" latinLnBrk="0" hangingPunct="1">
              <a:lnSpc>
                <a:spcPct val="90000"/>
              </a:lnSpc>
              <a:spcBef>
                <a:spcPts val="1000"/>
              </a:spcBef>
              <a:spcAft>
                <a:spcPts val="0"/>
              </a:spcAft>
              <a:buClrTx/>
              <a:buSzPct val="100000"/>
              <a:buFont typeface="Arial" panose="020B0604020202020204" pitchFamily="34"/>
              <a:buNone/>
              <a:defRPr/>
            </a:pPr>
            <a:r>
              <a:rPr kumimoji="0" lang="en-US" sz="3200" b="0" i="0" u="none" strike="noStrike" kern="1200" cap="none" spc="0" normalizeH="0" baseline="0" noProof="0">
                <a:ln>
                  <a:noFill/>
                </a:ln>
                <a:solidFill>
                  <a:srgbClr val="000000"/>
                </a:solidFill>
                <a:effectLst/>
                <a:uLnTx/>
                <a:uFillTx/>
                <a:latin typeface="Calibri" panose="020F0502020204030204"/>
              </a:rPr>
              <a:t>Click icon to add picture</a:t>
            </a:r>
            <a:endParaRPr kumimoji="0" lang="en-US" sz="3200" b="0" i="0" u="none" strike="noStrike" kern="1200" cap="none" spc="0" normalizeH="0" baseline="0" noProof="0">
              <a:ln>
                <a:noFill/>
              </a:ln>
              <a:solidFill>
                <a:srgbClr val="000000"/>
              </a:solidFill>
              <a:effectLst/>
              <a:uLnTx/>
              <a:uFillTx/>
              <a:latin typeface="Calibri" panose="020F0502020204030204"/>
            </a:endParaRPr>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endParaRPr lang="en-US"/>
          </a:p>
        </p:txBody>
      </p:sp>
      <p:sp>
        <p:nvSpPr>
          <p:cNvPr id="5" name="Date Placeholder 4"/>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6" name="Footer Placeholder 5"/>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US"/>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US"/>
          </a:p>
        </p:txBody>
      </p:sp>
      <p:sp>
        <p:nvSpPr>
          <p:cNvPr id="3" name="Vertical Text Placeholder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pic>
        <p:nvPicPr>
          <p:cNvPr id="3074" name="Picture 6" descr="Logo, company name&#10;&#10;Description automatically generated"/>
          <p:cNvPicPr>
            <a:picLocks noChangeAspect="1"/>
          </p:cNvPicPr>
          <p:nvPr/>
        </p:nvPicPr>
        <p:blipFill>
          <a:blip r:embed="rId2"/>
          <a:srcRect l="4584" t="23659" r="4791" b="28049"/>
          <a:stretch>
            <a:fillRect/>
          </a:stretch>
        </p:blipFill>
        <p:spPr>
          <a:xfrm>
            <a:off x="317500" y="346075"/>
            <a:ext cx="1841500" cy="558800"/>
          </a:xfrm>
          <a:prstGeom prst="rect">
            <a:avLst/>
          </a:prstGeom>
          <a:noFill/>
          <a:ln w="9525">
            <a:noFill/>
          </a:ln>
        </p:spPr>
      </p:pic>
      <p:sp>
        <p:nvSpPr>
          <p:cNvPr id="2" name="Title 1"/>
          <p:cNvSpPr txBox="1">
            <a:spLocks noGrp="1"/>
          </p:cNvSpPr>
          <p:nvPr>
            <p:ph type="title"/>
          </p:nvPr>
        </p:nvSpPr>
        <p:spPr/>
        <p:txBody>
          <a:bodyPr/>
          <a:lstStyle>
            <a:lvl1pPr>
              <a:defRPr/>
            </a:lvl1pPr>
          </a:lstStyle>
          <a:p>
            <a:pPr lvl="0"/>
            <a:r>
              <a:rPr lang="en-US"/>
              <a:t>Click to edit Master title style</a:t>
            </a:r>
            <a:endParaRPr lang="en-US"/>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3"/>
          <p:cNvSpPr txBox="1">
            <a:spLocks noGrp="1"/>
          </p:cNvSpPr>
          <p:nvPr>
            <p:ph type="dt" sz="half" idx="2"/>
          </p:nvPr>
        </p:nvSpPr>
        <p:spPr>
          <a:xfrm>
            <a:off x="838200" y="6356350"/>
            <a:ext cx="2743200" cy="365125"/>
          </a:xfrm>
          <a:prstGeom prst="rect">
            <a:avLst/>
          </a:prstGeom>
        </p:spPr>
        <p:txBody>
          <a:bodyPr vert="horz" wrap="square" lIns="91440" tIns="45720" rIns="91440" bIns="45720" anchor="ctr" anchorCtr="0" compatLnSpc="1">
            <a:noAutofit/>
          </a:bodyPr>
          <a:p>
            <a:fld id="{BB962C8B-B14F-4D97-AF65-F5344CB8AC3E}" type="datetime1">
              <a:rPr lang="en-US" dirty="0"/>
            </a:fld>
            <a:endParaRPr lang="en-US" dirty="0"/>
          </a:p>
        </p:txBody>
      </p:sp>
      <p:sp>
        <p:nvSpPr>
          <p:cNvPr id="9" name="Footer Placeholder 4"/>
          <p:cNvSpPr txBox="1">
            <a:spLocks noGrp="1"/>
          </p:cNvSpPr>
          <p:nvPr>
            <p:ph type="ftr" sz="quarter" idx="3"/>
          </p:nvPr>
        </p:nvSpPr>
        <p:spPr>
          <a:xfrm>
            <a:off x="4038600" y="6356350"/>
            <a:ext cx="4114800" cy="365125"/>
          </a:xfrm>
          <a:prstGeom prst="rect">
            <a:avLst/>
          </a:prstGeom>
        </p:spPr>
        <p:txBody>
          <a:bodyPr vert="horz" wrap="square" lIns="91440" tIns="45720" rIns="91440" bIns="45720" anchor="ctr" anchorCtr="1" compatLnSpc="1">
            <a:noAutofit/>
          </a:bodyPr>
          <a:p>
            <a:pPr algn="ctr"/>
            <a:endParaRPr dirty="0"/>
          </a:p>
        </p:txBody>
      </p:sp>
      <p:sp>
        <p:nvSpPr>
          <p:cNvPr id="10" name="Slide Number Placeholder 5"/>
          <p:cNvSpPr txBox="1">
            <a:spLocks noGrp="1"/>
          </p:cNvSpPr>
          <p:nvPr>
            <p:ph type="sldNum" sz="quarter" idx="4"/>
          </p:nvPr>
        </p:nvSpPr>
        <p:spPr>
          <a:xfrm>
            <a:off x="8610600" y="6356350"/>
            <a:ext cx="2743200" cy="365125"/>
          </a:xfrm>
          <a:prstGeom prst="rect">
            <a:avLst/>
          </a:prstGeom>
        </p:spPr>
        <p:txBody>
          <a:bodyPr vert="horz" wrap="square" lIns="91440" tIns="45720" rIns="91440" bIns="45720" anchor="ctr" anchorCtr="0" compatLnSpc="1">
            <a:noAutofit/>
          </a:bodyPr>
          <a:p>
            <a:pPr algn="r"/>
            <a:fld id="{9A0DB2DC-4C9A-4742-B13C-FB6460FD3503}" type="slidenum">
              <a:rPr lang="en-US" dirty="0"/>
            </a:fld>
            <a:endParaRPr 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FFFF"/>
        </a:solidFill>
        <a:effectLst/>
      </p:bgPr>
    </p:bg>
    <p:spTree>
      <p:nvGrpSpPr>
        <p:cNvPr id="1" name=""/>
        <p:cNvGrpSpPr/>
        <p:nvPr/>
      </p:nvGrpSpPr>
      <p:grpSpPr>
        <a:xfrm>
          <a:off x="0" y="0"/>
          <a:ext cx="0" cy="0"/>
          <a:chOff x="0" y="0"/>
          <a:chExt cx="0" cy="0"/>
        </a:xfrm>
      </p:grpSpPr>
      <p:pic>
        <p:nvPicPr>
          <p:cNvPr id="4098" name="Picture 6" descr="Logo, company name&#10;&#10;Description automatically generated"/>
          <p:cNvPicPr>
            <a:picLocks noChangeAspect="1"/>
          </p:cNvPicPr>
          <p:nvPr/>
        </p:nvPicPr>
        <p:blipFill>
          <a:blip r:embed="rId2"/>
          <a:srcRect l="4584" t="23659" r="4791" b="28049"/>
          <a:stretch>
            <a:fillRect/>
          </a:stretch>
        </p:blipFill>
        <p:spPr>
          <a:xfrm>
            <a:off x="317500" y="346075"/>
            <a:ext cx="1841500" cy="558800"/>
          </a:xfrm>
          <a:prstGeom prst="rect">
            <a:avLst/>
          </a:prstGeom>
          <a:noFill/>
          <a:ln w="9525">
            <a:noFill/>
          </a:ln>
        </p:spPr>
      </p:pic>
      <p:sp>
        <p:nvSpPr>
          <p:cNvPr id="2" name="Title 1"/>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US"/>
          </a:p>
        </p:txBody>
      </p:sp>
      <p:sp>
        <p:nvSpPr>
          <p:cNvPr id="3" name="Text Placeholder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endParaRPr lang="en-US"/>
          </a:p>
        </p:txBody>
      </p:sp>
      <p:sp>
        <p:nvSpPr>
          <p:cNvPr id="8" name="Date Placeholder 3"/>
          <p:cNvSpPr txBox="1">
            <a:spLocks noGrp="1"/>
          </p:cNvSpPr>
          <p:nvPr>
            <p:ph type="dt" sz="half" idx="2"/>
          </p:nvPr>
        </p:nvSpPr>
        <p:spPr>
          <a:xfrm>
            <a:off x="838200" y="6356350"/>
            <a:ext cx="2743200" cy="365125"/>
          </a:xfrm>
          <a:prstGeom prst="rect">
            <a:avLst/>
          </a:prstGeom>
        </p:spPr>
        <p:txBody>
          <a:bodyPr vert="horz" wrap="square" lIns="91440" tIns="45720" rIns="91440" bIns="45720" anchor="ctr" anchorCtr="0" compatLnSpc="1">
            <a:noAutofit/>
          </a:bodyPr>
          <a:p>
            <a:fld id="{BB962C8B-B14F-4D97-AF65-F5344CB8AC3E}" type="datetime1">
              <a:rPr lang="en-US" dirty="0"/>
            </a:fld>
            <a:endParaRPr lang="en-US" dirty="0"/>
          </a:p>
        </p:txBody>
      </p:sp>
      <p:sp>
        <p:nvSpPr>
          <p:cNvPr id="9" name="Footer Placeholder 4"/>
          <p:cNvSpPr txBox="1">
            <a:spLocks noGrp="1"/>
          </p:cNvSpPr>
          <p:nvPr>
            <p:ph type="ftr" sz="quarter" idx="3"/>
          </p:nvPr>
        </p:nvSpPr>
        <p:spPr>
          <a:xfrm>
            <a:off x="4038600" y="6356350"/>
            <a:ext cx="4114800" cy="365125"/>
          </a:xfrm>
          <a:prstGeom prst="rect">
            <a:avLst/>
          </a:prstGeom>
        </p:spPr>
        <p:txBody>
          <a:bodyPr vert="horz" wrap="square" lIns="91440" tIns="45720" rIns="91440" bIns="45720" anchor="ctr" anchorCtr="1" compatLnSpc="1">
            <a:noAutofit/>
          </a:bodyPr>
          <a:p>
            <a:pPr algn="ctr"/>
            <a:endParaRPr dirty="0"/>
          </a:p>
        </p:txBody>
      </p:sp>
      <p:sp>
        <p:nvSpPr>
          <p:cNvPr id="10" name="Slide Number Placeholder 5"/>
          <p:cNvSpPr txBox="1">
            <a:spLocks noGrp="1"/>
          </p:cNvSpPr>
          <p:nvPr>
            <p:ph type="sldNum" sz="quarter" idx="4"/>
          </p:nvPr>
        </p:nvSpPr>
        <p:spPr>
          <a:xfrm>
            <a:off x="8610600" y="6356350"/>
            <a:ext cx="2743200" cy="365125"/>
          </a:xfrm>
          <a:prstGeom prst="rect">
            <a:avLst/>
          </a:prstGeom>
        </p:spPr>
        <p:txBody>
          <a:bodyPr vert="horz" wrap="square" lIns="91440" tIns="45720" rIns="91440" bIns="45720" anchor="ctr" anchorCtr="0" compatLnSpc="1">
            <a:noAutofit/>
          </a:bodyPr>
          <a:p>
            <a:pPr algn="r"/>
            <a:fld id="{9A0DB2DC-4C9A-4742-B13C-FB6460FD3503}" type="slidenum">
              <a:rPr lang="en-US" dirty="0"/>
            </a:fld>
            <a:endParaRPr lang="en-US"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FFFFF"/>
        </a:solidFill>
        <a:effectLst/>
      </p:bgPr>
    </p:bg>
    <p:spTree>
      <p:nvGrpSpPr>
        <p:cNvPr id="1" name=""/>
        <p:cNvGrpSpPr/>
        <p:nvPr/>
      </p:nvGrpSpPr>
      <p:grpSpPr>
        <a:xfrm>
          <a:off x="0" y="0"/>
          <a:ext cx="0" cy="0"/>
          <a:chOff x="0" y="0"/>
          <a:chExt cx="0" cy="0"/>
        </a:xfrm>
      </p:grpSpPr>
      <p:pic>
        <p:nvPicPr>
          <p:cNvPr id="5122" name="Picture 6" descr="Logo, company name&#10;&#10;Description automatically generated"/>
          <p:cNvPicPr>
            <a:picLocks noChangeAspect="1"/>
          </p:cNvPicPr>
          <p:nvPr/>
        </p:nvPicPr>
        <p:blipFill>
          <a:blip r:embed="rId2"/>
          <a:srcRect l="4584" t="23659" r="4791" b="28049"/>
          <a:stretch>
            <a:fillRect/>
          </a:stretch>
        </p:blipFill>
        <p:spPr>
          <a:xfrm>
            <a:off x="317500" y="346075"/>
            <a:ext cx="1841500" cy="558800"/>
          </a:xfrm>
          <a:prstGeom prst="rect">
            <a:avLst/>
          </a:prstGeom>
          <a:noFill/>
          <a:ln w="9525">
            <a:noFill/>
          </a:ln>
        </p:spPr>
      </p:pic>
      <p:sp>
        <p:nvSpPr>
          <p:cNvPr id="2" name="Title 1"/>
          <p:cNvSpPr txBox="1">
            <a:spLocks noGrp="1"/>
          </p:cNvSpPr>
          <p:nvPr>
            <p:ph type="title"/>
          </p:nvPr>
        </p:nvSpPr>
        <p:spPr/>
        <p:txBody>
          <a:bodyPr/>
          <a:lstStyle>
            <a:lvl1pPr>
              <a:defRPr/>
            </a:lvl1pPr>
          </a:lstStyle>
          <a:p>
            <a:pPr lvl="0"/>
            <a:r>
              <a:rPr lang="en-US"/>
              <a:t>Click to edit Master title style</a:t>
            </a:r>
            <a:endParaRPr lang="en-US"/>
          </a:p>
        </p:txBody>
      </p:sp>
      <p:sp>
        <p:nvSpPr>
          <p:cNvPr id="3" name="Content Placeholder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4"/>
          <p:cNvSpPr txBox="1">
            <a:spLocks noGrp="1"/>
          </p:cNvSpPr>
          <p:nvPr>
            <p:ph type="dt" sz="half" idx="12"/>
          </p:nvPr>
        </p:nvSpPr>
        <p:spPr>
          <a:xfrm>
            <a:off x="838200" y="6356350"/>
            <a:ext cx="2743200" cy="365125"/>
          </a:xfrm>
          <a:prstGeom prst="rect">
            <a:avLst/>
          </a:prstGeom>
        </p:spPr>
        <p:txBody>
          <a:bodyPr vert="horz" wrap="square" lIns="91440" tIns="45720" rIns="91440" bIns="45720" anchor="ctr" anchorCtr="0" compatLnSpc="1">
            <a:noAutofit/>
          </a:bodyPr>
          <a:p>
            <a:fld id="{BB962C8B-B14F-4D97-AF65-F5344CB8AC3E}" type="datetime1">
              <a:rPr lang="en-US" dirty="0"/>
            </a:fld>
            <a:endParaRPr lang="en-US" dirty="0"/>
          </a:p>
        </p:txBody>
      </p:sp>
      <p:sp>
        <p:nvSpPr>
          <p:cNvPr id="9" name="Footer Placeholder 5"/>
          <p:cNvSpPr txBox="1">
            <a:spLocks noGrp="1"/>
          </p:cNvSpPr>
          <p:nvPr>
            <p:ph type="ftr" sz="quarter" idx="3"/>
          </p:nvPr>
        </p:nvSpPr>
        <p:spPr>
          <a:xfrm>
            <a:off x="4038600" y="6356350"/>
            <a:ext cx="4114800" cy="365125"/>
          </a:xfrm>
          <a:prstGeom prst="rect">
            <a:avLst/>
          </a:prstGeom>
        </p:spPr>
        <p:txBody>
          <a:bodyPr vert="horz" wrap="square" lIns="91440" tIns="45720" rIns="91440" bIns="45720" anchor="ctr" anchorCtr="1" compatLnSpc="1">
            <a:noAutofit/>
          </a:bodyPr>
          <a:p>
            <a:pPr algn="ctr"/>
            <a:endParaRPr dirty="0"/>
          </a:p>
        </p:txBody>
      </p:sp>
      <p:sp>
        <p:nvSpPr>
          <p:cNvPr id="10" name="Slide Number Placeholder 6"/>
          <p:cNvSpPr txBox="1">
            <a:spLocks noGrp="1"/>
          </p:cNvSpPr>
          <p:nvPr>
            <p:ph type="sldNum" sz="quarter" idx="4"/>
          </p:nvPr>
        </p:nvSpPr>
        <p:spPr>
          <a:xfrm>
            <a:off x="8610600" y="6356350"/>
            <a:ext cx="2743200" cy="365125"/>
          </a:xfrm>
          <a:prstGeom prst="rect">
            <a:avLst/>
          </a:prstGeom>
        </p:spPr>
        <p:txBody>
          <a:bodyPr vert="horz" wrap="square" lIns="91440" tIns="45720" rIns="91440" bIns="45720" anchor="ctr" anchorCtr="0" compatLnSpc="1">
            <a:noAutofit/>
          </a:bodyPr>
          <a:p>
            <a:pPr algn="r"/>
            <a:fld id="{9A0DB2DC-4C9A-4742-B13C-FB6460FD3503}" type="slidenum">
              <a:rPr lang="en-US" dirty="0"/>
            </a:fld>
            <a:endParaRPr lang="en-US"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FFFFFF"/>
        </a:solidFill>
        <a:effectLst/>
      </p:bgPr>
    </p:bg>
    <p:spTree>
      <p:nvGrpSpPr>
        <p:cNvPr id="1" name=""/>
        <p:cNvGrpSpPr/>
        <p:nvPr/>
      </p:nvGrpSpPr>
      <p:grpSpPr>
        <a:xfrm>
          <a:off x="0" y="0"/>
          <a:ext cx="0" cy="0"/>
          <a:chOff x="0" y="0"/>
          <a:chExt cx="0" cy="0"/>
        </a:xfrm>
      </p:grpSpPr>
      <p:pic>
        <p:nvPicPr>
          <p:cNvPr id="6146" name="Picture 6" descr="Logo, company name&#10;&#10;Description automatically generated"/>
          <p:cNvPicPr>
            <a:picLocks noChangeAspect="1"/>
          </p:cNvPicPr>
          <p:nvPr/>
        </p:nvPicPr>
        <p:blipFill>
          <a:blip r:embed="rId2"/>
          <a:srcRect l="4584" t="23659" r="4791" b="28049"/>
          <a:stretch>
            <a:fillRect/>
          </a:stretch>
        </p:blipFill>
        <p:spPr>
          <a:xfrm>
            <a:off x="317500" y="346075"/>
            <a:ext cx="1841500" cy="558800"/>
          </a:xfrm>
          <a:prstGeom prst="rect">
            <a:avLst/>
          </a:prstGeom>
          <a:noFill/>
          <a:ln w="9525">
            <a:noFill/>
          </a:ln>
        </p:spPr>
      </p:pic>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US"/>
          </a:p>
        </p:txBody>
      </p:sp>
      <p:sp>
        <p:nvSpPr>
          <p:cNvPr id="3" name="Text Placeholder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endParaRPr lang="en-US"/>
          </a:p>
        </p:txBody>
      </p:sp>
      <p:sp>
        <p:nvSpPr>
          <p:cNvPr id="4" name="Content Placeholder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endParaRPr lang="en-US"/>
          </a:p>
        </p:txBody>
      </p:sp>
      <p:sp>
        <p:nvSpPr>
          <p:cNvPr id="6" name="Content Placeholder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6"/>
          <p:cNvSpPr txBox="1">
            <a:spLocks noGrp="1"/>
          </p:cNvSpPr>
          <p:nvPr>
            <p:ph type="dt" sz="half" idx="12"/>
          </p:nvPr>
        </p:nvSpPr>
        <p:spPr>
          <a:xfrm>
            <a:off x="838200" y="6356350"/>
            <a:ext cx="2743200" cy="365125"/>
          </a:xfrm>
          <a:prstGeom prst="rect">
            <a:avLst/>
          </a:prstGeom>
        </p:spPr>
        <p:txBody>
          <a:bodyPr vert="horz" wrap="square" lIns="91440" tIns="45720" rIns="91440" bIns="45720" anchor="ctr" anchorCtr="0" compatLnSpc="1">
            <a:noAutofit/>
          </a:bodyPr>
          <a:p>
            <a:fld id="{BB962C8B-B14F-4D97-AF65-F5344CB8AC3E}" type="datetime1">
              <a:rPr lang="en-US" dirty="0"/>
            </a:fld>
            <a:endParaRPr lang="en-US" dirty="0"/>
          </a:p>
        </p:txBody>
      </p:sp>
      <p:sp>
        <p:nvSpPr>
          <p:cNvPr id="9" name="Footer Placeholder 7"/>
          <p:cNvSpPr txBox="1">
            <a:spLocks noGrp="1"/>
          </p:cNvSpPr>
          <p:nvPr>
            <p:ph type="ftr" sz="quarter" idx="13"/>
          </p:nvPr>
        </p:nvSpPr>
        <p:spPr>
          <a:xfrm>
            <a:off x="4038600" y="6356350"/>
            <a:ext cx="4114800" cy="365125"/>
          </a:xfrm>
          <a:prstGeom prst="rect">
            <a:avLst/>
          </a:prstGeom>
        </p:spPr>
        <p:txBody>
          <a:bodyPr vert="horz" wrap="square" lIns="91440" tIns="45720" rIns="91440" bIns="45720" anchor="ctr" anchorCtr="1" compatLnSpc="1">
            <a:noAutofit/>
          </a:bodyPr>
          <a:p>
            <a:pPr algn="ctr"/>
            <a:endParaRPr dirty="0"/>
          </a:p>
        </p:txBody>
      </p:sp>
      <p:sp>
        <p:nvSpPr>
          <p:cNvPr id="10" name="Slide Number Placeholder 8"/>
          <p:cNvSpPr txBox="1">
            <a:spLocks noGrp="1"/>
          </p:cNvSpPr>
          <p:nvPr>
            <p:ph type="sldNum" sz="quarter" idx="14"/>
          </p:nvPr>
        </p:nvSpPr>
        <p:spPr>
          <a:xfrm>
            <a:off x="8610600" y="6356350"/>
            <a:ext cx="2743200" cy="365125"/>
          </a:xfrm>
          <a:prstGeom prst="rect">
            <a:avLst/>
          </a:prstGeom>
        </p:spPr>
        <p:txBody>
          <a:bodyPr vert="horz" wrap="square" lIns="91440" tIns="45720" rIns="91440" bIns="45720" anchor="ctr" anchorCtr="0" compatLnSpc="1">
            <a:noAutofit/>
          </a:bodyPr>
          <a:p>
            <a:pPr algn="r"/>
            <a:fld id="{9A0DB2DC-4C9A-4742-B13C-FB6460FD3503}" type="slidenum">
              <a:rPr lang="en-US" dirty="0"/>
            </a:fld>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FFFF"/>
        </a:solidFill>
        <a:effectLst/>
      </p:bgPr>
    </p:bg>
    <p:spTree>
      <p:nvGrpSpPr>
        <p:cNvPr id="1" name=""/>
        <p:cNvGrpSpPr/>
        <p:nvPr/>
      </p:nvGrpSpPr>
      <p:grpSpPr>
        <a:xfrm>
          <a:off x="0" y="0"/>
          <a:ext cx="0" cy="0"/>
          <a:chOff x="0" y="0"/>
          <a:chExt cx="0" cy="0"/>
        </a:xfrm>
      </p:grpSpPr>
      <p:pic>
        <p:nvPicPr>
          <p:cNvPr id="7170" name="Picture 6" descr="Logo, company name&#10;&#10;Description automatically generated"/>
          <p:cNvPicPr>
            <a:picLocks noChangeAspect="1"/>
          </p:cNvPicPr>
          <p:nvPr/>
        </p:nvPicPr>
        <p:blipFill>
          <a:blip r:embed="rId2"/>
          <a:srcRect l="4584" t="23659" r="4791" b="28049"/>
          <a:stretch>
            <a:fillRect/>
          </a:stretch>
        </p:blipFill>
        <p:spPr>
          <a:xfrm>
            <a:off x="317500" y="346075"/>
            <a:ext cx="1841500" cy="558800"/>
          </a:xfrm>
          <a:prstGeom prst="rect">
            <a:avLst/>
          </a:prstGeom>
          <a:noFill/>
          <a:ln w="9525">
            <a:noFill/>
          </a:ln>
        </p:spPr>
      </p:pic>
      <p:sp>
        <p:nvSpPr>
          <p:cNvPr id="2" name="Title 1"/>
          <p:cNvSpPr txBox="1">
            <a:spLocks noGrp="1"/>
          </p:cNvSpPr>
          <p:nvPr>
            <p:ph type="title"/>
          </p:nvPr>
        </p:nvSpPr>
        <p:spPr/>
        <p:txBody>
          <a:bodyPr/>
          <a:lstStyle>
            <a:lvl1pPr>
              <a:defRPr/>
            </a:lvl1pPr>
          </a:lstStyle>
          <a:p>
            <a:pPr lvl="0"/>
            <a:r>
              <a:rPr lang="en-US"/>
              <a:t>Click to edit Master title style</a:t>
            </a:r>
            <a:endParaRPr lang="en-US"/>
          </a:p>
        </p:txBody>
      </p:sp>
      <p:sp>
        <p:nvSpPr>
          <p:cNvPr id="8" name="Date Placeholder 2"/>
          <p:cNvSpPr txBox="1">
            <a:spLocks noGrp="1"/>
          </p:cNvSpPr>
          <p:nvPr>
            <p:ph type="dt" sz="half" idx="2"/>
          </p:nvPr>
        </p:nvSpPr>
        <p:spPr>
          <a:xfrm>
            <a:off x="838200" y="6356350"/>
            <a:ext cx="2743200" cy="365125"/>
          </a:xfrm>
          <a:prstGeom prst="rect">
            <a:avLst/>
          </a:prstGeom>
        </p:spPr>
        <p:txBody>
          <a:bodyPr vert="horz" wrap="square" lIns="91440" tIns="45720" rIns="91440" bIns="45720" anchor="ctr" anchorCtr="0" compatLnSpc="1">
            <a:noAutofit/>
          </a:bodyPr>
          <a:p>
            <a:fld id="{BB962C8B-B14F-4D97-AF65-F5344CB8AC3E}" type="datetime1">
              <a:rPr lang="en-US" dirty="0"/>
            </a:fld>
            <a:endParaRPr lang="en-US" dirty="0"/>
          </a:p>
        </p:txBody>
      </p:sp>
      <p:sp>
        <p:nvSpPr>
          <p:cNvPr id="9" name="Footer Placeholder 3"/>
          <p:cNvSpPr txBox="1">
            <a:spLocks noGrp="1"/>
          </p:cNvSpPr>
          <p:nvPr>
            <p:ph type="ftr" sz="quarter" idx="3"/>
          </p:nvPr>
        </p:nvSpPr>
        <p:spPr>
          <a:xfrm>
            <a:off x="4038600" y="6356350"/>
            <a:ext cx="4114800" cy="365125"/>
          </a:xfrm>
          <a:prstGeom prst="rect">
            <a:avLst/>
          </a:prstGeom>
        </p:spPr>
        <p:txBody>
          <a:bodyPr vert="horz" wrap="square" lIns="91440" tIns="45720" rIns="91440" bIns="45720" anchor="ctr" anchorCtr="1" compatLnSpc="1">
            <a:noAutofit/>
          </a:bodyPr>
          <a:p>
            <a:pPr algn="ctr"/>
            <a:endParaRPr dirty="0"/>
          </a:p>
        </p:txBody>
      </p:sp>
      <p:sp>
        <p:nvSpPr>
          <p:cNvPr id="10" name="Slide Number Placeholder 4"/>
          <p:cNvSpPr txBox="1">
            <a:spLocks noGrp="1"/>
          </p:cNvSpPr>
          <p:nvPr>
            <p:ph type="sldNum" sz="quarter" idx="4"/>
          </p:nvPr>
        </p:nvSpPr>
        <p:spPr>
          <a:xfrm>
            <a:off x="8610600" y="6356350"/>
            <a:ext cx="2743200" cy="365125"/>
          </a:xfrm>
          <a:prstGeom prst="rect">
            <a:avLst/>
          </a:prstGeom>
        </p:spPr>
        <p:txBody>
          <a:bodyPr vert="horz" wrap="square" lIns="91440" tIns="45720" rIns="91440" bIns="45720" anchor="ctr" anchorCtr="0" compatLnSpc="1">
            <a:noAutofit/>
          </a:bodyPr>
          <a:p>
            <a:pPr algn="r"/>
            <a:fld id="{9A0DB2DC-4C9A-4742-B13C-FB6460FD3503}" type="slidenum">
              <a:rPr lang="en-US" dirty="0"/>
            </a:fld>
            <a:endParaRPr 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pic>
        <p:nvPicPr>
          <p:cNvPr id="8194" name="Picture 6" descr="Logo, company name&#10;&#10;Description automatically generated"/>
          <p:cNvPicPr>
            <a:picLocks noChangeAspect="1"/>
          </p:cNvPicPr>
          <p:nvPr/>
        </p:nvPicPr>
        <p:blipFill>
          <a:blip r:embed="rId2"/>
          <a:srcRect l="4584" t="23659" r="4791" b="28049"/>
          <a:stretch>
            <a:fillRect/>
          </a:stretch>
        </p:blipFill>
        <p:spPr>
          <a:xfrm>
            <a:off x="317500" y="346075"/>
            <a:ext cx="1841500" cy="558800"/>
          </a:xfrm>
          <a:prstGeom prst="rect">
            <a:avLst/>
          </a:prstGeom>
          <a:noFill/>
          <a:ln w="9525">
            <a:noFill/>
          </a:ln>
        </p:spPr>
      </p:pic>
      <p:sp>
        <p:nvSpPr>
          <p:cNvPr id="8" name="Date Placeholder 1"/>
          <p:cNvSpPr txBox="1">
            <a:spLocks noGrp="1"/>
          </p:cNvSpPr>
          <p:nvPr>
            <p:ph type="dt" sz="half" idx="2"/>
          </p:nvPr>
        </p:nvSpPr>
        <p:spPr>
          <a:xfrm>
            <a:off x="838200" y="6356350"/>
            <a:ext cx="2743200" cy="365125"/>
          </a:xfrm>
          <a:prstGeom prst="rect">
            <a:avLst/>
          </a:prstGeom>
        </p:spPr>
        <p:txBody>
          <a:bodyPr vert="horz" wrap="square" lIns="91440" tIns="45720" rIns="91440" bIns="45720" anchor="ctr" anchorCtr="0" compatLnSpc="1">
            <a:noAutofit/>
          </a:bodyPr>
          <a:p>
            <a:fld id="{BB962C8B-B14F-4D97-AF65-F5344CB8AC3E}" type="datetime1">
              <a:rPr lang="en-US" dirty="0"/>
            </a:fld>
            <a:endParaRPr lang="en-US" dirty="0"/>
          </a:p>
        </p:txBody>
      </p:sp>
      <p:sp>
        <p:nvSpPr>
          <p:cNvPr id="9" name="Footer Placeholder 2"/>
          <p:cNvSpPr txBox="1">
            <a:spLocks noGrp="1"/>
          </p:cNvSpPr>
          <p:nvPr>
            <p:ph type="ftr" sz="quarter" idx="3"/>
          </p:nvPr>
        </p:nvSpPr>
        <p:spPr>
          <a:xfrm>
            <a:off x="4038600" y="6356350"/>
            <a:ext cx="4114800" cy="365125"/>
          </a:xfrm>
          <a:prstGeom prst="rect">
            <a:avLst/>
          </a:prstGeom>
        </p:spPr>
        <p:txBody>
          <a:bodyPr vert="horz" wrap="square" lIns="91440" tIns="45720" rIns="91440" bIns="45720" anchor="ctr" anchorCtr="1" compatLnSpc="1">
            <a:noAutofit/>
          </a:bodyPr>
          <a:p>
            <a:pPr algn="ctr"/>
            <a:endParaRPr dirty="0"/>
          </a:p>
        </p:txBody>
      </p:sp>
      <p:sp>
        <p:nvSpPr>
          <p:cNvPr id="10" name="Slide Number Placeholder 3"/>
          <p:cNvSpPr txBox="1">
            <a:spLocks noGrp="1"/>
          </p:cNvSpPr>
          <p:nvPr>
            <p:ph type="sldNum" sz="quarter" idx="4"/>
          </p:nvPr>
        </p:nvSpPr>
        <p:spPr>
          <a:xfrm>
            <a:off x="8610600" y="6356350"/>
            <a:ext cx="2743200" cy="365125"/>
          </a:xfrm>
          <a:prstGeom prst="rect">
            <a:avLst/>
          </a:prstGeom>
        </p:spPr>
        <p:txBody>
          <a:bodyPr vert="horz" wrap="square" lIns="91440" tIns="45720" rIns="91440" bIns="45720" anchor="ctr" anchorCtr="0" compatLnSpc="1">
            <a:noAutofit/>
          </a:bodyPr>
          <a:p>
            <a:pPr algn="r"/>
            <a:fld id="{9A0DB2DC-4C9A-4742-B13C-FB6460FD3503}" type="slidenum">
              <a:rPr lang="en-US" dirty="0"/>
            </a:fld>
            <a:endParaRPr lang="en-US"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US"/>
          </a:p>
        </p:txBody>
      </p:sp>
      <p:sp>
        <p:nvSpPr>
          <p:cNvPr id="3" name="Subtitl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US"/>
          </a:p>
        </p:txBody>
      </p:sp>
      <p:sp>
        <p:nvSpPr>
          <p:cNvPr id="4" name="Date Placeholder 3"/>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US"/>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p>
            <a:pPr lvl="0" eaLnBrk="1" hangingPunct="1"/>
            <a:endParaRPr dirty="0">
              <a:latin typeface="Calibri" panose="020F050202020403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Title Placeholder 1"/>
          <p:cNvSpPr txBox="1">
            <a:spLocks noGrp="1"/>
          </p:cNvSpPr>
          <p:nvPr>
            <p:ph type="title"/>
          </p:nvPr>
        </p:nvSpPr>
        <p:spPr>
          <a:xfrm>
            <a:off x="838200" y="365125"/>
            <a:ext cx="10515600" cy="1325563"/>
          </a:xfrm>
          <a:prstGeom prst="rect">
            <a:avLst/>
          </a:prstGeom>
          <a:noFill/>
          <a:ln w="9525">
            <a:noFill/>
          </a:ln>
        </p:spPr>
        <p:txBody>
          <a:bodyPr anchor="ctr" anchorCtr="0"/>
          <a:p>
            <a:pPr lvl="0"/>
            <a:r>
              <a:rPr dirty="0"/>
              <a:t>Click to edit Master title style</a:t>
            </a:r>
            <a:endParaRPr dirty="0"/>
          </a:p>
        </p:txBody>
      </p:sp>
      <p:sp>
        <p:nvSpPr>
          <p:cNvPr id="1027" name="Text Placeholder 2"/>
          <p:cNvSpPr txBox="1">
            <a:spLocks noGrp="1"/>
          </p:cNvSpPr>
          <p:nvPr>
            <p:ph type="body" idx="1"/>
          </p:nvPr>
        </p:nvSpPr>
        <p:spPr>
          <a:xfrm>
            <a:off x="838200" y="1825625"/>
            <a:ext cx="10515600" cy="4351338"/>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txBox="1">
            <a:spLocks noGrp="1"/>
          </p:cNvSpPr>
          <p:nvPr>
            <p:ph type="dt" sz="half" idx="2"/>
          </p:nvPr>
        </p:nvSpPr>
        <p:spPr>
          <a:xfrm>
            <a:off x="838200" y="6356350"/>
            <a:ext cx="2743200" cy="365125"/>
          </a:xfrm>
          <a:prstGeom prst="rect">
            <a:avLst/>
          </a:prstGeom>
          <a:noFill/>
          <a:ln>
            <a:noFill/>
          </a:ln>
        </p:spPr>
        <p:txBody>
          <a:bodyPr vert="horz" wrap="square" lIns="91440" tIns="45720" rIns="91440" bIns="45720" anchor="ctr" anchorCtr="0" compatLnSpc="1">
            <a:noAutofit/>
          </a:bodyPr>
          <a:lstStyle>
            <a:lvl1pPr>
              <a:defRPr sz="1200">
                <a:solidFill>
                  <a:srgbClr val="898989"/>
                </a:solidFill>
              </a:defRPr>
            </a:lvl1pPr>
          </a:lstStyle>
          <a:p>
            <a:pPr lvl="0" eaLnBrk="1" hangingPunct="1"/>
            <a:fld id="{BB962C8B-B14F-4D97-AF65-F5344CB8AC3E}" type="datetime1">
              <a:rPr lang="en-US" dirty="0">
                <a:latin typeface="Calibri" panose="020F0502020204030204" pitchFamily="34" charset="0"/>
              </a:rPr>
            </a:fld>
            <a:endParaRPr lang="en-US" dirty="0">
              <a:latin typeface="Calibri" panose="020F0502020204030204" pitchFamily="34" charset="0"/>
            </a:endParaRPr>
          </a:p>
        </p:txBody>
      </p:sp>
      <p:sp>
        <p:nvSpPr>
          <p:cNvPr id="5" name="Footer Placeholder 4"/>
          <p:cNvSpPr txBox="1">
            <a:spLocks noGrp="1"/>
          </p:cNvSpPr>
          <p:nvPr>
            <p:ph type="ftr" sz="quarter" idx="3"/>
          </p:nvPr>
        </p:nvSpPr>
        <p:spPr>
          <a:xfrm>
            <a:off x="4038600" y="6356350"/>
            <a:ext cx="4114800" cy="365125"/>
          </a:xfrm>
          <a:prstGeom prst="rect">
            <a:avLst/>
          </a:prstGeom>
          <a:noFill/>
          <a:ln>
            <a:noFill/>
          </a:ln>
        </p:spPr>
        <p:txBody>
          <a:bodyPr vert="horz" wrap="square" lIns="91440" tIns="45720" rIns="91440" bIns="45720" anchor="ctr" anchorCtr="1" compatLnSpc="1">
            <a:noAutofit/>
          </a:bodyPr>
          <a:lstStyle>
            <a:lvl1pPr algn="ctr">
              <a:defRPr sz="1200">
                <a:solidFill>
                  <a:srgbClr val="898989"/>
                </a:solidFill>
              </a:defRPr>
            </a:lvl1pPr>
          </a:lstStyle>
          <a:p>
            <a:pPr lvl="0" eaLnBrk="1" hangingPunct="1"/>
            <a:endParaRPr dirty="0">
              <a:latin typeface="Calibri" panose="020F0502020204030204" pitchFamily="34" charset="0"/>
            </a:endParaRPr>
          </a:p>
        </p:txBody>
      </p:sp>
      <p:sp>
        <p:nvSpPr>
          <p:cNvPr id="6" name="Slide Number Placeholder 5"/>
          <p:cNvSpPr txBox="1">
            <a:spLocks noGrp="1"/>
          </p:cNvSpPr>
          <p:nvPr>
            <p:ph type="sldNum" sz="quarter" idx="4"/>
          </p:nvPr>
        </p:nvSpPr>
        <p:spPr>
          <a:xfrm>
            <a:off x="8610600" y="6356350"/>
            <a:ext cx="2743200" cy="365125"/>
          </a:xfrm>
          <a:prstGeom prst="rect">
            <a:avLst/>
          </a:prstGeom>
          <a:noFill/>
          <a:ln>
            <a:noFill/>
          </a:ln>
        </p:spPr>
        <p:txBody>
          <a:bodyPr vert="horz" wrap="square" lIns="91440" tIns="45720" rIns="91440" bIns="45720" anchor="ctr" anchorCtr="0" compatLnSpc="1">
            <a:noAutofit/>
          </a:bodyPr>
          <a:lstStyle>
            <a:lvl1pPr algn="r">
              <a:defRPr sz="1200">
                <a:solidFill>
                  <a:srgbClr val="898989"/>
                </a:solidFill>
              </a:defRPr>
            </a:lvl1pPr>
          </a:lstStyle>
          <a:p>
            <a:pPr lvl="0" eaLnBrk="1" hangingPunct="1"/>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p:hf sldNum="0" hdr="0" ftr="0" dt="0"/>
  <p:txStyles>
    <p:titleStyle>
      <a:lvl1pPr marL="0" marR="0" lvl="0" indent="0" algn="l" defTabSz="914400" rtl="0" fontAlgn="auto" hangingPunct="1">
        <a:lnSpc>
          <a:spcPct val="90000"/>
        </a:lnSpc>
        <a:spcBef>
          <a:spcPts val="0"/>
        </a:spcBef>
        <a:spcAft>
          <a:spcPts val="0"/>
        </a:spcAft>
        <a:buNone/>
        <a:defRPr lang="en-US" sz="4400" b="0" i="0" u="none" strike="noStrike" kern="1200" cap="none" spc="0" baseline="0">
          <a:solidFill>
            <a:srgbClr val="000000"/>
          </a:solidFill>
          <a:uFillTx/>
          <a:latin typeface="DIN NEXT™ ARABIC LIGHT"/>
        </a:defRPr>
      </a:lvl1pPr>
    </p:titleStyle>
    <p:bodyStyle>
      <a:lvl1pPr marL="228600" marR="0" lvl="0" indent="-228600" algn="l" defTabSz="914400" rtl="0" fontAlgn="auto" hangingPunct="1">
        <a:lnSpc>
          <a:spcPct val="90000"/>
        </a:lnSpc>
        <a:spcBef>
          <a:spcPts val="1000"/>
        </a:spcBef>
        <a:spcAft>
          <a:spcPts val="0"/>
        </a:spcAft>
        <a:buSzPct val="100000"/>
        <a:buFont typeface="Arial" panose="020B0604020202020204" pitchFamily="34"/>
        <a:buChar char="•"/>
        <a:defRPr lang="en-US" sz="2800" b="0" i="0" u="none" strike="noStrike" kern="1200" cap="none" spc="0" baseline="0">
          <a:solidFill>
            <a:srgbClr val="000000"/>
          </a:solidFill>
          <a:uFillTx/>
          <a:latin typeface="Calibri" panose="020F0502020204030204"/>
        </a:defRPr>
      </a:lvl1pPr>
      <a:lvl2pPr marL="685800" marR="0" lvl="1" indent="-228600" algn="l" defTabSz="914400" rtl="0" fontAlgn="auto" hangingPunct="1">
        <a:lnSpc>
          <a:spcPct val="90000"/>
        </a:lnSpc>
        <a:spcBef>
          <a:spcPts val="500"/>
        </a:spcBef>
        <a:spcAft>
          <a:spcPts val="0"/>
        </a:spcAft>
        <a:buSzPct val="100000"/>
        <a:buFont typeface="Arial" panose="020B0604020202020204" pitchFamily="34"/>
        <a:buChar char="•"/>
        <a:defRPr lang="en-US" sz="2400" b="0" i="0" u="none" strike="noStrike" kern="1200" cap="none" spc="0" baseline="0">
          <a:solidFill>
            <a:srgbClr val="000000"/>
          </a:solidFill>
          <a:uFillTx/>
          <a:latin typeface="Calibri" panose="020F0502020204030204"/>
        </a:defRPr>
      </a:lvl2pPr>
      <a:lvl3pPr marL="1143000" marR="0" lvl="2" indent="-228600" algn="l" defTabSz="914400" rtl="0" fontAlgn="auto" hangingPunct="1">
        <a:lnSpc>
          <a:spcPct val="90000"/>
        </a:lnSpc>
        <a:spcBef>
          <a:spcPts val="500"/>
        </a:spcBef>
        <a:spcAft>
          <a:spcPts val="0"/>
        </a:spcAft>
        <a:buSzPct val="100000"/>
        <a:buFont typeface="Arial" panose="020B0604020202020204" pitchFamily="34"/>
        <a:buChar char="•"/>
        <a:defRPr lang="en-US" sz="2000" b="0" i="0" u="none" strike="noStrike" kern="1200" cap="none" spc="0" baseline="0">
          <a:solidFill>
            <a:srgbClr val="000000"/>
          </a:solidFill>
          <a:uFillTx/>
          <a:latin typeface="Calibri" panose="020F0502020204030204"/>
        </a:defRPr>
      </a:lvl3pPr>
      <a:lvl4pPr marL="1600200" marR="0" lvl="3" indent="-228600" algn="l" defTabSz="914400" rtl="0" fontAlgn="auto" hangingPunct="1">
        <a:lnSpc>
          <a:spcPct val="90000"/>
        </a:lnSpc>
        <a:spcBef>
          <a:spcPts val="500"/>
        </a:spcBef>
        <a:spcAft>
          <a:spcPts val="0"/>
        </a:spcAft>
        <a:buSzPct val="100000"/>
        <a:buFont typeface="Arial" panose="020B0604020202020204" pitchFamily="34"/>
        <a:buChar char="•"/>
        <a:defRPr lang="en-US" sz="1800" b="0" i="0" u="none" strike="noStrike" kern="1200" cap="none" spc="0" baseline="0">
          <a:solidFill>
            <a:srgbClr val="000000"/>
          </a:solidFill>
          <a:uFillTx/>
          <a:latin typeface="Calibri" panose="020F0502020204030204"/>
        </a:defRPr>
      </a:lvl4pPr>
      <a:lvl5pPr marL="2057400" marR="0" lvl="4" indent="-228600" algn="l" defTabSz="914400" rtl="0" fontAlgn="auto" hangingPunct="1">
        <a:lnSpc>
          <a:spcPct val="90000"/>
        </a:lnSpc>
        <a:spcBef>
          <a:spcPts val="500"/>
        </a:spcBef>
        <a:spcAft>
          <a:spcPts val="0"/>
        </a:spcAft>
        <a:buSzPct val="100000"/>
        <a:buFont typeface="Arial" panose="020B0604020202020204" pitchFamily="34"/>
        <a:buChar char="•"/>
        <a:defRPr lang="en-US" sz="1800" b="0" i="0" u="none" strike="noStrike" kern="1200" cap="none" spc="0" baseline="0">
          <a:solidFill>
            <a:srgbClr val="000000"/>
          </a:solidFill>
          <a:uFillTx/>
          <a:latin typeface="Calibri" panose="020F050202020403020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emf"/><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5.e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Google Shape;88;p1"/>
          <p:cNvSpPr/>
          <p:nvPr/>
        </p:nvSpPr>
        <p:spPr>
          <a:xfrm>
            <a:off x="0" y="22225"/>
            <a:ext cx="12192000" cy="6873875"/>
          </a:xfrm>
          <a:prstGeom prst="rect">
            <a:avLst/>
          </a:prstGeom>
          <a:gradFill>
            <a:gsLst>
              <a:gs pos="0">
                <a:srgbClr val="5F3E83"/>
              </a:gs>
              <a:gs pos="100000">
                <a:srgbClr val="903A7E"/>
              </a:gs>
            </a:gsLst>
            <a:lin ang="18900000"/>
          </a:gradFill>
          <a:ln cap="flat">
            <a:noFill/>
            <a:prstDash val="solid"/>
          </a:ln>
        </p:spPr>
        <p:txBody>
          <a:bodyPr vert="horz" wrap="square" lIns="58850" tIns="45701" rIns="58850" bIns="45701" anchor="ctr" anchorCtr="1" compatLnSpc="1">
            <a:noAutofit/>
          </a:bodyPr>
          <a:p>
            <a:pPr algn="ctr" eaLnBrk="1" hangingPunct="1"/>
            <a:endParaRPr sz="2300" dirty="0">
              <a:solidFill>
                <a:srgbClr val="FFFFFF"/>
              </a:solidFill>
              <a:latin typeface="Calibri" panose="020F0502020204030204" pitchFamily="34" charset="0"/>
              <a:ea typeface="Calibri" panose="020F0502020204030204" pitchFamily="34" charset="0"/>
            </a:endParaRPr>
          </a:p>
        </p:txBody>
      </p:sp>
      <p:pic>
        <p:nvPicPr>
          <p:cNvPr id="11267" name="Google Shape;89;p1"/>
          <p:cNvPicPr>
            <a:picLocks noChangeAspect="1"/>
          </p:cNvPicPr>
          <p:nvPr/>
        </p:nvPicPr>
        <p:blipFill>
          <a:blip r:embed="rId1"/>
          <a:stretch>
            <a:fillRect/>
          </a:stretch>
        </p:blipFill>
        <p:spPr>
          <a:xfrm>
            <a:off x="298450" y="260350"/>
            <a:ext cx="1281113" cy="381000"/>
          </a:xfrm>
          <a:prstGeom prst="rect">
            <a:avLst/>
          </a:prstGeom>
          <a:noFill/>
          <a:ln w="9525">
            <a:noFill/>
          </a:ln>
        </p:spPr>
      </p:pic>
      <p:cxnSp>
        <p:nvCxnSpPr>
          <p:cNvPr id="11268" name="Google Shape;90;p1"/>
          <p:cNvCxnSpPr/>
          <p:nvPr/>
        </p:nvCxnSpPr>
        <p:spPr>
          <a:xfrm rot="5400013">
            <a:off x="3074988" y="450850"/>
            <a:ext cx="365125" cy="0"/>
          </a:xfrm>
          <a:prstGeom prst="straightConnector1">
            <a:avLst/>
          </a:prstGeom>
          <a:ln w="9528" cap="flat" cmpd="sng">
            <a:solidFill>
              <a:srgbClr val="FFFFFF"/>
            </a:solidFill>
            <a:prstDash val="solid"/>
            <a:miter/>
            <a:headEnd type="none" w="med" len="med"/>
            <a:tailEnd type="none" w="med" len="med"/>
          </a:ln>
        </p:spPr>
      </p:cxnSp>
      <p:cxnSp>
        <p:nvCxnSpPr>
          <p:cNvPr id="11269" name="Google Shape;91;p1"/>
          <p:cNvCxnSpPr/>
          <p:nvPr/>
        </p:nvCxnSpPr>
        <p:spPr>
          <a:xfrm rot="5399996" flipH="1">
            <a:off x="1535113" y="450850"/>
            <a:ext cx="365125" cy="0"/>
          </a:xfrm>
          <a:prstGeom prst="straightConnector1">
            <a:avLst/>
          </a:prstGeom>
          <a:ln w="9528" cap="flat" cmpd="sng">
            <a:solidFill>
              <a:srgbClr val="FFFFFF"/>
            </a:solidFill>
            <a:prstDash val="solid"/>
            <a:miter/>
            <a:headEnd type="none" w="med" len="med"/>
            <a:tailEnd type="none" w="med" len="med"/>
          </a:ln>
        </p:spPr>
      </p:cxnSp>
      <p:sp>
        <p:nvSpPr>
          <p:cNvPr id="11270" name="Google Shape;93;p1"/>
          <p:cNvSpPr txBox="1"/>
          <p:nvPr/>
        </p:nvSpPr>
        <p:spPr>
          <a:xfrm>
            <a:off x="81280" y="2686050"/>
            <a:ext cx="11450320" cy="2643505"/>
          </a:xfrm>
          <a:prstGeom prst="rect">
            <a:avLst/>
          </a:prstGeom>
          <a:noFill/>
          <a:ln w="9525">
            <a:noFill/>
          </a:ln>
        </p:spPr>
        <p:txBody>
          <a:bodyPr wrap="square" lIns="91421" tIns="91421" rIns="91421" bIns="91421">
            <a:spAutoFit/>
          </a:bodyPr>
          <a:p>
            <a:pPr eaLnBrk="1" hangingPunct="1">
              <a:buNone/>
            </a:pPr>
            <a:r>
              <a:rPr sz="3600" dirty="0">
                <a:solidFill>
                  <a:srgbClr val="FFFFFF"/>
                </a:solidFill>
                <a:latin typeface="DIN NEXT™ ARABIC LIGHT"/>
                <a:cs typeface="Calibri" panose="020F0502020204030204" pitchFamily="34" charset="0"/>
              </a:rPr>
              <a:t>Capstone Project</a:t>
            </a:r>
            <a:r>
              <a:rPr lang="en-US" sz="3600" dirty="0">
                <a:solidFill>
                  <a:srgbClr val="FFFFFF"/>
                </a:solidFill>
                <a:latin typeface="DIN NEXT™ ARABIC LIGHT"/>
                <a:cs typeface="Calibri" panose="020F0502020204030204" pitchFamily="34" charset="0"/>
              </a:rPr>
              <a:t>                             </a:t>
            </a:r>
            <a:endParaRPr sz="3600" dirty="0">
              <a:solidFill>
                <a:srgbClr val="FFFFFF"/>
              </a:solidFill>
              <a:latin typeface="DIN NEXT™ ARABIC LIGHT"/>
              <a:cs typeface="Calibri" panose="020F0502020204030204" pitchFamily="34" charset="0"/>
            </a:endParaRPr>
          </a:p>
          <a:p>
            <a:pPr algn="r" eaLnBrk="1" hangingPunct="1">
              <a:buNone/>
            </a:pPr>
            <a:endParaRPr lang="ar-SA" altLang="x-none" sz="1200" dirty="0">
              <a:solidFill>
                <a:srgbClr val="FFFFFF"/>
              </a:solidFill>
              <a:latin typeface="DIN NEXT™ ARABIC LIGHT"/>
              <a:ea typeface="DIN NEXT™ ARABIC LIGHT"/>
            </a:endParaRPr>
          </a:p>
          <a:p>
            <a:pPr algn="r" eaLnBrk="1" hangingPunct="1">
              <a:buNone/>
            </a:pPr>
            <a:endParaRPr lang="ar-SA" altLang="x-none" sz="1200" dirty="0">
              <a:solidFill>
                <a:srgbClr val="FFFFFF"/>
              </a:solidFill>
              <a:latin typeface="DIN NEXT™ ARABIC LIGHT"/>
              <a:ea typeface="DIN NEXT™ ARABIC LIGHT"/>
            </a:endParaRPr>
          </a:p>
          <a:p>
            <a:pPr algn="r" eaLnBrk="1" hangingPunct="1">
              <a:buNone/>
            </a:pPr>
            <a:endParaRPr lang="ar-SA" altLang="x-none" sz="1200" dirty="0">
              <a:solidFill>
                <a:srgbClr val="FFFFFF"/>
              </a:solidFill>
              <a:latin typeface="DIN NEXT™ ARABIC LIGHT"/>
              <a:ea typeface="DIN NEXT™ ARABIC LIGHT"/>
            </a:endParaRPr>
          </a:p>
          <a:p>
            <a:pPr algn="r" eaLnBrk="1" hangingPunct="1">
              <a:buNone/>
            </a:pPr>
            <a:endParaRPr lang="ar-SA" altLang="x-none" sz="1200" dirty="0">
              <a:solidFill>
                <a:srgbClr val="FFFFFF"/>
              </a:solidFill>
              <a:latin typeface="DIN NEXT™ ARABIC LIGHT"/>
              <a:ea typeface="DIN NEXT™ ARABIC LIGHT"/>
            </a:endParaRPr>
          </a:p>
          <a:p>
            <a:pPr algn="ctr" eaLnBrk="1" hangingPunct="1">
              <a:buNone/>
            </a:pPr>
            <a:r>
              <a:rPr lang="en-US" sz="4000" b="1" dirty="0" err="1">
                <a:solidFill>
                  <a:srgbClr val="D4D4D4"/>
                </a:solidFill>
                <a:effectLst/>
                <a:latin typeface="Consolas" panose="020B0609020204030204" pitchFamily="49" charset="0"/>
                <a:sym typeface="+mn-ea"/>
              </a:rPr>
              <a:t>            </a:t>
            </a:r>
            <a:r>
              <a:rPr lang="en-US" sz="3600" b="1" dirty="0" err="1">
                <a:solidFill>
                  <a:schemeClr val="bg1"/>
                </a:solidFill>
                <a:effectLst/>
                <a:latin typeface="Constantia" panose="02030602050306030303" charset="0"/>
                <a:cs typeface="Constantia" panose="02030602050306030303" charset="0"/>
                <a:sym typeface="+mn-ea"/>
              </a:rPr>
              <a:t> Maha</a:t>
            </a:r>
            <a:r>
              <a:rPr lang="en-US" sz="3600" b="1" dirty="0">
                <a:solidFill>
                  <a:schemeClr val="bg1"/>
                </a:solidFill>
                <a:effectLst/>
                <a:latin typeface="Constantia" panose="02030602050306030303" charset="0"/>
                <a:cs typeface="Constantia" panose="02030602050306030303" charset="0"/>
                <a:sym typeface="+mn-ea"/>
              </a:rPr>
              <a:t> Hotel Group</a:t>
            </a:r>
            <a:endParaRPr lang="ar-SA" altLang="x-none" sz="1000" b="1" dirty="0">
              <a:solidFill>
                <a:schemeClr val="bg1"/>
              </a:solidFill>
              <a:latin typeface="Constantia" panose="02030602050306030303" charset="0"/>
              <a:ea typeface="DIN NEXT™ ARABIC LIGHT"/>
              <a:cs typeface="Constantia" panose="02030602050306030303" charset="0"/>
            </a:endParaRPr>
          </a:p>
          <a:p>
            <a:pPr algn="r" eaLnBrk="1" hangingPunct="1">
              <a:buNone/>
            </a:pPr>
            <a:endParaRPr lang="ar-SA" altLang="x-none" sz="1200" dirty="0">
              <a:solidFill>
                <a:srgbClr val="FFFFFF"/>
              </a:solidFill>
              <a:latin typeface="DIN NEXT™ ARABIC LIGHT"/>
              <a:ea typeface="DIN NEXT™ ARABIC LIGHT"/>
            </a:endParaRPr>
          </a:p>
          <a:p>
            <a:pPr algn="r" eaLnBrk="1" hangingPunct="1">
              <a:buNone/>
            </a:pPr>
            <a:endParaRPr lang="ar-SA" altLang="x-none" sz="1200" dirty="0">
              <a:solidFill>
                <a:srgbClr val="FFFFFF"/>
              </a:solidFill>
              <a:latin typeface="DIN NEXT™ ARABIC LIGHT"/>
              <a:ea typeface="DIN NEXT™ ARABIC LIGHT"/>
            </a:endParaRPr>
          </a:p>
          <a:p>
            <a:pPr algn="r" eaLnBrk="1" hangingPunct="1">
              <a:buNone/>
            </a:pPr>
            <a:endParaRPr lang="ar-SA" altLang="x-none" sz="1200" dirty="0">
              <a:solidFill>
                <a:srgbClr val="FFFFFF"/>
              </a:solidFill>
              <a:latin typeface="DIN NEXT™ ARABIC LIGHT"/>
              <a:ea typeface="DIN NEXT™ ARABIC LIGHT"/>
            </a:endParaRPr>
          </a:p>
        </p:txBody>
      </p:sp>
      <p:pic>
        <p:nvPicPr>
          <p:cNvPr id="11271" name="Google Shape;94;p1"/>
          <p:cNvPicPr>
            <a:picLocks noChangeAspect="1"/>
          </p:cNvPicPr>
          <p:nvPr/>
        </p:nvPicPr>
        <p:blipFill>
          <a:blip r:embed="rId2"/>
          <a:srcRect l="-5905" t="12444" r="661" b="5051"/>
          <a:stretch>
            <a:fillRect/>
          </a:stretch>
        </p:blipFill>
        <p:spPr>
          <a:xfrm>
            <a:off x="1619250" y="184150"/>
            <a:ext cx="1662113" cy="533400"/>
          </a:xfrm>
          <a:prstGeom prst="rect">
            <a:avLst/>
          </a:prstGeom>
          <a:noFill/>
          <a:ln w="9525">
            <a:noFill/>
          </a:ln>
        </p:spPr>
      </p:pic>
      <p:cxnSp>
        <p:nvCxnSpPr>
          <p:cNvPr id="11272" name="Straight Connector 2"/>
          <p:cNvCxnSpPr/>
          <p:nvPr/>
        </p:nvCxnSpPr>
        <p:spPr>
          <a:xfrm>
            <a:off x="11113" y="3402013"/>
            <a:ext cx="8070850" cy="0"/>
          </a:xfrm>
          <a:prstGeom prst="straightConnector1">
            <a:avLst/>
          </a:prstGeom>
          <a:ln w="38103" cap="flat" cmpd="sng">
            <a:solidFill>
              <a:srgbClr val="FFFFFF"/>
            </a:solidFill>
            <a:prstDash val="solid"/>
            <a:miter/>
            <a:headEnd type="none" w="med" len="med"/>
            <a:tailEnd type="none" w="med" len="med"/>
          </a:ln>
        </p:spPr>
      </p:cxnSp>
      <p:pic>
        <p:nvPicPr>
          <p:cNvPr id="9" name="Graphic 9"/>
          <p:cNvPicPr>
            <a:picLocks noChangeAspect="1"/>
          </p:cNvPicPr>
          <p:nvPr/>
        </p:nvPicPr>
        <p:blipFill>
          <a:blip r:embed="rId3"/>
          <a:stretch>
            <a:fillRect/>
          </a:stretch>
        </p:blipFill>
        <p:spPr>
          <a:xfrm>
            <a:off x="10199688" y="4983163"/>
            <a:ext cx="1508125" cy="1281113"/>
          </a:xfrm>
          <a:prstGeom prst="rect">
            <a:avLst/>
          </a:prstGeom>
          <a:noFill/>
          <a:ln cap="flat">
            <a:noFill/>
          </a:ln>
        </p:spPr>
      </p:pic>
      <p:pic>
        <p:nvPicPr>
          <p:cNvPr id="11274" name="Picture 3"/>
          <p:cNvPicPr>
            <a:picLocks noChangeAspect="1"/>
          </p:cNvPicPr>
          <p:nvPr/>
        </p:nvPicPr>
        <p:blipFill>
          <a:blip r:embed="rId4"/>
          <a:stretch>
            <a:fillRect/>
          </a:stretch>
        </p:blipFill>
        <p:spPr>
          <a:xfrm>
            <a:off x="3168650" y="-347662"/>
            <a:ext cx="2741613" cy="1490662"/>
          </a:xfrm>
          <a:prstGeom prst="rect">
            <a:avLst/>
          </a:prstGeom>
          <a:noFill/>
          <a:ln w="9525">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0210" y="929640"/>
            <a:ext cx="10358755" cy="4604385"/>
          </a:xfrm>
        </p:spPr>
        <p:txBody>
          <a:bodyPr/>
          <a:p>
            <a:pPr marL="0" indent="0">
              <a:buNone/>
            </a:pPr>
            <a:r>
              <a:rPr b="1" u="sng" dirty="0">
                <a:effectLst/>
                <a:latin typeface="Arial" panose="020B0604020202020204" pitchFamily="34" charset="0"/>
                <a:sym typeface="+mn-ea"/>
              </a:rPr>
              <a:t>What was the most difficult part of the project:</a:t>
            </a:r>
            <a:endParaRPr b="1" u="sng" dirty="0">
              <a:effectLst/>
              <a:latin typeface="Arial" panose="020B0604020202020204" pitchFamily="34" charset="0"/>
              <a:sym typeface="+mn-ea"/>
            </a:endParaRPr>
          </a:p>
          <a:p>
            <a:pPr marL="0" indent="0">
              <a:buNone/>
            </a:pPr>
            <a:endParaRPr lang="en-US" u="sng"/>
          </a:p>
          <a:p>
            <a:pPr marL="0" indent="0">
              <a:buNone/>
            </a:pPr>
            <a:r>
              <a:rPr sz="4000" dirty="0">
                <a:sym typeface="+mn-ea"/>
              </a:rPr>
              <a:t>Defining the required table of the system and the relations between the data in database</a:t>
            </a:r>
            <a:endParaRPr lang="ar-SA" sz="4000" dirty="0"/>
          </a:p>
          <a:p>
            <a:pPr marL="0" indent="0">
              <a:buNone/>
            </a:pPr>
            <a:endParaRPr lang="ar-SA" sz="4000" u="sng"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0560" y="843280"/>
            <a:ext cx="10684510" cy="5017770"/>
          </a:xfrm>
        </p:spPr>
        <p:txBody>
          <a:bodyPr/>
          <a:p>
            <a:pPr marL="0" indent="0">
              <a:buNone/>
            </a:pPr>
            <a:r>
              <a:rPr b="1" u="sng" dirty="0">
                <a:effectLst/>
                <a:latin typeface="Arial" panose="020B0604020202020204" pitchFamily="34" charset="0"/>
                <a:sym typeface="+mn-ea"/>
              </a:rPr>
              <a:t>What was your favorite part of the project:</a:t>
            </a:r>
            <a:endParaRPr b="1" u="sng" dirty="0">
              <a:effectLst/>
              <a:latin typeface="Arial" panose="020B0604020202020204" pitchFamily="34" charset="0"/>
              <a:sym typeface="+mn-ea"/>
            </a:endParaRPr>
          </a:p>
          <a:p>
            <a:pPr marL="0" indent="0">
              <a:buNone/>
            </a:pPr>
            <a:endParaRPr b="1" u="sng" dirty="0">
              <a:effectLst/>
              <a:latin typeface="Amiri" panose="00000500000000000000" charset="0"/>
              <a:cs typeface="Amiri" panose="00000500000000000000" charset="0"/>
              <a:sym typeface="+mn-ea"/>
            </a:endParaRPr>
          </a:p>
          <a:p>
            <a:pPr marL="0" indent="0">
              <a:buNone/>
            </a:pPr>
            <a:r>
              <a:rPr sz="5400" dirty="0">
                <a:latin typeface="Amiri" panose="00000500000000000000" charset="0"/>
                <a:cs typeface="Amiri" panose="00000500000000000000" charset="0"/>
                <a:sym typeface="+mn-ea"/>
              </a:rPr>
              <a:t>My </a:t>
            </a:r>
            <a:r>
              <a:rPr sz="5400" dirty="0" err="1">
                <a:latin typeface="Amiri" panose="00000500000000000000" charset="0"/>
                <a:cs typeface="Amiri" panose="00000500000000000000" charset="0"/>
                <a:sym typeface="+mn-ea"/>
              </a:rPr>
              <a:t>favourite</a:t>
            </a:r>
            <a:r>
              <a:rPr sz="5400" dirty="0">
                <a:latin typeface="Amiri" panose="00000500000000000000" charset="0"/>
                <a:cs typeface="Amiri" panose="00000500000000000000" charset="0"/>
                <a:sym typeface="+mn-ea"/>
              </a:rPr>
              <a:t> part is the moment when the request is done successfully and get the correct result from it.</a:t>
            </a:r>
            <a:endParaRPr lang="ar-SA" sz="5400" dirty="0">
              <a:latin typeface="Amiri" panose="00000500000000000000" charset="0"/>
              <a:cs typeface="Amiri" panose="00000500000000000000" charset="0"/>
            </a:endParaRPr>
          </a:p>
          <a:p>
            <a:pPr marL="0" indent="0">
              <a:buNone/>
            </a:pPr>
            <a:endParaRPr lang="ar-SA" sz="5400" b="1" u="sng" dirty="0">
              <a:latin typeface="Amiri" panose="00000500000000000000" charset="0"/>
              <a:cs typeface="Amiri" panose="00000500000000000000"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0655" y="536575"/>
            <a:ext cx="11002645" cy="5324475"/>
          </a:xfrm>
        </p:spPr>
        <p:txBody>
          <a:bodyPr/>
          <a:p>
            <a:pPr marL="0" indent="0">
              <a:buNone/>
            </a:pPr>
            <a:r>
              <a:rPr b="1" dirty="0">
                <a:effectLst/>
                <a:latin typeface="Arial" panose="020B0604020202020204" pitchFamily="34" charset="0"/>
                <a:sym typeface="+mn-ea"/>
              </a:rPr>
              <a:t>What are the new things you learned creating this application:</a:t>
            </a:r>
            <a:endParaRPr b="1" dirty="0">
              <a:effectLst/>
              <a:latin typeface="Arial" panose="020B0604020202020204" pitchFamily="34" charset="0"/>
              <a:sym typeface="+mn-ea"/>
            </a:endParaRPr>
          </a:p>
          <a:p>
            <a:pPr marL="0" indent="0">
              <a:buNone/>
            </a:pPr>
            <a:endParaRPr b="1" dirty="0">
              <a:effectLst/>
              <a:latin typeface="Arial" panose="020B0604020202020204" pitchFamily="34" charset="0"/>
              <a:cs typeface="Tahoma" panose="020B0604030504040204" charset="0"/>
              <a:sym typeface="+mn-ea"/>
            </a:endParaRPr>
          </a:p>
          <a:p>
            <a:pPr marL="0" indent="0">
              <a:buNone/>
            </a:pPr>
            <a:r>
              <a:rPr dirty="0">
                <a:latin typeface="Tahoma" panose="020B0604030504040204" charset="0"/>
                <a:cs typeface="Tahoma" panose="020B0604030504040204" charset="0"/>
                <a:sym typeface="+mn-ea"/>
              </a:rPr>
              <a:t>How to make the website interactive , not constant information, real by connecting the interface with backend and the ability of interacting with the database from the interface</a:t>
            </a:r>
            <a:endParaRPr lang="ar-SA" dirty="0">
              <a:latin typeface="Tahoma" panose="020B0604030504040204" charset="0"/>
              <a:cs typeface="Tahoma" panose="020B0604030504040204" charset="0"/>
            </a:endParaRPr>
          </a:p>
          <a:p>
            <a:pPr marL="0" indent="0">
              <a:buNone/>
            </a:pPr>
            <a:endParaRPr lang="en-US" b="1">
              <a:latin typeface="Tahoma" panose="020B0604030504040204" charset="0"/>
              <a:cs typeface="Tahoma" panose="020B060403050404020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Google Shape;88;p1"/>
          <p:cNvSpPr/>
          <p:nvPr/>
        </p:nvSpPr>
        <p:spPr>
          <a:xfrm>
            <a:off x="0" y="-3175"/>
            <a:ext cx="12192000" cy="6873875"/>
          </a:xfrm>
          <a:prstGeom prst="rect">
            <a:avLst/>
          </a:prstGeom>
          <a:gradFill>
            <a:gsLst>
              <a:gs pos="0">
                <a:srgbClr val="5F3E83"/>
              </a:gs>
              <a:gs pos="100000">
                <a:srgbClr val="903A7E"/>
              </a:gs>
            </a:gsLst>
            <a:lin ang="18900000"/>
          </a:gradFill>
          <a:ln cap="flat">
            <a:noFill/>
            <a:prstDash val="solid"/>
          </a:ln>
        </p:spPr>
        <p:txBody>
          <a:bodyPr vert="horz" wrap="square" lIns="58850" tIns="45701" rIns="58850" bIns="45701" anchor="ctr" anchorCtr="1" compatLnSpc="1">
            <a:noAutofit/>
          </a:bodyPr>
          <a:p>
            <a:pPr algn="ctr" eaLnBrk="1" hangingPunct="1"/>
            <a:endParaRPr sz="2300" dirty="0">
              <a:solidFill>
                <a:srgbClr val="FFFFFF"/>
              </a:solidFill>
              <a:latin typeface="Calibri" panose="020F0502020204030204" pitchFamily="34" charset="0"/>
              <a:ea typeface="Calibri" panose="020F0502020204030204" pitchFamily="34" charset="0"/>
            </a:endParaRPr>
          </a:p>
        </p:txBody>
      </p:sp>
      <p:sp>
        <p:nvSpPr>
          <p:cNvPr id="15363" name="Google Shape;93;p1"/>
          <p:cNvSpPr txBox="1"/>
          <p:nvPr/>
        </p:nvSpPr>
        <p:spPr>
          <a:xfrm>
            <a:off x="-298450" y="2570163"/>
            <a:ext cx="12466638" cy="1354137"/>
          </a:xfrm>
          <a:prstGeom prst="rect">
            <a:avLst/>
          </a:prstGeom>
          <a:noFill/>
          <a:ln w="9525">
            <a:noFill/>
          </a:ln>
        </p:spPr>
        <p:txBody>
          <a:bodyPr lIns="91421" tIns="91421" rIns="91421" bIns="91421">
            <a:spAutoFit/>
          </a:bodyPr>
          <a:p>
            <a:pPr algn="ctr" eaLnBrk="1" hangingPunct="1">
              <a:buNone/>
            </a:pPr>
            <a:r>
              <a:rPr sz="4400" dirty="0">
                <a:solidFill>
                  <a:srgbClr val="FFFFFF"/>
                </a:solidFill>
                <a:latin typeface="DIN NEXT™ ARABIC LIGHT"/>
                <a:cs typeface="Calibri" panose="020F0502020204030204" pitchFamily="34" charset="0"/>
              </a:rPr>
              <a:t>Thank you</a:t>
            </a:r>
            <a:endParaRPr sz="4400" dirty="0">
              <a:solidFill>
                <a:srgbClr val="FFFFFF"/>
              </a:solidFill>
              <a:latin typeface="DIN NEXT™ ARABIC LIGHT"/>
              <a:cs typeface="Calibri" panose="020F0502020204030204" pitchFamily="34" charset="0"/>
            </a:endParaRPr>
          </a:p>
          <a:p>
            <a:pPr algn="r" eaLnBrk="1" hangingPunct="1">
              <a:buNone/>
            </a:pPr>
            <a:endParaRPr sz="1200" dirty="0">
              <a:solidFill>
                <a:srgbClr val="FFFFFF"/>
              </a:solidFill>
              <a:latin typeface="DIN NEXT™ ARABIC LIGHT"/>
              <a:cs typeface="Calibri" panose="020F0502020204030204" pitchFamily="34" charset="0"/>
            </a:endParaRPr>
          </a:p>
          <a:p>
            <a:pPr algn="r" eaLnBrk="1" hangingPunct="1">
              <a:buNone/>
            </a:pPr>
            <a:endParaRPr sz="2000" dirty="0">
              <a:solidFill>
                <a:srgbClr val="FFFFFF"/>
              </a:solidFill>
              <a:latin typeface="DIN NEXT™ ARABIC LIGHT"/>
              <a:ea typeface="Calibri" panose="020F0502020204030204" pitchFamily="34" charset="0"/>
            </a:endParaRPr>
          </a:p>
        </p:txBody>
      </p:sp>
      <p:cxnSp>
        <p:nvCxnSpPr>
          <p:cNvPr id="15364" name="Straight Connector 2"/>
          <p:cNvCxnSpPr/>
          <p:nvPr/>
        </p:nvCxnSpPr>
        <p:spPr>
          <a:xfrm>
            <a:off x="1871663" y="3402013"/>
            <a:ext cx="8069262" cy="0"/>
          </a:xfrm>
          <a:prstGeom prst="straightConnector1">
            <a:avLst/>
          </a:prstGeom>
          <a:ln w="38103" cap="flat" cmpd="sng">
            <a:solidFill>
              <a:srgbClr val="FFFFFF"/>
            </a:solidFill>
            <a:prstDash val="solid"/>
            <a:miter/>
            <a:headEnd type="none" w="med" len="med"/>
            <a:tailEnd type="none" w="med" len="med"/>
          </a:ln>
        </p:spPr>
      </p:cxnSp>
      <p:pic>
        <p:nvPicPr>
          <p:cNvPr id="5" name="Graphic 9"/>
          <p:cNvPicPr>
            <a:picLocks noChangeAspect="1"/>
          </p:cNvPicPr>
          <p:nvPr/>
        </p:nvPicPr>
        <p:blipFill>
          <a:blip r:embed="rId1"/>
          <a:stretch>
            <a:fillRect/>
          </a:stretch>
        </p:blipFill>
        <p:spPr>
          <a:xfrm>
            <a:off x="10199688" y="4983163"/>
            <a:ext cx="1508125" cy="1281113"/>
          </a:xfrm>
          <a:prstGeom prst="rect">
            <a:avLst/>
          </a:prstGeom>
          <a:noFill/>
          <a:ln cap="flat">
            <a:noFill/>
          </a:ln>
        </p:spPr>
      </p:pic>
      <p:grpSp>
        <p:nvGrpSpPr>
          <p:cNvPr id="15366" name="Group 3"/>
          <p:cNvGrpSpPr/>
          <p:nvPr/>
        </p:nvGrpSpPr>
        <p:grpSpPr>
          <a:xfrm>
            <a:off x="134938" y="-493712"/>
            <a:ext cx="5611812" cy="1492250"/>
            <a:chOff x="134243" y="-493071"/>
            <a:chExt cx="5613162" cy="1491496"/>
          </a:xfrm>
        </p:grpSpPr>
        <p:pic>
          <p:nvPicPr>
            <p:cNvPr id="15367" name="Google Shape;89;p1"/>
            <p:cNvPicPr>
              <a:picLocks noChangeAspect="1"/>
            </p:cNvPicPr>
            <p:nvPr/>
          </p:nvPicPr>
          <p:blipFill>
            <a:blip r:embed="rId2"/>
            <a:stretch>
              <a:fillRect/>
            </a:stretch>
          </p:blipFill>
          <p:spPr>
            <a:xfrm>
              <a:off x="134243" y="116092"/>
              <a:ext cx="1282071" cy="380116"/>
            </a:xfrm>
            <a:prstGeom prst="rect">
              <a:avLst/>
            </a:prstGeom>
            <a:noFill/>
            <a:ln w="9525">
              <a:noFill/>
            </a:ln>
          </p:spPr>
        </p:pic>
        <p:cxnSp>
          <p:nvCxnSpPr>
            <p:cNvPr id="15368" name="Google Shape;90;p1"/>
            <p:cNvCxnSpPr/>
            <p:nvPr/>
          </p:nvCxnSpPr>
          <p:spPr>
            <a:xfrm rot="5400013">
              <a:off x="2912066" y="306146"/>
              <a:ext cx="364800" cy="0"/>
            </a:xfrm>
            <a:prstGeom prst="straightConnector1">
              <a:avLst/>
            </a:prstGeom>
            <a:ln w="9528" cap="flat" cmpd="sng">
              <a:solidFill>
                <a:srgbClr val="FFFFFF"/>
              </a:solidFill>
              <a:prstDash val="solid"/>
              <a:miter/>
              <a:headEnd type="none" w="med" len="med"/>
              <a:tailEnd type="none" w="med" len="med"/>
            </a:ln>
          </p:spPr>
        </p:cxnSp>
        <p:cxnSp>
          <p:nvCxnSpPr>
            <p:cNvPr id="15369" name="Google Shape;91;p1"/>
            <p:cNvCxnSpPr/>
            <p:nvPr/>
          </p:nvCxnSpPr>
          <p:spPr>
            <a:xfrm rot="5399996" flipH="1">
              <a:off x="1371860" y="306145"/>
              <a:ext cx="364799" cy="0"/>
            </a:xfrm>
            <a:prstGeom prst="straightConnector1">
              <a:avLst/>
            </a:prstGeom>
            <a:ln w="9528" cap="flat" cmpd="sng">
              <a:solidFill>
                <a:srgbClr val="FFFFFF"/>
              </a:solidFill>
              <a:prstDash val="solid"/>
              <a:miter/>
              <a:headEnd type="none" w="med" len="med"/>
              <a:tailEnd type="none" w="med" len="med"/>
            </a:ln>
          </p:spPr>
        </p:cxnSp>
        <p:pic>
          <p:nvPicPr>
            <p:cNvPr id="15370" name="Google Shape;94;p1"/>
            <p:cNvPicPr>
              <a:picLocks noChangeAspect="1"/>
            </p:cNvPicPr>
            <p:nvPr/>
          </p:nvPicPr>
          <p:blipFill>
            <a:blip r:embed="rId3"/>
            <a:srcRect l="-5905" t="12444" r="661" b="5051"/>
            <a:stretch>
              <a:fillRect/>
            </a:stretch>
          </p:blipFill>
          <p:spPr>
            <a:xfrm>
              <a:off x="1455203" y="39447"/>
              <a:ext cx="1662836" cy="533396"/>
            </a:xfrm>
            <a:prstGeom prst="rect">
              <a:avLst/>
            </a:prstGeom>
            <a:noFill/>
            <a:ln w="9525">
              <a:noFill/>
            </a:ln>
          </p:spPr>
        </p:pic>
        <p:pic>
          <p:nvPicPr>
            <p:cNvPr id="15371" name="Picture 11"/>
            <p:cNvPicPr>
              <a:picLocks noChangeAspect="1"/>
            </p:cNvPicPr>
            <p:nvPr/>
          </p:nvPicPr>
          <p:blipFill>
            <a:blip r:embed="rId4"/>
            <a:stretch>
              <a:fillRect/>
            </a:stretch>
          </p:blipFill>
          <p:spPr>
            <a:xfrm>
              <a:off x="3005952" y="-493071"/>
              <a:ext cx="2741453" cy="1491496"/>
            </a:xfrm>
            <a:prstGeom prst="rect">
              <a:avLst/>
            </a:prstGeom>
            <a:noFill/>
            <a:ln w="9525">
              <a:noFill/>
            </a:ln>
          </p:spPr>
        </p:pic>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244"/>
          <p:cNvPicPr>
            <a:picLocks noChangeAspect="1"/>
          </p:cNvPicPr>
          <p:nvPr/>
        </p:nvPicPr>
        <p:blipFill>
          <a:blip r:embed="rId1"/>
          <a:stretch>
            <a:fillRect/>
          </a:stretch>
        </p:blipFill>
        <p:spPr>
          <a:xfrm>
            <a:off x="23813" y="5759450"/>
            <a:ext cx="2563812" cy="1395413"/>
          </a:xfrm>
          <a:prstGeom prst="rect">
            <a:avLst/>
          </a:prstGeom>
          <a:noFill/>
          <a:ln w="9525">
            <a:noFill/>
          </a:ln>
        </p:spPr>
      </p:pic>
      <p:sp>
        <p:nvSpPr>
          <p:cNvPr id="14" name="عنصر نائب للمحتوى 13"/>
          <p:cNvSpPr>
            <a:spLocks noGrp="1"/>
          </p:cNvSpPr>
          <p:nvPr>
            <p:ph idx="1"/>
          </p:nvPr>
        </p:nvSpPr>
        <p:spPr>
          <a:xfrm flipH="1">
            <a:off x="812800" y="394335"/>
            <a:ext cx="9782810" cy="5752465"/>
          </a:xfrm>
        </p:spPr>
        <p:txBody>
          <a:bodyPr rtlCol="1"/>
          <a:p>
            <a:pPr marL="0" indent="0" algn="l" rtl="1">
              <a:buNone/>
            </a:pPr>
            <a:r>
              <a:rPr lang="en-US" dirty="0"/>
              <a:t> </a:t>
            </a:r>
            <a:endParaRPr lang="en-US" dirty="0"/>
          </a:p>
          <a:p>
            <a:pPr marL="0" indent="0" algn="l" rtl="1">
              <a:buNone/>
            </a:pPr>
            <a:r>
              <a:rPr sz="4800" b="1" u="sng" dirty="0">
                <a:effectLst/>
                <a:latin typeface="Tahoma" panose="020B0604030504040204" charset="0"/>
                <a:cs typeface="Tahoma" panose="020B0604030504040204" charset="0"/>
                <a:sym typeface="+mn-ea"/>
              </a:rPr>
              <a:t>Problem statement:</a:t>
            </a:r>
            <a:endParaRPr lang="en-US" sz="4800" b="1" u="sng" dirty="0">
              <a:latin typeface="Tahoma" panose="020B0604030504040204" charset="0"/>
              <a:cs typeface="Tahoma" panose="020B0604030504040204" charset="0"/>
            </a:endParaRPr>
          </a:p>
          <a:p>
            <a:pPr marL="0" indent="0" algn="l" rtl="1">
              <a:buNone/>
            </a:pPr>
            <a:endParaRPr lang="en-US" dirty="0"/>
          </a:p>
          <a:p>
            <a:pPr marL="0" indent="0" algn="l" rtl="1">
              <a:buNone/>
            </a:pPr>
            <a:endParaRPr lang="en-US" sz="4000" dirty="0">
              <a:latin typeface="Tahoma" panose="020B0604030504040204" charset="0"/>
              <a:cs typeface="Tahoma" panose="020B0604030504040204" charset="0"/>
            </a:endParaRPr>
          </a:p>
          <a:p>
            <a:pPr marL="0" indent="0" algn="l" rtl="1">
              <a:buNone/>
            </a:pPr>
            <a:r>
              <a:rPr lang="en-US" sz="4000" dirty="0">
                <a:latin typeface="Tahoma" panose="020B0604030504040204" charset="0"/>
                <a:cs typeface="Tahoma" panose="020B0604030504040204" charset="0"/>
              </a:rPr>
              <a:t>This system was created to make the life of the admin of the hotel group very easy to manage their hotels</a:t>
            </a:r>
            <a:endParaRPr lang="ar-SA" sz="4000" dirty="0">
              <a:latin typeface="Tahoma" panose="020B0604030504040204" charset="0"/>
              <a:cs typeface="Tahoma" panose="020B060403050404020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74675" y="987425"/>
            <a:ext cx="10780395" cy="5692140"/>
          </a:xfrm>
        </p:spPr>
        <p:txBody>
          <a:bodyPr/>
          <a:p>
            <a:pPr marL="0" indent="0">
              <a:buNone/>
            </a:pPr>
            <a:r>
              <a:rPr sz="3600" b="1" u="sng" dirty="0">
                <a:effectLst/>
                <a:latin typeface="Arial" panose="020B0604020202020204" pitchFamily="34" charset="0"/>
                <a:sym typeface="+mn-ea"/>
              </a:rPr>
              <a:t>Brief about the project:</a:t>
            </a:r>
            <a:endParaRPr sz="3600" b="1" u="sng" dirty="0">
              <a:effectLst/>
              <a:latin typeface="Arial" panose="020B0604020202020204" pitchFamily="34" charset="0"/>
              <a:sym typeface="+mn-ea"/>
            </a:endParaRPr>
          </a:p>
          <a:p>
            <a:pPr marL="0" indent="0">
              <a:buNone/>
            </a:pPr>
            <a:endParaRPr dirty="0">
              <a:sym typeface="+mn-ea"/>
            </a:endParaRPr>
          </a:p>
          <a:p>
            <a:pPr marL="0" indent="0">
              <a:buNone/>
            </a:pPr>
            <a:r>
              <a:rPr dirty="0">
                <a:latin typeface="Tahoma" panose="020B0604030504040204" charset="0"/>
                <a:cs typeface="Tahoma" panose="020B0604030504040204" charset="0"/>
                <a:sym typeface="+mn-ea"/>
              </a:rPr>
              <a:t>The hotel management system is a web application used to help the admin of the hotel groups to manage the branches of the hotel easily by using very simple and familiar interfaces to login into the system, manage the branches of the hotel group like managing the rooms of the branch including add new room, view room details and remove a room from the system, manage the meals details of the restaurant of the branch-like add a new meal to the restaurant, delete a meal and view meal details, and delete a branch</a:t>
            </a:r>
            <a:r>
              <a:rPr dirty="0">
                <a:sym typeface="+mn-ea"/>
              </a:rPr>
              <a:t>.</a:t>
            </a:r>
            <a:endParaRPr lang="ar-SA" dirty="0"/>
          </a:p>
          <a:p>
            <a:pPr marL="0" indent="0">
              <a:buNone/>
            </a:pPr>
            <a:endParaRPr lang="ar-SA" dirty="0"/>
          </a:p>
          <a:p>
            <a:pPr marL="0" indent="0">
              <a:buNone/>
            </a:pPr>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b="1" u="sng" dirty="0">
                <a:effectLst/>
                <a:latin typeface="Arial" panose="020B0604020202020204" pitchFamily="34" charset="0"/>
                <a:sym typeface="+mn-ea"/>
              </a:rPr>
              <a:t>Wireframe:</a:t>
            </a:r>
            <a:endParaRPr lang="en-US"/>
          </a:p>
        </p:txBody>
      </p:sp>
      <p:pic>
        <p:nvPicPr>
          <p:cNvPr id="6" name="صورة 1"/>
          <p:cNvPicPr>
            <a:picLocks noChangeAspect="1"/>
          </p:cNvPicPr>
          <p:nvPr>
            <p:ph idx="1"/>
          </p:nvPr>
        </p:nvPicPr>
        <p:blipFill rotWithShape="1">
          <a:blip r:embed="rId1"/>
          <a:srcRect l="1569" t="8342" r="6227" b="8839"/>
          <a:stretch>
            <a:fillRect/>
          </a:stretch>
        </p:blipFill>
        <p:spPr bwMode="auto">
          <a:xfrm>
            <a:off x="838200" y="1691640"/>
            <a:ext cx="8644255" cy="4411345"/>
          </a:xfrm>
          <a:prstGeom prst="rect">
            <a:avLst/>
          </a:prstGeom>
          <a:ln>
            <a:noFill/>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ERD</a:t>
            </a:r>
            <a:endParaRPr lang="en-US"/>
          </a:p>
        </p:txBody>
      </p:sp>
      <p:pic>
        <p:nvPicPr>
          <p:cNvPr id="5" name="Content Placeholder 4"/>
          <p:cNvPicPr>
            <a:picLocks noChangeAspect="1"/>
          </p:cNvPicPr>
          <p:nvPr>
            <p:ph idx="1"/>
          </p:nvPr>
        </p:nvPicPr>
        <p:blipFill>
          <a:blip r:embed="rId1"/>
          <a:stretch>
            <a:fillRect/>
          </a:stretch>
        </p:blipFill>
        <p:spPr>
          <a:xfrm>
            <a:off x="1390650" y="1363980"/>
            <a:ext cx="8746490" cy="4813300"/>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b="1" u="sng" dirty="0">
                <a:effectLst/>
                <a:latin typeface="Arial" panose="020B0604020202020204" pitchFamily="34" charset="0"/>
                <a:cs typeface="Arial" panose="020B0604020202020204" pitchFamily="34" charset="0"/>
                <a:sym typeface="+mn-ea"/>
              </a:rPr>
              <a:t>Demo of the project:</a:t>
            </a:r>
            <a:endParaRPr lang="en-US"/>
          </a:p>
        </p:txBody>
      </p:sp>
      <p:pic>
        <p:nvPicPr>
          <p:cNvPr id="5" name="صورة 1"/>
          <p:cNvPicPr>
            <a:picLocks noChangeAspect="1"/>
          </p:cNvPicPr>
          <p:nvPr>
            <p:ph idx="1"/>
          </p:nvPr>
        </p:nvPicPr>
        <p:blipFill rotWithShape="1">
          <a:blip r:embed="rId1"/>
          <a:srcRect l="1084" t="14983" b="6609"/>
          <a:stretch>
            <a:fillRect/>
          </a:stretch>
        </p:blipFill>
        <p:spPr bwMode="auto">
          <a:xfrm>
            <a:off x="838200" y="2861310"/>
            <a:ext cx="5181600" cy="2914650"/>
          </a:xfrm>
          <a:prstGeom prst="rect">
            <a:avLst/>
          </a:prstGeom>
          <a:ln>
            <a:noFill/>
          </a:ln>
        </p:spPr>
      </p:pic>
      <p:pic>
        <p:nvPicPr>
          <p:cNvPr id="11" name="صورة 1"/>
          <p:cNvPicPr>
            <a:picLocks noChangeAspect="1"/>
          </p:cNvPicPr>
          <p:nvPr>
            <p:ph idx="2"/>
          </p:nvPr>
        </p:nvPicPr>
        <p:blipFill rotWithShape="1">
          <a:blip r:embed="rId2"/>
          <a:srcRect l="633" t="13856" r="2425" b="6333"/>
          <a:stretch>
            <a:fillRect/>
          </a:stretch>
        </p:blipFill>
        <p:spPr bwMode="auto">
          <a:xfrm>
            <a:off x="6557010" y="1971675"/>
            <a:ext cx="4979670" cy="2914650"/>
          </a:xfrm>
          <a:prstGeom prst="rect">
            <a:avLst/>
          </a:prstGeom>
          <a:ln>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صورة 1"/>
          <p:cNvPicPr>
            <a:picLocks noChangeAspect="1"/>
          </p:cNvPicPr>
          <p:nvPr>
            <p:ph idx="1"/>
          </p:nvPr>
        </p:nvPicPr>
        <p:blipFill rotWithShape="1">
          <a:blip r:embed="rId1"/>
          <a:srcRect l="120" t="13271" r="2359" b="5393"/>
          <a:stretch>
            <a:fillRect/>
          </a:stretch>
        </p:blipFill>
        <p:spPr bwMode="auto">
          <a:xfrm>
            <a:off x="266700" y="522605"/>
            <a:ext cx="12068175" cy="5963285"/>
          </a:xfrm>
          <a:prstGeom prst="rect">
            <a:avLst/>
          </a:prstGeom>
          <a:ln>
            <a:noFill/>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صورة 1"/>
          <p:cNvPicPr>
            <a:picLocks noChangeAspect="1"/>
          </p:cNvPicPr>
          <p:nvPr>
            <p:ph idx="1"/>
          </p:nvPr>
        </p:nvPicPr>
        <p:blipFill rotWithShape="1">
          <a:blip r:embed="rId1"/>
          <a:srcRect l="241" t="13485" r="2239" b="5393"/>
          <a:stretch>
            <a:fillRect/>
          </a:stretch>
        </p:blipFill>
        <p:spPr bwMode="auto">
          <a:xfrm>
            <a:off x="838200" y="494665"/>
            <a:ext cx="5181600" cy="5319395"/>
          </a:xfrm>
          <a:prstGeom prst="rect">
            <a:avLst/>
          </a:prstGeom>
          <a:ln>
            <a:noFill/>
          </a:ln>
        </p:spPr>
      </p:pic>
      <p:pic>
        <p:nvPicPr>
          <p:cNvPr id="7" name="صورة 1"/>
          <p:cNvPicPr>
            <a:picLocks noChangeAspect="1"/>
          </p:cNvPicPr>
          <p:nvPr>
            <p:ph idx="2"/>
          </p:nvPr>
        </p:nvPicPr>
        <p:blipFill rotWithShape="1">
          <a:blip r:embed="rId2"/>
          <a:srcRect l="361" t="13057" r="1637" b="5608"/>
          <a:stretch>
            <a:fillRect/>
          </a:stretch>
        </p:blipFill>
        <p:spPr bwMode="auto">
          <a:xfrm>
            <a:off x="6768465" y="668655"/>
            <a:ext cx="4585335" cy="4789805"/>
          </a:xfrm>
          <a:prstGeom prst="rect">
            <a:avLst/>
          </a:prstGeom>
          <a:ln>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43915" y="890905"/>
            <a:ext cx="10463530" cy="3912235"/>
          </a:xfrm>
        </p:spPr>
        <p:txBody>
          <a:bodyPr/>
          <a:p>
            <a:pPr marL="0" indent="0">
              <a:buNone/>
            </a:pPr>
            <a:r>
              <a:rPr b="1" u="sng" dirty="0">
                <a:effectLst/>
                <a:latin typeface="Arial" panose="020B0604020202020204" pitchFamily="34" charset="0"/>
                <a:sym typeface="+mn-ea"/>
              </a:rPr>
              <a:t>Technologies used </a:t>
            </a:r>
            <a:r>
              <a:rPr lang="ar-SA" altLang="en-US" b="1" u="sng" dirty="0">
                <a:effectLst/>
                <a:latin typeface="Arial" panose="020B0604020202020204" pitchFamily="34" charset="0"/>
                <a:sym typeface="+mn-ea"/>
              </a:rPr>
              <a:t>:</a:t>
            </a:r>
            <a:endParaRPr lang="ar-SA" altLang="en-US" b="1" u="sng" dirty="0">
              <a:effectLst/>
              <a:latin typeface="Arial" panose="020B0604020202020204" pitchFamily="34" charset="0"/>
              <a:sym typeface="+mn-ea"/>
            </a:endParaRPr>
          </a:p>
          <a:p>
            <a:pPr marL="0" indent="0">
              <a:buNone/>
            </a:pPr>
            <a:endParaRPr lang="ar-SA" altLang="en-US" b="1" u="sng" dirty="0">
              <a:effectLst/>
              <a:latin typeface="Arial" panose="020B0604020202020204" pitchFamily="34" charset="0"/>
              <a:sym typeface="+mn-ea"/>
            </a:endParaRPr>
          </a:p>
          <a:p>
            <a:pPr marL="0" indent="0" algn="l" rtl="1">
              <a:buNone/>
            </a:pPr>
            <a:r>
              <a:rPr dirty="0">
                <a:sym typeface="+mn-ea"/>
              </a:rPr>
              <a:t>.React </a:t>
            </a:r>
            <a:r>
              <a:rPr dirty="0" err="1">
                <a:sym typeface="+mn-ea"/>
              </a:rPr>
              <a:t>js</a:t>
            </a:r>
            <a:r>
              <a:rPr dirty="0">
                <a:sym typeface="+mn-ea"/>
              </a:rPr>
              <a:t> for front end-Visual Studio Code</a:t>
            </a:r>
            <a:r>
              <a:rPr lang="ar-SA" altLang="en-US" dirty="0">
                <a:sym typeface="+mn-ea"/>
              </a:rPr>
              <a:t>1</a:t>
            </a:r>
            <a:endParaRPr lang="en-US" dirty="0"/>
          </a:p>
          <a:p>
            <a:pPr marL="0" indent="0" algn="l" rtl="1">
              <a:buNone/>
            </a:pPr>
            <a:r>
              <a:rPr dirty="0">
                <a:sym typeface="+mn-ea"/>
              </a:rPr>
              <a:t>2. spring for backend-IntelliJ IDEA Community Edition 2021.2.3</a:t>
            </a:r>
            <a:endParaRPr dirty="0">
              <a:sym typeface="+mn-ea"/>
            </a:endParaRPr>
          </a:p>
          <a:p>
            <a:pPr marL="0" indent="0" algn="l" rtl="1">
              <a:buNone/>
            </a:pPr>
            <a:r>
              <a:rPr dirty="0">
                <a:sym typeface="+mn-ea"/>
              </a:rPr>
              <a:t>3. MySQL for database</a:t>
            </a:r>
            <a:endParaRPr lang="en-US" altLang="ar-SA" dirty="0"/>
          </a:p>
          <a:p>
            <a:pPr marL="0" indent="0">
              <a:buNone/>
            </a:pPr>
            <a:endParaRPr lang="ar-SA" altLang="en-US" b="1" u="sng" dirty="0">
              <a:effectLst/>
              <a:latin typeface="Arial" panose="020B0604020202020204" pitchFamily="34" charset="0"/>
              <a:sym typeface="+mn-ea"/>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0</TotalTime>
  <Words>1445</Words>
  <Application>WPS Presentation</Application>
  <PresentationFormat>Widescreen</PresentationFormat>
  <Paragraphs>54</Paragraphs>
  <Slides>13</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Calibri</vt:lpstr>
      <vt:lpstr>DIN NEXT™ ARABIC LIGHT</vt:lpstr>
      <vt:lpstr>Liberation Mono</vt:lpstr>
      <vt:lpstr>Arial</vt:lpstr>
      <vt:lpstr>Calibri</vt:lpstr>
      <vt:lpstr>Consolas</vt:lpstr>
      <vt:lpstr>Constantia</vt:lpstr>
      <vt:lpstr>Tahoma</vt:lpstr>
      <vt:lpstr>Amiri</vt:lpstr>
      <vt:lpstr>Aldhabi</vt:lpstr>
      <vt:lpstr>Microsoft YaHei</vt:lpstr>
      <vt:lpstr>Arial Unicode MS</vt:lpstr>
      <vt:lpstr>office theme</vt:lpstr>
      <vt:lpstr>PowerPoint 演示文稿</vt:lpstr>
      <vt:lpstr>PowerPoint 演示文稿</vt:lpstr>
      <vt:lpstr>PowerPoint 演示文稿</vt:lpstr>
      <vt:lpstr>Wireframe:</vt:lpstr>
      <vt:lpstr>ERD</vt:lpstr>
      <vt:lpstr>Demo of the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Abdulaziz</dc:creator>
  <cp:lastModifiedBy>HP</cp:lastModifiedBy>
  <cp:revision>13</cp:revision>
  <cp:lastPrinted>2021-12-13T12:07:00Z</cp:lastPrinted>
  <dcterms:created xsi:type="dcterms:W3CDTF">2021-08-11T11:41:00Z</dcterms:created>
  <dcterms:modified xsi:type="dcterms:W3CDTF">2022-01-27T17:22:37Z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0x01010064917EA4C111C2408E0C8AA106E4D241</vt:lpwstr>
  </property>
  <property fmtid="{D5CDD505-2E9C-101B-9397-08002B2CF9AE}" pid="3" name="ICV">
    <vt:lpwstr>F50A4F668B5349D682067A2207B9C9E1</vt:lpwstr>
  </property>
  <property fmtid="{D5CDD505-2E9C-101B-9397-08002B2CF9AE}" pid="4" name="KSOProductBuildVer">
    <vt:lpwstr>1033-11.2.0.10463</vt:lpwstr>
  </property>
</Properties>
</file>