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8"/>
  </p:notesMasterIdLst>
  <p:sldIdLst>
    <p:sldId id="541" r:id="rId2"/>
    <p:sldId id="563" r:id="rId3"/>
    <p:sldId id="564" r:id="rId4"/>
    <p:sldId id="565" r:id="rId5"/>
    <p:sldId id="500" r:id="rId6"/>
    <p:sldId id="507" r:id="rId7"/>
    <p:sldId id="548" r:id="rId8"/>
    <p:sldId id="549" r:id="rId9"/>
    <p:sldId id="550" r:id="rId10"/>
    <p:sldId id="551" r:id="rId11"/>
    <p:sldId id="552" r:id="rId12"/>
    <p:sldId id="553" r:id="rId13"/>
    <p:sldId id="554" r:id="rId14"/>
    <p:sldId id="555" r:id="rId15"/>
    <p:sldId id="556" r:id="rId16"/>
    <p:sldId id="557" r:id="rId17"/>
    <p:sldId id="542" r:id="rId18"/>
    <p:sldId id="543" r:id="rId19"/>
    <p:sldId id="544" r:id="rId20"/>
    <p:sldId id="545" r:id="rId21"/>
    <p:sldId id="546" r:id="rId22"/>
    <p:sldId id="547" r:id="rId23"/>
    <p:sldId id="558" r:id="rId24"/>
    <p:sldId id="560" r:id="rId25"/>
    <p:sldId id="561" r:id="rId26"/>
    <p:sldId id="562" r:id="rId27"/>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itchFamily="66" charset="0"/>
        <a:ea typeface="+mn-ea"/>
        <a:cs typeface="+mn-cs"/>
      </a:defRPr>
    </a:lvl1pPr>
    <a:lvl2pPr marL="355600" indent="101600" algn="l" rtl="0" eaLnBrk="0" fontAlgn="base" hangingPunct="0">
      <a:spcBef>
        <a:spcPct val="0"/>
      </a:spcBef>
      <a:spcAft>
        <a:spcPct val="0"/>
      </a:spcAft>
      <a:defRPr kern="1200">
        <a:solidFill>
          <a:schemeClr val="tx1"/>
        </a:solidFill>
        <a:latin typeface="Century Gothic" pitchFamily="66" charset="0"/>
        <a:ea typeface="+mn-ea"/>
        <a:cs typeface="+mn-cs"/>
      </a:defRPr>
    </a:lvl2pPr>
    <a:lvl3pPr marL="712788" indent="201613" algn="l" rtl="0" eaLnBrk="0" fontAlgn="base" hangingPunct="0">
      <a:spcBef>
        <a:spcPct val="0"/>
      </a:spcBef>
      <a:spcAft>
        <a:spcPct val="0"/>
      </a:spcAft>
      <a:defRPr kern="1200">
        <a:solidFill>
          <a:schemeClr val="tx1"/>
        </a:solidFill>
        <a:latin typeface="Century Gothic" pitchFamily="66" charset="0"/>
        <a:ea typeface="+mn-ea"/>
        <a:cs typeface="+mn-cs"/>
      </a:defRPr>
    </a:lvl3pPr>
    <a:lvl4pPr marL="1068388" indent="303213" algn="l" rtl="0" eaLnBrk="0" fontAlgn="base" hangingPunct="0">
      <a:spcBef>
        <a:spcPct val="0"/>
      </a:spcBef>
      <a:spcAft>
        <a:spcPct val="0"/>
      </a:spcAft>
      <a:defRPr kern="1200">
        <a:solidFill>
          <a:schemeClr val="tx1"/>
        </a:solidFill>
        <a:latin typeface="Century Gothic" pitchFamily="66" charset="0"/>
        <a:ea typeface="+mn-ea"/>
        <a:cs typeface="+mn-cs"/>
      </a:defRPr>
    </a:lvl4pPr>
    <a:lvl5pPr marL="1425575" indent="403225" algn="l" rtl="0" eaLnBrk="0" fontAlgn="base" hangingPunct="0">
      <a:spcBef>
        <a:spcPct val="0"/>
      </a:spcBef>
      <a:spcAft>
        <a:spcPct val="0"/>
      </a:spcAft>
      <a:defRPr kern="1200">
        <a:solidFill>
          <a:schemeClr val="tx1"/>
        </a:solidFill>
        <a:latin typeface="Century Gothic" pitchFamily="66" charset="0"/>
        <a:ea typeface="+mn-ea"/>
        <a:cs typeface="+mn-cs"/>
      </a:defRPr>
    </a:lvl5pPr>
    <a:lvl6pPr marL="2286000" algn="l" defTabSz="914400" rtl="0" eaLnBrk="1" latinLnBrk="0" hangingPunct="1">
      <a:defRPr kern="1200">
        <a:solidFill>
          <a:schemeClr val="tx1"/>
        </a:solidFill>
        <a:latin typeface="Century Gothic" pitchFamily="66" charset="0"/>
        <a:ea typeface="+mn-ea"/>
        <a:cs typeface="+mn-cs"/>
      </a:defRPr>
    </a:lvl6pPr>
    <a:lvl7pPr marL="2743200" algn="l" defTabSz="914400" rtl="0" eaLnBrk="1" latinLnBrk="0" hangingPunct="1">
      <a:defRPr kern="1200">
        <a:solidFill>
          <a:schemeClr val="tx1"/>
        </a:solidFill>
        <a:latin typeface="Century Gothic" pitchFamily="66" charset="0"/>
        <a:ea typeface="+mn-ea"/>
        <a:cs typeface="+mn-cs"/>
      </a:defRPr>
    </a:lvl7pPr>
    <a:lvl8pPr marL="3200400" algn="l" defTabSz="914400" rtl="0" eaLnBrk="1" latinLnBrk="0" hangingPunct="1">
      <a:defRPr kern="1200">
        <a:solidFill>
          <a:schemeClr val="tx1"/>
        </a:solidFill>
        <a:latin typeface="Century Gothic" pitchFamily="66" charset="0"/>
        <a:ea typeface="+mn-ea"/>
        <a:cs typeface="+mn-cs"/>
      </a:defRPr>
    </a:lvl8pPr>
    <a:lvl9pPr marL="3657600" algn="l" defTabSz="914400" rtl="0" eaLnBrk="1" latinLnBrk="0" hangingPunct="1">
      <a:defRPr kern="1200">
        <a:solidFill>
          <a:schemeClr val="tx1"/>
        </a:solidFill>
        <a:latin typeface="Century Gothic" pitchFamily="66" charset="0"/>
        <a:ea typeface="+mn-ea"/>
        <a:cs typeface="+mn-cs"/>
      </a:defRPr>
    </a:lvl9pPr>
  </p:defaultTextStyle>
  <p:extLst>
    <p:ext uri="{521415D9-36F7-43E2-AB2F-B90AF26B5E84}">
      <p14:sectionLst xmlns:p14="http://schemas.microsoft.com/office/powerpoint/2010/main">
        <p14:section name="Default Section" id="{7A2E8C4E-05A0-493C-A527-5A8BD0DFE8AC}">
          <p14:sldIdLst/>
        </p14:section>
        <p14:section name="MPEG-1" id="{659663BA-3C70-4903-8A32-9763F89F1F8A}">
          <p14:sldIdLst>
            <p14:sldId id="541"/>
            <p14:sldId id="563"/>
            <p14:sldId id="564"/>
            <p14:sldId id="565"/>
            <p14:sldId id="500"/>
            <p14:sldId id="507"/>
            <p14:sldId id="548"/>
            <p14:sldId id="549"/>
            <p14:sldId id="550"/>
            <p14:sldId id="551"/>
            <p14:sldId id="552"/>
            <p14:sldId id="553"/>
            <p14:sldId id="554"/>
            <p14:sldId id="555"/>
            <p14:sldId id="556"/>
            <p14:sldId id="557"/>
            <p14:sldId id="542"/>
            <p14:sldId id="543"/>
            <p14:sldId id="544"/>
            <p14:sldId id="545"/>
            <p14:sldId id="546"/>
            <p14:sldId id="547"/>
            <p14:sldId id="558"/>
            <p14:sldId id="560"/>
            <p14:sldId id="561"/>
            <p14:sldId id="562"/>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FF"/>
    <a:srgbClr val="FFFF66"/>
    <a:srgbClr val="FFFF00"/>
    <a:srgbClr val="993300"/>
    <a:srgbClr val="FFCC99"/>
    <a:srgbClr val="003399"/>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36" d="100"/>
          <a:sy n="136" d="100"/>
        </p:scale>
        <p:origin x="894" y="11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C529AEB-D1F1-4CDD-9C4F-CC851F355ECD}" type="datetimeFigureOut">
              <a:rPr lang="en-US"/>
              <a:pPr>
                <a:defRPr/>
              </a:pPr>
              <a:t>28-Dec-21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6AB829-9A68-4922-92AA-AD64B751BC4D}" type="slidenum">
              <a:rPr lang="en-US"/>
              <a:pPr>
                <a:defRPr/>
              </a:pPr>
              <a:t>‹#›</a:t>
            </a:fld>
            <a:endParaRPr lang="en-US"/>
          </a:p>
        </p:txBody>
      </p:sp>
    </p:spTree>
    <p:extLst>
      <p:ext uri="{BB962C8B-B14F-4D97-AF65-F5344CB8AC3E}">
        <p14:creationId xmlns:p14="http://schemas.microsoft.com/office/powerpoint/2010/main" val="3738085927"/>
      </p:ext>
    </p:extLst>
  </p:cSld>
  <p:clrMap bg1="lt1" tx1="dk1" bg2="lt2" tx2="dk2" accent1="accent1" accent2="accent2" accent3="accent3" accent4="accent4" accent5="accent5" accent6="accent6" hlink="hlink" folHlink="folHlink"/>
  <p:notesStyle>
    <a:lvl1pPr algn="l" defTabSz="712788" rtl="0" eaLnBrk="0" fontAlgn="base" hangingPunct="0">
      <a:spcBef>
        <a:spcPct val="30000"/>
      </a:spcBef>
      <a:spcAft>
        <a:spcPct val="0"/>
      </a:spcAft>
      <a:defRPr sz="900" kern="1200">
        <a:solidFill>
          <a:schemeClr val="tx1"/>
        </a:solidFill>
        <a:latin typeface="+mn-lt"/>
        <a:ea typeface="+mn-ea"/>
        <a:cs typeface="+mn-cs"/>
      </a:defRPr>
    </a:lvl1pPr>
    <a:lvl2pPr marL="355600" algn="l" defTabSz="712788" rtl="0" eaLnBrk="0" fontAlgn="base" hangingPunct="0">
      <a:spcBef>
        <a:spcPct val="30000"/>
      </a:spcBef>
      <a:spcAft>
        <a:spcPct val="0"/>
      </a:spcAft>
      <a:defRPr sz="900" kern="1200">
        <a:solidFill>
          <a:schemeClr val="tx1"/>
        </a:solidFill>
        <a:latin typeface="+mn-lt"/>
        <a:ea typeface="+mn-ea"/>
        <a:cs typeface="+mn-cs"/>
      </a:defRPr>
    </a:lvl2pPr>
    <a:lvl3pPr marL="712788" algn="l" defTabSz="712788" rtl="0" eaLnBrk="0" fontAlgn="base" hangingPunct="0">
      <a:spcBef>
        <a:spcPct val="30000"/>
      </a:spcBef>
      <a:spcAft>
        <a:spcPct val="0"/>
      </a:spcAft>
      <a:defRPr sz="900" kern="1200">
        <a:solidFill>
          <a:schemeClr val="tx1"/>
        </a:solidFill>
        <a:latin typeface="+mn-lt"/>
        <a:ea typeface="+mn-ea"/>
        <a:cs typeface="+mn-cs"/>
      </a:defRPr>
    </a:lvl3pPr>
    <a:lvl4pPr marL="1068388" algn="l" defTabSz="712788" rtl="0" eaLnBrk="0" fontAlgn="base" hangingPunct="0">
      <a:spcBef>
        <a:spcPct val="30000"/>
      </a:spcBef>
      <a:spcAft>
        <a:spcPct val="0"/>
      </a:spcAft>
      <a:defRPr sz="900" kern="1200">
        <a:solidFill>
          <a:schemeClr val="tx1"/>
        </a:solidFill>
        <a:latin typeface="+mn-lt"/>
        <a:ea typeface="+mn-ea"/>
        <a:cs typeface="+mn-cs"/>
      </a:defRPr>
    </a:lvl4pPr>
    <a:lvl5pPr marL="1425575" algn="l" defTabSz="712788" rtl="0" eaLnBrk="0" fontAlgn="base" hangingPunct="0">
      <a:spcBef>
        <a:spcPct val="30000"/>
      </a:spcBef>
      <a:spcAft>
        <a:spcPct val="0"/>
      </a:spcAft>
      <a:defRPr sz="900" kern="1200">
        <a:solidFill>
          <a:schemeClr val="tx1"/>
        </a:solidFill>
        <a:latin typeface="+mn-lt"/>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dkHorz">
          <a:fgClr>
            <a:schemeClr val="tx2"/>
          </a:fgClr>
          <a:bgClr>
            <a:srgbClr val="F7F0DE"/>
          </a:bgClr>
        </a:pattFill>
        <a:effectLst/>
      </p:bgPr>
    </p:bg>
    <p:spTree>
      <p:nvGrpSpPr>
        <p:cNvPr id="1" name=""/>
        <p:cNvGrpSpPr/>
        <p:nvPr/>
      </p:nvGrpSpPr>
      <p:grpSpPr>
        <a:xfrm>
          <a:off x="0" y="0"/>
          <a:ext cx="0" cy="0"/>
          <a:chOff x="0" y="0"/>
          <a:chExt cx="0" cy="0"/>
        </a:xfrm>
      </p:grpSpPr>
      <p:sp>
        <p:nvSpPr>
          <p:cNvPr id="3" name="Rectangle 2"/>
          <p:cNvSpPr/>
          <p:nvPr userDrawn="1"/>
        </p:nvSpPr>
        <p:spPr>
          <a:xfrm>
            <a:off x="0" y="3325813"/>
            <a:ext cx="9144000" cy="1273175"/>
          </a:xfrm>
          <a:prstGeom prst="rect">
            <a:avLst/>
          </a:prstGeom>
          <a:ln/>
        </p:spPr>
        <p:style>
          <a:lnRef idx="0">
            <a:schemeClr val="accent1"/>
          </a:lnRef>
          <a:fillRef idx="3">
            <a:schemeClr val="accent1"/>
          </a:fillRef>
          <a:effectRef idx="3">
            <a:schemeClr val="accent1"/>
          </a:effectRef>
          <a:fontRef idx="minor">
            <a:schemeClr val="lt1"/>
          </a:fontRef>
        </p:style>
        <p:txBody>
          <a:bodyPr lIns="71323" tIns="35662" rIns="71323" bIns="35662" anchor="ctr"/>
          <a:lstStyle/>
          <a:p>
            <a:pPr algn="ctr" eaLnBrk="1" hangingPunct="1">
              <a:defRPr/>
            </a:pPr>
            <a:endParaRPr lang="en-US" dirty="0">
              <a:solidFill>
                <a:srgbClr val="0070C0"/>
              </a:solidFill>
            </a:endParaRPr>
          </a:p>
        </p:txBody>
      </p:sp>
      <p:sp>
        <p:nvSpPr>
          <p:cNvPr id="4" name="Rectangle 2"/>
          <p:cNvSpPr>
            <a:spLocks noChangeArrowheads="1"/>
          </p:cNvSpPr>
          <p:nvPr userDrawn="1"/>
        </p:nvSpPr>
        <p:spPr bwMode="auto">
          <a:xfrm>
            <a:off x="252413" y="1165225"/>
            <a:ext cx="8639175" cy="811213"/>
          </a:xfrm>
          <a:prstGeom prst="rect">
            <a:avLst/>
          </a:prstGeom>
          <a:noFill/>
          <a:ln>
            <a:noFill/>
          </a:ln>
          <a:effectLst/>
        </p:spPr>
        <p:txBody>
          <a:bodyPr lIns="71323" tIns="35662" rIns="71323" bIns="35662">
            <a:spAutoFit/>
          </a:bodyPr>
          <a:lstStyle/>
          <a:p>
            <a:pPr algn="ctr" eaLnBrk="1" fontAlgn="auto" hangingPunct="1">
              <a:spcBef>
                <a:spcPts val="0"/>
              </a:spcBef>
              <a:spcAft>
                <a:spcPts val="0"/>
              </a:spcAft>
              <a:buClr>
                <a:srgbClr val="000000"/>
              </a:buClr>
              <a:buFont typeface="Times New Roman" panose="02020603050405020304" pitchFamily="18" charset="0"/>
              <a:buNone/>
              <a:defRPr/>
            </a:pPr>
            <a:r>
              <a:rPr lang="en-US" altLang="en-US" sz="2400" b="1" kern="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Arab Academy for Science &amp;Technology &amp; Maritime Transport</a:t>
            </a:r>
          </a:p>
          <a:p>
            <a:pPr algn="ctr" eaLnBrk="1" fontAlgn="auto" hangingPunct="1">
              <a:spcBef>
                <a:spcPts val="0"/>
              </a:spcBef>
              <a:spcAft>
                <a:spcPts val="0"/>
              </a:spcAft>
              <a:buClr>
                <a:srgbClr val="000000"/>
              </a:buClr>
              <a:buFont typeface="Times New Roman" panose="02020603050405020304" pitchFamily="18" charset="0"/>
              <a:buNone/>
              <a:defRPr/>
            </a:pPr>
            <a:r>
              <a:rPr lang="en-US" altLang="en-US" sz="2400" b="1" kern="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College of Computing and Information Technology</a:t>
            </a:r>
          </a:p>
        </p:txBody>
      </p:sp>
      <p:pic>
        <p:nvPicPr>
          <p:cNvPr id="5" name="Picture 4"/>
          <p:cNvPicPr>
            <a:picLocks noChangeArrowheads="1"/>
          </p:cNvPicPr>
          <p:nvPr userDrawn="1"/>
        </p:nvPicPr>
        <p:blipFill rotWithShape="1">
          <a:blip r:embed="rId3">
            <a:extLst>
              <a:ext uri="{28A0092B-C50C-407E-A947-70E740481C1C}">
                <a14:useLocalDpi xmlns:a14="http://schemas.microsoft.com/office/drawing/2010/main" val="0"/>
              </a:ext>
            </a:extLst>
          </a:blip>
          <a:srcRect l="3251" t="2310" r="5016" b="3920"/>
          <a:stretch/>
        </p:blipFill>
        <p:spPr bwMode="auto">
          <a:xfrm>
            <a:off x="4032000" y="52050"/>
            <a:ext cx="1080000" cy="108000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sng">
                <a:solidFill>
                  <a:schemeClr val="tx1"/>
                </a:solidFill>
                <a:prstDash val="solid"/>
                <a:miter lim="800000"/>
                <a:headEnd type="none" w="med" len="med"/>
                <a:tailEnd type="none" w="med" len="med"/>
              </a14:hiddenLine>
            </a:ext>
          </a:extLst>
        </p:spPr>
      </p:pic>
      <p:sp>
        <p:nvSpPr>
          <p:cNvPr id="7" name="Rectangle 6"/>
          <p:cNvSpPr/>
          <p:nvPr userDrawn="1"/>
        </p:nvSpPr>
        <p:spPr>
          <a:xfrm>
            <a:off x="1773238" y="2119313"/>
            <a:ext cx="5597525" cy="954087"/>
          </a:xfrm>
          <a:prstGeom prst="rect">
            <a:avLst/>
          </a:prstGeom>
        </p:spPr>
        <p:txBody>
          <a:bodyPr wrap="none">
            <a:spAutoFit/>
          </a:bodyPr>
          <a:lstStyle/>
          <a:p>
            <a:pPr algn="ctr" eaLnBrk="1" fontAlgn="auto" hangingPunct="1">
              <a:spcBef>
                <a:spcPts val="0"/>
              </a:spcBef>
              <a:spcAft>
                <a:spcPts val="0"/>
              </a:spcAft>
              <a:buClr>
                <a:srgbClr val="000000"/>
              </a:buClr>
              <a:buFont typeface="Times New Roman" panose="02020603050405020304" pitchFamily="18" charset="0"/>
              <a:buNone/>
              <a:defRPr/>
            </a:pPr>
            <a:r>
              <a:rPr lang="pt-BR" altLang="en-US" sz="2800" b="1" kern="0"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Digital Audio &amp; Video Fundamentals</a:t>
            </a:r>
          </a:p>
          <a:p>
            <a:pPr algn="ctr" eaLnBrk="1" fontAlgn="auto" hangingPunct="1">
              <a:spcBef>
                <a:spcPts val="0"/>
              </a:spcBef>
              <a:spcAft>
                <a:spcPts val="0"/>
              </a:spcAft>
              <a:buClr>
                <a:srgbClr val="000000"/>
              </a:buClr>
              <a:buFont typeface="Times New Roman" panose="02020603050405020304" pitchFamily="18" charset="0"/>
              <a:buNone/>
              <a:defRPr/>
            </a:pPr>
            <a:r>
              <a:rPr lang="pt-BR" altLang="en-US" sz="2800" b="1" kern="0"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(GM315)</a:t>
            </a:r>
            <a:endParaRPr lang="en-US" altLang="en-US" sz="2800" b="1" kern="0"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Subtitle 8"/>
          <p:cNvSpPr>
            <a:spLocks noGrp="1"/>
          </p:cNvSpPr>
          <p:nvPr>
            <p:ph type="subTitle" idx="1"/>
          </p:nvPr>
        </p:nvSpPr>
        <p:spPr>
          <a:xfrm>
            <a:off x="72000" y="3343353"/>
            <a:ext cx="9000000" cy="1225062"/>
          </a:xfrm>
        </p:spPr>
        <p:txBody>
          <a:bodyPr anchor="ctr">
            <a:normAutofit/>
          </a:bodyPr>
          <a:lstStyle>
            <a:lvl1pPr marL="0" indent="0" algn="ctr">
              <a:buNone/>
              <a:defRPr sz="3200" b="1">
                <a:solidFill>
                  <a:srgbClr val="FFFF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356616" indent="0" algn="ctr">
              <a:buNone/>
            </a:lvl2pPr>
            <a:lvl3pPr marL="713232" indent="0" algn="ctr">
              <a:buNone/>
            </a:lvl3pPr>
            <a:lvl4pPr marL="1069848" indent="0" algn="ctr">
              <a:buNone/>
            </a:lvl4pPr>
            <a:lvl5pPr marL="1426464" indent="0" algn="ctr">
              <a:buNone/>
            </a:lvl5pPr>
            <a:lvl6pPr marL="1783080" indent="0" algn="ctr">
              <a:buNone/>
            </a:lvl6pPr>
            <a:lvl7pPr marL="2139696" indent="0" algn="ctr">
              <a:buNone/>
            </a:lvl7pPr>
            <a:lvl8pPr marL="2496312" indent="0" algn="ctr">
              <a:buNone/>
            </a:lvl8pPr>
            <a:lvl9pPr marL="2852928" indent="0" algn="ctr">
              <a:buNone/>
            </a:lvl9pPr>
          </a:lstStyle>
          <a:p>
            <a:r>
              <a:rPr lang="en-US" dirty="0"/>
              <a:t>Click to edit Master subtitle style</a:t>
            </a:r>
          </a:p>
        </p:txBody>
      </p:sp>
    </p:spTree>
    <p:extLst>
      <p:ext uri="{BB962C8B-B14F-4D97-AF65-F5344CB8AC3E}">
        <p14:creationId xmlns:p14="http://schemas.microsoft.com/office/powerpoint/2010/main" val="1888741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t>27/Jan/2019</a:t>
            </a:r>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030B3C9-F331-46DB-A1D6-34283237FCAB}" type="slidenum">
              <a:rPr lang="en-US" altLang="en-US"/>
              <a:pPr>
                <a:defRPr/>
              </a:pPr>
              <a:t>‹#›</a:t>
            </a:fld>
            <a:endParaRPr lang="en-US" altLang="en-US"/>
          </a:p>
        </p:txBody>
      </p:sp>
    </p:spTree>
    <p:extLst>
      <p:ext uri="{BB962C8B-B14F-4D97-AF65-F5344CB8AC3E}">
        <p14:creationId xmlns:p14="http://schemas.microsoft.com/office/powerpoint/2010/main" val="209430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71323" tIns="35662" rIns="71323" bIns="35662" anchor="ctr"/>
          <a:lstStyle/>
          <a:p>
            <a:pPr algn="ctr" eaLnBrk="1" hangingPunct="1">
              <a:defRPr/>
            </a:pPr>
            <a:endParaRPr lang="en-US"/>
          </a:p>
        </p:txBody>
      </p:sp>
      <p:sp>
        <p:nvSpPr>
          <p:cNvPr id="5" name="Rectangle 4"/>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71323" tIns="35662" rIns="71323" bIns="35662" anchor="ctr"/>
          <a:lstStyle/>
          <a:p>
            <a:pPr algn="ctr" eaLnBrk="1" hangingPunct="1">
              <a:defRPr/>
            </a:pPr>
            <a:endParaRPr lang="en-US"/>
          </a:p>
        </p:txBody>
      </p:sp>
      <p:sp>
        <p:nvSpPr>
          <p:cNvPr id="6" name="Rectangle 5"/>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71323" tIns="35662" rIns="71323" bIns="35662" anchor="ctr"/>
          <a:lstStyle/>
          <a:p>
            <a:pPr algn="ctr" eaLnBrk="1" hangingPunct="1">
              <a:defRPr/>
            </a:pPr>
            <a:endParaRPr lang="en-US"/>
          </a:p>
        </p:txBody>
      </p:sp>
      <p:sp>
        <p:nvSpPr>
          <p:cNvPr id="2" name="Vertical Title 1"/>
          <p:cNvSpPr>
            <a:spLocks noGrp="1"/>
          </p:cNvSpPr>
          <p:nvPr>
            <p:ph type="title" orient="vert"/>
          </p:nvPr>
        </p:nvSpPr>
        <p:spPr>
          <a:xfrm>
            <a:off x="6553200" y="508001"/>
            <a:ext cx="2057400" cy="45971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08000"/>
            <a:ext cx="5562600" cy="4597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5207000"/>
            <a:ext cx="2209800" cy="304800"/>
          </a:xfrm>
        </p:spPr>
        <p:txBody>
          <a:bodyPr/>
          <a:lstStyle>
            <a:lvl1pPr>
              <a:defRPr/>
            </a:lvl1pPr>
          </a:lstStyle>
          <a:p>
            <a:pPr>
              <a:defRPr/>
            </a:pPr>
            <a:r>
              <a:rPr lang="en-US"/>
              <a:t>27/Jan/2019</a:t>
            </a:r>
            <a:endParaRPr lang="en-US" dirty="0"/>
          </a:p>
        </p:txBody>
      </p:sp>
      <p:sp>
        <p:nvSpPr>
          <p:cNvPr id="8" name="Footer Placeholder 4"/>
          <p:cNvSpPr>
            <a:spLocks noGrp="1"/>
          </p:cNvSpPr>
          <p:nvPr>
            <p:ph type="ftr" sz="quarter" idx="11"/>
          </p:nvPr>
        </p:nvSpPr>
        <p:spPr>
          <a:xfrm>
            <a:off x="457200" y="5207000"/>
            <a:ext cx="5573713" cy="304800"/>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6034088" y="100012"/>
            <a:ext cx="444500" cy="244475"/>
          </a:xfrm>
        </p:spPr>
        <p:txBody>
          <a:bodyPr/>
          <a:lstStyle>
            <a:lvl1pPr>
              <a:defRPr/>
            </a:lvl1pPr>
          </a:lstStyle>
          <a:p>
            <a:pPr>
              <a:defRPr/>
            </a:pPr>
            <a:fld id="{286ED590-4E59-4A60-B2E6-681D0ADBD8C0}" type="slidenum">
              <a:rPr lang="en-US" altLang="en-US"/>
              <a:pPr>
                <a:defRPr/>
              </a:pPr>
              <a:t>‹#›</a:t>
            </a:fld>
            <a:endParaRPr lang="en-US" altLang="en-US"/>
          </a:p>
        </p:txBody>
      </p:sp>
    </p:spTree>
    <p:extLst>
      <p:ext uri="{BB962C8B-B14F-4D97-AF65-F5344CB8AC3E}">
        <p14:creationId xmlns:p14="http://schemas.microsoft.com/office/powerpoint/2010/main" val="28926983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90500"/>
            <a:ext cx="8153400" cy="825500"/>
          </a:xfrm>
        </p:spPr>
        <p:txBody>
          <a:bodyPr/>
          <a:lstStyle/>
          <a:p>
            <a:r>
              <a:rPr lang="en-US"/>
              <a:t>Click to edit Master title style</a:t>
            </a:r>
          </a:p>
        </p:txBody>
      </p:sp>
      <p:sp>
        <p:nvSpPr>
          <p:cNvPr id="8" name="Content Placeholder 7"/>
          <p:cNvSpPr>
            <a:spLocks noGrp="1"/>
          </p:cNvSpPr>
          <p:nvPr>
            <p:ph sz="quarter" idx="1"/>
          </p:nvPr>
        </p:nvSpPr>
        <p:spPr>
          <a:xfrm>
            <a:off x="612648" y="1333499"/>
            <a:ext cx="8153400" cy="4189771"/>
          </a:xfrm>
        </p:spPr>
        <p:txBody>
          <a:bodyPr/>
          <a:lstStyle>
            <a:lvl1pPr algn="just">
              <a:spcBef>
                <a:spcPts val="600"/>
              </a:spcBef>
              <a:defRPr sz="2400">
                <a:latin typeface="Calibri" panose="020F0502020204030204" pitchFamily="34" charset="0"/>
                <a:cs typeface="Calibri" panose="020F0502020204030204" pitchFamily="34" charset="0"/>
              </a:defRPr>
            </a:lvl1pPr>
            <a:lvl2pPr algn="just">
              <a:spcBef>
                <a:spcPts val="300"/>
              </a:spcBef>
              <a:defRPr sz="2000">
                <a:latin typeface="Calibri" panose="020F0502020204030204" pitchFamily="34" charset="0"/>
                <a:cs typeface="Calibri" panose="020F0502020204030204" pitchFamily="34" charset="0"/>
              </a:defRPr>
            </a:lvl2pPr>
            <a:lvl3pPr algn="just">
              <a:spcBef>
                <a:spcPts val="200"/>
              </a:spcBef>
              <a:defRPr sz="1800">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22"/>
          <p:cNvSpPr>
            <a:spLocks noGrp="1"/>
          </p:cNvSpPr>
          <p:nvPr>
            <p:ph type="sldNum" sz="quarter" idx="12"/>
          </p:nvPr>
        </p:nvSpPr>
        <p:spPr/>
        <p:txBody>
          <a:bodyPr/>
          <a:lstStyle>
            <a:lvl1pPr>
              <a:defRPr/>
            </a:lvl1pPr>
          </a:lstStyle>
          <a:p>
            <a:pPr>
              <a:defRPr/>
            </a:pPr>
            <a:fld id="{81CB3270-36B5-40D7-B0BF-9E49FAC29DAB}" type="slidenum">
              <a:rPr lang="en-US" altLang="en-US"/>
              <a:pPr>
                <a:defRPr/>
              </a:pPr>
              <a:t>‹#›</a:t>
            </a:fld>
            <a:endParaRPr lang="en-US" altLang="en-US"/>
          </a:p>
        </p:txBody>
      </p:sp>
    </p:spTree>
    <p:extLst>
      <p:ext uri="{BB962C8B-B14F-4D97-AF65-F5344CB8AC3E}">
        <p14:creationId xmlns:p14="http://schemas.microsoft.com/office/powerpoint/2010/main" val="227564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5" name="Rectangle 4"/>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6" name="Rectangle 5"/>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3" name="Text Placeholder 2"/>
          <p:cNvSpPr>
            <a:spLocks noGrp="1"/>
          </p:cNvSpPr>
          <p:nvPr>
            <p:ph type="body" idx="1"/>
          </p:nvPr>
        </p:nvSpPr>
        <p:spPr>
          <a:xfrm>
            <a:off x="1371601" y="2286000"/>
            <a:ext cx="7123113" cy="1394354"/>
          </a:xfrm>
        </p:spPr>
        <p:txBody>
          <a:bodyPr/>
          <a:lstStyle>
            <a:lvl1pPr marL="0" indent="0">
              <a:buNone/>
              <a:defRPr sz="2200">
                <a:solidFill>
                  <a:schemeClr val="tx2"/>
                </a:solidFill>
              </a:defRPr>
            </a:lvl1pPr>
            <a:lvl2pPr>
              <a:buNone/>
              <a:defRPr sz="1400">
                <a:solidFill>
                  <a:schemeClr val="tx1">
                    <a:tint val="75000"/>
                  </a:schemeClr>
                </a:solidFill>
              </a:defRPr>
            </a:lvl2pPr>
            <a:lvl3pPr>
              <a:buNone/>
              <a:defRPr sz="12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333500"/>
            <a:ext cx="7620000" cy="825500"/>
          </a:xfrm>
        </p:spPr>
        <p:txBody>
          <a:bodyPr/>
          <a:lstStyle>
            <a:lvl1pPr algn="l">
              <a:buNone/>
              <a:defRPr sz="3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en-US"/>
              <a:t>27/Jan/2019</a:t>
            </a:r>
            <a:endParaRPr lang="en-US" dirty="0"/>
          </a:p>
        </p:txBody>
      </p:sp>
      <p:sp>
        <p:nvSpPr>
          <p:cNvPr id="8" name="Slide Number Placeholder 12"/>
          <p:cNvSpPr>
            <a:spLocks noGrp="1"/>
          </p:cNvSpPr>
          <p:nvPr>
            <p:ph type="sldNum" sz="quarter" idx="11"/>
          </p:nvPr>
        </p:nvSpPr>
        <p:spPr>
          <a:xfrm>
            <a:off x="0" y="1460500"/>
            <a:ext cx="1295400" cy="584200"/>
          </a:xfrm>
        </p:spPr>
        <p:txBody>
          <a:bodyPr>
            <a:noAutofit/>
          </a:bodyPr>
          <a:lstStyle>
            <a:lvl1pPr>
              <a:defRPr sz="1900">
                <a:solidFill>
                  <a:srgbClr val="FFFFFF"/>
                </a:solidFill>
              </a:defRPr>
            </a:lvl1pPr>
          </a:lstStyle>
          <a:p>
            <a:pPr>
              <a:defRPr/>
            </a:pPr>
            <a:fld id="{A1476D65-5570-4E55-964B-C45135791E0A}"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201979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324639"/>
            <a:ext cx="3886200" cy="3810000"/>
          </a:xfrm>
        </p:spPr>
        <p:txBody>
          <a:bodyPr/>
          <a:lstStyle>
            <a:lvl1pPr>
              <a:defRPr sz="2000">
                <a:latin typeface="Calibri" panose="020F0502020204030204" pitchFamily="34" charset="0"/>
                <a:cs typeface="Calibri" panose="020F0502020204030204" pitchFamily="34" charset="0"/>
              </a:defRPr>
            </a:lvl1pPr>
            <a:lvl2pPr>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11" name="Content Placeholder 10"/>
          <p:cNvSpPr>
            <a:spLocks noGrp="1"/>
          </p:cNvSpPr>
          <p:nvPr>
            <p:ph sz="quarter" idx="2"/>
          </p:nvPr>
        </p:nvSpPr>
        <p:spPr>
          <a:xfrm>
            <a:off x="4844901" y="1324639"/>
            <a:ext cx="3886200" cy="3810000"/>
          </a:xfrm>
        </p:spPr>
        <p:txBody>
          <a:bodyPr/>
          <a:lstStyle/>
          <a:p>
            <a:pPr lvl="0"/>
            <a:endParaRPr lang="en-US" dirty="0"/>
          </a:p>
        </p:txBody>
      </p:sp>
      <p:sp>
        <p:nvSpPr>
          <p:cNvPr id="5" name="Date Placeholder 7"/>
          <p:cNvSpPr>
            <a:spLocks noGrp="1"/>
          </p:cNvSpPr>
          <p:nvPr>
            <p:ph type="dt" sz="half" idx="10"/>
          </p:nvPr>
        </p:nvSpPr>
        <p:spPr/>
        <p:txBody>
          <a:bodyPr rtlCol="0"/>
          <a:lstStyle>
            <a:lvl1pPr>
              <a:defRPr/>
            </a:lvl1pPr>
          </a:lstStyle>
          <a:p>
            <a:pPr>
              <a:defRPr/>
            </a:pPr>
            <a:r>
              <a:rPr lang="en-US"/>
              <a:t>27/Jan/2019</a:t>
            </a:r>
          </a:p>
        </p:txBody>
      </p:sp>
      <p:sp>
        <p:nvSpPr>
          <p:cNvPr id="6" name="Slide Number Placeholder 9"/>
          <p:cNvSpPr>
            <a:spLocks noGrp="1"/>
          </p:cNvSpPr>
          <p:nvPr>
            <p:ph type="sldNum" sz="quarter" idx="11"/>
          </p:nvPr>
        </p:nvSpPr>
        <p:spPr/>
        <p:txBody>
          <a:bodyPr rtlCol="0"/>
          <a:lstStyle>
            <a:lvl1pPr>
              <a:defRPr/>
            </a:lvl1pPr>
          </a:lstStyle>
          <a:p>
            <a:pPr>
              <a:defRPr/>
            </a:pPr>
            <a:fld id="{6B17AB25-5DFA-45A1-AD46-0D5E4BEFE1E6}"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91899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27542"/>
            <a:ext cx="8153400" cy="724958"/>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032000"/>
            <a:ext cx="3886200" cy="2984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032000"/>
            <a:ext cx="3886200" cy="2984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16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16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en-US"/>
              <a:t>27/Jan/2019</a:t>
            </a:r>
          </a:p>
        </p:txBody>
      </p:sp>
      <p:sp>
        <p:nvSpPr>
          <p:cNvPr id="8" name="Slide Number Placeholder 11"/>
          <p:cNvSpPr>
            <a:spLocks noGrp="1"/>
          </p:cNvSpPr>
          <p:nvPr>
            <p:ph type="sldNum" sz="quarter" idx="11"/>
          </p:nvPr>
        </p:nvSpPr>
        <p:spPr/>
        <p:txBody>
          <a:bodyPr rtlCol="0"/>
          <a:lstStyle>
            <a:lvl1pPr>
              <a:defRPr/>
            </a:lvl1pPr>
          </a:lstStyle>
          <a:p>
            <a:pPr>
              <a:defRPr/>
            </a:pPr>
            <a:fld id="{6A49FB14-2A2F-4A37-B456-65EF76643D2E}"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163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t>27/Jan/2019</a:t>
            </a: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E501BAD2-A3A1-49E6-AF1E-76051F6C7E86}" type="slidenum">
              <a:rPr lang="en-US" altLang="en-US"/>
              <a:pPr>
                <a:defRPr/>
              </a:pPr>
              <a:t>‹#›</a:t>
            </a:fld>
            <a:endParaRPr lang="en-US" altLang="en-US"/>
          </a:p>
        </p:txBody>
      </p:sp>
    </p:spTree>
    <p:extLst>
      <p:ext uri="{BB962C8B-B14F-4D97-AF65-F5344CB8AC3E}">
        <p14:creationId xmlns:p14="http://schemas.microsoft.com/office/powerpoint/2010/main" val="130957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27/Jan/2019</a:t>
            </a: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5207000"/>
            <a:ext cx="533400" cy="317500"/>
          </a:xfrm>
        </p:spPr>
        <p:txBody>
          <a:bodyPr/>
          <a:lstStyle>
            <a:lvl1pPr>
              <a:defRPr>
                <a:solidFill>
                  <a:schemeClr val="tx2"/>
                </a:solidFill>
              </a:defRPr>
            </a:lvl1pPr>
          </a:lstStyle>
          <a:p>
            <a:pPr>
              <a:defRPr/>
            </a:pPr>
            <a:fld id="{33D49D13-F3ED-4D65-B415-AE3FB9E10F74}" type="slidenum">
              <a:rPr lang="en-US" altLang="en-US"/>
              <a:pPr>
                <a:defRPr/>
              </a:pPr>
              <a:t>‹#›</a:t>
            </a:fld>
            <a:endParaRPr lang="en-US" altLang="en-US"/>
          </a:p>
        </p:txBody>
      </p:sp>
    </p:spTree>
    <p:extLst>
      <p:ext uri="{BB962C8B-B14F-4D97-AF65-F5344CB8AC3E}">
        <p14:creationId xmlns:p14="http://schemas.microsoft.com/office/powerpoint/2010/main" val="405436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7542"/>
            <a:ext cx="8077200" cy="724958"/>
          </a:xfrm>
        </p:spPr>
        <p:txBody>
          <a:bodyPr/>
          <a:lstStyle>
            <a:lvl1pPr algn="l">
              <a:buNone/>
              <a:defRPr sz="3400" b="0"/>
            </a:lvl1pPr>
          </a:lstStyle>
          <a:p>
            <a:r>
              <a:rPr lang="en-US"/>
              <a:t>Click to edit Master title style</a:t>
            </a:r>
          </a:p>
        </p:txBody>
      </p:sp>
      <p:sp>
        <p:nvSpPr>
          <p:cNvPr id="3" name="Text Placeholder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06985" tIns="142646" rIns="106985" bIns="71323"/>
          <a:lstStyle>
            <a:lvl1pPr marL="0" indent="0">
              <a:spcAft>
                <a:spcPts val="780"/>
              </a:spcAft>
              <a:buNone/>
              <a:defRPr sz="1400"/>
            </a:lvl1pPr>
            <a:lvl2pPr>
              <a:buNone/>
              <a:defRPr sz="900"/>
            </a:lvl2pPr>
            <a:lvl3pPr>
              <a:buNone/>
              <a:defRPr sz="800"/>
            </a:lvl3pPr>
            <a:lvl4pPr>
              <a:buNone/>
              <a:defRPr sz="700"/>
            </a:lvl4pPr>
            <a:lvl5pPr>
              <a:buNone/>
              <a:defRPr sz="700"/>
            </a:lvl5pPr>
          </a:lstStyle>
          <a:p>
            <a:pPr lvl="0"/>
            <a:r>
              <a:rPr lang="en-US"/>
              <a:t>Click to edit Master text styles</a:t>
            </a:r>
          </a:p>
        </p:txBody>
      </p:sp>
      <p:sp>
        <p:nvSpPr>
          <p:cNvPr id="9" name="Content Placeholder 8"/>
          <p:cNvSpPr>
            <a:spLocks noGrp="1"/>
          </p:cNvSpPr>
          <p:nvPr>
            <p:ph sz="quarter" idx="1"/>
          </p:nvPr>
        </p:nvSpPr>
        <p:spPr>
          <a:xfrm>
            <a:off x="2362200" y="1460500"/>
            <a:ext cx="6400800"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t>27/Jan/2019</a:t>
            </a:r>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EEB3A616-B291-4496-A67C-B36408467F96}" type="slidenum">
              <a:rPr lang="en-US" altLang="en-US"/>
              <a:pPr>
                <a:defRPr/>
              </a:pPr>
              <a:t>‹#›</a:t>
            </a:fld>
            <a:endParaRPr lang="en-US" altLang="en-US"/>
          </a:p>
        </p:txBody>
      </p:sp>
    </p:spTree>
    <p:extLst>
      <p:ext uri="{BB962C8B-B14F-4D97-AF65-F5344CB8AC3E}">
        <p14:creationId xmlns:p14="http://schemas.microsoft.com/office/powerpoint/2010/main" val="382723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3810000"/>
            <a:ext cx="9144000" cy="7397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6" name="Rectangle 5"/>
          <p:cNvSpPr/>
          <p:nvPr/>
        </p:nvSpPr>
        <p:spPr>
          <a:xfrm>
            <a:off x="-9525" y="3886200"/>
            <a:ext cx="1463675" cy="5937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7" name="Rectangle 6"/>
          <p:cNvSpPr/>
          <p:nvPr/>
        </p:nvSpPr>
        <p:spPr>
          <a:xfrm>
            <a:off x="1544638" y="3878263"/>
            <a:ext cx="7599362" cy="5953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8" name="Rectangle 7"/>
          <p:cNvSpPr/>
          <p:nvPr/>
        </p:nvSpPr>
        <p:spPr bwMode="white">
          <a:xfrm>
            <a:off x="1447800" y="0"/>
            <a:ext cx="100013" cy="572293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4" name="Text Placeholder 3"/>
          <p:cNvSpPr>
            <a:spLocks noGrp="1"/>
          </p:cNvSpPr>
          <p:nvPr>
            <p:ph type="body" sz="half" idx="2"/>
          </p:nvPr>
        </p:nvSpPr>
        <p:spPr>
          <a:xfrm>
            <a:off x="1600200" y="4572000"/>
            <a:ext cx="7315200" cy="571500"/>
          </a:xfrm>
        </p:spPr>
        <p:txBody>
          <a:bodyPr/>
          <a:lstStyle>
            <a:lvl1pPr marL="0" indent="0">
              <a:buFontTx/>
              <a:buNone/>
              <a:defRPr sz="1300"/>
            </a:lvl1pPr>
            <a:lvl2pPr>
              <a:buFontTx/>
              <a:buNone/>
              <a:defRPr sz="900"/>
            </a:lvl2pPr>
            <a:lvl3pPr>
              <a:buFontTx/>
              <a:buNone/>
              <a:defRPr sz="800"/>
            </a:lvl3pPr>
            <a:lvl4pPr>
              <a:buFontTx/>
              <a:buNone/>
              <a:defRPr sz="700"/>
            </a:lvl4pPr>
            <a:lvl5pPr>
              <a:buFontTx/>
              <a:buNone/>
              <a:defRPr sz="700"/>
            </a:lvl5pPr>
          </a:lstStyle>
          <a:p>
            <a:pPr lvl="0"/>
            <a:r>
              <a:rPr lang="en-US"/>
              <a:t>Click to edit Master text styles</a:t>
            </a:r>
          </a:p>
        </p:txBody>
      </p:sp>
      <p:sp>
        <p:nvSpPr>
          <p:cNvPr id="2" name="Title 1"/>
          <p:cNvSpPr>
            <a:spLocks noGrp="1"/>
          </p:cNvSpPr>
          <p:nvPr>
            <p:ph type="title"/>
          </p:nvPr>
        </p:nvSpPr>
        <p:spPr>
          <a:xfrm>
            <a:off x="1600200" y="3873500"/>
            <a:ext cx="7315200" cy="571500"/>
          </a:xfrm>
        </p:spPr>
        <p:txBody>
          <a:bodyPr/>
          <a:lstStyle>
            <a:lvl1pPr algn="l">
              <a:buNone/>
              <a:defRPr sz="22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3807460"/>
          </a:xfrm>
          <a:solidFill>
            <a:schemeClr val="accent1">
              <a:tint val="40000"/>
            </a:schemeClr>
          </a:solidFill>
          <a:ln>
            <a:noFill/>
          </a:ln>
        </p:spPr>
        <p:txBody>
          <a:bodyPr>
            <a:normAutofit/>
          </a:bodyPr>
          <a:lstStyle>
            <a:lvl1pPr marL="0" indent="0">
              <a:buNone/>
              <a:defRPr sz="25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5207000"/>
            <a:ext cx="2667000" cy="304800"/>
          </a:xfrm>
        </p:spPr>
        <p:txBody>
          <a:bodyPr rtlCol="0"/>
          <a:lstStyle>
            <a:lvl1pPr>
              <a:defRPr/>
            </a:lvl1pPr>
          </a:lstStyle>
          <a:p>
            <a:pPr>
              <a:defRPr/>
            </a:pPr>
            <a:r>
              <a:rPr lang="en-US"/>
              <a:t>27/Jan/2019</a:t>
            </a:r>
          </a:p>
        </p:txBody>
      </p:sp>
      <p:sp>
        <p:nvSpPr>
          <p:cNvPr id="10" name="Slide Number Placeholder 12"/>
          <p:cNvSpPr>
            <a:spLocks noGrp="1"/>
          </p:cNvSpPr>
          <p:nvPr>
            <p:ph type="sldNum" sz="quarter" idx="11"/>
          </p:nvPr>
        </p:nvSpPr>
        <p:spPr>
          <a:xfrm>
            <a:off x="0" y="3889375"/>
            <a:ext cx="1447800" cy="552450"/>
          </a:xfrm>
        </p:spPr>
        <p:txBody>
          <a:bodyPr rtlCol="0"/>
          <a:lstStyle>
            <a:lvl1pPr>
              <a:defRPr sz="2200"/>
            </a:lvl1pPr>
          </a:lstStyle>
          <a:p>
            <a:pPr>
              <a:defRPr/>
            </a:pPr>
            <a:fld id="{EA19E3AF-4683-4713-90D2-F197946E1092}" type="slidenum">
              <a:rPr lang="en-US" altLang="en-US"/>
              <a:pPr>
                <a:defRPr/>
              </a:pPr>
              <a:t>‹#›</a:t>
            </a:fld>
            <a:endParaRPr lang="en-US" altLang="en-US"/>
          </a:p>
        </p:txBody>
      </p:sp>
      <p:sp>
        <p:nvSpPr>
          <p:cNvPr id="11" name="Footer Placeholder 13"/>
          <p:cNvSpPr>
            <a:spLocks noGrp="1"/>
          </p:cNvSpPr>
          <p:nvPr>
            <p:ph type="ftr" sz="quarter" idx="12"/>
          </p:nvPr>
        </p:nvSpPr>
        <p:spPr>
          <a:xfrm>
            <a:off x="1600200" y="5207000"/>
            <a:ext cx="4572000" cy="304800"/>
          </a:xfrm>
        </p:spPr>
        <p:txBody>
          <a:bodyPr rtlCol="0"/>
          <a:lstStyle>
            <a:lvl1pPr>
              <a:defRPr/>
            </a:lvl1pPr>
          </a:lstStyle>
          <a:p>
            <a:pPr>
              <a:defRPr/>
            </a:pPr>
            <a:endParaRPr lang="en-US"/>
          </a:p>
        </p:txBody>
      </p:sp>
    </p:spTree>
    <p:extLst>
      <p:ext uri="{BB962C8B-B14F-4D97-AF65-F5344CB8AC3E}">
        <p14:creationId xmlns:p14="http://schemas.microsoft.com/office/powerpoint/2010/main" val="1401412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90500"/>
            <a:ext cx="8153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323" tIns="35662" rIns="71323" bIns="35662"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333500"/>
            <a:ext cx="81534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323" tIns="35662" rIns="71323" bIns="3566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5207000"/>
            <a:ext cx="2667000" cy="304800"/>
          </a:xfrm>
          <a:prstGeom prst="rect">
            <a:avLst/>
          </a:prstGeom>
        </p:spPr>
        <p:txBody>
          <a:bodyPr vert="horz" lIns="71323" tIns="35662" rIns="71323" bIns="35662" anchor="ctr" anchorCtr="0"/>
          <a:lstStyle>
            <a:lvl1pPr algn="l" eaLnBrk="1" latinLnBrk="0" hangingPunct="1">
              <a:defRPr kumimoji="0" sz="1100">
                <a:solidFill>
                  <a:schemeClr val="tx2"/>
                </a:solidFill>
              </a:defRPr>
            </a:lvl1pPr>
          </a:lstStyle>
          <a:p>
            <a:pPr>
              <a:defRPr/>
            </a:pPr>
            <a:r>
              <a:rPr lang="en-US"/>
              <a:t>27/Jan/2019</a:t>
            </a:r>
            <a:endParaRPr lang="en-US" dirty="0"/>
          </a:p>
        </p:txBody>
      </p:sp>
      <p:sp>
        <p:nvSpPr>
          <p:cNvPr id="3" name="Footer Placeholder 2"/>
          <p:cNvSpPr>
            <a:spLocks noGrp="1"/>
          </p:cNvSpPr>
          <p:nvPr>
            <p:ph type="ftr" sz="quarter" idx="3"/>
          </p:nvPr>
        </p:nvSpPr>
        <p:spPr>
          <a:xfrm>
            <a:off x="609600" y="5207000"/>
            <a:ext cx="5421313" cy="304800"/>
          </a:xfrm>
          <a:prstGeom prst="rect">
            <a:avLst/>
          </a:prstGeom>
        </p:spPr>
        <p:txBody>
          <a:bodyPr vert="horz" lIns="71323" tIns="35662" rIns="71323" bIns="35662" anchor="ctr"/>
          <a:lstStyle>
            <a:lvl1pPr algn="r" eaLnBrk="1" latinLnBrk="0" hangingPunct="1">
              <a:defRPr kumimoji="0" sz="1100">
                <a:solidFill>
                  <a:schemeClr val="tx2"/>
                </a:solidFill>
              </a:defRPr>
            </a:lvl1pPr>
          </a:lstStyle>
          <a:p>
            <a:pPr>
              <a:defRPr/>
            </a:pPr>
            <a:endParaRPr lang="en-US"/>
          </a:p>
        </p:txBody>
      </p:sp>
      <p:sp>
        <p:nvSpPr>
          <p:cNvPr id="7" name="Rectangle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8" name="Rectangle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9" name="Rectangle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71323" tIns="35662" rIns="71323" bIns="35662" anchor="ctr"/>
          <a:lstStyle/>
          <a:p>
            <a:pPr algn="ctr" eaLnBrk="1" hangingPunct="1">
              <a:defRPr/>
            </a:pPr>
            <a:endParaRPr lang="en-US"/>
          </a:p>
        </p:txBody>
      </p:sp>
      <p:sp>
        <p:nvSpPr>
          <p:cNvPr id="23" name="Slide Number Placeholder 22"/>
          <p:cNvSpPr>
            <a:spLocks noGrp="1"/>
          </p:cNvSpPr>
          <p:nvPr>
            <p:ph type="sldNum" sz="quarter" idx="4"/>
          </p:nvPr>
        </p:nvSpPr>
        <p:spPr>
          <a:xfrm>
            <a:off x="0" y="1060450"/>
            <a:ext cx="533400" cy="203200"/>
          </a:xfrm>
          <a:prstGeom prst="rect">
            <a:avLst/>
          </a:prstGeom>
        </p:spPr>
        <p:txBody>
          <a:bodyPr vert="horz" lIns="71323" tIns="35662" rIns="71323" bIns="35662" anchor="ctr" anchorCtr="0">
            <a:normAutofit/>
          </a:bodyPr>
          <a:lstStyle>
            <a:lvl1pPr algn="ctr" eaLnBrk="1" latinLnBrk="0" hangingPunct="1">
              <a:defRPr kumimoji="0" sz="1100" b="1">
                <a:solidFill>
                  <a:srgbClr val="FFFFFF"/>
                </a:solidFill>
              </a:defRPr>
            </a:lvl1pPr>
          </a:lstStyle>
          <a:p>
            <a:pPr>
              <a:defRPr/>
            </a:pPr>
            <a:fld id="{FDDB0E06-3A69-4C48-8BC8-5332B29417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1" r:id="rId1"/>
    <p:sldLayoutId id="2147484037" r:id="rId2"/>
    <p:sldLayoutId id="2147484042" r:id="rId3"/>
    <p:sldLayoutId id="2147484043" r:id="rId4"/>
    <p:sldLayoutId id="2147484044" r:id="rId5"/>
    <p:sldLayoutId id="2147484038" r:id="rId6"/>
    <p:sldLayoutId id="2147484045" r:id="rId7"/>
    <p:sldLayoutId id="2147484039" r:id="rId8"/>
    <p:sldLayoutId id="2147484046" r:id="rId9"/>
    <p:sldLayoutId id="2147484040" r:id="rId10"/>
    <p:sldLayoutId id="2147484047" r:id="rId11"/>
  </p:sldLayoutIdLst>
  <p:hf hdr="0" ftr="0" dt="0"/>
  <p:txStyles>
    <p:titleStyle>
      <a:lvl1pPr algn="l" rtl="0" eaLnBrk="0" fontAlgn="base" hangingPunct="0">
        <a:spcBef>
          <a:spcPct val="0"/>
        </a:spcBef>
        <a:spcAft>
          <a:spcPct val="0"/>
        </a:spcAft>
        <a:defRPr sz="3400" kern="12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Tw Cen MT" pitchFamily="34" charset="0"/>
        </a:defRPr>
      </a:lvl2pPr>
      <a:lvl3pPr algn="l" rtl="0" eaLnBrk="0" fontAlgn="base" hangingPunct="0">
        <a:spcBef>
          <a:spcPct val="0"/>
        </a:spcBef>
        <a:spcAft>
          <a:spcPct val="0"/>
        </a:spcAft>
        <a:defRPr sz="3400">
          <a:solidFill>
            <a:schemeClr val="tx2"/>
          </a:solidFill>
          <a:latin typeface="Tw Cen MT" pitchFamily="34" charset="0"/>
        </a:defRPr>
      </a:lvl3pPr>
      <a:lvl4pPr algn="l" rtl="0" eaLnBrk="0" fontAlgn="base" hangingPunct="0">
        <a:spcBef>
          <a:spcPct val="0"/>
        </a:spcBef>
        <a:spcAft>
          <a:spcPct val="0"/>
        </a:spcAft>
        <a:defRPr sz="3400">
          <a:solidFill>
            <a:schemeClr val="tx2"/>
          </a:solidFill>
          <a:latin typeface="Tw Cen MT" pitchFamily="34" charset="0"/>
        </a:defRPr>
      </a:lvl4pPr>
      <a:lvl5pPr algn="l" rtl="0" eaLnBrk="0" fontAlgn="base" hangingPunct="0">
        <a:spcBef>
          <a:spcPct val="0"/>
        </a:spcBef>
        <a:spcAft>
          <a:spcPct val="0"/>
        </a:spcAft>
        <a:defRPr sz="3400">
          <a:solidFill>
            <a:schemeClr val="tx2"/>
          </a:solidFill>
          <a:latin typeface="Tw Cen MT" pitchFamily="34" charset="0"/>
        </a:defRPr>
      </a:lvl5pPr>
      <a:lvl6pPr marL="457200" algn="l" rtl="0" fontAlgn="base">
        <a:spcBef>
          <a:spcPct val="0"/>
        </a:spcBef>
        <a:spcAft>
          <a:spcPct val="0"/>
        </a:spcAft>
        <a:defRPr sz="3400">
          <a:solidFill>
            <a:schemeClr val="tx2"/>
          </a:solidFill>
          <a:latin typeface="Tw Cen MT" pitchFamily="34" charset="0"/>
        </a:defRPr>
      </a:lvl6pPr>
      <a:lvl7pPr marL="914400" algn="l" rtl="0" fontAlgn="base">
        <a:spcBef>
          <a:spcPct val="0"/>
        </a:spcBef>
        <a:spcAft>
          <a:spcPct val="0"/>
        </a:spcAft>
        <a:defRPr sz="3400">
          <a:solidFill>
            <a:schemeClr val="tx2"/>
          </a:solidFill>
          <a:latin typeface="Tw Cen MT" pitchFamily="34" charset="0"/>
        </a:defRPr>
      </a:lvl7pPr>
      <a:lvl8pPr marL="1371600" algn="l" rtl="0" fontAlgn="base">
        <a:spcBef>
          <a:spcPct val="0"/>
        </a:spcBef>
        <a:spcAft>
          <a:spcPct val="0"/>
        </a:spcAft>
        <a:defRPr sz="3400">
          <a:solidFill>
            <a:schemeClr val="tx2"/>
          </a:solidFill>
          <a:latin typeface="Tw Cen MT" pitchFamily="34" charset="0"/>
        </a:defRPr>
      </a:lvl8pPr>
      <a:lvl9pPr marL="1828800" algn="l" rtl="0" fontAlgn="base">
        <a:spcBef>
          <a:spcPct val="0"/>
        </a:spcBef>
        <a:spcAft>
          <a:spcPct val="0"/>
        </a:spcAft>
        <a:defRPr sz="3400">
          <a:solidFill>
            <a:schemeClr val="tx2"/>
          </a:solidFill>
          <a:latin typeface="Tw Cen MT" pitchFamily="34" charset="0"/>
        </a:defRPr>
      </a:lvl9pPr>
    </p:titleStyle>
    <p:bodyStyle>
      <a:lvl1pPr marL="249238" indent="-249238" algn="l" rtl="0" eaLnBrk="0" fontAlgn="base" hangingPunct="0">
        <a:spcBef>
          <a:spcPts val="550"/>
        </a:spcBef>
        <a:spcAft>
          <a:spcPct val="0"/>
        </a:spcAft>
        <a:buClr>
          <a:schemeClr val="accent2"/>
        </a:buClr>
        <a:buSzPct val="60000"/>
        <a:buFont typeface="Wingdings" pitchFamily="64" charset="2"/>
        <a:buChar char=""/>
        <a:defRPr sz="2300" kern="1200">
          <a:solidFill>
            <a:schemeClr val="tx1"/>
          </a:solidFill>
          <a:latin typeface="+mn-lt"/>
          <a:ea typeface="+mn-ea"/>
          <a:cs typeface="+mn-cs"/>
        </a:defRPr>
      </a:lvl1pPr>
      <a:lvl2pPr marL="498475" indent="-212725" algn="l" rtl="0" eaLnBrk="0" fontAlgn="base" hangingPunct="0">
        <a:spcBef>
          <a:spcPts val="425"/>
        </a:spcBef>
        <a:spcAft>
          <a:spcPct val="0"/>
        </a:spcAft>
        <a:buClr>
          <a:schemeClr val="accent1"/>
        </a:buClr>
        <a:buSzPct val="70000"/>
        <a:buFont typeface="Wingdings 2" pitchFamily="18" charset="2"/>
        <a:buChar char=""/>
        <a:defRPr sz="2000" kern="1200">
          <a:solidFill>
            <a:schemeClr val="tx1"/>
          </a:solidFill>
          <a:latin typeface="+mn-lt"/>
          <a:ea typeface="+mn-ea"/>
          <a:cs typeface="+mn-cs"/>
        </a:defRPr>
      </a:lvl2pPr>
      <a:lvl3pPr marL="712788" indent="-177800" algn="l" rtl="0" eaLnBrk="0" fontAlgn="base" hangingPunct="0">
        <a:spcBef>
          <a:spcPts val="388"/>
        </a:spcBef>
        <a:spcAft>
          <a:spcPct val="0"/>
        </a:spcAft>
        <a:buClr>
          <a:schemeClr val="accent2"/>
        </a:buClr>
        <a:buSzPct val="75000"/>
        <a:buFont typeface="Wingdings" pitchFamily="64" charset="2"/>
        <a:buChar char=""/>
        <a:defRPr kern="1200">
          <a:solidFill>
            <a:schemeClr val="tx1"/>
          </a:solidFill>
          <a:latin typeface="+mn-lt"/>
          <a:ea typeface="+mn-ea"/>
          <a:cs typeface="+mn-cs"/>
        </a:defRPr>
      </a:lvl3pPr>
      <a:lvl4pPr marL="1068388" indent="-177800" algn="l" rtl="0" eaLnBrk="0" fontAlgn="base" hangingPunct="0">
        <a:spcBef>
          <a:spcPts val="313"/>
        </a:spcBef>
        <a:spcAft>
          <a:spcPct val="0"/>
        </a:spcAft>
        <a:buClr>
          <a:srgbClr val="A5AB81"/>
        </a:buClr>
        <a:buSzPct val="75000"/>
        <a:buFont typeface="Wingdings" pitchFamily="64" charset="2"/>
        <a:buChar char=""/>
        <a:defRPr sz="1600" kern="1200">
          <a:solidFill>
            <a:schemeClr val="tx1"/>
          </a:solidFill>
          <a:latin typeface="+mn-lt"/>
          <a:ea typeface="+mn-ea"/>
          <a:cs typeface="+mn-cs"/>
        </a:defRPr>
      </a:lvl4pPr>
      <a:lvl5pPr marL="1425575" indent="-177800" algn="l" rtl="0" eaLnBrk="0" fontAlgn="base" hangingPunct="0">
        <a:spcBef>
          <a:spcPts val="313"/>
        </a:spcBef>
        <a:spcAft>
          <a:spcPct val="0"/>
        </a:spcAft>
        <a:buClr>
          <a:srgbClr val="D8B25C"/>
        </a:buClr>
        <a:buSzPct val="65000"/>
        <a:buFont typeface="Wingdings" pitchFamily="64" charset="2"/>
        <a:buChar char=""/>
        <a:defRPr sz="1600" kern="1200">
          <a:solidFill>
            <a:schemeClr val="tx1"/>
          </a:solidFill>
          <a:latin typeface="+mn-lt"/>
          <a:ea typeface="+mn-ea"/>
          <a:cs typeface="+mn-cs"/>
        </a:defRPr>
      </a:lvl5pPr>
      <a:lvl6pPr marL="1640434" indent="-178308" algn="l" rtl="0" eaLnBrk="1" latinLnBrk="0" hangingPunct="1">
        <a:spcBef>
          <a:spcPct val="20000"/>
        </a:spcBef>
        <a:buClr>
          <a:schemeClr val="accent1"/>
        </a:buClr>
        <a:buFont typeface="Wingdings"/>
        <a:buChar char="§"/>
        <a:defRPr kumimoji="0" sz="1400" kern="1200" baseline="0">
          <a:solidFill>
            <a:schemeClr val="tx1"/>
          </a:solidFill>
          <a:latin typeface="+mn-lt"/>
          <a:ea typeface="+mn-ea"/>
          <a:cs typeface="+mn-cs"/>
        </a:defRPr>
      </a:lvl6pPr>
      <a:lvl7pPr marL="1854403" indent="-178308" algn="l" rtl="0" eaLnBrk="1" latinLnBrk="0" hangingPunct="1">
        <a:spcBef>
          <a:spcPct val="20000"/>
        </a:spcBef>
        <a:buClr>
          <a:schemeClr val="accent2"/>
        </a:buClr>
        <a:buFont typeface="Wingdings"/>
        <a:buChar char="§"/>
        <a:defRPr kumimoji="0" sz="1400" kern="1200" baseline="0">
          <a:solidFill>
            <a:schemeClr val="tx1"/>
          </a:solidFill>
          <a:latin typeface="+mn-lt"/>
          <a:ea typeface="+mn-ea"/>
          <a:cs typeface="+mn-cs"/>
        </a:defRPr>
      </a:lvl7pPr>
      <a:lvl8pPr marL="2068373" indent="-178308" algn="l" rtl="0" eaLnBrk="1" latinLnBrk="0" hangingPunct="1">
        <a:spcBef>
          <a:spcPct val="20000"/>
        </a:spcBef>
        <a:buClr>
          <a:schemeClr val="accent3"/>
        </a:buClr>
        <a:buFont typeface="Wingdings"/>
        <a:buChar char="§"/>
        <a:defRPr kumimoji="0" sz="1400" kern="1200" baseline="0">
          <a:solidFill>
            <a:schemeClr val="tx1"/>
          </a:solidFill>
          <a:latin typeface="+mn-lt"/>
          <a:ea typeface="+mn-ea"/>
          <a:cs typeface="+mn-cs"/>
        </a:defRPr>
      </a:lvl8pPr>
      <a:lvl9pPr marL="2282342" indent="-178308" algn="l" rtl="0" eaLnBrk="1" latinLnBrk="0" hangingPunct="1">
        <a:spcBef>
          <a:spcPct val="20000"/>
        </a:spcBef>
        <a:buClr>
          <a:schemeClr val="accent4"/>
        </a:buClr>
        <a:buFont typeface="Wingdings"/>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56616" algn="l" rtl="0" eaLnBrk="1" latinLnBrk="0" hangingPunct="1">
        <a:defRPr kumimoji="0" kern="1200">
          <a:solidFill>
            <a:schemeClr val="tx1"/>
          </a:solidFill>
          <a:latin typeface="+mn-lt"/>
          <a:ea typeface="+mn-ea"/>
          <a:cs typeface="+mn-cs"/>
        </a:defRPr>
      </a:lvl2pPr>
      <a:lvl3pPr marL="713232" algn="l" rtl="0" eaLnBrk="1" latinLnBrk="0" hangingPunct="1">
        <a:defRPr kumimoji="0" kern="1200">
          <a:solidFill>
            <a:schemeClr val="tx1"/>
          </a:solidFill>
          <a:latin typeface="+mn-lt"/>
          <a:ea typeface="+mn-ea"/>
          <a:cs typeface="+mn-cs"/>
        </a:defRPr>
      </a:lvl3pPr>
      <a:lvl4pPr marL="1069848" algn="l" rtl="0" eaLnBrk="1" latinLnBrk="0" hangingPunct="1">
        <a:defRPr kumimoji="0" kern="1200">
          <a:solidFill>
            <a:schemeClr val="tx1"/>
          </a:solidFill>
          <a:latin typeface="+mn-lt"/>
          <a:ea typeface="+mn-ea"/>
          <a:cs typeface="+mn-cs"/>
        </a:defRPr>
      </a:lvl4pPr>
      <a:lvl5pPr marL="1426464" algn="l" rtl="0" eaLnBrk="1" latinLnBrk="0" hangingPunct="1">
        <a:defRPr kumimoji="0" kern="1200">
          <a:solidFill>
            <a:schemeClr val="tx1"/>
          </a:solidFill>
          <a:latin typeface="+mn-lt"/>
          <a:ea typeface="+mn-ea"/>
          <a:cs typeface="+mn-cs"/>
        </a:defRPr>
      </a:lvl5pPr>
      <a:lvl6pPr marL="1783080" algn="l" rtl="0" eaLnBrk="1" latinLnBrk="0" hangingPunct="1">
        <a:defRPr kumimoji="0" kern="1200">
          <a:solidFill>
            <a:schemeClr val="tx1"/>
          </a:solidFill>
          <a:latin typeface="+mn-lt"/>
          <a:ea typeface="+mn-ea"/>
          <a:cs typeface="+mn-cs"/>
        </a:defRPr>
      </a:lvl6pPr>
      <a:lvl7pPr marL="2139696" algn="l" rtl="0" eaLnBrk="1" latinLnBrk="0" hangingPunct="1">
        <a:defRPr kumimoji="0" kern="1200">
          <a:solidFill>
            <a:schemeClr val="tx1"/>
          </a:solidFill>
          <a:latin typeface="+mn-lt"/>
          <a:ea typeface="+mn-ea"/>
          <a:cs typeface="+mn-cs"/>
        </a:defRPr>
      </a:lvl7pPr>
      <a:lvl8pPr marL="2496312" algn="l" rtl="0" eaLnBrk="1" latinLnBrk="0" hangingPunct="1">
        <a:defRPr kumimoji="0" kern="1200">
          <a:solidFill>
            <a:schemeClr val="tx1"/>
          </a:solidFill>
          <a:latin typeface="+mn-lt"/>
          <a:ea typeface="+mn-ea"/>
          <a:cs typeface="+mn-cs"/>
        </a:defRPr>
      </a:lvl8pPr>
      <a:lvl9pPr marL="285292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1" y="2285999"/>
            <a:ext cx="7123113" cy="1955409"/>
          </a:xfrm>
        </p:spPr>
        <p:txBody>
          <a:bodyPr/>
          <a:lstStyle/>
          <a:p>
            <a:r>
              <a:rPr lang="en-US" dirty="0"/>
              <a:t>By</a:t>
            </a:r>
          </a:p>
          <a:p>
            <a:r>
              <a:rPr lang="en-US" dirty="0"/>
              <a:t>Mohamed Gouda</a:t>
            </a:r>
          </a:p>
          <a:p>
            <a:r>
              <a:rPr lang="en-US" dirty="0"/>
              <a:t>Ibrahim Ahmed</a:t>
            </a:r>
          </a:p>
          <a:p>
            <a:r>
              <a:rPr lang="en-US" dirty="0"/>
              <a:t>Salma Ibrahim</a:t>
            </a:r>
          </a:p>
          <a:p>
            <a:r>
              <a:rPr lang="en-US" dirty="0"/>
              <a:t>Nada Ahmed</a:t>
            </a:r>
          </a:p>
          <a:p>
            <a:endParaRPr lang="en-US" dirty="0"/>
          </a:p>
        </p:txBody>
      </p:sp>
      <p:sp>
        <p:nvSpPr>
          <p:cNvPr id="3" name="Title 2"/>
          <p:cNvSpPr>
            <a:spLocks noGrp="1"/>
          </p:cNvSpPr>
          <p:nvPr>
            <p:ph type="title"/>
          </p:nvPr>
        </p:nvSpPr>
        <p:spPr/>
        <p:txBody>
          <a:bodyPr/>
          <a:lstStyle/>
          <a:p>
            <a:r>
              <a:rPr lang="en-US" b="1" dirty="0"/>
              <a:t>12</a:t>
            </a:r>
            <a:r>
              <a:rPr lang="en-US" b="1" baseline="30000" dirty="0"/>
              <a:t>th</a:t>
            </a:r>
            <a:r>
              <a:rPr lang="en-US" b="1" dirty="0"/>
              <a:t> project : Implementation of MPEG-1</a:t>
            </a:r>
            <a:endParaRPr lang="en-US" dirty="0"/>
          </a:p>
        </p:txBody>
      </p:sp>
      <p:sp>
        <p:nvSpPr>
          <p:cNvPr id="5" name="Text Placeholder 1"/>
          <p:cNvSpPr txBox="1">
            <a:spLocks/>
          </p:cNvSpPr>
          <p:nvPr/>
        </p:nvSpPr>
        <p:spPr bwMode="auto">
          <a:xfrm>
            <a:off x="1531035" y="4252351"/>
            <a:ext cx="7123113" cy="139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323" tIns="35662" rIns="71323" bIns="35662" numCol="1" anchor="t" anchorCtr="0" compatLnSpc="1">
            <a:prstTxWarp prst="textNoShape">
              <a:avLst/>
            </a:prstTxWarp>
          </a:bodyPr>
          <a:lstStyle>
            <a:lvl1pPr marL="0" indent="0" algn="l" rtl="0" eaLnBrk="0" fontAlgn="base" hangingPunct="0">
              <a:spcBef>
                <a:spcPts val="550"/>
              </a:spcBef>
              <a:spcAft>
                <a:spcPct val="0"/>
              </a:spcAft>
              <a:buClr>
                <a:schemeClr val="accent2"/>
              </a:buClr>
              <a:buSzPct val="60000"/>
              <a:buFont typeface="Wingdings" pitchFamily="64" charset="2"/>
              <a:buNone/>
              <a:defRPr sz="2200" kern="1200">
                <a:solidFill>
                  <a:schemeClr val="tx2"/>
                </a:solidFill>
                <a:latin typeface="+mn-lt"/>
                <a:ea typeface="+mn-ea"/>
                <a:cs typeface="+mn-cs"/>
              </a:defRPr>
            </a:lvl1pPr>
            <a:lvl2pPr marL="498475" indent="-212725" algn="l" rtl="0" eaLnBrk="0" fontAlgn="base" hangingPunct="0">
              <a:spcBef>
                <a:spcPts val="425"/>
              </a:spcBef>
              <a:spcAft>
                <a:spcPct val="0"/>
              </a:spcAft>
              <a:buClr>
                <a:schemeClr val="accent1"/>
              </a:buClr>
              <a:buSzPct val="70000"/>
              <a:buFont typeface="Wingdings 2" pitchFamily="18" charset="2"/>
              <a:buNone/>
              <a:defRPr sz="1400" kern="1200">
                <a:solidFill>
                  <a:schemeClr val="tx1">
                    <a:tint val="75000"/>
                  </a:schemeClr>
                </a:solidFill>
                <a:latin typeface="+mn-lt"/>
                <a:ea typeface="+mn-ea"/>
                <a:cs typeface="+mn-cs"/>
              </a:defRPr>
            </a:lvl2pPr>
            <a:lvl3pPr marL="712788" indent="-177800" algn="l" rtl="0" eaLnBrk="0" fontAlgn="base" hangingPunct="0">
              <a:spcBef>
                <a:spcPts val="388"/>
              </a:spcBef>
              <a:spcAft>
                <a:spcPct val="0"/>
              </a:spcAft>
              <a:buClr>
                <a:schemeClr val="accent2"/>
              </a:buClr>
              <a:buSzPct val="75000"/>
              <a:buFont typeface="Wingdings" pitchFamily="64" charset="2"/>
              <a:buNone/>
              <a:defRPr sz="1200" kern="1200">
                <a:solidFill>
                  <a:schemeClr val="tx1">
                    <a:tint val="75000"/>
                  </a:schemeClr>
                </a:solidFill>
                <a:latin typeface="+mn-lt"/>
                <a:ea typeface="+mn-ea"/>
                <a:cs typeface="+mn-cs"/>
              </a:defRPr>
            </a:lvl3pPr>
            <a:lvl4pPr marL="1068388" indent="-177800" algn="l" rtl="0" eaLnBrk="0" fontAlgn="base" hangingPunct="0">
              <a:spcBef>
                <a:spcPts val="313"/>
              </a:spcBef>
              <a:spcAft>
                <a:spcPct val="0"/>
              </a:spcAft>
              <a:buClr>
                <a:srgbClr val="A5AB81"/>
              </a:buClr>
              <a:buSzPct val="75000"/>
              <a:buFont typeface="Wingdings" pitchFamily="64" charset="2"/>
              <a:buNone/>
              <a:defRPr sz="1100" kern="1200">
                <a:solidFill>
                  <a:schemeClr val="tx1">
                    <a:tint val="75000"/>
                  </a:schemeClr>
                </a:solidFill>
                <a:latin typeface="+mn-lt"/>
                <a:ea typeface="+mn-ea"/>
                <a:cs typeface="+mn-cs"/>
              </a:defRPr>
            </a:lvl4pPr>
            <a:lvl5pPr marL="1425575" indent="-177800" algn="l" rtl="0" eaLnBrk="0" fontAlgn="base" hangingPunct="0">
              <a:spcBef>
                <a:spcPts val="313"/>
              </a:spcBef>
              <a:spcAft>
                <a:spcPct val="0"/>
              </a:spcAft>
              <a:buClr>
                <a:srgbClr val="D8B25C"/>
              </a:buClr>
              <a:buSzPct val="65000"/>
              <a:buFont typeface="Wingdings" pitchFamily="64" charset="2"/>
              <a:buNone/>
              <a:defRPr sz="1100" kern="1200">
                <a:solidFill>
                  <a:schemeClr val="tx1">
                    <a:tint val="75000"/>
                  </a:schemeClr>
                </a:solidFill>
                <a:latin typeface="+mn-lt"/>
                <a:ea typeface="+mn-ea"/>
                <a:cs typeface="+mn-cs"/>
              </a:defRPr>
            </a:lvl5pPr>
            <a:lvl6pPr marL="1640434" indent="-178308" algn="l" rtl="0" eaLnBrk="1" latinLnBrk="0" hangingPunct="1">
              <a:spcBef>
                <a:spcPct val="20000"/>
              </a:spcBef>
              <a:buClr>
                <a:schemeClr val="accent1"/>
              </a:buClr>
              <a:buFont typeface="Wingdings"/>
              <a:buChar char="§"/>
              <a:defRPr kumimoji="0" sz="1400" kern="1200" baseline="0">
                <a:solidFill>
                  <a:schemeClr val="tx1"/>
                </a:solidFill>
                <a:latin typeface="+mn-lt"/>
                <a:ea typeface="+mn-ea"/>
                <a:cs typeface="+mn-cs"/>
              </a:defRPr>
            </a:lvl6pPr>
            <a:lvl7pPr marL="1854403" indent="-178308" algn="l" rtl="0" eaLnBrk="1" latinLnBrk="0" hangingPunct="1">
              <a:spcBef>
                <a:spcPct val="20000"/>
              </a:spcBef>
              <a:buClr>
                <a:schemeClr val="accent2"/>
              </a:buClr>
              <a:buFont typeface="Wingdings"/>
              <a:buChar char="§"/>
              <a:defRPr kumimoji="0" sz="1400" kern="1200" baseline="0">
                <a:solidFill>
                  <a:schemeClr val="tx1"/>
                </a:solidFill>
                <a:latin typeface="+mn-lt"/>
                <a:ea typeface="+mn-ea"/>
                <a:cs typeface="+mn-cs"/>
              </a:defRPr>
            </a:lvl7pPr>
            <a:lvl8pPr marL="2068373" indent="-178308" algn="l" rtl="0" eaLnBrk="1" latinLnBrk="0" hangingPunct="1">
              <a:spcBef>
                <a:spcPct val="20000"/>
              </a:spcBef>
              <a:buClr>
                <a:schemeClr val="accent3"/>
              </a:buClr>
              <a:buFont typeface="Wingdings"/>
              <a:buChar char="§"/>
              <a:defRPr kumimoji="0" sz="1400" kern="1200" baseline="0">
                <a:solidFill>
                  <a:schemeClr val="tx1"/>
                </a:solidFill>
                <a:latin typeface="+mn-lt"/>
                <a:ea typeface="+mn-ea"/>
                <a:cs typeface="+mn-cs"/>
              </a:defRPr>
            </a:lvl8pPr>
            <a:lvl9pPr marL="2282342" indent="-178308" algn="l" rtl="0" eaLnBrk="1" latinLnBrk="0" hangingPunct="1">
              <a:spcBef>
                <a:spcPct val="20000"/>
              </a:spcBef>
              <a:buClr>
                <a:schemeClr val="accent4"/>
              </a:buClr>
              <a:buFont typeface="Wingdings"/>
              <a:buChar char="§"/>
              <a:defRPr kumimoji="0" sz="1400" kern="1200" baseline="0">
                <a:solidFill>
                  <a:schemeClr val="tx1"/>
                </a:solidFill>
                <a:latin typeface="+mn-lt"/>
                <a:ea typeface="+mn-ea"/>
                <a:cs typeface="+mn-cs"/>
              </a:defRPr>
            </a:lvl9pPr>
          </a:lstStyle>
          <a:p>
            <a:r>
              <a:rPr lang="en-US" dirty="0"/>
              <a:t>Under supervision</a:t>
            </a:r>
          </a:p>
          <a:p>
            <a:r>
              <a:rPr lang="en-US" b="1" dirty="0">
                <a:solidFill>
                  <a:srgbClr val="0070C0"/>
                </a:solidFill>
                <a:latin typeface="Times New Roman" pitchFamily="18" charset="0"/>
                <a:cs typeface="Times New Roman" pitchFamily="18" charset="0"/>
              </a:rPr>
              <a:t>Prof. Dr. </a:t>
            </a:r>
            <a:r>
              <a:rPr lang="en-US" b="1" dirty="0" err="1">
                <a:solidFill>
                  <a:srgbClr val="0070C0"/>
                </a:solidFill>
                <a:latin typeface="Times New Roman" pitchFamily="18" charset="0"/>
                <a:cs typeface="Times New Roman" pitchFamily="18" charset="0"/>
              </a:rPr>
              <a:t>Wesam</a:t>
            </a:r>
            <a:r>
              <a:rPr lang="en-US" b="1" dirty="0">
                <a:solidFill>
                  <a:srgbClr val="0070C0"/>
                </a:solidFill>
                <a:latin typeface="Times New Roman" pitchFamily="18" charset="0"/>
                <a:cs typeface="Times New Roman" pitchFamily="18" charset="0"/>
              </a:rPr>
              <a:t> </a:t>
            </a:r>
            <a:r>
              <a:rPr lang="en-US" b="1" dirty="0" err="1">
                <a:solidFill>
                  <a:srgbClr val="0070C0"/>
                </a:solidFill>
                <a:latin typeface="Times New Roman" pitchFamily="18" charset="0"/>
                <a:cs typeface="Times New Roman" pitchFamily="18" charset="0"/>
              </a:rPr>
              <a:t>Askar</a:t>
            </a:r>
            <a:endParaRPr lang="en-US" b="1" dirty="0">
              <a:solidFill>
                <a:srgbClr val="0070C0"/>
              </a:solidFill>
              <a:latin typeface="Times New Roman" pitchFamily="18" charset="0"/>
              <a:cs typeface="Times New Roman" pitchFamily="18" charset="0"/>
            </a:endParaRPr>
          </a:p>
          <a:p>
            <a:r>
              <a:rPr lang="en-US" b="1" dirty="0">
                <a:solidFill>
                  <a:srgbClr val="0070C0"/>
                </a:solidFill>
                <a:latin typeface="Times New Roman" pitchFamily="18" charset="0"/>
                <a:cs typeface="Times New Roman" pitchFamily="18" charset="0"/>
              </a:rPr>
              <a:t>Eng. Mohamed </a:t>
            </a:r>
            <a:r>
              <a:rPr lang="en-US" b="1" dirty="0" err="1">
                <a:solidFill>
                  <a:srgbClr val="0070C0"/>
                </a:solidFill>
                <a:latin typeface="Times New Roman" pitchFamily="18" charset="0"/>
                <a:cs typeface="Times New Roman" pitchFamily="18" charset="0"/>
              </a:rPr>
              <a:t>Abdalnaby</a:t>
            </a:r>
            <a:r>
              <a:rPr lang="en-US" b="1" dirty="0">
                <a:solidFill>
                  <a:srgbClr val="0070C0"/>
                </a:solidFill>
                <a:latin typeface="Times New Roman" pitchFamily="18" charset="0"/>
                <a:cs typeface="Times New Roman" pitchFamily="18" charset="0"/>
              </a:rPr>
              <a:t> </a:t>
            </a:r>
            <a:r>
              <a:rPr lang="en-US" b="1" dirty="0" err="1">
                <a:solidFill>
                  <a:srgbClr val="0070C0"/>
                </a:solidFill>
                <a:latin typeface="Times New Roman" pitchFamily="18" charset="0"/>
                <a:cs typeface="Times New Roman" pitchFamily="18" charset="0"/>
              </a:rPr>
              <a:t>Abdalfatah</a:t>
            </a:r>
            <a:r>
              <a:rPr lang="en-US" b="1" dirty="0">
                <a:solidFill>
                  <a:srgbClr val="0070C0"/>
                </a:solidFill>
                <a:latin typeface="Times New Roman" pitchFamily="18" charset="0"/>
                <a:cs typeface="Times New Roman" pitchFamily="18" charset="0"/>
              </a:rPr>
              <a:t> </a:t>
            </a:r>
            <a:r>
              <a:rPr lang="en-US" b="1" dirty="0" err="1">
                <a:solidFill>
                  <a:srgbClr val="0070C0"/>
                </a:solidFill>
                <a:latin typeface="Times New Roman" pitchFamily="18" charset="0"/>
                <a:cs typeface="Times New Roman" pitchFamily="18" charset="0"/>
              </a:rPr>
              <a:t>Alsayed</a:t>
            </a:r>
            <a:endParaRPr lang="en-US" b="1" dirty="0">
              <a:solidFill>
                <a:srgbClr val="0070C0"/>
              </a:solidFill>
              <a:latin typeface="Times New Roman" pitchFamily="18" charset="0"/>
              <a:cs typeface="Times New Roman" pitchFamily="18" charset="0"/>
            </a:endParaRPr>
          </a:p>
          <a:p>
            <a:endParaRPr lang="en-US" b="1" dirty="0">
              <a:solidFill>
                <a:srgbClr val="0070C0"/>
              </a:solidFill>
              <a:latin typeface="Times New Roman" pitchFamily="18" charset="0"/>
              <a:cs typeface="Times New Roman" pitchFamily="18" charset="0"/>
            </a:endParaRPr>
          </a:p>
          <a:p>
            <a:endParaRPr lang="en-US" dirty="0"/>
          </a:p>
          <a:p>
            <a:endParaRPr lang="en-US" dirty="0"/>
          </a:p>
        </p:txBody>
      </p:sp>
      <p:sp>
        <p:nvSpPr>
          <p:cNvPr id="6" name="Slide Number Placeholder 3"/>
          <p:cNvSpPr>
            <a:spLocks noGrp="1"/>
          </p:cNvSpPr>
          <p:nvPr>
            <p:ph type="sldNum" sz="quarter" idx="12"/>
          </p:nvPr>
        </p:nvSpPr>
        <p:spPr>
          <a:xfrm>
            <a:off x="267128" y="1625528"/>
            <a:ext cx="533400" cy="203200"/>
          </a:xfrm>
        </p:spPr>
        <p:txBody>
          <a:bodyPr>
            <a:normAutofit fontScale="92500" lnSpcReduction="20000"/>
          </a:bodyPr>
          <a:lstStyle/>
          <a:p>
            <a:pPr>
              <a:defRPr/>
            </a:pPr>
            <a:fld id="{81CB3270-36B5-40D7-B0BF-9E49FAC29DAB}" type="slidenum">
              <a:rPr lang="en-US" altLang="en-US" smtClean="0">
                <a:solidFill>
                  <a:schemeClr val="bg1"/>
                </a:solidFill>
              </a:rPr>
              <a:pPr>
                <a:defRPr/>
              </a:pPr>
              <a:t>1</a:t>
            </a:fld>
            <a:endParaRPr lang="en-US" altLang="en-US">
              <a:solidFill>
                <a:schemeClr val="bg1"/>
              </a:solidFill>
            </a:endParaRPr>
          </a:p>
        </p:txBody>
      </p:sp>
    </p:spTree>
    <p:extLst>
      <p:ext uri="{BB962C8B-B14F-4D97-AF65-F5344CB8AC3E}">
        <p14:creationId xmlns:p14="http://schemas.microsoft.com/office/powerpoint/2010/main" val="217436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Supporting Interlaced Video</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10</a:t>
            </a:fld>
            <a:endParaRPr lang="en-US" altLang="en-US"/>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68348" y="1336897"/>
            <a:ext cx="5842254" cy="4182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7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Five Modes of Predictions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11</a:t>
            </a:fld>
            <a:endParaRPr lang="en-US" altLang="en-US"/>
          </a:p>
        </p:txBody>
      </p:sp>
      <p:sp>
        <p:nvSpPr>
          <p:cNvPr id="3" name="Content Placeholder 2"/>
          <p:cNvSpPr>
            <a:spLocks noGrp="1"/>
          </p:cNvSpPr>
          <p:nvPr>
            <p:ph sz="quarter" idx="1"/>
          </p:nvPr>
        </p:nvSpPr>
        <p:spPr/>
        <p:txBody>
          <a:bodyPr/>
          <a:lstStyle/>
          <a:p>
            <a:pPr marL="0" indent="0">
              <a:buNone/>
            </a:pPr>
            <a:r>
              <a:rPr lang="en-US" dirty="0"/>
              <a:t>MPEG-2 defines </a:t>
            </a:r>
            <a:r>
              <a:rPr lang="en-US" b="1" dirty="0"/>
              <a:t>Frame Prediction </a:t>
            </a:r>
            <a:r>
              <a:rPr lang="en-US" dirty="0"/>
              <a:t>and </a:t>
            </a:r>
            <a:r>
              <a:rPr lang="en-US" b="1" dirty="0"/>
              <a:t>Field Prediction </a:t>
            </a:r>
            <a:r>
              <a:rPr lang="en-US" dirty="0"/>
              <a:t>as well as </a:t>
            </a:r>
            <a:r>
              <a:rPr lang="en-US" b="1" dirty="0"/>
              <a:t>five prediction modes</a:t>
            </a:r>
            <a:r>
              <a:rPr lang="en-US" dirty="0"/>
              <a:t>:</a:t>
            </a:r>
          </a:p>
          <a:p>
            <a:pPr marL="290513" indent="-254000">
              <a:buSzPct val="100000"/>
              <a:buFont typeface="+mj-lt"/>
              <a:buAutoNum type="arabicPeriod"/>
            </a:pPr>
            <a:r>
              <a:rPr lang="en-US" b="1" dirty="0"/>
              <a:t>Frame Prediction for Frame-pictures: </a:t>
            </a:r>
          </a:p>
          <a:p>
            <a:pPr marL="539750" lvl="1" indent="-254000">
              <a:buSzPct val="80000"/>
            </a:pPr>
            <a:r>
              <a:rPr lang="en-US" dirty="0"/>
              <a:t>Identical to MPEG-1 MC-based prediction methods in both P-frames and B-frames.</a:t>
            </a:r>
          </a:p>
          <a:p>
            <a:pPr marL="290513" indent="-254000">
              <a:buSzPct val="100000"/>
              <a:buFont typeface="+mj-lt"/>
              <a:buAutoNum type="arabicPeriod"/>
            </a:pPr>
            <a:r>
              <a:rPr lang="en-US" b="1" dirty="0"/>
              <a:t>Field Prediction for Field-pictures: </a:t>
            </a:r>
          </a:p>
          <a:p>
            <a:pPr marL="539750" lvl="1" indent="-254000">
              <a:buSzPct val="80000"/>
            </a:pPr>
            <a:r>
              <a:rPr lang="en-US" dirty="0"/>
              <a:t>A macroblock size of 16x16 from </a:t>
            </a:r>
            <a:r>
              <a:rPr lang="en-US" b="1" dirty="0"/>
              <a:t>Field-pictures</a:t>
            </a:r>
            <a:r>
              <a:rPr lang="en-US" dirty="0"/>
              <a:t> is used. Fig. 11.6(b).</a:t>
            </a:r>
          </a:p>
        </p:txBody>
      </p:sp>
    </p:spTree>
    <p:extLst>
      <p:ext uri="{BB962C8B-B14F-4D97-AF65-F5344CB8AC3E}">
        <p14:creationId xmlns:p14="http://schemas.microsoft.com/office/powerpoint/2010/main" val="181544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Five Modes of Predictions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12</a:t>
            </a:fld>
            <a:endParaRPr lang="en-US" altLang="en-US"/>
          </a:p>
        </p:txBody>
      </p:sp>
      <p:sp>
        <p:nvSpPr>
          <p:cNvPr id="3" name="Content Placeholder 2"/>
          <p:cNvSpPr>
            <a:spLocks noGrp="1"/>
          </p:cNvSpPr>
          <p:nvPr>
            <p:ph sz="quarter" idx="1"/>
          </p:nvPr>
        </p:nvSpPr>
        <p:spPr/>
        <p:txBody>
          <a:bodyPr/>
          <a:lstStyle/>
          <a:p>
            <a:pPr marL="360363" indent="-360363">
              <a:buSzPct val="100000"/>
              <a:buFont typeface="+mj-lt"/>
              <a:buAutoNum type="arabicPeriod" startAt="3"/>
            </a:pPr>
            <a:r>
              <a:rPr lang="en-US" b="1" dirty="0"/>
              <a:t>Field Prediction for Frame-pictures: </a:t>
            </a:r>
          </a:p>
          <a:p>
            <a:pPr marL="539750" lvl="1" indent="-254000">
              <a:buSzPct val="80000"/>
            </a:pPr>
            <a:r>
              <a:rPr lang="en-US" dirty="0"/>
              <a:t>The </a:t>
            </a:r>
            <a:r>
              <a:rPr lang="en-US" b="1" dirty="0"/>
              <a:t>top-field</a:t>
            </a:r>
            <a:r>
              <a:rPr lang="en-US" dirty="0"/>
              <a:t> and </a:t>
            </a:r>
            <a:r>
              <a:rPr lang="en-US" b="1" dirty="0"/>
              <a:t>bottom-field</a:t>
            </a:r>
            <a:r>
              <a:rPr lang="en-US" dirty="0"/>
              <a:t> of a </a:t>
            </a:r>
            <a:r>
              <a:rPr lang="en-US" b="1" u="sng" dirty="0"/>
              <a:t>Frame-picture</a:t>
            </a:r>
            <a:r>
              <a:rPr lang="en-US" dirty="0"/>
              <a:t> are treated </a:t>
            </a:r>
            <a:r>
              <a:rPr lang="en-US" u="sng" dirty="0"/>
              <a:t>separately</a:t>
            </a:r>
            <a:r>
              <a:rPr lang="en-US" dirty="0"/>
              <a:t>. </a:t>
            </a:r>
          </a:p>
          <a:p>
            <a:pPr marL="539750" lvl="1" indent="-254000">
              <a:buSzPct val="80000"/>
            </a:pPr>
            <a:r>
              <a:rPr lang="en-US" dirty="0"/>
              <a:t>Each 16x16 macroblock (MB) from the </a:t>
            </a:r>
            <a:r>
              <a:rPr lang="en-US" b="1" dirty="0"/>
              <a:t>target </a:t>
            </a:r>
            <a:r>
              <a:rPr lang="en-US" b="1" u="sng" dirty="0"/>
              <a:t>Frame-picture</a:t>
            </a:r>
            <a:r>
              <a:rPr lang="en-US" b="1" dirty="0"/>
              <a:t> </a:t>
            </a:r>
            <a:r>
              <a:rPr lang="en-US" dirty="0"/>
              <a:t>is </a:t>
            </a:r>
            <a:r>
              <a:rPr lang="en-US" b="1" dirty="0">
                <a:solidFill>
                  <a:srgbClr val="C00000"/>
                </a:solidFill>
              </a:rPr>
              <a:t>split</a:t>
            </a:r>
            <a:r>
              <a:rPr lang="en-US" dirty="0"/>
              <a:t> into two </a:t>
            </a:r>
            <a:r>
              <a:rPr lang="en-US" b="1" dirty="0"/>
              <a:t>16x8</a:t>
            </a:r>
            <a:r>
              <a:rPr lang="en-US" dirty="0"/>
              <a:t> </a:t>
            </a:r>
            <a:r>
              <a:rPr lang="en-US" b="1" dirty="0"/>
              <a:t>parts</a:t>
            </a:r>
            <a:r>
              <a:rPr lang="en-US" dirty="0"/>
              <a:t>, </a:t>
            </a:r>
            <a:r>
              <a:rPr lang="en-US" dirty="0">
                <a:solidFill>
                  <a:srgbClr val="C00000"/>
                </a:solidFill>
              </a:rPr>
              <a:t>each coming from one field</a:t>
            </a:r>
            <a:r>
              <a:rPr lang="en-US" dirty="0"/>
              <a:t>. </a:t>
            </a:r>
          </a:p>
          <a:p>
            <a:pPr marL="539750" lvl="1" indent="-254000">
              <a:buSzPct val="80000"/>
            </a:pPr>
            <a:r>
              <a:rPr lang="en-US" dirty="0"/>
              <a:t>Field prediction is carried out for these 16x8 parts in a manner similar to that shown in Fig. 11.6(b).</a:t>
            </a:r>
          </a:p>
        </p:txBody>
      </p:sp>
    </p:spTree>
    <p:extLst>
      <p:ext uri="{BB962C8B-B14F-4D97-AF65-F5344CB8AC3E}">
        <p14:creationId xmlns:p14="http://schemas.microsoft.com/office/powerpoint/2010/main" val="148938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Five Modes of Predictions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13</a:t>
            </a:fld>
            <a:endParaRPr lang="en-US" altLang="en-US"/>
          </a:p>
        </p:txBody>
      </p:sp>
      <p:sp>
        <p:nvSpPr>
          <p:cNvPr id="3" name="Content Placeholder 2"/>
          <p:cNvSpPr>
            <a:spLocks noGrp="1"/>
          </p:cNvSpPr>
          <p:nvPr>
            <p:ph sz="quarter" idx="1"/>
          </p:nvPr>
        </p:nvSpPr>
        <p:spPr/>
        <p:txBody>
          <a:bodyPr/>
          <a:lstStyle/>
          <a:p>
            <a:pPr marL="360363" indent="-360363">
              <a:buSzPct val="100000"/>
              <a:buFont typeface="+mj-lt"/>
              <a:buAutoNum type="arabicPeriod" startAt="4"/>
            </a:pPr>
            <a:r>
              <a:rPr lang="en-US" b="1" dirty="0"/>
              <a:t>16x8 MC for Field-pictures: </a:t>
            </a:r>
          </a:p>
          <a:p>
            <a:pPr lvl="1">
              <a:buSzPct val="80000"/>
            </a:pPr>
            <a:r>
              <a:rPr lang="en-US" dirty="0"/>
              <a:t>Each 16x16 macroblock (MB) from the </a:t>
            </a:r>
            <a:r>
              <a:rPr lang="en-US" b="1" dirty="0"/>
              <a:t>target </a:t>
            </a:r>
            <a:r>
              <a:rPr lang="en-US" b="1" u="sng" dirty="0"/>
              <a:t>Field-picture</a:t>
            </a:r>
            <a:r>
              <a:rPr lang="en-US" b="1" dirty="0"/>
              <a:t> </a:t>
            </a:r>
            <a:r>
              <a:rPr lang="en-US" dirty="0"/>
              <a:t>is split into top and bottom 16x8 halves. </a:t>
            </a:r>
          </a:p>
          <a:p>
            <a:pPr lvl="1">
              <a:buSzPct val="80000"/>
            </a:pPr>
            <a:r>
              <a:rPr lang="en-US" u="sng" dirty="0">
                <a:solidFill>
                  <a:srgbClr val="C00000"/>
                </a:solidFill>
              </a:rPr>
              <a:t>Field prediction is performed on </a:t>
            </a:r>
            <a:r>
              <a:rPr lang="en-US" b="1" u="sng" dirty="0">
                <a:solidFill>
                  <a:srgbClr val="C00000"/>
                </a:solidFill>
              </a:rPr>
              <a:t>each half</a:t>
            </a:r>
            <a:r>
              <a:rPr lang="en-US" u="sng" dirty="0">
                <a:solidFill>
                  <a:srgbClr val="C00000"/>
                </a:solidFill>
              </a:rPr>
              <a:t>. </a:t>
            </a:r>
          </a:p>
          <a:p>
            <a:pPr lvl="2">
              <a:buSzPct val="80000"/>
            </a:pPr>
            <a:r>
              <a:rPr lang="en-US" dirty="0"/>
              <a:t>This generates </a:t>
            </a:r>
            <a:r>
              <a:rPr lang="en-US" b="1" u="sng" dirty="0"/>
              <a:t>two</a:t>
            </a:r>
            <a:r>
              <a:rPr lang="en-US" u="sng" dirty="0"/>
              <a:t> motion vectors for each 16x16 MB in the P-Field-picture</a:t>
            </a:r>
            <a:r>
              <a:rPr lang="en-US" dirty="0"/>
              <a:t>, and </a:t>
            </a:r>
          </a:p>
          <a:p>
            <a:pPr lvl="2">
              <a:buSzPct val="80000"/>
            </a:pPr>
            <a:r>
              <a:rPr lang="en-US" dirty="0"/>
              <a:t>up to </a:t>
            </a:r>
            <a:r>
              <a:rPr lang="en-US" b="1" u="sng" dirty="0"/>
              <a:t>four</a:t>
            </a:r>
            <a:r>
              <a:rPr lang="en-US" u="sng" dirty="0"/>
              <a:t> motion vectors for each MB in the B-Field-picture</a:t>
            </a:r>
            <a:r>
              <a:rPr lang="en-US" dirty="0"/>
              <a:t>.</a:t>
            </a:r>
          </a:p>
          <a:p>
            <a:pPr lvl="1">
              <a:buSzPct val="80000"/>
            </a:pPr>
            <a:r>
              <a:rPr lang="en-US" u="sng" dirty="0"/>
              <a:t>This mode is good for a finer MC when motion is </a:t>
            </a:r>
            <a:r>
              <a:rPr lang="en-US" b="1" u="sng" dirty="0"/>
              <a:t>rapid</a:t>
            </a:r>
            <a:r>
              <a:rPr lang="en-US" u="sng" dirty="0"/>
              <a:t> and </a:t>
            </a:r>
            <a:r>
              <a:rPr lang="en-US" b="1" u="sng" dirty="0"/>
              <a:t>irregular</a:t>
            </a:r>
            <a:r>
              <a:rPr lang="en-US" u="sng" dirty="0"/>
              <a:t>.</a:t>
            </a:r>
          </a:p>
        </p:txBody>
      </p:sp>
    </p:spTree>
    <p:extLst>
      <p:ext uri="{BB962C8B-B14F-4D97-AF65-F5344CB8AC3E}">
        <p14:creationId xmlns:p14="http://schemas.microsoft.com/office/powerpoint/2010/main" val="120984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Five Modes of Predictions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14</a:t>
            </a:fld>
            <a:endParaRPr lang="en-US" altLang="en-US"/>
          </a:p>
        </p:txBody>
      </p:sp>
      <p:sp>
        <p:nvSpPr>
          <p:cNvPr id="3" name="Content Placeholder 2"/>
          <p:cNvSpPr>
            <a:spLocks noGrp="1"/>
          </p:cNvSpPr>
          <p:nvPr>
            <p:ph sz="quarter" idx="1"/>
          </p:nvPr>
        </p:nvSpPr>
        <p:spPr/>
        <p:txBody>
          <a:bodyPr/>
          <a:lstStyle/>
          <a:p>
            <a:pPr marL="360363" indent="-360363">
              <a:buSzPct val="100000"/>
              <a:buFont typeface="+mj-lt"/>
              <a:buAutoNum type="arabicPeriod" startAt="5"/>
            </a:pPr>
            <a:r>
              <a:rPr lang="en-US" b="1" dirty="0"/>
              <a:t>Dual-Prime for P-pictures: </a:t>
            </a:r>
          </a:p>
          <a:p>
            <a:pPr marL="539750" lvl="1" indent="-254000">
              <a:buSzPct val="80000"/>
            </a:pPr>
            <a:r>
              <a:rPr lang="en-US" b="1" u="sng" dirty="0">
                <a:solidFill>
                  <a:srgbClr val="C00000"/>
                </a:solidFill>
              </a:rPr>
              <a:t>Field</a:t>
            </a:r>
            <a:r>
              <a:rPr lang="en-US" b="1" dirty="0"/>
              <a:t> prediction </a:t>
            </a:r>
            <a:r>
              <a:rPr lang="en-US" dirty="0"/>
              <a:t>from </a:t>
            </a:r>
            <a:r>
              <a:rPr lang="en-US" b="1" dirty="0"/>
              <a:t>each previous field </a:t>
            </a:r>
            <a:r>
              <a:rPr lang="en-US" dirty="0"/>
              <a:t>with the </a:t>
            </a:r>
            <a:r>
              <a:rPr lang="en-US" b="1" dirty="0">
                <a:solidFill>
                  <a:srgbClr val="C00000"/>
                </a:solidFill>
              </a:rPr>
              <a:t>same</a:t>
            </a:r>
            <a:r>
              <a:rPr lang="en-US" dirty="0"/>
              <a:t> </a:t>
            </a:r>
            <a:r>
              <a:rPr lang="en-US" b="1" dirty="0"/>
              <a:t>parity (top or bottom) is made.</a:t>
            </a:r>
          </a:p>
          <a:p>
            <a:pPr marL="539750" lvl="1" indent="-254000">
              <a:buSzPct val="80000"/>
            </a:pPr>
            <a:r>
              <a:rPr lang="en-US" dirty="0"/>
              <a:t>Each motion vector </a:t>
            </a:r>
            <a:r>
              <a:rPr lang="en-US" b="1" dirty="0"/>
              <a:t>mv</a:t>
            </a:r>
            <a:r>
              <a:rPr lang="en-US" dirty="0"/>
              <a:t> is then used to derive a </a:t>
            </a:r>
            <a:r>
              <a:rPr lang="en-US" u="sng" dirty="0"/>
              <a:t>calculated motion vector </a:t>
            </a:r>
            <a:r>
              <a:rPr lang="en-US" b="1" u="sng" dirty="0">
                <a:solidFill>
                  <a:srgbClr val="C00000"/>
                </a:solidFill>
              </a:rPr>
              <a:t>cv</a:t>
            </a:r>
            <a:r>
              <a:rPr lang="en-US" dirty="0"/>
              <a:t> in the field with the </a:t>
            </a:r>
            <a:r>
              <a:rPr lang="en-US" b="1" dirty="0">
                <a:solidFill>
                  <a:srgbClr val="C00000"/>
                </a:solidFill>
              </a:rPr>
              <a:t>opposite</a:t>
            </a:r>
            <a:r>
              <a:rPr lang="en-US" b="1" dirty="0"/>
              <a:t> parity </a:t>
            </a:r>
            <a:r>
              <a:rPr lang="en-US" dirty="0"/>
              <a:t>taking into account the temporal scaling and vertical shift between lines in the top and bottom  fields.</a:t>
            </a:r>
          </a:p>
          <a:p>
            <a:pPr marL="539750" lvl="1" indent="-254000">
              <a:buSzPct val="80000"/>
            </a:pPr>
            <a:r>
              <a:rPr lang="en-US" dirty="0"/>
              <a:t>For each MB the pair </a:t>
            </a:r>
            <a:r>
              <a:rPr lang="en-US" b="1" dirty="0"/>
              <a:t>mv</a:t>
            </a:r>
            <a:r>
              <a:rPr lang="en-US" dirty="0"/>
              <a:t> and </a:t>
            </a:r>
            <a:r>
              <a:rPr lang="en-US" b="1" dirty="0"/>
              <a:t>cv</a:t>
            </a:r>
            <a:r>
              <a:rPr lang="en-US" dirty="0"/>
              <a:t> yields </a:t>
            </a:r>
            <a:r>
              <a:rPr lang="en-US" u="sng" dirty="0"/>
              <a:t>two preliminary predictions</a:t>
            </a:r>
            <a:r>
              <a:rPr lang="en-US" dirty="0"/>
              <a:t>. </a:t>
            </a:r>
          </a:p>
          <a:p>
            <a:pPr marL="539750" lvl="1" indent="-254000">
              <a:buSzPct val="80000"/>
            </a:pPr>
            <a:r>
              <a:rPr lang="en-US" spc="-30" dirty="0"/>
              <a:t>Their prediction errors are </a:t>
            </a:r>
            <a:r>
              <a:rPr lang="en-US" b="1" spc="-30" dirty="0">
                <a:solidFill>
                  <a:srgbClr val="C00000"/>
                </a:solidFill>
              </a:rPr>
              <a:t>averaged</a:t>
            </a:r>
            <a:r>
              <a:rPr lang="en-US" spc="-30" dirty="0"/>
              <a:t> and used as the </a:t>
            </a:r>
            <a:r>
              <a:rPr lang="en-US" b="1" spc="-30" dirty="0"/>
              <a:t>final prediction error</a:t>
            </a:r>
            <a:r>
              <a:rPr lang="en-US" spc="-30" dirty="0"/>
              <a:t>.</a:t>
            </a:r>
          </a:p>
          <a:p>
            <a:pPr marL="539750" lvl="1" indent="-254000">
              <a:buSzPct val="80000"/>
            </a:pPr>
            <a:r>
              <a:rPr lang="en-US" dirty="0"/>
              <a:t>This mode mimics B-picture prediction for P-pictures without adopting backward prediction (and hence with less encoding delay). </a:t>
            </a:r>
          </a:p>
          <a:p>
            <a:pPr marL="539750" lvl="1" indent="-254000">
              <a:buSzPct val="80000"/>
            </a:pPr>
            <a:r>
              <a:rPr lang="en-US" b="1" dirty="0"/>
              <a:t>This is the only mode that can be used for either Frame pictures or Field-pictures.</a:t>
            </a:r>
          </a:p>
        </p:txBody>
      </p:sp>
    </p:spTree>
    <p:extLst>
      <p:ext uri="{BB962C8B-B14F-4D97-AF65-F5344CB8AC3E}">
        <p14:creationId xmlns:p14="http://schemas.microsoft.com/office/powerpoint/2010/main" val="210388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Alternate Scan and Field DCT</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15</a:t>
            </a:fld>
            <a:endParaRPr lang="en-US" altLang="en-US"/>
          </a:p>
        </p:txBody>
      </p:sp>
      <p:sp>
        <p:nvSpPr>
          <p:cNvPr id="3" name="Content Placeholder 2"/>
          <p:cNvSpPr>
            <a:spLocks noGrp="1"/>
          </p:cNvSpPr>
          <p:nvPr>
            <p:ph sz="quarter" idx="1"/>
          </p:nvPr>
        </p:nvSpPr>
        <p:spPr/>
        <p:txBody>
          <a:bodyPr/>
          <a:lstStyle/>
          <a:p>
            <a:r>
              <a:rPr lang="en-US" sz="2200" dirty="0"/>
              <a:t>Techniques aimed at improving the effectiveness of DCT on prediction errors, only applicable to Frame-pictures in interlaced videos.</a:t>
            </a:r>
          </a:p>
          <a:p>
            <a:r>
              <a:rPr lang="en-US" sz="2200" dirty="0"/>
              <a:t>Due to the nature of interlaced video the consecutive rows in the 88 blocks are </a:t>
            </a:r>
            <a:r>
              <a:rPr lang="en-US" sz="2200" b="1" dirty="0"/>
              <a:t>from different fields</a:t>
            </a:r>
            <a:r>
              <a:rPr lang="en-US" sz="2200" dirty="0"/>
              <a:t>, there exists </a:t>
            </a:r>
            <a:r>
              <a:rPr lang="en-US" sz="2200" u="sng" dirty="0"/>
              <a:t>less correlation between them than between the alternate rows</a:t>
            </a:r>
            <a:r>
              <a:rPr lang="en-US" sz="2200" dirty="0"/>
              <a:t>.</a:t>
            </a:r>
          </a:p>
          <a:p>
            <a:r>
              <a:rPr lang="en-US" sz="2200" b="1" dirty="0"/>
              <a:t>Alternate scan </a:t>
            </a:r>
            <a:r>
              <a:rPr lang="en-US" sz="2200" dirty="0"/>
              <a:t>recognizes the fact that in </a:t>
            </a:r>
            <a:r>
              <a:rPr lang="en-US" sz="2200" dirty="0">
                <a:solidFill>
                  <a:srgbClr val="C00000"/>
                </a:solidFill>
              </a:rPr>
              <a:t>interlaced video the vertically higher spatial frequency components may have larger magnitudes</a:t>
            </a:r>
            <a:r>
              <a:rPr lang="en-US" sz="2200" dirty="0"/>
              <a:t> and thus allows them to be scanned earlier in the sequence.</a:t>
            </a:r>
          </a:p>
          <a:p>
            <a:r>
              <a:rPr lang="en-US" sz="2200" dirty="0"/>
              <a:t>In MPEG-2, </a:t>
            </a:r>
            <a:r>
              <a:rPr lang="en-US" sz="2200" b="1" dirty="0" err="1"/>
              <a:t>Field_DCT</a:t>
            </a:r>
            <a:r>
              <a:rPr lang="en-US" sz="2200" b="1" dirty="0"/>
              <a:t> </a:t>
            </a:r>
            <a:r>
              <a:rPr lang="en-US" sz="2200" dirty="0"/>
              <a:t>can also be used to address the same issue.</a:t>
            </a:r>
          </a:p>
        </p:txBody>
      </p:sp>
    </p:spTree>
    <p:extLst>
      <p:ext uri="{BB962C8B-B14F-4D97-AF65-F5344CB8AC3E}">
        <p14:creationId xmlns:p14="http://schemas.microsoft.com/office/powerpoint/2010/main" val="269099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Alternate Scan and Field DCT</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16</a:t>
            </a:fld>
            <a:endParaRPr lang="en-US" altLang="en-US"/>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01052" y="1399762"/>
            <a:ext cx="6776847" cy="405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8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MPEG-2 Scalabilities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17</a:t>
            </a:fld>
            <a:endParaRPr lang="en-US" altLang="en-US"/>
          </a:p>
        </p:txBody>
      </p:sp>
      <p:sp>
        <p:nvSpPr>
          <p:cNvPr id="3" name="Content Placeholder 2"/>
          <p:cNvSpPr>
            <a:spLocks noGrp="1"/>
          </p:cNvSpPr>
          <p:nvPr>
            <p:ph sz="quarter" idx="1"/>
          </p:nvPr>
        </p:nvSpPr>
        <p:spPr/>
        <p:txBody>
          <a:bodyPr>
            <a:normAutofit/>
          </a:bodyPr>
          <a:lstStyle/>
          <a:p>
            <a:r>
              <a:rPr lang="en-US" dirty="0"/>
              <a:t>The MPEG-2 </a:t>
            </a:r>
            <a:r>
              <a:rPr lang="en-US" b="1" dirty="0"/>
              <a:t>scalable coding (layered coding)</a:t>
            </a:r>
            <a:r>
              <a:rPr lang="en-US" dirty="0"/>
              <a:t>: A base layer and one or more enhancement layers can be defined.</a:t>
            </a:r>
          </a:p>
          <a:p>
            <a:pPr lvl="1"/>
            <a:r>
              <a:rPr lang="en-US" dirty="0"/>
              <a:t>The </a:t>
            </a:r>
            <a:r>
              <a:rPr lang="en-US" b="1" dirty="0"/>
              <a:t>base layer </a:t>
            </a:r>
            <a:r>
              <a:rPr lang="en-US" dirty="0"/>
              <a:t>can be independently encoded, transmitted and decoded </a:t>
            </a:r>
            <a:r>
              <a:rPr lang="en-US" u="sng" dirty="0"/>
              <a:t>to obtain basic video quality</a:t>
            </a:r>
            <a:r>
              <a:rPr lang="en-US" dirty="0"/>
              <a:t>.</a:t>
            </a:r>
          </a:p>
          <a:p>
            <a:pPr lvl="1"/>
            <a:r>
              <a:rPr lang="en-US" dirty="0"/>
              <a:t>The encoding and decoding of the </a:t>
            </a:r>
            <a:r>
              <a:rPr lang="en-US" b="1" dirty="0"/>
              <a:t>enhancement layer </a:t>
            </a:r>
            <a:r>
              <a:rPr lang="en-US" dirty="0"/>
              <a:t>is dependent on the base layer or the previous enhancement layer.</a:t>
            </a:r>
          </a:p>
        </p:txBody>
      </p:sp>
    </p:spTree>
    <p:extLst>
      <p:ext uri="{BB962C8B-B14F-4D97-AF65-F5344CB8AC3E}">
        <p14:creationId xmlns:p14="http://schemas.microsoft.com/office/powerpoint/2010/main" val="107782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MPEG-2 Scalabilities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18</a:t>
            </a:fld>
            <a:endParaRPr lang="en-US" altLang="en-US"/>
          </a:p>
        </p:txBody>
      </p:sp>
      <p:sp>
        <p:nvSpPr>
          <p:cNvPr id="3" name="Content Placeholder 2"/>
          <p:cNvSpPr>
            <a:spLocks noGrp="1"/>
          </p:cNvSpPr>
          <p:nvPr>
            <p:ph sz="quarter" idx="1"/>
          </p:nvPr>
        </p:nvSpPr>
        <p:spPr/>
        <p:txBody>
          <a:bodyPr>
            <a:normAutofit/>
          </a:bodyPr>
          <a:lstStyle/>
          <a:p>
            <a:r>
              <a:rPr lang="en-US" dirty="0"/>
              <a:t>Scalable coding is especially </a:t>
            </a:r>
            <a:r>
              <a:rPr lang="en-US" b="1" dirty="0"/>
              <a:t>useful</a:t>
            </a:r>
            <a:r>
              <a:rPr lang="en-US" dirty="0"/>
              <a:t> for MPEG-2 </a:t>
            </a:r>
            <a:r>
              <a:rPr lang="en-US" u="sng" dirty="0"/>
              <a:t>video transmitted over networks </a:t>
            </a:r>
            <a:r>
              <a:rPr lang="en-US" dirty="0"/>
              <a:t>with following characteristics:</a:t>
            </a:r>
          </a:p>
          <a:p>
            <a:pPr lvl="1"/>
            <a:r>
              <a:rPr lang="en-US" dirty="0"/>
              <a:t>Networks with </a:t>
            </a:r>
            <a:r>
              <a:rPr lang="en-US" b="1" dirty="0"/>
              <a:t>very different bit-rates</a:t>
            </a:r>
            <a:r>
              <a:rPr lang="en-US" dirty="0"/>
              <a:t>.</a:t>
            </a:r>
          </a:p>
          <a:p>
            <a:pPr lvl="1"/>
            <a:r>
              <a:rPr lang="en-US" dirty="0"/>
              <a:t>Networks with </a:t>
            </a:r>
            <a:r>
              <a:rPr lang="en-US" b="1" dirty="0"/>
              <a:t>variable bit rate (VBR) channels</a:t>
            </a:r>
            <a:r>
              <a:rPr lang="en-US" dirty="0"/>
              <a:t>.</a:t>
            </a:r>
          </a:p>
          <a:p>
            <a:pPr lvl="1"/>
            <a:r>
              <a:rPr lang="en-US" dirty="0"/>
              <a:t>Networks with </a:t>
            </a:r>
            <a:r>
              <a:rPr lang="en-US" b="1" dirty="0"/>
              <a:t>noisy connections</a:t>
            </a:r>
            <a:r>
              <a:rPr lang="en-US" dirty="0"/>
              <a:t>.</a:t>
            </a:r>
          </a:p>
        </p:txBody>
      </p:sp>
    </p:spTree>
    <p:extLst>
      <p:ext uri="{BB962C8B-B14F-4D97-AF65-F5344CB8AC3E}">
        <p14:creationId xmlns:p14="http://schemas.microsoft.com/office/powerpoint/2010/main" val="426395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MPEG-2 Scalabilities</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19</a:t>
            </a:fld>
            <a:endParaRPr lang="en-US" altLang="en-US"/>
          </a:p>
        </p:txBody>
      </p:sp>
      <p:sp>
        <p:nvSpPr>
          <p:cNvPr id="3" name="Content Placeholder 2"/>
          <p:cNvSpPr>
            <a:spLocks noGrp="1"/>
          </p:cNvSpPr>
          <p:nvPr>
            <p:ph sz="quarter" idx="1"/>
          </p:nvPr>
        </p:nvSpPr>
        <p:spPr/>
        <p:txBody>
          <a:bodyPr>
            <a:normAutofit/>
          </a:bodyPr>
          <a:lstStyle/>
          <a:p>
            <a:r>
              <a:rPr lang="en-US" dirty="0"/>
              <a:t>MPEG-2 supports the following </a:t>
            </a:r>
            <a:r>
              <a:rPr lang="en-US" b="1" dirty="0"/>
              <a:t>scalabilities</a:t>
            </a:r>
            <a:r>
              <a:rPr lang="en-US" dirty="0"/>
              <a:t>:</a:t>
            </a:r>
          </a:p>
          <a:p>
            <a:pPr marL="457200" indent="-187325">
              <a:buSzPct val="100000"/>
              <a:buFont typeface="+mj-lt"/>
              <a:buAutoNum type="arabicPeriod"/>
            </a:pPr>
            <a:r>
              <a:rPr lang="en-US" dirty="0"/>
              <a:t> </a:t>
            </a:r>
            <a:r>
              <a:rPr lang="en-US" b="1" dirty="0"/>
              <a:t>SNR Scalability</a:t>
            </a:r>
            <a:r>
              <a:rPr lang="en-US" dirty="0"/>
              <a:t>: enhancement layer provides </a:t>
            </a:r>
            <a:r>
              <a:rPr lang="en-US" u="sng" dirty="0"/>
              <a:t>higher</a:t>
            </a:r>
            <a:r>
              <a:rPr lang="en-US" dirty="0"/>
              <a:t> SNR.</a:t>
            </a:r>
          </a:p>
          <a:p>
            <a:pPr marL="457200" indent="-187325">
              <a:buSzPct val="100000"/>
              <a:buFont typeface="+mj-lt"/>
              <a:buAutoNum type="arabicPeriod"/>
            </a:pPr>
            <a:r>
              <a:rPr lang="en-US" dirty="0"/>
              <a:t> </a:t>
            </a:r>
            <a:r>
              <a:rPr lang="en-US" b="1" dirty="0"/>
              <a:t>Spatial Scalability</a:t>
            </a:r>
            <a:r>
              <a:rPr lang="en-US" dirty="0"/>
              <a:t>: enhancement layer provides </a:t>
            </a:r>
            <a:r>
              <a:rPr lang="en-US" u="sng" dirty="0"/>
              <a:t>higher</a:t>
            </a:r>
            <a:r>
              <a:rPr lang="en-US" dirty="0"/>
              <a:t> spatial resolution.</a:t>
            </a:r>
          </a:p>
          <a:p>
            <a:pPr marL="457200" indent="-187325">
              <a:buSzPct val="100000"/>
              <a:buFont typeface="+mj-lt"/>
              <a:buAutoNum type="arabicPeriod"/>
            </a:pPr>
            <a:r>
              <a:rPr lang="en-US" dirty="0"/>
              <a:t> </a:t>
            </a:r>
            <a:r>
              <a:rPr lang="en-US" b="1" dirty="0"/>
              <a:t>Temporal Scalability</a:t>
            </a:r>
            <a:r>
              <a:rPr lang="en-US" dirty="0"/>
              <a:t>: enhancement layer facilitates </a:t>
            </a:r>
            <a:r>
              <a:rPr lang="en-US" u="sng" dirty="0"/>
              <a:t>higher</a:t>
            </a:r>
            <a:r>
              <a:rPr lang="en-US" dirty="0"/>
              <a:t> frame rate.</a:t>
            </a:r>
          </a:p>
          <a:p>
            <a:pPr marL="457200" indent="-187325">
              <a:buSzPct val="100000"/>
              <a:buFont typeface="+mj-lt"/>
              <a:buAutoNum type="arabicPeriod"/>
            </a:pPr>
            <a:r>
              <a:rPr lang="en-US" dirty="0"/>
              <a:t> </a:t>
            </a:r>
            <a:r>
              <a:rPr lang="en-US" b="1" dirty="0"/>
              <a:t>Hybrid Scalability</a:t>
            </a:r>
            <a:r>
              <a:rPr lang="en-US" dirty="0"/>
              <a:t>: combination of any two of the above three scalabilities.</a:t>
            </a:r>
          </a:p>
          <a:p>
            <a:pPr marL="457200" indent="-187325">
              <a:buSzPct val="100000"/>
              <a:buFont typeface="+mj-lt"/>
              <a:buAutoNum type="arabicPeriod"/>
            </a:pPr>
            <a:r>
              <a:rPr lang="en-US" dirty="0"/>
              <a:t> </a:t>
            </a:r>
            <a:r>
              <a:rPr lang="en-US" b="1" dirty="0"/>
              <a:t>Data Partitioning</a:t>
            </a:r>
            <a:r>
              <a:rPr lang="en-US" dirty="0"/>
              <a:t>: quantized DCT coefficients are split into partitions.</a:t>
            </a:r>
          </a:p>
        </p:txBody>
      </p:sp>
    </p:spTree>
    <p:extLst>
      <p:ext uri="{BB962C8B-B14F-4D97-AF65-F5344CB8AC3E}">
        <p14:creationId xmlns:p14="http://schemas.microsoft.com/office/powerpoint/2010/main" val="36939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1" y="2286000"/>
            <a:ext cx="7123113" cy="2573676"/>
          </a:xfrm>
        </p:spPr>
        <p:txBody>
          <a:bodyPr/>
          <a:lstStyle/>
          <a:p>
            <a:r>
              <a:rPr lang="en-US" dirty="0"/>
              <a:t>Implement a </a:t>
            </a:r>
            <a:r>
              <a:rPr lang="en-US" dirty="0" err="1"/>
              <a:t>Matlab</a:t>
            </a:r>
            <a:r>
              <a:rPr lang="en-US" dirty="0"/>
              <a:t> project that encode and decode a file or live stream video based on motion compensation approaches. You may choose the H.261, MPEG-1 or MPEG-2 compression standards. Also, at least one of the search methods taken in lectures (sequential, 2D logarithmic or hierarchal) should be used to detect the best match </a:t>
            </a:r>
            <a:r>
              <a:rPr lang="en-US" dirty="0" err="1"/>
              <a:t>macroblocks</a:t>
            </a:r>
            <a:r>
              <a:rPr lang="en-US" dirty="0"/>
              <a:t> and to compute the motion vectors.</a:t>
            </a:r>
          </a:p>
        </p:txBody>
      </p:sp>
      <p:sp>
        <p:nvSpPr>
          <p:cNvPr id="3" name="Title 2"/>
          <p:cNvSpPr>
            <a:spLocks noGrp="1"/>
          </p:cNvSpPr>
          <p:nvPr>
            <p:ph type="title"/>
          </p:nvPr>
        </p:nvSpPr>
        <p:spPr/>
        <p:txBody>
          <a:bodyPr/>
          <a:lstStyle/>
          <a:p>
            <a:r>
              <a:rPr lang="en-US" b="1" u="sng" dirty="0"/>
              <a:t>Objective</a:t>
            </a:r>
            <a:endParaRPr lang="en-US" dirty="0"/>
          </a:p>
        </p:txBody>
      </p:sp>
      <p:sp>
        <p:nvSpPr>
          <p:cNvPr id="5" name="Slide Number Placeholder 3"/>
          <p:cNvSpPr>
            <a:spLocks noGrp="1"/>
          </p:cNvSpPr>
          <p:nvPr>
            <p:ph type="sldNum" sz="quarter" idx="12"/>
          </p:nvPr>
        </p:nvSpPr>
        <p:spPr>
          <a:xfrm>
            <a:off x="256854" y="1676900"/>
            <a:ext cx="533400" cy="203200"/>
          </a:xfrm>
        </p:spPr>
        <p:txBody>
          <a:bodyPr>
            <a:normAutofit fontScale="92500" lnSpcReduction="20000"/>
          </a:bodyPr>
          <a:lstStyle/>
          <a:p>
            <a:pPr>
              <a:defRPr/>
            </a:pPr>
            <a:fld id="{81CB3270-36B5-40D7-B0BF-9E49FAC29DAB}" type="slidenum">
              <a:rPr lang="en-US" altLang="en-US" smtClean="0">
                <a:solidFill>
                  <a:schemeClr val="bg1"/>
                </a:solidFill>
              </a:rPr>
              <a:pPr>
                <a:defRPr/>
              </a:pPr>
              <a:t>2</a:t>
            </a:fld>
            <a:endParaRPr lang="en-US" altLang="en-US">
              <a:solidFill>
                <a:schemeClr val="bg1"/>
              </a:solidFill>
            </a:endParaRPr>
          </a:p>
        </p:txBody>
      </p:sp>
    </p:spTree>
    <p:extLst>
      <p:ext uri="{BB962C8B-B14F-4D97-AF65-F5344CB8AC3E}">
        <p14:creationId xmlns:p14="http://schemas.microsoft.com/office/powerpoint/2010/main" val="396170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SNR Scalability</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20</a:t>
            </a:fld>
            <a:endParaRPr lang="en-US" altLang="en-US"/>
          </a:p>
        </p:txBody>
      </p:sp>
      <p:sp>
        <p:nvSpPr>
          <p:cNvPr id="3" name="Content Placeholder 2"/>
          <p:cNvSpPr>
            <a:spLocks noGrp="1"/>
          </p:cNvSpPr>
          <p:nvPr>
            <p:ph sz="quarter" idx="1"/>
          </p:nvPr>
        </p:nvSpPr>
        <p:spPr/>
        <p:txBody>
          <a:bodyPr>
            <a:normAutofit fontScale="92500" lnSpcReduction="20000"/>
          </a:bodyPr>
          <a:lstStyle/>
          <a:p>
            <a:r>
              <a:rPr lang="en-US" b="1" dirty="0"/>
              <a:t>SNR scalability</a:t>
            </a:r>
            <a:r>
              <a:rPr lang="en-US" dirty="0"/>
              <a:t>: Refers to the enhancement/refinement over the base layer to </a:t>
            </a:r>
            <a:r>
              <a:rPr lang="en-US" u="sng" dirty="0"/>
              <a:t>improve the Signal-Noise-Ratio (SNR)</a:t>
            </a:r>
            <a:r>
              <a:rPr lang="en-US" dirty="0"/>
              <a:t>.</a:t>
            </a:r>
          </a:p>
          <a:p>
            <a:r>
              <a:rPr lang="en-US" i="1" u="sng" dirty="0"/>
              <a:t> </a:t>
            </a:r>
            <a:r>
              <a:rPr lang="en-US" u="sng" dirty="0"/>
              <a:t>The MPEG-2 SNR scalable </a:t>
            </a:r>
            <a:r>
              <a:rPr lang="en-US" b="1" u="sng" dirty="0"/>
              <a:t>encoder</a:t>
            </a:r>
            <a:r>
              <a:rPr lang="en-US" u="sng" dirty="0"/>
              <a:t> will generate output </a:t>
            </a:r>
            <a:r>
              <a:rPr lang="en-US" u="sng" dirty="0" err="1"/>
              <a:t>bitstreams</a:t>
            </a:r>
            <a:r>
              <a:rPr lang="en-US" u="sng" dirty="0"/>
              <a:t> </a:t>
            </a:r>
            <a:r>
              <a:rPr lang="en-US" b="1" i="1" u="sng" dirty="0"/>
              <a:t>Bits base </a:t>
            </a:r>
            <a:r>
              <a:rPr lang="en-US" u="sng" dirty="0"/>
              <a:t>and </a:t>
            </a:r>
            <a:r>
              <a:rPr lang="en-US" b="1" i="1" u="sng" dirty="0"/>
              <a:t>Bits enhance </a:t>
            </a:r>
            <a:r>
              <a:rPr lang="en-US" u="sng" dirty="0"/>
              <a:t>at two layers:</a:t>
            </a:r>
          </a:p>
          <a:p>
            <a:pPr marL="539750" indent="-269875">
              <a:buSzPct val="100000"/>
              <a:buFont typeface="+mj-lt"/>
              <a:buAutoNum type="arabicPeriod"/>
            </a:pPr>
            <a:r>
              <a:rPr lang="en-US" dirty="0"/>
              <a:t>At the Base Layer, a </a:t>
            </a:r>
            <a:r>
              <a:rPr lang="en-US" b="1" dirty="0"/>
              <a:t>coarse quantization of the DCT coefficients </a:t>
            </a:r>
            <a:r>
              <a:rPr lang="en-US" dirty="0"/>
              <a:t>is employed which results in </a:t>
            </a:r>
            <a:r>
              <a:rPr lang="en-US" u="sng" dirty="0"/>
              <a:t>fewer bits </a:t>
            </a:r>
            <a:r>
              <a:rPr lang="en-US" dirty="0"/>
              <a:t>and a relatively </a:t>
            </a:r>
            <a:r>
              <a:rPr lang="en-US" u="sng" dirty="0"/>
              <a:t>low quality </a:t>
            </a:r>
            <a:r>
              <a:rPr lang="en-US" dirty="0"/>
              <a:t>video.</a:t>
            </a:r>
          </a:p>
          <a:p>
            <a:pPr marL="539750" indent="-269875">
              <a:buSzPct val="100000"/>
              <a:buFont typeface="+mj-lt"/>
              <a:buAutoNum type="arabicPeriod"/>
            </a:pPr>
            <a:r>
              <a:rPr lang="en-US" dirty="0"/>
              <a:t>The </a:t>
            </a:r>
            <a:r>
              <a:rPr lang="en-US" b="1" dirty="0"/>
              <a:t>coarsely quantized DCT coefficients </a:t>
            </a:r>
            <a:r>
              <a:rPr lang="en-US" dirty="0"/>
              <a:t>are then </a:t>
            </a:r>
            <a:r>
              <a:rPr lang="en-US" u="sng" dirty="0"/>
              <a:t>inversely quantized (Q</a:t>
            </a:r>
            <a:r>
              <a:rPr lang="en-US" u="sng" baseline="30000" dirty="0"/>
              <a:t>−1</a:t>
            </a:r>
            <a:r>
              <a:rPr lang="en-US" u="sng" dirty="0"/>
              <a:t>) and fed to the Enhancement Layer</a:t>
            </a:r>
            <a:r>
              <a:rPr lang="en-US" dirty="0"/>
              <a:t> to be </a:t>
            </a:r>
            <a:r>
              <a:rPr lang="en-US" b="1" dirty="0">
                <a:solidFill>
                  <a:srgbClr val="FF0000"/>
                </a:solidFill>
              </a:rPr>
              <a:t>compared with the original DCT coefficient</a:t>
            </a:r>
            <a:r>
              <a:rPr lang="en-US" dirty="0"/>
              <a:t>.</a:t>
            </a:r>
          </a:p>
          <a:p>
            <a:pPr marL="539750" indent="-269875">
              <a:buSzPct val="100000"/>
              <a:buFont typeface="+mj-lt"/>
              <a:buAutoNum type="arabicPeriod"/>
            </a:pPr>
            <a:r>
              <a:rPr lang="en-US" dirty="0"/>
              <a:t>Their </a:t>
            </a:r>
            <a:r>
              <a:rPr lang="en-US" b="1" dirty="0"/>
              <a:t>difference</a:t>
            </a:r>
            <a:r>
              <a:rPr lang="en-US" dirty="0"/>
              <a:t> is finely </a:t>
            </a:r>
            <a:r>
              <a:rPr lang="en-US" u="sng" dirty="0"/>
              <a:t>quantized to generate a </a:t>
            </a:r>
            <a:r>
              <a:rPr lang="en-US" b="1" u="sng" dirty="0">
                <a:solidFill>
                  <a:srgbClr val="FF0000"/>
                </a:solidFill>
              </a:rPr>
              <a:t>DCT coefficient refinement</a:t>
            </a:r>
            <a:r>
              <a:rPr lang="en-US" dirty="0"/>
              <a:t>, which, after VLC, becomes the bitstream called </a:t>
            </a:r>
            <a:r>
              <a:rPr lang="en-US" b="1" i="1" dirty="0"/>
              <a:t>Bits enhance</a:t>
            </a:r>
            <a:r>
              <a:rPr lang="en-US" dirty="0"/>
              <a:t>.</a:t>
            </a:r>
          </a:p>
        </p:txBody>
      </p:sp>
    </p:spTree>
    <p:extLst>
      <p:ext uri="{BB962C8B-B14F-4D97-AF65-F5344CB8AC3E}">
        <p14:creationId xmlns:p14="http://schemas.microsoft.com/office/powerpoint/2010/main" val="175652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SNR Scalability</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21</a:t>
            </a:fld>
            <a:endParaRPr lang="en-US" alt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80921" y="1267180"/>
            <a:ext cx="5817108" cy="436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3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SNR Scalability</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22</a:t>
            </a:fld>
            <a:endParaRPr lang="en-US" alt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80921" y="1278223"/>
            <a:ext cx="5817108" cy="429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5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quarter" idx="1"/>
          </p:nvPr>
        </p:nvSpPr>
        <p:spPr/>
        <p:txBody>
          <a:bodyPr/>
          <a:lstStyle/>
          <a:p>
            <a:r>
              <a:rPr lang="en-US" sz="1600" dirty="0">
                <a:latin typeface="Times New Roman" pitchFamily="18" charset="0"/>
                <a:cs typeface="Times New Roman" pitchFamily="18" charset="0"/>
              </a:rPr>
              <a:t>SNR scalable video coding using motion compensated prediction</a:t>
            </a:r>
          </a:p>
          <a:p>
            <a:r>
              <a:rPr lang="en-US" sz="1600" dirty="0">
                <a:latin typeface="Times New Roman" pitchFamily="18" charset="0"/>
                <a:cs typeface="Times New Roman" pitchFamily="18" charset="0"/>
              </a:rPr>
              <a:t>Block motion is estimated to an integer using full search and SAD matching metric.</a:t>
            </a:r>
          </a:p>
          <a:p>
            <a:r>
              <a:rPr lang="en-US" sz="1600" dirty="0">
                <a:latin typeface="Times New Roman" pitchFamily="18" charset="0"/>
                <a:cs typeface="Times New Roman" pitchFamily="18" charset="0"/>
              </a:rPr>
              <a:t>Block size is 8 x 8 pixels.</a:t>
            </a:r>
          </a:p>
          <a:p>
            <a:r>
              <a:rPr lang="en-US" sz="1600" dirty="0">
                <a:latin typeface="Times New Roman" pitchFamily="18" charset="0"/>
                <a:cs typeface="Times New Roman" pitchFamily="18" charset="0"/>
              </a:rPr>
              <a:t>Search window size is 16 x 16 pixels.</a:t>
            </a:r>
          </a:p>
          <a:p>
            <a:r>
              <a:rPr lang="en-US" sz="1600" dirty="0">
                <a:latin typeface="Times New Roman" pitchFamily="18" charset="0"/>
                <a:cs typeface="Times New Roman" pitchFamily="18" charset="0"/>
              </a:rPr>
              <a:t> The differential block is 2D DCT transformed, quantized using uniform </a:t>
            </a:r>
            <a:r>
              <a:rPr lang="en-US" sz="1600" dirty="0" err="1">
                <a:latin typeface="Times New Roman" pitchFamily="18" charset="0"/>
                <a:cs typeface="Times New Roman" pitchFamily="18" charset="0"/>
              </a:rPr>
              <a:t>quantizer</a:t>
            </a:r>
            <a:r>
              <a:rPr lang="en-US" sz="1600" dirty="0">
                <a:latin typeface="Times New Roman" pitchFamily="18" charset="0"/>
                <a:cs typeface="Times New Roman" pitchFamily="18" charset="0"/>
              </a:rPr>
              <a:t> with constant quantization step of 16.</a:t>
            </a:r>
          </a:p>
          <a:p>
            <a:r>
              <a:rPr lang="en-US" sz="1600" dirty="0">
                <a:latin typeface="Times New Roman" pitchFamily="18" charset="0"/>
                <a:cs typeface="Times New Roman" pitchFamily="18" charset="0"/>
              </a:rPr>
              <a:t>The reconstructed block becomes the reference block for the next input frame.</a:t>
            </a:r>
          </a:p>
          <a:p>
            <a:r>
              <a:rPr lang="en-US" sz="1600" dirty="0">
                <a:latin typeface="Times New Roman" pitchFamily="18" charset="0"/>
                <a:cs typeface="Times New Roman" pitchFamily="18" charset="0"/>
              </a:rPr>
              <a:t>Base layer carries the above quantized data.</a:t>
            </a:r>
          </a:p>
          <a:p>
            <a:r>
              <a:rPr lang="en-US" sz="1600" dirty="0">
                <a:latin typeface="Times New Roman" pitchFamily="18" charset="0"/>
                <a:cs typeface="Times New Roman" pitchFamily="18" charset="0"/>
              </a:rPr>
              <a:t>The enhanced layer is created by coding the difference between the </a:t>
            </a:r>
            <a:r>
              <a:rPr lang="en-US" sz="1600" dirty="0" err="1">
                <a:latin typeface="Times New Roman" pitchFamily="18" charset="0"/>
                <a:cs typeface="Times New Roman" pitchFamily="18" charset="0"/>
              </a:rPr>
              <a:t>unquantized</a:t>
            </a:r>
            <a:r>
              <a:rPr lang="en-US" sz="1600" dirty="0">
                <a:latin typeface="Times New Roman" pitchFamily="18" charset="0"/>
                <a:cs typeface="Times New Roman" pitchFamily="18" charset="0"/>
              </a:rPr>
              <a:t> DCT coefficients and the base layer quantized DCT coefficients and then quantizing this differential DCT with a different quantization step.</a:t>
            </a:r>
          </a:p>
          <a:p>
            <a:r>
              <a:rPr lang="en-US" sz="1600" dirty="0">
                <a:latin typeface="Times New Roman" pitchFamily="18" charset="0"/>
                <a:cs typeface="Times New Roman" pitchFamily="18" charset="0"/>
              </a:rPr>
              <a:t>Decoding the base layer yields a lower quality video and adding the enhanced layer to the base layer results in a higher quality video.</a:t>
            </a:r>
          </a:p>
          <a:p>
            <a:r>
              <a:rPr lang="en-US" sz="1600" dirty="0">
                <a:latin typeface="Times New Roman" pitchFamily="18" charset="0"/>
                <a:cs typeface="Times New Roman" pitchFamily="18" charset="0"/>
              </a:rPr>
              <a:t>Only intensity (</a:t>
            </a:r>
            <a:r>
              <a:rPr lang="en-US" sz="1600" dirty="0" err="1">
                <a:latin typeface="Times New Roman" pitchFamily="18" charset="0"/>
                <a:cs typeface="Times New Roman" pitchFamily="18" charset="0"/>
              </a:rPr>
              <a:t>Luma</a:t>
            </a:r>
            <a:r>
              <a:rPr lang="en-US" sz="1600" dirty="0">
                <a:latin typeface="Times New Roman" pitchFamily="18" charset="0"/>
                <a:cs typeface="Times New Roman" pitchFamily="18" charset="0"/>
              </a:rPr>
              <a:t>) image sequence is accepted.</a:t>
            </a:r>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23</a:t>
            </a:fld>
            <a:endParaRPr lang="en-US" altLang="en-US"/>
          </a:p>
        </p:txBody>
      </p:sp>
    </p:spTree>
    <p:extLst>
      <p:ext uri="{BB962C8B-B14F-4D97-AF65-F5344CB8AC3E}">
        <p14:creationId xmlns:p14="http://schemas.microsoft.com/office/powerpoint/2010/main" val="15964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24</a:t>
            </a:fld>
            <a:endParaRPr lang="en-US" altLang="en-US"/>
          </a:p>
        </p:txBody>
      </p:sp>
      <p:pic>
        <p:nvPicPr>
          <p:cNvPr id="6" name="Content Placeholder 5"/>
          <p:cNvPicPr>
            <a:picLocks noGrp="1"/>
          </p:cNvPicPr>
          <p:nvPr>
            <p:ph sz="quarter" idx="1"/>
          </p:nvPr>
        </p:nvPicPr>
        <p:blipFill>
          <a:blip r:embed="rId2"/>
          <a:stretch>
            <a:fillRect/>
          </a:stretch>
        </p:blipFill>
        <p:spPr>
          <a:xfrm>
            <a:off x="110980" y="1405419"/>
            <a:ext cx="5550082" cy="3146033"/>
          </a:xfrm>
          <a:prstGeom prst="rect">
            <a:avLst/>
          </a:prstGeom>
        </p:spPr>
      </p:pic>
      <p:sp>
        <p:nvSpPr>
          <p:cNvPr id="7" name="Rectangle 6"/>
          <p:cNvSpPr/>
          <p:nvPr/>
        </p:nvSpPr>
        <p:spPr>
          <a:xfrm>
            <a:off x="5702156" y="1446080"/>
            <a:ext cx="3441843" cy="2862322"/>
          </a:xfrm>
          <a:prstGeom prst="rect">
            <a:avLst/>
          </a:prstGeom>
        </p:spPr>
        <p:txBody>
          <a:bodyPr wrap="square">
            <a:spAutoFit/>
          </a:bodyPr>
          <a:lstStyle/>
          <a:p>
            <a:pPr algn="just"/>
            <a:r>
              <a:rPr lang="en-US" sz="2000" dirty="0"/>
              <a:t>SNR and PSNR values for a video sequence using spatial scalable MPEG coding: (a) video sequence consists of 15 frames (b) SNR in dB and (c) PSNR in </a:t>
            </a:r>
            <a:r>
              <a:rPr lang="en-US" sz="2000" dirty="0" err="1"/>
              <a:t>dB.</a:t>
            </a:r>
            <a:r>
              <a:rPr lang="en-US" sz="2000" dirty="0"/>
              <a:t> The frames used are 2 through 15, inclusive.</a:t>
            </a:r>
          </a:p>
        </p:txBody>
      </p:sp>
    </p:spTree>
    <p:extLst>
      <p:ext uri="{BB962C8B-B14F-4D97-AF65-F5344CB8AC3E}">
        <p14:creationId xmlns:p14="http://schemas.microsoft.com/office/powerpoint/2010/main" val="357396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25</a:t>
            </a:fld>
            <a:endParaRPr lang="en-US" altLang="en-US"/>
          </a:p>
        </p:txBody>
      </p:sp>
      <p:sp>
        <p:nvSpPr>
          <p:cNvPr id="5" name="Rectangle 4"/>
          <p:cNvSpPr/>
          <p:nvPr/>
        </p:nvSpPr>
        <p:spPr>
          <a:xfrm>
            <a:off x="5702156" y="1754306"/>
            <a:ext cx="3441843" cy="2862322"/>
          </a:xfrm>
          <a:prstGeom prst="rect">
            <a:avLst/>
          </a:prstGeom>
        </p:spPr>
        <p:txBody>
          <a:bodyPr wrap="square">
            <a:spAutoFit/>
          </a:bodyPr>
          <a:lstStyle/>
          <a:p>
            <a:pPr algn="just"/>
            <a:r>
              <a:rPr lang="en-US" sz="2000" dirty="0"/>
              <a:t>SNR and PSNR values for a tiger video sequence using spatial scalable MPEG coding: (a) video sequence consists of 15 frames (b) SNR in dB and (c) PSNR in </a:t>
            </a:r>
            <a:r>
              <a:rPr lang="en-US" sz="2000" dirty="0" err="1"/>
              <a:t>dB.</a:t>
            </a:r>
            <a:r>
              <a:rPr lang="en-US" sz="2000" dirty="0"/>
              <a:t> The frames used are 2 through 15, inclusive.</a:t>
            </a:r>
          </a:p>
        </p:txBody>
      </p:sp>
      <p:pic>
        <p:nvPicPr>
          <p:cNvPr id="8" name="Content Placeholder 7"/>
          <p:cNvPicPr>
            <a:picLocks noGrp="1"/>
          </p:cNvPicPr>
          <p:nvPr>
            <p:ph sz="quarter" idx="1"/>
          </p:nvPr>
        </p:nvPicPr>
        <p:blipFill>
          <a:blip r:embed="rId2"/>
          <a:stretch>
            <a:fillRect/>
          </a:stretch>
        </p:blipFill>
        <p:spPr>
          <a:xfrm>
            <a:off x="192088" y="1937230"/>
            <a:ext cx="5303837" cy="2981952"/>
          </a:xfrm>
          <a:prstGeom prst="rect">
            <a:avLst/>
          </a:prstGeom>
        </p:spPr>
      </p:pic>
    </p:spTree>
    <p:extLst>
      <p:ext uri="{BB962C8B-B14F-4D97-AF65-F5344CB8AC3E}">
        <p14:creationId xmlns:p14="http://schemas.microsoft.com/office/powerpoint/2010/main" val="370760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References</a:t>
            </a:r>
          </a:p>
        </p:txBody>
      </p:sp>
      <p:sp>
        <p:nvSpPr>
          <p:cNvPr id="3" name="Content Placeholder 2"/>
          <p:cNvSpPr>
            <a:spLocks noGrp="1"/>
          </p:cNvSpPr>
          <p:nvPr>
            <p:ph sz="quarter" idx="1"/>
          </p:nvPr>
        </p:nvSpPr>
        <p:spPr/>
        <p:txBody>
          <a:bodyPr/>
          <a:lstStyle/>
          <a:p>
            <a:r>
              <a:rPr lang="en-US" dirty="0"/>
              <a:t>[1] Introduction to Digital Audio and Video Fundamentals, lecture Notes, Dr. </a:t>
            </a:r>
            <a:r>
              <a:rPr lang="en-US" dirty="0" err="1"/>
              <a:t>Wesam</a:t>
            </a:r>
            <a:r>
              <a:rPr lang="en-US" dirty="0"/>
              <a:t> </a:t>
            </a:r>
            <a:r>
              <a:rPr lang="en-US" dirty="0" err="1"/>
              <a:t>askar</a:t>
            </a:r>
            <a:r>
              <a:rPr lang="en-US" dirty="0"/>
              <a:t>, 2021</a:t>
            </a:r>
          </a:p>
          <a:p>
            <a:r>
              <a:rPr lang="en-US" dirty="0"/>
              <a:t>[2] Robert M. Goodman, Patrick McGrath "Editing Digital Video: The Complete Creative and Technical Guide" 2007</a:t>
            </a:r>
          </a:p>
          <a:p>
            <a:endParaRPr lang="en-US" dirty="0"/>
          </a:p>
          <a:p>
            <a:r>
              <a:rPr lang="en-US" dirty="0"/>
              <a:t>[3] K. S. </a:t>
            </a:r>
            <a:r>
              <a:rPr lang="en-US" dirty="0" err="1"/>
              <a:t>Thyagarajan</a:t>
            </a:r>
            <a:r>
              <a:rPr lang="en-US" dirty="0"/>
              <a:t>, STILL IMAGE AND VIDEO COMPRESSION WITH MATLAB, John Wiley &amp; Sons, </a:t>
            </a:r>
            <a:r>
              <a:rPr lang="en-US" dirty="0" err="1"/>
              <a:t>Inc</a:t>
            </a:r>
            <a:r>
              <a:rPr lang="en-US" dirty="0"/>
              <a:t>, 2011.</a:t>
            </a:r>
          </a:p>
          <a:p>
            <a:endParaRPr lang="en-US" dirty="0"/>
          </a:p>
        </p:txBody>
      </p:sp>
      <p:sp>
        <p:nvSpPr>
          <p:cNvPr id="5" name="Slide Number Placeholder 3"/>
          <p:cNvSpPr>
            <a:spLocks noGrp="1"/>
          </p:cNvSpPr>
          <p:nvPr>
            <p:ph type="sldNum" sz="quarter" idx="12"/>
          </p:nvPr>
        </p:nvSpPr>
        <p:spPr>
          <a:xfrm>
            <a:off x="0" y="1060450"/>
            <a:ext cx="533400" cy="203200"/>
          </a:xfrm>
        </p:spPr>
        <p:txBody>
          <a:bodyPr>
            <a:normAutofit fontScale="92500" lnSpcReduction="20000"/>
          </a:bodyPr>
          <a:lstStyle/>
          <a:p>
            <a:pPr>
              <a:defRPr/>
            </a:pPr>
            <a:fld id="{81CB3270-36B5-40D7-B0BF-9E49FAC29DAB}" type="slidenum">
              <a:rPr lang="en-US" altLang="en-US" smtClean="0"/>
              <a:pPr>
                <a:defRPr/>
              </a:pPr>
              <a:t>26</a:t>
            </a:fld>
            <a:endParaRPr lang="en-US" altLang="en-US"/>
          </a:p>
        </p:txBody>
      </p:sp>
    </p:spTree>
    <p:extLst>
      <p:ext uri="{BB962C8B-B14F-4D97-AF65-F5344CB8AC3E}">
        <p14:creationId xmlns:p14="http://schemas.microsoft.com/office/powerpoint/2010/main" val="112190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1" y="2286000"/>
            <a:ext cx="7123113" cy="3046288"/>
          </a:xfrm>
        </p:spPr>
        <p:txBody>
          <a:bodyPr/>
          <a:lstStyle/>
          <a:p>
            <a:pPr algn="just"/>
            <a:r>
              <a:rPr lang="en-US" dirty="0"/>
              <a:t>We read a video in AVI file format. The MATLAB function </a:t>
            </a:r>
            <a:r>
              <a:rPr lang="en-US" dirty="0" err="1"/>
              <a:t>videoReader</a:t>
            </a:r>
            <a:r>
              <a:rPr lang="en-US" dirty="0"/>
              <a:t> will read the entire video. This project uses one base layer and one enhancement layer. Also, this project codes the </a:t>
            </a:r>
            <a:r>
              <a:rPr lang="en-US" dirty="0" err="1"/>
              <a:t>luma</a:t>
            </a:r>
            <a:r>
              <a:rPr lang="en-US" dirty="0"/>
              <a:t> component only. The first picture is </a:t>
            </a:r>
            <a:r>
              <a:rPr lang="en-US" dirty="0" err="1"/>
              <a:t>intracoded</a:t>
            </a:r>
            <a:r>
              <a:rPr lang="en-US" dirty="0"/>
              <a:t> and stored in the buffer. Subsequent pictures are predictive coded with a quantization step size of 16 and a </a:t>
            </a:r>
            <a:r>
              <a:rPr lang="en-US" dirty="0" err="1"/>
              <a:t>quantizer</a:t>
            </a:r>
            <a:r>
              <a:rPr lang="en-US" dirty="0"/>
              <a:t> scale of 4 for all the differential DCT coefficients. This forms the base layer. </a:t>
            </a:r>
          </a:p>
        </p:txBody>
      </p:sp>
      <p:sp>
        <p:nvSpPr>
          <p:cNvPr id="3" name="Title 2"/>
          <p:cNvSpPr>
            <a:spLocks noGrp="1"/>
          </p:cNvSpPr>
          <p:nvPr>
            <p:ph type="title"/>
          </p:nvPr>
        </p:nvSpPr>
        <p:spPr/>
        <p:txBody>
          <a:bodyPr/>
          <a:lstStyle/>
          <a:p>
            <a:r>
              <a:rPr lang="en-US" dirty="0"/>
              <a:t>Project Idea</a:t>
            </a:r>
          </a:p>
        </p:txBody>
      </p:sp>
      <p:sp>
        <p:nvSpPr>
          <p:cNvPr id="5" name="Slide Number Placeholder 3"/>
          <p:cNvSpPr>
            <a:spLocks noGrp="1"/>
          </p:cNvSpPr>
          <p:nvPr>
            <p:ph type="sldNum" sz="quarter" idx="12"/>
          </p:nvPr>
        </p:nvSpPr>
        <p:spPr>
          <a:xfrm>
            <a:off x="215757" y="1604981"/>
            <a:ext cx="533400" cy="203200"/>
          </a:xfrm>
        </p:spPr>
        <p:txBody>
          <a:bodyPr>
            <a:normAutofit fontScale="92500" lnSpcReduction="20000"/>
          </a:bodyPr>
          <a:lstStyle/>
          <a:p>
            <a:pPr>
              <a:defRPr/>
            </a:pPr>
            <a:fld id="{81CB3270-36B5-40D7-B0BF-9E49FAC29DAB}" type="slidenum">
              <a:rPr lang="en-US" altLang="en-US" smtClean="0">
                <a:solidFill>
                  <a:schemeClr val="bg1"/>
                </a:solidFill>
              </a:rPr>
              <a:pPr>
                <a:defRPr/>
              </a:pPr>
              <a:t>3</a:t>
            </a:fld>
            <a:endParaRPr lang="en-US" altLang="en-US">
              <a:solidFill>
                <a:schemeClr val="bg1"/>
              </a:solidFill>
            </a:endParaRPr>
          </a:p>
        </p:txBody>
      </p:sp>
    </p:spTree>
    <p:extLst>
      <p:ext uri="{BB962C8B-B14F-4D97-AF65-F5344CB8AC3E}">
        <p14:creationId xmlns:p14="http://schemas.microsoft.com/office/powerpoint/2010/main" val="65759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65079" y="2224356"/>
            <a:ext cx="7929635" cy="3429000"/>
          </a:xfrm>
        </p:spPr>
        <p:txBody>
          <a:bodyPr/>
          <a:lstStyle/>
          <a:p>
            <a:pPr algn="just"/>
            <a:r>
              <a:rPr lang="en-US" sz="2100" dirty="0"/>
              <a:t>The difference between the actual DCT and the quantized/</a:t>
            </a:r>
            <a:r>
              <a:rPr lang="en-US" sz="2100" dirty="0" err="1"/>
              <a:t>dequantized</a:t>
            </a:r>
            <a:r>
              <a:rPr lang="en-US" sz="2100" dirty="0"/>
              <a:t> DCT in the base layer is then quantized with a quantization step of 4 for all the coefficients. This additional data is the enhancement layer. Both base and enhancement layers are variable length coded and transmitted or stored. For lower quality video, only the base layer is decoded. To obtain a higher quality video, both layers are decoded. It does not calculate the bit rate nor does it generate the VLC codes. The aim is to illustrate the idea of SNR scalability. However, the codes follow the P-picture coding and quantization rules of MPEG-2</a:t>
            </a:r>
          </a:p>
        </p:txBody>
      </p:sp>
      <p:sp>
        <p:nvSpPr>
          <p:cNvPr id="3" name="Title 2"/>
          <p:cNvSpPr>
            <a:spLocks noGrp="1"/>
          </p:cNvSpPr>
          <p:nvPr>
            <p:ph type="title"/>
          </p:nvPr>
        </p:nvSpPr>
        <p:spPr/>
        <p:txBody>
          <a:bodyPr/>
          <a:lstStyle/>
          <a:p>
            <a:r>
              <a:rPr lang="en-US" dirty="0"/>
              <a:t>Project Idea</a:t>
            </a:r>
          </a:p>
        </p:txBody>
      </p:sp>
      <p:sp>
        <p:nvSpPr>
          <p:cNvPr id="5" name="Slide Number Placeholder 3"/>
          <p:cNvSpPr>
            <a:spLocks noGrp="1"/>
          </p:cNvSpPr>
          <p:nvPr>
            <p:ph type="sldNum" sz="quarter" idx="12"/>
          </p:nvPr>
        </p:nvSpPr>
        <p:spPr>
          <a:xfrm>
            <a:off x="195209" y="1615254"/>
            <a:ext cx="533400" cy="203200"/>
          </a:xfrm>
        </p:spPr>
        <p:txBody>
          <a:bodyPr>
            <a:normAutofit fontScale="92500" lnSpcReduction="20000"/>
          </a:bodyPr>
          <a:lstStyle/>
          <a:p>
            <a:pPr>
              <a:defRPr/>
            </a:pPr>
            <a:fld id="{81CB3270-36B5-40D7-B0BF-9E49FAC29DAB}" type="slidenum">
              <a:rPr lang="en-US" altLang="en-US" smtClean="0">
                <a:solidFill>
                  <a:schemeClr val="bg1"/>
                </a:solidFill>
              </a:rPr>
              <a:pPr>
                <a:defRPr/>
              </a:pPr>
              <a:t>4</a:t>
            </a:fld>
            <a:endParaRPr lang="en-US" altLang="en-US">
              <a:solidFill>
                <a:schemeClr val="bg1"/>
              </a:solidFill>
            </a:endParaRPr>
          </a:p>
        </p:txBody>
      </p:sp>
    </p:spTree>
    <p:extLst>
      <p:ext uri="{BB962C8B-B14F-4D97-AF65-F5344CB8AC3E}">
        <p14:creationId xmlns:p14="http://schemas.microsoft.com/office/powerpoint/2010/main" val="227836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a:t>
            </a:r>
            <a:endParaRPr lang="en-US" dirty="0"/>
          </a:p>
        </p:txBody>
      </p:sp>
      <p:sp>
        <p:nvSpPr>
          <p:cNvPr id="3" name="Content Placeholder 2"/>
          <p:cNvSpPr>
            <a:spLocks noGrp="1"/>
          </p:cNvSpPr>
          <p:nvPr>
            <p:ph sz="quarter" idx="1"/>
          </p:nvPr>
        </p:nvSpPr>
        <p:spPr/>
        <p:txBody>
          <a:bodyPr/>
          <a:lstStyle/>
          <a:p>
            <a:r>
              <a:rPr lang="en-US" b="1" dirty="0"/>
              <a:t>MPEG</a:t>
            </a:r>
            <a:r>
              <a:rPr lang="en-US" dirty="0"/>
              <a:t>: </a:t>
            </a:r>
            <a:r>
              <a:rPr lang="en-US" i="1" dirty="0"/>
              <a:t>Moving Pictures Experts Group</a:t>
            </a:r>
            <a:r>
              <a:rPr lang="en-US" dirty="0"/>
              <a:t>, established in 1988 for the development of digital video.</a:t>
            </a:r>
          </a:p>
          <a:p>
            <a:r>
              <a:rPr lang="en-US" dirty="0"/>
              <a:t>It is appropriately recognized that proprietary interests need to be maintained within the family of MPEG standards:</a:t>
            </a:r>
          </a:p>
          <a:p>
            <a:pPr lvl="1"/>
            <a:r>
              <a:rPr lang="en-US" dirty="0"/>
              <a:t>Accomplished by defining only a compressed bitstream that implicitly defines the decoder.</a:t>
            </a:r>
          </a:p>
          <a:p>
            <a:pPr lvl="1"/>
            <a:r>
              <a:rPr lang="en-US" dirty="0"/>
              <a:t>The compression algorithms, and thus the encoders, are completely up to the manufacturers.</a:t>
            </a:r>
          </a:p>
          <a:p>
            <a:endParaRPr lang="en-US" dirty="0"/>
          </a:p>
        </p:txBody>
      </p:sp>
      <p:sp>
        <p:nvSpPr>
          <p:cNvPr id="5" name="Slide Number Placeholder 3"/>
          <p:cNvSpPr>
            <a:spLocks noGrp="1"/>
          </p:cNvSpPr>
          <p:nvPr>
            <p:ph type="sldNum" sz="quarter" idx="12"/>
          </p:nvPr>
        </p:nvSpPr>
        <p:spPr>
          <a:xfrm>
            <a:off x="0" y="1060450"/>
            <a:ext cx="533400" cy="203200"/>
          </a:xfrm>
        </p:spPr>
        <p:txBody>
          <a:bodyPr>
            <a:normAutofit fontScale="92500" lnSpcReduction="20000"/>
          </a:bodyPr>
          <a:lstStyle/>
          <a:p>
            <a:pPr>
              <a:defRPr/>
            </a:pPr>
            <a:fld id="{81CB3270-36B5-40D7-B0BF-9E49FAC29DAB}" type="slidenum">
              <a:rPr lang="en-US" altLang="en-US" smtClean="0"/>
              <a:pPr>
                <a:defRPr/>
              </a:pPr>
              <a:t>5</a:t>
            </a:fld>
            <a:endParaRPr lang="en-US" altLang="en-US"/>
          </a:p>
        </p:txBody>
      </p:sp>
    </p:spTree>
    <p:extLst>
      <p:ext uri="{BB962C8B-B14F-4D97-AF65-F5344CB8AC3E}">
        <p14:creationId xmlns:p14="http://schemas.microsoft.com/office/powerpoint/2010/main" val="65818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Motion Compensation in MPEG</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6</a:t>
            </a:fld>
            <a:endParaRPr lang="en-US" alt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03896" y="1574946"/>
            <a:ext cx="6371158" cy="3706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4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MPEG-2</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7</a:t>
            </a:fld>
            <a:endParaRPr lang="en-US" altLang="en-US"/>
          </a:p>
        </p:txBody>
      </p:sp>
      <p:sp>
        <p:nvSpPr>
          <p:cNvPr id="3" name="Content Placeholder 2"/>
          <p:cNvSpPr>
            <a:spLocks noGrp="1"/>
          </p:cNvSpPr>
          <p:nvPr>
            <p:ph sz="quarter" idx="1"/>
          </p:nvPr>
        </p:nvSpPr>
        <p:spPr/>
        <p:txBody>
          <a:bodyPr/>
          <a:lstStyle/>
          <a:p>
            <a:r>
              <a:rPr lang="en-US" b="1" dirty="0"/>
              <a:t>MPEG-2</a:t>
            </a:r>
            <a:r>
              <a:rPr lang="en-US" dirty="0"/>
              <a:t>: For higher quality video at a bit-rate of more than </a:t>
            </a:r>
            <a:br>
              <a:rPr lang="en-US" dirty="0"/>
            </a:br>
            <a:r>
              <a:rPr lang="en-US" dirty="0"/>
              <a:t>4 Mbps.</a:t>
            </a:r>
          </a:p>
          <a:p>
            <a:r>
              <a:rPr lang="en-US" dirty="0"/>
              <a:t>Defined </a:t>
            </a:r>
            <a:r>
              <a:rPr lang="en-US" b="1" dirty="0"/>
              <a:t>seven</a:t>
            </a:r>
            <a:r>
              <a:rPr lang="en-US" dirty="0"/>
              <a:t> </a:t>
            </a:r>
            <a:r>
              <a:rPr lang="en-US" b="1" dirty="0"/>
              <a:t>profiles </a:t>
            </a:r>
            <a:r>
              <a:rPr lang="en-US" dirty="0"/>
              <a:t>aimed at different applications:</a:t>
            </a:r>
          </a:p>
          <a:p>
            <a:pPr lvl="1"/>
            <a:r>
              <a:rPr lang="en-US" b="1" dirty="0"/>
              <a:t>Simple, Main, SNR scalable, Spatially scalable, High, 4:2:2, Multiview</a:t>
            </a:r>
            <a:r>
              <a:rPr lang="en-US" dirty="0"/>
              <a:t>.</a:t>
            </a:r>
          </a:p>
          <a:p>
            <a:pPr lvl="1"/>
            <a:r>
              <a:rPr lang="en-US" dirty="0"/>
              <a:t>Within each profile, up to </a:t>
            </a:r>
            <a:r>
              <a:rPr lang="en-US" u="sng" dirty="0"/>
              <a:t>four </a:t>
            </a:r>
            <a:r>
              <a:rPr lang="en-US" i="1" u="sng" dirty="0"/>
              <a:t>levels </a:t>
            </a:r>
            <a:r>
              <a:rPr lang="en-US" dirty="0"/>
              <a:t>are defined (Table 11.5).</a:t>
            </a:r>
          </a:p>
          <a:p>
            <a:pPr lvl="1"/>
            <a:r>
              <a:rPr lang="en-US" dirty="0"/>
              <a:t>The DVD video specification allows only four display resolutions: </a:t>
            </a:r>
          </a:p>
          <a:p>
            <a:pPr lvl="2"/>
            <a:r>
              <a:rPr lang="en-US" dirty="0"/>
              <a:t>720x480, 704x480, 352x480, and 352x240, </a:t>
            </a:r>
          </a:p>
          <a:p>
            <a:pPr lvl="2"/>
            <a:r>
              <a:rPr lang="en-US" dirty="0"/>
              <a:t>a restricted form of the MPEG-2 </a:t>
            </a:r>
            <a:r>
              <a:rPr lang="en-US" u="sng" dirty="0"/>
              <a:t>Main profile at the Main and Low levels</a:t>
            </a:r>
            <a:r>
              <a:rPr lang="en-US" dirty="0"/>
              <a:t>.</a:t>
            </a:r>
          </a:p>
        </p:txBody>
      </p:sp>
    </p:spTree>
    <p:extLst>
      <p:ext uri="{BB962C8B-B14F-4D97-AF65-F5344CB8AC3E}">
        <p14:creationId xmlns:p14="http://schemas.microsoft.com/office/powerpoint/2010/main" val="404611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MPEG-2</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8</a:t>
            </a:fld>
            <a:endParaRPr lang="en-US" altLang="en-US"/>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78001" y="1312170"/>
            <a:ext cx="6822948" cy="4232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69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Supporting Interlaced Video</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81CB3270-36B5-40D7-B0BF-9E49FAC29DAB}" type="slidenum">
              <a:rPr lang="en-US" altLang="en-US" smtClean="0"/>
              <a:pPr>
                <a:defRPr/>
              </a:pPr>
              <a:t>9</a:t>
            </a:fld>
            <a:endParaRPr lang="en-US" altLang="en-US"/>
          </a:p>
        </p:txBody>
      </p:sp>
      <p:sp>
        <p:nvSpPr>
          <p:cNvPr id="3" name="Content Placeholder 2"/>
          <p:cNvSpPr>
            <a:spLocks noGrp="1"/>
          </p:cNvSpPr>
          <p:nvPr>
            <p:ph sz="quarter" idx="1"/>
          </p:nvPr>
        </p:nvSpPr>
        <p:spPr/>
        <p:txBody>
          <a:bodyPr/>
          <a:lstStyle/>
          <a:p>
            <a:r>
              <a:rPr lang="en-US" dirty="0"/>
              <a:t>MPEG-2 </a:t>
            </a:r>
            <a:r>
              <a:rPr lang="en-US" u="sng" dirty="0"/>
              <a:t>must support interlaced video </a:t>
            </a:r>
            <a:r>
              <a:rPr lang="en-US" dirty="0"/>
              <a:t>as well since this is one of the options for digital broadcast TV and HDTV.</a:t>
            </a:r>
          </a:p>
          <a:p>
            <a:r>
              <a:rPr lang="en-US" dirty="0"/>
              <a:t>In </a:t>
            </a:r>
            <a:r>
              <a:rPr lang="en-US" b="1" dirty="0"/>
              <a:t>interlaced</a:t>
            </a:r>
            <a:r>
              <a:rPr lang="en-US" dirty="0"/>
              <a:t> video each frame consists of </a:t>
            </a:r>
            <a:r>
              <a:rPr lang="en-US" b="1" dirty="0"/>
              <a:t>two fields</a:t>
            </a:r>
            <a:r>
              <a:rPr lang="en-US" dirty="0"/>
              <a:t>, referred to as the </a:t>
            </a:r>
            <a:r>
              <a:rPr lang="en-US" i="1" dirty="0">
                <a:solidFill>
                  <a:srgbClr val="C00000"/>
                </a:solidFill>
              </a:rPr>
              <a:t>top-field</a:t>
            </a:r>
            <a:r>
              <a:rPr lang="en-US" i="1" dirty="0"/>
              <a:t> </a:t>
            </a:r>
            <a:r>
              <a:rPr lang="en-US" dirty="0"/>
              <a:t>and the </a:t>
            </a:r>
            <a:r>
              <a:rPr lang="en-US" i="1" dirty="0">
                <a:solidFill>
                  <a:srgbClr val="C00000"/>
                </a:solidFill>
              </a:rPr>
              <a:t>bottom-field</a:t>
            </a:r>
            <a:r>
              <a:rPr lang="en-US" dirty="0"/>
              <a:t>.</a:t>
            </a:r>
          </a:p>
          <a:p>
            <a:r>
              <a:rPr lang="en-US" dirty="0"/>
              <a:t>In a </a:t>
            </a:r>
            <a:r>
              <a:rPr lang="en-US" b="1" i="1" dirty="0">
                <a:solidFill>
                  <a:srgbClr val="C00000"/>
                </a:solidFill>
              </a:rPr>
              <a:t>Frame-picture</a:t>
            </a:r>
            <a:r>
              <a:rPr lang="en-US" dirty="0"/>
              <a:t>, all scanlines from both fields are </a:t>
            </a:r>
            <a:r>
              <a:rPr lang="en-US" b="1" dirty="0"/>
              <a:t>interleaved to form a single frame</a:t>
            </a:r>
            <a:r>
              <a:rPr lang="en-US" dirty="0"/>
              <a:t>, then divided into 16x16 macroblocks and coded using MC.</a:t>
            </a:r>
          </a:p>
          <a:p>
            <a:r>
              <a:rPr lang="en-US" u="sng" dirty="0"/>
              <a:t>If each field is treated as a separate picture</a:t>
            </a:r>
            <a:r>
              <a:rPr lang="en-US" dirty="0"/>
              <a:t>, then it is called </a:t>
            </a:r>
            <a:r>
              <a:rPr lang="en-US" b="1" i="1" dirty="0">
                <a:solidFill>
                  <a:srgbClr val="C00000"/>
                </a:solidFill>
              </a:rPr>
              <a:t>Field-picture</a:t>
            </a:r>
            <a:r>
              <a:rPr lang="en-US" dirty="0"/>
              <a:t>.</a:t>
            </a:r>
          </a:p>
        </p:txBody>
      </p:sp>
    </p:spTree>
    <p:extLst>
      <p:ext uri="{BB962C8B-B14F-4D97-AF65-F5344CB8AC3E}">
        <p14:creationId xmlns:p14="http://schemas.microsoft.com/office/powerpoint/2010/main" val="827261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Civic</Template>
  <TotalTime>2844</TotalTime>
  <Words>1618</Words>
  <Application>Microsoft Office PowerPoint</Application>
  <PresentationFormat>On-screen Show (16:10)</PresentationFormat>
  <Paragraphs>139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Century Gothic</vt:lpstr>
      <vt:lpstr>Times New Roman</vt:lpstr>
      <vt:lpstr>Tw Cen MT</vt:lpstr>
      <vt:lpstr>Wingdings</vt:lpstr>
      <vt:lpstr>Wingdings 2</vt:lpstr>
      <vt:lpstr>Median</vt:lpstr>
      <vt:lpstr>12th project : Implementation of MPEG-1</vt:lpstr>
      <vt:lpstr>Objective</vt:lpstr>
      <vt:lpstr>Project Idea</vt:lpstr>
      <vt:lpstr>Project Idea</vt:lpstr>
      <vt:lpstr>MPEG</vt:lpstr>
      <vt:lpstr>Motion Compensation in MPEG</vt:lpstr>
      <vt:lpstr>MPEG-2</vt:lpstr>
      <vt:lpstr>MPEG-2</vt:lpstr>
      <vt:lpstr>Supporting Interlaced Video</vt:lpstr>
      <vt:lpstr>Supporting Interlaced Video</vt:lpstr>
      <vt:lpstr>Five Modes of Predictions</vt:lpstr>
      <vt:lpstr>Five Modes of Predictions</vt:lpstr>
      <vt:lpstr>Five Modes of Predictions</vt:lpstr>
      <vt:lpstr>Five Modes of Predictions</vt:lpstr>
      <vt:lpstr>Alternate Scan and Field DCT</vt:lpstr>
      <vt:lpstr>Alternate Scan and Field DCT</vt:lpstr>
      <vt:lpstr>MPEG-2 Scalabilities</vt:lpstr>
      <vt:lpstr>MPEG-2 Scalabilities</vt:lpstr>
      <vt:lpstr>MPEG-2 Scalabilities</vt:lpstr>
      <vt:lpstr>SNR Scalability</vt:lpstr>
      <vt:lpstr>SNR Scalability</vt:lpstr>
      <vt:lpstr>SNR Scalability</vt:lpstr>
      <vt:lpstr>Implementation</vt:lpstr>
      <vt:lpstr>Results and Discussion</vt:lpstr>
      <vt:lpstr>Results and Discussion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Osama Badawy</dc:creator>
  <cp:lastModifiedBy>Omar A Mahmoud</cp:lastModifiedBy>
  <cp:revision>551</cp:revision>
  <dcterms:created xsi:type="dcterms:W3CDTF">2016-08-20T12:57:00Z</dcterms:created>
  <dcterms:modified xsi:type="dcterms:W3CDTF">2021-12-28T10:31:06Z</dcterms:modified>
</cp:coreProperties>
</file>