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64" r:id="rId1"/>
  </p:sldMasterIdLst>
  <p:sldIdLst>
    <p:sldId id="256" r:id="rId2"/>
    <p:sldId id="257" r:id="rId3"/>
    <p:sldId id="258" r:id="rId4"/>
    <p:sldId id="259" r:id="rId5"/>
    <p:sldId id="262" r:id="rId6"/>
    <p:sldId id="261" r:id="rId7"/>
    <p:sldId id="263" r:id="rId8"/>
    <p:sldId id="264" r:id="rId9"/>
    <p:sldId id="265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4" d="100"/>
          <a:sy n="84" d="100"/>
        </p:scale>
        <p:origin x="629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630C9FE-3260-4C31-80AE-69FC109D5B81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75B1B482-2E15-429D-9599-1FB6FC6449D5}">
      <dgm:prSet custT="1"/>
      <dgm:spPr/>
      <dgm:t>
        <a:bodyPr/>
        <a:lstStyle/>
        <a:p>
          <a:r>
            <a:rPr lang="en-US" sz="1800" b="1" dirty="0"/>
            <a:t>What are Genetic Algorithms (GAs)?</a:t>
          </a:r>
          <a:endParaRPr lang="en-US" sz="1800" dirty="0"/>
        </a:p>
      </dgm:t>
    </dgm:pt>
    <dgm:pt modelId="{F31B0F48-7C4D-4C95-B51E-93E2BD0FC736}" type="parTrans" cxnId="{831F23B8-6037-4C86-AD2B-87C3F29157EF}">
      <dgm:prSet/>
      <dgm:spPr/>
      <dgm:t>
        <a:bodyPr/>
        <a:lstStyle/>
        <a:p>
          <a:endParaRPr lang="en-US"/>
        </a:p>
      </dgm:t>
    </dgm:pt>
    <dgm:pt modelId="{F5CF20EA-8BFE-473A-BB0F-EE8CADA85FAC}" type="sibTrans" cxnId="{831F23B8-6037-4C86-AD2B-87C3F29157EF}">
      <dgm:prSet/>
      <dgm:spPr/>
      <dgm:t>
        <a:bodyPr/>
        <a:lstStyle/>
        <a:p>
          <a:endParaRPr lang="en-US"/>
        </a:p>
      </dgm:t>
    </dgm:pt>
    <dgm:pt modelId="{932B2465-8A3D-40C7-ADE6-65EC880E9403}">
      <dgm:prSet custT="1"/>
      <dgm:spPr/>
      <dgm:t>
        <a:bodyPr/>
        <a:lstStyle/>
        <a:p>
          <a:r>
            <a:rPr lang="en-US" sz="1800" dirty="0"/>
            <a:t>A search and optimization technique inspired by natural selection and evolution.</a:t>
          </a:r>
        </a:p>
      </dgm:t>
    </dgm:pt>
    <dgm:pt modelId="{259C2AC5-D627-49B8-A55F-438E01F2CFB1}" type="parTrans" cxnId="{7DD55673-FF40-4DFD-A8F0-81FE3DB9B1B3}">
      <dgm:prSet/>
      <dgm:spPr/>
      <dgm:t>
        <a:bodyPr/>
        <a:lstStyle/>
        <a:p>
          <a:endParaRPr lang="en-US"/>
        </a:p>
      </dgm:t>
    </dgm:pt>
    <dgm:pt modelId="{F0302196-4B15-49EB-99C6-9183ABCD9ABC}" type="sibTrans" cxnId="{7DD55673-FF40-4DFD-A8F0-81FE3DB9B1B3}">
      <dgm:prSet/>
      <dgm:spPr/>
      <dgm:t>
        <a:bodyPr/>
        <a:lstStyle/>
        <a:p>
          <a:endParaRPr lang="en-US"/>
        </a:p>
      </dgm:t>
    </dgm:pt>
    <dgm:pt modelId="{2A70BEDA-980A-4415-91EB-3BDF852DAB80}">
      <dgm:prSet custT="1"/>
      <dgm:spPr/>
      <dgm:t>
        <a:bodyPr/>
        <a:lstStyle/>
        <a:p>
          <a:r>
            <a:rPr lang="en-US" sz="1800" dirty="0"/>
            <a:t>Mimics biological processes like selection, crossover, and mutation to solve complex problems.</a:t>
          </a:r>
        </a:p>
      </dgm:t>
    </dgm:pt>
    <dgm:pt modelId="{61133D10-6CA1-4DED-9879-D6DDC630D86E}" type="parTrans" cxnId="{58A50DF0-48D8-4858-BCCD-E5874DA7A479}">
      <dgm:prSet/>
      <dgm:spPr/>
      <dgm:t>
        <a:bodyPr/>
        <a:lstStyle/>
        <a:p>
          <a:endParaRPr lang="en-US"/>
        </a:p>
      </dgm:t>
    </dgm:pt>
    <dgm:pt modelId="{634EDE9A-A2F2-4D1D-AB72-3477DADF060F}" type="sibTrans" cxnId="{58A50DF0-48D8-4858-BCCD-E5874DA7A479}">
      <dgm:prSet/>
      <dgm:spPr/>
      <dgm:t>
        <a:bodyPr/>
        <a:lstStyle/>
        <a:p>
          <a:endParaRPr lang="en-US"/>
        </a:p>
      </dgm:t>
    </dgm:pt>
    <dgm:pt modelId="{DEA4F90E-9230-48C1-B3B1-B93ABCB801CD}">
      <dgm:prSet custT="1"/>
      <dgm:spPr/>
      <dgm:t>
        <a:bodyPr/>
        <a:lstStyle/>
        <a:p>
          <a:r>
            <a:rPr lang="en-US" sz="1800" b="1" dirty="0"/>
            <a:t>Why Use GAs?</a:t>
          </a:r>
          <a:endParaRPr lang="en-US" sz="1800" dirty="0"/>
        </a:p>
      </dgm:t>
    </dgm:pt>
    <dgm:pt modelId="{8BA78B6F-9103-44C6-A752-7B8B60153D1E}" type="parTrans" cxnId="{659F3C34-24D8-4AE0-82E7-1A7DD425D72A}">
      <dgm:prSet/>
      <dgm:spPr/>
      <dgm:t>
        <a:bodyPr/>
        <a:lstStyle/>
        <a:p>
          <a:endParaRPr lang="en-US"/>
        </a:p>
      </dgm:t>
    </dgm:pt>
    <dgm:pt modelId="{B68B0D38-11B6-487D-A5AB-C30E2F3A1A55}" type="sibTrans" cxnId="{659F3C34-24D8-4AE0-82E7-1A7DD425D72A}">
      <dgm:prSet/>
      <dgm:spPr/>
      <dgm:t>
        <a:bodyPr/>
        <a:lstStyle/>
        <a:p>
          <a:endParaRPr lang="en-US"/>
        </a:p>
      </dgm:t>
    </dgm:pt>
    <dgm:pt modelId="{6784CD6D-549B-42C2-A85D-FF9C76CA1383}">
      <dgm:prSet custT="1"/>
      <dgm:spPr/>
      <dgm:t>
        <a:bodyPr/>
        <a:lstStyle/>
        <a:p>
          <a:r>
            <a:rPr lang="en-US" sz="1800" dirty="0"/>
            <a:t>Efficiently explores a large solution space.</a:t>
          </a:r>
        </a:p>
      </dgm:t>
    </dgm:pt>
    <dgm:pt modelId="{78257B63-8CAF-4FBA-8FEA-08481F2C2E88}" type="parTrans" cxnId="{98B4FC15-62BD-4D72-AB9E-CB71001DBF84}">
      <dgm:prSet/>
      <dgm:spPr/>
      <dgm:t>
        <a:bodyPr/>
        <a:lstStyle/>
        <a:p>
          <a:endParaRPr lang="en-US"/>
        </a:p>
      </dgm:t>
    </dgm:pt>
    <dgm:pt modelId="{52004546-F5FF-47DC-AD2C-37E156D154DF}" type="sibTrans" cxnId="{98B4FC15-62BD-4D72-AB9E-CB71001DBF84}">
      <dgm:prSet/>
      <dgm:spPr/>
      <dgm:t>
        <a:bodyPr/>
        <a:lstStyle/>
        <a:p>
          <a:endParaRPr lang="en-US"/>
        </a:p>
      </dgm:t>
    </dgm:pt>
    <dgm:pt modelId="{7BD12A71-ADBE-41E6-9799-51BCA43F4888}">
      <dgm:prSet custT="1"/>
      <dgm:spPr/>
      <dgm:t>
        <a:bodyPr/>
        <a:lstStyle/>
        <a:p>
          <a:r>
            <a:rPr lang="en-US" sz="1800" dirty="0"/>
            <a:t>Learns and improves strategies over iterations.</a:t>
          </a:r>
        </a:p>
      </dgm:t>
    </dgm:pt>
    <dgm:pt modelId="{411D3012-EA0A-4D42-BB20-F1C0D4E1FB75}" type="parTrans" cxnId="{E2EE0F41-372E-4B77-A23C-68053F6CDB4A}">
      <dgm:prSet/>
      <dgm:spPr/>
      <dgm:t>
        <a:bodyPr/>
        <a:lstStyle/>
        <a:p>
          <a:endParaRPr lang="en-US"/>
        </a:p>
      </dgm:t>
    </dgm:pt>
    <dgm:pt modelId="{CD3F570F-C0C5-47E9-BAC1-0E28030D5B28}" type="sibTrans" cxnId="{E2EE0F41-372E-4B77-A23C-68053F6CDB4A}">
      <dgm:prSet/>
      <dgm:spPr/>
      <dgm:t>
        <a:bodyPr/>
        <a:lstStyle/>
        <a:p>
          <a:endParaRPr lang="en-US"/>
        </a:p>
      </dgm:t>
    </dgm:pt>
    <dgm:pt modelId="{BA5D1897-6312-42EB-8C0D-EFD90162C756}" type="pres">
      <dgm:prSet presAssocID="{E630C9FE-3260-4C31-80AE-69FC109D5B81}" presName="linear" presStyleCnt="0">
        <dgm:presLayoutVars>
          <dgm:dir/>
          <dgm:animLvl val="lvl"/>
          <dgm:resizeHandles val="exact"/>
        </dgm:presLayoutVars>
      </dgm:prSet>
      <dgm:spPr/>
    </dgm:pt>
    <dgm:pt modelId="{6446A81A-835B-4660-B412-61D01147D757}" type="pres">
      <dgm:prSet presAssocID="{75B1B482-2E15-429D-9599-1FB6FC6449D5}" presName="parentLin" presStyleCnt="0"/>
      <dgm:spPr/>
    </dgm:pt>
    <dgm:pt modelId="{B69F13E1-3218-4683-9C54-7C1FD0D2D52A}" type="pres">
      <dgm:prSet presAssocID="{75B1B482-2E15-429D-9599-1FB6FC6449D5}" presName="parentLeftMargin" presStyleLbl="node1" presStyleIdx="0" presStyleCnt="2"/>
      <dgm:spPr/>
    </dgm:pt>
    <dgm:pt modelId="{75048088-1A3A-4D6E-8EE1-E9DC68CB8B68}" type="pres">
      <dgm:prSet presAssocID="{75B1B482-2E15-429D-9599-1FB6FC6449D5}" presName="parentText" presStyleLbl="node1" presStyleIdx="0" presStyleCnt="2" custScaleX="108815">
        <dgm:presLayoutVars>
          <dgm:chMax val="0"/>
          <dgm:bulletEnabled val="1"/>
        </dgm:presLayoutVars>
      </dgm:prSet>
      <dgm:spPr/>
    </dgm:pt>
    <dgm:pt modelId="{4686CD56-1BDF-42DE-AB6C-6F60D6DBDEC2}" type="pres">
      <dgm:prSet presAssocID="{75B1B482-2E15-429D-9599-1FB6FC6449D5}" presName="negativeSpace" presStyleCnt="0"/>
      <dgm:spPr/>
    </dgm:pt>
    <dgm:pt modelId="{03A745B8-5C16-4D4D-8E42-0F61611A2FC7}" type="pres">
      <dgm:prSet presAssocID="{75B1B482-2E15-429D-9599-1FB6FC6449D5}" presName="childText" presStyleLbl="conFgAcc1" presStyleIdx="0" presStyleCnt="2">
        <dgm:presLayoutVars>
          <dgm:bulletEnabled val="1"/>
        </dgm:presLayoutVars>
      </dgm:prSet>
      <dgm:spPr/>
    </dgm:pt>
    <dgm:pt modelId="{F05364A9-1228-437C-B19D-C31BF591EECE}" type="pres">
      <dgm:prSet presAssocID="{F5CF20EA-8BFE-473A-BB0F-EE8CADA85FAC}" presName="spaceBetweenRectangles" presStyleCnt="0"/>
      <dgm:spPr/>
    </dgm:pt>
    <dgm:pt modelId="{14940130-C341-468F-BEE4-21847C74E3D9}" type="pres">
      <dgm:prSet presAssocID="{DEA4F90E-9230-48C1-B3B1-B93ABCB801CD}" presName="parentLin" presStyleCnt="0"/>
      <dgm:spPr/>
    </dgm:pt>
    <dgm:pt modelId="{D0BCF511-A2FD-45A6-832B-E88BFBE26546}" type="pres">
      <dgm:prSet presAssocID="{DEA4F90E-9230-48C1-B3B1-B93ABCB801CD}" presName="parentLeftMargin" presStyleLbl="node1" presStyleIdx="0" presStyleCnt="2"/>
      <dgm:spPr/>
    </dgm:pt>
    <dgm:pt modelId="{29E17D55-641A-4D5E-BCE0-CDCE54BF23D0}" type="pres">
      <dgm:prSet presAssocID="{DEA4F90E-9230-48C1-B3B1-B93ABCB801CD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7427F00F-64E9-4ED9-B035-CB17CECCB109}" type="pres">
      <dgm:prSet presAssocID="{DEA4F90E-9230-48C1-B3B1-B93ABCB801CD}" presName="negativeSpace" presStyleCnt="0"/>
      <dgm:spPr/>
    </dgm:pt>
    <dgm:pt modelId="{091AA9F5-29C8-4CD6-8068-25A36D6F81B7}" type="pres">
      <dgm:prSet presAssocID="{DEA4F90E-9230-48C1-B3B1-B93ABCB801CD}" presName="childText" presStyleLbl="conFgAcc1" presStyleIdx="1" presStyleCnt="2">
        <dgm:presLayoutVars>
          <dgm:bulletEnabled val="1"/>
        </dgm:presLayoutVars>
      </dgm:prSet>
      <dgm:spPr/>
    </dgm:pt>
  </dgm:ptLst>
  <dgm:cxnLst>
    <dgm:cxn modelId="{ECB83107-3FE2-4376-ABEE-BBF45EBEFAD6}" type="presOf" srcId="{DEA4F90E-9230-48C1-B3B1-B93ABCB801CD}" destId="{D0BCF511-A2FD-45A6-832B-E88BFBE26546}" srcOrd="0" destOrd="0" presId="urn:microsoft.com/office/officeart/2005/8/layout/list1"/>
    <dgm:cxn modelId="{98B4FC15-62BD-4D72-AB9E-CB71001DBF84}" srcId="{DEA4F90E-9230-48C1-B3B1-B93ABCB801CD}" destId="{6784CD6D-549B-42C2-A85D-FF9C76CA1383}" srcOrd="0" destOrd="0" parTransId="{78257B63-8CAF-4FBA-8FEA-08481F2C2E88}" sibTransId="{52004546-F5FF-47DC-AD2C-37E156D154DF}"/>
    <dgm:cxn modelId="{659F3C34-24D8-4AE0-82E7-1A7DD425D72A}" srcId="{E630C9FE-3260-4C31-80AE-69FC109D5B81}" destId="{DEA4F90E-9230-48C1-B3B1-B93ABCB801CD}" srcOrd="1" destOrd="0" parTransId="{8BA78B6F-9103-44C6-A752-7B8B60153D1E}" sibTransId="{B68B0D38-11B6-487D-A5AB-C30E2F3A1A55}"/>
    <dgm:cxn modelId="{56287640-E108-4824-8EE6-EE64B137CD87}" type="presOf" srcId="{932B2465-8A3D-40C7-ADE6-65EC880E9403}" destId="{03A745B8-5C16-4D4D-8E42-0F61611A2FC7}" srcOrd="0" destOrd="0" presId="urn:microsoft.com/office/officeart/2005/8/layout/list1"/>
    <dgm:cxn modelId="{E2EE0F41-372E-4B77-A23C-68053F6CDB4A}" srcId="{DEA4F90E-9230-48C1-B3B1-B93ABCB801CD}" destId="{7BD12A71-ADBE-41E6-9799-51BCA43F4888}" srcOrd="1" destOrd="0" parTransId="{411D3012-EA0A-4D42-BB20-F1C0D4E1FB75}" sibTransId="{CD3F570F-C0C5-47E9-BAC1-0E28030D5B28}"/>
    <dgm:cxn modelId="{7DD55673-FF40-4DFD-A8F0-81FE3DB9B1B3}" srcId="{75B1B482-2E15-429D-9599-1FB6FC6449D5}" destId="{932B2465-8A3D-40C7-ADE6-65EC880E9403}" srcOrd="0" destOrd="0" parTransId="{259C2AC5-D627-49B8-A55F-438E01F2CFB1}" sibTransId="{F0302196-4B15-49EB-99C6-9183ABCD9ABC}"/>
    <dgm:cxn modelId="{2CFD817C-92B8-4A61-9B9C-FC3C79DBFDAF}" type="presOf" srcId="{75B1B482-2E15-429D-9599-1FB6FC6449D5}" destId="{B69F13E1-3218-4683-9C54-7C1FD0D2D52A}" srcOrd="0" destOrd="0" presId="urn:microsoft.com/office/officeart/2005/8/layout/list1"/>
    <dgm:cxn modelId="{A2A7328E-D3EA-487D-84E7-C71B15411763}" type="presOf" srcId="{DEA4F90E-9230-48C1-B3B1-B93ABCB801CD}" destId="{29E17D55-641A-4D5E-BCE0-CDCE54BF23D0}" srcOrd="1" destOrd="0" presId="urn:microsoft.com/office/officeart/2005/8/layout/list1"/>
    <dgm:cxn modelId="{B8EE1AA4-7818-49E1-B17F-A75EC538BC69}" type="presOf" srcId="{E630C9FE-3260-4C31-80AE-69FC109D5B81}" destId="{BA5D1897-6312-42EB-8C0D-EFD90162C756}" srcOrd="0" destOrd="0" presId="urn:microsoft.com/office/officeart/2005/8/layout/list1"/>
    <dgm:cxn modelId="{BC93FEA5-3F11-492D-B28F-B1F45E7DADE5}" type="presOf" srcId="{7BD12A71-ADBE-41E6-9799-51BCA43F4888}" destId="{091AA9F5-29C8-4CD6-8068-25A36D6F81B7}" srcOrd="0" destOrd="1" presId="urn:microsoft.com/office/officeart/2005/8/layout/list1"/>
    <dgm:cxn modelId="{831F23B8-6037-4C86-AD2B-87C3F29157EF}" srcId="{E630C9FE-3260-4C31-80AE-69FC109D5B81}" destId="{75B1B482-2E15-429D-9599-1FB6FC6449D5}" srcOrd="0" destOrd="0" parTransId="{F31B0F48-7C4D-4C95-B51E-93E2BD0FC736}" sibTransId="{F5CF20EA-8BFE-473A-BB0F-EE8CADA85FAC}"/>
    <dgm:cxn modelId="{F94247CD-ED6B-4E4C-AC8D-AC3856994FC0}" type="presOf" srcId="{75B1B482-2E15-429D-9599-1FB6FC6449D5}" destId="{75048088-1A3A-4D6E-8EE1-E9DC68CB8B68}" srcOrd="1" destOrd="0" presId="urn:microsoft.com/office/officeart/2005/8/layout/list1"/>
    <dgm:cxn modelId="{CC9C96DB-1809-4CFC-9BEA-A3C2D92298EF}" type="presOf" srcId="{2A70BEDA-980A-4415-91EB-3BDF852DAB80}" destId="{03A745B8-5C16-4D4D-8E42-0F61611A2FC7}" srcOrd="0" destOrd="1" presId="urn:microsoft.com/office/officeart/2005/8/layout/list1"/>
    <dgm:cxn modelId="{58A50DF0-48D8-4858-BCCD-E5874DA7A479}" srcId="{75B1B482-2E15-429D-9599-1FB6FC6449D5}" destId="{2A70BEDA-980A-4415-91EB-3BDF852DAB80}" srcOrd="1" destOrd="0" parTransId="{61133D10-6CA1-4DED-9879-D6DDC630D86E}" sibTransId="{634EDE9A-A2F2-4D1D-AB72-3477DADF060F}"/>
    <dgm:cxn modelId="{F3DFDCF0-FFC4-4F0F-9DB8-950CEF5E00FB}" type="presOf" srcId="{6784CD6D-549B-42C2-A85D-FF9C76CA1383}" destId="{091AA9F5-29C8-4CD6-8068-25A36D6F81B7}" srcOrd="0" destOrd="0" presId="urn:microsoft.com/office/officeart/2005/8/layout/list1"/>
    <dgm:cxn modelId="{85D07759-6648-40AC-B02D-F1480ED36429}" type="presParOf" srcId="{BA5D1897-6312-42EB-8C0D-EFD90162C756}" destId="{6446A81A-835B-4660-B412-61D01147D757}" srcOrd="0" destOrd="0" presId="urn:microsoft.com/office/officeart/2005/8/layout/list1"/>
    <dgm:cxn modelId="{953B72C0-D656-4C37-B3A9-55F8D1F64EB5}" type="presParOf" srcId="{6446A81A-835B-4660-B412-61D01147D757}" destId="{B69F13E1-3218-4683-9C54-7C1FD0D2D52A}" srcOrd="0" destOrd="0" presId="urn:microsoft.com/office/officeart/2005/8/layout/list1"/>
    <dgm:cxn modelId="{F32D9482-3D2B-420B-835D-6C4A8DD9AABE}" type="presParOf" srcId="{6446A81A-835B-4660-B412-61D01147D757}" destId="{75048088-1A3A-4D6E-8EE1-E9DC68CB8B68}" srcOrd="1" destOrd="0" presId="urn:microsoft.com/office/officeart/2005/8/layout/list1"/>
    <dgm:cxn modelId="{D21EFE3E-5FC1-4F50-9B52-8FB0AE26E88D}" type="presParOf" srcId="{BA5D1897-6312-42EB-8C0D-EFD90162C756}" destId="{4686CD56-1BDF-42DE-AB6C-6F60D6DBDEC2}" srcOrd="1" destOrd="0" presId="urn:microsoft.com/office/officeart/2005/8/layout/list1"/>
    <dgm:cxn modelId="{92761AE0-3804-46D9-B1FE-C04497921DD1}" type="presParOf" srcId="{BA5D1897-6312-42EB-8C0D-EFD90162C756}" destId="{03A745B8-5C16-4D4D-8E42-0F61611A2FC7}" srcOrd="2" destOrd="0" presId="urn:microsoft.com/office/officeart/2005/8/layout/list1"/>
    <dgm:cxn modelId="{4E9FEADC-2FFF-41C1-B86D-671A687344B8}" type="presParOf" srcId="{BA5D1897-6312-42EB-8C0D-EFD90162C756}" destId="{F05364A9-1228-437C-B19D-C31BF591EECE}" srcOrd="3" destOrd="0" presId="urn:microsoft.com/office/officeart/2005/8/layout/list1"/>
    <dgm:cxn modelId="{2CFC6D23-6C50-4033-A600-4B78FD4124EA}" type="presParOf" srcId="{BA5D1897-6312-42EB-8C0D-EFD90162C756}" destId="{14940130-C341-468F-BEE4-21847C74E3D9}" srcOrd="4" destOrd="0" presId="urn:microsoft.com/office/officeart/2005/8/layout/list1"/>
    <dgm:cxn modelId="{2A6CD2FB-6C58-4153-BD2B-A1150B25DBC3}" type="presParOf" srcId="{14940130-C341-468F-BEE4-21847C74E3D9}" destId="{D0BCF511-A2FD-45A6-832B-E88BFBE26546}" srcOrd="0" destOrd="0" presId="urn:microsoft.com/office/officeart/2005/8/layout/list1"/>
    <dgm:cxn modelId="{81934FE1-41FC-442A-8CD5-22A325523FA4}" type="presParOf" srcId="{14940130-C341-468F-BEE4-21847C74E3D9}" destId="{29E17D55-641A-4D5E-BCE0-CDCE54BF23D0}" srcOrd="1" destOrd="0" presId="urn:microsoft.com/office/officeart/2005/8/layout/list1"/>
    <dgm:cxn modelId="{D2B44345-21D1-4643-9914-6826611AC30F}" type="presParOf" srcId="{BA5D1897-6312-42EB-8C0D-EFD90162C756}" destId="{7427F00F-64E9-4ED9-B035-CB17CECCB109}" srcOrd="5" destOrd="0" presId="urn:microsoft.com/office/officeart/2005/8/layout/list1"/>
    <dgm:cxn modelId="{CAEF8D5A-5805-4BBA-9292-116B424B940A}" type="presParOf" srcId="{BA5D1897-6312-42EB-8C0D-EFD90162C756}" destId="{091AA9F5-29C8-4CD6-8068-25A36D6F81B7}" srcOrd="6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03A745B8-5C16-4D4D-8E42-0F61611A2FC7}">
      <dsp:nvSpPr>
        <dsp:cNvPr id="0" name=""/>
        <dsp:cNvSpPr/>
      </dsp:nvSpPr>
      <dsp:spPr>
        <a:xfrm>
          <a:off x="0" y="288586"/>
          <a:ext cx="5827644" cy="209475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290" tIns="395732" rIns="4522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 search and optimization technique inspired by natural selection and evolution.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Mimics biological processes like selection, crossover, and mutation to solve complex problems.</a:t>
          </a:r>
        </a:p>
      </dsp:txBody>
      <dsp:txXfrm>
        <a:off x="0" y="288586"/>
        <a:ext cx="5827644" cy="2094750"/>
      </dsp:txXfrm>
    </dsp:sp>
    <dsp:sp modelId="{75048088-1A3A-4D6E-8EE1-E9DC68CB8B68}">
      <dsp:nvSpPr>
        <dsp:cNvPr id="0" name=""/>
        <dsp:cNvSpPr/>
      </dsp:nvSpPr>
      <dsp:spPr>
        <a:xfrm>
          <a:off x="291382" y="8146"/>
          <a:ext cx="4438945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190" tIns="0" rIns="1541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What are Genetic Algorithms (GAs)?</a:t>
          </a:r>
          <a:endParaRPr lang="en-US" sz="1800" kern="1200" dirty="0"/>
        </a:p>
      </dsp:txBody>
      <dsp:txXfrm>
        <a:off x="318762" y="35526"/>
        <a:ext cx="4384185" cy="506120"/>
      </dsp:txXfrm>
    </dsp:sp>
    <dsp:sp modelId="{091AA9F5-29C8-4CD6-8068-25A36D6F81B7}">
      <dsp:nvSpPr>
        <dsp:cNvPr id="0" name=""/>
        <dsp:cNvSpPr/>
      </dsp:nvSpPr>
      <dsp:spPr>
        <a:xfrm>
          <a:off x="0" y="2766376"/>
          <a:ext cx="5827644" cy="1346625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2290" tIns="395732" rIns="452290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Efficiently explores a large solution space.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Learns and improves strategies over iterations.</a:t>
          </a:r>
        </a:p>
      </dsp:txBody>
      <dsp:txXfrm>
        <a:off x="0" y="2766376"/>
        <a:ext cx="5827644" cy="1346625"/>
      </dsp:txXfrm>
    </dsp:sp>
    <dsp:sp modelId="{29E17D55-641A-4D5E-BCE0-CDCE54BF23D0}">
      <dsp:nvSpPr>
        <dsp:cNvPr id="0" name=""/>
        <dsp:cNvSpPr/>
      </dsp:nvSpPr>
      <dsp:spPr>
        <a:xfrm>
          <a:off x="291382" y="2485937"/>
          <a:ext cx="4079350" cy="56088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4190" tIns="0" rIns="154190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b="1" kern="1200" dirty="0"/>
            <a:t>Why Use GAs?</a:t>
          </a:r>
          <a:endParaRPr lang="en-US" sz="1800" kern="1200" dirty="0"/>
        </a:p>
      </dsp:txBody>
      <dsp:txXfrm>
        <a:off x="318762" y="2513317"/>
        <a:ext cx="4024590" cy="50612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1" descr="Tag=AccentColor&#10;Flavor=Light&#10;Target=Fill">
            <a:extLst>
              <a:ext uri="{FF2B5EF4-FFF2-40B4-BE49-F238E27FC236}">
                <a16:creationId xmlns:a16="http://schemas.microsoft.com/office/drawing/2014/main" id="{0D57E7FA-E8FC-45AC-868F-CDC8144939D6}"/>
              </a:ext>
            </a:extLst>
          </p:cNvPr>
          <p:cNvSpPr/>
          <p:nvPr/>
        </p:nvSpPr>
        <p:spPr>
          <a:xfrm rot="10800000" flipV="1">
            <a:off x="2599854" y="527562"/>
            <a:ext cx="6992292" cy="5102484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807094A5-EB6F-441D-88F8-CD7A30C8470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8760" y="1591056"/>
            <a:ext cx="5705856" cy="3264408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7CE1E3-3929-42A6-81B7-056BD88EF3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928616"/>
            <a:ext cx="5705856" cy="996696"/>
          </a:xfrm>
        </p:spPr>
        <p:txBody>
          <a:bodyPr/>
          <a:lstStyle>
            <a:lvl1pPr marL="0" indent="0" algn="l">
              <a:buNone/>
              <a:defRPr sz="2400" cap="all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E951E3-0794-422C-AF76-0AD4A7FB19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EBFA8-0291-4D77-A9D9-B17FC2382A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7AC4D4-C4EE-4624-A329-C608A1D5AF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5270427"/>
      </p:ext>
    </p:extLst>
  </p:cSld>
  <p:clrMapOvr>
    <a:masterClrMapping/>
  </p:clrMapOvr>
  <p:transition spd="slow">
    <p:wip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Graphic 1" descr="Tag=AccentColor&#10;Flavor=Light&#10;Target=Fill">
            <a:extLst>
              <a:ext uri="{FF2B5EF4-FFF2-40B4-BE49-F238E27FC236}">
                <a16:creationId xmlns:a16="http://schemas.microsoft.com/office/drawing/2014/main" id="{0EE21C0F-70D8-4F3C-9392-07559C90EE6E}"/>
              </a:ext>
            </a:extLst>
          </p:cNvPr>
          <p:cNvSpPr/>
          <p:nvPr/>
        </p:nvSpPr>
        <p:spPr>
          <a:xfrm rot="10800000" flipH="1" flipV="1">
            <a:off x="684965" y="1332237"/>
            <a:ext cx="5263732" cy="3841102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8DB1DFE-8154-440D-93CF-FEF7860E89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99032" y="2523744"/>
            <a:ext cx="3831336" cy="1453896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9CD9D1F5-05CC-48F3-A314-315EF170304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6711696" y="640079"/>
            <a:ext cx="4837176" cy="556869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11807DE-1178-4BBB-89D8-9046239C2DE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655064" y="4087368"/>
            <a:ext cx="3319272" cy="649224"/>
          </a:xfrm>
        </p:spPr>
        <p:txBody>
          <a:bodyPr>
            <a:noAutofit/>
          </a:bodyPr>
          <a:lstStyle>
            <a:lvl1pPr marL="0" indent="0" algn="ctr">
              <a:buNone/>
              <a:defRPr sz="2000" cap="all" baseline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48EA59-A1BC-48B7-9495-6D5C6035B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9F85A72-B50F-440E-AAD3-53C099F6D9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2C2D00B-4207-4720-8C68-605CAFDD5C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0601222"/>
      </p:ext>
    </p:extLst>
  </p:cSld>
  <p:clrMapOvr>
    <a:masterClrMapping/>
  </p:clrMapOvr>
  <p:transition spd="slow">
    <p:wip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1C888B-58B8-4428-8B1D-4E26FC5DD5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14F67B-D516-42FA-A2CA-2DCD37CFE8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2BA5FF-4919-4FF8-9C04-06CE156B76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EDA970-128E-4150-8E5A-A1B056E835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EC6CD1-EE5E-42EF-B76D-BB803BA6AB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6455806"/>
      </p:ext>
    </p:extLst>
  </p:cSld>
  <p:clrMapOvr>
    <a:masterClrMapping/>
  </p:clrMapOvr>
  <p:transition spd="slow">
    <p:wip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50C2A1B-34CA-4877-9435-D77DF325757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F255E5E-4A81-44CC-8D99-F56E625D46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CEECF-A221-4ECC-AD9C-E197D516D2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8F41AE-0DDE-49ED-9F0C-E0E16F599A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B47FB7-77F0-4C43-B81E-D04B31C953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24804641"/>
      </p:ext>
    </p:extLst>
  </p:cSld>
  <p:clrMapOvr>
    <a:masterClrMapping/>
  </p:clrMapOvr>
  <p:transition spd="slow">
    <p:wip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 descr="Tag=AccentColor&#10;Flavor=Light&#10;Target=Fill">
            <a:extLst>
              <a:ext uri="{FF2B5EF4-FFF2-40B4-BE49-F238E27FC236}">
                <a16:creationId xmlns:a16="http://schemas.microsoft.com/office/drawing/2014/main" id="{13B7BB51-92B8-4089-8DAB-1202A4D1C6A3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6030E26-A86A-417A-AA64-699AA8DD3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19CF97E-0E6E-41E9-B75B-0371E744D1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011680"/>
            <a:ext cx="1051560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AE770-8363-44CD-8A22-AB26C5C536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E618F2-3B8E-4449-91E7-F8AA496093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3428F0-E5C2-42A1-AB2F-1A19FFAD19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238615"/>
      </p:ext>
    </p:extLst>
  </p:cSld>
  <p:clrMapOvr>
    <a:masterClrMapping/>
  </p:clrMapOvr>
  <p:transition spd="slow">
    <p:wip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raphic 9" descr="Tag=AccentColor&#10;Flavor=Light&#10;Target=Fill">
            <a:extLst>
              <a:ext uri="{FF2B5EF4-FFF2-40B4-BE49-F238E27FC236}">
                <a16:creationId xmlns:a16="http://schemas.microsoft.com/office/drawing/2014/main" id="{DB2CE8D6-5B4E-4EBE-9ED5-A1DA7E2A5CDA}"/>
              </a:ext>
            </a:extLst>
          </p:cNvPr>
          <p:cNvSpPr/>
          <p:nvPr/>
        </p:nvSpPr>
        <p:spPr>
          <a:xfrm>
            <a:off x="7209816" y="0"/>
            <a:ext cx="4143984" cy="5747660"/>
          </a:xfrm>
          <a:custGeom>
            <a:avLst/>
            <a:gdLst>
              <a:gd name="connsiteX0" fmla="*/ 0 w 3843750"/>
              <a:gd name="connsiteY0" fmla="*/ 346 h 5956080"/>
              <a:gd name="connsiteX1" fmla="*/ 72373 w 3843750"/>
              <a:gd name="connsiteY1" fmla="*/ 2447534 h 5956080"/>
              <a:gd name="connsiteX2" fmla="*/ 145093 w 3843750"/>
              <a:gd name="connsiteY2" fmla="*/ 3878724 h 5956080"/>
              <a:gd name="connsiteX3" fmla="*/ 237897 w 3843750"/>
              <a:gd name="connsiteY3" fmla="*/ 4208041 h 5956080"/>
              <a:gd name="connsiteX4" fmla="*/ 281875 w 3843750"/>
              <a:gd name="connsiteY4" fmla="*/ 4677601 h 5956080"/>
              <a:gd name="connsiteX5" fmla="*/ 360135 w 3843750"/>
              <a:gd name="connsiteY5" fmla="*/ 5287407 h 5956080"/>
              <a:gd name="connsiteX6" fmla="*/ 414155 w 3843750"/>
              <a:gd name="connsiteY6" fmla="*/ 5817914 h 5956080"/>
              <a:gd name="connsiteX7" fmla="*/ 681487 w 3843750"/>
              <a:gd name="connsiteY7" fmla="*/ 5914873 h 5956080"/>
              <a:gd name="connsiteX8" fmla="*/ 892373 w 3843750"/>
              <a:gd name="connsiteY8" fmla="*/ 5605295 h 5956080"/>
              <a:gd name="connsiteX9" fmla="*/ 1027770 w 3843750"/>
              <a:gd name="connsiteY9" fmla="*/ 5804063 h 5956080"/>
              <a:gd name="connsiteX10" fmla="*/ 1200566 w 3843750"/>
              <a:gd name="connsiteY10" fmla="*/ 5527036 h 5956080"/>
              <a:gd name="connsiteX11" fmla="*/ 1348083 w 3843750"/>
              <a:gd name="connsiteY11" fmla="*/ 5363590 h 5956080"/>
              <a:gd name="connsiteX12" fmla="*/ 1425997 w 3843750"/>
              <a:gd name="connsiteY12" fmla="*/ 4800532 h 5956080"/>
              <a:gd name="connsiteX13" fmla="*/ 1517416 w 3843750"/>
              <a:gd name="connsiteY13" fmla="*/ 4640549 h 5956080"/>
              <a:gd name="connsiteX14" fmla="*/ 1569705 w 3843750"/>
              <a:gd name="connsiteY14" fmla="*/ 4803995 h 5956080"/>
              <a:gd name="connsiteX15" fmla="*/ 1530921 w 3843750"/>
              <a:gd name="connsiteY15" fmla="*/ 5433885 h 5956080"/>
              <a:gd name="connsiteX16" fmla="*/ 1614721 w 3843750"/>
              <a:gd name="connsiteY16" fmla="*/ 5319957 h 5956080"/>
              <a:gd name="connsiteX17" fmla="*/ 1800676 w 3843750"/>
              <a:gd name="connsiteY17" fmla="*/ 4608691 h 5956080"/>
              <a:gd name="connsiteX18" fmla="*/ 1918759 w 3843750"/>
              <a:gd name="connsiteY18" fmla="*/ 4486799 h 5956080"/>
              <a:gd name="connsiteX19" fmla="*/ 2009139 w 3843750"/>
              <a:gd name="connsiteY19" fmla="*/ 4715000 h 5956080"/>
              <a:gd name="connsiteX20" fmla="*/ 2135532 w 3843750"/>
              <a:gd name="connsiteY20" fmla="*/ 5321689 h 5956080"/>
              <a:gd name="connsiteX21" fmla="*/ 2209291 w 3843750"/>
              <a:gd name="connsiteY21" fmla="*/ 5028733 h 5956080"/>
              <a:gd name="connsiteX22" fmla="*/ 2501208 w 3843750"/>
              <a:gd name="connsiteY22" fmla="*/ 4457711 h 5956080"/>
              <a:gd name="connsiteX23" fmla="*/ 2695127 w 3843750"/>
              <a:gd name="connsiteY23" fmla="*/ 4973674 h 5956080"/>
              <a:gd name="connsiteX24" fmla="*/ 2825329 w 3843750"/>
              <a:gd name="connsiteY24" fmla="*/ 4563328 h 5956080"/>
              <a:gd name="connsiteX25" fmla="*/ 2904628 w 3843750"/>
              <a:gd name="connsiteY25" fmla="*/ 4466368 h 5956080"/>
              <a:gd name="connsiteX26" fmla="*/ 2922635 w 3843750"/>
              <a:gd name="connsiteY26" fmla="*/ 4519696 h 5956080"/>
              <a:gd name="connsiteX27" fmla="*/ 3089544 w 3843750"/>
              <a:gd name="connsiteY27" fmla="*/ 3606545 h 5956080"/>
              <a:gd name="connsiteX28" fmla="*/ 3150490 w 3843750"/>
              <a:gd name="connsiteY28" fmla="*/ 3989882 h 5956080"/>
              <a:gd name="connsiteX29" fmla="*/ 3755448 w 3843750"/>
              <a:gd name="connsiteY29" fmla="*/ 1538193 h 5956080"/>
              <a:gd name="connsiteX30" fmla="*/ 3850330 w 3843750"/>
              <a:gd name="connsiteY30" fmla="*/ 0 h 5956080"/>
              <a:gd name="connsiteX31" fmla="*/ 0 w 3843750"/>
              <a:gd name="connsiteY31" fmla="*/ 0 h 59560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3843750" h="5956080">
                <a:moveTo>
                  <a:pt x="0" y="346"/>
                </a:moveTo>
                <a:cubicBezTo>
                  <a:pt x="12120" y="1234155"/>
                  <a:pt x="72720" y="2447534"/>
                  <a:pt x="72373" y="2447534"/>
                </a:cubicBezTo>
                <a:cubicBezTo>
                  <a:pt x="72720" y="2449265"/>
                  <a:pt x="114274" y="3641520"/>
                  <a:pt x="145093" y="3878724"/>
                </a:cubicBezTo>
                <a:cubicBezTo>
                  <a:pt x="176258" y="4119392"/>
                  <a:pt x="210194" y="3969797"/>
                  <a:pt x="237897" y="4208041"/>
                </a:cubicBezTo>
                <a:cubicBezTo>
                  <a:pt x="250017" y="4367677"/>
                  <a:pt x="237204" y="4527661"/>
                  <a:pt x="281875" y="4677601"/>
                </a:cubicBezTo>
                <a:cubicBezTo>
                  <a:pt x="278758" y="4908226"/>
                  <a:pt x="338319" y="5059552"/>
                  <a:pt x="360135" y="5287407"/>
                </a:cubicBezTo>
                <a:cubicBezTo>
                  <a:pt x="370177" y="5468860"/>
                  <a:pt x="348015" y="5649274"/>
                  <a:pt x="414155" y="5817914"/>
                </a:cubicBezTo>
                <a:cubicBezTo>
                  <a:pt x="467137" y="5947770"/>
                  <a:pt x="534662" y="6049578"/>
                  <a:pt x="681487" y="5914873"/>
                </a:cubicBezTo>
                <a:cubicBezTo>
                  <a:pt x="680448" y="5747964"/>
                  <a:pt x="925963" y="5772897"/>
                  <a:pt x="892373" y="5605295"/>
                </a:cubicBezTo>
                <a:cubicBezTo>
                  <a:pt x="1003184" y="5641309"/>
                  <a:pt x="945009" y="5759046"/>
                  <a:pt x="1027770" y="5804063"/>
                </a:cubicBezTo>
                <a:cubicBezTo>
                  <a:pt x="1099105" y="5719915"/>
                  <a:pt x="1051664" y="5551968"/>
                  <a:pt x="1200566" y="5527036"/>
                </a:cubicBezTo>
                <a:cubicBezTo>
                  <a:pt x="1352931" y="5564088"/>
                  <a:pt x="1336655" y="5453970"/>
                  <a:pt x="1348083" y="5363590"/>
                </a:cubicBezTo>
                <a:cubicBezTo>
                  <a:pt x="1370938" y="5149586"/>
                  <a:pt x="1389291" y="5009687"/>
                  <a:pt x="1425997" y="4800532"/>
                </a:cubicBezTo>
                <a:cubicBezTo>
                  <a:pt x="1436385" y="4748243"/>
                  <a:pt x="1415608" y="4628775"/>
                  <a:pt x="1517416" y="4640549"/>
                </a:cubicBezTo>
                <a:cubicBezTo>
                  <a:pt x="1596022" y="4651976"/>
                  <a:pt x="1566242" y="4746512"/>
                  <a:pt x="1569705" y="4803995"/>
                </a:cubicBezTo>
                <a:cubicBezTo>
                  <a:pt x="1600177" y="5128809"/>
                  <a:pt x="1532998" y="5109763"/>
                  <a:pt x="1530921" y="5433885"/>
                </a:cubicBezTo>
                <a:cubicBezTo>
                  <a:pt x="1530574" y="5446697"/>
                  <a:pt x="1580786" y="5458125"/>
                  <a:pt x="1614721" y="5319957"/>
                </a:cubicBezTo>
                <a:cubicBezTo>
                  <a:pt x="1681208" y="5047432"/>
                  <a:pt x="1760507" y="4832736"/>
                  <a:pt x="1800676" y="4608691"/>
                </a:cubicBezTo>
                <a:cubicBezTo>
                  <a:pt x="1848463" y="4656824"/>
                  <a:pt x="1889671" y="4439704"/>
                  <a:pt x="1918759" y="4486799"/>
                </a:cubicBezTo>
                <a:cubicBezTo>
                  <a:pt x="1932264" y="4566098"/>
                  <a:pt x="1956503" y="4642626"/>
                  <a:pt x="2009139" y="4715000"/>
                </a:cubicBezTo>
                <a:cubicBezTo>
                  <a:pt x="2054502" y="4933851"/>
                  <a:pt x="2004983" y="5137812"/>
                  <a:pt x="2135532" y="5321689"/>
                </a:cubicBezTo>
                <a:cubicBezTo>
                  <a:pt x="2135532" y="5321689"/>
                  <a:pt x="2137610" y="5265245"/>
                  <a:pt x="2209291" y="5028733"/>
                </a:cubicBezTo>
                <a:cubicBezTo>
                  <a:pt x="2267120" y="4838277"/>
                  <a:pt x="2341225" y="4936622"/>
                  <a:pt x="2501208" y="4457711"/>
                </a:cubicBezTo>
                <a:cubicBezTo>
                  <a:pt x="2545186" y="4641934"/>
                  <a:pt x="2446495" y="4877753"/>
                  <a:pt x="2695127" y="4973674"/>
                </a:cubicBezTo>
                <a:cubicBezTo>
                  <a:pt x="2743260" y="4833775"/>
                  <a:pt x="2706208" y="4662365"/>
                  <a:pt x="2825329" y="4563328"/>
                </a:cubicBezTo>
                <a:cubicBezTo>
                  <a:pt x="2859958" y="4534586"/>
                  <a:pt x="2884890" y="4501689"/>
                  <a:pt x="2904628" y="4466368"/>
                </a:cubicBezTo>
                <a:cubicBezTo>
                  <a:pt x="2910515" y="4484375"/>
                  <a:pt x="2916749" y="4503074"/>
                  <a:pt x="2922635" y="4519696"/>
                </a:cubicBezTo>
                <a:cubicBezTo>
                  <a:pt x="2946529" y="4491647"/>
                  <a:pt x="3082618" y="3784882"/>
                  <a:pt x="3089544" y="3606545"/>
                </a:cubicBezTo>
                <a:cubicBezTo>
                  <a:pt x="3124172" y="3733285"/>
                  <a:pt x="3150490" y="3989882"/>
                  <a:pt x="3150490" y="3989882"/>
                </a:cubicBezTo>
                <a:cubicBezTo>
                  <a:pt x="3150490" y="3989882"/>
                  <a:pt x="3300085" y="3936900"/>
                  <a:pt x="3755448" y="1538193"/>
                </a:cubicBezTo>
                <a:cubicBezTo>
                  <a:pt x="3791461" y="1348775"/>
                  <a:pt x="3824704" y="697762"/>
                  <a:pt x="3850330" y="0"/>
                </a:cubicBezTo>
                <a:lnTo>
                  <a:pt x="0" y="0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4AD5705-B027-4C44-B38A-60296E29EB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078991"/>
            <a:ext cx="5266944" cy="3136392"/>
          </a:xfrm>
        </p:spPr>
        <p:txBody>
          <a:bodyPr anchor="b">
            <a:normAutofit/>
          </a:bodyPr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8BBAC4-9088-44CF-BA2D-B8DD24FB52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279392"/>
            <a:ext cx="5266944" cy="1500187"/>
          </a:xfrm>
        </p:spPr>
        <p:txBody>
          <a:bodyPr/>
          <a:lstStyle>
            <a:lvl1pPr marL="0" indent="0">
              <a:buNone/>
              <a:defRPr sz="240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93FB3F-D2A6-4919-B57B-C08861D463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9049E0-6BE5-43FA-A4D4-ACAFC871A7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F8C28D-1479-4F15-B906-0AEBBCCA8C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4523833"/>
      </p:ext>
    </p:extLst>
  </p:cSld>
  <p:clrMapOvr>
    <a:masterClrMapping/>
  </p:clrMapOvr>
  <p:transition spd="slow">
    <p:wip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FD51F360-8860-4FB5-A0A5-773473DD8B39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2A77EC9-372A-4ECA-9088-780532AF05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C882CE-1B27-414A-9B06-AA5D2DB683B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0397E60-5D92-4530-96D1-FC09AF3C274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19088" y="2011680"/>
            <a:ext cx="4937760" cy="4160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4240FE-0C6A-47E9-9B0A-7B3C608773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671AE1B-BB18-4C7E-AA77-3A4D401A5F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6FA7B1D-FEDD-4E29-A352-29E5F498B3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8448091"/>
      </p:ext>
    </p:extLst>
  </p:cSld>
  <p:clrMapOvr>
    <a:masterClrMapping/>
  </p:clrMapOvr>
  <p:transition spd="slow">
    <p:wip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 descr="Tag=AccentColor&#10;Flavor=Light&#10;Target=Fill">
            <a:extLst>
              <a:ext uri="{FF2B5EF4-FFF2-40B4-BE49-F238E27FC236}">
                <a16:creationId xmlns:a16="http://schemas.microsoft.com/office/drawing/2014/main" id="{527D753D-3426-457C-9082-B92894509EC0}"/>
              </a:ext>
            </a:extLst>
          </p:cNvPr>
          <p:cNvSpPr/>
          <p:nvPr/>
        </p:nvSpPr>
        <p:spPr>
          <a:xfrm flipH="1">
            <a:off x="1" y="315111"/>
            <a:ext cx="3021543" cy="1435442"/>
          </a:xfrm>
          <a:custGeom>
            <a:avLst/>
            <a:gdLst>
              <a:gd name="connsiteX0" fmla="*/ 3021543 w 3021543"/>
              <a:gd name="connsiteY0" fmla="*/ 0 h 1435442"/>
              <a:gd name="connsiteX1" fmla="*/ 2963800 w 3021543"/>
              <a:gd name="connsiteY1" fmla="*/ 7242 h 1435442"/>
              <a:gd name="connsiteX2" fmla="*/ 2793803 w 3021543"/>
              <a:gd name="connsiteY2" fmla="*/ 24082 h 1435442"/>
              <a:gd name="connsiteX3" fmla="*/ 2414348 w 3021543"/>
              <a:gd name="connsiteY3" fmla="*/ 29696 h 1435442"/>
              <a:gd name="connsiteX4" fmla="*/ 2091558 w 3021543"/>
              <a:gd name="connsiteY4" fmla="*/ 27450 h 1435442"/>
              <a:gd name="connsiteX5" fmla="*/ 1645319 w 3021543"/>
              <a:gd name="connsiteY5" fmla="*/ 28573 h 1435442"/>
              <a:gd name="connsiteX6" fmla="*/ 1243602 w 3021543"/>
              <a:gd name="connsiteY6" fmla="*/ 60008 h 1435442"/>
              <a:gd name="connsiteX7" fmla="*/ 753851 w 3021543"/>
              <a:gd name="connsiteY7" fmla="*/ 57763 h 1435442"/>
              <a:gd name="connsiteX8" fmla="*/ 465465 w 3021543"/>
              <a:gd name="connsiteY8" fmla="*/ 116142 h 1435442"/>
              <a:gd name="connsiteX9" fmla="*/ 546416 w 3021543"/>
              <a:gd name="connsiteY9" fmla="*/ 136351 h 1435442"/>
              <a:gd name="connsiteX10" fmla="*/ 689091 w 3021543"/>
              <a:gd name="connsiteY10" fmla="*/ 180136 h 1435442"/>
              <a:gd name="connsiteX11" fmla="*/ 704269 w 3021543"/>
              <a:gd name="connsiteY11" fmla="*/ 208203 h 1435442"/>
              <a:gd name="connsiteX12" fmla="*/ 683020 w 3021543"/>
              <a:gd name="connsiteY12" fmla="*/ 221675 h 1435442"/>
              <a:gd name="connsiteX13" fmla="*/ 621295 w 3021543"/>
              <a:gd name="connsiteY13" fmla="*/ 247496 h 1435442"/>
              <a:gd name="connsiteX14" fmla="*/ 848968 w 3021543"/>
              <a:gd name="connsiteY14" fmla="*/ 285668 h 1435442"/>
              <a:gd name="connsiteX15" fmla="*/ 768018 w 3021543"/>
              <a:gd name="connsiteY15" fmla="*/ 309244 h 1435442"/>
              <a:gd name="connsiteX16" fmla="*/ 684032 w 3021543"/>
              <a:gd name="connsiteY16" fmla="*/ 326085 h 1435442"/>
              <a:gd name="connsiteX17" fmla="*/ 592962 w 3021543"/>
              <a:gd name="connsiteY17" fmla="*/ 338434 h 1435442"/>
              <a:gd name="connsiteX18" fmla="*/ 509988 w 3021543"/>
              <a:gd name="connsiteY18" fmla="*/ 363133 h 1435442"/>
              <a:gd name="connsiteX19" fmla="*/ 726531 w 3021543"/>
              <a:gd name="connsiteY19" fmla="*/ 373237 h 1435442"/>
              <a:gd name="connsiteX20" fmla="*/ 614212 w 3021543"/>
              <a:gd name="connsiteY20" fmla="*/ 395691 h 1435442"/>
              <a:gd name="connsiteX21" fmla="*/ 522131 w 3021543"/>
              <a:gd name="connsiteY21" fmla="*/ 424881 h 1435442"/>
              <a:gd name="connsiteX22" fmla="*/ 457370 w 3021543"/>
              <a:gd name="connsiteY22" fmla="*/ 438353 h 1435442"/>
              <a:gd name="connsiteX23" fmla="*/ 388562 w 3021543"/>
              <a:gd name="connsiteY23" fmla="*/ 441721 h 1435442"/>
              <a:gd name="connsiteX24" fmla="*/ 372372 w 3021543"/>
              <a:gd name="connsiteY24" fmla="*/ 463052 h 1435442"/>
              <a:gd name="connsiteX25" fmla="*/ 393622 w 3021543"/>
              <a:gd name="connsiteY25" fmla="*/ 485506 h 1435442"/>
              <a:gd name="connsiteX26" fmla="*/ 426002 w 3021543"/>
              <a:gd name="connsiteY26" fmla="*/ 487751 h 1435442"/>
              <a:gd name="connsiteX27" fmla="*/ 619271 w 3021543"/>
              <a:gd name="connsiteY27" fmla="*/ 493365 h 1435442"/>
              <a:gd name="connsiteX28" fmla="*/ 0 w 3021543"/>
              <a:gd name="connsiteY28" fmla="*/ 542762 h 1435442"/>
              <a:gd name="connsiteX29" fmla="*/ 83986 w 3021543"/>
              <a:gd name="connsiteY29" fmla="*/ 573075 h 1435442"/>
              <a:gd name="connsiteX30" fmla="*/ 112319 w 3021543"/>
              <a:gd name="connsiteY30" fmla="*/ 656154 h 1435442"/>
              <a:gd name="connsiteX31" fmla="*/ 215531 w 3021543"/>
              <a:gd name="connsiteY31" fmla="*/ 703306 h 1435442"/>
              <a:gd name="connsiteX32" fmla="*/ 282315 w 3021543"/>
              <a:gd name="connsiteY32" fmla="*/ 720147 h 1435442"/>
              <a:gd name="connsiteX33" fmla="*/ 435109 w 3021543"/>
              <a:gd name="connsiteY33" fmla="*/ 744846 h 1435442"/>
              <a:gd name="connsiteX34" fmla="*/ 457370 w 3021543"/>
              <a:gd name="connsiteY34" fmla="*/ 785263 h 1435442"/>
              <a:gd name="connsiteX35" fmla="*/ 476596 w 3021543"/>
              <a:gd name="connsiteY35" fmla="*/ 830170 h 1435442"/>
              <a:gd name="connsiteX36" fmla="*/ 517071 w 3021543"/>
              <a:gd name="connsiteY36" fmla="*/ 859360 h 1435442"/>
              <a:gd name="connsiteX37" fmla="*/ 202377 w 3021543"/>
              <a:gd name="connsiteY37" fmla="*/ 854869 h 1435442"/>
              <a:gd name="connsiteX38" fmla="*/ 557546 w 3021543"/>
              <a:gd name="connsiteY38" fmla="*/ 949175 h 1435442"/>
              <a:gd name="connsiteX39" fmla="*/ 526178 w 3021543"/>
              <a:gd name="connsiteY39" fmla="*/ 986223 h 1435442"/>
              <a:gd name="connsiteX40" fmla="*/ 720459 w 3021543"/>
              <a:gd name="connsiteY40" fmla="*/ 1036744 h 1435442"/>
              <a:gd name="connsiteX41" fmla="*/ 616236 w 3021543"/>
              <a:gd name="connsiteY41" fmla="*/ 1042357 h 1435442"/>
              <a:gd name="connsiteX42" fmla="*/ 1222353 w 3021543"/>
              <a:gd name="connsiteY42" fmla="*/ 1253422 h 1435442"/>
              <a:gd name="connsiteX43" fmla="*/ 2087511 w 3021543"/>
              <a:gd name="connsiteY43" fmla="*/ 1406107 h 1435442"/>
              <a:gd name="connsiteX44" fmla="*/ 2425479 w 3021543"/>
              <a:gd name="connsiteY44" fmla="*/ 1435297 h 1435442"/>
              <a:gd name="connsiteX45" fmla="*/ 2809994 w 3021543"/>
              <a:gd name="connsiteY45" fmla="*/ 1426315 h 1435442"/>
              <a:gd name="connsiteX46" fmla="*/ 2953618 w 3021543"/>
              <a:gd name="connsiteY46" fmla="*/ 1417071 h 1435442"/>
              <a:gd name="connsiteX47" fmla="*/ 3021543 w 3021543"/>
              <a:gd name="connsiteY47" fmla="*/ 1407897 h 143544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</a:cxnLst>
            <a:rect l="l" t="t" r="r" b="b"/>
            <a:pathLst>
              <a:path w="3021543" h="1435442">
                <a:moveTo>
                  <a:pt x="3021543" y="0"/>
                </a:moveTo>
                <a:lnTo>
                  <a:pt x="2963800" y="7242"/>
                </a:lnTo>
                <a:cubicBezTo>
                  <a:pt x="2907134" y="13978"/>
                  <a:pt x="2850469" y="22960"/>
                  <a:pt x="2793803" y="24082"/>
                </a:cubicBezTo>
                <a:cubicBezTo>
                  <a:pt x="2667318" y="27450"/>
                  <a:pt x="2539821" y="19592"/>
                  <a:pt x="2414348" y="29696"/>
                </a:cubicBezTo>
                <a:cubicBezTo>
                  <a:pt x="2307089" y="38677"/>
                  <a:pt x="2198818" y="28573"/>
                  <a:pt x="2091558" y="27450"/>
                </a:cubicBezTo>
                <a:cubicBezTo>
                  <a:pt x="1942812" y="26328"/>
                  <a:pt x="1793053" y="18469"/>
                  <a:pt x="1645319" y="28573"/>
                </a:cubicBezTo>
                <a:cubicBezTo>
                  <a:pt x="1510738" y="36432"/>
                  <a:pt x="1376158" y="38677"/>
                  <a:pt x="1243602" y="60008"/>
                </a:cubicBezTo>
                <a:cubicBezTo>
                  <a:pt x="1079677" y="71235"/>
                  <a:pt x="916765" y="64499"/>
                  <a:pt x="753851" y="57763"/>
                </a:cubicBezTo>
                <a:cubicBezTo>
                  <a:pt x="653675" y="53272"/>
                  <a:pt x="554511" y="38677"/>
                  <a:pt x="465465" y="116142"/>
                </a:cubicBezTo>
                <a:cubicBezTo>
                  <a:pt x="489751" y="134105"/>
                  <a:pt x="519095" y="130737"/>
                  <a:pt x="546416" y="136351"/>
                </a:cubicBezTo>
                <a:cubicBezTo>
                  <a:pt x="594986" y="147578"/>
                  <a:pt x="643557" y="158804"/>
                  <a:pt x="689091" y="180136"/>
                </a:cubicBezTo>
                <a:cubicBezTo>
                  <a:pt x="699210" y="184626"/>
                  <a:pt x="708317" y="193608"/>
                  <a:pt x="704269" y="208203"/>
                </a:cubicBezTo>
                <a:cubicBezTo>
                  <a:pt x="701234" y="219430"/>
                  <a:pt x="691115" y="219430"/>
                  <a:pt x="683020" y="221675"/>
                </a:cubicBezTo>
                <a:cubicBezTo>
                  <a:pt x="664806" y="228411"/>
                  <a:pt x="642545" y="223920"/>
                  <a:pt x="621295" y="247496"/>
                </a:cubicBezTo>
                <a:cubicBezTo>
                  <a:pt x="702245" y="259846"/>
                  <a:pt x="780160" y="236270"/>
                  <a:pt x="848968" y="285668"/>
                </a:cubicBezTo>
                <a:cubicBezTo>
                  <a:pt x="823671" y="310367"/>
                  <a:pt x="795339" y="304753"/>
                  <a:pt x="768018" y="309244"/>
                </a:cubicBezTo>
                <a:cubicBezTo>
                  <a:pt x="739685" y="313735"/>
                  <a:pt x="712365" y="321594"/>
                  <a:pt x="684032" y="326085"/>
                </a:cubicBezTo>
                <a:cubicBezTo>
                  <a:pt x="653675" y="331698"/>
                  <a:pt x="623319" y="332821"/>
                  <a:pt x="592962" y="338434"/>
                </a:cubicBezTo>
                <a:cubicBezTo>
                  <a:pt x="567666" y="342925"/>
                  <a:pt x="540345" y="335066"/>
                  <a:pt x="509988" y="363133"/>
                </a:cubicBezTo>
                <a:cubicBezTo>
                  <a:pt x="584867" y="383342"/>
                  <a:pt x="652663" y="353029"/>
                  <a:pt x="726531" y="373237"/>
                </a:cubicBezTo>
                <a:cubicBezTo>
                  <a:pt x="683020" y="391200"/>
                  <a:pt x="647604" y="385587"/>
                  <a:pt x="614212" y="395691"/>
                </a:cubicBezTo>
                <a:cubicBezTo>
                  <a:pt x="583855" y="405795"/>
                  <a:pt x="547428" y="394568"/>
                  <a:pt x="522131" y="424881"/>
                </a:cubicBezTo>
                <a:cubicBezTo>
                  <a:pt x="502905" y="448457"/>
                  <a:pt x="482668" y="451825"/>
                  <a:pt x="457370" y="438353"/>
                </a:cubicBezTo>
                <a:cubicBezTo>
                  <a:pt x="435109" y="426003"/>
                  <a:pt x="410824" y="429371"/>
                  <a:pt x="388562" y="441721"/>
                </a:cubicBezTo>
                <a:cubicBezTo>
                  <a:pt x="380468" y="446212"/>
                  <a:pt x="372372" y="451825"/>
                  <a:pt x="372372" y="463052"/>
                </a:cubicBezTo>
                <a:cubicBezTo>
                  <a:pt x="372372" y="478770"/>
                  <a:pt x="382491" y="483260"/>
                  <a:pt x="393622" y="485506"/>
                </a:cubicBezTo>
                <a:cubicBezTo>
                  <a:pt x="403741" y="487751"/>
                  <a:pt x="415883" y="489997"/>
                  <a:pt x="426002" y="487751"/>
                </a:cubicBezTo>
                <a:cubicBezTo>
                  <a:pt x="490762" y="475402"/>
                  <a:pt x="554511" y="495610"/>
                  <a:pt x="619271" y="493365"/>
                </a:cubicBezTo>
                <a:cubicBezTo>
                  <a:pt x="415883" y="541640"/>
                  <a:pt x="210471" y="525922"/>
                  <a:pt x="0" y="542762"/>
                </a:cubicBezTo>
                <a:cubicBezTo>
                  <a:pt x="27321" y="576443"/>
                  <a:pt x="62737" y="548376"/>
                  <a:pt x="83986" y="573075"/>
                </a:cubicBezTo>
                <a:cubicBezTo>
                  <a:pt x="63748" y="624719"/>
                  <a:pt x="71844" y="652785"/>
                  <a:pt x="112319" y="656154"/>
                </a:cubicBezTo>
                <a:cubicBezTo>
                  <a:pt x="151782" y="659522"/>
                  <a:pt x="194281" y="641559"/>
                  <a:pt x="215531" y="703306"/>
                </a:cubicBezTo>
                <a:cubicBezTo>
                  <a:pt x="221602" y="722392"/>
                  <a:pt x="259042" y="716779"/>
                  <a:pt x="282315" y="720147"/>
                </a:cubicBezTo>
                <a:cubicBezTo>
                  <a:pt x="332909" y="728005"/>
                  <a:pt x="386539" y="720147"/>
                  <a:pt x="435109" y="744846"/>
                </a:cubicBezTo>
                <a:cubicBezTo>
                  <a:pt x="454335" y="753827"/>
                  <a:pt x="467489" y="760563"/>
                  <a:pt x="457370" y="785263"/>
                </a:cubicBezTo>
                <a:cubicBezTo>
                  <a:pt x="447252" y="811084"/>
                  <a:pt x="460406" y="820066"/>
                  <a:pt x="476596" y="830170"/>
                </a:cubicBezTo>
                <a:cubicBezTo>
                  <a:pt x="488739" y="838028"/>
                  <a:pt x="506953" y="835783"/>
                  <a:pt x="517071" y="859360"/>
                </a:cubicBezTo>
                <a:cubicBezTo>
                  <a:pt x="410824" y="855992"/>
                  <a:pt x="307612" y="836906"/>
                  <a:pt x="202377" y="854869"/>
                </a:cubicBezTo>
                <a:cubicBezTo>
                  <a:pt x="317731" y="899776"/>
                  <a:pt x="444216" y="897531"/>
                  <a:pt x="557546" y="949175"/>
                </a:cubicBezTo>
                <a:cubicBezTo>
                  <a:pt x="553499" y="967137"/>
                  <a:pt x="527190" y="959278"/>
                  <a:pt x="526178" y="986223"/>
                </a:cubicBezTo>
                <a:cubicBezTo>
                  <a:pt x="585879" y="1014290"/>
                  <a:pt x="657723" y="995204"/>
                  <a:pt x="720459" y="1036744"/>
                </a:cubicBezTo>
                <a:cubicBezTo>
                  <a:pt x="684032" y="1055829"/>
                  <a:pt x="650640" y="1024394"/>
                  <a:pt x="616236" y="1042357"/>
                </a:cubicBezTo>
                <a:cubicBezTo>
                  <a:pt x="627367" y="1069302"/>
                  <a:pt x="1131283" y="1235459"/>
                  <a:pt x="1222353" y="1253422"/>
                </a:cubicBezTo>
                <a:cubicBezTo>
                  <a:pt x="1407527" y="1290470"/>
                  <a:pt x="1940788" y="1384776"/>
                  <a:pt x="2087511" y="1406107"/>
                </a:cubicBezTo>
                <a:cubicBezTo>
                  <a:pt x="2200841" y="1421824"/>
                  <a:pt x="2313160" y="1434174"/>
                  <a:pt x="2425479" y="1435297"/>
                </a:cubicBezTo>
                <a:cubicBezTo>
                  <a:pt x="2553988" y="1436419"/>
                  <a:pt x="2681485" y="1430806"/>
                  <a:pt x="2809994" y="1426315"/>
                </a:cubicBezTo>
                <a:cubicBezTo>
                  <a:pt x="2858058" y="1424631"/>
                  <a:pt x="2905933" y="1421684"/>
                  <a:pt x="2953618" y="1417071"/>
                </a:cubicBezTo>
                <a:lnTo>
                  <a:pt x="3021543" y="1407897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64D2B94-0682-4185-BCE3-89AF214A4F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65C47E-B85E-4B3E-A669-DEEC7F5DF2F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324517F-FE8C-49AD-9A52-0F43010526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80C73EC-7117-4DC2-9075-14102F2E282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419088" y="2011680"/>
            <a:ext cx="4937760" cy="950976"/>
          </a:xfrm>
        </p:spPr>
        <p:txBody>
          <a:bodyPr anchor="b">
            <a:normAutofit/>
          </a:bodyPr>
          <a:lstStyle>
            <a:lvl1pPr marL="0" indent="0">
              <a:buNone/>
              <a:defRPr sz="28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D9A323-865B-4177-8F98-9BA304E022E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419088" y="3127248"/>
            <a:ext cx="4937760" cy="306324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AA4E5D6-7075-4584-BD43-D966F0B58E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C38B83D-8A05-4F3C-A409-1602C96307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AD250E7-8A73-449C-A140-A2A2582D7F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9023454"/>
      </p:ext>
    </p:extLst>
  </p:cSld>
  <p:clrMapOvr>
    <a:masterClrMapping/>
  </p:clrMapOvr>
  <p:transition spd="slow">
    <p:wip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raphic 1" descr="Tag=AccentColor&#10;Flavor=Light&#10;Target=Fill">
            <a:extLst>
              <a:ext uri="{FF2B5EF4-FFF2-40B4-BE49-F238E27FC236}">
                <a16:creationId xmlns:a16="http://schemas.microsoft.com/office/drawing/2014/main" id="{AAFBE1F6-FC6D-4C3D-9AC3-97028E6F18C7}"/>
              </a:ext>
            </a:extLst>
          </p:cNvPr>
          <p:cNvSpPr/>
          <p:nvPr/>
        </p:nvSpPr>
        <p:spPr>
          <a:xfrm rot="10800000" flipV="1">
            <a:off x="1969639" y="181596"/>
            <a:ext cx="8252722" cy="6022258"/>
          </a:xfrm>
          <a:custGeom>
            <a:avLst/>
            <a:gdLst>
              <a:gd name="connsiteX0" fmla="*/ 5458905 w 6886274"/>
              <a:gd name="connsiteY0" fmla="*/ 754119 h 5025119"/>
              <a:gd name="connsiteX1" fmla="*/ 3455557 w 6886274"/>
              <a:gd name="connsiteY1" fmla="*/ 1027709 h 5025119"/>
              <a:gd name="connsiteX2" fmla="*/ 3338677 w 6886274"/>
              <a:gd name="connsiteY2" fmla="*/ 1021381 h 5025119"/>
              <a:gd name="connsiteX3" fmla="*/ 2518280 w 6886274"/>
              <a:gd name="connsiteY3" fmla="*/ 980435 h 5025119"/>
              <a:gd name="connsiteX4" fmla="*/ 1673687 w 6886274"/>
              <a:gd name="connsiteY4" fmla="*/ 739229 h 5025119"/>
              <a:gd name="connsiteX5" fmla="*/ 1183459 w 6886274"/>
              <a:gd name="connsiteY5" fmla="*/ 397149 h 5025119"/>
              <a:gd name="connsiteX6" fmla="*/ 977987 w 6886274"/>
              <a:gd name="connsiteY6" fmla="*/ 241184 h 5025119"/>
              <a:gd name="connsiteX7" fmla="*/ 788150 w 6886274"/>
              <a:gd name="connsiteY7" fmla="*/ 66980 h 5025119"/>
              <a:gd name="connsiteX8" fmla="*/ 721148 w 6886274"/>
              <a:gd name="connsiteY8" fmla="*/ 31990 h 5025119"/>
              <a:gd name="connsiteX9" fmla="*/ 701792 w 6886274"/>
              <a:gd name="connsiteY9" fmla="*/ 32362 h 5025119"/>
              <a:gd name="connsiteX10" fmla="*/ 686530 w 6886274"/>
              <a:gd name="connsiteY10" fmla="*/ 43157 h 5025119"/>
              <a:gd name="connsiteX11" fmla="*/ 693603 w 6886274"/>
              <a:gd name="connsiteY11" fmla="*/ 58046 h 5025119"/>
              <a:gd name="connsiteX12" fmla="*/ 705886 w 6886274"/>
              <a:gd name="connsiteY12" fmla="*/ 65491 h 5025119"/>
              <a:gd name="connsiteX13" fmla="*/ 762838 w 6886274"/>
              <a:gd name="connsiteY13" fmla="*/ 112764 h 5025119"/>
              <a:gd name="connsiteX14" fmla="*/ 764327 w 6886274"/>
              <a:gd name="connsiteY14" fmla="*/ 140309 h 5025119"/>
              <a:gd name="connsiteX15" fmla="*/ 775121 w 6886274"/>
              <a:gd name="connsiteY15" fmla="*/ 159666 h 5025119"/>
              <a:gd name="connsiteX16" fmla="*/ 823139 w 6886274"/>
              <a:gd name="connsiteY16" fmla="*/ 176416 h 5025119"/>
              <a:gd name="connsiteX17" fmla="*/ 707748 w 6886274"/>
              <a:gd name="connsiteY17" fmla="*/ 109414 h 5025119"/>
              <a:gd name="connsiteX18" fmla="*/ 681319 w 6886274"/>
              <a:gd name="connsiteY18" fmla="*/ 69958 h 5025119"/>
              <a:gd name="connsiteX19" fmla="*/ 640746 w 6886274"/>
              <a:gd name="connsiteY19" fmla="*/ 67352 h 5025119"/>
              <a:gd name="connsiteX20" fmla="*/ 614318 w 6886274"/>
              <a:gd name="connsiteY20" fmla="*/ 61396 h 5025119"/>
              <a:gd name="connsiteX21" fmla="*/ 560716 w 6886274"/>
              <a:gd name="connsiteY21" fmla="*/ 3701 h 5025119"/>
              <a:gd name="connsiteX22" fmla="*/ 540616 w 6886274"/>
              <a:gd name="connsiteY22" fmla="*/ 3701 h 5025119"/>
              <a:gd name="connsiteX23" fmla="*/ 543594 w 6886274"/>
              <a:gd name="connsiteY23" fmla="*/ 21940 h 5025119"/>
              <a:gd name="connsiteX24" fmla="*/ 558855 w 6886274"/>
              <a:gd name="connsiteY24" fmla="*/ 51346 h 5025119"/>
              <a:gd name="connsiteX25" fmla="*/ 557366 w 6886274"/>
              <a:gd name="connsiteY25" fmla="*/ 72563 h 5025119"/>
              <a:gd name="connsiteX26" fmla="*/ 570022 w 6886274"/>
              <a:gd name="connsiteY26" fmla="*/ 120209 h 5025119"/>
              <a:gd name="connsiteX27" fmla="*/ 599801 w 6886274"/>
              <a:gd name="connsiteY27" fmla="*/ 192794 h 5025119"/>
              <a:gd name="connsiteX28" fmla="*/ 614318 w 6886274"/>
              <a:gd name="connsiteY28" fmla="*/ 212150 h 5025119"/>
              <a:gd name="connsiteX29" fmla="*/ 623996 w 6886274"/>
              <a:gd name="connsiteY29" fmla="*/ 220711 h 5025119"/>
              <a:gd name="connsiteX30" fmla="*/ 821278 w 6886274"/>
              <a:gd name="connsiteY30" fmla="*/ 503235 h 5025119"/>
              <a:gd name="connsiteX31" fmla="*/ 1033822 w 6886274"/>
              <a:gd name="connsiteY31" fmla="*/ 694562 h 5025119"/>
              <a:gd name="connsiteX32" fmla="*/ 1039406 w 6886274"/>
              <a:gd name="connsiteY32" fmla="*/ 702378 h 5025119"/>
              <a:gd name="connsiteX33" fmla="*/ 944114 w 6886274"/>
              <a:gd name="connsiteY33" fmla="*/ 662550 h 5025119"/>
              <a:gd name="connsiteX34" fmla="*/ 733432 w 6886274"/>
              <a:gd name="connsiteY34" fmla="*/ 500629 h 5025119"/>
              <a:gd name="connsiteX35" fmla="*/ 606501 w 6886274"/>
              <a:gd name="connsiteY35" fmla="*/ 399755 h 5025119"/>
              <a:gd name="connsiteX36" fmla="*/ 588634 w 6886274"/>
              <a:gd name="connsiteY36" fmla="*/ 381143 h 5025119"/>
              <a:gd name="connsiteX37" fmla="*/ 575978 w 6886274"/>
              <a:gd name="connsiteY37" fmla="*/ 375560 h 5025119"/>
              <a:gd name="connsiteX38" fmla="*/ 567044 w 6886274"/>
              <a:gd name="connsiteY38" fmla="*/ 388588 h 5025119"/>
              <a:gd name="connsiteX39" fmla="*/ 578956 w 6886274"/>
              <a:gd name="connsiteY39" fmla="*/ 437722 h 5025119"/>
              <a:gd name="connsiteX40" fmla="*/ 675736 w 6886274"/>
              <a:gd name="connsiteY40" fmla="*/ 535619 h 5025119"/>
              <a:gd name="connsiteX41" fmla="*/ 811600 w 6886274"/>
              <a:gd name="connsiteY41" fmla="*/ 652872 h 5025119"/>
              <a:gd name="connsiteX42" fmla="*/ 818300 w 6886274"/>
              <a:gd name="connsiteY42" fmla="*/ 666272 h 5025119"/>
              <a:gd name="connsiteX43" fmla="*/ 741621 w 6886274"/>
              <a:gd name="connsiteY43" fmla="*/ 608576 h 5025119"/>
              <a:gd name="connsiteX44" fmla="*/ 666430 w 6886274"/>
              <a:gd name="connsiteY44" fmla="*/ 553114 h 5025119"/>
              <a:gd name="connsiteX45" fmla="*/ 645585 w 6886274"/>
              <a:gd name="connsiteY45" fmla="*/ 547903 h 5025119"/>
              <a:gd name="connsiteX46" fmla="*/ 640002 w 6886274"/>
              <a:gd name="connsiteY46" fmla="*/ 570236 h 5025119"/>
              <a:gd name="connsiteX47" fmla="*/ 675736 w 6886274"/>
              <a:gd name="connsiteY47" fmla="*/ 628677 h 5025119"/>
              <a:gd name="connsiteX48" fmla="*/ 855896 w 6886274"/>
              <a:gd name="connsiteY48" fmla="*/ 786875 h 5025119"/>
              <a:gd name="connsiteX49" fmla="*/ 946348 w 6886274"/>
              <a:gd name="connsiteY49" fmla="*/ 877699 h 5025119"/>
              <a:gd name="connsiteX50" fmla="*/ 950442 w 6886274"/>
              <a:gd name="connsiteY50" fmla="*/ 899661 h 5025119"/>
              <a:gd name="connsiteX51" fmla="*/ 991760 w 6886274"/>
              <a:gd name="connsiteY51" fmla="*/ 937629 h 5025119"/>
              <a:gd name="connsiteX52" fmla="*/ 1018188 w 6886274"/>
              <a:gd name="connsiteY52" fmla="*/ 945445 h 5025119"/>
              <a:gd name="connsiteX53" fmla="*/ 1315601 w 6886274"/>
              <a:gd name="connsiteY53" fmla="*/ 1196329 h 5025119"/>
              <a:gd name="connsiteX54" fmla="*/ 1454443 w 6886274"/>
              <a:gd name="connsiteY54" fmla="*/ 1279709 h 5025119"/>
              <a:gd name="connsiteX55" fmla="*/ 1454443 w 6886274"/>
              <a:gd name="connsiteY55" fmla="*/ 1285665 h 5025119"/>
              <a:gd name="connsiteX56" fmla="*/ 1453327 w 6886274"/>
              <a:gd name="connsiteY56" fmla="*/ 1291993 h 5025119"/>
              <a:gd name="connsiteX57" fmla="*/ 1256416 w 6886274"/>
              <a:gd name="connsiteY57" fmla="*/ 1166923 h 5025119"/>
              <a:gd name="connsiteX58" fmla="*/ 745715 w 6886274"/>
              <a:gd name="connsiteY58" fmla="*/ 798786 h 5025119"/>
              <a:gd name="connsiteX59" fmla="*/ 592356 w 6886274"/>
              <a:gd name="connsiteY59" fmla="*/ 656966 h 5025119"/>
              <a:gd name="connsiteX60" fmla="*/ 485526 w 6886274"/>
              <a:gd name="connsiteY60" fmla="*/ 567259 h 5025119"/>
              <a:gd name="connsiteX61" fmla="*/ 430063 w 6886274"/>
              <a:gd name="connsiteY61" fmla="*/ 550136 h 5025119"/>
              <a:gd name="connsiteX62" fmla="*/ 408846 w 6886274"/>
              <a:gd name="connsiteY62" fmla="*/ 563164 h 5025119"/>
              <a:gd name="connsiteX63" fmla="*/ 421130 w 6886274"/>
              <a:gd name="connsiteY63" fmla="*/ 581403 h 5025119"/>
              <a:gd name="connsiteX64" fmla="*/ 426713 w 6886274"/>
              <a:gd name="connsiteY64" fmla="*/ 584009 h 5025119"/>
              <a:gd name="connsiteX65" fmla="*/ 487015 w 6886274"/>
              <a:gd name="connsiteY65" fmla="*/ 635005 h 5025119"/>
              <a:gd name="connsiteX66" fmla="*/ 487015 w 6886274"/>
              <a:gd name="connsiteY66" fmla="*/ 655105 h 5025119"/>
              <a:gd name="connsiteX67" fmla="*/ 497437 w 6886274"/>
              <a:gd name="connsiteY67" fmla="*/ 678183 h 5025119"/>
              <a:gd name="connsiteX68" fmla="*/ 539871 w 6886274"/>
              <a:gd name="connsiteY68" fmla="*/ 691584 h 5025119"/>
              <a:gd name="connsiteX69" fmla="*/ 485898 w 6886274"/>
              <a:gd name="connsiteY69" fmla="*/ 681906 h 5025119"/>
              <a:gd name="connsiteX70" fmla="*/ 410335 w 6886274"/>
              <a:gd name="connsiteY70" fmla="*/ 600387 h 5025119"/>
              <a:gd name="connsiteX71" fmla="*/ 397307 w 6886274"/>
              <a:gd name="connsiteY71" fmla="*/ 582892 h 5025119"/>
              <a:gd name="connsiteX72" fmla="*/ 363062 w 6886274"/>
              <a:gd name="connsiteY72" fmla="*/ 584009 h 5025119"/>
              <a:gd name="connsiteX73" fmla="*/ 334772 w 6886274"/>
              <a:gd name="connsiteY73" fmla="*/ 578426 h 5025119"/>
              <a:gd name="connsiteX74" fmla="*/ 281915 w 6886274"/>
              <a:gd name="connsiteY74" fmla="*/ 522219 h 5025119"/>
              <a:gd name="connsiteX75" fmla="*/ 263304 w 6886274"/>
              <a:gd name="connsiteY75" fmla="*/ 521846 h 5025119"/>
              <a:gd name="connsiteX76" fmla="*/ 263676 w 6886274"/>
              <a:gd name="connsiteY76" fmla="*/ 538225 h 5025119"/>
              <a:gd name="connsiteX77" fmla="*/ 275215 w 6886274"/>
              <a:gd name="connsiteY77" fmla="*/ 563164 h 5025119"/>
              <a:gd name="connsiteX78" fmla="*/ 271121 w 6886274"/>
              <a:gd name="connsiteY78" fmla="*/ 604854 h 5025119"/>
              <a:gd name="connsiteX79" fmla="*/ 274471 w 6886274"/>
              <a:gd name="connsiteY79" fmla="*/ 627560 h 5025119"/>
              <a:gd name="connsiteX80" fmla="*/ 319138 w 6886274"/>
              <a:gd name="connsiteY80" fmla="*/ 718012 h 5025119"/>
              <a:gd name="connsiteX81" fmla="*/ 326583 w 6886274"/>
              <a:gd name="connsiteY81" fmla="*/ 729551 h 5025119"/>
              <a:gd name="connsiteX82" fmla="*/ 349289 w 6886274"/>
              <a:gd name="connsiteY82" fmla="*/ 748163 h 5025119"/>
              <a:gd name="connsiteX83" fmla="*/ 528332 w 6886274"/>
              <a:gd name="connsiteY83" fmla="*/ 1007608 h 5025119"/>
              <a:gd name="connsiteX84" fmla="*/ 766932 w 6886274"/>
              <a:gd name="connsiteY84" fmla="*/ 1222758 h 5025119"/>
              <a:gd name="connsiteX85" fmla="*/ 681319 w 6886274"/>
              <a:gd name="connsiteY85" fmla="*/ 1190746 h 5025119"/>
              <a:gd name="connsiteX86" fmla="*/ 469520 w 6886274"/>
              <a:gd name="connsiteY86" fmla="*/ 1032920 h 5025119"/>
              <a:gd name="connsiteX87" fmla="*/ 325466 w 6886274"/>
              <a:gd name="connsiteY87" fmla="*/ 917900 h 5025119"/>
              <a:gd name="connsiteX88" fmla="*/ 312066 w 6886274"/>
              <a:gd name="connsiteY88" fmla="*/ 903383 h 5025119"/>
              <a:gd name="connsiteX89" fmla="*/ 296805 w 6886274"/>
              <a:gd name="connsiteY89" fmla="*/ 895566 h 5025119"/>
              <a:gd name="connsiteX90" fmla="*/ 288243 w 6886274"/>
              <a:gd name="connsiteY90" fmla="*/ 910828 h 5025119"/>
              <a:gd name="connsiteX91" fmla="*/ 309460 w 6886274"/>
              <a:gd name="connsiteY91" fmla="*/ 971129 h 5025119"/>
              <a:gd name="connsiteX92" fmla="*/ 407729 w 6886274"/>
              <a:gd name="connsiteY92" fmla="*/ 1062698 h 5025119"/>
              <a:gd name="connsiteX93" fmla="*/ 544338 w 6886274"/>
              <a:gd name="connsiteY93" fmla="*/ 1189257 h 5025119"/>
              <a:gd name="connsiteX94" fmla="*/ 454630 w 6886274"/>
              <a:gd name="connsiteY94" fmla="*/ 1120766 h 5025119"/>
              <a:gd name="connsiteX95" fmla="*/ 385396 w 6886274"/>
              <a:gd name="connsiteY95" fmla="*/ 1070515 h 5025119"/>
              <a:gd name="connsiteX96" fmla="*/ 366040 w 6886274"/>
              <a:gd name="connsiteY96" fmla="*/ 1067537 h 5025119"/>
              <a:gd name="connsiteX97" fmla="*/ 361573 w 6886274"/>
              <a:gd name="connsiteY97" fmla="*/ 1086149 h 5025119"/>
              <a:gd name="connsiteX98" fmla="*/ 402146 w 6886274"/>
              <a:gd name="connsiteY98" fmla="*/ 1152778 h 5025119"/>
              <a:gd name="connsiteX99" fmla="*/ 475475 w 6886274"/>
              <a:gd name="connsiteY99" fmla="*/ 1218663 h 5025119"/>
              <a:gd name="connsiteX100" fmla="*/ 393957 w 6886274"/>
              <a:gd name="connsiteY100" fmla="*/ 1201913 h 5025119"/>
              <a:gd name="connsiteX101" fmla="*/ 460586 w 6886274"/>
              <a:gd name="connsiteY101" fmla="*/ 1260353 h 5025119"/>
              <a:gd name="connsiteX102" fmla="*/ 561089 w 6886274"/>
              <a:gd name="connsiteY102" fmla="*/ 1291993 h 5025119"/>
              <a:gd name="connsiteX103" fmla="*/ 602034 w 6886274"/>
              <a:gd name="connsiteY103" fmla="*/ 1328843 h 5025119"/>
              <a:gd name="connsiteX104" fmla="*/ 641863 w 6886274"/>
              <a:gd name="connsiteY104" fmla="*/ 1368672 h 5025119"/>
              <a:gd name="connsiteX105" fmla="*/ 651541 w 6886274"/>
              <a:gd name="connsiteY105" fmla="*/ 1404406 h 5025119"/>
              <a:gd name="connsiteX106" fmla="*/ 688392 w 6886274"/>
              <a:gd name="connsiteY106" fmla="*/ 1457263 h 5025119"/>
              <a:gd name="connsiteX107" fmla="*/ 692486 w 6886274"/>
              <a:gd name="connsiteY107" fmla="*/ 1458008 h 5025119"/>
              <a:gd name="connsiteX108" fmla="*/ 719287 w 6886274"/>
              <a:gd name="connsiteY108" fmla="*/ 1485181 h 5025119"/>
              <a:gd name="connsiteX109" fmla="*/ 745343 w 6886274"/>
              <a:gd name="connsiteY109" fmla="*/ 1512353 h 5025119"/>
              <a:gd name="connsiteX110" fmla="*/ 750926 w 6886274"/>
              <a:gd name="connsiteY110" fmla="*/ 1516448 h 5025119"/>
              <a:gd name="connsiteX111" fmla="*/ 890141 w 6886274"/>
              <a:gd name="connsiteY111" fmla="*/ 1685813 h 5025119"/>
              <a:gd name="connsiteX112" fmla="*/ 899074 w 6886274"/>
              <a:gd name="connsiteY112" fmla="*/ 1693630 h 5025119"/>
              <a:gd name="connsiteX113" fmla="*/ 605012 w 6886274"/>
              <a:gd name="connsiteY113" fmla="*/ 1669435 h 5025119"/>
              <a:gd name="connsiteX114" fmla="*/ 229431 w 6886274"/>
              <a:gd name="connsiteY114" fmla="*/ 1545110 h 5025119"/>
              <a:gd name="connsiteX115" fmla="*/ 251765 w 6886274"/>
              <a:gd name="connsiteY115" fmla="*/ 1614717 h 5025119"/>
              <a:gd name="connsiteX116" fmla="*/ 237992 w 6886274"/>
              <a:gd name="connsiteY116" fmla="*/ 1675391 h 5025119"/>
              <a:gd name="connsiteX117" fmla="*/ 232781 w 6886274"/>
              <a:gd name="connsiteY117" fmla="*/ 1807160 h 5025119"/>
              <a:gd name="connsiteX118" fmla="*/ 236131 w 6886274"/>
              <a:gd name="connsiteY118" fmla="*/ 1828750 h 5025119"/>
              <a:gd name="connsiteX119" fmla="*/ 152007 w 6886274"/>
              <a:gd name="connsiteY119" fmla="*/ 1842150 h 5025119"/>
              <a:gd name="connsiteX120" fmla="*/ 653030 w 6886274"/>
              <a:gd name="connsiteY120" fmla="*/ 2213265 h 5025119"/>
              <a:gd name="connsiteX121" fmla="*/ 318394 w 6886274"/>
              <a:gd name="connsiteY121" fmla="*/ 2143285 h 5025119"/>
              <a:gd name="connsiteX122" fmla="*/ 272982 w 6886274"/>
              <a:gd name="connsiteY122" fmla="*/ 2258305 h 5025119"/>
              <a:gd name="connsiteX123" fmla="*/ 430435 w 6886274"/>
              <a:gd name="connsiteY123" fmla="*/ 2360668 h 5025119"/>
              <a:gd name="connsiteX124" fmla="*/ 488876 w 6886274"/>
              <a:gd name="connsiteY124" fmla="*/ 2563162 h 5025119"/>
              <a:gd name="connsiteX125" fmla="*/ 460586 w 6886274"/>
              <a:gd name="connsiteY125" fmla="*/ 2748533 h 5025119"/>
              <a:gd name="connsiteX126" fmla="*/ 393212 w 6886274"/>
              <a:gd name="connsiteY126" fmla="*/ 2807345 h 5025119"/>
              <a:gd name="connsiteX127" fmla="*/ 295688 w 6886274"/>
              <a:gd name="connsiteY127" fmla="*/ 2913059 h 5025119"/>
              <a:gd name="connsiteX128" fmla="*/ 235386 w 6886274"/>
              <a:gd name="connsiteY128" fmla="*/ 2978572 h 5025119"/>
              <a:gd name="connsiteX129" fmla="*/ 25448 w 6886274"/>
              <a:gd name="connsiteY129" fmla="*/ 2952888 h 5025119"/>
              <a:gd name="connsiteX130" fmla="*/ 305738 w 6886274"/>
              <a:gd name="connsiteY130" fmla="*/ 3119275 h 5025119"/>
              <a:gd name="connsiteX131" fmla="*/ 79049 w 6886274"/>
              <a:gd name="connsiteY131" fmla="*/ 3098430 h 5025119"/>
              <a:gd name="connsiteX132" fmla="*/ 4975 w 6886274"/>
              <a:gd name="connsiteY132" fmla="*/ 3109969 h 5025119"/>
              <a:gd name="connsiteX133" fmla="*/ 47037 w 6886274"/>
              <a:gd name="connsiteY133" fmla="*/ 3163943 h 5025119"/>
              <a:gd name="connsiteX134" fmla="*/ 213425 w 6886274"/>
              <a:gd name="connsiteY134" fmla="*/ 3255139 h 5025119"/>
              <a:gd name="connsiteX135" fmla="*/ 556622 w 6886274"/>
              <a:gd name="connsiteY135" fmla="*/ 3502301 h 5025119"/>
              <a:gd name="connsiteX136" fmla="*/ 224592 w 6886274"/>
              <a:gd name="connsiteY136" fmla="*/ 3388771 h 5025119"/>
              <a:gd name="connsiteX137" fmla="*/ 574861 w 6886274"/>
              <a:gd name="connsiteY137" fmla="*/ 3643004 h 5025119"/>
              <a:gd name="connsiteX138" fmla="*/ 652657 w 6886274"/>
              <a:gd name="connsiteY138" fmla="*/ 3727501 h 5025119"/>
              <a:gd name="connsiteX139" fmla="*/ 810111 w 6886274"/>
              <a:gd name="connsiteY139" fmla="*/ 3937067 h 5025119"/>
              <a:gd name="connsiteX140" fmla="*/ 802294 w 6886274"/>
              <a:gd name="connsiteY140" fmla="*/ 3960890 h 5025119"/>
              <a:gd name="connsiteX141" fmla="*/ 620646 w 6886274"/>
              <a:gd name="connsiteY141" fmla="*/ 3927017 h 5025119"/>
              <a:gd name="connsiteX142" fmla="*/ 856268 w 6886274"/>
              <a:gd name="connsiteY142" fmla="*/ 4103082 h 5025119"/>
              <a:gd name="connsiteX143" fmla="*/ 1099707 w 6886274"/>
              <a:gd name="connsiteY143" fmla="*/ 4238574 h 5025119"/>
              <a:gd name="connsiteX144" fmla="*/ 926992 w 6886274"/>
              <a:gd name="connsiteY144" fmla="*/ 4218102 h 5025119"/>
              <a:gd name="connsiteX145" fmla="*/ 689508 w 6886274"/>
              <a:gd name="connsiteY145" fmla="*/ 4140677 h 5025119"/>
              <a:gd name="connsiteX146" fmla="*/ 606873 w 6886274"/>
              <a:gd name="connsiteY146" fmla="*/ 4169711 h 5025119"/>
              <a:gd name="connsiteX147" fmla="*/ 831701 w 6886274"/>
              <a:gd name="connsiteY147" fmla="*/ 4297759 h 5025119"/>
              <a:gd name="connsiteX148" fmla="*/ 960493 w 6886274"/>
              <a:gd name="connsiteY148" fmla="*/ 4356944 h 5025119"/>
              <a:gd name="connsiteX149" fmla="*/ 1012233 w 6886274"/>
              <a:gd name="connsiteY149" fmla="*/ 4402356 h 5025119"/>
              <a:gd name="connsiteX150" fmla="*/ 1159636 w 6886274"/>
              <a:gd name="connsiteY150" fmla="*/ 4564276 h 5025119"/>
              <a:gd name="connsiteX151" fmla="*/ 1592169 w 6886274"/>
              <a:gd name="connsiteY151" fmla="*/ 4741458 h 5025119"/>
              <a:gd name="connsiteX152" fmla="*/ 3110499 w 6886274"/>
              <a:gd name="connsiteY152" fmla="*/ 5032171 h 5025119"/>
              <a:gd name="connsiteX153" fmla="*/ 6033630 w 6886274"/>
              <a:gd name="connsiteY153" fmla="*/ 4091915 h 5025119"/>
              <a:gd name="connsiteX154" fmla="*/ 6180661 w 6886274"/>
              <a:gd name="connsiteY154" fmla="*/ 3957912 h 5025119"/>
              <a:gd name="connsiteX155" fmla="*/ 6305359 w 6886274"/>
              <a:gd name="connsiteY155" fmla="*/ 3837309 h 5025119"/>
              <a:gd name="connsiteX156" fmla="*/ 6240218 w 6886274"/>
              <a:gd name="connsiteY156" fmla="*/ 3796364 h 5025119"/>
              <a:gd name="connsiteX157" fmla="*/ 6328437 w 6886274"/>
              <a:gd name="connsiteY157" fmla="*/ 3681344 h 5025119"/>
              <a:gd name="connsiteX158" fmla="*/ 6608355 w 6886274"/>
              <a:gd name="connsiteY158" fmla="*/ 3326236 h 5025119"/>
              <a:gd name="connsiteX159" fmla="*/ 6731191 w 6886274"/>
              <a:gd name="connsiteY159" fmla="*/ 3248067 h 5025119"/>
              <a:gd name="connsiteX160" fmla="*/ 6880456 w 6886274"/>
              <a:gd name="connsiteY160" fmla="*/ 3051529 h 5025119"/>
              <a:gd name="connsiteX161" fmla="*/ 6901673 w 6886274"/>
              <a:gd name="connsiteY161" fmla="*/ 2763795 h 5025119"/>
              <a:gd name="connsiteX162" fmla="*/ 6871150 w 6886274"/>
              <a:gd name="connsiteY162" fmla="*/ 2948421 h 5025119"/>
              <a:gd name="connsiteX163" fmla="*/ 6848444 w 6886274"/>
              <a:gd name="connsiteY163" fmla="*/ 2890353 h 5025119"/>
              <a:gd name="connsiteX164" fmla="*/ 6878223 w 6886274"/>
              <a:gd name="connsiteY164" fmla="*/ 2873230 h 5025119"/>
              <a:gd name="connsiteX165" fmla="*/ 6762459 w 6886274"/>
              <a:gd name="connsiteY165" fmla="*/ 2568745 h 5025119"/>
              <a:gd name="connsiteX166" fmla="*/ 6673123 w 6886274"/>
              <a:gd name="connsiteY166" fmla="*/ 2451493 h 5025119"/>
              <a:gd name="connsiteX167" fmla="*/ 6662700 w 6886274"/>
              <a:gd name="connsiteY167" fmla="*/ 2346896 h 5025119"/>
              <a:gd name="connsiteX168" fmla="*/ 6487752 w 6886274"/>
              <a:gd name="connsiteY168" fmla="*/ 2285105 h 5025119"/>
              <a:gd name="connsiteX169" fmla="*/ 6652278 w 6886274"/>
              <a:gd name="connsiteY169" fmla="*/ 2063628 h 5025119"/>
              <a:gd name="connsiteX170" fmla="*/ 6668656 w 6886274"/>
              <a:gd name="connsiteY170" fmla="*/ 2017843 h 5025119"/>
              <a:gd name="connsiteX171" fmla="*/ 6570015 w 6886274"/>
              <a:gd name="connsiteY171" fmla="*/ 1854062 h 5025119"/>
              <a:gd name="connsiteX172" fmla="*/ 6554009 w 6886274"/>
              <a:gd name="connsiteY172" fmla="*/ 1827633 h 5025119"/>
              <a:gd name="connsiteX173" fmla="*/ 6517531 w 6886274"/>
              <a:gd name="connsiteY173" fmla="*/ 1775149 h 5025119"/>
              <a:gd name="connsiteX174" fmla="*/ 6412934 w 6886274"/>
              <a:gd name="connsiteY174" fmla="*/ 1762493 h 5025119"/>
              <a:gd name="connsiteX175" fmla="*/ 6467279 w 6886274"/>
              <a:gd name="connsiteY175" fmla="*/ 1725642 h 5025119"/>
              <a:gd name="connsiteX176" fmla="*/ 6572621 w 6886274"/>
              <a:gd name="connsiteY176" fmla="*/ 1600200 h 5025119"/>
              <a:gd name="connsiteX177" fmla="*/ 6502641 w 6886274"/>
              <a:gd name="connsiteY177" fmla="*/ 1480341 h 5025119"/>
              <a:gd name="connsiteX178" fmla="*/ 6481796 w 6886274"/>
              <a:gd name="connsiteY178" fmla="*/ 1461358 h 5025119"/>
              <a:gd name="connsiteX179" fmla="*/ 6509713 w 6886274"/>
              <a:gd name="connsiteY179" fmla="*/ 1436418 h 5025119"/>
              <a:gd name="connsiteX180" fmla="*/ 6567037 w 6886274"/>
              <a:gd name="connsiteY180" fmla="*/ 1348199 h 5025119"/>
              <a:gd name="connsiteX181" fmla="*/ 6596816 w 6886274"/>
              <a:gd name="connsiteY181" fmla="*/ 1286781 h 5025119"/>
              <a:gd name="connsiteX182" fmla="*/ 6632178 w 6886274"/>
              <a:gd name="connsiteY182" fmla="*/ 1261842 h 5025119"/>
              <a:gd name="connsiteX183" fmla="*/ 6639994 w 6886274"/>
              <a:gd name="connsiteY183" fmla="*/ 1240625 h 5025119"/>
              <a:gd name="connsiteX184" fmla="*/ 6622127 w 6886274"/>
              <a:gd name="connsiteY184" fmla="*/ 1136400 h 5025119"/>
              <a:gd name="connsiteX185" fmla="*/ 6612077 w 6886274"/>
              <a:gd name="connsiteY185" fmla="*/ 1109599 h 5025119"/>
              <a:gd name="connsiteX186" fmla="*/ 6531675 w 6886274"/>
              <a:gd name="connsiteY186" fmla="*/ 1009469 h 5025119"/>
              <a:gd name="connsiteX187" fmla="*/ 6456113 w 6886274"/>
              <a:gd name="connsiteY187" fmla="*/ 845315 h 5025119"/>
              <a:gd name="connsiteX188" fmla="*/ 6440851 w 6886274"/>
              <a:gd name="connsiteY188" fmla="*/ 739229 h 5025119"/>
              <a:gd name="connsiteX189" fmla="*/ 6434523 w 6886274"/>
              <a:gd name="connsiteY189" fmla="*/ 715034 h 5025119"/>
              <a:gd name="connsiteX190" fmla="*/ 6432290 w 6886274"/>
              <a:gd name="connsiteY190" fmla="*/ 617510 h 5025119"/>
              <a:gd name="connsiteX191" fmla="*/ 6416284 w 6886274"/>
              <a:gd name="connsiteY191" fmla="*/ 595176 h 5025119"/>
              <a:gd name="connsiteX192" fmla="*/ 6267763 w 6886274"/>
              <a:gd name="connsiteY192" fmla="*/ 591826 h 5025119"/>
              <a:gd name="connsiteX193" fmla="*/ 6236496 w 6886274"/>
              <a:gd name="connsiteY193" fmla="*/ 521102 h 5025119"/>
              <a:gd name="connsiteX194" fmla="*/ 6257341 w 6886274"/>
              <a:gd name="connsiteY194" fmla="*/ 487229 h 5025119"/>
              <a:gd name="connsiteX195" fmla="*/ 6248780 w 6886274"/>
              <a:gd name="connsiteY195" fmla="*/ 465267 h 5025119"/>
              <a:gd name="connsiteX196" fmla="*/ 6226818 w 6886274"/>
              <a:gd name="connsiteY196" fmla="*/ 473456 h 5025119"/>
              <a:gd name="connsiteX197" fmla="*/ 6115149 w 6886274"/>
              <a:gd name="connsiteY197" fmla="*/ 551625 h 5025119"/>
              <a:gd name="connsiteX198" fmla="*/ 5951739 w 6886274"/>
              <a:gd name="connsiteY198" fmla="*/ 659944 h 5025119"/>
              <a:gd name="connsiteX199" fmla="*/ 5917122 w 6886274"/>
              <a:gd name="connsiteY199" fmla="*/ 644310 h 5025119"/>
              <a:gd name="connsiteX200" fmla="*/ 5890694 w 6886274"/>
              <a:gd name="connsiteY200" fmla="*/ 630538 h 5025119"/>
              <a:gd name="connsiteX201" fmla="*/ 5837464 w 6886274"/>
              <a:gd name="connsiteY201" fmla="*/ 646916 h 5025119"/>
              <a:gd name="connsiteX202" fmla="*/ 5809175 w 6886274"/>
              <a:gd name="connsiteY202" fmla="*/ 683395 h 5025119"/>
              <a:gd name="connsiteX203" fmla="*/ 5815503 w 6886274"/>
              <a:gd name="connsiteY203" fmla="*/ 698656 h 5025119"/>
              <a:gd name="connsiteX204" fmla="*/ 5746268 w 6886274"/>
              <a:gd name="connsiteY204" fmla="*/ 667389 h 5025119"/>
              <a:gd name="connsiteX205" fmla="*/ 5458905 w 6886274"/>
              <a:gd name="connsiteY205" fmla="*/ 754119 h 5025119"/>
              <a:gd name="connsiteX206" fmla="*/ 885302 w 6886274"/>
              <a:gd name="connsiteY206" fmla="*/ 1333310 h 5025119"/>
              <a:gd name="connsiteX207" fmla="*/ 862596 w 6886274"/>
              <a:gd name="connsiteY207" fmla="*/ 1314326 h 5025119"/>
              <a:gd name="connsiteX208" fmla="*/ 866318 w 6886274"/>
              <a:gd name="connsiteY208" fmla="*/ 1309860 h 5025119"/>
              <a:gd name="connsiteX209" fmla="*/ 912103 w 6886274"/>
              <a:gd name="connsiteY209" fmla="*/ 1341127 h 5025119"/>
              <a:gd name="connsiteX210" fmla="*/ 885302 w 6886274"/>
              <a:gd name="connsiteY210" fmla="*/ 1333310 h 5025119"/>
              <a:gd name="connsiteX211" fmla="*/ 1140280 w 6886274"/>
              <a:gd name="connsiteY211" fmla="*/ 787619 h 5025119"/>
              <a:gd name="connsiteX212" fmla="*/ 1414987 w 6886274"/>
              <a:gd name="connsiteY212" fmla="*/ 975596 h 5025119"/>
              <a:gd name="connsiteX213" fmla="*/ 1410892 w 6886274"/>
              <a:gd name="connsiteY213" fmla="*/ 980063 h 5025119"/>
              <a:gd name="connsiteX214" fmla="*/ 1140280 w 6886274"/>
              <a:gd name="connsiteY214" fmla="*/ 787619 h 50251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  <a:cxn ang="0">
                <a:pos x="connsiteX188" y="connsiteY188"/>
              </a:cxn>
              <a:cxn ang="0">
                <a:pos x="connsiteX189" y="connsiteY189"/>
              </a:cxn>
              <a:cxn ang="0">
                <a:pos x="connsiteX190" y="connsiteY190"/>
              </a:cxn>
              <a:cxn ang="0">
                <a:pos x="connsiteX191" y="connsiteY191"/>
              </a:cxn>
              <a:cxn ang="0">
                <a:pos x="connsiteX192" y="connsiteY192"/>
              </a:cxn>
              <a:cxn ang="0">
                <a:pos x="connsiteX193" y="connsiteY193"/>
              </a:cxn>
              <a:cxn ang="0">
                <a:pos x="connsiteX194" y="connsiteY194"/>
              </a:cxn>
              <a:cxn ang="0">
                <a:pos x="connsiteX195" y="connsiteY195"/>
              </a:cxn>
              <a:cxn ang="0">
                <a:pos x="connsiteX196" y="connsiteY196"/>
              </a:cxn>
              <a:cxn ang="0">
                <a:pos x="connsiteX197" y="connsiteY197"/>
              </a:cxn>
              <a:cxn ang="0">
                <a:pos x="connsiteX198" y="connsiteY198"/>
              </a:cxn>
              <a:cxn ang="0">
                <a:pos x="connsiteX199" y="connsiteY199"/>
              </a:cxn>
              <a:cxn ang="0">
                <a:pos x="connsiteX200" y="connsiteY200"/>
              </a:cxn>
              <a:cxn ang="0">
                <a:pos x="connsiteX201" y="connsiteY201"/>
              </a:cxn>
              <a:cxn ang="0">
                <a:pos x="connsiteX202" y="connsiteY202"/>
              </a:cxn>
              <a:cxn ang="0">
                <a:pos x="connsiteX203" y="connsiteY203"/>
              </a:cxn>
              <a:cxn ang="0">
                <a:pos x="connsiteX204" y="connsiteY204"/>
              </a:cxn>
              <a:cxn ang="0">
                <a:pos x="connsiteX205" y="connsiteY205"/>
              </a:cxn>
              <a:cxn ang="0">
                <a:pos x="connsiteX206" y="connsiteY206"/>
              </a:cxn>
              <a:cxn ang="0">
                <a:pos x="connsiteX207" y="connsiteY207"/>
              </a:cxn>
              <a:cxn ang="0">
                <a:pos x="connsiteX208" y="connsiteY208"/>
              </a:cxn>
              <a:cxn ang="0">
                <a:pos x="connsiteX209" y="connsiteY209"/>
              </a:cxn>
              <a:cxn ang="0">
                <a:pos x="connsiteX210" y="connsiteY210"/>
              </a:cxn>
              <a:cxn ang="0">
                <a:pos x="connsiteX211" y="connsiteY211"/>
              </a:cxn>
              <a:cxn ang="0">
                <a:pos x="connsiteX212" y="connsiteY212"/>
              </a:cxn>
              <a:cxn ang="0">
                <a:pos x="connsiteX213" y="connsiteY213"/>
              </a:cxn>
              <a:cxn ang="0">
                <a:pos x="connsiteX214" y="connsiteY214"/>
              </a:cxn>
            </a:cxnLst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92825A4-268B-4301-8432-F9E9B266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43784" y="1572768"/>
            <a:ext cx="6501384" cy="4096512"/>
          </a:xfrm>
        </p:spPr>
        <p:txBody>
          <a:bodyPr>
            <a:norm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A33410F-8A90-47F6-BD39-4AC0E435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1D819A9-F8DE-4E5C-AFC3-E0105ACD82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E25320-A12F-4F3E-8EC9-11292FF36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659881"/>
      </p:ext>
    </p:extLst>
  </p:cSld>
  <p:clrMapOvr>
    <a:masterClrMapping/>
  </p:clrMapOvr>
  <p:transition spd="slow">
    <p:wip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797936"/>
      </p:ext>
    </p:extLst>
  </p:cSld>
  <p:clrMapOvr>
    <a:masterClrMapping/>
  </p:clrMapOvr>
  <p:transition spd="slow">
    <p:wip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 descr="Mask ID=&#10;Mask position=bottom, center&#10;Mask family= brushstroke, landscape, wide">
            <a:extLst>
              <a:ext uri="{FF2B5EF4-FFF2-40B4-BE49-F238E27FC236}">
                <a16:creationId xmlns:a16="http://schemas.microsoft.com/office/drawing/2014/main" id="{736BF44D-E8DD-45FA-931D-CBCC67D57944}"/>
              </a:ext>
            </a:extLst>
          </p:cNvPr>
          <p:cNvSpPr/>
          <p:nvPr/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1C9756B-145D-4BA8-AA43-904C1E7CB8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21DB60F-139E-4C44-89AF-3F8F5EC241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88226C9-C193-4B47-9717-4BC86C909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4708155"/>
      </p:ext>
    </p:extLst>
  </p:cSld>
  <p:clrMapOvr>
    <a:masterClrMapping/>
  </p:clrMapOvr>
  <p:transition spd="slow">
    <p:wip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 descr="Tag=AccentColor&#10;Flavor=Light&#10;Target=Fill">
            <a:extLst>
              <a:ext uri="{FF2B5EF4-FFF2-40B4-BE49-F238E27FC236}">
                <a16:creationId xmlns:a16="http://schemas.microsoft.com/office/drawing/2014/main" id="{76C5A8FA-6B61-4934-AF55-C595090CA5DC}"/>
              </a:ext>
            </a:extLst>
          </p:cNvPr>
          <p:cNvSpPr/>
          <p:nvPr/>
        </p:nvSpPr>
        <p:spPr>
          <a:xfrm>
            <a:off x="4726728" y="0"/>
            <a:ext cx="7472381" cy="6858000"/>
          </a:xfrm>
          <a:custGeom>
            <a:avLst/>
            <a:gdLst>
              <a:gd name="connsiteX0" fmla="*/ 1232666 w 7472381"/>
              <a:gd name="connsiteY0" fmla="*/ 0 h 6886575"/>
              <a:gd name="connsiteX1" fmla="*/ 7472381 w 7472381"/>
              <a:gd name="connsiteY1" fmla="*/ 0 h 6886575"/>
              <a:gd name="connsiteX2" fmla="*/ 7472381 w 7472381"/>
              <a:gd name="connsiteY2" fmla="*/ 814388 h 6886575"/>
              <a:gd name="connsiteX3" fmla="*/ 7472381 w 7472381"/>
              <a:gd name="connsiteY3" fmla="*/ 6411516 h 6886575"/>
              <a:gd name="connsiteX4" fmla="*/ 7472381 w 7472381"/>
              <a:gd name="connsiteY4" fmla="*/ 6886575 h 6886575"/>
              <a:gd name="connsiteX5" fmla="*/ 6992676 w 7472381"/>
              <a:gd name="connsiteY5" fmla="*/ 6886575 h 6886575"/>
              <a:gd name="connsiteX6" fmla="*/ 1946893 w 7472381"/>
              <a:gd name="connsiteY6" fmla="*/ 6886575 h 6886575"/>
              <a:gd name="connsiteX7" fmla="*/ 1506276 w 7472381"/>
              <a:gd name="connsiteY7" fmla="*/ 6686550 h 6886575"/>
              <a:gd name="connsiteX8" fmla="*/ 1314394 w 7472381"/>
              <a:gd name="connsiteY8" fmla="*/ 6457949 h 6886575"/>
              <a:gd name="connsiteX9" fmla="*/ 1246880 w 7472381"/>
              <a:gd name="connsiteY9" fmla="*/ 6393656 h 6886575"/>
              <a:gd name="connsiteX10" fmla="*/ 1079872 w 7472381"/>
              <a:gd name="connsiteY10" fmla="*/ 6307931 h 6886575"/>
              <a:gd name="connsiteX11" fmla="*/ 788495 w 7472381"/>
              <a:gd name="connsiteY11" fmla="*/ 6125765 h 6886575"/>
              <a:gd name="connsiteX12" fmla="*/ 895097 w 7472381"/>
              <a:gd name="connsiteY12" fmla="*/ 6082903 h 6886575"/>
              <a:gd name="connsiteX13" fmla="*/ 1204239 w 7472381"/>
              <a:gd name="connsiteY13" fmla="*/ 6193631 h 6886575"/>
              <a:gd name="connsiteX14" fmla="*/ 1428102 w 7472381"/>
              <a:gd name="connsiteY14" fmla="*/ 6222206 h 6886575"/>
              <a:gd name="connsiteX15" fmla="*/ 1111852 w 7472381"/>
              <a:gd name="connsiteY15" fmla="*/ 6029325 h 6886575"/>
              <a:gd name="connsiteX16" fmla="*/ 806262 w 7472381"/>
              <a:gd name="connsiteY16" fmla="*/ 5779294 h 6886575"/>
              <a:gd name="connsiteX17" fmla="*/ 1040785 w 7472381"/>
              <a:gd name="connsiteY17" fmla="*/ 5825728 h 6886575"/>
              <a:gd name="connsiteX18" fmla="*/ 1051445 w 7472381"/>
              <a:gd name="connsiteY18" fmla="*/ 5793581 h 6886575"/>
              <a:gd name="connsiteX19" fmla="*/ 845349 w 7472381"/>
              <a:gd name="connsiteY19" fmla="*/ 5497115 h 6886575"/>
              <a:gd name="connsiteX20" fmla="*/ 745855 w 7472381"/>
              <a:gd name="connsiteY20" fmla="*/ 5375672 h 6886575"/>
              <a:gd name="connsiteX21" fmla="*/ 291024 w 7472381"/>
              <a:gd name="connsiteY21" fmla="*/ 5014913 h 6886575"/>
              <a:gd name="connsiteX22" fmla="*/ 724535 w 7472381"/>
              <a:gd name="connsiteY22" fmla="*/ 5175647 h 6886575"/>
              <a:gd name="connsiteX23" fmla="*/ 276811 w 7472381"/>
              <a:gd name="connsiteY23" fmla="*/ 4825603 h 6886575"/>
              <a:gd name="connsiteX24" fmla="*/ 60055 w 7472381"/>
              <a:gd name="connsiteY24" fmla="*/ 4697016 h 6886575"/>
              <a:gd name="connsiteX25" fmla="*/ 6755 w 7472381"/>
              <a:gd name="connsiteY25" fmla="*/ 4622006 h 6886575"/>
              <a:gd name="connsiteX26" fmla="*/ 102696 w 7472381"/>
              <a:gd name="connsiteY26" fmla="*/ 4604146 h 6886575"/>
              <a:gd name="connsiteX27" fmla="*/ 397625 w 7472381"/>
              <a:gd name="connsiteY27" fmla="*/ 4632722 h 6886575"/>
              <a:gd name="connsiteX28" fmla="*/ 31628 w 7472381"/>
              <a:gd name="connsiteY28" fmla="*/ 4396978 h 6886575"/>
              <a:gd name="connsiteX29" fmla="*/ 305237 w 7472381"/>
              <a:gd name="connsiteY29" fmla="*/ 4432697 h 6886575"/>
              <a:gd name="connsiteX30" fmla="*/ 383412 w 7472381"/>
              <a:gd name="connsiteY30" fmla="*/ 4339828 h 6886575"/>
              <a:gd name="connsiteX31" fmla="*/ 511333 w 7472381"/>
              <a:gd name="connsiteY31" fmla="*/ 4189810 h 6886575"/>
              <a:gd name="connsiteX32" fmla="*/ 600167 w 7472381"/>
              <a:gd name="connsiteY32" fmla="*/ 4107656 h 6886575"/>
              <a:gd name="connsiteX33" fmla="*/ 635701 w 7472381"/>
              <a:gd name="connsiteY33" fmla="*/ 3843337 h 6886575"/>
              <a:gd name="connsiteX34" fmla="*/ 561080 w 7472381"/>
              <a:gd name="connsiteY34" fmla="*/ 3554015 h 6886575"/>
              <a:gd name="connsiteX35" fmla="*/ 354985 w 7472381"/>
              <a:gd name="connsiteY35" fmla="*/ 3407569 h 6886575"/>
              <a:gd name="connsiteX36" fmla="*/ 415392 w 7472381"/>
              <a:gd name="connsiteY36" fmla="*/ 3243263 h 6886575"/>
              <a:gd name="connsiteX37" fmla="*/ 852456 w 7472381"/>
              <a:gd name="connsiteY37" fmla="*/ 3343275 h 6886575"/>
              <a:gd name="connsiteX38" fmla="*/ 202190 w 7472381"/>
              <a:gd name="connsiteY38" fmla="*/ 2953940 h 6886575"/>
              <a:gd name="connsiteX39" fmla="*/ 312344 w 7472381"/>
              <a:gd name="connsiteY39" fmla="*/ 2936081 h 6886575"/>
              <a:gd name="connsiteX40" fmla="*/ 706768 w 7472381"/>
              <a:gd name="connsiteY40" fmla="*/ 2714625 h 6886575"/>
              <a:gd name="connsiteX41" fmla="*/ 728088 w 7472381"/>
              <a:gd name="connsiteY41" fmla="*/ 2703909 h 6886575"/>
              <a:gd name="connsiteX42" fmla="*/ 795602 w 7472381"/>
              <a:gd name="connsiteY42" fmla="*/ 2564606 h 6886575"/>
              <a:gd name="connsiteX43" fmla="*/ 1008804 w 7472381"/>
              <a:gd name="connsiteY43" fmla="*/ 2543175 h 6886575"/>
              <a:gd name="connsiteX44" fmla="*/ 1186473 w 7472381"/>
              <a:gd name="connsiteY44" fmla="*/ 2575322 h 6886575"/>
              <a:gd name="connsiteX45" fmla="*/ 1378355 w 7472381"/>
              <a:gd name="connsiteY45" fmla="*/ 2536031 h 6886575"/>
              <a:gd name="connsiteX46" fmla="*/ 1548916 w 7472381"/>
              <a:gd name="connsiteY46" fmla="*/ 2553891 h 6886575"/>
              <a:gd name="connsiteX47" fmla="*/ 1694604 w 7472381"/>
              <a:gd name="connsiteY47" fmla="*/ 2528888 h 6886575"/>
              <a:gd name="connsiteX48" fmla="*/ 1552469 w 7472381"/>
              <a:gd name="connsiteY48" fmla="*/ 2411015 h 6886575"/>
              <a:gd name="connsiteX49" fmla="*/ 1353481 w 7472381"/>
              <a:gd name="connsiteY49" fmla="*/ 2411015 h 6886575"/>
              <a:gd name="connsiteX50" fmla="*/ 1211346 w 7472381"/>
              <a:gd name="connsiteY50" fmla="*/ 2336007 h 6886575"/>
              <a:gd name="connsiteX51" fmla="*/ 1076318 w 7472381"/>
              <a:gd name="connsiteY51" fmla="*/ 2200275 h 6886575"/>
              <a:gd name="connsiteX52" fmla="*/ 600167 w 7472381"/>
              <a:gd name="connsiteY52" fmla="*/ 1982390 h 6886575"/>
              <a:gd name="connsiteX53" fmla="*/ 514886 w 7472381"/>
              <a:gd name="connsiteY53" fmla="*/ 1900238 h 6886575"/>
              <a:gd name="connsiteX54" fmla="*/ 1872273 w 7472381"/>
              <a:gd name="connsiteY54" fmla="*/ 2218135 h 6886575"/>
              <a:gd name="connsiteX55" fmla="*/ 1452975 w 7472381"/>
              <a:gd name="connsiteY55" fmla="*/ 2085975 h 6886575"/>
              <a:gd name="connsiteX56" fmla="*/ 1737245 w 7472381"/>
              <a:gd name="connsiteY56" fmla="*/ 2110978 h 6886575"/>
              <a:gd name="connsiteX57" fmla="*/ 1893593 w 7472381"/>
              <a:gd name="connsiteY57" fmla="*/ 2021681 h 6886575"/>
              <a:gd name="connsiteX58" fmla="*/ 1893593 w 7472381"/>
              <a:gd name="connsiteY58" fmla="*/ 1993106 h 6886575"/>
              <a:gd name="connsiteX59" fmla="*/ 1776332 w 7472381"/>
              <a:gd name="connsiteY59" fmla="*/ 1910953 h 6886575"/>
              <a:gd name="connsiteX60" fmla="*/ 1708818 w 7472381"/>
              <a:gd name="connsiteY60" fmla="*/ 1857375 h 6886575"/>
              <a:gd name="connsiteX61" fmla="*/ 1524043 w 7472381"/>
              <a:gd name="connsiteY61" fmla="*/ 1664493 h 6886575"/>
              <a:gd name="connsiteX62" fmla="*/ 1655517 w 7472381"/>
              <a:gd name="connsiteY62" fmla="*/ 1643062 h 6886575"/>
              <a:gd name="connsiteX63" fmla="*/ 1705264 w 7472381"/>
              <a:gd name="connsiteY63" fmla="*/ 1603772 h 6886575"/>
              <a:gd name="connsiteX64" fmla="*/ 1669731 w 7472381"/>
              <a:gd name="connsiteY64" fmla="*/ 1546622 h 6886575"/>
              <a:gd name="connsiteX65" fmla="*/ 1261093 w 7472381"/>
              <a:gd name="connsiteY65" fmla="*/ 1371600 h 6886575"/>
              <a:gd name="connsiteX66" fmla="*/ 1229113 w 7472381"/>
              <a:gd name="connsiteY66" fmla="*/ 1235869 h 6886575"/>
              <a:gd name="connsiteX67" fmla="*/ 1307287 w 7472381"/>
              <a:gd name="connsiteY67" fmla="*/ 1214437 h 6886575"/>
              <a:gd name="connsiteX68" fmla="*/ 1396121 w 7472381"/>
              <a:gd name="connsiteY68" fmla="*/ 1225153 h 6886575"/>
              <a:gd name="connsiteX69" fmla="*/ 1325054 w 7472381"/>
              <a:gd name="connsiteY69" fmla="*/ 1117997 h 6886575"/>
              <a:gd name="connsiteX70" fmla="*/ 1037231 w 7472381"/>
              <a:gd name="connsiteY70" fmla="*/ 1010841 h 6886575"/>
              <a:gd name="connsiteX71" fmla="*/ 983931 w 7472381"/>
              <a:gd name="connsiteY71" fmla="*/ 953690 h 6886575"/>
              <a:gd name="connsiteX72" fmla="*/ 1054998 w 7472381"/>
              <a:gd name="connsiteY72" fmla="*/ 925115 h 6886575"/>
              <a:gd name="connsiteX73" fmla="*/ 1108299 w 7472381"/>
              <a:gd name="connsiteY73" fmla="*/ 914400 h 6886575"/>
              <a:gd name="connsiteX74" fmla="*/ 6755 w 7472381"/>
              <a:gd name="connsiteY74" fmla="*/ 467915 h 6886575"/>
              <a:gd name="connsiteX75" fmla="*/ 255490 w 7472381"/>
              <a:gd name="connsiteY75" fmla="*/ 464344 h 6886575"/>
              <a:gd name="connsiteX76" fmla="*/ 500673 w 7472381"/>
              <a:gd name="connsiteY76" fmla="*/ 535781 h 6886575"/>
              <a:gd name="connsiteX77" fmla="*/ 760069 w 7472381"/>
              <a:gd name="connsiteY77" fmla="*/ 525066 h 6886575"/>
              <a:gd name="connsiteX78" fmla="*/ 1005251 w 7472381"/>
              <a:gd name="connsiteY78" fmla="*/ 560785 h 6886575"/>
              <a:gd name="connsiteX79" fmla="*/ 1218453 w 7472381"/>
              <a:gd name="connsiteY79" fmla="*/ 560785 h 6886575"/>
              <a:gd name="connsiteX80" fmla="*/ 1019464 w 7472381"/>
              <a:gd name="connsiteY80" fmla="*/ 507206 h 6886575"/>
              <a:gd name="connsiteX81" fmla="*/ 944844 w 7472381"/>
              <a:gd name="connsiteY81" fmla="*/ 417909 h 6886575"/>
              <a:gd name="connsiteX82" fmla="*/ 969717 w 7472381"/>
              <a:gd name="connsiteY82" fmla="*/ 335757 h 6886575"/>
              <a:gd name="connsiteX83" fmla="*/ 1051445 w 7472381"/>
              <a:gd name="connsiteY83" fmla="*/ 360759 h 6886575"/>
              <a:gd name="connsiteX84" fmla="*/ 1147386 w 7472381"/>
              <a:gd name="connsiteY84" fmla="*/ 453629 h 6886575"/>
              <a:gd name="connsiteX85" fmla="*/ 1168706 w 7472381"/>
              <a:gd name="connsiteY85" fmla="*/ 396478 h 6886575"/>
              <a:gd name="connsiteX86" fmla="*/ 1225560 w 7472381"/>
              <a:gd name="connsiteY86" fmla="*/ 353615 h 6886575"/>
              <a:gd name="connsiteX87" fmla="*/ 1552469 w 7472381"/>
              <a:gd name="connsiteY87" fmla="*/ 375047 h 6886575"/>
              <a:gd name="connsiteX88" fmla="*/ 1335714 w 7472381"/>
              <a:gd name="connsiteY88" fmla="*/ 192881 h 6886575"/>
              <a:gd name="connsiteX89" fmla="*/ 1197133 w 7472381"/>
              <a:gd name="connsiteY89" fmla="*/ 164306 h 6886575"/>
              <a:gd name="connsiteX90" fmla="*/ 1165153 w 7472381"/>
              <a:gd name="connsiteY90" fmla="*/ 89297 h 6886575"/>
              <a:gd name="connsiteX91" fmla="*/ 1229113 w 7472381"/>
              <a:gd name="connsiteY91" fmla="*/ 71437 h 6886575"/>
              <a:gd name="connsiteX92" fmla="*/ 1548916 w 7472381"/>
              <a:gd name="connsiteY92" fmla="*/ 135731 h 6886575"/>
              <a:gd name="connsiteX93" fmla="*/ 1602217 w 7472381"/>
              <a:gd name="connsiteY93" fmla="*/ 110728 h 6886575"/>
              <a:gd name="connsiteX94" fmla="*/ 1232666 w 7472381"/>
              <a:gd name="connsiteY94" fmla="*/ 0 h 68865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</a:cxnLst>
            <a:rect l="l" t="t" r="r" b="b"/>
            <a:pathLst>
              <a:path w="7472381" h="6886575">
                <a:moveTo>
                  <a:pt x="1232666" y="0"/>
                </a:moveTo>
                <a:lnTo>
                  <a:pt x="7472381" y="0"/>
                </a:lnTo>
                <a:lnTo>
                  <a:pt x="7472381" y="814388"/>
                </a:lnTo>
                <a:lnTo>
                  <a:pt x="7472381" y="6411516"/>
                </a:lnTo>
                <a:lnTo>
                  <a:pt x="7472381" y="6886575"/>
                </a:lnTo>
                <a:lnTo>
                  <a:pt x="6992676" y="6886575"/>
                </a:lnTo>
                <a:lnTo>
                  <a:pt x="1946893" y="6886575"/>
                </a:lnTo>
                <a:cubicBezTo>
                  <a:pt x="1801205" y="6815137"/>
                  <a:pt x="1662624" y="6729412"/>
                  <a:pt x="1506276" y="6686550"/>
                </a:cubicBezTo>
                <a:cubicBezTo>
                  <a:pt x="1399675" y="6657975"/>
                  <a:pt x="1296627" y="6607969"/>
                  <a:pt x="1314394" y="6457949"/>
                </a:cubicBezTo>
                <a:cubicBezTo>
                  <a:pt x="1317947" y="6415087"/>
                  <a:pt x="1289520" y="6382941"/>
                  <a:pt x="1246880" y="6393656"/>
                </a:cubicBezTo>
                <a:cubicBezTo>
                  <a:pt x="1165153" y="6415087"/>
                  <a:pt x="1126065" y="6354365"/>
                  <a:pt x="1079872" y="6307931"/>
                </a:cubicBezTo>
                <a:cubicBezTo>
                  <a:pt x="998144" y="6225779"/>
                  <a:pt x="919970" y="6140052"/>
                  <a:pt x="788495" y="6125765"/>
                </a:cubicBezTo>
                <a:cubicBezTo>
                  <a:pt x="813369" y="6061471"/>
                  <a:pt x="856009" y="6068615"/>
                  <a:pt x="895097" y="6082903"/>
                </a:cubicBezTo>
                <a:cubicBezTo>
                  <a:pt x="998144" y="6118622"/>
                  <a:pt x="1101192" y="6157912"/>
                  <a:pt x="1204239" y="6193631"/>
                </a:cubicBezTo>
                <a:cubicBezTo>
                  <a:pt x="1271754" y="6215062"/>
                  <a:pt x="1339267" y="6247209"/>
                  <a:pt x="1428102" y="6222206"/>
                </a:cubicBezTo>
                <a:cubicBezTo>
                  <a:pt x="1349928" y="6093619"/>
                  <a:pt x="1218453" y="6068615"/>
                  <a:pt x="1111852" y="6029325"/>
                </a:cubicBezTo>
                <a:cubicBezTo>
                  <a:pt x="980377" y="5979319"/>
                  <a:pt x="902203" y="5886450"/>
                  <a:pt x="806262" y="5779294"/>
                </a:cubicBezTo>
                <a:cubicBezTo>
                  <a:pt x="902203" y="5750719"/>
                  <a:pt x="962610" y="5829300"/>
                  <a:pt x="1040785" y="5825728"/>
                </a:cubicBezTo>
                <a:cubicBezTo>
                  <a:pt x="1044338" y="5815012"/>
                  <a:pt x="1051445" y="5793581"/>
                  <a:pt x="1051445" y="5793581"/>
                </a:cubicBezTo>
                <a:cubicBezTo>
                  <a:pt x="923523" y="5736431"/>
                  <a:pt x="866670" y="5629275"/>
                  <a:pt x="845349" y="5497115"/>
                </a:cubicBezTo>
                <a:cubicBezTo>
                  <a:pt x="838243" y="5429250"/>
                  <a:pt x="792049" y="5407819"/>
                  <a:pt x="745855" y="5375672"/>
                </a:cubicBezTo>
                <a:cubicBezTo>
                  <a:pt x="589507" y="5264943"/>
                  <a:pt x="422499" y="5164931"/>
                  <a:pt x="291024" y="5014913"/>
                </a:cubicBezTo>
                <a:cubicBezTo>
                  <a:pt x="443819" y="5032771"/>
                  <a:pt x="564633" y="5132784"/>
                  <a:pt x="724535" y="5175647"/>
                </a:cubicBezTo>
                <a:cubicBezTo>
                  <a:pt x="596614" y="5011340"/>
                  <a:pt x="429605" y="4925615"/>
                  <a:pt x="276811" y="4825603"/>
                </a:cubicBezTo>
                <a:cubicBezTo>
                  <a:pt x="205743" y="4779169"/>
                  <a:pt x="141783" y="4722018"/>
                  <a:pt x="60055" y="4697016"/>
                </a:cubicBezTo>
                <a:cubicBezTo>
                  <a:pt x="31628" y="4689872"/>
                  <a:pt x="-18119" y="4672013"/>
                  <a:pt x="6755" y="4622006"/>
                </a:cubicBezTo>
                <a:cubicBezTo>
                  <a:pt x="28075" y="4579144"/>
                  <a:pt x="67162" y="4593432"/>
                  <a:pt x="102696" y="4604146"/>
                </a:cubicBezTo>
                <a:cubicBezTo>
                  <a:pt x="187976" y="4632722"/>
                  <a:pt x="280364" y="4632722"/>
                  <a:pt x="397625" y="4632722"/>
                </a:cubicBezTo>
                <a:cubicBezTo>
                  <a:pt x="298131" y="4496990"/>
                  <a:pt x="116909" y="4539853"/>
                  <a:pt x="31628" y="4396978"/>
                </a:cubicBezTo>
                <a:cubicBezTo>
                  <a:pt x="138229" y="4371976"/>
                  <a:pt x="219957" y="4421982"/>
                  <a:pt x="305237" y="4432697"/>
                </a:cubicBezTo>
                <a:cubicBezTo>
                  <a:pt x="383412" y="4443413"/>
                  <a:pt x="401178" y="4418409"/>
                  <a:pt x="383412" y="4339828"/>
                </a:cubicBezTo>
                <a:cubicBezTo>
                  <a:pt x="354985" y="4218385"/>
                  <a:pt x="397625" y="4157662"/>
                  <a:pt x="511333" y="4189810"/>
                </a:cubicBezTo>
                <a:cubicBezTo>
                  <a:pt x="617934" y="4221956"/>
                  <a:pt x="628594" y="4175522"/>
                  <a:pt x="600167" y="4107656"/>
                </a:cubicBezTo>
                <a:cubicBezTo>
                  <a:pt x="557527" y="4007644"/>
                  <a:pt x="603720" y="3929063"/>
                  <a:pt x="635701" y="3843337"/>
                </a:cubicBezTo>
                <a:cubicBezTo>
                  <a:pt x="685448" y="3714750"/>
                  <a:pt x="664128" y="3650456"/>
                  <a:pt x="561080" y="3554015"/>
                </a:cubicBezTo>
                <a:cubicBezTo>
                  <a:pt x="500673" y="3500438"/>
                  <a:pt x="440265" y="3454003"/>
                  <a:pt x="354985" y="3407569"/>
                </a:cubicBezTo>
                <a:cubicBezTo>
                  <a:pt x="550420" y="3382565"/>
                  <a:pt x="347878" y="3296841"/>
                  <a:pt x="415392" y="3243263"/>
                </a:cubicBezTo>
                <a:cubicBezTo>
                  <a:pt x="553973" y="3221831"/>
                  <a:pt x="664128" y="3393282"/>
                  <a:pt x="852456" y="3343275"/>
                </a:cubicBezTo>
                <a:cubicBezTo>
                  <a:pt x="625041" y="3196828"/>
                  <a:pt x="369198" y="3150393"/>
                  <a:pt x="202190" y="2953940"/>
                </a:cubicBezTo>
                <a:cubicBezTo>
                  <a:pt x="241277" y="2911078"/>
                  <a:pt x="280364" y="2953940"/>
                  <a:pt x="312344" y="2936081"/>
                </a:cubicBezTo>
                <a:cubicBezTo>
                  <a:pt x="312344" y="2925365"/>
                  <a:pt x="685448" y="2993232"/>
                  <a:pt x="706768" y="2714625"/>
                </a:cubicBezTo>
                <a:cubicBezTo>
                  <a:pt x="713875" y="2714625"/>
                  <a:pt x="720982" y="2714625"/>
                  <a:pt x="728088" y="2703909"/>
                </a:cubicBezTo>
                <a:cubicBezTo>
                  <a:pt x="767175" y="2664619"/>
                  <a:pt x="731642" y="2571750"/>
                  <a:pt x="795602" y="2564606"/>
                </a:cubicBezTo>
                <a:cubicBezTo>
                  <a:pt x="866670" y="2557462"/>
                  <a:pt x="934184" y="2525315"/>
                  <a:pt x="1008804" y="2543175"/>
                </a:cubicBezTo>
                <a:cubicBezTo>
                  <a:pt x="1065658" y="2557462"/>
                  <a:pt x="1126065" y="2575322"/>
                  <a:pt x="1186473" y="2575322"/>
                </a:cubicBezTo>
                <a:cubicBezTo>
                  <a:pt x="1250433" y="2575322"/>
                  <a:pt x="1339267" y="2696766"/>
                  <a:pt x="1378355" y="2536031"/>
                </a:cubicBezTo>
                <a:cubicBezTo>
                  <a:pt x="1378355" y="2528888"/>
                  <a:pt x="1488509" y="2546747"/>
                  <a:pt x="1548916" y="2553891"/>
                </a:cubicBezTo>
                <a:cubicBezTo>
                  <a:pt x="1598663" y="2561035"/>
                  <a:pt x="1659071" y="2593181"/>
                  <a:pt x="1694604" y="2528888"/>
                </a:cubicBezTo>
                <a:cubicBezTo>
                  <a:pt x="1712371" y="2489596"/>
                  <a:pt x="1627090" y="2418159"/>
                  <a:pt x="1552469" y="2411015"/>
                </a:cubicBezTo>
                <a:cubicBezTo>
                  <a:pt x="1484956" y="2403872"/>
                  <a:pt x="1417442" y="2396728"/>
                  <a:pt x="1353481" y="2411015"/>
                </a:cubicBezTo>
                <a:cubicBezTo>
                  <a:pt x="1275307" y="2428875"/>
                  <a:pt x="1232666" y="2400300"/>
                  <a:pt x="1211346" y="2336007"/>
                </a:cubicBezTo>
                <a:cubicBezTo>
                  <a:pt x="1186473" y="2268141"/>
                  <a:pt x="1140279" y="2232422"/>
                  <a:pt x="1076318" y="2200275"/>
                </a:cubicBezTo>
                <a:cubicBezTo>
                  <a:pt x="919970" y="2121694"/>
                  <a:pt x="770729" y="2028825"/>
                  <a:pt x="600167" y="1982390"/>
                </a:cubicBezTo>
                <a:cubicBezTo>
                  <a:pt x="568187" y="1975246"/>
                  <a:pt x="529100" y="1960959"/>
                  <a:pt x="514886" y="1900238"/>
                </a:cubicBezTo>
                <a:cubicBezTo>
                  <a:pt x="976824" y="1993106"/>
                  <a:pt x="1396121" y="2232422"/>
                  <a:pt x="1872273" y="2218135"/>
                </a:cubicBezTo>
                <a:cubicBezTo>
                  <a:pt x="1744351" y="2143125"/>
                  <a:pt x="1591557" y="2139554"/>
                  <a:pt x="1452975" y="2085975"/>
                </a:cubicBezTo>
                <a:cubicBezTo>
                  <a:pt x="1552469" y="2046685"/>
                  <a:pt x="1644857" y="2089547"/>
                  <a:pt x="1737245" y="2110978"/>
                </a:cubicBezTo>
                <a:cubicBezTo>
                  <a:pt x="1815419" y="2128837"/>
                  <a:pt x="1886486" y="2132410"/>
                  <a:pt x="1893593" y="2021681"/>
                </a:cubicBezTo>
                <a:cubicBezTo>
                  <a:pt x="1893593" y="2010965"/>
                  <a:pt x="1893593" y="2003821"/>
                  <a:pt x="1893593" y="1993106"/>
                </a:cubicBezTo>
                <a:cubicBezTo>
                  <a:pt x="1865166" y="1946672"/>
                  <a:pt x="1826079" y="1925240"/>
                  <a:pt x="1776332" y="1910953"/>
                </a:cubicBezTo>
                <a:cubicBezTo>
                  <a:pt x="1747905" y="1903809"/>
                  <a:pt x="1708818" y="1889522"/>
                  <a:pt x="1708818" y="1857375"/>
                </a:cubicBezTo>
                <a:cubicBezTo>
                  <a:pt x="1712371" y="1735931"/>
                  <a:pt x="1616430" y="1700212"/>
                  <a:pt x="1524043" y="1664493"/>
                </a:cubicBezTo>
                <a:cubicBezTo>
                  <a:pt x="1573790" y="1603772"/>
                  <a:pt x="1616430" y="1646635"/>
                  <a:pt x="1655517" y="1643062"/>
                </a:cubicBezTo>
                <a:cubicBezTo>
                  <a:pt x="1680391" y="1639491"/>
                  <a:pt x="1705264" y="1635919"/>
                  <a:pt x="1705264" y="1603772"/>
                </a:cubicBezTo>
                <a:cubicBezTo>
                  <a:pt x="1705264" y="1578769"/>
                  <a:pt x="1694604" y="1546622"/>
                  <a:pt x="1669731" y="1546622"/>
                </a:cubicBezTo>
                <a:cubicBezTo>
                  <a:pt x="1513383" y="1543050"/>
                  <a:pt x="1424548" y="1371600"/>
                  <a:pt x="1261093" y="1371600"/>
                </a:cubicBezTo>
                <a:cubicBezTo>
                  <a:pt x="1161599" y="1371600"/>
                  <a:pt x="1310841" y="1275159"/>
                  <a:pt x="1229113" y="1235869"/>
                </a:cubicBezTo>
                <a:cubicBezTo>
                  <a:pt x="1211346" y="1225153"/>
                  <a:pt x="1278860" y="1210866"/>
                  <a:pt x="1307287" y="1214437"/>
                </a:cubicBezTo>
                <a:cubicBezTo>
                  <a:pt x="1335714" y="1218009"/>
                  <a:pt x="1360588" y="1243013"/>
                  <a:pt x="1396121" y="1225153"/>
                </a:cubicBezTo>
                <a:cubicBezTo>
                  <a:pt x="1413888" y="1160860"/>
                  <a:pt x="1367694" y="1135856"/>
                  <a:pt x="1325054" y="1117997"/>
                </a:cubicBezTo>
                <a:cubicBezTo>
                  <a:pt x="1232666" y="1075135"/>
                  <a:pt x="1140279" y="1025129"/>
                  <a:pt x="1037231" y="1010841"/>
                </a:cubicBezTo>
                <a:cubicBezTo>
                  <a:pt x="1001698" y="1007269"/>
                  <a:pt x="980377" y="989409"/>
                  <a:pt x="983931" y="953690"/>
                </a:cubicBezTo>
                <a:cubicBezTo>
                  <a:pt x="991037" y="907256"/>
                  <a:pt x="1026571" y="921544"/>
                  <a:pt x="1054998" y="925115"/>
                </a:cubicBezTo>
                <a:cubicBezTo>
                  <a:pt x="1072765" y="928688"/>
                  <a:pt x="1090532" y="939403"/>
                  <a:pt x="1108299" y="914400"/>
                </a:cubicBezTo>
                <a:cubicBezTo>
                  <a:pt x="692555" y="660797"/>
                  <a:pt x="472246" y="675085"/>
                  <a:pt x="6755" y="467915"/>
                </a:cubicBezTo>
                <a:cubicBezTo>
                  <a:pt x="109802" y="428625"/>
                  <a:pt x="184423" y="457200"/>
                  <a:pt x="255490" y="464344"/>
                </a:cubicBezTo>
                <a:cubicBezTo>
                  <a:pt x="433159" y="482203"/>
                  <a:pt x="323004" y="514350"/>
                  <a:pt x="500673" y="535781"/>
                </a:cubicBezTo>
                <a:cubicBezTo>
                  <a:pt x="585954" y="546497"/>
                  <a:pt x="664128" y="582216"/>
                  <a:pt x="760069" y="525066"/>
                </a:cubicBezTo>
                <a:cubicBezTo>
                  <a:pt x="824029" y="485775"/>
                  <a:pt x="927077" y="528637"/>
                  <a:pt x="1005251" y="560785"/>
                </a:cubicBezTo>
                <a:cubicBezTo>
                  <a:pt x="1069212" y="589360"/>
                  <a:pt x="1133172" y="596503"/>
                  <a:pt x="1218453" y="560785"/>
                </a:cubicBezTo>
                <a:cubicBezTo>
                  <a:pt x="1140279" y="539354"/>
                  <a:pt x="1079872" y="521494"/>
                  <a:pt x="1019464" y="507206"/>
                </a:cubicBezTo>
                <a:cubicBezTo>
                  <a:pt x="969717" y="496491"/>
                  <a:pt x="941290" y="471488"/>
                  <a:pt x="944844" y="417909"/>
                </a:cubicBezTo>
                <a:cubicBezTo>
                  <a:pt x="944844" y="389334"/>
                  <a:pt x="934184" y="350044"/>
                  <a:pt x="969717" y="335757"/>
                </a:cubicBezTo>
                <a:cubicBezTo>
                  <a:pt x="998144" y="321469"/>
                  <a:pt x="1037231" y="335757"/>
                  <a:pt x="1051445" y="360759"/>
                </a:cubicBezTo>
                <a:cubicBezTo>
                  <a:pt x="1069212" y="407194"/>
                  <a:pt x="1086978" y="450056"/>
                  <a:pt x="1147386" y="453629"/>
                </a:cubicBezTo>
                <a:cubicBezTo>
                  <a:pt x="1229113" y="460771"/>
                  <a:pt x="1182919" y="432197"/>
                  <a:pt x="1168706" y="396478"/>
                </a:cubicBezTo>
                <a:cubicBezTo>
                  <a:pt x="1154492" y="357188"/>
                  <a:pt x="1197133" y="346472"/>
                  <a:pt x="1225560" y="353615"/>
                </a:cubicBezTo>
                <a:cubicBezTo>
                  <a:pt x="1332161" y="385763"/>
                  <a:pt x="1442315" y="328613"/>
                  <a:pt x="1552469" y="375047"/>
                </a:cubicBezTo>
                <a:cubicBezTo>
                  <a:pt x="1524043" y="260747"/>
                  <a:pt x="1463635" y="210741"/>
                  <a:pt x="1335714" y="192881"/>
                </a:cubicBezTo>
                <a:cubicBezTo>
                  <a:pt x="1289520" y="189310"/>
                  <a:pt x="1239773" y="196453"/>
                  <a:pt x="1197133" y="164306"/>
                </a:cubicBezTo>
                <a:cubicBezTo>
                  <a:pt x="1172259" y="146447"/>
                  <a:pt x="1147386" y="125016"/>
                  <a:pt x="1165153" y="89297"/>
                </a:cubicBezTo>
                <a:cubicBezTo>
                  <a:pt x="1175813" y="64294"/>
                  <a:pt x="1204239" y="64294"/>
                  <a:pt x="1229113" y="71437"/>
                </a:cubicBezTo>
                <a:cubicBezTo>
                  <a:pt x="1332161" y="110728"/>
                  <a:pt x="1442315" y="121444"/>
                  <a:pt x="1548916" y="135731"/>
                </a:cubicBezTo>
                <a:cubicBezTo>
                  <a:pt x="1566683" y="139303"/>
                  <a:pt x="1584450" y="146447"/>
                  <a:pt x="1602217" y="110728"/>
                </a:cubicBezTo>
                <a:cubicBezTo>
                  <a:pt x="1477849" y="78581"/>
                  <a:pt x="1357034" y="35719"/>
                  <a:pt x="1232666" y="0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46AD042-DE90-4088-8A07-B9A64C2CE0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640080"/>
            <a:ext cx="3886200" cy="2953512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2FFC98-62A0-445A-BEDA-785BE925A1D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59168" y="640080"/>
            <a:ext cx="4489704" cy="5596128"/>
          </a:xfrm>
        </p:spPr>
        <p:txBody>
          <a:bodyPr anchor="ctr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B4D7827-8489-4EE4-88EE-16685FE6DE8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3776472"/>
            <a:ext cx="3886200" cy="2468880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33534F-EA91-4A50-B0F6-10D689E458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C20F3F7-8B4B-4015-AA9C-109D05B2F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l">
              <a:defRPr/>
            </a:lvl1pPr>
          </a:lstStyle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10B6EE2-78A1-4D01-87BE-A1487FBD27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86134"/>
      </p:ext>
    </p:extLst>
  </p:cSld>
  <p:clrMapOvr>
    <a:masterClrMapping/>
  </p:clrMapOvr>
  <p:transition spd="slow">
    <p:wip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8615C6B-1C98-4B1C-AB4B-1E1898E593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8DFF97-B7FD-47F9-BC7F-DD4B4C5EA2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831D22-079E-43E3-86A4-BA12DB888C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04E684-10F4-4CC3-A0B9-F03AA7BE37CF}" type="datetimeFigureOut">
              <a:rPr lang="en-US" smtClean="0"/>
              <a:t>12/1/2024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14C30A2-140B-4A5D-BEEC-C1314AF1F3F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71BA8F-7826-496D-91F8-B3ECDF34DA7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845F5A-061D-4825-9AE9-D7794091C6C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3609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9" r:id="rId1"/>
    <p:sldLayoutId id="2147483760" r:id="rId2"/>
    <p:sldLayoutId id="2147483761" r:id="rId3"/>
    <p:sldLayoutId id="2147483762" r:id="rId4"/>
    <p:sldLayoutId id="2147483763" r:id="rId5"/>
    <p:sldLayoutId id="2147483757" r:id="rId6"/>
    <p:sldLayoutId id="2147483752" r:id="rId7"/>
    <p:sldLayoutId id="2147483753" r:id="rId8"/>
    <p:sldLayoutId id="2147483754" r:id="rId9"/>
    <p:sldLayoutId id="2147483755" r:id="rId10"/>
    <p:sldLayoutId id="2147483756" r:id="rId11"/>
    <p:sldLayoutId id="2147483758" r:id="rId12"/>
  </p:sldLayoutIdLst>
  <p:transition spd="slow">
    <p:wipe/>
  </p:transition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i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0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F95DA1D8-E874-4205-B6D5-557E0C072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plash of colors on a white surface">
            <a:extLst>
              <a:ext uri="{FF2B5EF4-FFF2-40B4-BE49-F238E27FC236}">
                <a16:creationId xmlns:a16="http://schemas.microsoft.com/office/drawing/2014/main" id="{EF4328DC-E2C3-E99A-71A4-4305DA63E82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397" b="22603"/>
          <a:stretch/>
        </p:blipFill>
        <p:spPr>
          <a:xfrm>
            <a:off x="20" y="10"/>
            <a:ext cx="12191980" cy="685799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5712609" y="3740816"/>
                </a:moveTo>
                <a:cubicBezTo>
                  <a:pt x="5738974" y="3758821"/>
                  <a:pt x="5765337" y="3776826"/>
                  <a:pt x="5791702" y="3794831"/>
                </a:cubicBezTo>
                <a:cubicBezTo>
                  <a:pt x="5776911" y="3790330"/>
                  <a:pt x="5760836" y="3785829"/>
                  <a:pt x="5745403" y="3781327"/>
                </a:cubicBezTo>
                <a:cubicBezTo>
                  <a:pt x="5732542" y="3770394"/>
                  <a:pt x="5719038" y="3760108"/>
                  <a:pt x="5706178" y="3748531"/>
                </a:cubicBezTo>
                <a:cubicBezTo>
                  <a:pt x="5708106" y="3745959"/>
                  <a:pt x="5710678" y="3743389"/>
                  <a:pt x="5712609" y="3740816"/>
                </a:cubicBezTo>
                <a:close/>
                <a:moveTo>
                  <a:pt x="6185882" y="2838635"/>
                </a:moveTo>
                <a:cubicBezTo>
                  <a:pt x="6344070" y="2946665"/>
                  <a:pt x="6502257" y="3055338"/>
                  <a:pt x="6660444" y="3163369"/>
                </a:cubicBezTo>
                <a:cubicBezTo>
                  <a:pt x="6657871" y="3165941"/>
                  <a:pt x="6655942" y="3168513"/>
                  <a:pt x="6653370" y="3171086"/>
                </a:cubicBezTo>
                <a:cubicBezTo>
                  <a:pt x="6479751" y="3079774"/>
                  <a:pt x="6315776" y="2978175"/>
                  <a:pt x="6185882" y="283863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3164490"/>
                </a:lnTo>
                <a:lnTo>
                  <a:pt x="11988395" y="3196744"/>
                </a:lnTo>
                <a:cubicBezTo>
                  <a:pt x="11473771" y="3266864"/>
                  <a:pt x="10861963" y="3302908"/>
                  <a:pt x="10185568" y="3253395"/>
                </a:cubicBezTo>
                <a:cubicBezTo>
                  <a:pt x="10116120" y="3248250"/>
                  <a:pt x="10050531" y="3245034"/>
                  <a:pt x="9983655" y="3242463"/>
                </a:cubicBezTo>
                <a:cubicBezTo>
                  <a:pt x="9392061" y="3216097"/>
                  <a:pt x="8811401" y="3203236"/>
                  <a:pt x="8566404" y="3171728"/>
                </a:cubicBezTo>
                <a:cubicBezTo>
                  <a:pt x="8374779" y="3146650"/>
                  <a:pt x="7394792" y="2934448"/>
                  <a:pt x="7107354" y="2755040"/>
                </a:cubicBezTo>
                <a:cubicBezTo>
                  <a:pt x="6813486" y="2571132"/>
                  <a:pt x="6536339" y="2367932"/>
                  <a:pt x="6260475" y="2164090"/>
                </a:cubicBezTo>
                <a:cubicBezTo>
                  <a:pt x="6140870" y="2075993"/>
                  <a:pt x="6013549" y="1995614"/>
                  <a:pt x="5905518" y="1894658"/>
                </a:cubicBezTo>
                <a:cubicBezTo>
                  <a:pt x="5797490" y="1793059"/>
                  <a:pt x="5694605" y="1687600"/>
                  <a:pt x="5577572" y="1593717"/>
                </a:cubicBezTo>
                <a:cubicBezTo>
                  <a:pt x="5544133" y="1566709"/>
                  <a:pt x="5510696" y="1537773"/>
                  <a:pt x="5461824" y="1533271"/>
                </a:cubicBezTo>
                <a:cubicBezTo>
                  <a:pt x="5450893" y="1531985"/>
                  <a:pt x="5439318" y="1532628"/>
                  <a:pt x="5428386" y="1533913"/>
                </a:cubicBezTo>
                <a:cubicBezTo>
                  <a:pt x="5416169" y="1535200"/>
                  <a:pt x="5406523" y="1541630"/>
                  <a:pt x="5402021" y="1552562"/>
                </a:cubicBezTo>
                <a:cubicBezTo>
                  <a:pt x="5397521" y="1564781"/>
                  <a:pt x="5405238" y="1571853"/>
                  <a:pt x="5414239" y="1578283"/>
                </a:cubicBezTo>
                <a:cubicBezTo>
                  <a:pt x="5420670" y="1582785"/>
                  <a:pt x="5427099" y="1589859"/>
                  <a:pt x="5435459" y="1591144"/>
                </a:cubicBezTo>
                <a:cubicBezTo>
                  <a:pt x="5488833" y="1598861"/>
                  <a:pt x="5508766" y="1638086"/>
                  <a:pt x="5533844" y="1672809"/>
                </a:cubicBezTo>
                <a:cubicBezTo>
                  <a:pt x="5544776" y="1687600"/>
                  <a:pt x="5556350" y="1699175"/>
                  <a:pt x="5536417" y="1720394"/>
                </a:cubicBezTo>
                <a:cubicBezTo>
                  <a:pt x="5519055" y="1739042"/>
                  <a:pt x="5537059" y="1748689"/>
                  <a:pt x="5555063" y="1753834"/>
                </a:cubicBezTo>
                <a:cubicBezTo>
                  <a:pt x="5580142" y="1760906"/>
                  <a:pt x="5609722" y="1759621"/>
                  <a:pt x="5638015" y="1782770"/>
                </a:cubicBezTo>
                <a:cubicBezTo>
                  <a:pt x="5531915" y="1784699"/>
                  <a:pt x="5486902" y="1723611"/>
                  <a:pt x="5438676" y="1667022"/>
                </a:cubicBezTo>
                <a:cubicBezTo>
                  <a:pt x="5420670" y="1646446"/>
                  <a:pt x="5408453" y="1622010"/>
                  <a:pt x="5393019" y="1598861"/>
                </a:cubicBezTo>
                <a:cubicBezTo>
                  <a:pt x="5373728" y="1570568"/>
                  <a:pt x="5351221" y="1569281"/>
                  <a:pt x="5322928" y="1594359"/>
                </a:cubicBezTo>
                <a:cubicBezTo>
                  <a:pt x="5297850" y="1616865"/>
                  <a:pt x="5285633" y="1614937"/>
                  <a:pt x="5277274" y="1584070"/>
                </a:cubicBezTo>
                <a:cubicBezTo>
                  <a:pt x="5264412" y="1535843"/>
                  <a:pt x="5234831" y="1501763"/>
                  <a:pt x="5184674" y="1484401"/>
                </a:cubicBezTo>
                <a:cubicBezTo>
                  <a:pt x="5179209" y="1482471"/>
                  <a:pt x="5173101" y="1479417"/>
                  <a:pt x="5167072" y="1478372"/>
                </a:cubicBezTo>
                <a:cubicBezTo>
                  <a:pt x="5161044" y="1477327"/>
                  <a:pt x="5155097" y="1478292"/>
                  <a:pt x="5149951" y="1484401"/>
                </a:cubicBezTo>
                <a:cubicBezTo>
                  <a:pt x="5140950" y="1494688"/>
                  <a:pt x="5148664" y="1506907"/>
                  <a:pt x="5155097" y="1515909"/>
                </a:cubicBezTo>
                <a:cubicBezTo>
                  <a:pt x="5166670" y="1531985"/>
                  <a:pt x="5176959" y="1547417"/>
                  <a:pt x="5181461" y="1566709"/>
                </a:cubicBezTo>
                <a:cubicBezTo>
                  <a:pt x="5184674" y="1579570"/>
                  <a:pt x="5187891" y="1593717"/>
                  <a:pt x="5178887" y="1603361"/>
                </a:cubicBezTo>
                <a:cubicBezTo>
                  <a:pt x="5141592" y="1644516"/>
                  <a:pt x="5168600" y="1663807"/>
                  <a:pt x="5200752" y="1685671"/>
                </a:cubicBezTo>
                <a:cubicBezTo>
                  <a:pt x="5245120" y="1715251"/>
                  <a:pt x="5262482" y="1758976"/>
                  <a:pt x="5252195" y="1811063"/>
                </a:cubicBezTo>
                <a:cubicBezTo>
                  <a:pt x="5248335" y="1832284"/>
                  <a:pt x="5250909" y="1845143"/>
                  <a:pt x="5277274" y="1844501"/>
                </a:cubicBezTo>
                <a:cubicBezTo>
                  <a:pt x="5287560" y="1844501"/>
                  <a:pt x="5290133" y="1851575"/>
                  <a:pt x="5293993" y="1859290"/>
                </a:cubicBezTo>
                <a:cubicBezTo>
                  <a:pt x="5376299" y="2041270"/>
                  <a:pt x="5495262" y="2200743"/>
                  <a:pt x="5634802" y="2347356"/>
                </a:cubicBezTo>
                <a:cubicBezTo>
                  <a:pt x="5747976" y="2466318"/>
                  <a:pt x="5872725" y="2573704"/>
                  <a:pt x="6001975" y="2677877"/>
                </a:cubicBezTo>
                <a:cubicBezTo>
                  <a:pt x="6005832" y="2681092"/>
                  <a:pt x="6009691" y="2684949"/>
                  <a:pt x="6011621" y="2691379"/>
                </a:cubicBezTo>
                <a:cubicBezTo>
                  <a:pt x="5950533" y="2678520"/>
                  <a:pt x="5897804" y="2652154"/>
                  <a:pt x="5847002" y="2622575"/>
                </a:cubicBezTo>
                <a:cubicBezTo>
                  <a:pt x="5711965" y="2544125"/>
                  <a:pt x="5598147" y="2442525"/>
                  <a:pt x="5483045" y="2342854"/>
                </a:cubicBezTo>
                <a:cubicBezTo>
                  <a:pt x="5412953" y="2281765"/>
                  <a:pt x="5340933" y="2222606"/>
                  <a:pt x="5263769" y="2168592"/>
                </a:cubicBezTo>
                <a:cubicBezTo>
                  <a:pt x="5250909" y="2159588"/>
                  <a:pt x="5241905" y="2148014"/>
                  <a:pt x="5232904" y="2136439"/>
                </a:cubicBezTo>
                <a:cubicBezTo>
                  <a:pt x="5227759" y="2130010"/>
                  <a:pt x="5221329" y="2124222"/>
                  <a:pt x="5211040" y="2126795"/>
                </a:cubicBezTo>
                <a:cubicBezTo>
                  <a:pt x="5198180" y="2130010"/>
                  <a:pt x="5196893" y="2139654"/>
                  <a:pt x="5195606" y="2149301"/>
                </a:cubicBezTo>
                <a:cubicBezTo>
                  <a:pt x="5191749" y="2180166"/>
                  <a:pt x="5200108" y="2207817"/>
                  <a:pt x="5216185" y="2234181"/>
                </a:cubicBezTo>
                <a:cubicBezTo>
                  <a:pt x="5257983" y="2301699"/>
                  <a:pt x="5319713" y="2353786"/>
                  <a:pt x="5383373" y="2403300"/>
                </a:cubicBezTo>
                <a:cubicBezTo>
                  <a:pt x="5465682" y="2466961"/>
                  <a:pt x="5545418" y="2533193"/>
                  <a:pt x="5618083" y="2605857"/>
                </a:cubicBezTo>
                <a:cubicBezTo>
                  <a:pt x="5623226" y="2611001"/>
                  <a:pt x="5632871" y="2614216"/>
                  <a:pt x="5629656" y="2629005"/>
                </a:cubicBezTo>
                <a:cubicBezTo>
                  <a:pt x="5584001" y="2594925"/>
                  <a:pt x="5540917" y="2561487"/>
                  <a:pt x="5497192" y="2529334"/>
                </a:cubicBezTo>
                <a:cubicBezTo>
                  <a:pt x="5454108" y="2497183"/>
                  <a:pt x="5410380" y="2465031"/>
                  <a:pt x="5367298" y="2433523"/>
                </a:cubicBezTo>
                <a:cubicBezTo>
                  <a:pt x="5357008" y="2425806"/>
                  <a:pt x="5346076" y="2414874"/>
                  <a:pt x="5331288" y="2424520"/>
                </a:cubicBezTo>
                <a:cubicBezTo>
                  <a:pt x="5315856" y="2434165"/>
                  <a:pt x="5317785" y="2450242"/>
                  <a:pt x="5321643" y="2463101"/>
                </a:cubicBezTo>
                <a:cubicBezTo>
                  <a:pt x="5333859" y="2501041"/>
                  <a:pt x="5355081" y="2534479"/>
                  <a:pt x="5383373" y="2564059"/>
                </a:cubicBezTo>
                <a:cubicBezTo>
                  <a:pt x="5479829" y="2661801"/>
                  <a:pt x="5591073" y="2746038"/>
                  <a:pt x="5694605" y="2837349"/>
                </a:cubicBezTo>
                <a:cubicBezTo>
                  <a:pt x="5750548" y="2886864"/>
                  <a:pt x="5801990" y="2939593"/>
                  <a:pt x="5850861" y="2994249"/>
                </a:cubicBezTo>
                <a:cubicBezTo>
                  <a:pt x="5861793" y="3006469"/>
                  <a:pt x="5861149" y="3018043"/>
                  <a:pt x="5857934" y="3032189"/>
                </a:cubicBezTo>
                <a:cubicBezTo>
                  <a:pt x="5845076" y="3089421"/>
                  <a:pt x="5865008" y="3108711"/>
                  <a:pt x="5929311" y="3097780"/>
                </a:cubicBezTo>
                <a:cubicBezTo>
                  <a:pt x="5949246" y="3094563"/>
                  <a:pt x="5962750" y="3097780"/>
                  <a:pt x="5974966" y="3111282"/>
                </a:cubicBezTo>
                <a:cubicBezTo>
                  <a:pt x="6122866" y="3278472"/>
                  <a:pt x="6297771" y="3419297"/>
                  <a:pt x="6488753" y="3544689"/>
                </a:cubicBezTo>
                <a:cubicBezTo>
                  <a:pt x="6566560" y="3595488"/>
                  <a:pt x="6646940" y="3643718"/>
                  <a:pt x="6728605" y="3688730"/>
                </a:cubicBezTo>
                <a:cubicBezTo>
                  <a:pt x="6728605" y="3691945"/>
                  <a:pt x="6728605" y="3695804"/>
                  <a:pt x="6728605" y="3699019"/>
                </a:cubicBezTo>
                <a:cubicBezTo>
                  <a:pt x="6727962" y="3703519"/>
                  <a:pt x="6727320" y="3706091"/>
                  <a:pt x="6726677" y="3709950"/>
                </a:cubicBezTo>
                <a:cubicBezTo>
                  <a:pt x="6611573" y="3640502"/>
                  <a:pt x="6497754" y="3569125"/>
                  <a:pt x="6386510" y="3493890"/>
                </a:cubicBezTo>
                <a:cubicBezTo>
                  <a:pt x="6084927" y="3290048"/>
                  <a:pt x="5796845" y="3071415"/>
                  <a:pt x="5504264" y="2857926"/>
                </a:cubicBezTo>
                <a:cubicBezTo>
                  <a:pt x="5405879" y="2785906"/>
                  <a:pt x="5328073" y="2693952"/>
                  <a:pt x="5239333" y="2612929"/>
                </a:cubicBezTo>
                <a:cubicBezTo>
                  <a:pt x="5180174" y="2558915"/>
                  <a:pt x="5123586" y="2502328"/>
                  <a:pt x="5054783" y="2457958"/>
                </a:cubicBezTo>
                <a:cubicBezTo>
                  <a:pt x="5026489" y="2439952"/>
                  <a:pt x="4996909" y="2423876"/>
                  <a:pt x="4958969" y="2428378"/>
                </a:cubicBezTo>
                <a:cubicBezTo>
                  <a:pt x="4944180" y="2430308"/>
                  <a:pt x="4927460" y="2434165"/>
                  <a:pt x="4922316" y="2450884"/>
                </a:cubicBezTo>
                <a:cubicBezTo>
                  <a:pt x="4917814" y="2467603"/>
                  <a:pt x="4931318" y="2475320"/>
                  <a:pt x="4943538" y="2482393"/>
                </a:cubicBezTo>
                <a:cubicBezTo>
                  <a:pt x="4946752" y="2484322"/>
                  <a:pt x="4949967" y="2486895"/>
                  <a:pt x="4953183" y="2486895"/>
                </a:cubicBezTo>
                <a:cubicBezTo>
                  <a:pt x="5014271" y="2490752"/>
                  <a:pt x="5028418" y="2539623"/>
                  <a:pt x="5057355" y="2574991"/>
                </a:cubicBezTo>
                <a:cubicBezTo>
                  <a:pt x="5066357" y="2585923"/>
                  <a:pt x="5066999" y="2596854"/>
                  <a:pt x="5057355" y="2609714"/>
                </a:cubicBezTo>
                <a:cubicBezTo>
                  <a:pt x="5039991" y="2632863"/>
                  <a:pt x="5052210" y="2643152"/>
                  <a:pt x="5075359" y="2649582"/>
                </a:cubicBezTo>
                <a:cubicBezTo>
                  <a:pt x="5098507" y="2656013"/>
                  <a:pt x="5123586" y="2657941"/>
                  <a:pt x="5148664" y="2672732"/>
                </a:cubicBezTo>
                <a:cubicBezTo>
                  <a:pt x="5108797" y="2684949"/>
                  <a:pt x="5081147" y="2672090"/>
                  <a:pt x="5055425" y="2656013"/>
                </a:cubicBezTo>
                <a:cubicBezTo>
                  <a:pt x="4997552" y="2620646"/>
                  <a:pt x="4960257" y="2568559"/>
                  <a:pt x="4924888" y="2515188"/>
                </a:cubicBezTo>
                <a:cubicBezTo>
                  <a:pt x="4917814" y="2504899"/>
                  <a:pt x="4912027" y="2493324"/>
                  <a:pt x="4902382" y="2484965"/>
                </a:cubicBezTo>
                <a:cubicBezTo>
                  <a:pt x="4884376" y="2468246"/>
                  <a:pt x="4865085" y="2466318"/>
                  <a:pt x="4843224" y="2486895"/>
                </a:cubicBezTo>
                <a:cubicBezTo>
                  <a:pt x="4814285" y="2513902"/>
                  <a:pt x="4803998" y="2511973"/>
                  <a:pt x="4794352" y="2477250"/>
                </a:cubicBezTo>
                <a:cubicBezTo>
                  <a:pt x="4781490" y="2430308"/>
                  <a:pt x="4752554" y="2397512"/>
                  <a:pt x="4703040" y="2380151"/>
                </a:cubicBezTo>
                <a:cubicBezTo>
                  <a:pt x="4692753" y="2376292"/>
                  <a:pt x="4681821" y="2371147"/>
                  <a:pt x="4670890" y="2379507"/>
                </a:cubicBezTo>
                <a:cubicBezTo>
                  <a:pt x="4659315" y="2389153"/>
                  <a:pt x="4667030" y="2398798"/>
                  <a:pt x="4671532" y="2407802"/>
                </a:cubicBezTo>
                <a:cubicBezTo>
                  <a:pt x="4677962" y="2421948"/>
                  <a:pt x="4685679" y="2436095"/>
                  <a:pt x="4691466" y="2450884"/>
                </a:cubicBezTo>
                <a:cubicBezTo>
                  <a:pt x="4701755" y="2474677"/>
                  <a:pt x="4703685" y="2499756"/>
                  <a:pt x="4684393" y="2522904"/>
                </a:cubicBezTo>
                <a:cubicBezTo>
                  <a:pt x="4670245" y="2539623"/>
                  <a:pt x="4671532" y="2550555"/>
                  <a:pt x="4690181" y="2562130"/>
                </a:cubicBezTo>
                <a:cubicBezTo>
                  <a:pt x="4749983" y="2598140"/>
                  <a:pt x="4787922" y="2645081"/>
                  <a:pt x="4767344" y="2718387"/>
                </a:cubicBezTo>
                <a:cubicBezTo>
                  <a:pt x="4764130" y="2728676"/>
                  <a:pt x="4767988" y="2738965"/>
                  <a:pt x="4780205" y="2738321"/>
                </a:cubicBezTo>
                <a:cubicBezTo>
                  <a:pt x="4807214" y="2736393"/>
                  <a:pt x="4811713" y="2753112"/>
                  <a:pt x="4819430" y="2770474"/>
                </a:cubicBezTo>
                <a:cubicBezTo>
                  <a:pt x="4894666" y="2937020"/>
                  <a:pt x="5003339" y="3082346"/>
                  <a:pt x="5128730" y="3218670"/>
                </a:cubicBezTo>
                <a:cubicBezTo>
                  <a:pt x="5252837" y="3353709"/>
                  <a:pt x="5392376" y="3474599"/>
                  <a:pt x="5540917" y="3590345"/>
                </a:cubicBezTo>
                <a:cubicBezTo>
                  <a:pt x="5499119" y="3586487"/>
                  <a:pt x="5445104" y="3562695"/>
                  <a:pt x="5393019" y="3535044"/>
                </a:cubicBezTo>
                <a:cubicBezTo>
                  <a:pt x="5255410" y="3461095"/>
                  <a:pt x="5142235" y="3360781"/>
                  <a:pt x="5027131" y="3262397"/>
                </a:cubicBezTo>
                <a:cubicBezTo>
                  <a:pt x="4946752" y="3193592"/>
                  <a:pt x="4868302" y="3122858"/>
                  <a:pt x="4778275" y="3063697"/>
                </a:cubicBezTo>
                <a:cubicBezTo>
                  <a:pt x="4767988" y="3057268"/>
                  <a:pt x="4760914" y="3048908"/>
                  <a:pt x="4755127" y="3038619"/>
                </a:cubicBezTo>
                <a:cubicBezTo>
                  <a:pt x="4749983" y="3029617"/>
                  <a:pt x="4742265" y="3021258"/>
                  <a:pt x="4728763" y="3025115"/>
                </a:cubicBezTo>
                <a:cubicBezTo>
                  <a:pt x="4715259" y="3029617"/>
                  <a:pt x="4713973" y="3041192"/>
                  <a:pt x="4713973" y="3051481"/>
                </a:cubicBezTo>
                <a:cubicBezTo>
                  <a:pt x="4715902" y="3090063"/>
                  <a:pt x="4726833" y="3124786"/>
                  <a:pt x="4750625" y="3155652"/>
                </a:cubicBezTo>
                <a:cubicBezTo>
                  <a:pt x="4796924" y="3217385"/>
                  <a:pt x="4858656" y="3265612"/>
                  <a:pt x="4920386" y="3313839"/>
                </a:cubicBezTo>
                <a:cubicBezTo>
                  <a:pt x="5005911" y="3380072"/>
                  <a:pt x="5085005" y="3452092"/>
                  <a:pt x="5156382" y="3532472"/>
                </a:cubicBezTo>
                <a:cubicBezTo>
                  <a:pt x="5104940" y="3493247"/>
                  <a:pt x="5053495" y="3453378"/>
                  <a:pt x="5001409" y="3414153"/>
                </a:cubicBezTo>
                <a:cubicBezTo>
                  <a:pt x="4962184" y="3384574"/>
                  <a:pt x="4921673" y="3356279"/>
                  <a:pt x="4881806" y="3327343"/>
                </a:cubicBezTo>
                <a:cubicBezTo>
                  <a:pt x="4872159" y="3320270"/>
                  <a:pt x="4861870" y="3312554"/>
                  <a:pt x="4848368" y="3322198"/>
                </a:cubicBezTo>
                <a:cubicBezTo>
                  <a:pt x="4836149" y="3330558"/>
                  <a:pt x="4838079" y="3342777"/>
                  <a:pt x="4840652" y="3354351"/>
                </a:cubicBezTo>
                <a:cubicBezTo>
                  <a:pt x="4850297" y="3400006"/>
                  <a:pt x="4877304" y="3436659"/>
                  <a:pt x="4910742" y="3469454"/>
                </a:cubicBezTo>
                <a:cubicBezTo>
                  <a:pt x="4951252" y="3508679"/>
                  <a:pt x="4993695" y="3545976"/>
                  <a:pt x="5037419" y="3583272"/>
                </a:cubicBezTo>
                <a:cubicBezTo>
                  <a:pt x="4990479" y="3572983"/>
                  <a:pt x="4943538" y="3562695"/>
                  <a:pt x="4896595" y="3554336"/>
                </a:cubicBezTo>
                <a:cubicBezTo>
                  <a:pt x="4917814" y="3628927"/>
                  <a:pt x="4967328" y="3643718"/>
                  <a:pt x="5011699" y="3655292"/>
                </a:cubicBezTo>
                <a:cubicBezTo>
                  <a:pt x="5071502" y="3670081"/>
                  <a:pt x="5128730" y="3688730"/>
                  <a:pt x="5185319" y="3709950"/>
                </a:cubicBezTo>
                <a:cubicBezTo>
                  <a:pt x="5209111" y="3731170"/>
                  <a:pt x="5232904" y="3751748"/>
                  <a:pt x="5256052" y="3773610"/>
                </a:cubicBezTo>
                <a:cubicBezTo>
                  <a:pt x="5279845" y="3796118"/>
                  <a:pt x="5302352" y="3818624"/>
                  <a:pt x="5324859" y="3842415"/>
                </a:cubicBezTo>
                <a:cubicBezTo>
                  <a:pt x="5340933" y="3859776"/>
                  <a:pt x="5360224" y="3874568"/>
                  <a:pt x="5341576" y="3904146"/>
                </a:cubicBezTo>
                <a:cubicBezTo>
                  <a:pt x="5333217" y="3917650"/>
                  <a:pt x="5387873" y="3990958"/>
                  <a:pt x="5405238" y="3995458"/>
                </a:cubicBezTo>
                <a:cubicBezTo>
                  <a:pt x="5407809" y="3996100"/>
                  <a:pt x="5410380" y="3996745"/>
                  <a:pt x="5412310" y="3996745"/>
                </a:cubicBezTo>
                <a:cubicBezTo>
                  <a:pt x="5449607" y="3994173"/>
                  <a:pt x="5457967" y="4016036"/>
                  <a:pt x="5458608" y="4043687"/>
                </a:cubicBezTo>
                <a:cubicBezTo>
                  <a:pt x="5459252" y="4070693"/>
                  <a:pt x="5452823" y="4104131"/>
                  <a:pt x="5503621" y="4090627"/>
                </a:cubicBezTo>
                <a:cubicBezTo>
                  <a:pt x="5509408" y="4089342"/>
                  <a:pt x="5510696" y="4093199"/>
                  <a:pt x="5513266" y="4097701"/>
                </a:cubicBezTo>
                <a:cubicBezTo>
                  <a:pt x="5568568" y="4212804"/>
                  <a:pt x="5661808" y="4301543"/>
                  <a:pt x="5753762" y="4390282"/>
                </a:cubicBezTo>
                <a:cubicBezTo>
                  <a:pt x="5758907" y="4394784"/>
                  <a:pt x="5764052" y="4399285"/>
                  <a:pt x="5769195" y="4403786"/>
                </a:cubicBezTo>
                <a:cubicBezTo>
                  <a:pt x="5672741" y="4381280"/>
                  <a:pt x="5354436" y="4352342"/>
                  <a:pt x="5261196" y="4361989"/>
                </a:cubicBezTo>
                <a:cubicBezTo>
                  <a:pt x="5178245" y="4370349"/>
                  <a:pt x="4709472" y="4230167"/>
                  <a:pt x="4612374" y="4147215"/>
                </a:cubicBezTo>
                <a:cubicBezTo>
                  <a:pt x="4598869" y="4212161"/>
                  <a:pt x="4627806" y="4237882"/>
                  <a:pt x="4650956" y="4267463"/>
                </a:cubicBezTo>
                <a:cubicBezTo>
                  <a:pt x="4683749" y="4309260"/>
                  <a:pt x="4688895" y="4338840"/>
                  <a:pt x="4627162" y="4372278"/>
                </a:cubicBezTo>
                <a:cubicBezTo>
                  <a:pt x="4450327" y="4467447"/>
                  <a:pt x="4452257" y="4470662"/>
                  <a:pt x="4618160" y="4599911"/>
                </a:cubicBezTo>
                <a:cubicBezTo>
                  <a:pt x="4625877" y="4605700"/>
                  <a:pt x="4622019" y="4624347"/>
                  <a:pt x="4623948" y="4637209"/>
                </a:cubicBezTo>
                <a:cubicBezTo>
                  <a:pt x="4580863" y="4656500"/>
                  <a:pt x="4530064" y="4606343"/>
                  <a:pt x="4478622" y="4660357"/>
                </a:cubicBezTo>
                <a:cubicBezTo>
                  <a:pt x="4700468" y="4897637"/>
                  <a:pt x="5038064" y="5123344"/>
                  <a:pt x="5344150" y="5301466"/>
                </a:cubicBezTo>
                <a:cubicBezTo>
                  <a:pt x="5096581" y="5359982"/>
                  <a:pt x="4948037" y="5154210"/>
                  <a:pt x="4766058" y="5180574"/>
                </a:cubicBezTo>
                <a:cubicBezTo>
                  <a:pt x="4675390" y="5244877"/>
                  <a:pt x="4945465" y="5349050"/>
                  <a:pt x="4687609" y="5379273"/>
                </a:cubicBezTo>
                <a:cubicBezTo>
                  <a:pt x="4799496" y="5435860"/>
                  <a:pt x="4882449" y="5491161"/>
                  <a:pt x="4959611" y="5556107"/>
                </a:cubicBezTo>
                <a:cubicBezTo>
                  <a:pt x="5096581" y="5672497"/>
                  <a:pt x="5123586" y="5749662"/>
                  <a:pt x="5060571" y="5905920"/>
                </a:cubicBezTo>
                <a:cubicBezTo>
                  <a:pt x="5018773" y="6008805"/>
                  <a:pt x="4958326" y="6103332"/>
                  <a:pt x="5011699" y="6226152"/>
                </a:cubicBezTo>
                <a:cubicBezTo>
                  <a:pt x="5048351" y="6310389"/>
                  <a:pt x="5034204" y="6365690"/>
                  <a:pt x="4895308" y="6327750"/>
                </a:cubicBezTo>
                <a:cubicBezTo>
                  <a:pt x="4745482" y="6287240"/>
                  <a:pt x="4688895" y="6363118"/>
                  <a:pt x="4726833" y="6510373"/>
                </a:cubicBezTo>
                <a:cubicBezTo>
                  <a:pt x="4751269" y="6604900"/>
                  <a:pt x="4725546" y="6634480"/>
                  <a:pt x="4622661" y="6623548"/>
                </a:cubicBezTo>
                <a:cubicBezTo>
                  <a:pt x="4508843" y="6611330"/>
                  <a:pt x="4400814" y="6549598"/>
                  <a:pt x="4259989" y="6579179"/>
                </a:cubicBezTo>
                <a:cubicBezTo>
                  <a:pt x="4358453" y="6729972"/>
                  <a:pt x="4554892" y="6711403"/>
                  <a:pt x="4690343" y="6814255"/>
                </a:cubicBezTo>
                <a:lnTo>
                  <a:pt x="4735334" y="6858000"/>
                </a:lnTo>
                <a:lnTo>
                  <a:pt x="4496011" y="6858000"/>
                </a:lnTo>
                <a:lnTo>
                  <a:pt x="4440632" y="6851514"/>
                </a:lnTo>
                <a:cubicBezTo>
                  <a:pt x="4410700" y="6846400"/>
                  <a:pt x="4381522" y="6839608"/>
                  <a:pt x="4352585" y="6830605"/>
                </a:cubicBezTo>
                <a:cubicBezTo>
                  <a:pt x="4304358" y="6815816"/>
                  <a:pt x="4251629" y="6801027"/>
                  <a:pt x="4224621" y="6850539"/>
                </a:cubicBezTo>
                <a:lnTo>
                  <a:pt x="4223115" y="6858000"/>
                </a:lnTo>
                <a:lnTo>
                  <a:pt x="0" y="6858000"/>
                </a:lnTo>
                <a:close/>
              </a:path>
            </a:pathLst>
          </a:cu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AEF1CD2-8C59-461C-A9ED-CDA767102E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95999" y="3834174"/>
            <a:ext cx="5257800" cy="1701570"/>
          </a:xfrm>
        </p:spPr>
        <p:txBody>
          <a:bodyPr anchor="b">
            <a:normAutofit/>
          </a:bodyPr>
          <a:lstStyle/>
          <a:p>
            <a:r>
              <a:rPr lang="en-US" sz="4400" dirty="0"/>
              <a:t>Tic Tac Toe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F10D1EA-7CDC-A687-61BE-A94F055432E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96000" y="5592499"/>
            <a:ext cx="5147960" cy="646785"/>
          </a:xfrm>
        </p:spPr>
        <p:txBody>
          <a:bodyPr>
            <a:normAutofit/>
          </a:bodyPr>
          <a:lstStyle/>
          <a:p>
            <a:r>
              <a:rPr lang="en-US" sz="2000" dirty="0"/>
              <a:t>With genetic algorithms</a:t>
            </a:r>
          </a:p>
        </p:txBody>
      </p:sp>
    </p:spTree>
    <p:extLst>
      <p:ext uri="{BB962C8B-B14F-4D97-AF65-F5344CB8AC3E}">
        <p14:creationId xmlns:p14="http://schemas.microsoft.com/office/powerpoint/2010/main" val="3597245416"/>
      </p:ext>
    </p:extLst>
  </p:cSld>
  <p:clrMapOvr>
    <a:masterClrMapping/>
  </p:clrMapOvr>
  <p:transition spd="slow">
    <p:wip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93A94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690E935-DED7-1321-3B28-636FF4CDA4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952999" y="124756"/>
            <a:ext cx="6085364" cy="1798558"/>
          </a:xfrm>
        </p:spPr>
        <p:txBody>
          <a:bodyPr anchor="b">
            <a:normAutofit/>
          </a:bodyPr>
          <a:lstStyle/>
          <a:p>
            <a:r>
              <a:rPr lang="en-US" sz="3600" dirty="0"/>
              <a:t>Results &amp; Findings: AI Improvement and Player Experience</a:t>
            </a:r>
          </a:p>
        </p:txBody>
      </p:sp>
      <p:pic>
        <p:nvPicPr>
          <p:cNvPr id="5" name="Picture 4" descr="A graph with different colored lines&#10;&#10;Description automatically generated">
            <a:extLst>
              <a:ext uri="{FF2B5EF4-FFF2-40B4-BE49-F238E27FC236}">
                <a16:creationId xmlns:a16="http://schemas.microsoft.com/office/drawing/2014/main" id="{286AA23F-6A6F-BF05-E721-9CF816658A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3227286"/>
            <a:ext cx="4309533" cy="256036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F5F551-ACCF-D2E3-A355-286F7013646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952999" y="2055813"/>
            <a:ext cx="7235953" cy="4121149"/>
          </a:xfrm>
        </p:spPr>
        <p:txBody>
          <a:bodyPr anchor="t">
            <a:noAutofit/>
          </a:bodyPr>
          <a:lstStyle/>
          <a:p>
            <a:pPr>
              <a:lnSpc>
                <a:spcPct val="90000"/>
              </a:lnSpc>
            </a:pPr>
            <a:r>
              <a:rPr lang="en-US" sz="2200" b="1" dirty="0"/>
              <a:t>Performance Over Generations: </a:t>
            </a:r>
            <a:r>
              <a:rPr lang="en-US" sz="2200" dirty="0"/>
              <a:t>Initial generations rely on random strategies with low success rates. Over time, the AI evolves to prioritize: Blocking winning moves, Securing optimal positions (center, corners). </a:t>
            </a:r>
            <a:r>
              <a:rPr lang="en-US" sz="2200" b="1" dirty="0"/>
              <a:t>Observation:</a:t>
            </a:r>
            <a:r>
              <a:rPr lang="en-US" sz="2200" dirty="0"/>
              <a:t> Consistent improvement in fitness scores as generations progress.</a:t>
            </a:r>
          </a:p>
          <a:p>
            <a:pPr>
              <a:lnSpc>
                <a:spcPct val="90000"/>
              </a:lnSpc>
            </a:pPr>
            <a:r>
              <a:rPr lang="en-US" sz="2200" b="1" dirty="0"/>
              <a:t>Smarter Gameplay: </a:t>
            </a:r>
            <a:r>
              <a:rPr lang="en-US" sz="2200" dirty="0"/>
              <a:t>The AI becomes increasingly competitive, learning to anticipate player moves and counter effectively.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200" b="1" dirty="0"/>
              <a:t>Enhanced Challenge: </a:t>
            </a:r>
            <a:r>
              <a:rPr lang="en-US" sz="2200" dirty="0"/>
              <a:t>The AI evolves to pose a greater challenge to players. Matches become more engaging due to dynamic and adaptive AI responses.</a:t>
            </a:r>
          </a:p>
        </p:txBody>
      </p:sp>
    </p:spTree>
    <p:extLst>
      <p:ext uri="{BB962C8B-B14F-4D97-AF65-F5344CB8AC3E}">
        <p14:creationId xmlns:p14="http://schemas.microsoft.com/office/powerpoint/2010/main" val="1744388013"/>
      </p:ext>
    </p:extLst>
  </p:cSld>
  <p:clrMapOvr>
    <a:masterClrMapping/>
  </p:clrMapOvr>
  <p:transition spd="slow">
    <p:wip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1" name="Rectangle 20">
            <a:extLst>
              <a:ext uri="{FF2B5EF4-FFF2-40B4-BE49-F238E27FC236}">
                <a16:creationId xmlns:a16="http://schemas.microsoft.com/office/drawing/2014/main" id="{B20EED73-1494-4E89-869B-E501A02B24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E9D7A3A2-205A-4FD7-89D2-24FA8A54EA1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4934" y="0"/>
            <a:ext cx="11377066" cy="4001047"/>
          </a:xfrm>
          <a:custGeom>
            <a:avLst/>
            <a:gdLst>
              <a:gd name="connsiteX0" fmla="*/ 914840 w 11377066"/>
              <a:gd name="connsiteY0" fmla="*/ 0 h 3343806"/>
              <a:gd name="connsiteX1" fmla="*/ 11365513 w 11377066"/>
              <a:gd name="connsiteY1" fmla="*/ 0 h 3343806"/>
              <a:gd name="connsiteX2" fmla="*/ 11365513 w 11377066"/>
              <a:gd name="connsiteY2" fmla="*/ 846735 h 3343806"/>
              <a:gd name="connsiteX3" fmla="*/ 11050704 w 11377066"/>
              <a:gd name="connsiteY3" fmla="*/ 1046017 h 3343806"/>
              <a:gd name="connsiteX4" fmla="*/ 11195112 w 11377066"/>
              <a:gd name="connsiteY4" fmla="*/ 1103780 h 3343806"/>
              <a:gd name="connsiteX5" fmla="*/ 10553944 w 11377066"/>
              <a:gd name="connsiteY5" fmla="*/ 1441695 h 3343806"/>
              <a:gd name="connsiteX6" fmla="*/ 11148902 w 11377066"/>
              <a:gd name="connsiteY6" fmla="*/ 1383932 h 3343806"/>
              <a:gd name="connsiteX7" fmla="*/ 11117132 w 11377066"/>
              <a:gd name="connsiteY7" fmla="*/ 1430142 h 3343806"/>
              <a:gd name="connsiteX8" fmla="*/ 11085363 w 11377066"/>
              <a:gd name="connsiteY8" fmla="*/ 1476352 h 3343806"/>
              <a:gd name="connsiteX9" fmla="*/ 11365513 w 11377066"/>
              <a:gd name="connsiteY9" fmla="*/ 1447471 h 3343806"/>
              <a:gd name="connsiteX10" fmla="*/ 11365513 w 11377066"/>
              <a:gd name="connsiteY10" fmla="*/ 1496569 h 3343806"/>
              <a:gd name="connsiteX11" fmla="*/ 11278869 w 11377066"/>
              <a:gd name="connsiteY11" fmla="*/ 1554332 h 3343806"/>
              <a:gd name="connsiteX12" fmla="*/ 11365513 w 11377066"/>
              <a:gd name="connsiteY12" fmla="*/ 1539891 h 3343806"/>
              <a:gd name="connsiteX13" fmla="*/ 11377066 w 11377066"/>
              <a:gd name="connsiteY13" fmla="*/ 1539891 h 3343806"/>
              <a:gd name="connsiteX14" fmla="*/ 11377066 w 11377066"/>
              <a:gd name="connsiteY14" fmla="*/ 1765167 h 3343806"/>
              <a:gd name="connsiteX15" fmla="*/ 4624577 w 11377066"/>
              <a:gd name="connsiteY15" fmla="*/ 3342096 h 3343806"/>
              <a:gd name="connsiteX16" fmla="*/ 4000738 w 11377066"/>
              <a:gd name="connsiteY16" fmla="*/ 3313214 h 3343806"/>
              <a:gd name="connsiteX17" fmla="*/ 3853443 w 11377066"/>
              <a:gd name="connsiteY17" fmla="*/ 3217905 h 3343806"/>
              <a:gd name="connsiteX18" fmla="*/ 4003625 w 11377066"/>
              <a:gd name="connsiteY18" fmla="*/ 3171695 h 3343806"/>
              <a:gd name="connsiteX19" fmla="*/ 4465729 w 11377066"/>
              <a:gd name="connsiteY19" fmla="*/ 3024399 h 3343806"/>
              <a:gd name="connsiteX20" fmla="*/ 4015179 w 11377066"/>
              <a:gd name="connsiteY20" fmla="*/ 3047505 h 3343806"/>
              <a:gd name="connsiteX21" fmla="*/ 4656346 w 11377066"/>
              <a:gd name="connsiteY21" fmla="*/ 2926202 h 3343806"/>
              <a:gd name="connsiteX22" fmla="*/ 4841188 w 11377066"/>
              <a:gd name="connsiteY22" fmla="*/ 2862663 h 3343806"/>
              <a:gd name="connsiteX23" fmla="*/ 4659236 w 11377066"/>
              <a:gd name="connsiteY23" fmla="*/ 2836670 h 3343806"/>
              <a:gd name="connsiteX24" fmla="*/ 3778351 w 11377066"/>
              <a:gd name="connsiteY24" fmla="*/ 2914650 h 3343806"/>
              <a:gd name="connsiteX25" fmla="*/ 3694595 w 11377066"/>
              <a:gd name="connsiteY25" fmla="*/ 2923314 h 3343806"/>
              <a:gd name="connsiteX26" fmla="*/ 3119852 w 11377066"/>
              <a:gd name="connsiteY26" fmla="*/ 2862663 h 3343806"/>
              <a:gd name="connsiteX27" fmla="*/ 3440437 w 11377066"/>
              <a:gd name="connsiteY27" fmla="*/ 2799124 h 3343806"/>
              <a:gd name="connsiteX28" fmla="*/ 3070753 w 11377066"/>
              <a:gd name="connsiteY28" fmla="*/ 2761578 h 3343806"/>
              <a:gd name="connsiteX29" fmla="*/ 2623091 w 11377066"/>
              <a:gd name="connsiteY29" fmla="*/ 2726920 h 3343806"/>
              <a:gd name="connsiteX30" fmla="*/ 2160987 w 11377066"/>
              <a:gd name="connsiteY30" fmla="*/ 2611394 h 3343806"/>
              <a:gd name="connsiteX31" fmla="*/ 1837515 w 11377066"/>
              <a:gd name="connsiteY31" fmla="*/ 2573848 h 3343806"/>
              <a:gd name="connsiteX32" fmla="*/ 1869284 w 11377066"/>
              <a:gd name="connsiteY32" fmla="*/ 2472763 h 3343806"/>
              <a:gd name="connsiteX33" fmla="*/ 1808633 w 11377066"/>
              <a:gd name="connsiteY33" fmla="*/ 2386119 h 3343806"/>
              <a:gd name="connsiteX34" fmla="*/ 2354493 w 11377066"/>
              <a:gd name="connsiteY34" fmla="*/ 2342797 h 3343806"/>
              <a:gd name="connsiteX35" fmla="*/ 2146546 w 11377066"/>
              <a:gd name="connsiteY35" fmla="*/ 2328356 h 3343806"/>
              <a:gd name="connsiteX36" fmla="*/ 2054126 w 11377066"/>
              <a:gd name="connsiteY36" fmla="*/ 2285034 h 3343806"/>
              <a:gd name="connsiteX37" fmla="*/ 2132106 w 11377066"/>
              <a:gd name="connsiteY37" fmla="*/ 2238823 h 3343806"/>
              <a:gd name="connsiteX38" fmla="*/ 2478684 w 11377066"/>
              <a:gd name="connsiteY38" fmla="*/ 2085751 h 3343806"/>
              <a:gd name="connsiteX39" fmla="*/ 1511154 w 11377066"/>
              <a:gd name="connsiteY39" fmla="*/ 2094416 h 3343806"/>
              <a:gd name="connsiteX40" fmla="*/ 1638232 w 11377066"/>
              <a:gd name="connsiteY40" fmla="*/ 2042429 h 3343806"/>
              <a:gd name="connsiteX41" fmla="*/ 2972556 w 11377066"/>
              <a:gd name="connsiteY41" fmla="*/ 1718957 h 3343806"/>
              <a:gd name="connsiteX42" fmla="*/ 3238266 w 11377066"/>
              <a:gd name="connsiteY42" fmla="*/ 1678523 h 3343806"/>
              <a:gd name="connsiteX43" fmla="*/ 2522005 w 11377066"/>
              <a:gd name="connsiteY43" fmla="*/ 1664082 h 3343806"/>
              <a:gd name="connsiteX44" fmla="*/ 1421621 w 11377066"/>
              <a:gd name="connsiteY44" fmla="*/ 1522563 h 3343806"/>
              <a:gd name="connsiteX45" fmla="*/ 1525595 w 11377066"/>
              <a:gd name="connsiteY45" fmla="*/ 1392596 h 3343806"/>
              <a:gd name="connsiteX46" fmla="*/ 982623 w 11377066"/>
              <a:gd name="connsiteY46" fmla="*/ 1415701 h 3343806"/>
              <a:gd name="connsiteX47" fmla="*/ 1231003 w 11377066"/>
              <a:gd name="connsiteY47" fmla="*/ 1314616 h 3343806"/>
              <a:gd name="connsiteX48" fmla="*/ 1025945 w 11377066"/>
              <a:gd name="connsiteY48" fmla="*/ 1297287 h 3343806"/>
              <a:gd name="connsiteX49" fmla="*/ 841104 w 11377066"/>
              <a:gd name="connsiteY49" fmla="*/ 1225083 h 3343806"/>
              <a:gd name="connsiteX50" fmla="*/ 1612239 w 11377066"/>
              <a:gd name="connsiteY50" fmla="*/ 1112445 h 3343806"/>
              <a:gd name="connsiteX51" fmla="*/ 1814409 w 11377066"/>
              <a:gd name="connsiteY51" fmla="*/ 1008471 h 3343806"/>
              <a:gd name="connsiteX52" fmla="*/ 1932824 w 11377066"/>
              <a:gd name="connsiteY52" fmla="*/ 979590 h 3343806"/>
              <a:gd name="connsiteX53" fmla="*/ 2083007 w 11377066"/>
              <a:gd name="connsiteY53" fmla="*/ 936268 h 3343806"/>
              <a:gd name="connsiteX54" fmla="*/ 1947265 w 11377066"/>
              <a:gd name="connsiteY54" fmla="*/ 924715 h 3343806"/>
              <a:gd name="connsiteX55" fmla="*/ 1271438 w 11377066"/>
              <a:gd name="connsiteY55" fmla="*/ 895834 h 3343806"/>
              <a:gd name="connsiteX56" fmla="*/ 659150 w 11377066"/>
              <a:gd name="connsiteY56" fmla="*/ 907386 h 3343806"/>
              <a:gd name="connsiteX57" fmla="*/ 780453 w 11377066"/>
              <a:gd name="connsiteY57" fmla="*/ 846735 h 3343806"/>
              <a:gd name="connsiteX58" fmla="*/ 841104 w 11377066"/>
              <a:gd name="connsiteY58" fmla="*/ 788972 h 3343806"/>
              <a:gd name="connsiteX59" fmla="*/ 448316 w 11377066"/>
              <a:gd name="connsiteY59" fmla="*/ 659006 h 3343806"/>
              <a:gd name="connsiteX60" fmla="*/ 910419 w 11377066"/>
              <a:gd name="connsiteY60" fmla="*/ 569473 h 3343806"/>
              <a:gd name="connsiteX61" fmla="*/ 604275 w 11377066"/>
              <a:gd name="connsiteY61" fmla="*/ 514598 h 3343806"/>
              <a:gd name="connsiteX62" fmla="*/ 15093 w 11377066"/>
              <a:gd name="connsiteY62" fmla="*/ 352862 h 3343806"/>
              <a:gd name="connsiteX63" fmla="*/ 430987 w 11377066"/>
              <a:gd name="connsiteY63" fmla="*/ 136251 h 3343806"/>
              <a:gd name="connsiteX64" fmla="*/ 874092 w 11377066"/>
              <a:gd name="connsiteY64" fmla="*/ 17656 h 334380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</a:cxnLst>
            <a:rect l="l" t="t" r="r" b="b"/>
            <a:pathLst>
              <a:path w="11377066" h="3343806">
                <a:moveTo>
                  <a:pt x="914840" y="0"/>
                </a:moveTo>
                <a:lnTo>
                  <a:pt x="11365513" y="0"/>
                </a:lnTo>
                <a:lnTo>
                  <a:pt x="11365513" y="846735"/>
                </a:lnTo>
                <a:cubicBezTo>
                  <a:pt x="11273092" y="924715"/>
                  <a:pt x="11163343" y="985366"/>
                  <a:pt x="11050704" y="1046017"/>
                </a:cubicBezTo>
                <a:cubicBezTo>
                  <a:pt x="11088251" y="1089339"/>
                  <a:pt x="11169119" y="1037353"/>
                  <a:pt x="11195112" y="1103780"/>
                </a:cubicBezTo>
                <a:cubicBezTo>
                  <a:pt x="10987166" y="1216419"/>
                  <a:pt x="10796548" y="1357938"/>
                  <a:pt x="10553944" y="1441695"/>
                </a:cubicBezTo>
                <a:cubicBezTo>
                  <a:pt x="10753226" y="1381043"/>
                  <a:pt x="10952508" y="1409925"/>
                  <a:pt x="11148902" y="1383932"/>
                </a:cubicBezTo>
                <a:cubicBezTo>
                  <a:pt x="11174895" y="1418589"/>
                  <a:pt x="11131573" y="1418589"/>
                  <a:pt x="11117132" y="1430142"/>
                </a:cubicBezTo>
                <a:cubicBezTo>
                  <a:pt x="11102692" y="1441695"/>
                  <a:pt x="11082474" y="1450359"/>
                  <a:pt x="11085363" y="1476352"/>
                </a:cubicBezTo>
                <a:cubicBezTo>
                  <a:pt x="11174895" y="1487905"/>
                  <a:pt x="11273092" y="1447471"/>
                  <a:pt x="11365513" y="1447471"/>
                </a:cubicBezTo>
                <a:lnTo>
                  <a:pt x="11365513" y="1496569"/>
                </a:lnTo>
                <a:cubicBezTo>
                  <a:pt x="11333743" y="1513898"/>
                  <a:pt x="11293310" y="1519674"/>
                  <a:pt x="11278869" y="1554332"/>
                </a:cubicBezTo>
                <a:cubicBezTo>
                  <a:pt x="11307750" y="1548556"/>
                  <a:pt x="11336632" y="1545668"/>
                  <a:pt x="11365513" y="1539891"/>
                </a:cubicBezTo>
                <a:lnTo>
                  <a:pt x="11377066" y="1539891"/>
                </a:lnTo>
                <a:lnTo>
                  <a:pt x="11377066" y="1765167"/>
                </a:lnTo>
                <a:cubicBezTo>
                  <a:pt x="9482441" y="3362313"/>
                  <a:pt x="4945162" y="3324767"/>
                  <a:pt x="4624577" y="3342096"/>
                </a:cubicBezTo>
                <a:cubicBezTo>
                  <a:pt x="4523492" y="3347872"/>
                  <a:pt x="4098935" y="3339207"/>
                  <a:pt x="4000738" y="3313214"/>
                </a:cubicBezTo>
                <a:cubicBezTo>
                  <a:pt x="3867883" y="3281444"/>
                  <a:pt x="3853443" y="3217905"/>
                  <a:pt x="3853443" y="3217905"/>
                </a:cubicBezTo>
                <a:cubicBezTo>
                  <a:pt x="3853443" y="3217905"/>
                  <a:pt x="3919869" y="3191912"/>
                  <a:pt x="4003625" y="3171695"/>
                </a:cubicBezTo>
                <a:cubicBezTo>
                  <a:pt x="4165361" y="3131261"/>
                  <a:pt x="4298217" y="3056169"/>
                  <a:pt x="4465729" y="3024399"/>
                </a:cubicBezTo>
                <a:cubicBezTo>
                  <a:pt x="4315546" y="3033064"/>
                  <a:pt x="4165361" y="3038840"/>
                  <a:pt x="4015179" y="3047505"/>
                </a:cubicBezTo>
                <a:cubicBezTo>
                  <a:pt x="4223124" y="2969524"/>
                  <a:pt x="4442625" y="2957972"/>
                  <a:pt x="4656346" y="2926202"/>
                </a:cubicBezTo>
                <a:cubicBezTo>
                  <a:pt x="4725662" y="2917538"/>
                  <a:pt x="4841188" y="2943531"/>
                  <a:pt x="4841188" y="2862663"/>
                </a:cubicBezTo>
                <a:cubicBezTo>
                  <a:pt x="4838300" y="2810676"/>
                  <a:pt x="4725662" y="2833782"/>
                  <a:pt x="4659236" y="2836670"/>
                </a:cubicBezTo>
                <a:cubicBezTo>
                  <a:pt x="4364644" y="2845334"/>
                  <a:pt x="4072941" y="2882880"/>
                  <a:pt x="3778351" y="2914650"/>
                </a:cubicBezTo>
                <a:cubicBezTo>
                  <a:pt x="3749468" y="2917538"/>
                  <a:pt x="3714811" y="2931979"/>
                  <a:pt x="3694595" y="2923314"/>
                </a:cubicBezTo>
                <a:cubicBezTo>
                  <a:pt x="3527082" y="2865551"/>
                  <a:pt x="3336463" y="2879992"/>
                  <a:pt x="3119852" y="2862663"/>
                </a:cubicBezTo>
                <a:cubicBezTo>
                  <a:pt x="3238266" y="2796236"/>
                  <a:pt x="3339351" y="2842446"/>
                  <a:pt x="3440437" y="2799124"/>
                </a:cubicBezTo>
                <a:cubicBezTo>
                  <a:pt x="3316246" y="2752913"/>
                  <a:pt x="3189168" y="2773131"/>
                  <a:pt x="3070753" y="2761578"/>
                </a:cubicBezTo>
                <a:cubicBezTo>
                  <a:pt x="2984109" y="2752913"/>
                  <a:pt x="2672189" y="2741361"/>
                  <a:pt x="2623091" y="2726920"/>
                </a:cubicBezTo>
                <a:cubicBezTo>
                  <a:pt x="2472907" y="2683598"/>
                  <a:pt x="2293842" y="2689374"/>
                  <a:pt x="2160987" y="2611394"/>
                </a:cubicBezTo>
                <a:cubicBezTo>
                  <a:pt x="2065678" y="2556519"/>
                  <a:pt x="1938600" y="2602730"/>
                  <a:pt x="1837515" y="2573848"/>
                </a:cubicBezTo>
                <a:cubicBezTo>
                  <a:pt x="1794192" y="2533414"/>
                  <a:pt x="1854843" y="2504533"/>
                  <a:pt x="1869284" y="2472763"/>
                </a:cubicBezTo>
                <a:cubicBezTo>
                  <a:pt x="1889502" y="2432329"/>
                  <a:pt x="1834626" y="2423665"/>
                  <a:pt x="1808633" y="2386119"/>
                </a:cubicBezTo>
                <a:cubicBezTo>
                  <a:pt x="1987698" y="2389007"/>
                  <a:pt x="2158099" y="2377454"/>
                  <a:pt x="2354493" y="2342797"/>
                </a:cubicBezTo>
                <a:cubicBezTo>
                  <a:pt x="2273625" y="2290810"/>
                  <a:pt x="2204309" y="2339908"/>
                  <a:pt x="2146546" y="2328356"/>
                </a:cubicBezTo>
                <a:cubicBezTo>
                  <a:pt x="2106113" y="2319691"/>
                  <a:pt x="2054126" y="2328356"/>
                  <a:pt x="2054126" y="2285034"/>
                </a:cubicBezTo>
                <a:cubicBezTo>
                  <a:pt x="2054126" y="2250376"/>
                  <a:pt x="2100336" y="2244599"/>
                  <a:pt x="2132106" y="2238823"/>
                </a:cubicBezTo>
                <a:cubicBezTo>
                  <a:pt x="2256296" y="2218606"/>
                  <a:pt x="2377599" y="2192613"/>
                  <a:pt x="2478684" y="2085751"/>
                </a:cubicBezTo>
                <a:cubicBezTo>
                  <a:pt x="2152323" y="2051094"/>
                  <a:pt x="1817297" y="2186837"/>
                  <a:pt x="1511154" y="2094416"/>
                </a:cubicBezTo>
                <a:cubicBezTo>
                  <a:pt x="1537147" y="2033765"/>
                  <a:pt x="1597798" y="2045317"/>
                  <a:pt x="1638232" y="2042429"/>
                </a:cubicBezTo>
                <a:cubicBezTo>
                  <a:pt x="1909718" y="2016436"/>
                  <a:pt x="2825261" y="1701628"/>
                  <a:pt x="2972556" y="1718957"/>
                </a:cubicBezTo>
                <a:cubicBezTo>
                  <a:pt x="3062089" y="1727621"/>
                  <a:pt x="3154510" y="1721845"/>
                  <a:pt x="3238266" y="1678523"/>
                </a:cubicBezTo>
                <a:cubicBezTo>
                  <a:pt x="3339351" y="1626536"/>
                  <a:pt x="2695295" y="1736286"/>
                  <a:pt x="2522005" y="1664082"/>
                </a:cubicBezTo>
                <a:cubicBezTo>
                  <a:pt x="2438249" y="1629424"/>
                  <a:pt x="1730654" y="1528339"/>
                  <a:pt x="1421621" y="1522563"/>
                </a:cubicBezTo>
                <a:cubicBezTo>
                  <a:pt x="1450503" y="1467688"/>
                  <a:pt x="1557364" y="1470576"/>
                  <a:pt x="1525595" y="1392596"/>
                </a:cubicBezTo>
                <a:cubicBezTo>
                  <a:pt x="1358082" y="1386820"/>
                  <a:pt x="1179017" y="1435918"/>
                  <a:pt x="982623" y="1415701"/>
                </a:cubicBezTo>
                <a:cubicBezTo>
                  <a:pt x="1051938" y="1346386"/>
                  <a:pt x="1153023" y="1352162"/>
                  <a:pt x="1231003" y="1314616"/>
                </a:cubicBezTo>
                <a:cubicBezTo>
                  <a:pt x="1170352" y="1262629"/>
                  <a:pt x="1095261" y="1294399"/>
                  <a:pt x="1025945" y="1297287"/>
                </a:cubicBezTo>
                <a:cubicBezTo>
                  <a:pt x="965294" y="1300175"/>
                  <a:pt x="812222" y="1227972"/>
                  <a:pt x="841104" y="1225083"/>
                </a:cubicBezTo>
                <a:cubicBezTo>
                  <a:pt x="1101037" y="1207755"/>
                  <a:pt x="1352306" y="1129775"/>
                  <a:pt x="1612239" y="1112445"/>
                </a:cubicBezTo>
                <a:cubicBezTo>
                  <a:pt x="1698883" y="1106668"/>
                  <a:pt x="1797081" y="1112445"/>
                  <a:pt x="1814409" y="1008471"/>
                </a:cubicBezTo>
                <a:cubicBezTo>
                  <a:pt x="1817297" y="979590"/>
                  <a:pt x="1808633" y="973814"/>
                  <a:pt x="1932824" y="979590"/>
                </a:cubicBezTo>
                <a:cubicBezTo>
                  <a:pt x="1981922" y="982478"/>
                  <a:pt x="2045461" y="982478"/>
                  <a:pt x="2083007" y="936268"/>
                </a:cubicBezTo>
                <a:cubicBezTo>
                  <a:pt x="2045461" y="898722"/>
                  <a:pt x="1990587" y="927603"/>
                  <a:pt x="1947265" y="924715"/>
                </a:cubicBezTo>
                <a:cubicBezTo>
                  <a:pt x="1828850" y="921827"/>
                  <a:pt x="1386963" y="904498"/>
                  <a:pt x="1271438" y="895834"/>
                </a:cubicBezTo>
                <a:cubicBezTo>
                  <a:pt x="1031721" y="875617"/>
                  <a:pt x="901755" y="933380"/>
                  <a:pt x="659150" y="907386"/>
                </a:cubicBezTo>
                <a:cubicBezTo>
                  <a:pt x="734242" y="890057"/>
                  <a:pt x="705361" y="866952"/>
                  <a:pt x="780453" y="846735"/>
                </a:cubicBezTo>
                <a:cubicBezTo>
                  <a:pt x="815110" y="838071"/>
                  <a:pt x="849768" y="820742"/>
                  <a:pt x="841104" y="788972"/>
                </a:cubicBezTo>
                <a:cubicBezTo>
                  <a:pt x="835327" y="757202"/>
                  <a:pt x="396329" y="690775"/>
                  <a:pt x="448316" y="659006"/>
                </a:cubicBezTo>
                <a:cubicBezTo>
                  <a:pt x="592723" y="575249"/>
                  <a:pt x="1020169" y="607019"/>
                  <a:pt x="910419" y="569473"/>
                </a:cubicBezTo>
                <a:cubicBezTo>
                  <a:pt x="742907" y="511710"/>
                  <a:pt x="716913" y="500157"/>
                  <a:pt x="604275" y="514598"/>
                </a:cubicBezTo>
                <a:cubicBezTo>
                  <a:pt x="506079" y="529039"/>
                  <a:pt x="113290" y="349974"/>
                  <a:pt x="15093" y="352862"/>
                </a:cubicBezTo>
                <a:cubicBezTo>
                  <a:pt x="-71551" y="352862"/>
                  <a:pt x="234593" y="211343"/>
                  <a:pt x="430987" y="136251"/>
                </a:cubicBezTo>
                <a:cubicBezTo>
                  <a:pt x="571784" y="82098"/>
                  <a:pt x="732076" y="70184"/>
                  <a:pt x="874092" y="17656"/>
                </a:cubicBezTo>
                <a:close/>
              </a:path>
            </a:pathLst>
          </a:custGeom>
          <a:solidFill>
            <a:srgbClr val="93A94E">
              <a:alpha val="15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A67C1E-69FC-6177-6D81-7CA2DB705A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05483" y="2215503"/>
            <a:ext cx="4482111" cy="3527214"/>
          </a:xfrm>
        </p:spPr>
        <p:txBody>
          <a:bodyPr anchor="t">
            <a:normAutofit/>
          </a:bodyPr>
          <a:lstStyle/>
          <a:p>
            <a:r>
              <a:rPr lang="en-US" sz="3600" dirty="0"/>
              <a:t>Future Work: </a:t>
            </a:r>
            <a:r>
              <a:rPr lang="en-US" sz="3600" b="1" dirty="0"/>
              <a:t>Optimization and </a:t>
            </a:r>
            <a:r>
              <a:rPr lang="en-US" sz="3600" dirty="0"/>
              <a:t>Additional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99845D-8854-DBDE-F88F-140936522C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93668" y="355059"/>
            <a:ext cx="5683398" cy="6147881"/>
          </a:xfrm>
        </p:spPr>
        <p:txBody>
          <a:bodyPr anchor="t">
            <a:normAutofit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Refining Fitness Evaluation: </a:t>
            </a:r>
            <a:r>
              <a:rPr lang="en-US" sz="2400" dirty="0"/>
              <a:t>Explore advanced metrics to assess strategy effectiveness. Incorporate penalties for suboptimal moves or unnecessary risks.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Algorithm Efficiency: </a:t>
            </a:r>
            <a:r>
              <a:rPr lang="en-US" sz="2400" dirty="0"/>
              <a:t>Improve the speed of population evolution for quicker AI learning cycles.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Difficulty Levels: </a:t>
            </a:r>
            <a:r>
              <a:rPr lang="en-US" sz="2400" dirty="0"/>
              <a:t>Design varying difficulty settings: Beginner: Early-generation AI strategies, Expert: Fully evolved AI for a challenging match.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Multi-Game Learning: </a:t>
            </a:r>
            <a:r>
              <a:rPr lang="en-US" sz="2400" dirty="0"/>
              <a:t>Enable the AI to retain knowledge across multiple sessions for continuous improvement.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C6BFDF0B-6325-416D-926F-7141006DD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5693668" y="5127460"/>
            <a:ext cx="6498333" cy="1730540"/>
          </a:xfrm>
          <a:custGeom>
            <a:avLst/>
            <a:gdLst>
              <a:gd name="connsiteX0" fmla="*/ 2987112 w 6498333"/>
              <a:gd name="connsiteY0" fmla="*/ 1730384 h 1730540"/>
              <a:gd name="connsiteX1" fmla="*/ 3113423 w 6498333"/>
              <a:gd name="connsiteY1" fmla="*/ 1728494 h 1730540"/>
              <a:gd name="connsiteX2" fmla="*/ 6436159 w 6498333"/>
              <a:gd name="connsiteY2" fmla="*/ 1396018 h 1730540"/>
              <a:gd name="connsiteX3" fmla="*/ 6498333 w 6498333"/>
              <a:gd name="connsiteY3" fmla="*/ 1381988 h 1730540"/>
              <a:gd name="connsiteX4" fmla="*/ 6498333 w 6498333"/>
              <a:gd name="connsiteY4" fmla="*/ 0 h 1730540"/>
              <a:gd name="connsiteX5" fmla="*/ 723703 w 6498333"/>
              <a:gd name="connsiteY5" fmla="*/ 0 h 1730540"/>
              <a:gd name="connsiteX6" fmla="*/ 629735 w 6498333"/>
              <a:gd name="connsiteY6" fmla="*/ 31770 h 1730540"/>
              <a:gd name="connsiteX7" fmla="*/ 127078 w 6498333"/>
              <a:gd name="connsiteY7" fmla="*/ 173371 h 1730540"/>
              <a:gd name="connsiteX8" fmla="*/ 0 w 6498333"/>
              <a:gd name="connsiteY8" fmla="*/ 235577 h 1730540"/>
              <a:gd name="connsiteX9" fmla="*/ 967530 w 6498333"/>
              <a:gd name="connsiteY9" fmla="*/ 225208 h 1730540"/>
              <a:gd name="connsiteX10" fmla="*/ 620954 w 6498333"/>
              <a:gd name="connsiteY10" fmla="*/ 408367 h 1730540"/>
              <a:gd name="connsiteX11" fmla="*/ 542972 w 6498333"/>
              <a:gd name="connsiteY11" fmla="*/ 463661 h 1730540"/>
              <a:gd name="connsiteX12" fmla="*/ 635392 w 6498333"/>
              <a:gd name="connsiteY12" fmla="*/ 515499 h 1730540"/>
              <a:gd name="connsiteX13" fmla="*/ 843339 w 6498333"/>
              <a:gd name="connsiteY13" fmla="*/ 532778 h 1730540"/>
              <a:gd name="connsiteX14" fmla="*/ 297479 w 6498333"/>
              <a:gd name="connsiteY14" fmla="*/ 584615 h 1730540"/>
              <a:gd name="connsiteX15" fmla="*/ 358130 w 6498333"/>
              <a:gd name="connsiteY15" fmla="*/ 688289 h 1730540"/>
              <a:gd name="connsiteX16" fmla="*/ 326361 w 6498333"/>
              <a:gd name="connsiteY16" fmla="*/ 809243 h 1730540"/>
              <a:gd name="connsiteX17" fmla="*/ 649833 w 6498333"/>
              <a:gd name="connsiteY17" fmla="*/ 854169 h 1730540"/>
              <a:gd name="connsiteX18" fmla="*/ 1111937 w 6498333"/>
              <a:gd name="connsiteY18" fmla="*/ 992402 h 1730540"/>
              <a:gd name="connsiteX19" fmla="*/ 1559599 w 6498333"/>
              <a:gd name="connsiteY19" fmla="*/ 1033872 h 1730540"/>
              <a:gd name="connsiteX20" fmla="*/ 1929284 w 6498333"/>
              <a:gd name="connsiteY20" fmla="*/ 1078798 h 1730540"/>
              <a:gd name="connsiteX21" fmla="*/ 1608698 w 6498333"/>
              <a:gd name="connsiteY21" fmla="*/ 1154826 h 1730540"/>
              <a:gd name="connsiteX22" fmla="*/ 2183442 w 6498333"/>
              <a:gd name="connsiteY22" fmla="*/ 1227398 h 1730540"/>
              <a:gd name="connsiteX23" fmla="*/ 2267197 w 6498333"/>
              <a:gd name="connsiteY23" fmla="*/ 1217031 h 1730540"/>
              <a:gd name="connsiteX24" fmla="*/ 3148082 w 6498333"/>
              <a:gd name="connsiteY24" fmla="*/ 1123724 h 1730540"/>
              <a:gd name="connsiteX25" fmla="*/ 3330034 w 6498333"/>
              <a:gd name="connsiteY25" fmla="*/ 1154826 h 1730540"/>
              <a:gd name="connsiteX26" fmla="*/ 3145192 w 6498333"/>
              <a:gd name="connsiteY26" fmla="*/ 1230854 h 1730540"/>
              <a:gd name="connsiteX27" fmla="*/ 2504025 w 6498333"/>
              <a:gd name="connsiteY27" fmla="*/ 1376000 h 1730540"/>
              <a:gd name="connsiteX28" fmla="*/ 2954575 w 6498333"/>
              <a:gd name="connsiteY28" fmla="*/ 1348352 h 1730540"/>
              <a:gd name="connsiteX29" fmla="*/ 2492471 w 6498333"/>
              <a:gd name="connsiteY29" fmla="*/ 1524600 h 1730540"/>
              <a:gd name="connsiteX30" fmla="*/ 2342289 w 6498333"/>
              <a:gd name="connsiteY30" fmla="*/ 1579893 h 1730540"/>
              <a:gd name="connsiteX31" fmla="*/ 2489584 w 6498333"/>
              <a:gd name="connsiteY31" fmla="*/ 1693935 h 1730540"/>
              <a:gd name="connsiteX32" fmla="*/ 2987112 w 6498333"/>
              <a:gd name="connsiteY32" fmla="*/ 1730384 h 17305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</a:cxnLst>
            <a:rect l="l" t="t" r="r" b="b"/>
            <a:pathLst>
              <a:path w="6498333" h="1730540">
                <a:moveTo>
                  <a:pt x="2987112" y="1730384"/>
                </a:moveTo>
                <a:cubicBezTo>
                  <a:pt x="3042664" y="1730870"/>
                  <a:pt x="3088152" y="1730222"/>
                  <a:pt x="3113423" y="1728494"/>
                </a:cubicBezTo>
                <a:cubicBezTo>
                  <a:pt x="3293752" y="1716831"/>
                  <a:pt x="4808270" y="1725943"/>
                  <a:pt x="6436159" y="1396018"/>
                </a:cubicBezTo>
                <a:lnTo>
                  <a:pt x="6498333" y="1381988"/>
                </a:lnTo>
                <a:lnTo>
                  <a:pt x="6498333" y="0"/>
                </a:lnTo>
                <a:lnTo>
                  <a:pt x="723703" y="0"/>
                </a:lnTo>
                <a:lnTo>
                  <a:pt x="629735" y="31770"/>
                </a:lnTo>
                <a:cubicBezTo>
                  <a:pt x="421263" y="101447"/>
                  <a:pt x="228886" y="161708"/>
                  <a:pt x="127078" y="173371"/>
                </a:cubicBezTo>
                <a:cubicBezTo>
                  <a:pt x="86644" y="176827"/>
                  <a:pt x="25993" y="163004"/>
                  <a:pt x="0" y="235577"/>
                </a:cubicBezTo>
                <a:cubicBezTo>
                  <a:pt x="306144" y="346163"/>
                  <a:pt x="641170" y="183739"/>
                  <a:pt x="967530" y="225208"/>
                </a:cubicBezTo>
                <a:cubicBezTo>
                  <a:pt x="866445" y="353075"/>
                  <a:pt x="745142" y="384177"/>
                  <a:pt x="620954" y="408367"/>
                </a:cubicBezTo>
                <a:cubicBezTo>
                  <a:pt x="589182" y="415279"/>
                  <a:pt x="542972" y="422191"/>
                  <a:pt x="542972" y="463661"/>
                </a:cubicBezTo>
                <a:cubicBezTo>
                  <a:pt x="542972" y="515499"/>
                  <a:pt x="594959" y="505130"/>
                  <a:pt x="635392" y="515499"/>
                </a:cubicBezTo>
                <a:cubicBezTo>
                  <a:pt x="693155" y="529321"/>
                  <a:pt x="762471" y="470573"/>
                  <a:pt x="843339" y="532778"/>
                </a:cubicBezTo>
                <a:cubicBezTo>
                  <a:pt x="646945" y="574247"/>
                  <a:pt x="476544" y="588071"/>
                  <a:pt x="297479" y="584615"/>
                </a:cubicBezTo>
                <a:cubicBezTo>
                  <a:pt x="323472" y="629541"/>
                  <a:pt x="378348" y="639908"/>
                  <a:pt x="358130" y="688289"/>
                </a:cubicBezTo>
                <a:cubicBezTo>
                  <a:pt x="343689" y="726304"/>
                  <a:pt x="283038" y="760862"/>
                  <a:pt x="326361" y="809243"/>
                </a:cubicBezTo>
                <a:cubicBezTo>
                  <a:pt x="427447" y="843802"/>
                  <a:pt x="554524" y="788508"/>
                  <a:pt x="649833" y="854169"/>
                </a:cubicBezTo>
                <a:cubicBezTo>
                  <a:pt x="782688" y="947476"/>
                  <a:pt x="961753" y="940565"/>
                  <a:pt x="1111937" y="992402"/>
                </a:cubicBezTo>
                <a:cubicBezTo>
                  <a:pt x="1161035" y="1009682"/>
                  <a:pt x="1472955" y="1023504"/>
                  <a:pt x="1559599" y="1033872"/>
                </a:cubicBezTo>
                <a:cubicBezTo>
                  <a:pt x="1678015" y="1047696"/>
                  <a:pt x="1805093" y="1023504"/>
                  <a:pt x="1929284" y="1078798"/>
                </a:cubicBezTo>
                <a:cubicBezTo>
                  <a:pt x="1828198" y="1130635"/>
                  <a:pt x="1727113" y="1075343"/>
                  <a:pt x="1608698" y="1154826"/>
                </a:cubicBezTo>
                <a:cubicBezTo>
                  <a:pt x="1825309" y="1175561"/>
                  <a:pt x="2015928" y="1158282"/>
                  <a:pt x="2183442" y="1227398"/>
                </a:cubicBezTo>
                <a:cubicBezTo>
                  <a:pt x="2203658" y="1237767"/>
                  <a:pt x="2238314" y="1220487"/>
                  <a:pt x="2267197" y="1217031"/>
                </a:cubicBezTo>
                <a:cubicBezTo>
                  <a:pt x="2561787" y="1179017"/>
                  <a:pt x="2853490" y="1134091"/>
                  <a:pt x="3148082" y="1123724"/>
                </a:cubicBezTo>
                <a:cubicBezTo>
                  <a:pt x="3214508" y="1120268"/>
                  <a:pt x="3327146" y="1092621"/>
                  <a:pt x="3330034" y="1154826"/>
                </a:cubicBezTo>
                <a:cubicBezTo>
                  <a:pt x="3330034" y="1251589"/>
                  <a:pt x="3214508" y="1220487"/>
                  <a:pt x="3145192" y="1230854"/>
                </a:cubicBezTo>
                <a:cubicBezTo>
                  <a:pt x="2931471" y="1268869"/>
                  <a:pt x="2711970" y="1282691"/>
                  <a:pt x="2504025" y="1376000"/>
                </a:cubicBezTo>
                <a:cubicBezTo>
                  <a:pt x="2654207" y="1365632"/>
                  <a:pt x="2804392" y="1358720"/>
                  <a:pt x="2954575" y="1348352"/>
                </a:cubicBezTo>
                <a:cubicBezTo>
                  <a:pt x="2787063" y="1386367"/>
                  <a:pt x="2654207" y="1476218"/>
                  <a:pt x="2492471" y="1524600"/>
                </a:cubicBezTo>
                <a:cubicBezTo>
                  <a:pt x="2408715" y="1548791"/>
                  <a:pt x="2342289" y="1579893"/>
                  <a:pt x="2342289" y="1579893"/>
                </a:cubicBezTo>
                <a:cubicBezTo>
                  <a:pt x="2342289" y="1579893"/>
                  <a:pt x="2356730" y="1655921"/>
                  <a:pt x="2489584" y="1693935"/>
                </a:cubicBezTo>
                <a:cubicBezTo>
                  <a:pt x="2563232" y="1717262"/>
                  <a:pt x="2820457" y="1728925"/>
                  <a:pt x="2987112" y="1730384"/>
                </a:cubicBezTo>
                <a:close/>
              </a:path>
            </a:pathLst>
          </a:custGeom>
          <a:solidFill>
            <a:srgbClr val="93A94E">
              <a:alpha val="1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81170473"/>
      </p:ext>
    </p:extLst>
  </p:cSld>
  <p:clrMapOvr>
    <a:masterClrMapping/>
  </p:clrMapOvr>
  <p:transition spd="slow">
    <p:wip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raphic 1">
            <a:extLst>
              <a:ext uri="{FF2B5EF4-FFF2-40B4-BE49-F238E27FC236}">
                <a16:creationId xmlns:a16="http://schemas.microsoft.com/office/drawing/2014/main" id="{0D57E7FA-E8FC-45AC-868F-CDC8144939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V="1">
            <a:off x="2599854" y="527562"/>
            <a:ext cx="6992292" cy="5102484"/>
          </a:xfrm>
          <a:custGeom>
            <a:avLst/>
            <a:gdLst/>
            <a:ahLst/>
            <a:cxnLst/>
            <a:rect l="l" t="t" r="r" b="b"/>
            <a:pathLst>
              <a:path w="6886274" h="5025119">
                <a:moveTo>
                  <a:pt x="5458905" y="754119"/>
                </a:moveTo>
                <a:cubicBezTo>
                  <a:pt x="5417216" y="775336"/>
                  <a:pt x="4594585" y="1111088"/>
                  <a:pt x="3455557" y="1027709"/>
                </a:cubicBezTo>
                <a:cubicBezTo>
                  <a:pt x="3415356" y="1024731"/>
                  <a:pt x="3377389" y="1022869"/>
                  <a:pt x="3338677" y="1021381"/>
                </a:cubicBezTo>
                <a:cubicBezTo>
                  <a:pt x="2996224" y="1006119"/>
                  <a:pt x="2660100" y="998674"/>
                  <a:pt x="2518280" y="980435"/>
                </a:cubicBezTo>
                <a:cubicBezTo>
                  <a:pt x="2407355" y="965918"/>
                  <a:pt x="1840075" y="843082"/>
                  <a:pt x="1673687" y="739229"/>
                </a:cubicBezTo>
                <a:cubicBezTo>
                  <a:pt x="1503578" y="632771"/>
                  <a:pt x="1343146" y="515146"/>
                  <a:pt x="1183459" y="397149"/>
                </a:cubicBezTo>
                <a:cubicBezTo>
                  <a:pt x="1114224" y="346153"/>
                  <a:pt x="1040522" y="299624"/>
                  <a:pt x="977987" y="241184"/>
                </a:cubicBezTo>
                <a:cubicBezTo>
                  <a:pt x="915453" y="182372"/>
                  <a:pt x="855896" y="121326"/>
                  <a:pt x="788150" y="66980"/>
                </a:cubicBezTo>
                <a:cubicBezTo>
                  <a:pt x="768794" y="51346"/>
                  <a:pt x="749438" y="34596"/>
                  <a:pt x="721148" y="31990"/>
                </a:cubicBezTo>
                <a:cubicBezTo>
                  <a:pt x="714820" y="31246"/>
                  <a:pt x="708120" y="31618"/>
                  <a:pt x="701792" y="32362"/>
                </a:cubicBezTo>
                <a:cubicBezTo>
                  <a:pt x="694720" y="33107"/>
                  <a:pt x="689136" y="36829"/>
                  <a:pt x="686530" y="43157"/>
                </a:cubicBezTo>
                <a:cubicBezTo>
                  <a:pt x="683925" y="50230"/>
                  <a:pt x="688392" y="54324"/>
                  <a:pt x="693603" y="58046"/>
                </a:cubicBezTo>
                <a:cubicBezTo>
                  <a:pt x="697325" y="60652"/>
                  <a:pt x="701047" y="64747"/>
                  <a:pt x="705886" y="65491"/>
                </a:cubicBezTo>
                <a:cubicBezTo>
                  <a:pt x="736782" y="69958"/>
                  <a:pt x="748321" y="92664"/>
                  <a:pt x="762838" y="112764"/>
                </a:cubicBezTo>
                <a:cubicBezTo>
                  <a:pt x="769166" y="121326"/>
                  <a:pt x="775866" y="128026"/>
                  <a:pt x="764327" y="140309"/>
                </a:cubicBezTo>
                <a:cubicBezTo>
                  <a:pt x="754277" y="151104"/>
                  <a:pt x="764699" y="156688"/>
                  <a:pt x="775121" y="159666"/>
                </a:cubicBezTo>
                <a:cubicBezTo>
                  <a:pt x="789638" y="163760"/>
                  <a:pt x="806761" y="163016"/>
                  <a:pt x="823139" y="176416"/>
                </a:cubicBezTo>
                <a:cubicBezTo>
                  <a:pt x="761721" y="177533"/>
                  <a:pt x="735665" y="142171"/>
                  <a:pt x="707748" y="109414"/>
                </a:cubicBezTo>
                <a:cubicBezTo>
                  <a:pt x="697325" y="97503"/>
                  <a:pt x="690253" y="83358"/>
                  <a:pt x="681319" y="69958"/>
                </a:cubicBezTo>
                <a:cubicBezTo>
                  <a:pt x="670152" y="53580"/>
                  <a:pt x="657124" y="52835"/>
                  <a:pt x="640746" y="67352"/>
                </a:cubicBezTo>
                <a:cubicBezTo>
                  <a:pt x="626229" y="80380"/>
                  <a:pt x="619157" y="79264"/>
                  <a:pt x="614318" y="61396"/>
                </a:cubicBezTo>
                <a:cubicBezTo>
                  <a:pt x="606873" y="33479"/>
                  <a:pt x="589750" y="13751"/>
                  <a:pt x="560716" y="3701"/>
                </a:cubicBezTo>
                <a:cubicBezTo>
                  <a:pt x="554388" y="1467"/>
                  <a:pt x="546572" y="-3372"/>
                  <a:pt x="540616" y="3701"/>
                </a:cubicBezTo>
                <a:cubicBezTo>
                  <a:pt x="535405" y="9656"/>
                  <a:pt x="539871" y="16729"/>
                  <a:pt x="543594" y="21940"/>
                </a:cubicBezTo>
                <a:cubicBezTo>
                  <a:pt x="550294" y="31246"/>
                  <a:pt x="556250" y="40179"/>
                  <a:pt x="558855" y="51346"/>
                </a:cubicBezTo>
                <a:cubicBezTo>
                  <a:pt x="560716" y="58791"/>
                  <a:pt x="562578" y="66980"/>
                  <a:pt x="557366" y="72563"/>
                </a:cubicBezTo>
                <a:cubicBezTo>
                  <a:pt x="535777" y="96386"/>
                  <a:pt x="551411" y="107553"/>
                  <a:pt x="570022" y="120209"/>
                </a:cubicBezTo>
                <a:cubicBezTo>
                  <a:pt x="595706" y="137332"/>
                  <a:pt x="605756" y="162643"/>
                  <a:pt x="599801" y="192794"/>
                </a:cubicBezTo>
                <a:cubicBezTo>
                  <a:pt x="597567" y="205078"/>
                  <a:pt x="599056" y="212522"/>
                  <a:pt x="614318" y="212150"/>
                </a:cubicBezTo>
                <a:cubicBezTo>
                  <a:pt x="620273" y="212150"/>
                  <a:pt x="621762" y="216245"/>
                  <a:pt x="623996" y="220711"/>
                </a:cubicBezTo>
                <a:cubicBezTo>
                  <a:pt x="671641" y="326053"/>
                  <a:pt x="740504" y="418366"/>
                  <a:pt x="821278" y="503235"/>
                </a:cubicBezTo>
                <a:cubicBezTo>
                  <a:pt x="886791" y="572098"/>
                  <a:pt x="959004" y="634260"/>
                  <a:pt x="1033822" y="694562"/>
                </a:cubicBezTo>
                <a:cubicBezTo>
                  <a:pt x="1036055" y="696423"/>
                  <a:pt x="1038289" y="698656"/>
                  <a:pt x="1039406" y="702378"/>
                </a:cubicBezTo>
                <a:cubicBezTo>
                  <a:pt x="1004044" y="694934"/>
                  <a:pt x="973521" y="679672"/>
                  <a:pt x="944114" y="662550"/>
                </a:cubicBezTo>
                <a:cubicBezTo>
                  <a:pt x="865946" y="617138"/>
                  <a:pt x="800061" y="558325"/>
                  <a:pt x="733432" y="500629"/>
                </a:cubicBezTo>
                <a:cubicBezTo>
                  <a:pt x="692858" y="465267"/>
                  <a:pt x="651169" y="431022"/>
                  <a:pt x="606501" y="399755"/>
                </a:cubicBezTo>
                <a:cubicBezTo>
                  <a:pt x="599056" y="394543"/>
                  <a:pt x="593845" y="387843"/>
                  <a:pt x="588634" y="381143"/>
                </a:cubicBezTo>
                <a:cubicBezTo>
                  <a:pt x="585656" y="377421"/>
                  <a:pt x="581934" y="374071"/>
                  <a:pt x="575978" y="375560"/>
                </a:cubicBezTo>
                <a:cubicBezTo>
                  <a:pt x="568533" y="377421"/>
                  <a:pt x="567789" y="383004"/>
                  <a:pt x="567044" y="388588"/>
                </a:cubicBezTo>
                <a:cubicBezTo>
                  <a:pt x="564811" y="406455"/>
                  <a:pt x="569650" y="422461"/>
                  <a:pt x="578956" y="437722"/>
                </a:cubicBezTo>
                <a:cubicBezTo>
                  <a:pt x="603151" y="476806"/>
                  <a:pt x="638885" y="506957"/>
                  <a:pt x="675736" y="535619"/>
                </a:cubicBezTo>
                <a:cubicBezTo>
                  <a:pt x="723381" y="572470"/>
                  <a:pt x="769538" y="610810"/>
                  <a:pt x="811600" y="652872"/>
                </a:cubicBezTo>
                <a:cubicBezTo>
                  <a:pt x="814578" y="655850"/>
                  <a:pt x="820161" y="657711"/>
                  <a:pt x="818300" y="666272"/>
                </a:cubicBezTo>
                <a:cubicBezTo>
                  <a:pt x="791872" y="646544"/>
                  <a:pt x="766932" y="627188"/>
                  <a:pt x="741621" y="608576"/>
                </a:cubicBezTo>
                <a:cubicBezTo>
                  <a:pt x="716681" y="589965"/>
                  <a:pt x="691369" y="571353"/>
                  <a:pt x="666430" y="553114"/>
                </a:cubicBezTo>
                <a:cubicBezTo>
                  <a:pt x="660474" y="548647"/>
                  <a:pt x="654146" y="542319"/>
                  <a:pt x="645585" y="547903"/>
                </a:cubicBezTo>
                <a:cubicBezTo>
                  <a:pt x="636652" y="553486"/>
                  <a:pt x="637768" y="562792"/>
                  <a:pt x="640002" y="570236"/>
                </a:cubicBezTo>
                <a:cubicBezTo>
                  <a:pt x="647074" y="592198"/>
                  <a:pt x="659358" y="611554"/>
                  <a:pt x="675736" y="628677"/>
                </a:cubicBezTo>
                <a:cubicBezTo>
                  <a:pt x="731570" y="685256"/>
                  <a:pt x="795966" y="734018"/>
                  <a:pt x="855896" y="786875"/>
                </a:cubicBezTo>
                <a:cubicBezTo>
                  <a:pt x="888280" y="815537"/>
                  <a:pt x="918058" y="846060"/>
                  <a:pt x="946348" y="877699"/>
                </a:cubicBezTo>
                <a:cubicBezTo>
                  <a:pt x="952676" y="884772"/>
                  <a:pt x="952303" y="891472"/>
                  <a:pt x="950442" y="899661"/>
                </a:cubicBezTo>
                <a:cubicBezTo>
                  <a:pt x="942998" y="932790"/>
                  <a:pt x="954537" y="943957"/>
                  <a:pt x="991760" y="937629"/>
                </a:cubicBezTo>
                <a:cubicBezTo>
                  <a:pt x="1003299" y="935767"/>
                  <a:pt x="1011116" y="937629"/>
                  <a:pt x="1018188" y="945445"/>
                </a:cubicBezTo>
                <a:cubicBezTo>
                  <a:pt x="1103802" y="1042225"/>
                  <a:pt x="1205048" y="1123744"/>
                  <a:pt x="1315601" y="1196329"/>
                </a:cubicBezTo>
                <a:cubicBezTo>
                  <a:pt x="1360641" y="1225735"/>
                  <a:pt x="1407170" y="1253653"/>
                  <a:pt x="1454443" y="1279709"/>
                </a:cubicBezTo>
                <a:cubicBezTo>
                  <a:pt x="1454443" y="1281570"/>
                  <a:pt x="1454443" y="1283804"/>
                  <a:pt x="1454443" y="1285665"/>
                </a:cubicBezTo>
                <a:cubicBezTo>
                  <a:pt x="1454071" y="1288270"/>
                  <a:pt x="1453699" y="1289759"/>
                  <a:pt x="1453327" y="1291993"/>
                </a:cubicBezTo>
                <a:cubicBezTo>
                  <a:pt x="1386697" y="1251792"/>
                  <a:pt x="1320812" y="1210474"/>
                  <a:pt x="1256416" y="1166923"/>
                </a:cubicBezTo>
                <a:cubicBezTo>
                  <a:pt x="1081840" y="1048926"/>
                  <a:pt x="915080" y="922367"/>
                  <a:pt x="745715" y="798786"/>
                </a:cubicBezTo>
                <a:cubicBezTo>
                  <a:pt x="688764" y="757096"/>
                  <a:pt x="643724" y="703867"/>
                  <a:pt x="592356" y="656966"/>
                </a:cubicBezTo>
                <a:cubicBezTo>
                  <a:pt x="558111" y="625699"/>
                  <a:pt x="525354" y="592943"/>
                  <a:pt x="485526" y="567259"/>
                </a:cubicBezTo>
                <a:cubicBezTo>
                  <a:pt x="469148" y="556836"/>
                  <a:pt x="452025" y="547530"/>
                  <a:pt x="430063" y="550136"/>
                </a:cubicBezTo>
                <a:cubicBezTo>
                  <a:pt x="421502" y="551253"/>
                  <a:pt x="411824" y="553486"/>
                  <a:pt x="408846" y="563164"/>
                </a:cubicBezTo>
                <a:cubicBezTo>
                  <a:pt x="406240" y="572842"/>
                  <a:pt x="414057" y="577309"/>
                  <a:pt x="421130" y="581403"/>
                </a:cubicBezTo>
                <a:cubicBezTo>
                  <a:pt x="422991" y="582520"/>
                  <a:pt x="424852" y="584009"/>
                  <a:pt x="426713" y="584009"/>
                </a:cubicBezTo>
                <a:cubicBezTo>
                  <a:pt x="462075" y="586242"/>
                  <a:pt x="470264" y="614532"/>
                  <a:pt x="487015" y="635005"/>
                </a:cubicBezTo>
                <a:cubicBezTo>
                  <a:pt x="492226" y="641333"/>
                  <a:pt x="492598" y="647661"/>
                  <a:pt x="487015" y="655105"/>
                </a:cubicBezTo>
                <a:cubicBezTo>
                  <a:pt x="476964" y="668505"/>
                  <a:pt x="484037" y="674461"/>
                  <a:pt x="497437" y="678183"/>
                </a:cubicBezTo>
                <a:cubicBezTo>
                  <a:pt x="510837" y="681906"/>
                  <a:pt x="525354" y="683022"/>
                  <a:pt x="539871" y="691584"/>
                </a:cubicBezTo>
                <a:cubicBezTo>
                  <a:pt x="516793" y="698656"/>
                  <a:pt x="500787" y="691212"/>
                  <a:pt x="485898" y="681906"/>
                </a:cubicBezTo>
                <a:cubicBezTo>
                  <a:pt x="452397" y="661433"/>
                  <a:pt x="430808" y="631282"/>
                  <a:pt x="410335" y="600387"/>
                </a:cubicBezTo>
                <a:cubicBezTo>
                  <a:pt x="406240" y="594431"/>
                  <a:pt x="402890" y="587731"/>
                  <a:pt x="397307" y="582892"/>
                </a:cubicBezTo>
                <a:cubicBezTo>
                  <a:pt x="386884" y="573214"/>
                  <a:pt x="375717" y="572098"/>
                  <a:pt x="363062" y="584009"/>
                </a:cubicBezTo>
                <a:cubicBezTo>
                  <a:pt x="346311" y="599643"/>
                  <a:pt x="340356" y="598526"/>
                  <a:pt x="334772" y="578426"/>
                </a:cubicBezTo>
                <a:cubicBezTo>
                  <a:pt x="327327" y="551253"/>
                  <a:pt x="310577" y="532269"/>
                  <a:pt x="281915" y="522219"/>
                </a:cubicBezTo>
                <a:cubicBezTo>
                  <a:pt x="275960" y="519985"/>
                  <a:pt x="269632" y="517007"/>
                  <a:pt x="263304" y="521846"/>
                </a:cubicBezTo>
                <a:cubicBezTo>
                  <a:pt x="256604" y="527430"/>
                  <a:pt x="261070" y="533013"/>
                  <a:pt x="263676" y="538225"/>
                </a:cubicBezTo>
                <a:cubicBezTo>
                  <a:pt x="267398" y="546414"/>
                  <a:pt x="271865" y="554603"/>
                  <a:pt x="275215" y="563164"/>
                </a:cubicBezTo>
                <a:cubicBezTo>
                  <a:pt x="281171" y="576937"/>
                  <a:pt x="282288" y="591454"/>
                  <a:pt x="271121" y="604854"/>
                </a:cubicBezTo>
                <a:cubicBezTo>
                  <a:pt x="262931" y="614532"/>
                  <a:pt x="263676" y="620860"/>
                  <a:pt x="274471" y="627560"/>
                </a:cubicBezTo>
                <a:cubicBezTo>
                  <a:pt x="309088" y="648405"/>
                  <a:pt x="331050" y="675578"/>
                  <a:pt x="319138" y="718012"/>
                </a:cubicBezTo>
                <a:cubicBezTo>
                  <a:pt x="317277" y="723968"/>
                  <a:pt x="319511" y="729924"/>
                  <a:pt x="326583" y="729551"/>
                </a:cubicBezTo>
                <a:cubicBezTo>
                  <a:pt x="342217" y="728435"/>
                  <a:pt x="344822" y="738113"/>
                  <a:pt x="349289" y="748163"/>
                </a:cubicBezTo>
                <a:cubicBezTo>
                  <a:pt x="392840" y="844571"/>
                  <a:pt x="455747" y="928695"/>
                  <a:pt x="528332" y="1007608"/>
                </a:cubicBezTo>
                <a:cubicBezTo>
                  <a:pt x="600173" y="1085777"/>
                  <a:pt x="680947" y="1155756"/>
                  <a:pt x="766932" y="1222758"/>
                </a:cubicBezTo>
                <a:cubicBezTo>
                  <a:pt x="742737" y="1220524"/>
                  <a:pt x="711470" y="1206752"/>
                  <a:pt x="681319" y="1190746"/>
                </a:cubicBezTo>
                <a:cubicBezTo>
                  <a:pt x="601662" y="1147939"/>
                  <a:pt x="536149" y="1089871"/>
                  <a:pt x="469520" y="1032920"/>
                </a:cubicBezTo>
                <a:cubicBezTo>
                  <a:pt x="422991" y="993091"/>
                  <a:pt x="377579" y="952146"/>
                  <a:pt x="325466" y="917900"/>
                </a:cubicBezTo>
                <a:cubicBezTo>
                  <a:pt x="319511" y="914178"/>
                  <a:pt x="315416" y="909339"/>
                  <a:pt x="312066" y="903383"/>
                </a:cubicBezTo>
                <a:cubicBezTo>
                  <a:pt x="309088" y="898172"/>
                  <a:pt x="304621" y="893333"/>
                  <a:pt x="296805" y="895566"/>
                </a:cubicBezTo>
                <a:cubicBezTo>
                  <a:pt x="288988" y="898172"/>
                  <a:pt x="288243" y="904872"/>
                  <a:pt x="288243" y="910828"/>
                </a:cubicBezTo>
                <a:cubicBezTo>
                  <a:pt x="289360" y="933162"/>
                  <a:pt x="295688" y="953262"/>
                  <a:pt x="309460" y="971129"/>
                </a:cubicBezTo>
                <a:cubicBezTo>
                  <a:pt x="336261" y="1006864"/>
                  <a:pt x="371995" y="1034781"/>
                  <a:pt x="407729" y="1062698"/>
                </a:cubicBezTo>
                <a:cubicBezTo>
                  <a:pt x="457236" y="1101038"/>
                  <a:pt x="503021" y="1142728"/>
                  <a:pt x="544338" y="1189257"/>
                </a:cubicBezTo>
                <a:cubicBezTo>
                  <a:pt x="514560" y="1166551"/>
                  <a:pt x="484781" y="1143472"/>
                  <a:pt x="454630" y="1120766"/>
                </a:cubicBezTo>
                <a:cubicBezTo>
                  <a:pt x="431924" y="1103644"/>
                  <a:pt x="408474" y="1087265"/>
                  <a:pt x="385396" y="1070515"/>
                </a:cubicBezTo>
                <a:cubicBezTo>
                  <a:pt x="379812" y="1066421"/>
                  <a:pt x="373856" y="1061954"/>
                  <a:pt x="366040" y="1067537"/>
                </a:cubicBezTo>
                <a:cubicBezTo>
                  <a:pt x="358967" y="1072376"/>
                  <a:pt x="360084" y="1079449"/>
                  <a:pt x="361573" y="1086149"/>
                </a:cubicBezTo>
                <a:cubicBezTo>
                  <a:pt x="367156" y="1112577"/>
                  <a:pt x="382790" y="1133794"/>
                  <a:pt x="402146" y="1152778"/>
                </a:cubicBezTo>
                <a:cubicBezTo>
                  <a:pt x="425596" y="1175484"/>
                  <a:pt x="450164" y="1197074"/>
                  <a:pt x="475475" y="1218663"/>
                </a:cubicBezTo>
                <a:cubicBezTo>
                  <a:pt x="448303" y="1212707"/>
                  <a:pt x="421130" y="1206752"/>
                  <a:pt x="393957" y="1201913"/>
                </a:cubicBezTo>
                <a:cubicBezTo>
                  <a:pt x="406240" y="1245091"/>
                  <a:pt x="434902" y="1253653"/>
                  <a:pt x="460586" y="1260353"/>
                </a:cubicBezTo>
                <a:cubicBezTo>
                  <a:pt x="495204" y="1268914"/>
                  <a:pt x="528332" y="1279709"/>
                  <a:pt x="561089" y="1291993"/>
                </a:cubicBezTo>
                <a:cubicBezTo>
                  <a:pt x="574861" y="1304276"/>
                  <a:pt x="588634" y="1316188"/>
                  <a:pt x="602034" y="1328843"/>
                </a:cubicBezTo>
                <a:cubicBezTo>
                  <a:pt x="615807" y="1341872"/>
                  <a:pt x="628835" y="1354900"/>
                  <a:pt x="641863" y="1368672"/>
                </a:cubicBezTo>
                <a:cubicBezTo>
                  <a:pt x="651169" y="1378722"/>
                  <a:pt x="662335" y="1387284"/>
                  <a:pt x="651541" y="1404406"/>
                </a:cubicBezTo>
                <a:cubicBezTo>
                  <a:pt x="646702" y="1412223"/>
                  <a:pt x="678341" y="1454658"/>
                  <a:pt x="688392" y="1457263"/>
                </a:cubicBezTo>
                <a:cubicBezTo>
                  <a:pt x="689881" y="1457635"/>
                  <a:pt x="691369" y="1458008"/>
                  <a:pt x="692486" y="1458008"/>
                </a:cubicBezTo>
                <a:cubicBezTo>
                  <a:pt x="714076" y="1456519"/>
                  <a:pt x="718915" y="1469175"/>
                  <a:pt x="719287" y="1485181"/>
                </a:cubicBezTo>
                <a:cubicBezTo>
                  <a:pt x="719659" y="1500814"/>
                  <a:pt x="715937" y="1520170"/>
                  <a:pt x="745343" y="1512353"/>
                </a:cubicBezTo>
                <a:cubicBezTo>
                  <a:pt x="748693" y="1511609"/>
                  <a:pt x="749438" y="1513842"/>
                  <a:pt x="750926" y="1516448"/>
                </a:cubicBezTo>
                <a:cubicBezTo>
                  <a:pt x="782938" y="1583077"/>
                  <a:pt x="836912" y="1634445"/>
                  <a:pt x="890141" y="1685813"/>
                </a:cubicBezTo>
                <a:cubicBezTo>
                  <a:pt x="893119" y="1688419"/>
                  <a:pt x="896097" y="1691024"/>
                  <a:pt x="899074" y="1693630"/>
                </a:cubicBezTo>
                <a:cubicBezTo>
                  <a:pt x="843240" y="1680602"/>
                  <a:pt x="658985" y="1663851"/>
                  <a:pt x="605012" y="1669435"/>
                </a:cubicBezTo>
                <a:cubicBezTo>
                  <a:pt x="556994" y="1674274"/>
                  <a:pt x="285638" y="1593128"/>
                  <a:pt x="229431" y="1545110"/>
                </a:cubicBezTo>
                <a:cubicBezTo>
                  <a:pt x="221614" y="1582705"/>
                  <a:pt x="238364" y="1597594"/>
                  <a:pt x="251765" y="1614717"/>
                </a:cubicBezTo>
                <a:cubicBezTo>
                  <a:pt x="270748" y="1638912"/>
                  <a:pt x="273726" y="1656035"/>
                  <a:pt x="237992" y="1675391"/>
                </a:cubicBezTo>
                <a:cubicBezTo>
                  <a:pt x="135628" y="1730481"/>
                  <a:pt x="136745" y="1732342"/>
                  <a:pt x="232781" y="1807160"/>
                </a:cubicBezTo>
                <a:cubicBezTo>
                  <a:pt x="237248" y="1810511"/>
                  <a:pt x="235014" y="1821305"/>
                  <a:pt x="236131" y="1828750"/>
                </a:cubicBezTo>
                <a:cubicBezTo>
                  <a:pt x="211191" y="1839917"/>
                  <a:pt x="181785" y="1810883"/>
                  <a:pt x="152007" y="1842150"/>
                </a:cubicBezTo>
                <a:cubicBezTo>
                  <a:pt x="280426" y="1979503"/>
                  <a:pt x="475848" y="2110157"/>
                  <a:pt x="653030" y="2213265"/>
                </a:cubicBezTo>
                <a:cubicBezTo>
                  <a:pt x="509721" y="2247138"/>
                  <a:pt x="423735" y="2128024"/>
                  <a:pt x="318394" y="2143285"/>
                </a:cubicBezTo>
                <a:cubicBezTo>
                  <a:pt x="265909" y="2180508"/>
                  <a:pt x="422246" y="2240810"/>
                  <a:pt x="272982" y="2258305"/>
                </a:cubicBezTo>
                <a:cubicBezTo>
                  <a:pt x="337750" y="2291061"/>
                  <a:pt x="385768" y="2323073"/>
                  <a:pt x="430435" y="2360668"/>
                </a:cubicBezTo>
                <a:cubicBezTo>
                  <a:pt x="509721" y="2428042"/>
                  <a:pt x="525354" y="2472710"/>
                  <a:pt x="488876" y="2563162"/>
                </a:cubicBezTo>
                <a:cubicBezTo>
                  <a:pt x="464681" y="2622719"/>
                  <a:pt x="429691" y="2677437"/>
                  <a:pt x="460586" y="2748533"/>
                </a:cubicBezTo>
                <a:cubicBezTo>
                  <a:pt x="481803" y="2797295"/>
                  <a:pt x="473614" y="2829307"/>
                  <a:pt x="393212" y="2807345"/>
                </a:cubicBezTo>
                <a:cubicBezTo>
                  <a:pt x="306483" y="2783895"/>
                  <a:pt x="273726" y="2827818"/>
                  <a:pt x="295688" y="2913059"/>
                </a:cubicBezTo>
                <a:cubicBezTo>
                  <a:pt x="309833" y="2967777"/>
                  <a:pt x="294943" y="2984900"/>
                  <a:pt x="235386" y="2978572"/>
                </a:cubicBezTo>
                <a:cubicBezTo>
                  <a:pt x="169501" y="2971499"/>
                  <a:pt x="106967" y="2935765"/>
                  <a:pt x="25448" y="2952888"/>
                </a:cubicBezTo>
                <a:cubicBezTo>
                  <a:pt x="90588" y="3052646"/>
                  <a:pt x="229803" y="3024356"/>
                  <a:pt x="305738" y="3119275"/>
                </a:cubicBezTo>
                <a:cubicBezTo>
                  <a:pt x="215286" y="3119647"/>
                  <a:pt x="146051" y="3119275"/>
                  <a:pt x="79049" y="3098430"/>
                </a:cubicBezTo>
                <a:cubicBezTo>
                  <a:pt x="51132" y="3089869"/>
                  <a:pt x="20609" y="3081308"/>
                  <a:pt x="4975" y="3109969"/>
                </a:cubicBezTo>
                <a:cubicBezTo>
                  <a:pt x="-13636" y="3144587"/>
                  <a:pt x="24331" y="3157615"/>
                  <a:pt x="47037" y="3163943"/>
                </a:cubicBezTo>
                <a:cubicBezTo>
                  <a:pt x="111061" y="3181438"/>
                  <a:pt x="160196" y="3222755"/>
                  <a:pt x="213425" y="3255139"/>
                </a:cubicBezTo>
                <a:cubicBezTo>
                  <a:pt x="329933" y="3326236"/>
                  <a:pt x="457981" y="3385420"/>
                  <a:pt x="556622" y="3502301"/>
                </a:cubicBezTo>
                <a:cubicBezTo>
                  <a:pt x="432669" y="3472523"/>
                  <a:pt x="339983" y="3402915"/>
                  <a:pt x="224592" y="3388771"/>
                </a:cubicBezTo>
                <a:cubicBezTo>
                  <a:pt x="324722" y="3495601"/>
                  <a:pt x="453142" y="3565208"/>
                  <a:pt x="574861" y="3643004"/>
                </a:cubicBezTo>
                <a:cubicBezTo>
                  <a:pt x="609479" y="3664966"/>
                  <a:pt x="644841" y="3679855"/>
                  <a:pt x="652657" y="3727501"/>
                </a:cubicBezTo>
                <a:cubicBezTo>
                  <a:pt x="667919" y="3819814"/>
                  <a:pt x="712959" y="3896494"/>
                  <a:pt x="810111" y="3937067"/>
                </a:cubicBezTo>
                <a:cubicBezTo>
                  <a:pt x="810856" y="3937439"/>
                  <a:pt x="805644" y="3951212"/>
                  <a:pt x="802294" y="3960890"/>
                </a:cubicBezTo>
                <a:cubicBezTo>
                  <a:pt x="743110" y="3963868"/>
                  <a:pt x="696581" y="3909149"/>
                  <a:pt x="620646" y="3927017"/>
                </a:cubicBezTo>
                <a:cubicBezTo>
                  <a:pt x="692858" y="4001091"/>
                  <a:pt x="753532" y="4067720"/>
                  <a:pt x="856268" y="4103082"/>
                </a:cubicBezTo>
                <a:cubicBezTo>
                  <a:pt x="938531" y="4131372"/>
                  <a:pt x="1040150" y="4147377"/>
                  <a:pt x="1099707" y="4238574"/>
                </a:cubicBezTo>
                <a:cubicBezTo>
                  <a:pt x="1030472" y="4256441"/>
                  <a:pt x="978732" y="4234107"/>
                  <a:pt x="926992" y="4218102"/>
                </a:cubicBezTo>
                <a:cubicBezTo>
                  <a:pt x="847334" y="4193534"/>
                  <a:pt x="769166" y="4165617"/>
                  <a:pt x="689508" y="4140677"/>
                </a:cubicBezTo>
                <a:cubicBezTo>
                  <a:pt x="659358" y="4131372"/>
                  <a:pt x="626229" y="4124299"/>
                  <a:pt x="606873" y="4169711"/>
                </a:cubicBezTo>
                <a:cubicBezTo>
                  <a:pt x="707748" y="4179389"/>
                  <a:pt x="768421" y="4240435"/>
                  <a:pt x="831701" y="4297759"/>
                </a:cubicBezTo>
                <a:cubicBezTo>
                  <a:pt x="867435" y="4330143"/>
                  <a:pt x="896469" y="4373322"/>
                  <a:pt x="960493" y="4356944"/>
                </a:cubicBezTo>
                <a:cubicBezTo>
                  <a:pt x="994366" y="4348382"/>
                  <a:pt x="1015955" y="4372578"/>
                  <a:pt x="1012233" y="4402356"/>
                </a:cubicBezTo>
                <a:cubicBezTo>
                  <a:pt x="999577" y="4507325"/>
                  <a:pt x="1078118" y="4544176"/>
                  <a:pt x="1159636" y="4564276"/>
                </a:cubicBezTo>
                <a:cubicBezTo>
                  <a:pt x="1313740" y="4602616"/>
                  <a:pt x="1442160" y="4692324"/>
                  <a:pt x="1592169" y="4741458"/>
                </a:cubicBezTo>
                <a:cubicBezTo>
                  <a:pt x="1738083" y="4789104"/>
                  <a:pt x="2833187" y="5010209"/>
                  <a:pt x="3110499" y="5032171"/>
                </a:cubicBezTo>
                <a:cubicBezTo>
                  <a:pt x="4807501" y="5166546"/>
                  <a:pt x="6028047" y="4106432"/>
                  <a:pt x="6033630" y="4091915"/>
                </a:cubicBezTo>
                <a:cubicBezTo>
                  <a:pt x="6059314" y="4023797"/>
                  <a:pt x="6122965" y="3994390"/>
                  <a:pt x="6180661" y="3957912"/>
                </a:cubicBezTo>
                <a:cubicBezTo>
                  <a:pt x="6230913" y="3925900"/>
                  <a:pt x="6284514" y="3892027"/>
                  <a:pt x="6305359" y="3837309"/>
                </a:cubicBezTo>
                <a:cubicBezTo>
                  <a:pt x="6332904" y="3764724"/>
                  <a:pt x="6254735" y="3824281"/>
                  <a:pt x="6240218" y="3796364"/>
                </a:cubicBezTo>
                <a:cubicBezTo>
                  <a:pt x="6269997" y="3758768"/>
                  <a:pt x="6316153" y="3724151"/>
                  <a:pt x="6328437" y="3681344"/>
                </a:cubicBezTo>
                <a:cubicBezTo>
                  <a:pt x="6372361" y="3526496"/>
                  <a:pt x="6466907" y="3413710"/>
                  <a:pt x="6608355" y="3326236"/>
                </a:cubicBezTo>
                <a:cubicBezTo>
                  <a:pt x="6648928" y="3300924"/>
                  <a:pt x="6675729" y="3255512"/>
                  <a:pt x="6731191" y="3248067"/>
                </a:cubicBezTo>
                <a:cubicBezTo>
                  <a:pt x="6854400" y="3232061"/>
                  <a:pt x="6815315" y="3106992"/>
                  <a:pt x="6880456" y="3051529"/>
                </a:cubicBezTo>
                <a:cubicBezTo>
                  <a:pt x="6892739" y="3041107"/>
                  <a:pt x="6903907" y="2777939"/>
                  <a:pt x="6901673" y="2763795"/>
                </a:cubicBezTo>
                <a:cubicBezTo>
                  <a:pt x="6898323" y="2743322"/>
                  <a:pt x="6883806" y="2966288"/>
                  <a:pt x="6871150" y="2948421"/>
                </a:cubicBezTo>
                <a:cubicBezTo>
                  <a:pt x="6858494" y="2930182"/>
                  <a:pt x="6839138" y="2914176"/>
                  <a:pt x="6848444" y="2890353"/>
                </a:cubicBezTo>
                <a:cubicBezTo>
                  <a:pt x="6852166" y="2880303"/>
                  <a:pt x="6849561" y="2846058"/>
                  <a:pt x="6878223" y="2873230"/>
                </a:cubicBezTo>
                <a:cubicBezTo>
                  <a:pt x="6956763" y="2946932"/>
                  <a:pt x="6870778" y="2578051"/>
                  <a:pt x="6762459" y="2568745"/>
                </a:cubicBezTo>
                <a:cubicBezTo>
                  <a:pt x="6801915" y="2465637"/>
                  <a:pt x="6801915" y="2465637"/>
                  <a:pt x="6673123" y="2451493"/>
                </a:cubicBezTo>
                <a:cubicBezTo>
                  <a:pt x="6722630" y="2385980"/>
                  <a:pt x="6722630" y="2369229"/>
                  <a:pt x="6662700" y="2346896"/>
                </a:cubicBezTo>
                <a:cubicBezTo>
                  <a:pt x="6605005" y="2325306"/>
                  <a:pt x="6540981" y="2318234"/>
                  <a:pt x="6487752" y="2285105"/>
                </a:cubicBezTo>
                <a:cubicBezTo>
                  <a:pt x="6536887" y="2201353"/>
                  <a:pt x="6550659" y="2104573"/>
                  <a:pt x="6652278" y="2063628"/>
                </a:cubicBezTo>
                <a:cubicBezTo>
                  <a:pt x="6668284" y="2057300"/>
                  <a:pt x="6679079" y="2031988"/>
                  <a:pt x="6668656" y="2017843"/>
                </a:cubicBezTo>
                <a:cubicBezTo>
                  <a:pt x="6631805" y="1965359"/>
                  <a:pt x="6684662" y="1864856"/>
                  <a:pt x="6570015" y="1854062"/>
                </a:cubicBezTo>
                <a:cubicBezTo>
                  <a:pt x="6555870" y="1852573"/>
                  <a:pt x="6542842" y="1842150"/>
                  <a:pt x="6554009" y="1827633"/>
                </a:cubicBezTo>
                <a:cubicBezTo>
                  <a:pt x="6592349" y="1778126"/>
                  <a:pt x="6545820" y="1781476"/>
                  <a:pt x="6517531" y="1775149"/>
                </a:cubicBezTo>
                <a:cubicBezTo>
                  <a:pt x="6483285" y="1767704"/>
                  <a:pt x="6444573" y="1789293"/>
                  <a:pt x="6412934" y="1762493"/>
                </a:cubicBezTo>
                <a:cubicBezTo>
                  <a:pt x="6420378" y="1734203"/>
                  <a:pt x="6447923" y="1734575"/>
                  <a:pt x="6467279" y="1725642"/>
                </a:cubicBezTo>
                <a:cubicBezTo>
                  <a:pt x="6523858" y="1699213"/>
                  <a:pt x="6570015" y="1667946"/>
                  <a:pt x="6572621" y="1600200"/>
                </a:cubicBezTo>
                <a:cubicBezTo>
                  <a:pt x="6574854" y="1545482"/>
                  <a:pt x="6580810" y="1497092"/>
                  <a:pt x="6502641" y="1480341"/>
                </a:cubicBezTo>
                <a:cubicBezTo>
                  <a:pt x="6490358" y="1477736"/>
                  <a:pt x="6484030" y="1470664"/>
                  <a:pt x="6481796" y="1461358"/>
                </a:cubicBezTo>
                <a:cubicBezTo>
                  <a:pt x="6490730" y="1452424"/>
                  <a:pt x="6499291" y="1443118"/>
                  <a:pt x="6509713" y="1436418"/>
                </a:cubicBezTo>
                <a:cubicBezTo>
                  <a:pt x="6544703" y="1414457"/>
                  <a:pt x="6556615" y="1382072"/>
                  <a:pt x="6567037" y="1348199"/>
                </a:cubicBezTo>
                <a:cubicBezTo>
                  <a:pt x="6573737" y="1326610"/>
                  <a:pt x="6581554" y="1305393"/>
                  <a:pt x="6596816" y="1286781"/>
                </a:cubicBezTo>
                <a:cubicBezTo>
                  <a:pt x="6606122" y="1275242"/>
                  <a:pt x="6617661" y="1266681"/>
                  <a:pt x="6632178" y="1261842"/>
                </a:cubicBezTo>
                <a:cubicBezTo>
                  <a:pt x="6644833" y="1257375"/>
                  <a:pt x="6648556" y="1251419"/>
                  <a:pt x="6639994" y="1240625"/>
                </a:cubicBezTo>
                <a:cubicBezTo>
                  <a:pt x="6615799" y="1209729"/>
                  <a:pt x="6606122" y="1175856"/>
                  <a:pt x="6622127" y="1136400"/>
                </a:cubicBezTo>
                <a:cubicBezTo>
                  <a:pt x="6626967" y="1124489"/>
                  <a:pt x="6623617" y="1114066"/>
                  <a:pt x="6612077" y="1109599"/>
                </a:cubicBezTo>
                <a:cubicBezTo>
                  <a:pt x="6564059" y="1090616"/>
                  <a:pt x="6552148" y="1046692"/>
                  <a:pt x="6531675" y="1009469"/>
                </a:cubicBezTo>
                <a:cubicBezTo>
                  <a:pt x="6502641" y="956612"/>
                  <a:pt x="6476213" y="902639"/>
                  <a:pt x="6456113" y="845315"/>
                </a:cubicBezTo>
                <a:cubicBezTo>
                  <a:pt x="6444201" y="811070"/>
                  <a:pt x="6432662" y="777197"/>
                  <a:pt x="6440851" y="739229"/>
                </a:cubicBezTo>
                <a:cubicBezTo>
                  <a:pt x="6442712" y="729924"/>
                  <a:pt x="6439362" y="722107"/>
                  <a:pt x="6434523" y="715034"/>
                </a:cubicBezTo>
                <a:cubicBezTo>
                  <a:pt x="6414050" y="684139"/>
                  <a:pt x="6416656" y="651383"/>
                  <a:pt x="6432290" y="617510"/>
                </a:cubicBezTo>
                <a:cubicBezTo>
                  <a:pt x="6441968" y="597037"/>
                  <a:pt x="6440851" y="594431"/>
                  <a:pt x="6416284" y="595176"/>
                </a:cubicBezTo>
                <a:cubicBezTo>
                  <a:pt x="6366405" y="596293"/>
                  <a:pt x="6316898" y="598154"/>
                  <a:pt x="6267763" y="591826"/>
                </a:cubicBezTo>
                <a:cubicBezTo>
                  <a:pt x="6212673" y="584753"/>
                  <a:pt x="6194806" y="568375"/>
                  <a:pt x="6236496" y="521102"/>
                </a:cubicBezTo>
                <a:cubicBezTo>
                  <a:pt x="6245430" y="511052"/>
                  <a:pt x="6253246" y="499885"/>
                  <a:pt x="6257341" y="487229"/>
                </a:cubicBezTo>
                <a:cubicBezTo>
                  <a:pt x="6260319" y="477179"/>
                  <a:pt x="6257713" y="470106"/>
                  <a:pt x="6248780" y="465267"/>
                </a:cubicBezTo>
                <a:cubicBezTo>
                  <a:pt x="6238357" y="459312"/>
                  <a:pt x="6232774" y="467501"/>
                  <a:pt x="6226818" y="473456"/>
                </a:cubicBezTo>
                <a:cubicBezTo>
                  <a:pt x="6194434" y="505468"/>
                  <a:pt x="6153861" y="527430"/>
                  <a:pt x="6115149" y="551625"/>
                </a:cubicBezTo>
                <a:cubicBezTo>
                  <a:pt x="6059686" y="586615"/>
                  <a:pt x="6001246" y="617510"/>
                  <a:pt x="5951739" y="659944"/>
                </a:cubicBezTo>
                <a:cubicBezTo>
                  <a:pt x="5939084" y="670739"/>
                  <a:pt x="5918611" y="662550"/>
                  <a:pt x="5917122" y="644310"/>
                </a:cubicBezTo>
                <a:cubicBezTo>
                  <a:pt x="5915633" y="626071"/>
                  <a:pt x="5905583" y="626071"/>
                  <a:pt x="5890694" y="630538"/>
                </a:cubicBezTo>
                <a:cubicBezTo>
                  <a:pt x="5872826" y="635749"/>
                  <a:pt x="5854959" y="640960"/>
                  <a:pt x="5837464" y="646916"/>
                </a:cubicBezTo>
                <a:cubicBezTo>
                  <a:pt x="5819225" y="653244"/>
                  <a:pt x="5811036" y="666644"/>
                  <a:pt x="5809175" y="683395"/>
                </a:cubicBezTo>
                <a:cubicBezTo>
                  <a:pt x="5808430" y="689723"/>
                  <a:pt x="5808803" y="697539"/>
                  <a:pt x="5815503" y="698656"/>
                </a:cubicBezTo>
                <a:cubicBezTo>
                  <a:pt x="5843048" y="703495"/>
                  <a:pt x="5755201" y="682278"/>
                  <a:pt x="5746268" y="667389"/>
                </a:cubicBezTo>
                <a:cubicBezTo>
                  <a:pt x="5745896" y="666644"/>
                  <a:pt x="5525907" y="720246"/>
                  <a:pt x="5458905" y="754119"/>
                </a:cubicBezTo>
                <a:close/>
                <a:moveTo>
                  <a:pt x="885302" y="1333310"/>
                </a:moveTo>
                <a:cubicBezTo>
                  <a:pt x="877857" y="1326982"/>
                  <a:pt x="870040" y="1321027"/>
                  <a:pt x="862596" y="1314326"/>
                </a:cubicBezTo>
                <a:cubicBezTo>
                  <a:pt x="863712" y="1312837"/>
                  <a:pt x="865201" y="1311349"/>
                  <a:pt x="866318" y="1309860"/>
                </a:cubicBezTo>
                <a:cubicBezTo>
                  <a:pt x="881580" y="1320282"/>
                  <a:pt x="896841" y="1330705"/>
                  <a:pt x="912103" y="1341127"/>
                </a:cubicBezTo>
                <a:cubicBezTo>
                  <a:pt x="903541" y="1338522"/>
                  <a:pt x="894235" y="1335916"/>
                  <a:pt x="885302" y="1333310"/>
                </a:cubicBezTo>
                <a:close/>
                <a:moveTo>
                  <a:pt x="1140280" y="787619"/>
                </a:moveTo>
                <a:cubicBezTo>
                  <a:pt x="1231849" y="850154"/>
                  <a:pt x="1323418" y="913061"/>
                  <a:pt x="1414987" y="975596"/>
                </a:cubicBezTo>
                <a:cubicBezTo>
                  <a:pt x="1413498" y="977085"/>
                  <a:pt x="1412381" y="978574"/>
                  <a:pt x="1410892" y="980063"/>
                </a:cubicBezTo>
                <a:cubicBezTo>
                  <a:pt x="1310390" y="927206"/>
                  <a:pt x="1215471" y="868394"/>
                  <a:pt x="1140280" y="787619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 w="32707" cap="flat">
            <a:noFill/>
            <a:prstDash val="solid"/>
            <a:miter/>
          </a:ln>
        </p:spPr>
        <p:txBody>
          <a:bodyPr rtlCol="0" anchor="ctr"/>
          <a:lstStyle/>
          <a:p>
            <a:endParaRPr lang="en-US" dirty="0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B7BD7FCF-A254-4A97-A15C-319B67622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52FFAF72-6204-4676-9C6F-9A4CC4D918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A556C9E-5076-ECDB-27C7-A0F3FE925D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8" y="643467"/>
            <a:ext cx="4620584" cy="4567137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l"/>
            <a:r>
              <a:rPr lang="en-US" sz="4800"/>
              <a:t>Thank you</a:t>
            </a:r>
          </a:p>
        </p:txBody>
      </p:sp>
      <p:pic>
        <p:nvPicPr>
          <p:cNvPr id="18" name="Graphic 17" descr="Handshake">
            <a:extLst>
              <a:ext uri="{FF2B5EF4-FFF2-40B4-BE49-F238E27FC236}">
                <a16:creationId xmlns:a16="http://schemas.microsoft.com/office/drawing/2014/main" id="{649C5A4E-9E7C-DACB-FD11-AE99D283C0A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606253" y="957860"/>
            <a:ext cx="4942280" cy="49422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155934"/>
      </p:ext>
    </p:extLst>
  </p:cSld>
  <p:clrMapOvr>
    <a:masterClrMapping/>
  </p:clrMapOvr>
  <p:transition spd="slow">
    <p:wip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1" name="Rectangle 40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: Shape 41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93A94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856CD4-8ABF-B6B4-80C4-1ADEE395AA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sz="3600" dirty="0"/>
              <a:t>Overview: Introduction to Genetic Algorithms</a:t>
            </a:r>
          </a:p>
        </p:txBody>
      </p:sp>
      <p:pic>
        <p:nvPicPr>
          <p:cNvPr id="5" name="Picture 4" descr="A diagram of a process&#10;&#10;Description automatically generated">
            <a:extLst>
              <a:ext uri="{FF2B5EF4-FFF2-40B4-BE49-F238E27FC236}">
                <a16:creationId xmlns:a16="http://schemas.microsoft.com/office/drawing/2014/main" id="{A8C12E1A-9553-CA58-62CD-55A423BFA11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34555" y="2782956"/>
            <a:ext cx="3327354" cy="3449030"/>
          </a:xfrm>
          <a:prstGeom prst="rect">
            <a:avLst/>
          </a:prstGeom>
        </p:spPr>
      </p:pic>
      <p:graphicFrame>
        <p:nvGraphicFramePr>
          <p:cNvPr id="26" name="Content Placeholder 2">
            <a:extLst>
              <a:ext uri="{FF2B5EF4-FFF2-40B4-BE49-F238E27FC236}">
                <a16:creationId xmlns:a16="http://schemas.microsoft.com/office/drawing/2014/main" id="{53C5C4D7-F853-EAE1-6615-93E29A4ED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932634768"/>
              </p:ext>
            </p:extLst>
          </p:nvPr>
        </p:nvGraphicFramePr>
        <p:xfrm>
          <a:off x="5526156" y="2055813"/>
          <a:ext cx="5827644" cy="412114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158698625"/>
      </p:ext>
    </p:extLst>
  </p:cSld>
  <p:clrMapOvr>
    <a:masterClrMapping/>
  </p:clrMapOvr>
  <p:transition spd="slow">
    <p:wip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93A94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91F26-4098-BC92-EE66-381A2FECA6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sz="3600" dirty="0"/>
              <a:t>Overview:</a:t>
            </a:r>
            <a:r>
              <a:rPr lang="ar-EG" sz="3600" dirty="0"/>
              <a:t> </a:t>
            </a:r>
            <a:r>
              <a:rPr lang="en-US" sz="3600" dirty="0"/>
              <a:t>Tic Tac Toe Game</a:t>
            </a:r>
          </a:p>
        </p:txBody>
      </p:sp>
      <p:pic>
        <p:nvPicPr>
          <p:cNvPr id="5" name="Picture 4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6339D198-6EAD-E269-CCAE-D83E44CE7A8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3466" y="3074551"/>
            <a:ext cx="4309533" cy="2865839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5F1211B-4493-BA11-0874-8ED8AD13D8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6156" y="2055813"/>
            <a:ext cx="5827644" cy="4121149"/>
          </a:xfrm>
        </p:spPr>
        <p:txBody>
          <a:bodyPr anchor="t"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200" b="1" dirty="0"/>
              <a:t>Basic Rules:</a:t>
            </a:r>
            <a:r>
              <a:rPr lang="ar-EG" sz="2200" b="1" dirty="0"/>
              <a:t> </a:t>
            </a:r>
            <a:r>
              <a:rPr lang="en-US" sz="2200" dirty="0"/>
              <a:t>Two players: "X" and "O".</a:t>
            </a:r>
            <a:r>
              <a:rPr lang="ar-EG" sz="2200" dirty="0"/>
              <a:t> </a:t>
            </a:r>
            <a:r>
              <a:rPr lang="en-US" sz="2200" dirty="0"/>
              <a:t>Players take turns marking empty squares on a 3x3 grid.</a:t>
            </a:r>
            <a:r>
              <a:rPr lang="ar-EG" sz="2200" dirty="0"/>
              <a:t> </a:t>
            </a:r>
            <a:r>
              <a:rPr lang="en-US" sz="2200" dirty="0"/>
              <a:t>The first to align three marks in a row, column, or diagonal wins.</a:t>
            </a:r>
            <a:r>
              <a:rPr lang="ar-EG" sz="2200" dirty="0"/>
              <a:t> </a:t>
            </a:r>
            <a:r>
              <a:rPr lang="en-US" sz="2200" dirty="0"/>
              <a:t>A draw occurs if all squares are filled without a winner.</a:t>
            </a:r>
          </a:p>
          <a:p>
            <a:r>
              <a:rPr lang="en-US" sz="2200" b="1" dirty="0"/>
              <a:t>Connection Between GAs and Tic Tac Toe</a:t>
            </a:r>
            <a:r>
              <a:rPr lang="ar-EG" sz="2200" b="1" dirty="0"/>
              <a:t> :</a:t>
            </a:r>
            <a:r>
              <a:rPr lang="en-US" sz="2200" dirty="0"/>
              <a:t>Use GAs to train an AI to play Tic Tac Toe.</a:t>
            </a:r>
            <a:r>
              <a:rPr lang="ar-EG" sz="2200" dirty="0"/>
              <a:t> </a:t>
            </a:r>
            <a:r>
              <a:rPr lang="en-US" sz="2200" dirty="0"/>
              <a:t>Optimize the AI’s strategy over time through evolutionary techniques.</a:t>
            </a:r>
          </a:p>
        </p:txBody>
      </p:sp>
    </p:spTree>
    <p:extLst>
      <p:ext uri="{BB962C8B-B14F-4D97-AF65-F5344CB8AC3E}">
        <p14:creationId xmlns:p14="http://schemas.microsoft.com/office/powerpoint/2010/main" val="1479672812"/>
      </p:ext>
    </p:extLst>
  </p:cSld>
  <p:clrMapOvr>
    <a:masterClrMapping/>
  </p:clrMapOvr>
  <p:transition spd="slow">
    <p:wip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24FA1-D17F-65E9-D188-724AD7C6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643467"/>
            <a:ext cx="3888526" cy="1800526"/>
          </a:xfrm>
        </p:spPr>
        <p:txBody>
          <a:bodyPr>
            <a:normAutofit/>
          </a:bodyPr>
          <a:lstStyle/>
          <a:p>
            <a:r>
              <a:rPr lang="en-US" sz="3600" dirty="0"/>
              <a:t>System Design: </a:t>
            </a:r>
            <a:r>
              <a:rPr lang="en-US" sz="3600" dirty="0" err="1"/>
              <a:t>Tkinter</a:t>
            </a:r>
            <a:r>
              <a:rPr lang="en-US" sz="3600" dirty="0"/>
              <a:t> UI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C571-F34D-8E62-4FC7-A7CA06C0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236022"/>
            <a:ext cx="5124584" cy="3978511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Game Interface Design: </a:t>
            </a:r>
            <a:r>
              <a:rPr lang="en-US" sz="2400" dirty="0"/>
              <a:t>The game interface is built using the </a:t>
            </a:r>
            <a:r>
              <a:rPr lang="en-US" sz="2400" b="1" dirty="0" err="1"/>
              <a:t>Tkinter</a:t>
            </a:r>
            <a:r>
              <a:rPr lang="en-US" sz="2400" dirty="0"/>
              <a:t> library for GUI development.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Buttons:</a:t>
            </a:r>
            <a:r>
              <a:rPr lang="en-US" sz="2400" dirty="0"/>
              <a:t> Represent each cell in the 3x3 grid, dynamically created using a loop.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Score Display:</a:t>
            </a:r>
            <a:r>
              <a:rPr lang="en-US" sz="2400" dirty="0"/>
              <a:t> A label shows the current score for the Player and AI.</a:t>
            </a:r>
          </a:p>
          <a:p>
            <a:pPr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en-US" sz="2400" b="1" dirty="0"/>
              <a:t>Reset Button:</a:t>
            </a:r>
            <a:r>
              <a:rPr lang="en-US" sz="2400" dirty="0"/>
              <a:t> Allows restarting the game with a single click.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6ECD838-CD85-F011-664C-6F5FC55547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00986" y="1639104"/>
            <a:ext cx="4747547" cy="360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1794193"/>
      </p:ext>
    </p:extLst>
  </p:cSld>
  <p:clrMapOvr>
    <a:masterClrMapping/>
  </p:clrMapOvr>
  <p:transition spd="slow">
    <p:wip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F541DB91-0B10-46D9-B34B-7BFF9602606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9CF7FE1C-8BC5-4B0C-A2BC-93AB72C90F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768100" y="-1"/>
            <a:ext cx="10423900" cy="5920155"/>
          </a:xfrm>
          <a:custGeom>
            <a:avLst/>
            <a:gdLst>
              <a:gd name="connsiteX0" fmla="*/ 10423900 w 10423900"/>
              <a:gd name="connsiteY0" fmla="*/ 0 h 5491534"/>
              <a:gd name="connsiteX1" fmla="*/ 3493157 w 10423900"/>
              <a:gd name="connsiteY1" fmla="*/ 0 h 5491534"/>
              <a:gd name="connsiteX2" fmla="*/ 3493018 w 10423900"/>
              <a:gd name="connsiteY2" fmla="*/ 31 h 5491534"/>
              <a:gd name="connsiteX3" fmla="*/ 3245493 w 10423900"/>
              <a:gd name="connsiteY3" fmla="*/ 104839 h 5491534"/>
              <a:gd name="connsiteX4" fmla="*/ 4434802 w 10423900"/>
              <a:gd name="connsiteY4" fmla="*/ 284558 h 5491534"/>
              <a:gd name="connsiteX5" fmla="*/ 4011937 w 10423900"/>
              <a:gd name="connsiteY5" fmla="*/ 395559 h 5491534"/>
              <a:gd name="connsiteX6" fmla="*/ 3573213 w 10423900"/>
              <a:gd name="connsiteY6" fmla="*/ 474847 h 5491534"/>
              <a:gd name="connsiteX7" fmla="*/ 3097489 w 10423900"/>
              <a:gd name="connsiteY7" fmla="*/ 532990 h 5491534"/>
              <a:gd name="connsiteX8" fmla="*/ 2664052 w 10423900"/>
              <a:gd name="connsiteY8" fmla="*/ 649279 h 5491534"/>
              <a:gd name="connsiteX9" fmla="*/ 3795218 w 10423900"/>
              <a:gd name="connsiteY9" fmla="*/ 696852 h 5491534"/>
              <a:gd name="connsiteX10" fmla="*/ 3208492 w 10423900"/>
              <a:gd name="connsiteY10" fmla="*/ 802568 h 5491534"/>
              <a:gd name="connsiteX11" fmla="*/ 2727483 w 10423900"/>
              <a:gd name="connsiteY11" fmla="*/ 939999 h 5491534"/>
              <a:gd name="connsiteX12" fmla="*/ 2389190 w 10423900"/>
              <a:gd name="connsiteY12" fmla="*/ 1003429 h 5491534"/>
              <a:gd name="connsiteX13" fmla="*/ 2029754 w 10423900"/>
              <a:gd name="connsiteY13" fmla="*/ 1019287 h 5491534"/>
              <a:gd name="connsiteX14" fmla="*/ 1945181 w 10423900"/>
              <a:gd name="connsiteY14" fmla="*/ 1119716 h 5491534"/>
              <a:gd name="connsiteX15" fmla="*/ 2056184 w 10423900"/>
              <a:gd name="connsiteY15" fmla="*/ 1225434 h 5491534"/>
              <a:gd name="connsiteX16" fmla="*/ 2225329 w 10423900"/>
              <a:gd name="connsiteY16" fmla="*/ 1236004 h 5491534"/>
              <a:gd name="connsiteX17" fmla="*/ 3234920 w 10423900"/>
              <a:gd name="connsiteY17" fmla="*/ 1262435 h 5491534"/>
              <a:gd name="connsiteX18" fmla="*/ 0 w 10423900"/>
              <a:gd name="connsiteY18" fmla="*/ 1495009 h 5491534"/>
              <a:gd name="connsiteX19" fmla="*/ 438724 w 10423900"/>
              <a:gd name="connsiteY19" fmla="*/ 1637728 h 5491534"/>
              <a:gd name="connsiteX20" fmla="*/ 586726 w 10423900"/>
              <a:gd name="connsiteY20" fmla="*/ 2028877 h 5491534"/>
              <a:gd name="connsiteX21" fmla="*/ 1125878 w 10423900"/>
              <a:gd name="connsiteY21" fmla="*/ 2250882 h 5491534"/>
              <a:gd name="connsiteX22" fmla="*/ 1474744 w 10423900"/>
              <a:gd name="connsiteY22" fmla="*/ 2330169 h 5491534"/>
              <a:gd name="connsiteX23" fmla="*/ 2272901 w 10423900"/>
              <a:gd name="connsiteY23" fmla="*/ 2446458 h 5491534"/>
              <a:gd name="connsiteX24" fmla="*/ 2389190 w 10423900"/>
              <a:gd name="connsiteY24" fmla="*/ 2636747 h 5491534"/>
              <a:gd name="connsiteX25" fmla="*/ 2489621 w 10423900"/>
              <a:gd name="connsiteY25" fmla="*/ 2848179 h 5491534"/>
              <a:gd name="connsiteX26" fmla="*/ 2701053 w 10423900"/>
              <a:gd name="connsiteY26" fmla="*/ 2985611 h 5491534"/>
              <a:gd name="connsiteX27" fmla="*/ 1057165 w 10423900"/>
              <a:gd name="connsiteY27" fmla="*/ 2964468 h 5491534"/>
              <a:gd name="connsiteX28" fmla="*/ 2912485 w 10423900"/>
              <a:gd name="connsiteY28" fmla="*/ 3408477 h 5491534"/>
              <a:gd name="connsiteX29" fmla="*/ 2748626 w 10423900"/>
              <a:gd name="connsiteY29" fmla="*/ 3582909 h 5491534"/>
              <a:gd name="connsiteX30" fmla="*/ 3763503 w 10423900"/>
              <a:gd name="connsiteY30" fmla="*/ 3820771 h 5491534"/>
              <a:gd name="connsiteX31" fmla="*/ 3219063 w 10423900"/>
              <a:gd name="connsiteY31" fmla="*/ 3847199 h 5491534"/>
              <a:gd name="connsiteX32" fmla="*/ 6385269 w 10423900"/>
              <a:gd name="connsiteY32" fmla="*/ 4840933 h 5491534"/>
              <a:gd name="connsiteX33" fmla="*/ 10285854 w 10423900"/>
              <a:gd name="connsiteY33" fmla="*/ 5471118 h 5491534"/>
              <a:gd name="connsiteX34" fmla="*/ 10423900 w 10423900"/>
              <a:gd name="connsiteY34" fmla="*/ 5491534 h 5491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</a:cxnLst>
            <a:rect l="l" t="t" r="r" b="b"/>
            <a:pathLst>
              <a:path w="10423900" h="5491534">
                <a:moveTo>
                  <a:pt x="10423900" y="0"/>
                </a:moveTo>
                <a:lnTo>
                  <a:pt x="3493157" y="0"/>
                </a:lnTo>
                <a:lnTo>
                  <a:pt x="3493018" y="31"/>
                </a:lnTo>
                <a:cubicBezTo>
                  <a:pt x="3414969" y="12668"/>
                  <a:pt x="3328744" y="21588"/>
                  <a:pt x="3245493" y="104839"/>
                </a:cubicBezTo>
                <a:cubicBezTo>
                  <a:pt x="3668357" y="162984"/>
                  <a:pt x="4075366" y="51981"/>
                  <a:pt x="4434802" y="284558"/>
                </a:cubicBezTo>
                <a:cubicBezTo>
                  <a:pt x="4302656" y="400846"/>
                  <a:pt x="4154654" y="374416"/>
                  <a:pt x="4011937" y="395559"/>
                </a:cubicBezTo>
                <a:cubicBezTo>
                  <a:pt x="3863934" y="416704"/>
                  <a:pt x="3721217" y="453704"/>
                  <a:pt x="3573213" y="474847"/>
                </a:cubicBezTo>
                <a:cubicBezTo>
                  <a:pt x="3414639" y="501275"/>
                  <a:pt x="3256063" y="506562"/>
                  <a:pt x="3097489" y="532990"/>
                </a:cubicBezTo>
                <a:cubicBezTo>
                  <a:pt x="2965345" y="554135"/>
                  <a:pt x="2822627" y="517133"/>
                  <a:pt x="2664052" y="649279"/>
                </a:cubicBezTo>
                <a:cubicBezTo>
                  <a:pt x="3055203" y="744424"/>
                  <a:pt x="3409352" y="601706"/>
                  <a:pt x="3795218" y="696852"/>
                </a:cubicBezTo>
                <a:cubicBezTo>
                  <a:pt x="3567928" y="781425"/>
                  <a:pt x="3382924" y="754995"/>
                  <a:pt x="3208492" y="802568"/>
                </a:cubicBezTo>
                <a:cubicBezTo>
                  <a:pt x="3049916" y="850140"/>
                  <a:pt x="2859627" y="797282"/>
                  <a:pt x="2727483" y="939999"/>
                </a:cubicBezTo>
                <a:cubicBezTo>
                  <a:pt x="2627052" y="1051000"/>
                  <a:pt x="2521336" y="1066858"/>
                  <a:pt x="2389190" y="1003429"/>
                </a:cubicBezTo>
                <a:cubicBezTo>
                  <a:pt x="2272901" y="945284"/>
                  <a:pt x="2146043" y="961142"/>
                  <a:pt x="2029754" y="1019287"/>
                </a:cubicBezTo>
                <a:cubicBezTo>
                  <a:pt x="1987468" y="1040430"/>
                  <a:pt x="1945181" y="1066858"/>
                  <a:pt x="1945181" y="1119716"/>
                </a:cubicBezTo>
                <a:cubicBezTo>
                  <a:pt x="1945181" y="1193719"/>
                  <a:pt x="1998039" y="1214862"/>
                  <a:pt x="2056184" y="1225434"/>
                </a:cubicBezTo>
                <a:cubicBezTo>
                  <a:pt x="2109042" y="1236004"/>
                  <a:pt x="2172471" y="1246577"/>
                  <a:pt x="2225329" y="1236004"/>
                </a:cubicBezTo>
                <a:cubicBezTo>
                  <a:pt x="2563622" y="1177861"/>
                  <a:pt x="2896629" y="1273005"/>
                  <a:pt x="3234920" y="1262435"/>
                </a:cubicBezTo>
                <a:cubicBezTo>
                  <a:pt x="2172471" y="1489724"/>
                  <a:pt x="1099450" y="1415723"/>
                  <a:pt x="0" y="1495009"/>
                </a:cubicBezTo>
                <a:cubicBezTo>
                  <a:pt x="142717" y="1653583"/>
                  <a:pt x="327721" y="1521439"/>
                  <a:pt x="438724" y="1637728"/>
                </a:cubicBezTo>
                <a:cubicBezTo>
                  <a:pt x="333006" y="1880875"/>
                  <a:pt x="375293" y="2013020"/>
                  <a:pt x="586726" y="2028877"/>
                </a:cubicBezTo>
                <a:cubicBezTo>
                  <a:pt x="792873" y="2044734"/>
                  <a:pt x="1014877" y="1960161"/>
                  <a:pt x="1125878" y="2250882"/>
                </a:cubicBezTo>
                <a:cubicBezTo>
                  <a:pt x="1157593" y="2340740"/>
                  <a:pt x="1353170" y="2314312"/>
                  <a:pt x="1474744" y="2330169"/>
                </a:cubicBezTo>
                <a:cubicBezTo>
                  <a:pt x="1739034" y="2367170"/>
                  <a:pt x="2019183" y="2330169"/>
                  <a:pt x="2272901" y="2446458"/>
                </a:cubicBezTo>
                <a:cubicBezTo>
                  <a:pt x="2373332" y="2488744"/>
                  <a:pt x="2442048" y="2520459"/>
                  <a:pt x="2389190" y="2636747"/>
                </a:cubicBezTo>
                <a:cubicBezTo>
                  <a:pt x="2336332" y="2758321"/>
                  <a:pt x="2405048" y="2800607"/>
                  <a:pt x="2489621" y="2848179"/>
                </a:cubicBezTo>
                <a:cubicBezTo>
                  <a:pt x="2553051" y="2885180"/>
                  <a:pt x="2648195" y="2874609"/>
                  <a:pt x="2701053" y="2985611"/>
                </a:cubicBezTo>
                <a:cubicBezTo>
                  <a:pt x="2146043" y="2969753"/>
                  <a:pt x="1606888" y="2879895"/>
                  <a:pt x="1057165" y="2964468"/>
                </a:cubicBezTo>
                <a:cubicBezTo>
                  <a:pt x="1659748" y="3175900"/>
                  <a:pt x="2320474" y="3165328"/>
                  <a:pt x="2912485" y="3408477"/>
                </a:cubicBezTo>
                <a:cubicBezTo>
                  <a:pt x="2891342" y="3493050"/>
                  <a:pt x="2753911" y="3456048"/>
                  <a:pt x="2748626" y="3582909"/>
                </a:cubicBezTo>
                <a:cubicBezTo>
                  <a:pt x="3060489" y="3715055"/>
                  <a:pt x="3435782" y="3625195"/>
                  <a:pt x="3763503" y="3820771"/>
                </a:cubicBezTo>
                <a:cubicBezTo>
                  <a:pt x="3573213" y="3910629"/>
                  <a:pt x="3398782" y="3762626"/>
                  <a:pt x="3219063" y="3847199"/>
                </a:cubicBezTo>
                <a:cubicBezTo>
                  <a:pt x="3277208" y="3974060"/>
                  <a:pt x="5909545" y="4756360"/>
                  <a:pt x="6385269" y="4840933"/>
                </a:cubicBezTo>
                <a:cubicBezTo>
                  <a:pt x="7171204" y="4982659"/>
                  <a:pt x="9157515" y="5302348"/>
                  <a:pt x="10285854" y="5471118"/>
                </a:cubicBezTo>
                <a:lnTo>
                  <a:pt x="10423900" y="5491534"/>
                </a:lnTo>
                <a:close/>
              </a:path>
            </a:pathLst>
          </a:custGeom>
          <a:solidFill>
            <a:srgbClr val="93A94E">
              <a:alpha val="20000"/>
            </a:srgbClr>
          </a:solidFill>
          <a:ln w="32707" cap="flat">
            <a:noFill/>
            <a:prstDash val="solid"/>
            <a:miter/>
          </a:ln>
        </p:spPr>
        <p:txBody>
          <a:bodyPr wrap="square" rtlCol="0" anchor="ctr">
            <a:noAutofit/>
          </a:bodyPr>
          <a:lstStyle/>
          <a:p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5824FA1-D17F-65E9-D188-724AD7C661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26156" y="365125"/>
            <a:ext cx="5827643" cy="1433433"/>
          </a:xfrm>
        </p:spPr>
        <p:txBody>
          <a:bodyPr anchor="b">
            <a:normAutofit/>
          </a:bodyPr>
          <a:lstStyle/>
          <a:p>
            <a:r>
              <a:rPr lang="en-US" sz="3600" dirty="0"/>
              <a:t>System Design: Game Flow</a:t>
            </a:r>
          </a:p>
        </p:txBody>
      </p:sp>
      <p:pic>
        <p:nvPicPr>
          <p:cNvPr id="5" name="Picture 4" descr="A diagram of a game&#10;&#10;Description automatically generated">
            <a:extLst>
              <a:ext uri="{FF2B5EF4-FFF2-40B4-BE49-F238E27FC236}">
                <a16:creationId xmlns:a16="http://schemas.microsoft.com/office/drawing/2014/main" id="{C7E4A7C3-4660-4E7D-2C67-26FBCD1D72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2574" y="2782956"/>
            <a:ext cx="2871317" cy="344903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D4C571-F34D-8E62-4FC7-A7CA06C0C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82785" y="2110837"/>
            <a:ext cx="6714383" cy="4121149"/>
          </a:xfrm>
        </p:spPr>
        <p:txBody>
          <a:bodyPr anchor="t">
            <a:normAutofit fontScale="92500" lnSpcReduction="2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Initialization: </a:t>
            </a:r>
            <a:r>
              <a:rPr lang="en-US" sz="2400" dirty="0"/>
              <a:t>Game begins with an empty 3x3 board, and buttons are enabled. Player starts by default, unless the AI is configured to go first.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Player Turn: </a:t>
            </a:r>
            <a:r>
              <a:rPr lang="en-US" sz="2400" dirty="0"/>
              <a:t>Player clicks a button to make a move. The move is validated, marked as "X," and checked for a win using </a:t>
            </a:r>
            <a:r>
              <a:rPr lang="en-US" sz="2400" dirty="0" err="1"/>
              <a:t>check_winner</a:t>
            </a:r>
            <a:r>
              <a:rPr lang="en-US" sz="2400" dirty="0"/>
              <a:t>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AI Turn: </a:t>
            </a:r>
            <a:r>
              <a:rPr lang="en-US" sz="2400" dirty="0"/>
              <a:t>AI uses the </a:t>
            </a:r>
            <a:r>
              <a:rPr lang="en-US" sz="2400" b="1" dirty="0"/>
              <a:t>Genetic Algorithm</a:t>
            </a:r>
            <a:r>
              <a:rPr lang="en-US" sz="2400" dirty="0"/>
              <a:t> strategy to make a move: Considers blocking, winning, or strategic positions like the center or corners. Updates the board and checks for a win.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Game End: </a:t>
            </a:r>
            <a:r>
              <a:rPr lang="en-US" sz="2400" dirty="0"/>
              <a:t>Displays results via a popup message (e.g., "Player Wins!" or "It's a Draw!"). Scores are updated, and fitness for the AI is adjusted. New game starts automatically.</a:t>
            </a:r>
          </a:p>
          <a:p>
            <a:pPr marL="0" indent="0">
              <a:lnSpc>
                <a:spcPct val="90000"/>
              </a:lnSpc>
              <a:buNone/>
            </a:pP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740671600"/>
      </p:ext>
    </p:extLst>
  </p:cSld>
  <p:clrMapOvr>
    <a:masterClrMapping/>
  </p:clrMapOvr>
  <p:transition spd="slow">
    <p:wip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869BFD-2D7C-741F-981E-6D17200300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Algorithm &amp; Learning Process: Genetic Algorithm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1612EE-0D1B-04F3-713B-77D265D4C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Population Initialization: </a:t>
            </a:r>
            <a:r>
              <a:rPr lang="en-US" sz="2600" dirty="0"/>
              <a:t>A population of AI strategies is created as random binary arrays, representing potential moves in the game. Each individual corresponds to a unique strategy.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Fitness Evaluation: </a:t>
            </a:r>
            <a:r>
              <a:rPr lang="en-US" sz="2600" dirty="0"/>
              <a:t>Fitness scores are calculated based on performance: +10 for an AI win, -10 for a loss, 0 for a draw.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Crossover: </a:t>
            </a:r>
            <a:r>
              <a:rPr lang="en-US" sz="2600" dirty="0"/>
              <a:t>Combines two parent strategies to create a new child strategy: A random crossover point determines how genes from parents are merged.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Mutation: </a:t>
            </a:r>
            <a:r>
              <a:rPr lang="en-US" sz="2600" dirty="0"/>
              <a:t>Introduces random changes to genes in the offspring to ensure diversity: A mutation rate (e.g., 10%) controls the probability of change.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838461"/>
      </p:ext>
    </p:extLst>
  </p:cSld>
  <p:clrMapOvr>
    <a:masterClrMapping/>
  </p:clrMapOvr>
  <p:transition spd="slow">
    <p:wip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4C7554F-D72F-91A4-A90C-CF3F7F647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262647"/>
            <a:ext cx="7478949" cy="2181346"/>
          </a:xfrm>
        </p:spPr>
        <p:txBody>
          <a:bodyPr>
            <a:normAutofit/>
          </a:bodyPr>
          <a:lstStyle/>
          <a:p>
            <a:r>
              <a:rPr lang="en-US" sz="3600" dirty="0"/>
              <a:t>Algorithm &amp; Learning Process: AI's Learning Process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E3922BA-9DDC-1319-511A-6DC34F21C2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143531"/>
            <a:ext cx="5962784" cy="4451822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r>
              <a:rPr lang="en-US" sz="2400" b="1" dirty="0"/>
              <a:t>Performance-Driven Evolution: </a:t>
            </a:r>
            <a:r>
              <a:rPr lang="en-US" sz="2400" dirty="0"/>
              <a:t>After each game, the fitness scores guide which strategies are retained and evolved. Top-performing strategies are prioritized for creating the next generation.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Adapting to Challenges: </a:t>
            </a:r>
            <a:r>
              <a:rPr lang="en-US" sz="2400" dirty="0"/>
              <a:t>Over successive generations, the AI learns effective tactics: Blocking the player’s winning moves. Prioritizing winning positions.</a:t>
            </a:r>
          </a:p>
          <a:p>
            <a:pPr>
              <a:lnSpc>
                <a:spcPct val="90000"/>
              </a:lnSpc>
            </a:pPr>
            <a:r>
              <a:rPr lang="en-US" sz="2400" b="1" dirty="0"/>
              <a:t>Continuous Improvement: </a:t>
            </a:r>
            <a:r>
              <a:rPr lang="en-US" sz="2400" dirty="0"/>
              <a:t>Each generation becomes progressively stronger as strategies are refined. The AI aims to maximize its fitness score while minimizing losses.</a:t>
            </a:r>
          </a:p>
        </p:txBody>
      </p:sp>
      <p:pic>
        <p:nvPicPr>
          <p:cNvPr id="5" name="Picture 4" descr="A diagram of a diagram&#10;&#10;Description automatically generated">
            <a:extLst>
              <a:ext uri="{FF2B5EF4-FFF2-40B4-BE49-F238E27FC236}">
                <a16:creationId xmlns:a16="http://schemas.microsoft.com/office/drawing/2014/main" id="{C257CF2A-A99D-8E8A-7B1D-2319A8B2E92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2143531"/>
            <a:ext cx="4747547" cy="2599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3151003"/>
      </p:ext>
    </p:extLst>
  </p:cSld>
  <p:clrMapOvr>
    <a:masterClrMapping/>
  </p:clrMapOvr>
  <p:transition spd="slow">
    <p:wip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3" name="Rectangle 22">
            <a:extLst>
              <a:ext uri="{FF2B5EF4-FFF2-40B4-BE49-F238E27FC236}">
                <a16:creationId xmlns:a16="http://schemas.microsoft.com/office/drawing/2014/main" id="{0E3596DD-156A-473E-9BB3-C6A29F7574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2C46C4D6-C474-4E92-B52E-944C1118F7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0"/>
            <a:ext cx="5962785" cy="6858000"/>
          </a:xfrm>
          <a:custGeom>
            <a:avLst/>
            <a:gdLst>
              <a:gd name="connsiteX0" fmla="*/ 1044839 w 5962785"/>
              <a:gd name="connsiteY0" fmla="*/ 0 h 6858000"/>
              <a:gd name="connsiteX1" fmla="*/ 5962785 w 5962785"/>
              <a:gd name="connsiteY1" fmla="*/ 0 h 6858000"/>
              <a:gd name="connsiteX2" fmla="*/ 5962785 w 5962785"/>
              <a:gd name="connsiteY2" fmla="*/ 6858000 h 6858000"/>
              <a:gd name="connsiteX3" fmla="*/ 1469886 w 5962785"/>
              <a:gd name="connsiteY3" fmla="*/ 6858000 h 6858000"/>
              <a:gd name="connsiteX4" fmla="*/ 1416006 w 5962785"/>
              <a:gd name="connsiteY4" fmla="*/ 6823984 h 6858000"/>
              <a:gd name="connsiteX5" fmla="*/ 1232473 w 5962785"/>
              <a:gd name="connsiteY5" fmla="*/ 6733873 h 6858000"/>
              <a:gd name="connsiteX6" fmla="*/ 1075471 w 5962785"/>
              <a:gd name="connsiteY6" fmla="*/ 6503186 h 6858000"/>
              <a:gd name="connsiteX7" fmla="*/ 1020229 w 5962785"/>
              <a:gd name="connsiteY7" fmla="*/ 6438306 h 6858000"/>
              <a:gd name="connsiteX8" fmla="*/ 883579 w 5962785"/>
              <a:gd name="connsiteY8" fmla="*/ 6351798 h 6858000"/>
              <a:gd name="connsiteX9" fmla="*/ 645167 w 5962785"/>
              <a:gd name="connsiteY9" fmla="*/ 6167969 h 6858000"/>
              <a:gd name="connsiteX10" fmla="*/ 732391 w 5962785"/>
              <a:gd name="connsiteY10" fmla="*/ 6124716 h 6858000"/>
              <a:gd name="connsiteX11" fmla="*/ 985339 w 5962785"/>
              <a:gd name="connsiteY11" fmla="*/ 6236455 h 6858000"/>
              <a:gd name="connsiteX12" fmla="*/ 1168509 w 5962785"/>
              <a:gd name="connsiteY12" fmla="*/ 6265291 h 6858000"/>
              <a:gd name="connsiteX13" fmla="*/ 909746 w 5962785"/>
              <a:gd name="connsiteY13" fmla="*/ 6070649 h 6858000"/>
              <a:gd name="connsiteX14" fmla="*/ 659704 w 5962785"/>
              <a:gd name="connsiteY14" fmla="*/ 5818335 h 6858000"/>
              <a:gd name="connsiteX15" fmla="*/ 851597 w 5962785"/>
              <a:gd name="connsiteY15" fmla="*/ 5865193 h 6858000"/>
              <a:gd name="connsiteX16" fmla="*/ 860319 w 5962785"/>
              <a:gd name="connsiteY16" fmla="*/ 5832753 h 6858000"/>
              <a:gd name="connsiteX17" fmla="*/ 691686 w 5962785"/>
              <a:gd name="connsiteY17" fmla="*/ 5533581 h 6858000"/>
              <a:gd name="connsiteX18" fmla="*/ 610278 w 5962785"/>
              <a:gd name="connsiteY18" fmla="*/ 5411029 h 6858000"/>
              <a:gd name="connsiteX19" fmla="*/ 238123 w 5962785"/>
              <a:gd name="connsiteY19" fmla="*/ 5046976 h 6858000"/>
              <a:gd name="connsiteX20" fmla="*/ 592833 w 5962785"/>
              <a:gd name="connsiteY20" fmla="*/ 5209177 h 6858000"/>
              <a:gd name="connsiteX21" fmla="*/ 226494 w 5962785"/>
              <a:gd name="connsiteY21" fmla="*/ 4855939 h 6858000"/>
              <a:gd name="connsiteX22" fmla="*/ 49139 w 5962785"/>
              <a:gd name="connsiteY22" fmla="*/ 4726177 h 6858000"/>
              <a:gd name="connsiteX23" fmla="*/ 5527 w 5962785"/>
              <a:gd name="connsiteY23" fmla="*/ 4650483 h 6858000"/>
              <a:gd name="connsiteX24" fmla="*/ 84029 w 5962785"/>
              <a:gd name="connsiteY24" fmla="*/ 4632460 h 6858000"/>
              <a:gd name="connsiteX25" fmla="*/ 325347 w 5962785"/>
              <a:gd name="connsiteY25" fmla="*/ 4661296 h 6858000"/>
              <a:gd name="connsiteX26" fmla="*/ 25879 w 5962785"/>
              <a:gd name="connsiteY26" fmla="*/ 4423401 h 6858000"/>
              <a:gd name="connsiteX27" fmla="*/ 249753 w 5962785"/>
              <a:gd name="connsiteY27" fmla="*/ 4459446 h 6858000"/>
              <a:gd name="connsiteX28" fmla="*/ 313718 w 5962785"/>
              <a:gd name="connsiteY28" fmla="*/ 4365729 h 6858000"/>
              <a:gd name="connsiteX29" fmla="*/ 418386 w 5962785"/>
              <a:gd name="connsiteY29" fmla="*/ 4214341 h 6858000"/>
              <a:gd name="connsiteX30" fmla="*/ 491072 w 5962785"/>
              <a:gd name="connsiteY30" fmla="*/ 4131438 h 6858000"/>
              <a:gd name="connsiteX31" fmla="*/ 520147 w 5962785"/>
              <a:gd name="connsiteY31" fmla="*/ 3864706 h 6858000"/>
              <a:gd name="connsiteX32" fmla="*/ 459090 w 5962785"/>
              <a:gd name="connsiteY32" fmla="*/ 3572743 h 6858000"/>
              <a:gd name="connsiteX33" fmla="*/ 290458 w 5962785"/>
              <a:gd name="connsiteY33" fmla="*/ 3424959 h 6858000"/>
              <a:gd name="connsiteX34" fmla="*/ 339884 w 5962785"/>
              <a:gd name="connsiteY34" fmla="*/ 3259153 h 6858000"/>
              <a:gd name="connsiteX35" fmla="*/ 697501 w 5962785"/>
              <a:gd name="connsiteY35" fmla="*/ 3360078 h 6858000"/>
              <a:gd name="connsiteX36" fmla="*/ 165437 w 5962785"/>
              <a:gd name="connsiteY36" fmla="*/ 2967190 h 6858000"/>
              <a:gd name="connsiteX37" fmla="*/ 255568 w 5962785"/>
              <a:gd name="connsiteY37" fmla="*/ 2949167 h 6858000"/>
              <a:gd name="connsiteX38" fmla="*/ 578296 w 5962785"/>
              <a:gd name="connsiteY38" fmla="*/ 2725691 h 6858000"/>
              <a:gd name="connsiteX39" fmla="*/ 595740 w 5962785"/>
              <a:gd name="connsiteY39" fmla="*/ 2714876 h 6858000"/>
              <a:gd name="connsiteX40" fmla="*/ 650982 w 5962785"/>
              <a:gd name="connsiteY40" fmla="*/ 2574301 h 6858000"/>
              <a:gd name="connsiteX41" fmla="*/ 825429 w 5962785"/>
              <a:gd name="connsiteY41" fmla="*/ 2552674 h 6858000"/>
              <a:gd name="connsiteX42" fmla="*/ 970802 w 5962785"/>
              <a:gd name="connsiteY42" fmla="*/ 2585115 h 6858000"/>
              <a:gd name="connsiteX43" fmla="*/ 1127805 w 5962785"/>
              <a:gd name="connsiteY43" fmla="*/ 2545465 h 6858000"/>
              <a:gd name="connsiteX44" fmla="*/ 1267362 w 5962785"/>
              <a:gd name="connsiteY44" fmla="*/ 2563488 h 6858000"/>
              <a:gd name="connsiteX45" fmla="*/ 1386568 w 5962785"/>
              <a:gd name="connsiteY45" fmla="*/ 2538257 h 6858000"/>
              <a:gd name="connsiteX46" fmla="*/ 1270270 w 5962785"/>
              <a:gd name="connsiteY46" fmla="*/ 2419309 h 6858000"/>
              <a:gd name="connsiteX47" fmla="*/ 1107453 w 5962785"/>
              <a:gd name="connsiteY47" fmla="*/ 2419309 h 6858000"/>
              <a:gd name="connsiteX48" fmla="*/ 991154 w 5962785"/>
              <a:gd name="connsiteY48" fmla="*/ 2343615 h 6858000"/>
              <a:gd name="connsiteX49" fmla="*/ 880671 w 5962785"/>
              <a:gd name="connsiteY49" fmla="*/ 2206645 h 6858000"/>
              <a:gd name="connsiteX50" fmla="*/ 491072 w 5962785"/>
              <a:gd name="connsiteY50" fmla="*/ 1986771 h 6858000"/>
              <a:gd name="connsiteX51" fmla="*/ 421293 w 5962785"/>
              <a:gd name="connsiteY51" fmla="*/ 1903868 h 6858000"/>
              <a:gd name="connsiteX52" fmla="*/ 1531941 w 5962785"/>
              <a:gd name="connsiteY52" fmla="*/ 2224667 h 6858000"/>
              <a:gd name="connsiteX53" fmla="*/ 1188861 w 5962785"/>
              <a:gd name="connsiteY53" fmla="*/ 2091301 h 6858000"/>
              <a:gd name="connsiteX54" fmla="*/ 1421458 w 5962785"/>
              <a:gd name="connsiteY54" fmla="*/ 2116532 h 6858000"/>
              <a:gd name="connsiteX55" fmla="*/ 1549386 w 5962785"/>
              <a:gd name="connsiteY55" fmla="*/ 2026420 h 6858000"/>
              <a:gd name="connsiteX56" fmla="*/ 1549386 w 5962785"/>
              <a:gd name="connsiteY56" fmla="*/ 1997584 h 6858000"/>
              <a:gd name="connsiteX57" fmla="*/ 1453440 w 5962785"/>
              <a:gd name="connsiteY57" fmla="*/ 1914682 h 6858000"/>
              <a:gd name="connsiteX58" fmla="*/ 1398198 w 5962785"/>
              <a:gd name="connsiteY58" fmla="*/ 1860614 h 6858000"/>
              <a:gd name="connsiteX59" fmla="*/ 1247011 w 5962785"/>
              <a:gd name="connsiteY59" fmla="*/ 1665972 h 6858000"/>
              <a:gd name="connsiteX60" fmla="*/ 1354586 w 5962785"/>
              <a:gd name="connsiteY60" fmla="*/ 1644345 h 6858000"/>
              <a:gd name="connsiteX61" fmla="*/ 1395290 w 5962785"/>
              <a:gd name="connsiteY61" fmla="*/ 1604696 h 6858000"/>
              <a:gd name="connsiteX62" fmla="*/ 1366216 w 5962785"/>
              <a:gd name="connsiteY62" fmla="*/ 1547025 h 6858000"/>
              <a:gd name="connsiteX63" fmla="*/ 1031858 w 5962785"/>
              <a:gd name="connsiteY63" fmla="*/ 1370405 h 6858000"/>
              <a:gd name="connsiteX64" fmla="*/ 1005692 w 5962785"/>
              <a:gd name="connsiteY64" fmla="*/ 1233435 h 6858000"/>
              <a:gd name="connsiteX65" fmla="*/ 1069655 w 5962785"/>
              <a:gd name="connsiteY65" fmla="*/ 1211808 h 6858000"/>
              <a:gd name="connsiteX66" fmla="*/ 1142342 w 5962785"/>
              <a:gd name="connsiteY66" fmla="*/ 1222621 h 6858000"/>
              <a:gd name="connsiteX67" fmla="*/ 1084193 w 5962785"/>
              <a:gd name="connsiteY67" fmla="*/ 1114487 h 6858000"/>
              <a:gd name="connsiteX68" fmla="*/ 848689 w 5962785"/>
              <a:gd name="connsiteY68" fmla="*/ 1006353 h 6858000"/>
              <a:gd name="connsiteX69" fmla="*/ 805077 w 5962785"/>
              <a:gd name="connsiteY69" fmla="*/ 948681 h 6858000"/>
              <a:gd name="connsiteX70" fmla="*/ 863226 w 5962785"/>
              <a:gd name="connsiteY70" fmla="*/ 919844 h 6858000"/>
              <a:gd name="connsiteX71" fmla="*/ 906838 w 5962785"/>
              <a:gd name="connsiteY71" fmla="*/ 909031 h 6858000"/>
              <a:gd name="connsiteX72" fmla="*/ 5527 w 5962785"/>
              <a:gd name="connsiteY72" fmla="*/ 458471 h 6858000"/>
              <a:gd name="connsiteX73" fmla="*/ 209049 w 5962785"/>
              <a:gd name="connsiteY73" fmla="*/ 454867 h 6858000"/>
              <a:gd name="connsiteX74" fmla="*/ 409664 w 5962785"/>
              <a:gd name="connsiteY74" fmla="*/ 526956 h 6858000"/>
              <a:gd name="connsiteX75" fmla="*/ 621908 w 5962785"/>
              <a:gd name="connsiteY75" fmla="*/ 516143 h 6858000"/>
              <a:gd name="connsiteX76" fmla="*/ 822522 w 5962785"/>
              <a:gd name="connsiteY76" fmla="*/ 552188 h 6858000"/>
              <a:gd name="connsiteX77" fmla="*/ 996969 w 5962785"/>
              <a:gd name="connsiteY77" fmla="*/ 552188 h 6858000"/>
              <a:gd name="connsiteX78" fmla="*/ 834151 w 5962785"/>
              <a:gd name="connsiteY78" fmla="*/ 498120 h 6858000"/>
              <a:gd name="connsiteX79" fmla="*/ 773095 w 5962785"/>
              <a:gd name="connsiteY79" fmla="*/ 408008 h 6858000"/>
              <a:gd name="connsiteX80" fmla="*/ 793447 w 5962785"/>
              <a:gd name="connsiteY80" fmla="*/ 325106 h 6858000"/>
              <a:gd name="connsiteX81" fmla="*/ 860319 w 5962785"/>
              <a:gd name="connsiteY81" fmla="*/ 350336 h 6858000"/>
              <a:gd name="connsiteX82" fmla="*/ 938820 w 5962785"/>
              <a:gd name="connsiteY82" fmla="*/ 444054 h 6858000"/>
              <a:gd name="connsiteX83" fmla="*/ 956265 w 5962785"/>
              <a:gd name="connsiteY83" fmla="*/ 386381 h 6858000"/>
              <a:gd name="connsiteX84" fmla="*/ 1002784 w 5962785"/>
              <a:gd name="connsiteY84" fmla="*/ 343127 h 6858000"/>
              <a:gd name="connsiteX85" fmla="*/ 1270270 w 5962785"/>
              <a:gd name="connsiteY85" fmla="*/ 364755 h 6858000"/>
              <a:gd name="connsiteX86" fmla="*/ 1092915 w 5962785"/>
              <a:gd name="connsiteY86" fmla="*/ 180926 h 6858000"/>
              <a:gd name="connsiteX87" fmla="*/ 979525 w 5962785"/>
              <a:gd name="connsiteY87" fmla="*/ 152090 h 6858000"/>
              <a:gd name="connsiteX88" fmla="*/ 953358 w 5962785"/>
              <a:gd name="connsiteY88" fmla="*/ 76396 h 6858000"/>
              <a:gd name="connsiteX89" fmla="*/ 1005692 w 5962785"/>
              <a:gd name="connsiteY89" fmla="*/ 58373 h 6858000"/>
              <a:gd name="connsiteX90" fmla="*/ 1267362 w 5962785"/>
              <a:gd name="connsiteY90" fmla="*/ 123254 h 6858000"/>
              <a:gd name="connsiteX91" fmla="*/ 1310975 w 5962785"/>
              <a:gd name="connsiteY91" fmla="*/ 98023 h 6858000"/>
              <a:gd name="connsiteX92" fmla="*/ 1159787 w 5962785"/>
              <a:gd name="connsiteY92" fmla="*/ 43505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</a:cxnLst>
            <a:rect l="l" t="t" r="r" b="b"/>
            <a:pathLst>
              <a:path w="5962785" h="6858000">
                <a:moveTo>
                  <a:pt x="1044839" y="0"/>
                </a:moveTo>
                <a:lnTo>
                  <a:pt x="5962785" y="0"/>
                </a:lnTo>
                <a:lnTo>
                  <a:pt x="5962785" y="6858000"/>
                </a:lnTo>
                <a:lnTo>
                  <a:pt x="1469886" y="6858000"/>
                </a:lnTo>
                <a:lnTo>
                  <a:pt x="1416006" y="6823984"/>
                </a:lnTo>
                <a:cubicBezTo>
                  <a:pt x="1356767" y="6787940"/>
                  <a:pt x="1296437" y="6755500"/>
                  <a:pt x="1232473" y="6733873"/>
                </a:cubicBezTo>
                <a:cubicBezTo>
                  <a:pt x="1145250" y="6705037"/>
                  <a:pt x="1060933" y="6654575"/>
                  <a:pt x="1075471" y="6503186"/>
                </a:cubicBezTo>
                <a:cubicBezTo>
                  <a:pt x="1078378" y="6459932"/>
                  <a:pt x="1055118" y="6427493"/>
                  <a:pt x="1020229" y="6438306"/>
                </a:cubicBezTo>
                <a:cubicBezTo>
                  <a:pt x="953358" y="6459932"/>
                  <a:pt x="921375" y="6398656"/>
                  <a:pt x="883579" y="6351798"/>
                </a:cubicBezTo>
                <a:cubicBezTo>
                  <a:pt x="816707" y="6268895"/>
                  <a:pt x="752743" y="6182387"/>
                  <a:pt x="645167" y="6167969"/>
                </a:cubicBezTo>
                <a:cubicBezTo>
                  <a:pt x="665519" y="6103088"/>
                  <a:pt x="700408" y="6110298"/>
                  <a:pt x="732391" y="6124716"/>
                </a:cubicBezTo>
                <a:cubicBezTo>
                  <a:pt x="816707" y="6160761"/>
                  <a:pt x="901023" y="6200410"/>
                  <a:pt x="985339" y="6236455"/>
                </a:cubicBezTo>
                <a:cubicBezTo>
                  <a:pt x="1040581" y="6258081"/>
                  <a:pt x="1095822" y="6290522"/>
                  <a:pt x="1168509" y="6265291"/>
                </a:cubicBezTo>
                <a:cubicBezTo>
                  <a:pt x="1104545" y="6135530"/>
                  <a:pt x="996969" y="6110298"/>
                  <a:pt x="909746" y="6070649"/>
                </a:cubicBezTo>
                <a:cubicBezTo>
                  <a:pt x="802169" y="6020185"/>
                  <a:pt x="738206" y="5926470"/>
                  <a:pt x="659704" y="5818335"/>
                </a:cubicBezTo>
                <a:cubicBezTo>
                  <a:pt x="738206" y="5789500"/>
                  <a:pt x="787632" y="5868798"/>
                  <a:pt x="851597" y="5865193"/>
                </a:cubicBezTo>
                <a:cubicBezTo>
                  <a:pt x="854504" y="5854380"/>
                  <a:pt x="860319" y="5832753"/>
                  <a:pt x="860319" y="5832753"/>
                </a:cubicBezTo>
                <a:cubicBezTo>
                  <a:pt x="755650" y="5775081"/>
                  <a:pt x="709132" y="5666947"/>
                  <a:pt x="691686" y="5533581"/>
                </a:cubicBezTo>
                <a:cubicBezTo>
                  <a:pt x="685872" y="5465095"/>
                  <a:pt x="648075" y="5443468"/>
                  <a:pt x="610278" y="5411029"/>
                </a:cubicBezTo>
                <a:cubicBezTo>
                  <a:pt x="482350" y="5299289"/>
                  <a:pt x="345700" y="5198364"/>
                  <a:pt x="238123" y="5046976"/>
                </a:cubicBezTo>
                <a:cubicBezTo>
                  <a:pt x="363144" y="5064998"/>
                  <a:pt x="461997" y="5165924"/>
                  <a:pt x="592833" y="5209177"/>
                </a:cubicBezTo>
                <a:cubicBezTo>
                  <a:pt x="488165" y="5043371"/>
                  <a:pt x="351514" y="4956864"/>
                  <a:pt x="226494" y="4855939"/>
                </a:cubicBezTo>
                <a:cubicBezTo>
                  <a:pt x="168344" y="4809081"/>
                  <a:pt x="116011" y="4751408"/>
                  <a:pt x="49139" y="4726177"/>
                </a:cubicBezTo>
                <a:cubicBezTo>
                  <a:pt x="25879" y="4718968"/>
                  <a:pt x="-14825" y="4700947"/>
                  <a:pt x="5527" y="4650483"/>
                </a:cubicBezTo>
                <a:cubicBezTo>
                  <a:pt x="22972" y="4607230"/>
                  <a:pt x="54954" y="4621648"/>
                  <a:pt x="84029" y="4632460"/>
                </a:cubicBezTo>
                <a:cubicBezTo>
                  <a:pt x="153807" y="4661296"/>
                  <a:pt x="229401" y="4661296"/>
                  <a:pt x="325347" y="4661296"/>
                </a:cubicBezTo>
                <a:cubicBezTo>
                  <a:pt x="243939" y="4524326"/>
                  <a:pt x="95658" y="4567580"/>
                  <a:pt x="25879" y="4423401"/>
                </a:cubicBezTo>
                <a:cubicBezTo>
                  <a:pt x="113103" y="4398170"/>
                  <a:pt x="179975" y="4448632"/>
                  <a:pt x="249753" y="4459446"/>
                </a:cubicBezTo>
                <a:cubicBezTo>
                  <a:pt x="313718" y="4470259"/>
                  <a:pt x="328254" y="4445028"/>
                  <a:pt x="313718" y="4365729"/>
                </a:cubicBezTo>
                <a:cubicBezTo>
                  <a:pt x="290458" y="4243177"/>
                  <a:pt x="325347" y="4181900"/>
                  <a:pt x="418386" y="4214341"/>
                </a:cubicBezTo>
                <a:cubicBezTo>
                  <a:pt x="505609" y="4246781"/>
                  <a:pt x="514332" y="4199922"/>
                  <a:pt x="491072" y="4131438"/>
                </a:cubicBezTo>
                <a:cubicBezTo>
                  <a:pt x="456183" y="4030512"/>
                  <a:pt x="493979" y="3951214"/>
                  <a:pt x="520147" y="3864706"/>
                </a:cubicBezTo>
                <a:cubicBezTo>
                  <a:pt x="560851" y="3734945"/>
                  <a:pt x="543407" y="3670064"/>
                  <a:pt x="459090" y="3572743"/>
                </a:cubicBezTo>
                <a:cubicBezTo>
                  <a:pt x="409664" y="3518676"/>
                  <a:pt x="360236" y="3471818"/>
                  <a:pt x="290458" y="3424959"/>
                </a:cubicBezTo>
                <a:cubicBezTo>
                  <a:pt x="450368" y="3399728"/>
                  <a:pt x="284643" y="3313221"/>
                  <a:pt x="339884" y="3259153"/>
                </a:cubicBezTo>
                <a:cubicBezTo>
                  <a:pt x="453275" y="3237527"/>
                  <a:pt x="543407" y="3410542"/>
                  <a:pt x="697501" y="3360078"/>
                </a:cubicBezTo>
                <a:cubicBezTo>
                  <a:pt x="511425" y="3212294"/>
                  <a:pt x="302087" y="3165436"/>
                  <a:pt x="165437" y="2967190"/>
                </a:cubicBezTo>
                <a:cubicBezTo>
                  <a:pt x="197419" y="2923937"/>
                  <a:pt x="229401" y="2967190"/>
                  <a:pt x="255568" y="2949167"/>
                </a:cubicBezTo>
                <a:cubicBezTo>
                  <a:pt x="255568" y="2938354"/>
                  <a:pt x="560851" y="3006840"/>
                  <a:pt x="578296" y="2725691"/>
                </a:cubicBezTo>
                <a:cubicBezTo>
                  <a:pt x="584111" y="2725691"/>
                  <a:pt x="589926" y="2725691"/>
                  <a:pt x="595740" y="2714876"/>
                </a:cubicBezTo>
                <a:cubicBezTo>
                  <a:pt x="627722" y="2675228"/>
                  <a:pt x="598648" y="2581510"/>
                  <a:pt x="650982" y="2574301"/>
                </a:cubicBezTo>
                <a:cubicBezTo>
                  <a:pt x="709132" y="2567092"/>
                  <a:pt x="764373" y="2534653"/>
                  <a:pt x="825429" y="2552674"/>
                </a:cubicBezTo>
                <a:cubicBezTo>
                  <a:pt x="871949" y="2567092"/>
                  <a:pt x="921375" y="2585115"/>
                  <a:pt x="970802" y="2585115"/>
                </a:cubicBezTo>
                <a:cubicBezTo>
                  <a:pt x="1023136" y="2585115"/>
                  <a:pt x="1095822" y="2707668"/>
                  <a:pt x="1127805" y="2545465"/>
                </a:cubicBezTo>
                <a:cubicBezTo>
                  <a:pt x="1127805" y="2538257"/>
                  <a:pt x="1217936" y="2556280"/>
                  <a:pt x="1267362" y="2563488"/>
                </a:cubicBezTo>
                <a:cubicBezTo>
                  <a:pt x="1308067" y="2570698"/>
                  <a:pt x="1357494" y="2603137"/>
                  <a:pt x="1386568" y="2538257"/>
                </a:cubicBezTo>
                <a:cubicBezTo>
                  <a:pt x="1401105" y="2498607"/>
                  <a:pt x="1331326" y="2426518"/>
                  <a:pt x="1270270" y="2419309"/>
                </a:cubicBezTo>
                <a:cubicBezTo>
                  <a:pt x="1215029" y="2412101"/>
                  <a:pt x="1159787" y="2404892"/>
                  <a:pt x="1107453" y="2419309"/>
                </a:cubicBezTo>
                <a:cubicBezTo>
                  <a:pt x="1043489" y="2437331"/>
                  <a:pt x="1008599" y="2408495"/>
                  <a:pt x="991154" y="2343615"/>
                </a:cubicBezTo>
                <a:cubicBezTo>
                  <a:pt x="970802" y="2275131"/>
                  <a:pt x="933005" y="2239085"/>
                  <a:pt x="880671" y="2206645"/>
                </a:cubicBezTo>
                <a:cubicBezTo>
                  <a:pt x="752743" y="2127346"/>
                  <a:pt x="630630" y="2033629"/>
                  <a:pt x="491072" y="1986771"/>
                </a:cubicBezTo>
                <a:cubicBezTo>
                  <a:pt x="464905" y="1979562"/>
                  <a:pt x="432923" y="1965145"/>
                  <a:pt x="421293" y="1903868"/>
                </a:cubicBezTo>
                <a:cubicBezTo>
                  <a:pt x="799262" y="1997584"/>
                  <a:pt x="1142342" y="2239085"/>
                  <a:pt x="1531941" y="2224667"/>
                </a:cubicBezTo>
                <a:cubicBezTo>
                  <a:pt x="1427272" y="2148974"/>
                  <a:pt x="1302252" y="2145369"/>
                  <a:pt x="1188861" y="2091301"/>
                </a:cubicBezTo>
                <a:cubicBezTo>
                  <a:pt x="1270270" y="2051652"/>
                  <a:pt x="1345864" y="2094906"/>
                  <a:pt x="1421458" y="2116532"/>
                </a:cubicBezTo>
                <a:cubicBezTo>
                  <a:pt x="1485422" y="2134554"/>
                  <a:pt x="1543571" y="2138160"/>
                  <a:pt x="1549386" y="2026420"/>
                </a:cubicBezTo>
                <a:cubicBezTo>
                  <a:pt x="1549386" y="2015607"/>
                  <a:pt x="1549386" y="2008398"/>
                  <a:pt x="1549386" y="1997584"/>
                </a:cubicBezTo>
                <a:cubicBezTo>
                  <a:pt x="1526126" y="1950727"/>
                  <a:pt x="1494144" y="1929099"/>
                  <a:pt x="1453440" y="1914682"/>
                </a:cubicBezTo>
                <a:cubicBezTo>
                  <a:pt x="1430180" y="1907473"/>
                  <a:pt x="1398198" y="1893056"/>
                  <a:pt x="1398198" y="1860614"/>
                </a:cubicBezTo>
                <a:cubicBezTo>
                  <a:pt x="1401105" y="1738063"/>
                  <a:pt x="1322604" y="1702018"/>
                  <a:pt x="1247011" y="1665972"/>
                </a:cubicBezTo>
                <a:cubicBezTo>
                  <a:pt x="1287715" y="1604696"/>
                  <a:pt x="1322604" y="1647950"/>
                  <a:pt x="1354586" y="1644345"/>
                </a:cubicBezTo>
                <a:cubicBezTo>
                  <a:pt x="1374939" y="1640741"/>
                  <a:pt x="1395290" y="1637138"/>
                  <a:pt x="1395290" y="1604696"/>
                </a:cubicBezTo>
                <a:cubicBezTo>
                  <a:pt x="1395290" y="1579465"/>
                  <a:pt x="1386568" y="1547025"/>
                  <a:pt x="1366216" y="1547025"/>
                </a:cubicBezTo>
                <a:cubicBezTo>
                  <a:pt x="1238288" y="1543420"/>
                  <a:pt x="1165601" y="1370405"/>
                  <a:pt x="1031858" y="1370405"/>
                </a:cubicBezTo>
                <a:cubicBezTo>
                  <a:pt x="950450" y="1370405"/>
                  <a:pt x="1072563" y="1273083"/>
                  <a:pt x="1005692" y="1233435"/>
                </a:cubicBezTo>
                <a:cubicBezTo>
                  <a:pt x="991154" y="1222621"/>
                  <a:pt x="1046396" y="1208203"/>
                  <a:pt x="1069655" y="1211808"/>
                </a:cubicBezTo>
                <a:cubicBezTo>
                  <a:pt x="1092915" y="1215412"/>
                  <a:pt x="1113268" y="1240644"/>
                  <a:pt x="1142342" y="1222621"/>
                </a:cubicBezTo>
                <a:cubicBezTo>
                  <a:pt x="1156879" y="1157741"/>
                  <a:pt x="1119082" y="1132510"/>
                  <a:pt x="1084193" y="1114487"/>
                </a:cubicBezTo>
                <a:cubicBezTo>
                  <a:pt x="1008599" y="1071234"/>
                  <a:pt x="933005" y="1020771"/>
                  <a:pt x="848689" y="1006353"/>
                </a:cubicBezTo>
                <a:cubicBezTo>
                  <a:pt x="819615" y="1002748"/>
                  <a:pt x="802169" y="984726"/>
                  <a:pt x="805077" y="948681"/>
                </a:cubicBezTo>
                <a:cubicBezTo>
                  <a:pt x="810892" y="901822"/>
                  <a:pt x="839967" y="916240"/>
                  <a:pt x="863226" y="919844"/>
                </a:cubicBezTo>
                <a:cubicBezTo>
                  <a:pt x="877764" y="923450"/>
                  <a:pt x="892301" y="934263"/>
                  <a:pt x="906838" y="909031"/>
                </a:cubicBezTo>
                <a:cubicBezTo>
                  <a:pt x="566666" y="653113"/>
                  <a:pt x="386404" y="667532"/>
                  <a:pt x="5527" y="458471"/>
                </a:cubicBezTo>
                <a:cubicBezTo>
                  <a:pt x="89843" y="418822"/>
                  <a:pt x="150900" y="447658"/>
                  <a:pt x="209049" y="454867"/>
                </a:cubicBezTo>
                <a:cubicBezTo>
                  <a:pt x="354422" y="472890"/>
                  <a:pt x="264290" y="505329"/>
                  <a:pt x="409664" y="526956"/>
                </a:cubicBezTo>
                <a:cubicBezTo>
                  <a:pt x="479443" y="537770"/>
                  <a:pt x="543407" y="573815"/>
                  <a:pt x="621908" y="516143"/>
                </a:cubicBezTo>
                <a:cubicBezTo>
                  <a:pt x="674242" y="476494"/>
                  <a:pt x="758558" y="519747"/>
                  <a:pt x="822522" y="552188"/>
                </a:cubicBezTo>
                <a:cubicBezTo>
                  <a:pt x="874856" y="581024"/>
                  <a:pt x="927190" y="588232"/>
                  <a:pt x="996969" y="552188"/>
                </a:cubicBezTo>
                <a:cubicBezTo>
                  <a:pt x="933005" y="530562"/>
                  <a:pt x="883579" y="512539"/>
                  <a:pt x="834151" y="498120"/>
                </a:cubicBezTo>
                <a:cubicBezTo>
                  <a:pt x="793447" y="487307"/>
                  <a:pt x="770187" y="462076"/>
                  <a:pt x="773095" y="408008"/>
                </a:cubicBezTo>
                <a:cubicBezTo>
                  <a:pt x="773095" y="379172"/>
                  <a:pt x="764373" y="339523"/>
                  <a:pt x="793447" y="325106"/>
                </a:cubicBezTo>
                <a:cubicBezTo>
                  <a:pt x="816707" y="310688"/>
                  <a:pt x="848689" y="325106"/>
                  <a:pt x="860319" y="350336"/>
                </a:cubicBezTo>
                <a:cubicBezTo>
                  <a:pt x="874856" y="397195"/>
                  <a:pt x="889393" y="440449"/>
                  <a:pt x="938820" y="444054"/>
                </a:cubicBezTo>
                <a:cubicBezTo>
                  <a:pt x="1005692" y="451262"/>
                  <a:pt x="967894" y="422426"/>
                  <a:pt x="956265" y="386381"/>
                </a:cubicBezTo>
                <a:cubicBezTo>
                  <a:pt x="944635" y="346733"/>
                  <a:pt x="979525" y="335919"/>
                  <a:pt x="1002784" y="343127"/>
                </a:cubicBezTo>
                <a:cubicBezTo>
                  <a:pt x="1090008" y="375569"/>
                  <a:pt x="1180139" y="317897"/>
                  <a:pt x="1270270" y="364755"/>
                </a:cubicBezTo>
                <a:cubicBezTo>
                  <a:pt x="1247011" y="249411"/>
                  <a:pt x="1197583" y="198949"/>
                  <a:pt x="1092915" y="180926"/>
                </a:cubicBezTo>
                <a:cubicBezTo>
                  <a:pt x="1055118" y="177322"/>
                  <a:pt x="1014414" y="184530"/>
                  <a:pt x="979525" y="152090"/>
                </a:cubicBezTo>
                <a:cubicBezTo>
                  <a:pt x="959172" y="134068"/>
                  <a:pt x="938820" y="112441"/>
                  <a:pt x="953358" y="76396"/>
                </a:cubicBezTo>
                <a:cubicBezTo>
                  <a:pt x="962080" y="51165"/>
                  <a:pt x="985339" y="51165"/>
                  <a:pt x="1005692" y="58373"/>
                </a:cubicBezTo>
                <a:cubicBezTo>
                  <a:pt x="1090008" y="98023"/>
                  <a:pt x="1180139" y="108837"/>
                  <a:pt x="1267362" y="123254"/>
                </a:cubicBezTo>
                <a:cubicBezTo>
                  <a:pt x="1281900" y="126859"/>
                  <a:pt x="1296437" y="134068"/>
                  <a:pt x="1310975" y="98023"/>
                </a:cubicBezTo>
                <a:cubicBezTo>
                  <a:pt x="1260095" y="81803"/>
                  <a:pt x="1209941" y="62879"/>
                  <a:pt x="1159787" y="43505"/>
                </a:cubicBezTo>
                <a:close/>
              </a:path>
            </a:pathLst>
          </a:custGeom>
          <a:solidFill>
            <a:schemeClr val="accent1">
              <a:alpha val="2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4105715-DBF2-FFBE-34EB-A5E6837E5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3467"/>
            <a:ext cx="5124585" cy="1800526"/>
          </a:xfrm>
        </p:spPr>
        <p:txBody>
          <a:bodyPr>
            <a:normAutofit/>
          </a:bodyPr>
          <a:lstStyle/>
          <a:p>
            <a:r>
              <a:rPr lang="en-US" sz="3600" dirty="0"/>
              <a:t>Challenges: Handling Different Player Strategies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F1E9A9-E25A-3E64-F08F-5FA496A25A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2623381"/>
            <a:ext cx="5124584" cy="3553581"/>
          </a:xfrm>
        </p:spPr>
        <p:txBody>
          <a:bodyPr>
            <a:normAutofit fontScale="92500" lnSpcReduction="10000"/>
          </a:bodyPr>
          <a:lstStyle/>
          <a:p>
            <a:r>
              <a:rPr lang="en-US" sz="2400" b="1" dirty="0"/>
              <a:t>Adaptability of the AI: </a:t>
            </a:r>
            <a:r>
              <a:rPr lang="en-US" sz="2400" dirty="0"/>
              <a:t>The AI must counter diverse player tactics, from aggressive to defensive strategies. Requires effective prioritization of moves, like blocking threats or securing winning positions.</a:t>
            </a:r>
          </a:p>
          <a:p>
            <a:r>
              <a:rPr lang="en-US" sz="2400" b="1" dirty="0"/>
              <a:t>Edge Cases: </a:t>
            </a:r>
            <a:r>
              <a:rPr lang="en-US" sz="2400" dirty="0"/>
              <a:t>Ensuring the AI handles uncommon or unpredictable moves without failure.</a:t>
            </a:r>
          </a:p>
        </p:txBody>
      </p:sp>
      <p:pic>
        <p:nvPicPr>
          <p:cNvPr id="5" name="Picture 4" descr="A diagram of a tree&#10;&#10;Description automatically generated">
            <a:extLst>
              <a:ext uri="{FF2B5EF4-FFF2-40B4-BE49-F238E27FC236}">
                <a16:creationId xmlns:a16="http://schemas.microsoft.com/office/drawing/2014/main" id="{D35030B8-B39C-DB6F-15CF-201A3D6816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0986" y="1739989"/>
            <a:ext cx="4747547" cy="3406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4759275"/>
      </p:ext>
    </p:extLst>
  </p:cSld>
  <p:clrMapOvr>
    <a:masterClrMapping/>
  </p:clrMapOvr>
  <p:transition spd="slow">
    <p:wip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7D625F-2C51-B549-B7E1-1876DED9B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Challenges: Fine-Tuning Fitness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DC3595-656B-90A4-2EA0-3B18EBB4A8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Fitness Function Design: </a:t>
            </a:r>
            <a:r>
              <a:rPr lang="en-US" sz="2400" dirty="0"/>
              <a:t>Balancing rewards for wins and penalties for losses or suboptimal moves. Avoiding overfitting to specific scenarios, ensuring broad applicability.</a:t>
            </a:r>
          </a:p>
          <a:p>
            <a:r>
              <a:rPr lang="en-US" b="1" dirty="0"/>
              <a:t>Learning Speed: </a:t>
            </a:r>
            <a:r>
              <a:rPr lang="en-US" sz="2400" dirty="0"/>
              <a:t>Ensuring the fitness function promotes meaningful learning without overcomplicating strategy selection.</a:t>
            </a:r>
            <a:endParaRPr lang="en-US" dirty="0"/>
          </a:p>
          <a:p>
            <a:r>
              <a:rPr lang="en-US" b="1" dirty="0"/>
              <a:t>Mutation and Crossover Parameters: </a:t>
            </a:r>
            <a:r>
              <a:rPr lang="en-US" sz="2400" dirty="0"/>
              <a:t>Fine-tuning mutation rates and crossover mechanisms to maintain diversity while improving performance.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77242"/>
      </p:ext>
    </p:extLst>
  </p:cSld>
  <p:clrMapOvr>
    <a:masterClrMapping/>
  </p:clrMapOvr>
  <p:transition spd="slow">
    <p:wipe/>
  </p:transition>
</p:sld>
</file>

<file path=ppt/theme/theme1.xml><?xml version="1.0" encoding="utf-8"?>
<a:theme xmlns:a="http://schemas.openxmlformats.org/drawingml/2006/main" name="BrushVTI">
  <a:themeElements>
    <a:clrScheme name="AnalogousFromLightSeedLeftStep">
      <a:dk1>
        <a:srgbClr val="000000"/>
      </a:dk1>
      <a:lt1>
        <a:srgbClr val="FFFFFF"/>
      </a:lt1>
      <a:dk2>
        <a:srgbClr val="3B213A"/>
      </a:dk2>
      <a:lt2>
        <a:srgbClr val="E3E2E8"/>
      </a:lt2>
      <a:accent1>
        <a:srgbClr val="93A94E"/>
      </a:accent1>
      <a:accent2>
        <a:srgbClr val="B6A03C"/>
      </a:accent2>
      <a:accent3>
        <a:srgbClr val="EA8946"/>
      </a:accent3>
      <a:accent4>
        <a:srgbClr val="EB4E4F"/>
      </a:accent4>
      <a:accent5>
        <a:srgbClr val="EE6EA5"/>
      </a:accent5>
      <a:accent6>
        <a:srgbClr val="EB4ED2"/>
      </a:accent6>
      <a:hlink>
        <a:srgbClr val="7A69AE"/>
      </a:hlink>
      <a:folHlink>
        <a:srgbClr val="7F7F7F"/>
      </a:folHlink>
    </a:clrScheme>
    <a:fontScheme name="Custom 3">
      <a:majorFont>
        <a:latin typeface="Elephant"/>
        <a:ea typeface=""/>
        <a:cs typeface=""/>
      </a:majorFont>
      <a:minorFont>
        <a:latin typeface="Century Gothic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BrushVTI" id="{7102FA3A-9D7B-4497-8C4B-FB535AAFDE06}" vid="{C6D41F62-6FAB-440A-BEC7-CB7BF190811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TM03457485[[fn=Mesh]]</Template>
  <TotalTime>536</TotalTime>
  <Words>868</Words>
  <Application>Microsoft Office PowerPoint</Application>
  <PresentationFormat>Widescreen</PresentationFormat>
  <Paragraphs>49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Century Gothic</vt:lpstr>
      <vt:lpstr>Elephant</vt:lpstr>
      <vt:lpstr>BrushVTI</vt:lpstr>
      <vt:lpstr>Tic Tac Toe</vt:lpstr>
      <vt:lpstr>Overview: Introduction to Genetic Algorithms</vt:lpstr>
      <vt:lpstr>Overview: Tic Tac Toe Game</vt:lpstr>
      <vt:lpstr>System Design: Tkinter UI</vt:lpstr>
      <vt:lpstr>System Design: Game Flow</vt:lpstr>
      <vt:lpstr>Algorithm &amp; Learning Process: Genetic Algorithm</vt:lpstr>
      <vt:lpstr>Algorithm &amp; Learning Process: AI's Learning Process</vt:lpstr>
      <vt:lpstr>Challenges: Handling Different Player Strategies</vt:lpstr>
      <vt:lpstr>Challenges: Fine-Tuning Fitness</vt:lpstr>
      <vt:lpstr>Results &amp; Findings: AI Improvement and Player Experience</vt:lpstr>
      <vt:lpstr>Future Work: Optimization and Additional Features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syntax</dc:creator>
  <cp:lastModifiedBy>syntax</cp:lastModifiedBy>
  <cp:revision>6</cp:revision>
  <dcterms:created xsi:type="dcterms:W3CDTF">2024-11-30T16:28:03Z</dcterms:created>
  <dcterms:modified xsi:type="dcterms:W3CDTF">2024-12-01T14:13:19Z</dcterms:modified>
</cp:coreProperties>
</file>