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525" autoAdjust="0"/>
  </p:normalViewPr>
  <p:slideViewPr>
    <p:cSldViewPr snapToGrid="0" snapToObjects="1">
      <p:cViewPr varScale="1">
        <p:scale>
          <a:sx n="109" d="100"/>
          <a:sy n="109" d="100"/>
        </p:scale>
        <p:origin x="-14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3E6F-A952-4D95-8232-1D6144F910CD}" type="datetimeFigureOut">
              <a:rPr kumimoji="1" lang="ja-JP" altLang="en-US" smtClean="0"/>
              <a:t>2011/10/18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7551-484E-4E0E-A8BE-34F275D5C3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69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it-IT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 Manuela Veloso</a:t>
            </a:r>
            <a:r>
              <a:rPr lang="it-IT" altLang="ja-JP" dirty="0" smtClean="0"/>
              <a:t/>
            </a:r>
            <a:br>
              <a:rPr lang="it-IT" altLang="ja-JP" dirty="0" smtClean="0"/>
            </a:br>
            <a:r>
              <a:rPr kumimoji="1" lang="it-IT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 Brian Scassellati</a:t>
            </a:r>
            <a:r>
              <a:rPr lang="it-IT" altLang="ja-JP" dirty="0" smtClean="0"/>
              <a:t/>
            </a:r>
            <a:br>
              <a:rPr lang="it-IT" altLang="ja-JP" dirty="0" smtClean="0"/>
            </a:br>
            <a:r>
              <a:rPr kumimoji="1" lang="it-IT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 Ted Conway</a:t>
            </a:r>
            <a:r>
              <a:rPr lang="it-IT" altLang="ja-JP" dirty="0" smtClean="0"/>
              <a:t/>
            </a:r>
            <a:br>
              <a:rPr lang="it-IT" altLang="ja-JP" dirty="0" smtClean="0"/>
            </a:br>
            <a:r>
              <a:rPr kumimoji="1" lang="it-IT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 Patricia Foland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7551-484E-4E0E-A8BE-34F275D5C3F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706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7551-484E-4E0E-A8BE-34F275D5C3F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610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7551-484E-4E0E-A8BE-34F275D5C3F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473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2002</a:t>
            </a:r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7551-484E-4E0E-A8BE-34F275D5C3F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349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1989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7551-484E-4E0E-A8BE-34F275D5C3F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895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Most</a:t>
            </a:r>
            <a:r>
              <a:rPr kumimoji="1" lang="en-US" altLang="ja-JP" baseline="0" dirty="0" smtClean="0"/>
              <a:t>ly predefine</a:t>
            </a:r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7551-484E-4E0E-A8BE-34F275D5C3F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16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10/18/2011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775" y="274638"/>
            <a:ext cx="864625" cy="106612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 h="0"/>
          </a:sp3d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10/18/2011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10/18/2011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775" y="274638"/>
            <a:ext cx="864625" cy="106612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 h="0"/>
          </a:sp3d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Personal Robotics Workspace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Mahisorn</a:t>
            </a:r>
            <a:r>
              <a:rPr lang="en-US" dirty="0" smtClean="0"/>
              <a:t> </a:t>
            </a:r>
            <a:r>
              <a:rPr lang="en-US" dirty="0" err="1" smtClean="0"/>
              <a:t>Wongphati</a:t>
            </a:r>
            <a:endParaRPr lang="en-US" dirty="0" smtClean="0"/>
          </a:p>
          <a:p>
            <a:r>
              <a:rPr lang="en-US" dirty="0" smtClean="0"/>
              <a:t>PhD Student</a:t>
            </a:r>
          </a:p>
          <a:p>
            <a:r>
              <a:rPr lang="en-US" dirty="0" err="1" smtClean="0"/>
              <a:t>Anzai</a:t>
            </a:r>
            <a:r>
              <a:rPr lang="en-US" dirty="0" smtClean="0"/>
              <a:t>-Imai Lab, Keio University</a:t>
            </a:r>
          </a:p>
        </p:txBody>
      </p:sp>
    </p:spTree>
    <p:extLst>
      <p:ext uri="{BB962C8B-B14F-4D97-AF65-F5344CB8AC3E}">
        <p14:creationId xmlns:p14="http://schemas.microsoft.com/office/powerpoint/2010/main" val="106915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“It knows what I think”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Can we predict the need of help using all available sensors and information?</a:t>
            </a:r>
          </a:p>
          <a:p>
            <a:pPr lvl="1"/>
            <a:r>
              <a:rPr kumimoji="1" lang="en-US" altLang="ja-JP" dirty="0" smtClean="0"/>
              <a:t>Product assembly guide line</a:t>
            </a:r>
          </a:p>
          <a:p>
            <a:pPr lvl="1"/>
            <a:r>
              <a:rPr kumimoji="1" lang="en-US" altLang="ja-JP" dirty="0" smtClean="0"/>
              <a:t>Indicator and Timing</a:t>
            </a:r>
          </a:p>
          <a:p>
            <a:pPr marL="448056" lvl="1" indent="0">
              <a:buNone/>
            </a:pP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284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robotics workspace in home/office setting</a:t>
            </a:r>
          </a:p>
          <a:p>
            <a:r>
              <a:rPr lang="en-US" dirty="0" smtClean="0"/>
              <a:t>Interact with single or small group of people</a:t>
            </a:r>
          </a:p>
          <a:p>
            <a:r>
              <a:rPr lang="en-US" dirty="0" smtClean="0"/>
              <a:t>Close, proximate interaction</a:t>
            </a:r>
          </a:p>
          <a:p>
            <a:r>
              <a:rPr lang="en-US" dirty="0" smtClean="0"/>
              <a:t>Has an</a:t>
            </a:r>
            <a:r>
              <a:rPr lang="en-US" dirty="0" smtClean="0"/>
              <a:t> </a:t>
            </a:r>
            <a:r>
              <a:rPr lang="en-US" dirty="0" smtClean="0"/>
              <a:t>interactive interface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0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workspace with robotics arm</a:t>
            </a:r>
          </a:p>
          <a:p>
            <a:r>
              <a:rPr lang="en-US" dirty="0" smtClean="0"/>
              <a:t>A workspace with sensors that can detect both human and robot movement</a:t>
            </a:r>
          </a:p>
          <a:p>
            <a:r>
              <a:rPr lang="en-US" dirty="0" smtClean="0"/>
              <a:t>A workspace with interactive interfaces</a:t>
            </a:r>
          </a:p>
          <a:p>
            <a:pPr lvl="1"/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212325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Anthropomorphic Robot Assistants – Giving the Human a Helping Hand</a:t>
            </a:r>
            <a:endParaRPr kumimoji="1" lang="ja-JP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145732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789" y="3212976"/>
            <a:ext cx="1571330" cy="3222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803301"/>
            <a:ext cx="28575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310658"/>
            <a:ext cx="28575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14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Clinical evaluation of a </a:t>
            </a:r>
            <a:br>
              <a:rPr lang="en-US" altLang="ja-JP" dirty="0" smtClean="0"/>
            </a:br>
            <a:r>
              <a:rPr lang="en-US" altLang="ja-JP" dirty="0" smtClean="0"/>
              <a:t>desktop robotic assistant</a:t>
            </a:r>
            <a:endParaRPr kumimoji="1" lang="ja-JP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80974"/>
            <a:ext cx="3600400" cy="24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41" y="1556792"/>
            <a:ext cx="3702400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047" y="4312824"/>
            <a:ext cx="3875906" cy="2376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887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kind of help that people need in product assembly task?</a:t>
            </a:r>
          </a:p>
          <a:p>
            <a:pPr lvl="1"/>
            <a:r>
              <a:rPr lang="en-US" dirty="0" smtClean="0"/>
              <a:t>Indicator</a:t>
            </a:r>
          </a:p>
          <a:p>
            <a:pPr lvl="1"/>
            <a:r>
              <a:rPr lang="en-US" dirty="0" smtClean="0"/>
              <a:t>Timing</a:t>
            </a:r>
          </a:p>
          <a:p>
            <a:r>
              <a:rPr lang="en-US" dirty="0" smtClean="0"/>
              <a:t>How to sense/detect user intension during the assembly task?</a:t>
            </a:r>
          </a:p>
          <a:p>
            <a:r>
              <a:rPr lang="en-US" dirty="0" smtClean="0"/>
              <a:t>Can we create “it knows what I think” interaction in specific situation?</a:t>
            </a:r>
          </a:p>
        </p:txBody>
      </p:sp>
    </p:spTree>
    <p:extLst>
      <p:ext uri="{BB962C8B-B14F-4D97-AF65-F5344CB8AC3E}">
        <p14:creationId xmlns:p14="http://schemas.microsoft.com/office/powerpoint/2010/main" val="108733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will user need help?</a:t>
            </a:r>
          </a:p>
          <a:p>
            <a:r>
              <a:rPr lang="en-US" dirty="0" smtClean="0"/>
              <a:t>We will focus on nonverbal movement</a:t>
            </a:r>
          </a:p>
          <a:p>
            <a:pPr lvl="1"/>
            <a:r>
              <a:rPr lang="en-US" dirty="0" smtClean="0"/>
              <a:t>Body movement</a:t>
            </a:r>
          </a:p>
          <a:p>
            <a:pPr lvl="1"/>
            <a:r>
              <a:rPr lang="en-US" dirty="0" smtClean="0"/>
              <a:t>Hand movement</a:t>
            </a:r>
          </a:p>
          <a:p>
            <a:pPr lvl="1"/>
            <a:r>
              <a:rPr lang="en-US" dirty="0" smtClean="0"/>
              <a:t>Face movement</a:t>
            </a:r>
          </a:p>
          <a:p>
            <a:pPr lvl="1"/>
            <a:r>
              <a:rPr lang="en-US" dirty="0" smtClean="0"/>
              <a:t>Eye movement</a:t>
            </a:r>
          </a:p>
        </p:txBody>
      </p:sp>
    </p:spTree>
    <p:extLst>
      <p:ext uri="{BB962C8B-B14F-4D97-AF65-F5344CB8AC3E}">
        <p14:creationId xmlns:p14="http://schemas.microsoft.com/office/powerpoint/2010/main" val="307787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specific movements to a point that user needs help </a:t>
            </a:r>
          </a:p>
          <a:p>
            <a:r>
              <a:rPr lang="en-US" dirty="0" smtClean="0"/>
              <a:t>An acceptable delay for helper hands</a:t>
            </a:r>
          </a:p>
        </p:txBody>
      </p:sp>
    </p:spTree>
    <p:extLst>
      <p:ext uri="{BB962C8B-B14F-4D97-AF65-F5344CB8AC3E}">
        <p14:creationId xmlns:p14="http://schemas.microsoft.com/office/powerpoint/2010/main" val="278015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How to </a:t>
            </a:r>
            <a:r>
              <a:rPr lang="en-US" altLang="ja-JP" dirty="0" smtClean="0"/>
              <a:t>sense/detect intension?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 combination of Indicator and Timing</a:t>
            </a:r>
          </a:p>
          <a:p>
            <a:pPr lvl="1"/>
            <a:r>
              <a:rPr kumimoji="1" lang="en-US" altLang="ja-JP" dirty="0" smtClean="0"/>
              <a:t>Pattern and rules for interaction prediction</a:t>
            </a:r>
          </a:p>
          <a:p>
            <a:r>
              <a:rPr kumimoji="1" lang="en-US" altLang="ja-JP" dirty="0" smtClean="0"/>
              <a:t>Additional tools</a:t>
            </a:r>
          </a:p>
          <a:p>
            <a:pPr lvl="1"/>
            <a:r>
              <a:rPr kumimoji="1" lang="en-US" altLang="ja-JP" dirty="0" smtClean="0"/>
              <a:t>Artificial gesture</a:t>
            </a:r>
          </a:p>
          <a:p>
            <a:pPr lvl="2"/>
            <a:r>
              <a:rPr kumimoji="1" lang="en-US" altLang="ja-JP" dirty="0" smtClean="0"/>
              <a:t>User gives system a specific gesture for particular task</a:t>
            </a:r>
          </a:p>
          <a:p>
            <a:pPr lvl="1"/>
            <a:r>
              <a:rPr kumimoji="1" lang="en-US" altLang="ja-JP" dirty="0" smtClean="0"/>
              <a:t>Interactive user interface</a:t>
            </a:r>
          </a:p>
          <a:p>
            <a:pPr lvl="2"/>
            <a:r>
              <a:rPr kumimoji="1" lang="en-US" altLang="ja-JP" dirty="0" smtClean="0"/>
              <a:t>Overlay projector</a:t>
            </a:r>
          </a:p>
          <a:p>
            <a:pPr lvl="2"/>
            <a:r>
              <a:rPr kumimoji="1" lang="en-US" altLang="ja-JP" dirty="0" smtClean="0"/>
              <a:t>Touch table</a:t>
            </a:r>
          </a:p>
        </p:txBody>
      </p:sp>
    </p:spTree>
    <p:extLst>
      <p:ext uri="{BB962C8B-B14F-4D97-AF65-F5344CB8AC3E}">
        <p14:creationId xmlns:p14="http://schemas.microsoft.com/office/powerpoint/2010/main" val="31144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971</TotalTime>
  <Words>232</Words>
  <Application>Microsoft Office PowerPoint</Application>
  <PresentationFormat>On-screen Show (4:3)</PresentationFormat>
  <Paragraphs>56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Technic</vt:lpstr>
      <vt:lpstr>Personal Robotics Workspace</vt:lpstr>
      <vt:lpstr>Theme</vt:lpstr>
      <vt:lpstr>System Ideas</vt:lpstr>
      <vt:lpstr>Anthropomorphic Robot Assistants – Giving the Human a Helping Hand</vt:lpstr>
      <vt:lpstr>PowerPoint Presentation</vt:lpstr>
      <vt:lpstr>Research Question</vt:lpstr>
      <vt:lpstr>Indicator</vt:lpstr>
      <vt:lpstr>Timing</vt:lpstr>
      <vt:lpstr>How to sense/detect intension?</vt:lpstr>
      <vt:lpstr>“It knows what I think”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Mahisorn Wongphati</dc:creator>
  <cp:lastModifiedBy>Mahisorn</cp:lastModifiedBy>
  <cp:revision>44</cp:revision>
  <dcterms:created xsi:type="dcterms:W3CDTF">2011-10-17T05:30:14Z</dcterms:created>
  <dcterms:modified xsi:type="dcterms:W3CDTF">2011-10-18T12:11:25Z</dcterms:modified>
</cp:coreProperties>
</file>