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3" r:id="rId8"/>
    <p:sldId id="268" r:id="rId9"/>
    <p:sldId id="269" r:id="rId10"/>
    <p:sldId id="270" r:id="rId11"/>
    <p:sldId id="260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7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3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87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8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9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3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7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5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9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2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7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2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5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8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A7CBE6-B751-4F3C-A89C-0CD2D7BCA90A}" type="datetimeFigureOut">
              <a:rPr lang="en-IN" smtClean="0"/>
              <a:t>26-11-2017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6C25A7-20D2-4ADA-9C98-52D53CD0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3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692" y="1891845"/>
            <a:ext cx="10507579" cy="1733006"/>
          </a:xfrm>
        </p:spPr>
        <p:txBody>
          <a:bodyPr>
            <a:normAutofit/>
          </a:bodyPr>
          <a:lstStyle/>
          <a:p>
            <a:r>
              <a:rPr lang="en-IN" sz="8000" u="sng" dirty="0" smtClean="0">
                <a:latin typeface="Algerian" panose="04020705040A02060702" pitchFamily="82" charset="0"/>
              </a:rPr>
              <a:t>Voila !</a:t>
            </a:r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endParaRPr lang="en-IN" sz="27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416" y="3309686"/>
            <a:ext cx="9144000" cy="630329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There are Somethings you Can’t Google!!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943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Replies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1097281"/>
            <a:ext cx="9231086" cy="5347062"/>
          </a:xfrm>
        </p:spPr>
      </p:pic>
    </p:spTree>
    <p:extLst>
      <p:ext uri="{BB962C8B-B14F-4D97-AF65-F5344CB8AC3E}">
        <p14:creationId xmlns:p14="http://schemas.microsoft.com/office/powerpoint/2010/main" val="255689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Bookman Old Style" panose="02050604050505020204" pitchFamily="18" charset="0"/>
              </a:rPr>
              <a:t>So How Do We Start??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by setting your Profile. </a:t>
            </a:r>
          </a:p>
          <a:p>
            <a:r>
              <a:rPr lang="en-IN" dirty="0" smtClean="0"/>
              <a:t>Just Register and look Its done!!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2943497"/>
            <a:ext cx="10615748" cy="33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Bookman Old Style" panose="02050604050505020204" pitchFamily="18" charset="0"/>
              </a:rPr>
              <a:t>Still Miles to Go -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Creating an AI Bot using AIML which can answer your query both instantly and Accurately.</a:t>
            </a:r>
          </a:p>
          <a:p>
            <a:r>
              <a:rPr lang="en-IN" sz="3600" dirty="0" smtClean="0"/>
              <a:t>Creating more Categories such as technology, politics, sport , etc. and attract more users.</a:t>
            </a:r>
          </a:p>
          <a:p>
            <a:r>
              <a:rPr lang="en-IN" sz="3600" dirty="0" smtClean="0"/>
              <a:t>Enhance to a more user friendly platform similar to Quora</a:t>
            </a:r>
          </a:p>
          <a:p>
            <a:r>
              <a:rPr lang="en-IN" sz="3600" dirty="0" smtClean="0"/>
              <a:t>Adding Login via Facebook, Twitter And Gmail using Google API</a:t>
            </a:r>
          </a:p>
        </p:txBody>
      </p:sp>
    </p:spTree>
    <p:extLst>
      <p:ext uri="{BB962C8B-B14F-4D97-AF65-F5344CB8AC3E}">
        <p14:creationId xmlns:p14="http://schemas.microsoft.com/office/powerpoint/2010/main" val="173741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214811" cy="1161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716"/>
            <a:ext cx="10515600" cy="31923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800" dirty="0" smtClean="0"/>
              <a:t>We would like to take this opportunity and Thank </a:t>
            </a:r>
            <a:r>
              <a:rPr lang="en-IN" sz="4800" b="1" u="sng" dirty="0" smtClean="0"/>
              <a:t>Mr. Vijayant Pawar Sir</a:t>
            </a:r>
            <a:r>
              <a:rPr lang="en-IN" sz="4800" dirty="0" smtClean="0"/>
              <a:t> who guided us in this project and helped us in every possible way in completing this project.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614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6496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 smtClean="0">
                <a:latin typeface="Algerian" panose="04020705040A02060702" pitchFamily="82" charset="0"/>
              </a:rPr>
              <a:t>THANK YOU</a:t>
            </a:r>
            <a:endParaRPr lang="en-IN" sz="8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8083"/>
            <a:ext cx="300789" cy="4887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86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278039"/>
            <a:ext cx="10996749" cy="1325563"/>
          </a:xfrm>
        </p:spPr>
        <p:txBody>
          <a:bodyPr/>
          <a:lstStyle/>
          <a:p>
            <a:r>
              <a:rPr lang="en-IN" b="1" u="sng" dirty="0" smtClean="0"/>
              <a:t>Group Members -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524001"/>
            <a:ext cx="10892246" cy="3927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1" u="sng" dirty="0" smtClean="0"/>
          </a:p>
          <a:p>
            <a:r>
              <a:rPr lang="en-IN" sz="3600" dirty="0" smtClean="0"/>
              <a:t>Siddhant Shah</a:t>
            </a:r>
          </a:p>
          <a:p>
            <a:r>
              <a:rPr lang="en-IN" sz="3600" dirty="0" smtClean="0"/>
              <a:t>Ajay Sharma G S</a:t>
            </a:r>
          </a:p>
          <a:p>
            <a:r>
              <a:rPr lang="en-IN" sz="3600" dirty="0" smtClean="0"/>
              <a:t>Aman Khandelwal</a:t>
            </a:r>
          </a:p>
          <a:p>
            <a:r>
              <a:rPr lang="en-IN" sz="3600" dirty="0" smtClean="0"/>
              <a:t>Rahul Saha</a:t>
            </a:r>
          </a:p>
          <a:p>
            <a:r>
              <a:rPr lang="en-IN" sz="3600" dirty="0" smtClean="0"/>
              <a:t>Aravind  Vobbilisetty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8163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Bookman Old Style" panose="02050604050505020204" pitchFamily="18" charset="0"/>
              </a:rPr>
              <a:t>Objectives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The Idea Behind the project is to develop a website which can be used by the people to ask their queries about Food, Computer Games and Programming Languages and get their respective answers from  Other users.</a:t>
            </a:r>
          </a:p>
          <a:p>
            <a:endParaRPr lang="en-IN" sz="3200" u="sng" dirty="0"/>
          </a:p>
          <a:p>
            <a:r>
              <a:rPr lang="en-IN" sz="3200" dirty="0" smtClean="0"/>
              <a:t>The project aims to create a discussion forum and an open environment where people can answer as well as ask questions which will help  to learn  and grow together.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5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Bookman Old Style" panose="02050604050505020204" pitchFamily="18" charset="0"/>
              </a:rPr>
              <a:t>Work Accomplished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105"/>
          </a:xfrm>
        </p:spPr>
        <p:txBody>
          <a:bodyPr>
            <a:normAutofit fontScale="85000" lnSpcReduction="20000"/>
          </a:bodyPr>
          <a:lstStyle/>
          <a:p>
            <a:r>
              <a:rPr lang="en-IN" sz="4800" dirty="0" smtClean="0"/>
              <a:t> Back End  -  Ajay , Aman and Aravind</a:t>
            </a:r>
          </a:p>
          <a:p>
            <a:pPr marL="0" indent="0">
              <a:buNone/>
            </a:pPr>
            <a:r>
              <a:rPr lang="en-IN" sz="3600" dirty="0" smtClean="0"/>
              <a:t>(Database Tables for Storing Data ,Creating login and register page ,Posting a Question , Add a Reply , etc.)</a:t>
            </a:r>
            <a:endParaRPr lang="en-IN" sz="4800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sz="4800" dirty="0" smtClean="0"/>
              <a:t>Front End  -   Siddhant , Rahul </a:t>
            </a:r>
          </a:p>
          <a:p>
            <a:pPr marL="0" indent="0">
              <a:buNone/>
            </a:pPr>
            <a:r>
              <a:rPr lang="en-IN" sz="3600" dirty="0" smtClean="0"/>
              <a:t>(User Interface , Layout Design , Linking Subsequent Pages  etc.)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56940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Technologies Being Used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sz="4400" b="1" dirty="0" smtClean="0"/>
              <a:t>Our Project Voila! Is mainly created from – </a:t>
            </a:r>
          </a:p>
          <a:p>
            <a:r>
              <a:rPr lang="en-IN" sz="4400" dirty="0" smtClean="0"/>
              <a:t>MySQL</a:t>
            </a:r>
          </a:p>
          <a:p>
            <a:r>
              <a:rPr lang="en-IN" sz="4400" dirty="0" smtClean="0"/>
              <a:t>PHP</a:t>
            </a:r>
          </a:p>
          <a:p>
            <a:r>
              <a:rPr lang="en-IN" sz="4400" dirty="0" smtClean="0"/>
              <a:t>HTML</a:t>
            </a:r>
          </a:p>
          <a:p>
            <a:r>
              <a:rPr lang="en-IN" sz="4400" dirty="0" smtClean="0"/>
              <a:t>CSS</a:t>
            </a:r>
          </a:p>
          <a:p>
            <a:r>
              <a:rPr lang="en-IN" sz="4400" dirty="0" smtClean="0"/>
              <a:t>Wamp Server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4936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2" y="0"/>
            <a:ext cx="10515600" cy="725738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Bookman Old Style" panose="02050604050505020204" pitchFamily="18" charset="0"/>
              </a:rPr>
              <a:t>Glimpse Of the Website - 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018903"/>
            <a:ext cx="8612777" cy="5617028"/>
          </a:xfrm>
        </p:spPr>
      </p:pic>
    </p:spTree>
    <p:extLst>
      <p:ext uri="{BB962C8B-B14F-4D97-AF65-F5344CB8AC3E}">
        <p14:creationId xmlns:p14="http://schemas.microsoft.com/office/powerpoint/2010/main" val="183705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"/>
            <a:ext cx="10515600" cy="879566"/>
          </a:xfrm>
        </p:spPr>
        <p:txBody>
          <a:bodyPr>
            <a:normAutofit/>
          </a:bodyPr>
          <a:lstStyle/>
          <a:p>
            <a:r>
              <a:rPr lang="en-IN" dirty="0" smtClean="0"/>
              <a:t>Database Tables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035"/>
            <a:ext cx="10353675" cy="5146766"/>
          </a:xfrm>
        </p:spPr>
      </p:pic>
    </p:spTree>
    <p:extLst>
      <p:ext uri="{BB962C8B-B14F-4D97-AF65-F5344CB8AC3E}">
        <p14:creationId xmlns:p14="http://schemas.microsoft.com/office/powerpoint/2010/main" val="370376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7721"/>
            <a:ext cx="10515600" cy="1325563"/>
          </a:xfrm>
        </p:spPr>
        <p:txBody>
          <a:bodyPr/>
          <a:lstStyle/>
          <a:p>
            <a:r>
              <a:rPr lang="en-IN" dirty="0" smtClean="0"/>
              <a:t>Storage of Users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526"/>
            <a:ext cx="12131039" cy="5917474"/>
          </a:xfrm>
        </p:spPr>
      </p:pic>
    </p:spTree>
    <p:extLst>
      <p:ext uri="{BB962C8B-B14F-4D97-AF65-F5344CB8AC3E}">
        <p14:creationId xmlns:p14="http://schemas.microsoft.com/office/powerpoint/2010/main" val="367968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Posting a Query!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" y="1436915"/>
            <a:ext cx="11608526" cy="5421086"/>
          </a:xfrm>
        </p:spPr>
      </p:pic>
    </p:spTree>
    <p:extLst>
      <p:ext uri="{BB962C8B-B14F-4D97-AF65-F5344CB8AC3E}">
        <p14:creationId xmlns:p14="http://schemas.microsoft.com/office/powerpoint/2010/main" val="403744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160</TotalTime>
  <Words>292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Bookman Old Style</vt:lpstr>
      <vt:lpstr>Calisto MT</vt:lpstr>
      <vt:lpstr>Trebuchet MS</vt:lpstr>
      <vt:lpstr>Wingdings 2</vt:lpstr>
      <vt:lpstr>Slate</vt:lpstr>
      <vt:lpstr>Voila ! </vt:lpstr>
      <vt:lpstr>Group Members - </vt:lpstr>
      <vt:lpstr>Objectives</vt:lpstr>
      <vt:lpstr>Work Accomplished</vt:lpstr>
      <vt:lpstr>Technologies Being Used</vt:lpstr>
      <vt:lpstr>Glimpse Of the Website - </vt:lpstr>
      <vt:lpstr>Database Tables</vt:lpstr>
      <vt:lpstr>Storage of Users</vt:lpstr>
      <vt:lpstr>Posting a Query!</vt:lpstr>
      <vt:lpstr>Replies </vt:lpstr>
      <vt:lpstr>So How Do We Start??</vt:lpstr>
      <vt:lpstr>Still Miles to Go -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Shah</dc:creator>
  <cp:lastModifiedBy>Siddhant Shah</cp:lastModifiedBy>
  <cp:revision>13</cp:revision>
  <dcterms:created xsi:type="dcterms:W3CDTF">2017-11-26T16:46:52Z</dcterms:created>
  <dcterms:modified xsi:type="dcterms:W3CDTF">2017-11-26T19:27:20Z</dcterms:modified>
</cp:coreProperties>
</file>