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5300" dirty="0" smtClean="0"/>
              <a:t>2019-2020</a:t>
            </a:r>
            <a:r>
              <a:rPr lang="zh-CN" altLang="en-US" sz="5300" dirty="0" smtClean="0"/>
              <a:t>第一学期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国际跳棋程序设计大项目</a:t>
            </a:r>
            <a:br>
              <a:rPr lang="zh-CN" altLang="en-US" b="1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姓名：马  家  昱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学号：</a:t>
            </a:r>
            <a:r>
              <a:rPr lang="en-US" altLang="zh-CN" sz="2400" dirty="0" smtClean="0">
                <a:solidFill>
                  <a:schemeClr val="tx1"/>
                </a:solidFill>
              </a:rPr>
              <a:t>1950509 </a:t>
            </a: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指导教师：赵钦佩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err="1" smtClean="0"/>
              <a:t>Minimax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60623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800" dirty="0" smtClean="0"/>
              <a:t>搜索层数：</a:t>
            </a:r>
            <a:r>
              <a:rPr lang="en-US" altLang="zh-CN" sz="2800" dirty="0" smtClean="0"/>
              <a:t>8</a:t>
            </a:r>
          </a:p>
          <a:p>
            <a:pPr algn="ctr">
              <a:buNone/>
            </a:pPr>
            <a:endParaRPr lang="en-US" altLang="zh-CN" sz="2800" dirty="0" smtClean="0"/>
          </a:p>
          <a:p>
            <a:pPr algn="ctr">
              <a:buNone/>
            </a:pPr>
            <a:r>
              <a:rPr lang="zh-CN" altLang="en-US" sz="2800" dirty="0" smtClean="0"/>
              <a:t>实现方式：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循环</a:t>
            </a:r>
            <a:endParaRPr lang="en-US" altLang="zh-CN" sz="2800" dirty="0" smtClean="0"/>
          </a:p>
          <a:p>
            <a:pPr algn="ctr">
              <a:buNone/>
            </a:pPr>
            <a:endParaRPr lang="en-US" altLang="zh-CN" sz="2800" dirty="0" smtClean="0"/>
          </a:p>
          <a:p>
            <a:pPr algn="ctr">
              <a:buNone/>
            </a:pPr>
            <a:r>
              <a:rPr lang="en-US" altLang="zh-CN" sz="2800" dirty="0" err="1" smtClean="0"/>
              <a:t>AlphaBeta</a:t>
            </a:r>
            <a:r>
              <a:rPr lang="zh-CN" altLang="en-US" sz="2800" dirty="0" smtClean="0"/>
              <a:t>剪枝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cpyboard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cpynumFlag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pic>
        <p:nvPicPr>
          <p:cNvPr id="4" name="内容占位符 3" descr="cp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43116"/>
            <a:ext cx="9144000" cy="47148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minimax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5500694" cy="69207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minimax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001156" cy="68203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minimax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572132" cy="68275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aiturn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pic>
        <p:nvPicPr>
          <p:cNvPr id="6" name="内容占位符 5" descr="aitur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8" y="3071810"/>
            <a:ext cx="9060015" cy="15716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最终结果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排名</a:t>
            </a:r>
            <a:r>
              <a:rPr lang="zh-CN" altLang="en-US" dirty="0" smtClean="0"/>
              <a:t>：</a:t>
            </a:r>
            <a:r>
              <a:rPr lang="en-US" altLang="zh-CN" dirty="0" smtClean="0"/>
              <a:t>#</a:t>
            </a:r>
            <a:r>
              <a:rPr lang="en-US" altLang="zh-CN" dirty="0" smtClean="0"/>
              <a:t>42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胜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106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负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36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平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785850" y="2786058"/>
            <a:ext cx="10429916" cy="5736052"/>
          </a:xfrm>
        </p:spPr>
        <p:txBody>
          <a:bodyPr/>
          <a:lstStyle/>
          <a:p>
            <a:pPr algn="ctr">
              <a:buNone/>
            </a:pPr>
            <a:r>
              <a:rPr lang="zh-CN" altLang="en-US" sz="4000" dirty="0" smtClean="0"/>
              <a:t> 一、基本走子功能</a:t>
            </a:r>
            <a:endParaRPr lang="en-US" altLang="zh-CN" sz="4000" dirty="0" smtClean="0"/>
          </a:p>
          <a:p>
            <a:pPr algn="ctr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0694" y="1357298"/>
            <a:ext cx="3357554" cy="4143404"/>
          </a:xfrm>
        </p:spPr>
        <p:txBody>
          <a:bodyPr/>
          <a:lstStyle/>
          <a:p>
            <a:r>
              <a:rPr lang="en-US" altLang="zh-CN" dirty="0" err="1" smtClean="0"/>
              <a:t>tryToMove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函数</a:t>
            </a:r>
            <a:endParaRPr lang="zh-CN" altLang="en-US" dirty="0"/>
          </a:p>
        </p:txBody>
      </p:sp>
      <p:pic>
        <p:nvPicPr>
          <p:cNvPr id="6" name="内容占位符 5" descr="mov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5786446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tryToJump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pic>
        <p:nvPicPr>
          <p:cNvPr id="8" name="内容占位符 7" descr="jum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07649"/>
            <a:ext cx="9144000" cy="575035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86446" y="274638"/>
            <a:ext cx="2900354" cy="5226064"/>
          </a:xfrm>
        </p:spPr>
        <p:txBody>
          <a:bodyPr/>
          <a:lstStyle/>
          <a:p>
            <a:r>
              <a:rPr lang="en-US" altLang="zh-CN" dirty="0" err="1" smtClean="0"/>
              <a:t>Searchjump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函数</a:t>
            </a:r>
            <a:endParaRPr lang="zh-CN" altLang="en-US" dirty="0"/>
          </a:p>
        </p:txBody>
      </p:sp>
      <p:pic>
        <p:nvPicPr>
          <p:cNvPr id="6" name="内容占位符 5" descr="searchmov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28638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0430" y="214311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Search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pic>
        <p:nvPicPr>
          <p:cNvPr id="4" name="内容占位符 3" descr="searc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286512" cy="66991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857496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000" dirty="0" smtClean="0"/>
              <a:t>二、基本算法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value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pic>
        <p:nvPicPr>
          <p:cNvPr id="6" name="内容占位符 5" descr="valu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12074"/>
            <a:ext cx="9145542" cy="53459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71</Words>
  <PresentationFormat>全屏显示(4:3)</PresentationFormat>
  <Paragraphs>24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2019-2020第一学期 国际跳棋程序设计大项目 </vt:lpstr>
      <vt:lpstr>幻灯片 2</vt:lpstr>
      <vt:lpstr>幻灯片 3</vt:lpstr>
      <vt:lpstr>tryToMove 函数</vt:lpstr>
      <vt:lpstr>tryToJump函数</vt:lpstr>
      <vt:lpstr>Searchjump 函数</vt:lpstr>
      <vt:lpstr>Search函数</vt:lpstr>
      <vt:lpstr>幻灯片 8</vt:lpstr>
      <vt:lpstr>value函数</vt:lpstr>
      <vt:lpstr>Minimax</vt:lpstr>
      <vt:lpstr>cpyboard和cpynumFlag函数</vt:lpstr>
      <vt:lpstr>幻灯片 12</vt:lpstr>
      <vt:lpstr>幻灯片 13</vt:lpstr>
      <vt:lpstr>幻灯片 14</vt:lpstr>
      <vt:lpstr>aiturn函数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majiayu software</dc:creator>
  <cp:lastModifiedBy>马家昱</cp:lastModifiedBy>
  <cp:revision>14</cp:revision>
  <dcterms:created xsi:type="dcterms:W3CDTF">2019-12-21T11:20:43Z</dcterms:created>
  <dcterms:modified xsi:type="dcterms:W3CDTF">2019-12-23T10:27:42Z</dcterms:modified>
</cp:coreProperties>
</file>