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Akash P – Aspiring Software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MCA Student | Passionate about Tech, Development &amp; Innovation</a:t>
            </a:r>
          </a:p>
          <a:p>
            <a:r>
              <a:t>Let's Build Together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/ Feedback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Embedded form for name, email, and message</a:t>
            </a:r>
          </a:p>
          <a:p>
            <a:r>
              <a:t>Call to action: “Let’s connect and build something great together!”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9348"/>
            <a:ext cx="8229600" cy="11430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MCA student with strong interest in full-stack development and machine learning</a:t>
            </a:r>
          </a:p>
          <a:p>
            <a:r>
              <a:t>• Passionate about building impactful, user-focused digital solutions</a:t>
            </a:r>
          </a:p>
          <a:p>
            <a:r>
              <a:t>• Open to challenging roles to grow and contribute to meaningful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Languages &amp; Frameworks: Python, Java, JavaScript, ReactJS, HTML/CSS</a:t>
            </a:r>
          </a:p>
          <a:p>
            <a:r>
              <a:rPr dirty="0"/>
              <a:t>Databases &amp; Tools: MySQL, MongoDB</a:t>
            </a:r>
          </a:p>
          <a:p>
            <a:r>
              <a:rPr dirty="0"/>
              <a:t>Other Skills: Machine Learning, Data Management, Adobe XD, Notion, Trello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1 – Movie Recommendation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 movie recommendation system using Cosine Similarity</a:t>
            </a:r>
          </a:p>
          <a:p>
            <a:r>
              <a:t>• Focused on user personalization and evaluation metrics</a:t>
            </a:r>
          </a:p>
          <a:p>
            <a:r>
              <a:t>• Visualized results with clarity and explained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2 – Student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using Java Swing for GUI + MySQL for backend</a:t>
            </a:r>
          </a:p>
          <a:p>
            <a:r>
              <a:t>• Full CRUD operations and secure login</a:t>
            </a:r>
          </a:p>
          <a:p>
            <a:r>
              <a:t>• Emphasized data validation and backend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3 – Web-Based Resource Management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with HTML, CSS, Bootstrap</a:t>
            </a:r>
          </a:p>
          <a:p>
            <a:r>
              <a:t>• Clean admin dashboard + notification system</a:t>
            </a:r>
          </a:p>
          <a:p>
            <a:r>
              <a:t>• Fully responsive design for cross-device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447-604E-1AF9-D05C-DFDF3508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Aspiring Software Developer | MCA Student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5B7E-6A24-97E3-A5BA-94ED1A05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61242"/>
            <a:ext cx="3008313" cy="4691063"/>
          </a:xfrm>
        </p:spPr>
        <p:txBody>
          <a:bodyPr/>
          <a:lstStyle/>
          <a:p>
            <a:r>
              <a:rPr lang="en-US" sz="2000" dirty="0"/>
              <a:t>Hi, I'm Akash. I'm an MCA student with a passion for software development and building digital solutions. I enjoy solving problems, learning new tools, and creating user-friendly applications using technologies like Python, Java, ReactJS, and more.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E7AB25-7124-BE8A-7955-AED889D43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747" y="273050"/>
            <a:ext cx="4064176" cy="63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Title: Personalized Content-Based Movie Recommendation System</a:t>
            </a:r>
          </a:p>
          <a:p>
            <a:r>
              <a:t>• Presented at ICVAD-2023</a:t>
            </a:r>
          </a:p>
          <a:p>
            <a:r>
              <a:t>• Compared Cosine, Jaccard, Pearson similarity</a:t>
            </a:r>
          </a:p>
          <a:p>
            <a:r>
              <a:t>• Focused on accuracy, personalization, and genre filtering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Email: akashpc947@gmail.com</a:t>
            </a:r>
          </a:p>
          <a:p>
            <a:r>
              <a:t>Phone: 8050502915</a:t>
            </a:r>
          </a:p>
          <a:p>
            <a:r>
              <a:t>Links: GitHub, LinkedIn</a:t>
            </a:r>
          </a:p>
          <a:p>
            <a:r>
              <a:t>Encourage audience to connect or collaborate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316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Akash P – Aspiring Software Developer</vt:lpstr>
      <vt:lpstr>About Me</vt:lpstr>
      <vt:lpstr>Skills</vt:lpstr>
      <vt:lpstr>Project 1 – Movie Recommendation Engine</vt:lpstr>
      <vt:lpstr>Project 2 – Student Information System</vt:lpstr>
      <vt:lpstr>Project 3 – Web-Based Resource Management Portal</vt:lpstr>
      <vt:lpstr>Aspiring Software Developer | MCA Student</vt:lpstr>
      <vt:lpstr>Research Publication</vt:lpstr>
      <vt:lpstr>Contact Information</vt:lpstr>
      <vt:lpstr>Message / Feedback Form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Chandan S</cp:lastModifiedBy>
  <cp:revision>4</cp:revision>
  <dcterms:created xsi:type="dcterms:W3CDTF">2013-01-27T09:14:16Z</dcterms:created>
  <dcterms:modified xsi:type="dcterms:W3CDTF">2025-07-20T09:17:16Z</dcterms:modified>
  <cp:category/>
</cp:coreProperties>
</file>