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64" r:id="rId4"/>
    <p:sldId id="260" r:id="rId5"/>
    <p:sldId id="267" r:id="rId6"/>
    <p:sldId id="268" r:id="rId7"/>
    <p:sldId id="266" r:id="rId8"/>
    <p:sldId id="269" r:id="rId9"/>
    <p:sldId id="265" r:id="rId10"/>
    <p:sldId id="270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Varela Round" panose="020B0604020202020204" charset="-79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A24D0-AEE0-4C3C-8A60-5421069B006C}">
  <a:tblStyle styleId="{D80A24D0-AEE0-4C3C-8A60-5421069B0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02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261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83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82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40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13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152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9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2145508" y="3232950"/>
            <a:ext cx="4852984" cy="1392368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1183520" y="1556337"/>
            <a:ext cx="6776960" cy="1392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ASK, FSK, PSK COMPARITIVE STUDY</a:t>
            </a:r>
            <a:endParaRPr sz="4800" dirty="0"/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2093468" y="3410627"/>
            <a:ext cx="4852985" cy="1037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GANDHAM SAI RAM PAVAN – AM.EN.U4.AIE20125</a:t>
            </a:r>
          </a:p>
          <a:p>
            <a:r>
              <a:rPr lang="en-IN" dirty="0"/>
              <a:t>KUCHARLAPATI AKASH VARMA - AM.EN.U4.AIE20141</a:t>
            </a:r>
          </a:p>
          <a:p>
            <a:r>
              <a:rPr lang="en-IN" dirty="0"/>
              <a:t>N.MONEESH - AM.EN.U4.AIE20150</a:t>
            </a:r>
          </a:p>
          <a:p>
            <a:r>
              <a:rPr lang="en-IN" dirty="0"/>
              <a:t>SANDEEP NEEMKAR - AM.EN.U4.AIE20163</a:t>
            </a:r>
          </a:p>
          <a:p>
            <a:endParaRPr lang="en-IN" dirty="0"/>
          </a:p>
        </p:txBody>
      </p:sp>
      <p:sp>
        <p:nvSpPr>
          <p:cNvPr id="5" name="Google Shape;416;p29">
            <a:extLst>
              <a:ext uri="{FF2B5EF4-FFF2-40B4-BE49-F238E27FC236}">
                <a16:creationId xmlns:a16="http://schemas.microsoft.com/office/drawing/2014/main" id="{D574A00D-D043-4BD9-AC92-6462E5955C2A}"/>
              </a:ext>
            </a:extLst>
          </p:cNvPr>
          <p:cNvSpPr txBox="1">
            <a:spLocks/>
          </p:cNvSpPr>
          <p:nvPr/>
        </p:nvSpPr>
        <p:spPr>
          <a:xfrm>
            <a:off x="7748250" y="3982315"/>
            <a:ext cx="1366014" cy="58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/>
              <a:buNone/>
              <a:defRPr sz="59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300" dirty="0"/>
              <a:t>GROUP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REFERENCES 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638224" y="1197177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dk1"/>
                </a:solidFill>
              </a:rPr>
              <a:t>Encyclopædia</a:t>
            </a:r>
            <a:r>
              <a:rPr lang="en-US" sz="1400" dirty="0">
                <a:solidFill>
                  <a:schemeClr val="dk1"/>
                </a:solidFill>
              </a:rPr>
              <a:t> Britannica, </a:t>
            </a:r>
            <a:r>
              <a:rPr lang="en-US" sz="1400" dirty="0" err="1">
                <a:solidFill>
                  <a:schemeClr val="dk1"/>
                </a:solidFill>
              </a:rPr>
              <a:t>Encyclopædia</a:t>
            </a:r>
            <a:r>
              <a:rPr lang="en-US" sz="1400" dirty="0">
                <a:solidFill>
                  <a:schemeClr val="dk1"/>
                </a:solidFill>
              </a:rPr>
              <a:t> Britannica, Inc., www.britannica.com/technology/digital-signal-modulation.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Cadence System Analysis, et al. “Types of Digital Modulation.” Cadence, 5 Oct. 2021, resources.system-analysis.cadence.com/blog/msa2021-types-of-digital-modulation.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“Principles of Modulation and Digital Transmission.” Optical Bit Error Rate, 2009, doi:10.1109/9780470545430.ch1.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Digital Modulation - MATLAB &amp;amp; Simulink - MathWorks India, in.mathworks.com/help/comm/ug/digital-modulation.html.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dk1"/>
                </a:solidFill>
              </a:rPr>
              <a:t>Smillie</a:t>
            </a:r>
            <a:r>
              <a:rPr lang="en-US" sz="1400" dirty="0">
                <a:solidFill>
                  <a:schemeClr val="dk1"/>
                </a:solidFill>
              </a:rPr>
              <a:t>, Grahame. “Digital Modulation Techniques.” Analogue and Digital Communication Techniques, 1999, pp. 59–96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638224" y="1197177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dk1"/>
                </a:solidFill>
              </a:rPr>
              <a:t>Types of signals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dk1"/>
                </a:solidFill>
              </a:rPr>
              <a:t>Modulation techniques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dk1"/>
                </a:solidFill>
              </a:rPr>
              <a:t>Amplitude shift keying, frequency shift keying, phase shift keying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dk1"/>
                </a:solidFill>
              </a:rPr>
              <a:t>Their simulation results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dk1"/>
                </a:solidFill>
              </a:rPr>
              <a:t>Comparison between ask, </a:t>
            </a:r>
            <a:r>
              <a:rPr lang="en-US" sz="2100" dirty="0" err="1">
                <a:solidFill>
                  <a:schemeClr val="dk1"/>
                </a:solidFill>
              </a:rPr>
              <a:t>fsk</a:t>
            </a:r>
            <a:r>
              <a:rPr lang="en-US" sz="2100" dirty="0">
                <a:solidFill>
                  <a:schemeClr val="dk1"/>
                </a:solidFill>
              </a:rPr>
              <a:t>, </a:t>
            </a:r>
            <a:r>
              <a:rPr lang="en-US" sz="2100" dirty="0" err="1">
                <a:solidFill>
                  <a:schemeClr val="dk1"/>
                </a:solidFill>
              </a:rPr>
              <a:t>psk</a:t>
            </a:r>
            <a:endParaRPr lang="en-US"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623356" y="1197177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 signal is an electrical or electromagnetic current that is used for carrying data from one device or network to another and there 2 types of signals they are analog and digital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Digital signal </a:t>
            </a:r>
            <a:r>
              <a:rPr lang="en-US" sz="1600" dirty="0"/>
              <a:t>is a signal that represents data as a sequence of discrete 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Digital Modulation provides more information capacity, high data security, quicker system availability with great quality communication. Hence, digital modulation techniques have a greater demand, for their capacity to convey larger amounts of data than analog modulation techniques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There are three types of digital modulation, and they are: Amplitude shift key (ASK) Frequency shift key (FSK) Phase shift key (PSK)</a:t>
            </a:r>
          </a:p>
        </p:txBody>
      </p:sp>
    </p:spTree>
    <p:extLst>
      <p:ext uri="{BB962C8B-B14F-4D97-AF65-F5344CB8AC3E}">
        <p14:creationId xmlns:p14="http://schemas.microsoft.com/office/powerpoint/2010/main" val="97781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BLOCK DIAGRAM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         Ask modulation:                                     Ask demodulation: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A066F-5B72-4F1C-A94F-146C40D8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769603"/>
            <a:ext cx="3863662" cy="2308698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E680F-C1EB-45B8-A9D9-5AC7C1C40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931" y="1769603"/>
            <a:ext cx="2534295" cy="2538397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57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BLOCK DIAGRAM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         </a:t>
            </a:r>
            <a:r>
              <a:rPr lang="en-US" sz="2000" dirty="0" err="1">
                <a:solidFill>
                  <a:schemeClr val="dk1"/>
                </a:solidFill>
              </a:rPr>
              <a:t>Fsk</a:t>
            </a:r>
            <a:r>
              <a:rPr lang="en-US" sz="2000" dirty="0">
                <a:solidFill>
                  <a:schemeClr val="dk1"/>
                </a:solidFill>
              </a:rPr>
              <a:t> modulation:                                      </a:t>
            </a:r>
            <a:r>
              <a:rPr lang="en-US" sz="2000" dirty="0" err="1">
                <a:solidFill>
                  <a:schemeClr val="dk1"/>
                </a:solidFill>
              </a:rPr>
              <a:t>Fsk</a:t>
            </a:r>
            <a:r>
              <a:rPr lang="en-US" sz="2000" dirty="0">
                <a:solidFill>
                  <a:schemeClr val="dk1"/>
                </a:solidFill>
              </a:rPr>
              <a:t> demodulation: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A066F-5B72-4F1C-A94F-146C40D8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97" y="1769603"/>
            <a:ext cx="3437267" cy="2308698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E680F-C1EB-45B8-A9D9-5AC7C1C40C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83931" y="1771654"/>
            <a:ext cx="2534295" cy="2534295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15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BLOCK DIAGRAM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         </a:t>
            </a:r>
            <a:r>
              <a:rPr lang="en-US" sz="2000" dirty="0" err="1">
                <a:solidFill>
                  <a:schemeClr val="dk1"/>
                </a:solidFill>
              </a:rPr>
              <a:t>Bpsk</a:t>
            </a:r>
            <a:r>
              <a:rPr lang="en-US" sz="2000" dirty="0">
                <a:solidFill>
                  <a:schemeClr val="dk1"/>
                </a:solidFill>
              </a:rPr>
              <a:t> modulation:                                   </a:t>
            </a:r>
            <a:r>
              <a:rPr lang="en-US" sz="2000" dirty="0" err="1">
                <a:solidFill>
                  <a:schemeClr val="dk1"/>
                </a:solidFill>
              </a:rPr>
              <a:t>Bpsk</a:t>
            </a:r>
            <a:r>
              <a:rPr lang="en-US" sz="2000" dirty="0">
                <a:solidFill>
                  <a:schemeClr val="dk1"/>
                </a:solidFill>
              </a:rPr>
              <a:t> demodulation: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A066F-5B72-4F1C-A94F-146C40D8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7506" y="1769603"/>
            <a:ext cx="3588649" cy="2308698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E680F-C1EB-45B8-A9D9-5AC7C1C40C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83931" y="1771654"/>
            <a:ext cx="2534295" cy="2534295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229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SIMULATION RESULTS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721112" y="1215752"/>
            <a:ext cx="7702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1800" dirty="0"/>
              <a:t>ASK:                                                  FSK:                                              BPSK: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5558D-892B-4B91-BDCF-E7C717C1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4" y="1789944"/>
            <a:ext cx="2621296" cy="2547707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4C304-15CA-4476-A972-0E112DD2D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946" y="1789944"/>
            <a:ext cx="2758107" cy="2534624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10548-3E86-4D7F-BC67-0A6E19A98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013" y="1789944"/>
            <a:ext cx="2754723" cy="2534624"/>
          </a:xfrm>
          <a:prstGeom prst="rect">
            <a:avLst/>
          </a:prstGeom>
          <a:ln>
            <a:solidFill>
              <a:schemeClr val="tx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528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INFERENCES</a:t>
            </a:r>
            <a:endParaRPr dirty="0"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First we will give the input binary code in a form of array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And then we will convert the input binary in to discrete wave form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And the discrete wave form will be the input for the modulation process and it will produce the continuous wave form(which is modulated)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And the continuous wave form(modulated wave) will be the input for the demodulation process and it will produce the discrete wave form(which is demodulated)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And if the first digital waveform is same as demodulated waveform then we can say that our code is efficient.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dk1"/>
                </a:solidFill>
              </a:rPr>
              <a:t>This process is same for all digital modulation techniques that are mentioned above.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9B35BD-12B2-4821-A009-A85AED536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7176" y="1197176"/>
            <a:ext cx="2669647" cy="3416401"/>
          </a:xfrm>
          <a:ln>
            <a:solidFill>
              <a:schemeClr val="tx1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544134"/>
      </p:ext>
    </p:extLst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474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Roboto Condensed Light</vt:lpstr>
      <vt:lpstr>Anaheim</vt:lpstr>
      <vt:lpstr>Varela Round</vt:lpstr>
      <vt:lpstr>Lato</vt:lpstr>
      <vt:lpstr>Bebas Neue</vt:lpstr>
      <vt:lpstr>Wingdings</vt:lpstr>
      <vt:lpstr>Kuman Business Meeting by Slidesgo</vt:lpstr>
      <vt:lpstr>ASK, FSK, PSK COMPARITIVE STUDY</vt:lpstr>
      <vt:lpstr>OVERVIEW</vt:lpstr>
      <vt:lpstr>OBJECTIVE</vt:lpstr>
      <vt:lpstr>BLOCK DIAGRAM</vt:lpstr>
      <vt:lpstr>BLOCK DIAGRAM</vt:lpstr>
      <vt:lpstr>BLOCK DIAGRAM</vt:lpstr>
      <vt:lpstr>SIMULATION RESULTS</vt:lpstr>
      <vt:lpstr>INFERENCES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Kuman Business Meeting</dc:title>
  <cp:lastModifiedBy>917470622267</cp:lastModifiedBy>
  <cp:revision>2</cp:revision>
  <dcterms:modified xsi:type="dcterms:W3CDTF">2021-12-31T11:37:41Z</dcterms:modified>
</cp:coreProperties>
</file>