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60" r:id="rId3"/>
    <p:sldId id="257" r:id="rId4"/>
    <p:sldId id="263" r:id="rId5"/>
    <p:sldId id="265" r:id="rId6"/>
    <p:sldId id="264" r:id="rId7"/>
    <p:sldId id="267" r:id="rId8"/>
    <p:sldId id="268" r:id="rId9"/>
    <p:sldId id="269" r:id="rId10"/>
    <p:sldId id="271" r:id="rId11"/>
    <p:sldId id="261" r:id="rId12"/>
  </p:sldIdLst>
  <p:sldSz cx="9144000" cy="5143500" type="screen16x9"/>
  <p:notesSz cx="6858000" cy="9144000"/>
  <p:embeddedFontLst>
    <p:embeddedFont>
      <p:font typeface="Fredoka One" panose="02000000000000000000" pitchFamily="2" charset="0"/>
      <p:regular r:id="rId14"/>
    </p:embeddedFont>
    <p:embeddedFont>
      <p:font typeface="Poppins" panose="00000500000000000000" pitchFamily="2" charset="0"/>
      <p:regular r:id="rId15"/>
      <p:bold r:id="rId16"/>
      <p:italic r:id="rId17"/>
      <p:boldItalic r:id="rId18"/>
    </p:embeddedFont>
    <p:embeddedFont>
      <p:font typeface="Poppins ExtraBold" panose="00000900000000000000" pitchFamily="2" charset="0"/>
      <p:bold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44D887-1911-49B1-9D33-795645786C2C}">
  <a:tblStyle styleId="{B544D887-1911-49B1-9D33-795645786C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4"/>
        <p:cNvGrpSpPr/>
        <p:nvPr/>
      </p:nvGrpSpPr>
      <p:grpSpPr>
        <a:xfrm>
          <a:off x="0" y="0"/>
          <a:ext cx="0" cy="0"/>
          <a:chOff x="0" y="0"/>
          <a:chExt cx="0" cy="0"/>
        </a:xfrm>
      </p:grpSpPr>
      <p:sp>
        <p:nvSpPr>
          <p:cNvPr id="5945" name="Google Shape;594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6" name="Google Shape;594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85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0"/>
        <p:cNvGrpSpPr/>
        <p:nvPr/>
      </p:nvGrpSpPr>
      <p:grpSpPr>
        <a:xfrm>
          <a:off x="0" y="0"/>
          <a:ext cx="0" cy="0"/>
          <a:chOff x="0" y="0"/>
          <a:chExt cx="0" cy="0"/>
        </a:xfrm>
      </p:grpSpPr>
      <p:sp>
        <p:nvSpPr>
          <p:cNvPr id="6041" name="Google Shape;6041;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2" name="Google Shape;6042;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9"/>
        <p:cNvGrpSpPr/>
        <p:nvPr/>
      </p:nvGrpSpPr>
      <p:grpSpPr>
        <a:xfrm>
          <a:off x="0" y="0"/>
          <a:ext cx="0" cy="0"/>
          <a:chOff x="0" y="0"/>
          <a:chExt cx="0" cy="0"/>
        </a:xfrm>
      </p:grpSpPr>
      <p:sp>
        <p:nvSpPr>
          <p:cNvPr id="6010" name="Google Shape;6010;ge6fc1fdec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1" name="Google Shape;6011;ge6fc1fdec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175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5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11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91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96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4"/>
        <p:cNvGrpSpPr/>
        <p:nvPr/>
      </p:nvGrpSpPr>
      <p:grpSpPr>
        <a:xfrm>
          <a:off x="0" y="0"/>
          <a:ext cx="0" cy="0"/>
          <a:chOff x="0" y="0"/>
          <a:chExt cx="0" cy="0"/>
        </a:xfrm>
      </p:grpSpPr>
      <p:sp>
        <p:nvSpPr>
          <p:cNvPr id="5955" name="Google Shape;59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6" name="Google Shape;59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3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79524" y="-1370700"/>
            <a:ext cx="7823976" cy="7629578"/>
            <a:chOff x="288247" y="-1370700"/>
            <a:chExt cx="7823976" cy="7629578"/>
          </a:xfrm>
        </p:grpSpPr>
        <p:sp>
          <p:nvSpPr>
            <p:cNvPr id="10" name="Google Shape;10;p2"/>
            <p:cNvSpPr/>
            <p:nvPr/>
          </p:nvSpPr>
          <p:spPr>
            <a:xfrm>
              <a:off x="288247" y="-1370700"/>
              <a:ext cx="2053625" cy="3666951"/>
            </a:xfrm>
            <a:custGeom>
              <a:avLst/>
              <a:gdLst/>
              <a:ahLst/>
              <a:cxnLst/>
              <a:rect l="l" t="t" r="r" b="b"/>
              <a:pathLst>
                <a:path w="63941" h="114173" extrusionOk="0">
                  <a:moveTo>
                    <a:pt x="22723" y="0"/>
                  </a:moveTo>
                  <a:cubicBezTo>
                    <a:pt x="20175" y="0"/>
                    <a:pt x="17627" y="113"/>
                    <a:pt x="15090" y="336"/>
                  </a:cubicBezTo>
                  <a:cubicBezTo>
                    <a:pt x="11668" y="655"/>
                    <a:pt x="8103" y="1212"/>
                    <a:pt x="5301" y="3217"/>
                  </a:cubicBezTo>
                  <a:cubicBezTo>
                    <a:pt x="1" y="7006"/>
                    <a:pt x="1083" y="11813"/>
                    <a:pt x="4839" y="15760"/>
                  </a:cubicBezTo>
                  <a:cubicBezTo>
                    <a:pt x="8914" y="20026"/>
                    <a:pt x="11541" y="25295"/>
                    <a:pt x="10474" y="31375"/>
                  </a:cubicBezTo>
                  <a:cubicBezTo>
                    <a:pt x="9456" y="37201"/>
                    <a:pt x="5381" y="42597"/>
                    <a:pt x="6256" y="48439"/>
                  </a:cubicBezTo>
                  <a:cubicBezTo>
                    <a:pt x="6972" y="53214"/>
                    <a:pt x="10840" y="56827"/>
                    <a:pt x="13085" y="61109"/>
                  </a:cubicBezTo>
                  <a:cubicBezTo>
                    <a:pt x="18290" y="70914"/>
                    <a:pt x="14708" y="82789"/>
                    <a:pt x="14406" y="93867"/>
                  </a:cubicBezTo>
                  <a:cubicBezTo>
                    <a:pt x="14342" y="96414"/>
                    <a:pt x="14470" y="99008"/>
                    <a:pt x="15441" y="101364"/>
                  </a:cubicBezTo>
                  <a:cubicBezTo>
                    <a:pt x="16411" y="103704"/>
                    <a:pt x="18369" y="105757"/>
                    <a:pt x="20868" y="106267"/>
                  </a:cubicBezTo>
                  <a:cubicBezTo>
                    <a:pt x="21317" y="106356"/>
                    <a:pt x="21765" y="106395"/>
                    <a:pt x="22212" y="106395"/>
                  </a:cubicBezTo>
                  <a:cubicBezTo>
                    <a:pt x="24387" y="106395"/>
                    <a:pt x="26559" y="105493"/>
                    <a:pt x="28763" y="105216"/>
                  </a:cubicBezTo>
                  <a:cubicBezTo>
                    <a:pt x="29266" y="105154"/>
                    <a:pt x="29769" y="105123"/>
                    <a:pt x="30269" y="105123"/>
                  </a:cubicBezTo>
                  <a:cubicBezTo>
                    <a:pt x="33205" y="105123"/>
                    <a:pt x="36049" y="106186"/>
                    <a:pt x="38266" y="108145"/>
                  </a:cubicBezTo>
                  <a:cubicBezTo>
                    <a:pt x="40797" y="110405"/>
                    <a:pt x="42771" y="113939"/>
                    <a:pt x="46145" y="114162"/>
                  </a:cubicBezTo>
                  <a:cubicBezTo>
                    <a:pt x="46252" y="114169"/>
                    <a:pt x="46359" y="114173"/>
                    <a:pt x="46466" y="114173"/>
                  </a:cubicBezTo>
                  <a:cubicBezTo>
                    <a:pt x="47992" y="114173"/>
                    <a:pt x="49464" y="113447"/>
                    <a:pt x="50714" y="112554"/>
                  </a:cubicBezTo>
                  <a:cubicBezTo>
                    <a:pt x="54661" y="109689"/>
                    <a:pt x="57081" y="105168"/>
                    <a:pt x="57287" y="100298"/>
                  </a:cubicBezTo>
                  <a:cubicBezTo>
                    <a:pt x="57415" y="96271"/>
                    <a:pt x="56014" y="92371"/>
                    <a:pt x="54788" y="88535"/>
                  </a:cubicBezTo>
                  <a:cubicBezTo>
                    <a:pt x="52321" y="80878"/>
                    <a:pt x="50491" y="72554"/>
                    <a:pt x="52958" y="64913"/>
                  </a:cubicBezTo>
                  <a:cubicBezTo>
                    <a:pt x="54470" y="60297"/>
                    <a:pt x="57431" y="56318"/>
                    <a:pt x="59787" y="52084"/>
                  </a:cubicBezTo>
                  <a:cubicBezTo>
                    <a:pt x="62142" y="47834"/>
                    <a:pt x="63941" y="42915"/>
                    <a:pt x="62827" y="38188"/>
                  </a:cubicBezTo>
                  <a:cubicBezTo>
                    <a:pt x="62079" y="35052"/>
                    <a:pt x="60089" y="32251"/>
                    <a:pt x="59771" y="29051"/>
                  </a:cubicBezTo>
                  <a:cubicBezTo>
                    <a:pt x="59277" y="24212"/>
                    <a:pt x="62636" y="19533"/>
                    <a:pt x="61792" y="14757"/>
                  </a:cubicBezTo>
                  <a:cubicBezTo>
                    <a:pt x="60869" y="9537"/>
                    <a:pt x="55457" y="6496"/>
                    <a:pt x="50475" y="4729"/>
                  </a:cubicBezTo>
                  <a:cubicBezTo>
                    <a:pt x="41600" y="1546"/>
                    <a:pt x="32163" y="0"/>
                    <a:pt x="22723"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067799" y="-1147389"/>
              <a:ext cx="1922798" cy="4027246"/>
            </a:xfrm>
            <a:custGeom>
              <a:avLst/>
              <a:gdLst/>
              <a:ahLst/>
              <a:cxnLst/>
              <a:rect l="l" t="t" r="r" b="b"/>
              <a:pathLst>
                <a:path w="50777" h="106351" extrusionOk="0">
                  <a:moveTo>
                    <a:pt x="38547" y="0"/>
                  </a:moveTo>
                  <a:cubicBezTo>
                    <a:pt x="35672" y="0"/>
                    <a:pt x="32752" y="765"/>
                    <a:pt x="30021" y="1771"/>
                  </a:cubicBezTo>
                  <a:cubicBezTo>
                    <a:pt x="21250" y="4970"/>
                    <a:pt x="12846" y="11496"/>
                    <a:pt x="11063" y="20665"/>
                  </a:cubicBezTo>
                  <a:cubicBezTo>
                    <a:pt x="9280" y="29769"/>
                    <a:pt x="14262" y="39925"/>
                    <a:pt x="9949" y="48122"/>
                  </a:cubicBezTo>
                  <a:cubicBezTo>
                    <a:pt x="7131" y="53470"/>
                    <a:pt x="685" y="57099"/>
                    <a:pt x="287" y="63148"/>
                  </a:cubicBezTo>
                  <a:cubicBezTo>
                    <a:pt x="0" y="67780"/>
                    <a:pt x="3518" y="71696"/>
                    <a:pt x="5317" y="75978"/>
                  </a:cubicBezTo>
                  <a:cubicBezTo>
                    <a:pt x="8978" y="84605"/>
                    <a:pt x="5651" y="94696"/>
                    <a:pt x="7864" y="103817"/>
                  </a:cubicBezTo>
                  <a:cubicBezTo>
                    <a:pt x="8055" y="104597"/>
                    <a:pt x="8325" y="105425"/>
                    <a:pt x="8962" y="105918"/>
                  </a:cubicBezTo>
                  <a:cubicBezTo>
                    <a:pt x="9364" y="106226"/>
                    <a:pt x="9836" y="106351"/>
                    <a:pt x="10331" y="106351"/>
                  </a:cubicBezTo>
                  <a:cubicBezTo>
                    <a:pt x="11170" y="106351"/>
                    <a:pt x="12073" y="105992"/>
                    <a:pt x="12814" y="105552"/>
                  </a:cubicBezTo>
                  <a:cubicBezTo>
                    <a:pt x="18942" y="101955"/>
                    <a:pt x="21871" y="94760"/>
                    <a:pt x="23892" y="87963"/>
                  </a:cubicBezTo>
                  <a:cubicBezTo>
                    <a:pt x="25914" y="81151"/>
                    <a:pt x="27649" y="73876"/>
                    <a:pt x="32520" y="68719"/>
                  </a:cubicBezTo>
                  <a:cubicBezTo>
                    <a:pt x="36992" y="63992"/>
                    <a:pt x="44044" y="61015"/>
                    <a:pt x="45588" y="54712"/>
                  </a:cubicBezTo>
                  <a:cubicBezTo>
                    <a:pt x="47036" y="48838"/>
                    <a:pt x="42993" y="41930"/>
                    <a:pt x="46416" y="36948"/>
                  </a:cubicBezTo>
                  <a:cubicBezTo>
                    <a:pt x="47689" y="35086"/>
                    <a:pt x="49901" y="33749"/>
                    <a:pt x="50283" y="31536"/>
                  </a:cubicBezTo>
                  <a:cubicBezTo>
                    <a:pt x="50777" y="28719"/>
                    <a:pt x="48119" y="26490"/>
                    <a:pt x="46575" y="24103"/>
                  </a:cubicBezTo>
                  <a:cubicBezTo>
                    <a:pt x="43105" y="18707"/>
                    <a:pt x="46225" y="14902"/>
                    <a:pt x="48469" y="10143"/>
                  </a:cubicBezTo>
                  <a:cubicBezTo>
                    <a:pt x="50538" y="5782"/>
                    <a:pt x="46734" y="1771"/>
                    <a:pt x="42436" y="529"/>
                  </a:cubicBezTo>
                  <a:cubicBezTo>
                    <a:pt x="41164" y="160"/>
                    <a:pt x="39860" y="0"/>
                    <a:pt x="38547"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492699" y="3607206"/>
              <a:ext cx="2590061" cy="2651672"/>
            </a:xfrm>
            <a:custGeom>
              <a:avLst/>
              <a:gdLst/>
              <a:ahLst/>
              <a:cxnLst/>
              <a:rect l="l" t="t" r="r" b="b"/>
              <a:pathLst>
                <a:path w="68398" h="70025" extrusionOk="0">
                  <a:moveTo>
                    <a:pt x="8102" y="1"/>
                  </a:moveTo>
                  <a:cubicBezTo>
                    <a:pt x="6752" y="1"/>
                    <a:pt x="5420" y="214"/>
                    <a:pt x="4187" y="749"/>
                  </a:cubicBezTo>
                  <a:cubicBezTo>
                    <a:pt x="1879" y="1736"/>
                    <a:pt x="1" y="4076"/>
                    <a:pt x="176" y="6591"/>
                  </a:cubicBezTo>
                  <a:cubicBezTo>
                    <a:pt x="430" y="10268"/>
                    <a:pt x="4553" y="12592"/>
                    <a:pt x="5349" y="16189"/>
                  </a:cubicBezTo>
                  <a:cubicBezTo>
                    <a:pt x="6240" y="20232"/>
                    <a:pt x="2738" y="23814"/>
                    <a:pt x="1624" y="27793"/>
                  </a:cubicBezTo>
                  <a:cubicBezTo>
                    <a:pt x="319" y="32536"/>
                    <a:pt x="2929" y="38060"/>
                    <a:pt x="7434" y="40034"/>
                  </a:cubicBezTo>
                  <a:cubicBezTo>
                    <a:pt x="11557" y="41832"/>
                    <a:pt x="16618" y="40877"/>
                    <a:pt x="20439" y="43233"/>
                  </a:cubicBezTo>
                  <a:cubicBezTo>
                    <a:pt x="24386" y="45652"/>
                    <a:pt x="25644" y="50650"/>
                    <a:pt x="27681" y="54789"/>
                  </a:cubicBezTo>
                  <a:cubicBezTo>
                    <a:pt x="31183" y="61824"/>
                    <a:pt x="37502" y="67061"/>
                    <a:pt x="45079" y="69178"/>
                  </a:cubicBezTo>
                  <a:cubicBezTo>
                    <a:pt x="47035" y="69715"/>
                    <a:pt x="49079" y="70024"/>
                    <a:pt x="51107" y="70024"/>
                  </a:cubicBezTo>
                  <a:cubicBezTo>
                    <a:pt x="53468" y="70024"/>
                    <a:pt x="55806" y="69605"/>
                    <a:pt x="57956" y="68637"/>
                  </a:cubicBezTo>
                  <a:cubicBezTo>
                    <a:pt x="66965" y="64610"/>
                    <a:pt x="64737" y="54869"/>
                    <a:pt x="66854" y="46989"/>
                  </a:cubicBezTo>
                  <a:cubicBezTo>
                    <a:pt x="67825" y="43376"/>
                    <a:pt x="68398" y="39269"/>
                    <a:pt x="66392" y="36118"/>
                  </a:cubicBezTo>
                  <a:cubicBezTo>
                    <a:pt x="64371" y="32918"/>
                    <a:pt x="60280" y="31693"/>
                    <a:pt x="56492" y="31422"/>
                  </a:cubicBezTo>
                  <a:cubicBezTo>
                    <a:pt x="55248" y="31334"/>
                    <a:pt x="53986" y="31318"/>
                    <a:pt x="52719" y="31318"/>
                  </a:cubicBezTo>
                  <a:cubicBezTo>
                    <a:pt x="51973" y="31318"/>
                    <a:pt x="51224" y="31323"/>
                    <a:pt x="50478" y="31323"/>
                  </a:cubicBezTo>
                  <a:cubicBezTo>
                    <a:pt x="46772" y="31323"/>
                    <a:pt x="43108" y="31183"/>
                    <a:pt x="39858" y="29512"/>
                  </a:cubicBezTo>
                  <a:cubicBezTo>
                    <a:pt x="32679" y="25803"/>
                    <a:pt x="30865" y="16523"/>
                    <a:pt x="26169" y="9966"/>
                  </a:cubicBezTo>
                  <a:cubicBezTo>
                    <a:pt x="22651" y="5095"/>
                    <a:pt x="17478" y="1704"/>
                    <a:pt x="11620" y="415"/>
                  </a:cubicBezTo>
                  <a:cubicBezTo>
                    <a:pt x="10471" y="163"/>
                    <a:pt x="9280" y="1"/>
                    <a:pt x="8102" y="1"/>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6525052" y="1556955"/>
              <a:ext cx="1587170" cy="3066045"/>
            </a:xfrm>
            <a:custGeom>
              <a:avLst/>
              <a:gdLst/>
              <a:ahLst/>
              <a:cxnLst/>
              <a:rect l="l" t="t" r="r" b="b"/>
              <a:pathLst>
                <a:path w="39652" h="76522" extrusionOk="0">
                  <a:moveTo>
                    <a:pt x="26361" y="0"/>
                  </a:moveTo>
                  <a:cubicBezTo>
                    <a:pt x="24926" y="0"/>
                    <a:pt x="23532" y="405"/>
                    <a:pt x="22397" y="1315"/>
                  </a:cubicBezTo>
                  <a:cubicBezTo>
                    <a:pt x="20884" y="2509"/>
                    <a:pt x="20041" y="4387"/>
                    <a:pt x="18529" y="5581"/>
                  </a:cubicBezTo>
                  <a:cubicBezTo>
                    <a:pt x="15600" y="7905"/>
                    <a:pt x="11047" y="7077"/>
                    <a:pt x="8055" y="9321"/>
                  </a:cubicBezTo>
                  <a:cubicBezTo>
                    <a:pt x="5142" y="11486"/>
                    <a:pt x="4760" y="15752"/>
                    <a:pt x="5524" y="19286"/>
                  </a:cubicBezTo>
                  <a:cubicBezTo>
                    <a:pt x="6272" y="22835"/>
                    <a:pt x="7912" y="26210"/>
                    <a:pt x="8119" y="29823"/>
                  </a:cubicBezTo>
                  <a:cubicBezTo>
                    <a:pt x="8501" y="36429"/>
                    <a:pt x="4187" y="42286"/>
                    <a:pt x="2341" y="48653"/>
                  </a:cubicBezTo>
                  <a:cubicBezTo>
                    <a:pt x="1" y="56692"/>
                    <a:pt x="1927" y="65844"/>
                    <a:pt x="7307" y="72275"/>
                  </a:cubicBezTo>
                  <a:lnTo>
                    <a:pt x="11079" y="74917"/>
                  </a:lnTo>
                  <a:cubicBezTo>
                    <a:pt x="11652" y="75442"/>
                    <a:pt x="12241" y="75999"/>
                    <a:pt x="12958" y="76286"/>
                  </a:cubicBezTo>
                  <a:cubicBezTo>
                    <a:pt x="13384" y="76453"/>
                    <a:pt x="13829" y="76521"/>
                    <a:pt x="14280" y="76521"/>
                  </a:cubicBezTo>
                  <a:cubicBezTo>
                    <a:pt x="14990" y="76521"/>
                    <a:pt x="15714" y="76351"/>
                    <a:pt x="16396" y="76127"/>
                  </a:cubicBezTo>
                  <a:cubicBezTo>
                    <a:pt x="20311" y="74821"/>
                    <a:pt x="23463" y="71893"/>
                    <a:pt x="26058" y="68693"/>
                  </a:cubicBezTo>
                  <a:cubicBezTo>
                    <a:pt x="32074" y="61244"/>
                    <a:pt x="35608" y="52044"/>
                    <a:pt x="37470" y="42652"/>
                  </a:cubicBezTo>
                  <a:cubicBezTo>
                    <a:pt x="39508" y="32465"/>
                    <a:pt x="39651" y="21816"/>
                    <a:pt x="37088" y="11741"/>
                  </a:cubicBezTo>
                  <a:cubicBezTo>
                    <a:pt x="36213" y="8255"/>
                    <a:pt x="34908" y="4705"/>
                    <a:pt x="32249" y="2302"/>
                  </a:cubicBezTo>
                  <a:cubicBezTo>
                    <a:pt x="30659" y="872"/>
                    <a:pt x="28466" y="0"/>
                    <a:pt x="26361"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665985" y="-61805"/>
            <a:ext cx="1096387" cy="1751203"/>
            <a:chOff x="7831389" y="536225"/>
            <a:chExt cx="471402" cy="752947"/>
          </a:xfrm>
        </p:grpSpPr>
        <p:sp>
          <p:nvSpPr>
            <p:cNvPr id="15" name="Google Shape;15;p2"/>
            <p:cNvSpPr/>
            <p:nvPr/>
          </p:nvSpPr>
          <p:spPr>
            <a:xfrm>
              <a:off x="7920776" y="907156"/>
              <a:ext cx="382014" cy="382014"/>
            </a:xfrm>
            <a:custGeom>
              <a:avLst/>
              <a:gdLst/>
              <a:ahLst/>
              <a:cxnLst/>
              <a:rect l="l" t="t" r="r" b="b"/>
              <a:pathLst>
                <a:path w="10133" h="10133" extrusionOk="0">
                  <a:moveTo>
                    <a:pt x="10133" y="1"/>
                  </a:moveTo>
                  <a:lnTo>
                    <a:pt x="1" y="10132"/>
                  </a:lnTo>
                  <a:lnTo>
                    <a:pt x="166" y="10132"/>
                  </a:lnTo>
                  <a:lnTo>
                    <a:pt x="10133" y="166"/>
                  </a:lnTo>
                  <a:lnTo>
                    <a:pt x="10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98702" y="984630"/>
              <a:ext cx="304088" cy="304541"/>
            </a:xfrm>
            <a:custGeom>
              <a:avLst/>
              <a:gdLst/>
              <a:ahLst/>
              <a:cxnLst/>
              <a:rect l="l" t="t" r="r" b="b"/>
              <a:pathLst>
                <a:path w="8066" h="8078" extrusionOk="0">
                  <a:moveTo>
                    <a:pt x="8066" y="0"/>
                  </a:moveTo>
                  <a:lnTo>
                    <a:pt x="1" y="8077"/>
                  </a:lnTo>
                  <a:lnTo>
                    <a:pt x="166" y="8077"/>
                  </a:lnTo>
                  <a:lnTo>
                    <a:pt x="8066" y="178"/>
                  </a:lnTo>
                  <a:lnTo>
                    <a:pt x="8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31389" y="751342"/>
              <a:ext cx="471401" cy="478074"/>
            </a:xfrm>
            <a:custGeom>
              <a:avLst/>
              <a:gdLst/>
              <a:ahLst/>
              <a:cxnLst/>
              <a:rect l="l" t="t" r="r" b="b"/>
              <a:pathLst>
                <a:path w="12504" h="12681" extrusionOk="0">
                  <a:moveTo>
                    <a:pt x="12504" y="0"/>
                  </a:moveTo>
                  <a:lnTo>
                    <a:pt x="1" y="12503"/>
                  </a:lnTo>
                  <a:lnTo>
                    <a:pt x="1" y="12680"/>
                  </a:lnTo>
                  <a:lnTo>
                    <a:pt x="12504" y="178"/>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9984" y="945874"/>
              <a:ext cx="342806" cy="343296"/>
            </a:xfrm>
            <a:custGeom>
              <a:avLst/>
              <a:gdLst/>
              <a:ahLst/>
              <a:cxnLst/>
              <a:rect l="l" t="t" r="r" b="b"/>
              <a:pathLst>
                <a:path w="9093" h="9106" extrusionOk="0">
                  <a:moveTo>
                    <a:pt x="9093" y="1"/>
                  </a:moveTo>
                  <a:lnTo>
                    <a:pt x="1" y="9105"/>
                  </a:lnTo>
                  <a:lnTo>
                    <a:pt x="166" y="9105"/>
                  </a:lnTo>
                  <a:lnTo>
                    <a:pt x="9093" y="166"/>
                  </a:lnTo>
                  <a:lnTo>
                    <a:pt x="9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831389" y="790512"/>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842887" y="829230"/>
              <a:ext cx="459902" cy="459940"/>
            </a:xfrm>
            <a:custGeom>
              <a:avLst/>
              <a:gdLst/>
              <a:ahLst/>
              <a:cxnLst/>
              <a:rect l="l" t="t" r="r" b="b"/>
              <a:pathLst>
                <a:path w="12199" h="12200" extrusionOk="0">
                  <a:moveTo>
                    <a:pt x="12199" y="1"/>
                  </a:moveTo>
                  <a:lnTo>
                    <a:pt x="0" y="12199"/>
                  </a:lnTo>
                  <a:lnTo>
                    <a:pt x="178" y="12199"/>
                  </a:lnTo>
                  <a:lnTo>
                    <a:pt x="12199" y="166"/>
                  </a:lnTo>
                  <a:lnTo>
                    <a:pt x="12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82058" y="867986"/>
              <a:ext cx="420732" cy="421184"/>
            </a:xfrm>
            <a:custGeom>
              <a:avLst/>
              <a:gdLst/>
              <a:ahLst/>
              <a:cxnLst/>
              <a:rect l="l" t="t" r="r" b="b"/>
              <a:pathLst>
                <a:path w="11160" h="11172" extrusionOk="0">
                  <a:moveTo>
                    <a:pt x="11160" y="0"/>
                  </a:moveTo>
                  <a:lnTo>
                    <a:pt x="1" y="11171"/>
                  </a:lnTo>
                  <a:lnTo>
                    <a:pt x="166" y="11171"/>
                  </a:lnTo>
                  <a:lnTo>
                    <a:pt x="11160" y="178"/>
                  </a:lnTo>
                  <a:lnTo>
                    <a:pt x="11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31990" y="1217919"/>
              <a:ext cx="70801" cy="71253"/>
            </a:xfrm>
            <a:custGeom>
              <a:avLst/>
              <a:gdLst/>
              <a:ahLst/>
              <a:cxnLst/>
              <a:rect l="l" t="t" r="r" b="b"/>
              <a:pathLst>
                <a:path w="1878" h="1890" extrusionOk="0">
                  <a:moveTo>
                    <a:pt x="1878" y="0"/>
                  </a:moveTo>
                  <a:lnTo>
                    <a:pt x="1" y="1889"/>
                  </a:lnTo>
                  <a:lnTo>
                    <a:pt x="166" y="1889"/>
                  </a:lnTo>
                  <a:lnTo>
                    <a:pt x="1878" y="178"/>
                  </a:lnTo>
                  <a:lnTo>
                    <a:pt x="1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193272" y="1179163"/>
              <a:ext cx="109518" cy="110009"/>
            </a:xfrm>
            <a:custGeom>
              <a:avLst/>
              <a:gdLst/>
              <a:ahLst/>
              <a:cxnLst/>
              <a:rect l="l" t="t" r="r" b="b"/>
              <a:pathLst>
                <a:path w="2905" h="2918" extrusionOk="0">
                  <a:moveTo>
                    <a:pt x="2905" y="1"/>
                  </a:moveTo>
                  <a:lnTo>
                    <a:pt x="1" y="2917"/>
                  </a:lnTo>
                  <a:lnTo>
                    <a:pt x="166" y="2917"/>
                  </a:lnTo>
                  <a:lnTo>
                    <a:pt x="2905" y="166"/>
                  </a:lnTo>
                  <a:lnTo>
                    <a:pt x="2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831389" y="712624"/>
              <a:ext cx="471401" cy="477584"/>
            </a:xfrm>
            <a:custGeom>
              <a:avLst/>
              <a:gdLst/>
              <a:ahLst/>
              <a:cxnLst/>
              <a:rect l="l" t="t" r="r" b="b"/>
              <a:pathLst>
                <a:path w="12504" h="12668" extrusionOk="0">
                  <a:moveTo>
                    <a:pt x="12504" y="0"/>
                  </a:moveTo>
                  <a:lnTo>
                    <a:pt x="1" y="12503"/>
                  </a:lnTo>
                  <a:lnTo>
                    <a:pt x="1" y="12668"/>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270708" y="1257089"/>
              <a:ext cx="32083" cy="32083"/>
            </a:xfrm>
            <a:custGeom>
              <a:avLst/>
              <a:gdLst/>
              <a:ahLst/>
              <a:cxnLst/>
              <a:rect l="l" t="t" r="r" b="b"/>
              <a:pathLst>
                <a:path w="851" h="851" extrusionOk="0">
                  <a:moveTo>
                    <a:pt x="851" y="1"/>
                  </a:moveTo>
                  <a:lnTo>
                    <a:pt x="1" y="850"/>
                  </a:lnTo>
                  <a:lnTo>
                    <a:pt x="178" y="850"/>
                  </a:lnTo>
                  <a:lnTo>
                    <a:pt x="851" y="166"/>
                  </a:lnTo>
                  <a:lnTo>
                    <a:pt x="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076628" y="1062519"/>
              <a:ext cx="226162" cy="226652"/>
            </a:xfrm>
            <a:custGeom>
              <a:avLst/>
              <a:gdLst/>
              <a:ahLst/>
              <a:cxnLst/>
              <a:rect l="l" t="t" r="r" b="b"/>
              <a:pathLst>
                <a:path w="5999" h="6012" extrusionOk="0">
                  <a:moveTo>
                    <a:pt x="5999" y="1"/>
                  </a:moveTo>
                  <a:lnTo>
                    <a:pt x="1" y="6011"/>
                  </a:lnTo>
                  <a:lnTo>
                    <a:pt x="166" y="6011"/>
                  </a:lnTo>
                  <a:lnTo>
                    <a:pt x="5999" y="166"/>
                  </a:lnTo>
                  <a:lnTo>
                    <a:pt x="59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037420" y="1023801"/>
              <a:ext cx="265370" cy="265370"/>
            </a:xfrm>
            <a:custGeom>
              <a:avLst/>
              <a:gdLst/>
              <a:ahLst/>
              <a:cxnLst/>
              <a:rect l="l" t="t" r="r" b="b"/>
              <a:pathLst>
                <a:path w="7039" h="7039" extrusionOk="0">
                  <a:moveTo>
                    <a:pt x="7039" y="1"/>
                  </a:moveTo>
                  <a:lnTo>
                    <a:pt x="1" y="7038"/>
                  </a:lnTo>
                  <a:lnTo>
                    <a:pt x="166" y="7038"/>
                  </a:lnTo>
                  <a:lnTo>
                    <a:pt x="7039" y="166"/>
                  </a:lnTo>
                  <a:lnTo>
                    <a:pt x="70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54064" y="1140445"/>
              <a:ext cx="148726" cy="148726"/>
            </a:xfrm>
            <a:custGeom>
              <a:avLst/>
              <a:gdLst/>
              <a:ahLst/>
              <a:cxnLst/>
              <a:rect l="l" t="t" r="r" b="b"/>
              <a:pathLst>
                <a:path w="3945" h="3945" extrusionOk="0">
                  <a:moveTo>
                    <a:pt x="3945" y="1"/>
                  </a:moveTo>
                  <a:lnTo>
                    <a:pt x="1" y="3944"/>
                  </a:lnTo>
                  <a:lnTo>
                    <a:pt x="178" y="3944"/>
                  </a:lnTo>
                  <a:lnTo>
                    <a:pt x="3945" y="166"/>
                  </a:lnTo>
                  <a:lnTo>
                    <a:pt x="39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15346" y="1101274"/>
              <a:ext cx="187444" cy="187897"/>
            </a:xfrm>
            <a:custGeom>
              <a:avLst/>
              <a:gdLst/>
              <a:ahLst/>
              <a:cxnLst/>
              <a:rect l="l" t="t" r="r" b="b"/>
              <a:pathLst>
                <a:path w="4972" h="4984" extrusionOk="0">
                  <a:moveTo>
                    <a:pt x="4972" y="0"/>
                  </a:moveTo>
                  <a:lnTo>
                    <a:pt x="1" y="4983"/>
                  </a:lnTo>
                  <a:lnTo>
                    <a:pt x="166" y="4983"/>
                  </a:lnTo>
                  <a:lnTo>
                    <a:pt x="4972" y="178"/>
                  </a:lnTo>
                  <a:lnTo>
                    <a:pt x="4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1389" y="536225"/>
              <a:ext cx="226162" cy="226125"/>
            </a:xfrm>
            <a:custGeom>
              <a:avLst/>
              <a:gdLst/>
              <a:ahLst/>
              <a:cxnLst/>
              <a:rect l="l" t="t" r="r" b="b"/>
              <a:pathLst>
                <a:path w="5999" h="5998" extrusionOk="0">
                  <a:moveTo>
                    <a:pt x="5834" y="0"/>
                  </a:moveTo>
                  <a:lnTo>
                    <a:pt x="1" y="5833"/>
                  </a:lnTo>
                  <a:lnTo>
                    <a:pt x="1" y="5998"/>
                  </a:lnTo>
                  <a:lnTo>
                    <a:pt x="59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831389" y="536225"/>
              <a:ext cx="187444" cy="187407"/>
            </a:xfrm>
            <a:custGeom>
              <a:avLst/>
              <a:gdLst/>
              <a:ahLst/>
              <a:cxnLst/>
              <a:rect l="l" t="t" r="r" b="b"/>
              <a:pathLst>
                <a:path w="4972" h="4971" extrusionOk="0">
                  <a:moveTo>
                    <a:pt x="4807" y="0"/>
                  </a:moveTo>
                  <a:lnTo>
                    <a:pt x="1" y="4806"/>
                  </a:lnTo>
                  <a:lnTo>
                    <a:pt x="1" y="4971"/>
                  </a:lnTo>
                  <a:lnTo>
                    <a:pt x="4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831389" y="673868"/>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31389" y="536225"/>
              <a:ext cx="265370" cy="265333"/>
            </a:xfrm>
            <a:custGeom>
              <a:avLst/>
              <a:gdLst/>
              <a:ahLst/>
              <a:cxnLst/>
              <a:rect l="l" t="t" r="r" b="b"/>
              <a:pathLst>
                <a:path w="7039" h="7038" extrusionOk="0">
                  <a:moveTo>
                    <a:pt x="6861" y="0"/>
                  </a:moveTo>
                  <a:lnTo>
                    <a:pt x="1" y="6873"/>
                  </a:lnTo>
                  <a:lnTo>
                    <a:pt x="1" y="7038"/>
                  </a:lnTo>
                  <a:lnTo>
                    <a:pt x="70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831389" y="536225"/>
              <a:ext cx="32083" cy="32045"/>
            </a:xfrm>
            <a:custGeom>
              <a:avLst/>
              <a:gdLst/>
              <a:ahLst/>
              <a:cxnLst/>
              <a:rect l="l" t="t" r="r" b="b"/>
              <a:pathLst>
                <a:path w="851" h="850" extrusionOk="0">
                  <a:moveTo>
                    <a:pt x="673" y="0"/>
                  </a:moveTo>
                  <a:lnTo>
                    <a:pt x="1" y="672"/>
                  </a:lnTo>
                  <a:lnTo>
                    <a:pt x="1" y="850"/>
                  </a:lnTo>
                  <a:lnTo>
                    <a:pt x="8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831389" y="536225"/>
              <a:ext cx="109518" cy="109481"/>
            </a:xfrm>
            <a:custGeom>
              <a:avLst/>
              <a:gdLst/>
              <a:ahLst/>
              <a:cxnLst/>
              <a:rect l="l" t="t" r="r" b="b"/>
              <a:pathLst>
                <a:path w="2905" h="2904" extrusionOk="0">
                  <a:moveTo>
                    <a:pt x="2740" y="0"/>
                  </a:moveTo>
                  <a:lnTo>
                    <a:pt x="1" y="2739"/>
                  </a:lnTo>
                  <a:lnTo>
                    <a:pt x="1" y="2904"/>
                  </a:lnTo>
                  <a:lnTo>
                    <a:pt x="2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831389" y="536225"/>
              <a:ext cx="304088" cy="304051"/>
            </a:xfrm>
            <a:custGeom>
              <a:avLst/>
              <a:gdLst/>
              <a:ahLst/>
              <a:cxnLst/>
              <a:rect l="l" t="t" r="r" b="b"/>
              <a:pathLst>
                <a:path w="8066" h="8065" extrusionOk="0">
                  <a:moveTo>
                    <a:pt x="7901" y="0"/>
                  </a:moveTo>
                  <a:lnTo>
                    <a:pt x="1" y="7900"/>
                  </a:lnTo>
                  <a:lnTo>
                    <a:pt x="1" y="8065"/>
                  </a:lnTo>
                  <a:lnTo>
                    <a:pt x="8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831389" y="536225"/>
              <a:ext cx="70801" cy="70763"/>
            </a:xfrm>
            <a:custGeom>
              <a:avLst/>
              <a:gdLst/>
              <a:ahLst/>
              <a:cxnLst/>
              <a:rect l="l" t="t" r="r" b="b"/>
              <a:pathLst>
                <a:path w="1878" h="1877" extrusionOk="0">
                  <a:moveTo>
                    <a:pt x="1713" y="0"/>
                  </a:moveTo>
                  <a:lnTo>
                    <a:pt x="1" y="1712"/>
                  </a:lnTo>
                  <a:lnTo>
                    <a:pt x="1" y="1877"/>
                  </a:lnTo>
                  <a:lnTo>
                    <a:pt x="1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831389" y="536225"/>
              <a:ext cx="148726" cy="148689"/>
            </a:xfrm>
            <a:custGeom>
              <a:avLst/>
              <a:gdLst/>
              <a:ahLst/>
              <a:cxnLst/>
              <a:rect l="l" t="t" r="r" b="b"/>
              <a:pathLst>
                <a:path w="3945" h="3944" extrusionOk="0">
                  <a:moveTo>
                    <a:pt x="3767" y="0"/>
                  </a:moveTo>
                  <a:lnTo>
                    <a:pt x="1" y="3779"/>
                  </a:lnTo>
                  <a:lnTo>
                    <a:pt x="1" y="3944"/>
                  </a:lnTo>
                  <a:lnTo>
                    <a:pt x="39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831389" y="595980"/>
              <a:ext cx="471401" cy="477584"/>
            </a:xfrm>
            <a:custGeom>
              <a:avLst/>
              <a:gdLst/>
              <a:ahLst/>
              <a:cxnLst/>
              <a:rect l="l" t="t" r="r" b="b"/>
              <a:pathLst>
                <a:path w="12504" h="12668" extrusionOk="0">
                  <a:moveTo>
                    <a:pt x="12504" y="0"/>
                  </a:moveTo>
                  <a:lnTo>
                    <a:pt x="1" y="12503"/>
                  </a:lnTo>
                  <a:lnTo>
                    <a:pt x="1" y="12668"/>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1389" y="557224"/>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831389" y="634698"/>
              <a:ext cx="471401" cy="478074"/>
            </a:xfrm>
            <a:custGeom>
              <a:avLst/>
              <a:gdLst/>
              <a:ahLst/>
              <a:cxnLst/>
              <a:rect l="l" t="t" r="r" b="b"/>
              <a:pathLst>
                <a:path w="12504" h="12681" extrusionOk="0">
                  <a:moveTo>
                    <a:pt x="12504" y="0"/>
                  </a:moveTo>
                  <a:lnTo>
                    <a:pt x="1" y="12503"/>
                  </a:lnTo>
                  <a:lnTo>
                    <a:pt x="1" y="12680"/>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831389" y="536225"/>
              <a:ext cx="342806" cy="343258"/>
            </a:xfrm>
            <a:custGeom>
              <a:avLst/>
              <a:gdLst/>
              <a:ahLst/>
              <a:cxnLst/>
              <a:rect l="l" t="t" r="r" b="b"/>
              <a:pathLst>
                <a:path w="9093" h="9105" extrusionOk="0">
                  <a:moveTo>
                    <a:pt x="8928" y="0"/>
                  </a:moveTo>
                  <a:lnTo>
                    <a:pt x="1" y="8927"/>
                  </a:lnTo>
                  <a:lnTo>
                    <a:pt x="1" y="9104"/>
                  </a:lnTo>
                  <a:lnTo>
                    <a:pt x="9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831389" y="536225"/>
              <a:ext cx="382014" cy="381976"/>
            </a:xfrm>
            <a:custGeom>
              <a:avLst/>
              <a:gdLst/>
              <a:ahLst/>
              <a:cxnLst/>
              <a:rect l="l" t="t" r="r" b="b"/>
              <a:pathLst>
                <a:path w="10133" h="10132" extrusionOk="0">
                  <a:moveTo>
                    <a:pt x="9967" y="0"/>
                  </a:moveTo>
                  <a:lnTo>
                    <a:pt x="1" y="9967"/>
                  </a:lnTo>
                  <a:lnTo>
                    <a:pt x="1" y="10132"/>
                  </a:lnTo>
                  <a:lnTo>
                    <a:pt x="10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831389" y="536225"/>
              <a:ext cx="420732" cy="420694"/>
            </a:xfrm>
            <a:custGeom>
              <a:avLst/>
              <a:gdLst/>
              <a:ahLst/>
              <a:cxnLst/>
              <a:rect l="l" t="t" r="r" b="b"/>
              <a:pathLst>
                <a:path w="11160" h="11159" extrusionOk="0">
                  <a:moveTo>
                    <a:pt x="10995" y="0"/>
                  </a:moveTo>
                  <a:lnTo>
                    <a:pt x="1" y="10994"/>
                  </a:lnTo>
                  <a:lnTo>
                    <a:pt x="1" y="11159"/>
                  </a:lnTo>
                  <a:lnTo>
                    <a:pt x="11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831389" y="536225"/>
              <a:ext cx="459450" cy="459902"/>
            </a:xfrm>
            <a:custGeom>
              <a:avLst/>
              <a:gdLst/>
              <a:ahLst/>
              <a:cxnLst/>
              <a:rect l="l" t="t" r="r" b="b"/>
              <a:pathLst>
                <a:path w="12187" h="12199" extrusionOk="0">
                  <a:moveTo>
                    <a:pt x="12022" y="0"/>
                  </a:moveTo>
                  <a:lnTo>
                    <a:pt x="1" y="12021"/>
                  </a:lnTo>
                  <a:lnTo>
                    <a:pt x="1" y="12198"/>
                  </a:lnTo>
                  <a:lnTo>
                    <a:pt x="1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252850" y="3454102"/>
            <a:ext cx="1096387" cy="1751203"/>
            <a:chOff x="7831389" y="536225"/>
            <a:chExt cx="471402" cy="752947"/>
          </a:xfrm>
        </p:grpSpPr>
        <p:sp>
          <p:nvSpPr>
            <p:cNvPr id="47" name="Google Shape;47;p2"/>
            <p:cNvSpPr/>
            <p:nvPr/>
          </p:nvSpPr>
          <p:spPr>
            <a:xfrm>
              <a:off x="7920776" y="907156"/>
              <a:ext cx="382014" cy="382014"/>
            </a:xfrm>
            <a:custGeom>
              <a:avLst/>
              <a:gdLst/>
              <a:ahLst/>
              <a:cxnLst/>
              <a:rect l="l" t="t" r="r" b="b"/>
              <a:pathLst>
                <a:path w="10133" h="10133" extrusionOk="0">
                  <a:moveTo>
                    <a:pt x="10133" y="1"/>
                  </a:moveTo>
                  <a:lnTo>
                    <a:pt x="1" y="10132"/>
                  </a:lnTo>
                  <a:lnTo>
                    <a:pt x="166" y="10132"/>
                  </a:lnTo>
                  <a:lnTo>
                    <a:pt x="10133" y="166"/>
                  </a:lnTo>
                  <a:lnTo>
                    <a:pt x="10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98702" y="984630"/>
              <a:ext cx="304088" cy="304541"/>
            </a:xfrm>
            <a:custGeom>
              <a:avLst/>
              <a:gdLst/>
              <a:ahLst/>
              <a:cxnLst/>
              <a:rect l="l" t="t" r="r" b="b"/>
              <a:pathLst>
                <a:path w="8066" h="8078" extrusionOk="0">
                  <a:moveTo>
                    <a:pt x="8066" y="0"/>
                  </a:moveTo>
                  <a:lnTo>
                    <a:pt x="1" y="8077"/>
                  </a:lnTo>
                  <a:lnTo>
                    <a:pt x="166" y="8077"/>
                  </a:lnTo>
                  <a:lnTo>
                    <a:pt x="8066" y="178"/>
                  </a:lnTo>
                  <a:lnTo>
                    <a:pt x="8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831389" y="751342"/>
              <a:ext cx="471401" cy="478074"/>
            </a:xfrm>
            <a:custGeom>
              <a:avLst/>
              <a:gdLst/>
              <a:ahLst/>
              <a:cxnLst/>
              <a:rect l="l" t="t" r="r" b="b"/>
              <a:pathLst>
                <a:path w="12504" h="12681" extrusionOk="0">
                  <a:moveTo>
                    <a:pt x="12504" y="0"/>
                  </a:moveTo>
                  <a:lnTo>
                    <a:pt x="1" y="12503"/>
                  </a:lnTo>
                  <a:lnTo>
                    <a:pt x="1" y="12680"/>
                  </a:lnTo>
                  <a:lnTo>
                    <a:pt x="12504" y="178"/>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959984" y="945874"/>
              <a:ext cx="342806" cy="343296"/>
            </a:xfrm>
            <a:custGeom>
              <a:avLst/>
              <a:gdLst/>
              <a:ahLst/>
              <a:cxnLst/>
              <a:rect l="l" t="t" r="r" b="b"/>
              <a:pathLst>
                <a:path w="9093" h="9106" extrusionOk="0">
                  <a:moveTo>
                    <a:pt x="9093" y="1"/>
                  </a:moveTo>
                  <a:lnTo>
                    <a:pt x="1" y="9105"/>
                  </a:lnTo>
                  <a:lnTo>
                    <a:pt x="166" y="9105"/>
                  </a:lnTo>
                  <a:lnTo>
                    <a:pt x="9093" y="166"/>
                  </a:lnTo>
                  <a:lnTo>
                    <a:pt x="9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831389" y="790512"/>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842887" y="829230"/>
              <a:ext cx="459902" cy="459940"/>
            </a:xfrm>
            <a:custGeom>
              <a:avLst/>
              <a:gdLst/>
              <a:ahLst/>
              <a:cxnLst/>
              <a:rect l="l" t="t" r="r" b="b"/>
              <a:pathLst>
                <a:path w="12199" h="12200" extrusionOk="0">
                  <a:moveTo>
                    <a:pt x="12199" y="1"/>
                  </a:moveTo>
                  <a:lnTo>
                    <a:pt x="0" y="12199"/>
                  </a:lnTo>
                  <a:lnTo>
                    <a:pt x="178" y="12199"/>
                  </a:lnTo>
                  <a:lnTo>
                    <a:pt x="12199" y="166"/>
                  </a:lnTo>
                  <a:lnTo>
                    <a:pt x="12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882058" y="867986"/>
              <a:ext cx="420732" cy="421184"/>
            </a:xfrm>
            <a:custGeom>
              <a:avLst/>
              <a:gdLst/>
              <a:ahLst/>
              <a:cxnLst/>
              <a:rect l="l" t="t" r="r" b="b"/>
              <a:pathLst>
                <a:path w="11160" h="11172" extrusionOk="0">
                  <a:moveTo>
                    <a:pt x="11160" y="0"/>
                  </a:moveTo>
                  <a:lnTo>
                    <a:pt x="1" y="11171"/>
                  </a:lnTo>
                  <a:lnTo>
                    <a:pt x="166" y="11171"/>
                  </a:lnTo>
                  <a:lnTo>
                    <a:pt x="11160" y="178"/>
                  </a:lnTo>
                  <a:lnTo>
                    <a:pt x="11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231990" y="1217919"/>
              <a:ext cx="70801" cy="71253"/>
            </a:xfrm>
            <a:custGeom>
              <a:avLst/>
              <a:gdLst/>
              <a:ahLst/>
              <a:cxnLst/>
              <a:rect l="l" t="t" r="r" b="b"/>
              <a:pathLst>
                <a:path w="1878" h="1890" extrusionOk="0">
                  <a:moveTo>
                    <a:pt x="1878" y="0"/>
                  </a:moveTo>
                  <a:lnTo>
                    <a:pt x="1" y="1889"/>
                  </a:lnTo>
                  <a:lnTo>
                    <a:pt x="166" y="1889"/>
                  </a:lnTo>
                  <a:lnTo>
                    <a:pt x="1878" y="178"/>
                  </a:lnTo>
                  <a:lnTo>
                    <a:pt x="1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193272" y="1179163"/>
              <a:ext cx="109518" cy="110009"/>
            </a:xfrm>
            <a:custGeom>
              <a:avLst/>
              <a:gdLst/>
              <a:ahLst/>
              <a:cxnLst/>
              <a:rect l="l" t="t" r="r" b="b"/>
              <a:pathLst>
                <a:path w="2905" h="2918" extrusionOk="0">
                  <a:moveTo>
                    <a:pt x="2905" y="1"/>
                  </a:moveTo>
                  <a:lnTo>
                    <a:pt x="1" y="2917"/>
                  </a:lnTo>
                  <a:lnTo>
                    <a:pt x="166" y="2917"/>
                  </a:lnTo>
                  <a:lnTo>
                    <a:pt x="2905" y="166"/>
                  </a:lnTo>
                  <a:lnTo>
                    <a:pt x="2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831389" y="712624"/>
              <a:ext cx="471401" cy="477584"/>
            </a:xfrm>
            <a:custGeom>
              <a:avLst/>
              <a:gdLst/>
              <a:ahLst/>
              <a:cxnLst/>
              <a:rect l="l" t="t" r="r" b="b"/>
              <a:pathLst>
                <a:path w="12504" h="12668" extrusionOk="0">
                  <a:moveTo>
                    <a:pt x="12504" y="0"/>
                  </a:moveTo>
                  <a:lnTo>
                    <a:pt x="1" y="12503"/>
                  </a:lnTo>
                  <a:lnTo>
                    <a:pt x="1" y="12668"/>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270708" y="1257089"/>
              <a:ext cx="32083" cy="32083"/>
            </a:xfrm>
            <a:custGeom>
              <a:avLst/>
              <a:gdLst/>
              <a:ahLst/>
              <a:cxnLst/>
              <a:rect l="l" t="t" r="r" b="b"/>
              <a:pathLst>
                <a:path w="851" h="851" extrusionOk="0">
                  <a:moveTo>
                    <a:pt x="851" y="1"/>
                  </a:moveTo>
                  <a:lnTo>
                    <a:pt x="1" y="850"/>
                  </a:lnTo>
                  <a:lnTo>
                    <a:pt x="178" y="850"/>
                  </a:lnTo>
                  <a:lnTo>
                    <a:pt x="851" y="166"/>
                  </a:lnTo>
                  <a:lnTo>
                    <a:pt x="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076628" y="1062519"/>
              <a:ext cx="226162" cy="226652"/>
            </a:xfrm>
            <a:custGeom>
              <a:avLst/>
              <a:gdLst/>
              <a:ahLst/>
              <a:cxnLst/>
              <a:rect l="l" t="t" r="r" b="b"/>
              <a:pathLst>
                <a:path w="5999" h="6012" extrusionOk="0">
                  <a:moveTo>
                    <a:pt x="5999" y="1"/>
                  </a:moveTo>
                  <a:lnTo>
                    <a:pt x="1" y="6011"/>
                  </a:lnTo>
                  <a:lnTo>
                    <a:pt x="166" y="6011"/>
                  </a:lnTo>
                  <a:lnTo>
                    <a:pt x="5999" y="166"/>
                  </a:lnTo>
                  <a:lnTo>
                    <a:pt x="59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037420" y="1023801"/>
              <a:ext cx="265370" cy="265370"/>
            </a:xfrm>
            <a:custGeom>
              <a:avLst/>
              <a:gdLst/>
              <a:ahLst/>
              <a:cxnLst/>
              <a:rect l="l" t="t" r="r" b="b"/>
              <a:pathLst>
                <a:path w="7039" h="7039" extrusionOk="0">
                  <a:moveTo>
                    <a:pt x="7039" y="1"/>
                  </a:moveTo>
                  <a:lnTo>
                    <a:pt x="1" y="7038"/>
                  </a:lnTo>
                  <a:lnTo>
                    <a:pt x="166" y="7038"/>
                  </a:lnTo>
                  <a:lnTo>
                    <a:pt x="7039" y="166"/>
                  </a:lnTo>
                  <a:lnTo>
                    <a:pt x="70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154064" y="1140445"/>
              <a:ext cx="148726" cy="148726"/>
            </a:xfrm>
            <a:custGeom>
              <a:avLst/>
              <a:gdLst/>
              <a:ahLst/>
              <a:cxnLst/>
              <a:rect l="l" t="t" r="r" b="b"/>
              <a:pathLst>
                <a:path w="3945" h="3945" extrusionOk="0">
                  <a:moveTo>
                    <a:pt x="3945" y="1"/>
                  </a:moveTo>
                  <a:lnTo>
                    <a:pt x="1" y="3944"/>
                  </a:lnTo>
                  <a:lnTo>
                    <a:pt x="178" y="3944"/>
                  </a:lnTo>
                  <a:lnTo>
                    <a:pt x="3945" y="166"/>
                  </a:lnTo>
                  <a:lnTo>
                    <a:pt x="39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115346" y="1101274"/>
              <a:ext cx="187444" cy="187897"/>
            </a:xfrm>
            <a:custGeom>
              <a:avLst/>
              <a:gdLst/>
              <a:ahLst/>
              <a:cxnLst/>
              <a:rect l="l" t="t" r="r" b="b"/>
              <a:pathLst>
                <a:path w="4972" h="4984" extrusionOk="0">
                  <a:moveTo>
                    <a:pt x="4972" y="0"/>
                  </a:moveTo>
                  <a:lnTo>
                    <a:pt x="1" y="4983"/>
                  </a:lnTo>
                  <a:lnTo>
                    <a:pt x="166" y="4983"/>
                  </a:lnTo>
                  <a:lnTo>
                    <a:pt x="4972" y="178"/>
                  </a:lnTo>
                  <a:lnTo>
                    <a:pt x="4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831389" y="536225"/>
              <a:ext cx="226162" cy="226125"/>
            </a:xfrm>
            <a:custGeom>
              <a:avLst/>
              <a:gdLst/>
              <a:ahLst/>
              <a:cxnLst/>
              <a:rect l="l" t="t" r="r" b="b"/>
              <a:pathLst>
                <a:path w="5999" h="5998" extrusionOk="0">
                  <a:moveTo>
                    <a:pt x="5834" y="0"/>
                  </a:moveTo>
                  <a:lnTo>
                    <a:pt x="1" y="5833"/>
                  </a:lnTo>
                  <a:lnTo>
                    <a:pt x="1" y="5998"/>
                  </a:lnTo>
                  <a:lnTo>
                    <a:pt x="59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831389" y="536225"/>
              <a:ext cx="187444" cy="187407"/>
            </a:xfrm>
            <a:custGeom>
              <a:avLst/>
              <a:gdLst/>
              <a:ahLst/>
              <a:cxnLst/>
              <a:rect l="l" t="t" r="r" b="b"/>
              <a:pathLst>
                <a:path w="4972" h="4971" extrusionOk="0">
                  <a:moveTo>
                    <a:pt x="4807" y="0"/>
                  </a:moveTo>
                  <a:lnTo>
                    <a:pt x="1" y="4806"/>
                  </a:lnTo>
                  <a:lnTo>
                    <a:pt x="1" y="4971"/>
                  </a:lnTo>
                  <a:lnTo>
                    <a:pt x="4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831389" y="673868"/>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831389" y="536225"/>
              <a:ext cx="265370" cy="265333"/>
            </a:xfrm>
            <a:custGeom>
              <a:avLst/>
              <a:gdLst/>
              <a:ahLst/>
              <a:cxnLst/>
              <a:rect l="l" t="t" r="r" b="b"/>
              <a:pathLst>
                <a:path w="7039" h="7038" extrusionOk="0">
                  <a:moveTo>
                    <a:pt x="6861" y="0"/>
                  </a:moveTo>
                  <a:lnTo>
                    <a:pt x="1" y="6873"/>
                  </a:lnTo>
                  <a:lnTo>
                    <a:pt x="1" y="7038"/>
                  </a:lnTo>
                  <a:lnTo>
                    <a:pt x="70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831389" y="536225"/>
              <a:ext cx="32083" cy="32045"/>
            </a:xfrm>
            <a:custGeom>
              <a:avLst/>
              <a:gdLst/>
              <a:ahLst/>
              <a:cxnLst/>
              <a:rect l="l" t="t" r="r" b="b"/>
              <a:pathLst>
                <a:path w="851" h="850" extrusionOk="0">
                  <a:moveTo>
                    <a:pt x="673" y="0"/>
                  </a:moveTo>
                  <a:lnTo>
                    <a:pt x="1" y="672"/>
                  </a:lnTo>
                  <a:lnTo>
                    <a:pt x="1" y="850"/>
                  </a:lnTo>
                  <a:lnTo>
                    <a:pt x="8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831389" y="536225"/>
              <a:ext cx="109518" cy="109481"/>
            </a:xfrm>
            <a:custGeom>
              <a:avLst/>
              <a:gdLst/>
              <a:ahLst/>
              <a:cxnLst/>
              <a:rect l="l" t="t" r="r" b="b"/>
              <a:pathLst>
                <a:path w="2905" h="2904" extrusionOk="0">
                  <a:moveTo>
                    <a:pt x="2740" y="0"/>
                  </a:moveTo>
                  <a:lnTo>
                    <a:pt x="1" y="2739"/>
                  </a:lnTo>
                  <a:lnTo>
                    <a:pt x="1" y="2904"/>
                  </a:lnTo>
                  <a:lnTo>
                    <a:pt x="2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831389" y="536225"/>
              <a:ext cx="304088" cy="304051"/>
            </a:xfrm>
            <a:custGeom>
              <a:avLst/>
              <a:gdLst/>
              <a:ahLst/>
              <a:cxnLst/>
              <a:rect l="l" t="t" r="r" b="b"/>
              <a:pathLst>
                <a:path w="8066" h="8065" extrusionOk="0">
                  <a:moveTo>
                    <a:pt x="7901" y="0"/>
                  </a:moveTo>
                  <a:lnTo>
                    <a:pt x="1" y="7900"/>
                  </a:lnTo>
                  <a:lnTo>
                    <a:pt x="1" y="8065"/>
                  </a:lnTo>
                  <a:lnTo>
                    <a:pt x="8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831389" y="536225"/>
              <a:ext cx="70801" cy="70763"/>
            </a:xfrm>
            <a:custGeom>
              <a:avLst/>
              <a:gdLst/>
              <a:ahLst/>
              <a:cxnLst/>
              <a:rect l="l" t="t" r="r" b="b"/>
              <a:pathLst>
                <a:path w="1878" h="1877" extrusionOk="0">
                  <a:moveTo>
                    <a:pt x="1713" y="0"/>
                  </a:moveTo>
                  <a:lnTo>
                    <a:pt x="1" y="1712"/>
                  </a:lnTo>
                  <a:lnTo>
                    <a:pt x="1" y="1877"/>
                  </a:lnTo>
                  <a:lnTo>
                    <a:pt x="1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31389" y="536225"/>
              <a:ext cx="148726" cy="148689"/>
            </a:xfrm>
            <a:custGeom>
              <a:avLst/>
              <a:gdLst/>
              <a:ahLst/>
              <a:cxnLst/>
              <a:rect l="l" t="t" r="r" b="b"/>
              <a:pathLst>
                <a:path w="3945" h="3944" extrusionOk="0">
                  <a:moveTo>
                    <a:pt x="3767" y="0"/>
                  </a:moveTo>
                  <a:lnTo>
                    <a:pt x="1" y="3779"/>
                  </a:lnTo>
                  <a:lnTo>
                    <a:pt x="1" y="3944"/>
                  </a:lnTo>
                  <a:lnTo>
                    <a:pt x="39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31389" y="595980"/>
              <a:ext cx="471401" cy="477584"/>
            </a:xfrm>
            <a:custGeom>
              <a:avLst/>
              <a:gdLst/>
              <a:ahLst/>
              <a:cxnLst/>
              <a:rect l="l" t="t" r="r" b="b"/>
              <a:pathLst>
                <a:path w="12504" h="12668" extrusionOk="0">
                  <a:moveTo>
                    <a:pt x="12504" y="0"/>
                  </a:moveTo>
                  <a:lnTo>
                    <a:pt x="1" y="12503"/>
                  </a:lnTo>
                  <a:lnTo>
                    <a:pt x="1" y="12668"/>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831389" y="557224"/>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831389" y="634698"/>
              <a:ext cx="471401" cy="478074"/>
            </a:xfrm>
            <a:custGeom>
              <a:avLst/>
              <a:gdLst/>
              <a:ahLst/>
              <a:cxnLst/>
              <a:rect l="l" t="t" r="r" b="b"/>
              <a:pathLst>
                <a:path w="12504" h="12681" extrusionOk="0">
                  <a:moveTo>
                    <a:pt x="12504" y="0"/>
                  </a:moveTo>
                  <a:lnTo>
                    <a:pt x="1" y="12503"/>
                  </a:lnTo>
                  <a:lnTo>
                    <a:pt x="1" y="12680"/>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831389" y="536225"/>
              <a:ext cx="342806" cy="343258"/>
            </a:xfrm>
            <a:custGeom>
              <a:avLst/>
              <a:gdLst/>
              <a:ahLst/>
              <a:cxnLst/>
              <a:rect l="l" t="t" r="r" b="b"/>
              <a:pathLst>
                <a:path w="9093" h="9105" extrusionOk="0">
                  <a:moveTo>
                    <a:pt x="8928" y="0"/>
                  </a:moveTo>
                  <a:lnTo>
                    <a:pt x="1" y="8927"/>
                  </a:lnTo>
                  <a:lnTo>
                    <a:pt x="1" y="9104"/>
                  </a:lnTo>
                  <a:lnTo>
                    <a:pt x="9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831389" y="536225"/>
              <a:ext cx="382014" cy="381976"/>
            </a:xfrm>
            <a:custGeom>
              <a:avLst/>
              <a:gdLst/>
              <a:ahLst/>
              <a:cxnLst/>
              <a:rect l="l" t="t" r="r" b="b"/>
              <a:pathLst>
                <a:path w="10133" h="10132" extrusionOk="0">
                  <a:moveTo>
                    <a:pt x="9967" y="0"/>
                  </a:moveTo>
                  <a:lnTo>
                    <a:pt x="1" y="9967"/>
                  </a:lnTo>
                  <a:lnTo>
                    <a:pt x="1" y="10132"/>
                  </a:lnTo>
                  <a:lnTo>
                    <a:pt x="10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831389" y="536225"/>
              <a:ext cx="420732" cy="420694"/>
            </a:xfrm>
            <a:custGeom>
              <a:avLst/>
              <a:gdLst/>
              <a:ahLst/>
              <a:cxnLst/>
              <a:rect l="l" t="t" r="r" b="b"/>
              <a:pathLst>
                <a:path w="11160" h="11159" extrusionOk="0">
                  <a:moveTo>
                    <a:pt x="10995" y="0"/>
                  </a:moveTo>
                  <a:lnTo>
                    <a:pt x="1" y="10994"/>
                  </a:lnTo>
                  <a:lnTo>
                    <a:pt x="1" y="11159"/>
                  </a:lnTo>
                  <a:lnTo>
                    <a:pt x="11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31389" y="536225"/>
              <a:ext cx="459450" cy="459902"/>
            </a:xfrm>
            <a:custGeom>
              <a:avLst/>
              <a:gdLst/>
              <a:ahLst/>
              <a:cxnLst/>
              <a:rect l="l" t="t" r="r" b="b"/>
              <a:pathLst>
                <a:path w="12187" h="12199" extrusionOk="0">
                  <a:moveTo>
                    <a:pt x="12022" y="0"/>
                  </a:moveTo>
                  <a:lnTo>
                    <a:pt x="1" y="12021"/>
                  </a:lnTo>
                  <a:lnTo>
                    <a:pt x="1" y="12198"/>
                  </a:lnTo>
                  <a:lnTo>
                    <a:pt x="1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2"/>
          <p:cNvGrpSpPr/>
          <p:nvPr/>
        </p:nvGrpSpPr>
        <p:grpSpPr>
          <a:xfrm>
            <a:off x="1125517" y="3072471"/>
            <a:ext cx="1593129" cy="1593234"/>
            <a:chOff x="1345541" y="2876909"/>
            <a:chExt cx="1348737" cy="1348826"/>
          </a:xfrm>
        </p:grpSpPr>
        <p:sp>
          <p:nvSpPr>
            <p:cNvPr id="79" name="Google Shape;79;p2"/>
            <p:cNvSpPr/>
            <p:nvPr/>
          </p:nvSpPr>
          <p:spPr>
            <a:xfrm>
              <a:off x="1978272" y="3488606"/>
              <a:ext cx="52051" cy="43964"/>
            </a:xfrm>
            <a:custGeom>
              <a:avLst/>
              <a:gdLst/>
              <a:ahLst/>
              <a:cxnLst/>
              <a:rect l="l" t="t" r="r" b="b"/>
              <a:pathLst>
                <a:path w="1757" h="1484" extrusionOk="0">
                  <a:moveTo>
                    <a:pt x="770" y="0"/>
                  </a:moveTo>
                  <a:cubicBezTo>
                    <a:pt x="356" y="0"/>
                    <a:pt x="38" y="318"/>
                    <a:pt x="22" y="716"/>
                  </a:cubicBezTo>
                  <a:cubicBezTo>
                    <a:pt x="0" y="1175"/>
                    <a:pt x="367" y="1483"/>
                    <a:pt x="754" y="1483"/>
                  </a:cubicBezTo>
                  <a:cubicBezTo>
                    <a:pt x="932" y="1483"/>
                    <a:pt x="1113" y="1419"/>
                    <a:pt x="1263" y="1273"/>
                  </a:cubicBezTo>
                  <a:cubicBezTo>
                    <a:pt x="1757" y="812"/>
                    <a:pt x="1423"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951343" y="3547974"/>
              <a:ext cx="51636" cy="43964"/>
            </a:xfrm>
            <a:custGeom>
              <a:avLst/>
              <a:gdLst/>
              <a:ahLst/>
              <a:cxnLst/>
              <a:rect l="l" t="t" r="r" b="b"/>
              <a:pathLst>
                <a:path w="1743" h="1484" extrusionOk="0">
                  <a:moveTo>
                    <a:pt x="988" y="1"/>
                  </a:moveTo>
                  <a:cubicBezTo>
                    <a:pt x="344" y="1"/>
                    <a:pt x="1" y="775"/>
                    <a:pt x="453" y="1243"/>
                  </a:cubicBezTo>
                  <a:cubicBezTo>
                    <a:pt x="609" y="1409"/>
                    <a:pt x="803" y="1483"/>
                    <a:pt x="994" y="1483"/>
                  </a:cubicBezTo>
                  <a:cubicBezTo>
                    <a:pt x="1371" y="1483"/>
                    <a:pt x="1732" y="1194"/>
                    <a:pt x="1743" y="750"/>
                  </a:cubicBezTo>
                  <a:cubicBezTo>
                    <a:pt x="1743" y="352"/>
                    <a:pt x="1424" y="18"/>
                    <a:pt x="1026" y="2"/>
                  </a:cubicBezTo>
                  <a:cubicBezTo>
                    <a:pt x="1013" y="1"/>
                    <a:pt x="1000" y="1"/>
                    <a:pt x="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030442" y="3508395"/>
              <a:ext cx="51755" cy="43934"/>
            </a:xfrm>
            <a:custGeom>
              <a:avLst/>
              <a:gdLst/>
              <a:ahLst/>
              <a:cxnLst/>
              <a:rect l="l" t="t" r="r" b="b"/>
              <a:pathLst>
                <a:path w="1747" h="1483" extrusionOk="0">
                  <a:moveTo>
                    <a:pt x="995" y="0"/>
                  </a:moveTo>
                  <a:cubicBezTo>
                    <a:pt x="339" y="0"/>
                    <a:pt x="1" y="801"/>
                    <a:pt x="473" y="1258"/>
                  </a:cubicBezTo>
                  <a:cubicBezTo>
                    <a:pt x="624" y="1413"/>
                    <a:pt x="811" y="1483"/>
                    <a:pt x="995" y="1483"/>
                  </a:cubicBezTo>
                  <a:cubicBezTo>
                    <a:pt x="1377" y="1483"/>
                    <a:pt x="1747" y="1184"/>
                    <a:pt x="1747" y="733"/>
                  </a:cubicBezTo>
                  <a:cubicBezTo>
                    <a:pt x="1731" y="335"/>
                    <a:pt x="1413" y="1"/>
                    <a:pt x="1015" y="1"/>
                  </a:cubicBezTo>
                  <a:cubicBezTo>
                    <a:pt x="1008" y="0"/>
                    <a:pt x="1002" y="0"/>
                    <a:pt x="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017733" y="3567823"/>
              <a:ext cx="51755" cy="43964"/>
            </a:xfrm>
            <a:custGeom>
              <a:avLst/>
              <a:gdLst/>
              <a:ahLst/>
              <a:cxnLst/>
              <a:rect l="l" t="t" r="r" b="b"/>
              <a:pathLst>
                <a:path w="1747" h="1484" extrusionOk="0">
                  <a:moveTo>
                    <a:pt x="759" y="0"/>
                  </a:moveTo>
                  <a:cubicBezTo>
                    <a:pt x="361" y="0"/>
                    <a:pt x="27" y="319"/>
                    <a:pt x="11" y="717"/>
                  </a:cubicBezTo>
                  <a:cubicBezTo>
                    <a:pt x="0" y="1175"/>
                    <a:pt x="378" y="1484"/>
                    <a:pt x="771" y="1484"/>
                  </a:cubicBezTo>
                  <a:cubicBezTo>
                    <a:pt x="951" y="1484"/>
                    <a:pt x="1134" y="1419"/>
                    <a:pt x="1284" y="1274"/>
                  </a:cubicBezTo>
                  <a:cubicBezTo>
                    <a:pt x="1746" y="812"/>
                    <a:pt x="1428"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991633" y="3431755"/>
              <a:ext cx="50659" cy="42719"/>
            </a:xfrm>
            <a:custGeom>
              <a:avLst/>
              <a:gdLst/>
              <a:ahLst/>
              <a:cxnLst/>
              <a:rect l="l" t="t" r="r" b="b"/>
              <a:pathLst>
                <a:path w="1710" h="1442" extrusionOk="0">
                  <a:moveTo>
                    <a:pt x="965" y="0"/>
                  </a:moveTo>
                  <a:cubicBezTo>
                    <a:pt x="795" y="0"/>
                    <a:pt x="621" y="62"/>
                    <a:pt x="478" y="200"/>
                  </a:cubicBezTo>
                  <a:cubicBezTo>
                    <a:pt x="1" y="646"/>
                    <a:pt x="319" y="1442"/>
                    <a:pt x="956" y="1442"/>
                  </a:cubicBezTo>
                  <a:cubicBezTo>
                    <a:pt x="1354" y="1442"/>
                    <a:pt x="1672" y="1139"/>
                    <a:pt x="1688" y="757"/>
                  </a:cubicBezTo>
                  <a:cubicBezTo>
                    <a:pt x="1710" y="307"/>
                    <a:pt x="1345"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900151" y="3531029"/>
              <a:ext cx="49563" cy="42512"/>
            </a:xfrm>
            <a:custGeom>
              <a:avLst/>
              <a:gdLst/>
              <a:ahLst/>
              <a:cxnLst/>
              <a:rect l="l" t="t" r="r" b="b"/>
              <a:pathLst>
                <a:path w="1673" h="1435" extrusionOk="0">
                  <a:moveTo>
                    <a:pt x="717" y="1"/>
                  </a:moveTo>
                  <a:cubicBezTo>
                    <a:pt x="319" y="17"/>
                    <a:pt x="1" y="335"/>
                    <a:pt x="1" y="717"/>
                  </a:cubicBezTo>
                  <a:cubicBezTo>
                    <a:pt x="1" y="1149"/>
                    <a:pt x="359" y="1434"/>
                    <a:pt x="729" y="1434"/>
                  </a:cubicBezTo>
                  <a:cubicBezTo>
                    <a:pt x="905" y="1434"/>
                    <a:pt x="1083" y="1370"/>
                    <a:pt x="1226" y="1226"/>
                  </a:cubicBezTo>
                  <a:cubicBezTo>
                    <a:pt x="1672" y="765"/>
                    <a:pt x="1354"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071324" y="3588560"/>
              <a:ext cx="49859" cy="42364"/>
            </a:xfrm>
            <a:custGeom>
              <a:avLst/>
              <a:gdLst/>
              <a:ahLst/>
              <a:cxnLst/>
              <a:rect l="l" t="t" r="r" b="b"/>
              <a:pathLst>
                <a:path w="1683" h="1430" extrusionOk="0">
                  <a:moveTo>
                    <a:pt x="940" y="1"/>
                  </a:moveTo>
                  <a:cubicBezTo>
                    <a:pt x="303" y="1"/>
                    <a:pt x="1" y="781"/>
                    <a:pt x="462" y="1226"/>
                  </a:cubicBezTo>
                  <a:cubicBezTo>
                    <a:pt x="608" y="1367"/>
                    <a:pt x="783" y="1430"/>
                    <a:pt x="955" y="1430"/>
                  </a:cubicBezTo>
                  <a:cubicBezTo>
                    <a:pt x="1328" y="1430"/>
                    <a:pt x="1683" y="1132"/>
                    <a:pt x="1672" y="685"/>
                  </a:cubicBezTo>
                  <a:cubicBezTo>
                    <a:pt x="1656" y="303"/>
                    <a:pt x="1338"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999187" y="3628169"/>
              <a:ext cx="49415" cy="42245"/>
            </a:xfrm>
            <a:custGeom>
              <a:avLst/>
              <a:gdLst/>
              <a:ahLst/>
              <a:cxnLst/>
              <a:rect l="l" t="t" r="r" b="b"/>
              <a:pathLst>
                <a:path w="1668" h="1426" extrusionOk="0">
                  <a:moveTo>
                    <a:pt x="736" y="0"/>
                  </a:moveTo>
                  <a:cubicBezTo>
                    <a:pt x="729" y="0"/>
                    <a:pt x="723" y="0"/>
                    <a:pt x="717" y="1"/>
                  </a:cubicBezTo>
                  <a:cubicBezTo>
                    <a:pt x="319" y="1"/>
                    <a:pt x="16" y="319"/>
                    <a:pt x="0" y="701"/>
                  </a:cubicBezTo>
                  <a:cubicBezTo>
                    <a:pt x="0" y="1133"/>
                    <a:pt x="351" y="1425"/>
                    <a:pt x="721" y="1425"/>
                  </a:cubicBezTo>
                  <a:cubicBezTo>
                    <a:pt x="897" y="1425"/>
                    <a:pt x="1077" y="1359"/>
                    <a:pt x="1226" y="1210"/>
                  </a:cubicBezTo>
                  <a:cubicBezTo>
                    <a:pt x="1667" y="769"/>
                    <a:pt x="1360"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913156" y="3472075"/>
              <a:ext cx="49266" cy="42008"/>
            </a:xfrm>
            <a:custGeom>
              <a:avLst/>
              <a:gdLst/>
              <a:ahLst/>
              <a:cxnLst/>
              <a:rect l="l" t="t" r="r" b="b"/>
              <a:pathLst>
                <a:path w="1663" h="1418" extrusionOk="0">
                  <a:moveTo>
                    <a:pt x="940" y="0"/>
                  </a:moveTo>
                  <a:cubicBezTo>
                    <a:pt x="328" y="0"/>
                    <a:pt x="0" y="743"/>
                    <a:pt x="421" y="1195"/>
                  </a:cubicBezTo>
                  <a:cubicBezTo>
                    <a:pt x="570" y="1349"/>
                    <a:pt x="756" y="1418"/>
                    <a:pt x="938" y="1418"/>
                  </a:cubicBezTo>
                  <a:cubicBezTo>
                    <a:pt x="1302" y="1418"/>
                    <a:pt x="1652" y="1142"/>
                    <a:pt x="1663" y="717"/>
                  </a:cubicBezTo>
                  <a:cubicBezTo>
                    <a:pt x="1663" y="335"/>
                    <a:pt x="1360" y="17"/>
                    <a:pt x="978" y="1"/>
                  </a:cubicBezTo>
                  <a:cubicBezTo>
                    <a:pt x="965" y="0"/>
                    <a:pt x="953"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932946" y="3608350"/>
              <a:ext cx="49296" cy="42008"/>
            </a:xfrm>
            <a:custGeom>
              <a:avLst/>
              <a:gdLst/>
              <a:ahLst/>
              <a:cxnLst/>
              <a:rect l="l" t="t" r="r" b="b"/>
              <a:pathLst>
                <a:path w="1664" h="1418" extrusionOk="0">
                  <a:moveTo>
                    <a:pt x="941" y="0"/>
                  </a:moveTo>
                  <a:cubicBezTo>
                    <a:pt x="328" y="0"/>
                    <a:pt x="1" y="743"/>
                    <a:pt x="422" y="1195"/>
                  </a:cubicBezTo>
                  <a:cubicBezTo>
                    <a:pt x="570" y="1349"/>
                    <a:pt x="756" y="1418"/>
                    <a:pt x="938" y="1418"/>
                  </a:cubicBezTo>
                  <a:cubicBezTo>
                    <a:pt x="1303" y="1418"/>
                    <a:pt x="1653" y="1142"/>
                    <a:pt x="1663" y="717"/>
                  </a:cubicBezTo>
                  <a:cubicBezTo>
                    <a:pt x="1663" y="335"/>
                    <a:pt x="1361" y="17"/>
                    <a:pt x="979" y="1"/>
                  </a:cubicBezTo>
                  <a:cubicBezTo>
                    <a:pt x="966" y="0"/>
                    <a:pt x="953"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051535" y="3449915"/>
              <a:ext cx="49859" cy="42245"/>
            </a:xfrm>
            <a:custGeom>
              <a:avLst/>
              <a:gdLst/>
              <a:ahLst/>
              <a:cxnLst/>
              <a:rect l="l" t="t" r="r" b="b"/>
              <a:pathLst>
                <a:path w="1683" h="1426" extrusionOk="0">
                  <a:moveTo>
                    <a:pt x="955" y="1"/>
                  </a:moveTo>
                  <a:cubicBezTo>
                    <a:pt x="319" y="1"/>
                    <a:pt x="0" y="765"/>
                    <a:pt x="462" y="1211"/>
                  </a:cubicBezTo>
                  <a:cubicBezTo>
                    <a:pt x="605" y="1359"/>
                    <a:pt x="784" y="1425"/>
                    <a:pt x="959" y="1425"/>
                  </a:cubicBezTo>
                  <a:cubicBezTo>
                    <a:pt x="1327" y="1425"/>
                    <a:pt x="1682" y="1133"/>
                    <a:pt x="1672" y="701"/>
                  </a:cubicBezTo>
                  <a:cubicBezTo>
                    <a:pt x="1656" y="303"/>
                    <a:pt x="1353"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091410" y="3529133"/>
              <a:ext cx="49266" cy="42008"/>
            </a:xfrm>
            <a:custGeom>
              <a:avLst/>
              <a:gdLst/>
              <a:ahLst/>
              <a:cxnLst/>
              <a:rect l="l" t="t" r="r" b="b"/>
              <a:pathLst>
                <a:path w="1663" h="1418" extrusionOk="0">
                  <a:moveTo>
                    <a:pt x="924" y="0"/>
                  </a:moveTo>
                  <a:cubicBezTo>
                    <a:pt x="312" y="0"/>
                    <a:pt x="0" y="743"/>
                    <a:pt x="421" y="1195"/>
                  </a:cubicBezTo>
                  <a:cubicBezTo>
                    <a:pt x="570" y="1349"/>
                    <a:pt x="755" y="1418"/>
                    <a:pt x="937" y="1418"/>
                  </a:cubicBezTo>
                  <a:cubicBezTo>
                    <a:pt x="1302" y="1418"/>
                    <a:pt x="1652" y="1142"/>
                    <a:pt x="1663" y="717"/>
                  </a:cubicBezTo>
                  <a:cubicBezTo>
                    <a:pt x="1663" y="335"/>
                    <a:pt x="1360" y="17"/>
                    <a:pt x="962" y="1"/>
                  </a:cubicBezTo>
                  <a:cubicBezTo>
                    <a:pt x="949" y="0"/>
                    <a:pt x="937" y="0"/>
                    <a:pt x="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12029" y="3470653"/>
              <a:ext cx="47963" cy="40438"/>
            </a:xfrm>
            <a:custGeom>
              <a:avLst/>
              <a:gdLst/>
              <a:ahLst/>
              <a:cxnLst/>
              <a:rect l="l" t="t" r="r" b="b"/>
              <a:pathLst>
                <a:path w="1619" h="1365" extrusionOk="0">
                  <a:moveTo>
                    <a:pt x="946" y="1"/>
                  </a:moveTo>
                  <a:cubicBezTo>
                    <a:pt x="937" y="1"/>
                    <a:pt x="928" y="1"/>
                    <a:pt x="919" y="1"/>
                  </a:cubicBezTo>
                  <a:cubicBezTo>
                    <a:pt x="913" y="1"/>
                    <a:pt x="906" y="1"/>
                    <a:pt x="900" y="1"/>
                  </a:cubicBezTo>
                  <a:cubicBezTo>
                    <a:pt x="307" y="1"/>
                    <a:pt x="0" y="738"/>
                    <a:pt x="441" y="1163"/>
                  </a:cubicBezTo>
                  <a:cubicBezTo>
                    <a:pt x="580" y="1302"/>
                    <a:pt x="750" y="1364"/>
                    <a:pt x="918" y="1364"/>
                  </a:cubicBezTo>
                  <a:cubicBezTo>
                    <a:pt x="1268" y="1364"/>
                    <a:pt x="1603" y="1090"/>
                    <a:pt x="1603" y="670"/>
                  </a:cubicBezTo>
                  <a:cubicBezTo>
                    <a:pt x="1619" y="312"/>
                    <a:pt x="1316"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933775" y="3413151"/>
              <a:ext cx="47992" cy="40764"/>
            </a:xfrm>
            <a:custGeom>
              <a:avLst/>
              <a:gdLst/>
              <a:ahLst/>
              <a:cxnLst/>
              <a:rect l="l" t="t" r="r" b="b"/>
              <a:pathLst>
                <a:path w="1620" h="1376" extrusionOk="0">
                  <a:moveTo>
                    <a:pt x="931" y="0"/>
                  </a:moveTo>
                  <a:cubicBezTo>
                    <a:pt x="323" y="0"/>
                    <a:pt x="0" y="721"/>
                    <a:pt x="426" y="1162"/>
                  </a:cubicBezTo>
                  <a:cubicBezTo>
                    <a:pt x="562" y="1310"/>
                    <a:pt x="736" y="1375"/>
                    <a:pt x="907" y="1375"/>
                  </a:cubicBezTo>
                  <a:cubicBezTo>
                    <a:pt x="1254" y="1375"/>
                    <a:pt x="1593" y="1106"/>
                    <a:pt x="1604" y="701"/>
                  </a:cubicBezTo>
                  <a:cubicBezTo>
                    <a:pt x="1619" y="319"/>
                    <a:pt x="1317" y="0"/>
                    <a:pt x="951" y="0"/>
                  </a:cubicBezTo>
                  <a:cubicBezTo>
                    <a:pt x="944" y="0"/>
                    <a:pt x="938" y="0"/>
                    <a:pt x="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052483" y="3648462"/>
              <a:ext cx="47637" cy="40764"/>
            </a:xfrm>
            <a:custGeom>
              <a:avLst/>
              <a:gdLst/>
              <a:ahLst/>
              <a:cxnLst/>
              <a:rect l="l" t="t" r="r" b="b"/>
              <a:pathLst>
                <a:path w="1608" h="1376" extrusionOk="0">
                  <a:moveTo>
                    <a:pt x="923" y="0"/>
                  </a:moveTo>
                  <a:cubicBezTo>
                    <a:pt x="318" y="0"/>
                    <a:pt x="0" y="748"/>
                    <a:pt x="446" y="1178"/>
                  </a:cubicBezTo>
                  <a:cubicBezTo>
                    <a:pt x="583" y="1315"/>
                    <a:pt x="750" y="1376"/>
                    <a:pt x="915" y="1376"/>
                  </a:cubicBezTo>
                  <a:cubicBezTo>
                    <a:pt x="1268" y="1376"/>
                    <a:pt x="1608" y="1097"/>
                    <a:pt x="1608" y="685"/>
                  </a:cubicBezTo>
                  <a:cubicBezTo>
                    <a:pt x="1608" y="303"/>
                    <a:pt x="1305" y="0"/>
                    <a:pt x="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883324" y="3589005"/>
              <a:ext cx="47519" cy="40794"/>
            </a:xfrm>
            <a:custGeom>
              <a:avLst/>
              <a:gdLst/>
              <a:ahLst/>
              <a:cxnLst/>
              <a:rect l="l" t="t" r="r" b="b"/>
              <a:pathLst>
                <a:path w="1604" h="1377" extrusionOk="0">
                  <a:moveTo>
                    <a:pt x="668" y="1"/>
                  </a:moveTo>
                  <a:cubicBezTo>
                    <a:pt x="314" y="1"/>
                    <a:pt x="12" y="298"/>
                    <a:pt x="12" y="670"/>
                  </a:cubicBezTo>
                  <a:cubicBezTo>
                    <a:pt x="1" y="1094"/>
                    <a:pt x="331" y="1377"/>
                    <a:pt x="684" y="1377"/>
                  </a:cubicBezTo>
                  <a:cubicBezTo>
                    <a:pt x="848" y="1377"/>
                    <a:pt x="1016" y="1316"/>
                    <a:pt x="1158" y="1179"/>
                  </a:cubicBezTo>
                  <a:cubicBezTo>
                    <a:pt x="1603" y="766"/>
                    <a:pt x="1317" y="17"/>
                    <a:pt x="696" y="2"/>
                  </a:cubicBezTo>
                  <a:cubicBezTo>
                    <a:pt x="687" y="1"/>
                    <a:pt x="678"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835213" y="3512631"/>
              <a:ext cx="47044" cy="39727"/>
            </a:xfrm>
            <a:custGeom>
              <a:avLst/>
              <a:gdLst/>
              <a:ahLst/>
              <a:cxnLst/>
              <a:rect l="l" t="t" r="r" b="b"/>
              <a:pathLst>
                <a:path w="1588" h="1341" extrusionOk="0">
                  <a:moveTo>
                    <a:pt x="884" y="1"/>
                  </a:moveTo>
                  <a:cubicBezTo>
                    <a:pt x="308" y="1"/>
                    <a:pt x="1" y="706"/>
                    <a:pt x="410" y="1131"/>
                  </a:cubicBezTo>
                  <a:cubicBezTo>
                    <a:pt x="555" y="1276"/>
                    <a:pt x="732" y="1341"/>
                    <a:pt x="903" y="1341"/>
                  </a:cubicBezTo>
                  <a:cubicBezTo>
                    <a:pt x="1242" y="1341"/>
                    <a:pt x="1561" y="1087"/>
                    <a:pt x="1572" y="685"/>
                  </a:cubicBezTo>
                  <a:cubicBezTo>
                    <a:pt x="1588" y="319"/>
                    <a:pt x="1285" y="1"/>
                    <a:pt x="903" y="1"/>
                  </a:cubicBezTo>
                  <a:cubicBezTo>
                    <a:pt x="897" y="1"/>
                    <a:pt x="891" y="1"/>
                    <a:pt x="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070850" y="3391465"/>
              <a:ext cx="46719" cy="40083"/>
            </a:xfrm>
            <a:custGeom>
              <a:avLst/>
              <a:gdLst/>
              <a:ahLst/>
              <a:cxnLst/>
              <a:rect l="l" t="t" r="r" b="b"/>
              <a:pathLst>
                <a:path w="1577" h="1353" extrusionOk="0">
                  <a:moveTo>
                    <a:pt x="876" y="0"/>
                  </a:moveTo>
                  <a:cubicBezTo>
                    <a:pt x="287" y="16"/>
                    <a:pt x="1" y="748"/>
                    <a:pt x="431" y="1162"/>
                  </a:cubicBezTo>
                  <a:cubicBezTo>
                    <a:pt x="567" y="1294"/>
                    <a:pt x="733" y="1353"/>
                    <a:pt x="895" y="1353"/>
                  </a:cubicBezTo>
                  <a:cubicBezTo>
                    <a:pt x="1244" y="1353"/>
                    <a:pt x="1577" y="1081"/>
                    <a:pt x="1577" y="669"/>
                  </a:cubicBezTo>
                  <a:cubicBezTo>
                    <a:pt x="1561" y="287"/>
                    <a:pt x="1258" y="0"/>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875177" y="3393924"/>
              <a:ext cx="46541" cy="39520"/>
            </a:xfrm>
            <a:custGeom>
              <a:avLst/>
              <a:gdLst/>
              <a:ahLst/>
              <a:cxnLst/>
              <a:rect l="l" t="t" r="r" b="b"/>
              <a:pathLst>
                <a:path w="1571" h="1334" extrusionOk="0">
                  <a:moveTo>
                    <a:pt x="887" y="0"/>
                  </a:moveTo>
                  <a:cubicBezTo>
                    <a:pt x="728" y="0"/>
                    <a:pt x="565" y="58"/>
                    <a:pt x="430" y="188"/>
                  </a:cubicBezTo>
                  <a:cubicBezTo>
                    <a:pt x="0" y="586"/>
                    <a:pt x="287" y="1318"/>
                    <a:pt x="876" y="1334"/>
                  </a:cubicBezTo>
                  <a:cubicBezTo>
                    <a:pt x="1242" y="1334"/>
                    <a:pt x="1544" y="1047"/>
                    <a:pt x="1560" y="681"/>
                  </a:cubicBezTo>
                  <a:cubicBezTo>
                    <a:pt x="1571" y="277"/>
                    <a:pt x="123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916652" y="3668726"/>
              <a:ext cx="46719" cy="40112"/>
            </a:xfrm>
            <a:custGeom>
              <a:avLst/>
              <a:gdLst/>
              <a:ahLst/>
              <a:cxnLst/>
              <a:rect l="l" t="t" r="r" b="b"/>
              <a:pathLst>
                <a:path w="1577" h="1354" extrusionOk="0">
                  <a:moveTo>
                    <a:pt x="898" y="0"/>
                  </a:moveTo>
                  <a:cubicBezTo>
                    <a:pt x="734" y="0"/>
                    <a:pt x="568" y="59"/>
                    <a:pt x="431" y="192"/>
                  </a:cubicBezTo>
                  <a:cubicBezTo>
                    <a:pt x="1" y="621"/>
                    <a:pt x="303" y="1338"/>
                    <a:pt x="892" y="1354"/>
                  </a:cubicBezTo>
                  <a:cubicBezTo>
                    <a:pt x="1274" y="1354"/>
                    <a:pt x="1577" y="1051"/>
                    <a:pt x="1577" y="669"/>
                  </a:cubicBezTo>
                  <a:cubicBezTo>
                    <a:pt x="1577" y="268"/>
                    <a:pt x="1245" y="0"/>
                    <a:pt x="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136706" y="3411699"/>
              <a:ext cx="46422" cy="39461"/>
            </a:xfrm>
            <a:custGeom>
              <a:avLst/>
              <a:gdLst/>
              <a:ahLst/>
              <a:cxnLst/>
              <a:rect l="l" t="t" r="r" b="b"/>
              <a:pathLst>
                <a:path w="1567" h="1332" extrusionOk="0">
                  <a:moveTo>
                    <a:pt x="662" y="1"/>
                  </a:moveTo>
                  <a:cubicBezTo>
                    <a:pt x="310" y="1"/>
                    <a:pt x="38" y="282"/>
                    <a:pt x="22" y="638"/>
                  </a:cubicBezTo>
                  <a:cubicBezTo>
                    <a:pt x="0" y="1046"/>
                    <a:pt x="337" y="1332"/>
                    <a:pt x="688" y="1332"/>
                  </a:cubicBezTo>
                  <a:cubicBezTo>
                    <a:pt x="845" y="1332"/>
                    <a:pt x="1004" y="1275"/>
                    <a:pt x="1136" y="1148"/>
                  </a:cubicBezTo>
                  <a:cubicBezTo>
                    <a:pt x="1566" y="734"/>
                    <a:pt x="1296" y="2"/>
                    <a:pt x="691" y="2"/>
                  </a:cubicBezTo>
                  <a:cubicBezTo>
                    <a:pt x="681" y="1"/>
                    <a:pt x="671"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112829" y="3666800"/>
              <a:ext cx="46571" cy="39668"/>
            </a:xfrm>
            <a:custGeom>
              <a:avLst/>
              <a:gdLst/>
              <a:ahLst/>
              <a:cxnLst/>
              <a:rect l="l" t="t" r="r" b="b"/>
              <a:pathLst>
                <a:path w="1572" h="1339" extrusionOk="0">
                  <a:moveTo>
                    <a:pt x="878" y="0"/>
                  </a:moveTo>
                  <a:cubicBezTo>
                    <a:pt x="721" y="0"/>
                    <a:pt x="562" y="55"/>
                    <a:pt x="430" y="177"/>
                  </a:cubicBezTo>
                  <a:cubicBezTo>
                    <a:pt x="0" y="591"/>
                    <a:pt x="287" y="1323"/>
                    <a:pt x="876" y="1339"/>
                  </a:cubicBezTo>
                  <a:cubicBezTo>
                    <a:pt x="1242" y="1339"/>
                    <a:pt x="1544" y="1052"/>
                    <a:pt x="1560" y="686"/>
                  </a:cubicBezTo>
                  <a:cubicBezTo>
                    <a:pt x="1571" y="278"/>
                    <a:pt x="1231"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176493" y="3490946"/>
              <a:ext cx="46245" cy="39401"/>
            </a:xfrm>
            <a:custGeom>
              <a:avLst/>
              <a:gdLst/>
              <a:ahLst/>
              <a:cxnLst/>
              <a:rect l="l" t="t" r="r" b="b"/>
              <a:pathLst>
                <a:path w="1561" h="1330" extrusionOk="0">
                  <a:moveTo>
                    <a:pt x="669" y="1"/>
                  </a:moveTo>
                  <a:cubicBezTo>
                    <a:pt x="319" y="1"/>
                    <a:pt x="16" y="287"/>
                    <a:pt x="0" y="653"/>
                  </a:cubicBezTo>
                  <a:cubicBezTo>
                    <a:pt x="0" y="1054"/>
                    <a:pt x="332" y="1329"/>
                    <a:pt x="679" y="1329"/>
                  </a:cubicBezTo>
                  <a:cubicBezTo>
                    <a:pt x="842" y="1329"/>
                    <a:pt x="1009" y="1268"/>
                    <a:pt x="1146" y="1131"/>
                  </a:cubicBezTo>
                  <a:cubicBezTo>
                    <a:pt x="1560" y="717"/>
                    <a:pt x="127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861490" y="3453233"/>
              <a:ext cx="46719" cy="39964"/>
            </a:xfrm>
            <a:custGeom>
              <a:avLst/>
              <a:gdLst/>
              <a:ahLst/>
              <a:cxnLst/>
              <a:rect l="l" t="t" r="r" b="b"/>
              <a:pathLst>
                <a:path w="1577" h="1349" extrusionOk="0">
                  <a:moveTo>
                    <a:pt x="685" y="0"/>
                  </a:moveTo>
                  <a:cubicBezTo>
                    <a:pt x="319" y="0"/>
                    <a:pt x="0" y="303"/>
                    <a:pt x="16" y="669"/>
                  </a:cubicBezTo>
                  <a:cubicBezTo>
                    <a:pt x="16" y="1077"/>
                    <a:pt x="343" y="1348"/>
                    <a:pt x="688" y="1348"/>
                  </a:cubicBezTo>
                  <a:cubicBezTo>
                    <a:pt x="854" y="1348"/>
                    <a:pt x="1023" y="1286"/>
                    <a:pt x="1162" y="1146"/>
                  </a:cubicBezTo>
                  <a:cubicBezTo>
                    <a:pt x="1576" y="717"/>
                    <a:pt x="1290"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36100" y="3708808"/>
              <a:ext cx="45622" cy="39164"/>
            </a:xfrm>
            <a:custGeom>
              <a:avLst/>
              <a:gdLst/>
              <a:ahLst/>
              <a:cxnLst/>
              <a:rect l="l" t="t" r="r" b="b"/>
              <a:pathLst>
                <a:path w="1540" h="1322" extrusionOk="0">
                  <a:moveTo>
                    <a:pt x="868" y="0"/>
                  </a:moveTo>
                  <a:cubicBezTo>
                    <a:pt x="292" y="0"/>
                    <a:pt x="0" y="705"/>
                    <a:pt x="410" y="1115"/>
                  </a:cubicBezTo>
                  <a:cubicBezTo>
                    <a:pt x="542" y="1257"/>
                    <a:pt x="709" y="1321"/>
                    <a:pt x="874" y="1321"/>
                  </a:cubicBezTo>
                  <a:cubicBezTo>
                    <a:pt x="1206" y="1321"/>
                    <a:pt x="1529" y="1063"/>
                    <a:pt x="1540" y="669"/>
                  </a:cubicBezTo>
                  <a:cubicBezTo>
                    <a:pt x="1540" y="303"/>
                    <a:pt x="1253" y="16"/>
                    <a:pt x="887" y="1"/>
                  </a:cubicBezTo>
                  <a:cubicBezTo>
                    <a:pt x="881" y="0"/>
                    <a:pt x="874"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864305" y="3649380"/>
              <a:ext cx="46126" cy="39312"/>
            </a:xfrm>
            <a:custGeom>
              <a:avLst/>
              <a:gdLst/>
              <a:ahLst/>
              <a:cxnLst/>
              <a:rect l="l" t="t" r="r" b="b"/>
              <a:pathLst>
                <a:path w="1557" h="1327" extrusionOk="0">
                  <a:moveTo>
                    <a:pt x="673" y="1"/>
                  </a:moveTo>
                  <a:cubicBezTo>
                    <a:pt x="667" y="1"/>
                    <a:pt x="660" y="1"/>
                    <a:pt x="654" y="1"/>
                  </a:cubicBezTo>
                  <a:cubicBezTo>
                    <a:pt x="303" y="1"/>
                    <a:pt x="1" y="303"/>
                    <a:pt x="1" y="669"/>
                  </a:cubicBezTo>
                  <a:cubicBezTo>
                    <a:pt x="1" y="1067"/>
                    <a:pt x="327" y="1326"/>
                    <a:pt x="666" y="1326"/>
                  </a:cubicBezTo>
                  <a:cubicBezTo>
                    <a:pt x="830" y="1326"/>
                    <a:pt x="996" y="1266"/>
                    <a:pt x="1131" y="1131"/>
                  </a:cubicBezTo>
                  <a:cubicBezTo>
                    <a:pt x="1556" y="706"/>
                    <a:pt x="1265"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818119" y="3572296"/>
              <a:ext cx="45771" cy="39401"/>
            </a:xfrm>
            <a:custGeom>
              <a:avLst/>
              <a:gdLst/>
              <a:ahLst/>
              <a:cxnLst/>
              <a:rect l="l" t="t" r="r" b="b"/>
              <a:pathLst>
                <a:path w="1545" h="1330" extrusionOk="0">
                  <a:moveTo>
                    <a:pt x="881" y="0"/>
                  </a:moveTo>
                  <a:cubicBezTo>
                    <a:pt x="715" y="0"/>
                    <a:pt x="546" y="62"/>
                    <a:pt x="414" y="199"/>
                  </a:cubicBezTo>
                  <a:cubicBezTo>
                    <a:pt x="0" y="629"/>
                    <a:pt x="303" y="1330"/>
                    <a:pt x="891" y="1330"/>
                  </a:cubicBezTo>
                  <a:cubicBezTo>
                    <a:pt x="1258" y="1314"/>
                    <a:pt x="1544" y="1011"/>
                    <a:pt x="1544" y="645"/>
                  </a:cubicBezTo>
                  <a:cubicBezTo>
                    <a:pt x="1544" y="252"/>
                    <a:pt x="1217"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954513" y="3354434"/>
              <a:ext cx="46126" cy="39401"/>
            </a:xfrm>
            <a:custGeom>
              <a:avLst/>
              <a:gdLst/>
              <a:ahLst/>
              <a:cxnLst/>
              <a:rect l="l" t="t" r="r" b="b"/>
              <a:pathLst>
                <a:path w="1557" h="1330" extrusionOk="0">
                  <a:moveTo>
                    <a:pt x="878" y="0"/>
                  </a:moveTo>
                  <a:cubicBezTo>
                    <a:pt x="711" y="0"/>
                    <a:pt x="542" y="62"/>
                    <a:pt x="410" y="200"/>
                  </a:cubicBezTo>
                  <a:cubicBezTo>
                    <a:pt x="1" y="625"/>
                    <a:pt x="308" y="1330"/>
                    <a:pt x="884" y="1330"/>
                  </a:cubicBezTo>
                  <a:cubicBezTo>
                    <a:pt x="891" y="1330"/>
                    <a:pt x="897" y="1330"/>
                    <a:pt x="904" y="1330"/>
                  </a:cubicBezTo>
                  <a:cubicBezTo>
                    <a:pt x="1270" y="1314"/>
                    <a:pt x="1556" y="1011"/>
                    <a:pt x="1556" y="645"/>
                  </a:cubicBezTo>
                  <a:cubicBezTo>
                    <a:pt x="1546" y="252"/>
                    <a:pt x="1215"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158570" y="3549900"/>
              <a:ext cx="46571" cy="40083"/>
            </a:xfrm>
            <a:custGeom>
              <a:avLst/>
              <a:gdLst/>
              <a:ahLst/>
              <a:cxnLst/>
              <a:rect l="l" t="t" r="r" b="b"/>
              <a:pathLst>
                <a:path w="1572" h="1353" extrusionOk="0">
                  <a:moveTo>
                    <a:pt x="689" y="0"/>
                  </a:moveTo>
                  <a:cubicBezTo>
                    <a:pt x="682" y="0"/>
                    <a:pt x="676" y="0"/>
                    <a:pt x="669" y="0"/>
                  </a:cubicBezTo>
                  <a:cubicBezTo>
                    <a:pt x="303" y="16"/>
                    <a:pt x="0" y="319"/>
                    <a:pt x="16" y="701"/>
                  </a:cubicBezTo>
                  <a:cubicBezTo>
                    <a:pt x="27" y="1094"/>
                    <a:pt x="357" y="1353"/>
                    <a:pt x="699" y="1353"/>
                  </a:cubicBezTo>
                  <a:cubicBezTo>
                    <a:pt x="869" y="1353"/>
                    <a:pt x="1041" y="1289"/>
                    <a:pt x="1178" y="1146"/>
                  </a:cubicBezTo>
                  <a:cubicBezTo>
                    <a:pt x="1572" y="706"/>
                    <a:pt x="1280"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132648" y="3609298"/>
              <a:ext cx="46541" cy="40023"/>
            </a:xfrm>
            <a:custGeom>
              <a:avLst/>
              <a:gdLst/>
              <a:ahLst/>
              <a:cxnLst/>
              <a:rect l="l" t="t" r="r" b="b"/>
              <a:pathLst>
                <a:path w="1571" h="1351" extrusionOk="0">
                  <a:moveTo>
                    <a:pt x="888" y="0"/>
                  </a:moveTo>
                  <a:cubicBezTo>
                    <a:pt x="879" y="0"/>
                    <a:pt x="869" y="1"/>
                    <a:pt x="860" y="1"/>
                  </a:cubicBezTo>
                  <a:cubicBezTo>
                    <a:pt x="271" y="33"/>
                    <a:pt x="0" y="749"/>
                    <a:pt x="430" y="1163"/>
                  </a:cubicBezTo>
                  <a:cubicBezTo>
                    <a:pt x="565" y="1293"/>
                    <a:pt x="728" y="1350"/>
                    <a:pt x="887" y="1350"/>
                  </a:cubicBezTo>
                  <a:cubicBezTo>
                    <a:pt x="1237" y="1350"/>
                    <a:pt x="1571" y="1074"/>
                    <a:pt x="1560" y="669"/>
                  </a:cubicBezTo>
                  <a:cubicBezTo>
                    <a:pt x="1560" y="297"/>
                    <a:pt x="1257" y="0"/>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982686" y="3688545"/>
              <a:ext cx="46719" cy="40083"/>
            </a:xfrm>
            <a:custGeom>
              <a:avLst/>
              <a:gdLst/>
              <a:ahLst/>
              <a:cxnLst/>
              <a:rect l="l" t="t" r="r" b="b"/>
              <a:pathLst>
                <a:path w="1577" h="1353" extrusionOk="0">
                  <a:moveTo>
                    <a:pt x="701" y="0"/>
                  </a:moveTo>
                  <a:cubicBezTo>
                    <a:pt x="319" y="0"/>
                    <a:pt x="16" y="287"/>
                    <a:pt x="0" y="669"/>
                  </a:cubicBezTo>
                  <a:cubicBezTo>
                    <a:pt x="0" y="1081"/>
                    <a:pt x="333" y="1353"/>
                    <a:pt x="681" y="1353"/>
                  </a:cubicBezTo>
                  <a:cubicBezTo>
                    <a:pt x="844" y="1353"/>
                    <a:pt x="1010" y="1294"/>
                    <a:pt x="1146" y="1162"/>
                  </a:cubicBezTo>
                  <a:cubicBezTo>
                    <a:pt x="1576" y="748"/>
                    <a:pt x="1290" y="16"/>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011452" y="3373986"/>
              <a:ext cx="46719" cy="40023"/>
            </a:xfrm>
            <a:custGeom>
              <a:avLst/>
              <a:gdLst/>
              <a:ahLst/>
              <a:cxnLst/>
              <a:rect l="l" t="t" r="r" b="b"/>
              <a:pathLst>
                <a:path w="1577" h="1351" extrusionOk="0">
                  <a:moveTo>
                    <a:pt x="904" y="1"/>
                  </a:moveTo>
                  <a:cubicBezTo>
                    <a:pt x="895" y="1"/>
                    <a:pt x="885" y="1"/>
                    <a:pt x="876" y="1"/>
                  </a:cubicBezTo>
                  <a:cubicBezTo>
                    <a:pt x="271" y="17"/>
                    <a:pt x="0" y="749"/>
                    <a:pt x="430" y="1163"/>
                  </a:cubicBezTo>
                  <a:cubicBezTo>
                    <a:pt x="564" y="1292"/>
                    <a:pt x="726" y="1350"/>
                    <a:pt x="886" y="1350"/>
                  </a:cubicBezTo>
                  <a:cubicBezTo>
                    <a:pt x="1237" y="1350"/>
                    <a:pt x="1576" y="1070"/>
                    <a:pt x="1576" y="654"/>
                  </a:cubicBezTo>
                  <a:cubicBezTo>
                    <a:pt x="1561" y="297"/>
                    <a:pt x="1273" y="1"/>
                    <a:pt x="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93468" y="3628169"/>
              <a:ext cx="43875" cy="37713"/>
            </a:xfrm>
            <a:custGeom>
              <a:avLst/>
              <a:gdLst/>
              <a:ahLst/>
              <a:cxnLst/>
              <a:rect l="l" t="t" r="r" b="b"/>
              <a:pathLst>
                <a:path w="1481" h="1273" extrusionOk="0">
                  <a:moveTo>
                    <a:pt x="828" y="1"/>
                  </a:moveTo>
                  <a:cubicBezTo>
                    <a:pt x="271" y="1"/>
                    <a:pt x="0" y="701"/>
                    <a:pt x="398" y="1099"/>
                  </a:cubicBezTo>
                  <a:cubicBezTo>
                    <a:pt x="528" y="1219"/>
                    <a:pt x="683" y="1273"/>
                    <a:pt x="835" y="1273"/>
                  </a:cubicBezTo>
                  <a:cubicBezTo>
                    <a:pt x="1166" y="1273"/>
                    <a:pt x="1481" y="1015"/>
                    <a:pt x="1481" y="621"/>
                  </a:cubicBezTo>
                  <a:cubicBezTo>
                    <a:pt x="1465" y="271"/>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779903" y="3493790"/>
              <a:ext cx="43756" cy="37713"/>
            </a:xfrm>
            <a:custGeom>
              <a:avLst/>
              <a:gdLst/>
              <a:ahLst/>
              <a:cxnLst/>
              <a:rect l="l" t="t" r="r" b="b"/>
              <a:pathLst>
                <a:path w="1477" h="1273" extrusionOk="0">
                  <a:moveTo>
                    <a:pt x="828" y="0"/>
                  </a:moveTo>
                  <a:cubicBezTo>
                    <a:pt x="271" y="16"/>
                    <a:pt x="1" y="701"/>
                    <a:pt x="399" y="1098"/>
                  </a:cubicBezTo>
                  <a:cubicBezTo>
                    <a:pt x="524" y="1219"/>
                    <a:pt x="678" y="1273"/>
                    <a:pt x="830" y="1273"/>
                  </a:cubicBezTo>
                  <a:cubicBezTo>
                    <a:pt x="1159" y="1273"/>
                    <a:pt x="1476" y="1018"/>
                    <a:pt x="1465" y="637"/>
                  </a:cubicBezTo>
                  <a:cubicBezTo>
                    <a:pt x="1465" y="287"/>
                    <a:pt x="117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032338" y="3315536"/>
              <a:ext cx="44674" cy="38009"/>
            </a:xfrm>
            <a:custGeom>
              <a:avLst/>
              <a:gdLst/>
              <a:ahLst/>
              <a:cxnLst/>
              <a:rect l="l" t="t" r="r" b="b"/>
              <a:pathLst>
                <a:path w="1508" h="1283" extrusionOk="0">
                  <a:moveTo>
                    <a:pt x="851" y="0"/>
                  </a:moveTo>
                  <a:cubicBezTo>
                    <a:pt x="291" y="0"/>
                    <a:pt x="0" y="674"/>
                    <a:pt x="394" y="1083"/>
                  </a:cubicBezTo>
                  <a:cubicBezTo>
                    <a:pt x="526" y="1221"/>
                    <a:pt x="692" y="1283"/>
                    <a:pt x="856" y="1283"/>
                  </a:cubicBezTo>
                  <a:cubicBezTo>
                    <a:pt x="1182" y="1283"/>
                    <a:pt x="1497" y="1035"/>
                    <a:pt x="1508" y="653"/>
                  </a:cubicBezTo>
                  <a:cubicBezTo>
                    <a:pt x="1492" y="303"/>
                    <a:pt x="1221" y="16"/>
                    <a:pt x="871" y="0"/>
                  </a:cubicBezTo>
                  <a:cubicBezTo>
                    <a:pt x="865" y="0"/>
                    <a:pt x="858" y="0"/>
                    <a:pt x="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9390" y="3568771"/>
              <a:ext cx="43904" cy="37535"/>
            </a:xfrm>
            <a:custGeom>
              <a:avLst/>
              <a:gdLst/>
              <a:ahLst/>
              <a:cxnLst/>
              <a:rect l="l" t="t" r="r" b="b"/>
              <a:pathLst>
                <a:path w="1482" h="1267" extrusionOk="0">
                  <a:moveTo>
                    <a:pt x="622" y="0"/>
                  </a:moveTo>
                  <a:cubicBezTo>
                    <a:pt x="271" y="0"/>
                    <a:pt x="1" y="287"/>
                    <a:pt x="1" y="637"/>
                  </a:cubicBezTo>
                  <a:cubicBezTo>
                    <a:pt x="11" y="1019"/>
                    <a:pt x="319" y="1266"/>
                    <a:pt x="636" y="1266"/>
                  </a:cubicBezTo>
                  <a:cubicBezTo>
                    <a:pt x="795" y="1266"/>
                    <a:pt x="956" y="1204"/>
                    <a:pt x="1083" y="1067"/>
                  </a:cubicBezTo>
                  <a:cubicBezTo>
                    <a:pt x="1481" y="669"/>
                    <a:pt x="1195"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092091" y="3333459"/>
              <a:ext cx="44201" cy="37476"/>
            </a:xfrm>
            <a:custGeom>
              <a:avLst/>
              <a:gdLst/>
              <a:ahLst/>
              <a:cxnLst/>
              <a:rect l="l" t="t" r="r" b="b"/>
              <a:pathLst>
                <a:path w="1492" h="1265" extrusionOk="0">
                  <a:moveTo>
                    <a:pt x="844" y="0"/>
                  </a:moveTo>
                  <a:cubicBezTo>
                    <a:pt x="271" y="0"/>
                    <a:pt x="0" y="685"/>
                    <a:pt x="398" y="1083"/>
                  </a:cubicBezTo>
                  <a:cubicBezTo>
                    <a:pt x="529" y="1208"/>
                    <a:pt x="686" y="1264"/>
                    <a:pt x="841" y="1264"/>
                  </a:cubicBezTo>
                  <a:cubicBezTo>
                    <a:pt x="1174" y="1264"/>
                    <a:pt x="1491" y="1002"/>
                    <a:pt x="1480" y="621"/>
                  </a:cubicBezTo>
                  <a:cubicBezTo>
                    <a:pt x="1480" y="271"/>
                    <a:pt x="1194"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957831" y="3749098"/>
              <a:ext cx="43726" cy="37564"/>
            </a:xfrm>
            <a:custGeom>
              <a:avLst/>
              <a:gdLst/>
              <a:ahLst/>
              <a:cxnLst/>
              <a:rect l="l" t="t" r="r" b="b"/>
              <a:pathLst>
                <a:path w="1476" h="1268" extrusionOk="0">
                  <a:moveTo>
                    <a:pt x="844" y="1"/>
                  </a:moveTo>
                  <a:cubicBezTo>
                    <a:pt x="684" y="1"/>
                    <a:pt x="521" y="62"/>
                    <a:pt x="394" y="200"/>
                  </a:cubicBezTo>
                  <a:cubicBezTo>
                    <a:pt x="0" y="594"/>
                    <a:pt x="276" y="1267"/>
                    <a:pt x="836" y="1267"/>
                  </a:cubicBezTo>
                  <a:cubicBezTo>
                    <a:pt x="842" y="1267"/>
                    <a:pt x="849" y="1267"/>
                    <a:pt x="855" y="1267"/>
                  </a:cubicBezTo>
                  <a:cubicBezTo>
                    <a:pt x="1205" y="1267"/>
                    <a:pt x="1476" y="980"/>
                    <a:pt x="1476" y="630"/>
                  </a:cubicBezTo>
                  <a:cubicBezTo>
                    <a:pt x="1476" y="248"/>
                    <a:pt x="1165"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093958" y="3727205"/>
              <a:ext cx="44674" cy="37920"/>
            </a:xfrm>
            <a:custGeom>
              <a:avLst/>
              <a:gdLst/>
              <a:ahLst/>
              <a:cxnLst/>
              <a:rect l="l" t="t" r="r" b="b"/>
              <a:pathLst>
                <a:path w="1508" h="1280" extrusionOk="0">
                  <a:moveTo>
                    <a:pt x="844" y="0"/>
                  </a:moveTo>
                  <a:cubicBezTo>
                    <a:pt x="271" y="0"/>
                    <a:pt x="1" y="701"/>
                    <a:pt x="415" y="1099"/>
                  </a:cubicBezTo>
                  <a:cubicBezTo>
                    <a:pt x="545" y="1224"/>
                    <a:pt x="702" y="1280"/>
                    <a:pt x="855" y="1280"/>
                  </a:cubicBezTo>
                  <a:cubicBezTo>
                    <a:pt x="1190" y="1280"/>
                    <a:pt x="1508" y="1014"/>
                    <a:pt x="1497" y="621"/>
                  </a:cubicBezTo>
                  <a:cubicBezTo>
                    <a:pt x="1481" y="271"/>
                    <a:pt x="1195"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904861" y="3729546"/>
              <a:ext cx="43756" cy="37564"/>
            </a:xfrm>
            <a:custGeom>
              <a:avLst/>
              <a:gdLst/>
              <a:ahLst/>
              <a:cxnLst/>
              <a:rect l="l" t="t" r="r" b="b"/>
              <a:pathLst>
                <a:path w="1477" h="1268" extrusionOk="0">
                  <a:moveTo>
                    <a:pt x="641" y="1"/>
                  </a:moveTo>
                  <a:cubicBezTo>
                    <a:pt x="635" y="1"/>
                    <a:pt x="628" y="1"/>
                    <a:pt x="622" y="1"/>
                  </a:cubicBezTo>
                  <a:cubicBezTo>
                    <a:pt x="271" y="1"/>
                    <a:pt x="1" y="287"/>
                    <a:pt x="1" y="638"/>
                  </a:cubicBezTo>
                  <a:cubicBezTo>
                    <a:pt x="1" y="1020"/>
                    <a:pt x="312" y="1267"/>
                    <a:pt x="633" y="1267"/>
                  </a:cubicBezTo>
                  <a:cubicBezTo>
                    <a:pt x="793" y="1267"/>
                    <a:pt x="956" y="1205"/>
                    <a:pt x="1083" y="1067"/>
                  </a:cubicBezTo>
                  <a:cubicBezTo>
                    <a:pt x="1477" y="674"/>
                    <a:pt x="1201"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896388" y="3335326"/>
              <a:ext cx="43875" cy="37950"/>
            </a:xfrm>
            <a:custGeom>
              <a:avLst/>
              <a:gdLst/>
              <a:ahLst/>
              <a:cxnLst/>
              <a:rect l="l" t="t" r="r" b="b"/>
              <a:pathLst>
                <a:path w="1481" h="1281" extrusionOk="0">
                  <a:moveTo>
                    <a:pt x="828" y="1"/>
                  </a:moveTo>
                  <a:cubicBezTo>
                    <a:pt x="271" y="17"/>
                    <a:pt x="0" y="701"/>
                    <a:pt x="398" y="1099"/>
                  </a:cubicBezTo>
                  <a:cubicBezTo>
                    <a:pt x="529" y="1225"/>
                    <a:pt x="685" y="1281"/>
                    <a:pt x="838" y="1281"/>
                  </a:cubicBezTo>
                  <a:cubicBezTo>
                    <a:pt x="1168" y="1281"/>
                    <a:pt x="1481" y="1019"/>
                    <a:pt x="1481" y="638"/>
                  </a:cubicBezTo>
                  <a:cubicBezTo>
                    <a:pt x="1465" y="287"/>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190624" y="3432022"/>
              <a:ext cx="44852" cy="38009"/>
            </a:xfrm>
            <a:custGeom>
              <a:avLst/>
              <a:gdLst/>
              <a:ahLst/>
              <a:cxnLst/>
              <a:rect l="l" t="t" r="r" b="b"/>
              <a:pathLst>
                <a:path w="1514" h="1283" extrusionOk="0">
                  <a:moveTo>
                    <a:pt x="876" y="0"/>
                  </a:moveTo>
                  <a:cubicBezTo>
                    <a:pt x="303" y="0"/>
                    <a:pt x="1" y="684"/>
                    <a:pt x="399" y="1082"/>
                  </a:cubicBezTo>
                  <a:cubicBezTo>
                    <a:pt x="531" y="1220"/>
                    <a:pt x="698" y="1282"/>
                    <a:pt x="861" y="1282"/>
                  </a:cubicBezTo>
                  <a:cubicBezTo>
                    <a:pt x="1188" y="1282"/>
                    <a:pt x="1502" y="1035"/>
                    <a:pt x="1513" y="653"/>
                  </a:cubicBezTo>
                  <a:cubicBezTo>
                    <a:pt x="1497" y="302"/>
                    <a:pt x="1227" y="16"/>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796878" y="3434362"/>
              <a:ext cx="44378" cy="37920"/>
            </a:xfrm>
            <a:custGeom>
              <a:avLst/>
              <a:gdLst/>
              <a:ahLst/>
              <a:cxnLst/>
              <a:rect l="l" t="t" r="r" b="b"/>
              <a:pathLst>
                <a:path w="1498" h="1280" extrusionOk="0">
                  <a:moveTo>
                    <a:pt x="876" y="1"/>
                  </a:moveTo>
                  <a:cubicBezTo>
                    <a:pt x="303" y="1"/>
                    <a:pt x="1" y="669"/>
                    <a:pt x="399" y="1083"/>
                  </a:cubicBezTo>
                  <a:cubicBezTo>
                    <a:pt x="529" y="1219"/>
                    <a:pt x="691" y="1279"/>
                    <a:pt x="850" y="1279"/>
                  </a:cubicBezTo>
                  <a:cubicBezTo>
                    <a:pt x="1174" y="1279"/>
                    <a:pt x="1486" y="1027"/>
                    <a:pt x="1497" y="653"/>
                  </a:cubicBezTo>
                  <a:cubicBezTo>
                    <a:pt x="1497" y="303"/>
                    <a:pt x="1226" y="17"/>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799248" y="3632405"/>
              <a:ext cx="44349" cy="37713"/>
            </a:xfrm>
            <a:custGeom>
              <a:avLst/>
              <a:gdLst/>
              <a:ahLst/>
              <a:cxnLst/>
              <a:rect l="l" t="t" r="r" b="b"/>
              <a:pathLst>
                <a:path w="1497" h="1273" extrusionOk="0">
                  <a:moveTo>
                    <a:pt x="860" y="1"/>
                  </a:moveTo>
                  <a:cubicBezTo>
                    <a:pt x="303" y="1"/>
                    <a:pt x="0" y="669"/>
                    <a:pt x="398" y="1083"/>
                  </a:cubicBezTo>
                  <a:cubicBezTo>
                    <a:pt x="529" y="1214"/>
                    <a:pt x="691" y="1273"/>
                    <a:pt x="849" y="1273"/>
                  </a:cubicBezTo>
                  <a:cubicBezTo>
                    <a:pt x="1172" y="1273"/>
                    <a:pt x="1481" y="1028"/>
                    <a:pt x="1481" y="654"/>
                  </a:cubicBezTo>
                  <a:cubicBezTo>
                    <a:pt x="1497" y="303"/>
                    <a:pt x="1210" y="17"/>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39923" y="3710201"/>
              <a:ext cx="42808" cy="36320"/>
            </a:xfrm>
            <a:custGeom>
              <a:avLst/>
              <a:gdLst/>
              <a:ahLst/>
              <a:cxnLst/>
              <a:rect l="l" t="t" r="r" b="b"/>
              <a:pathLst>
                <a:path w="1445" h="1226" extrusionOk="0">
                  <a:moveTo>
                    <a:pt x="820" y="1"/>
                  </a:moveTo>
                  <a:cubicBezTo>
                    <a:pt x="276" y="1"/>
                    <a:pt x="1" y="643"/>
                    <a:pt x="378" y="1036"/>
                  </a:cubicBezTo>
                  <a:cubicBezTo>
                    <a:pt x="504" y="1167"/>
                    <a:pt x="662" y="1226"/>
                    <a:pt x="816" y="1226"/>
                  </a:cubicBezTo>
                  <a:cubicBezTo>
                    <a:pt x="1129" y="1226"/>
                    <a:pt x="1429" y="985"/>
                    <a:pt x="1429" y="622"/>
                  </a:cubicBezTo>
                  <a:cubicBezTo>
                    <a:pt x="1445" y="288"/>
                    <a:pt x="1174" y="1"/>
                    <a:pt x="840" y="1"/>
                  </a:cubicBezTo>
                  <a:cubicBezTo>
                    <a:pt x="833" y="1"/>
                    <a:pt x="827" y="1"/>
                    <a:pt x="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973710" y="3296191"/>
              <a:ext cx="43282" cy="36824"/>
            </a:xfrm>
            <a:custGeom>
              <a:avLst/>
              <a:gdLst/>
              <a:ahLst/>
              <a:cxnLst/>
              <a:rect l="l" t="t" r="r" b="b"/>
              <a:pathLst>
                <a:path w="1461" h="1243" extrusionOk="0">
                  <a:moveTo>
                    <a:pt x="844" y="1"/>
                  </a:moveTo>
                  <a:cubicBezTo>
                    <a:pt x="287" y="1"/>
                    <a:pt x="1" y="669"/>
                    <a:pt x="399" y="1067"/>
                  </a:cubicBezTo>
                  <a:cubicBezTo>
                    <a:pt x="525" y="1188"/>
                    <a:pt x="678" y="1242"/>
                    <a:pt x="828" y="1242"/>
                  </a:cubicBezTo>
                  <a:cubicBezTo>
                    <a:pt x="1152" y="1242"/>
                    <a:pt x="1460" y="991"/>
                    <a:pt x="1449" y="622"/>
                  </a:cubicBezTo>
                  <a:cubicBezTo>
                    <a:pt x="1449" y="271"/>
                    <a:pt x="1179"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23658" y="3767258"/>
              <a:ext cx="43934" cy="36587"/>
            </a:xfrm>
            <a:custGeom>
              <a:avLst/>
              <a:gdLst/>
              <a:ahLst/>
              <a:cxnLst/>
              <a:rect l="l" t="t" r="r" b="b"/>
              <a:pathLst>
                <a:path w="1483" h="1235" extrusionOk="0">
                  <a:moveTo>
                    <a:pt x="625" y="1"/>
                  </a:moveTo>
                  <a:cubicBezTo>
                    <a:pt x="305" y="1"/>
                    <a:pt x="49" y="250"/>
                    <a:pt x="34" y="574"/>
                  </a:cubicBezTo>
                  <a:cubicBezTo>
                    <a:pt x="1" y="963"/>
                    <a:pt x="315" y="1235"/>
                    <a:pt x="649" y="1235"/>
                  </a:cubicBezTo>
                  <a:cubicBezTo>
                    <a:pt x="794" y="1235"/>
                    <a:pt x="943" y="1183"/>
                    <a:pt x="1069" y="1068"/>
                  </a:cubicBezTo>
                  <a:cubicBezTo>
                    <a:pt x="1482" y="686"/>
                    <a:pt x="1212" y="1"/>
                    <a:pt x="655" y="1"/>
                  </a:cubicBezTo>
                  <a:cubicBezTo>
                    <a:pt x="645" y="1"/>
                    <a:pt x="635" y="1"/>
                    <a:pt x="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231655" y="3512098"/>
              <a:ext cx="42482" cy="36557"/>
            </a:xfrm>
            <a:custGeom>
              <a:avLst/>
              <a:gdLst/>
              <a:ahLst/>
              <a:cxnLst/>
              <a:rect l="l" t="t" r="r" b="b"/>
              <a:pathLst>
                <a:path w="1434" h="1234" extrusionOk="0">
                  <a:moveTo>
                    <a:pt x="850" y="1"/>
                  </a:moveTo>
                  <a:cubicBezTo>
                    <a:pt x="832" y="1"/>
                    <a:pt x="814" y="1"/>
                    <a:pt x="797" y="3"/>
                  </a:cubicBezTo>
                  <a:cubicBezTo>
                    <a:pt x="239" y="19"/>
                    <a:pt x="1" y="687"/>
                    <a:pt x="383" y="1069"/>
                  </a:cubicBezTo>
                  <a:cubicBezTo>
                    <a:pt x="506" y="1183"/>
                    <a:pt x="654" y="1234"/>
                    <a:pt x="799" y="1234"/>
                  </a:cubicBezTo>
                  <a:cubicBezTo>
                    <a:pt x="1122" y="1234"/>
                    <a:pt x="1433" y="981"/>
                    <a:pt x="1433" y="608"/>
                  </a:cubicBezTo>
                  <a:cubicBezTo>
                    <a:pt x="1433" y="276"/>
                    <a:pt x="1175"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760706" y="3553662"/>
              <a:ext cx="42808" cy="36468"/>
            </a:xfrm>
            <a:custGeom>
              <a:avLst/>
              <a:gdLst/>
              <a:ahLst/>
              <a:cxnLst/>
              <a:rect l="l" t="t" r="r" b="b"/>
              <a:pathLst>
                <a:path w="1445" h="1231" extrusionOk="0">
                  <a:moveTo>
                    <a:pt x="820" y="0"/>
                  </a:moveTo>
                  <a:cubicBezTo>
                    <a:pt x="276" y="0"/>
                    <a:pt x="1" y="658"/>
                    <a:pt x="378" y="1051"/>
                  </a:cubicBezTo>
                  <a:cubicBezTo>
                    <a:pt x="502" y="1175"/>
                    <a:pt x="655" y="1230"/>
                    <a:pt x="806" y="1230"/>
                  </a:cubicBezTo>
                  <a:cubicBezTo>
                    <a:pt x="1123" y="1230"/>
                    <a:pt x="1429" y="988"/>
                    <a:pt x="1429" y="621"/>
                  </a:cubicBezTo>
                  <a:cubicBezTo>
                    <a:pt x="1445" y="287"/>
                    <a:pt x="1174" y="1"/>
                    <a:pt x="840" y="1"/>
                  </a:cubicBezTo>
                  <a:cubicBezTo>
                    <a:pt x="833" y="1"/>
                    <a:pt x="827" y="0"/>
                    <a:pt x="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158096" y="3353723"/>
              <a:ext cx="43282" cy="36646"/>
            </a:xfrm>
            <a:custGeom>
              <a:avLst/>
              <a:gdLst/>
              <a:ahLst/>
              <a:cxnLst/>
              <a:rect l="l" t="t" r="r" b="b"/>
              <a:pathLst>
                <a:path w="1461" h="1237" extrusionOk="0">
                  <a:moveTo>
                    <a:pt x="641" y="0"/>
                  </a:moveTo>
                  <a:cubicBezTo>
                    <a:pt x="634" y="0"/>
                    <a:pt x="628" y="1"/>
                    <a:pt x="621" y="1"/>
                  </a:cubicBezTo>
                  <a:cubicBezTo>
                    <a:pt x="287" y="1"/>
                    <a:pt x="16" y="271"/>
                    <a:pt x="1" y="606"/>
                  </a:cubicBezTo>
                  <a:cubicBezTo>
                    <a:pt x="1" y="983"/>
                    <a:pt x="308" y="1237"/>
                    <a:pt x="630" y="1237"/>
                  </a:cubicBezTo>
                  <a:cubicBezTo>
                    <a:pt x="783" y="1237"/>
                    <a:pt x="939" y="1179"/>
                    <a:pt x="1067" y="1051"/>
                  </a:cubicBezTo>
                  <a:cubicBezTo>
                    <a:pt x="1460" y="658"/>
                    <a:pt x="1185"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174123" y="3688071"/>
              <a:ext cx="43282" cy="36794"/>
            </a:xfrm>
            <a:custGeom>
              <a:avLst/>
              <a:gdLst/>
              <a:ahLst/>
              <a:cxnLst/>
              <a:rect l="l" t="t" r="r" b="b"/>
              <a:pathLst>
                <a:path w="1461" h="1242" extrusionOk="0">
                  <a:moveTo>
                    <a:pt x="826" y="1"/>
                  </a:moveTo>
                  <a:cubicBezTo>
                    <a:pt x="677" y="1"/>
                    <a:pt x="524" y="55"/>
                    <a:pt x="399" y="175"/>
                  </a:cubicBezTo>
                  <a:cubicBezTo>
                    <a:pt x="1" y="557"/>
                    <a:pt x="271" y="1226"/>
                    <a:pt x="828" y="1242"/>
                  </a:cubicBezTo>
                  <a:cubicBezTo>
                    <a:pt x="1163" y="1242"/>
                    <a:pt x="1433" y="971"/>
                    <a:pt x="1449" y="637"/>
                  </a:cubicBezTo>
                  <a:cubicBezTo>
                    <a:pt x="1460" y="255"/>
                    <a:pt x="1150"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823778" y="3375882"/>
              <a:ext cx="42778" cy="36291"/>
            </a:xfrm>
            <a:custGeom>
              <a:avLst/>
              <a:gdLst/>
              <a:ahLst/>
              <a:cxnLst/>
              <a:rect l="l" t="t" r="r" b="b"/>
              <a:pathLst>
                <a:path w="1444" h="1225" extrusionOk="0">
                  <a:moveTo>
                    <a:pt x="624" y="1"/>
                  </a:moveTo>
                  <a:cubicBezTo>
                    <a:pt x="618" y="1"/>
                    <a:pt x="611" y="1"/>
                    <a:pt x="605" y="1"/>
                  </a:cubicBezTo>
                  <a:cubicBezTo>
                    <a:pt x="271" y="1"/>
                    <a:pt x="0" y="271"/>
                    <a:pt x="16" y="606"/>
                  </a:cubicBezTo>
                  <a:cubicBezTo>
                    <a:pt x="16" y="980"/>
                    <a:pt x="318" y="1225"/>
                    <a:pt x="631" y="1225"/>
                  </a:cubicBezTo>
                  <a:cubicBezTo>
                    <a:pt x="785" y="1225"/>
                    <a:pt x="941" y="1166"/>
                    <a:pt x="1067" y="1035"/>
                  </a:cubicBezTo>
                  <a:cubicBezTo>
                    <a:pt x="1444" y="642"/>
                    <a:pt x="1153"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838501" y="3316810"/>
              <a:ext cx="41416" cy="35550"/>
            </a:xfrm>
            <a:custGeom>
              <a:avLst/>
              <a:gdLst/>
              <a:ahLst/>
              <a:cxnLst/>
              <a:rect l="l" t="t" r="r" b="b"/>
              <a:pathLst>
                <a:path w="1398" h="1200" extrusionOk="0">
                  <a:moveTo>
                    <a:pt x="786" y="1"/>
                  </a:moveTo>
                  <a:cubicBezTo>
                    <a:pt x="638" y="1"/>
                    <a:pt x="487" y="56"/>
                    <a:pt x="363" y="180"/>
                  </a:cubicBezTo>
                  <a:cubicBezTo>
                    <a:pt x="1" y="558"/>
                    <a:pt x="261" y="1199"/>
                    <a:pt x="789" y="1199"/>
                  </a:cubicBezTo>
                  <a:cubicBezTo>
                    <a:pt x="795" y="1199"/>
                    <a:pt x="802" y="1199"/>
                    <a:pt x="808" y="1199"/>
                  </a:cubicBezTo>
                  <a:cubicBezTo>
                    <a:pt x="1127" y="1183"/>
                    <a:pt x="1397" y="928"/>
                    <a:pt x="1397" y="594"/>
                  </a:cubicBezTo>
                  <a:cubicBezTo>
                    <a:pt x="1387" y="239"/>
                    <a:pt x="1093"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054023" y="3257531"/>
              <a:ext cx="41386" cy="35520"/>
            </a:xfrm>
            <a:custGeom>
              <a:avLst/>
              <a:gdLst/>
              <a:ahLst/>
              <a:cxnLst/>
              <a:rect l="l" t="t" r="r" b="b"/>
              <a:pathLst>
                <a:path w="1397" h="1199" extrusionOk="0">
                  <a:moveTo>
                    <a:pt x="788" y="0"/>
                  </a:moveTo>
                  <a:cubicBezTo>
                    <a:pt x="260" y="0"/>
                    <a:pt x="0" y="626"/>
                    <a:pt x="362" y="1019"/>
                  </a:cubicBezTo>
                  <a:cubicBezTo>
                    <a:pt x="485" y="1143"/>
                    <a:pt x="636" y="1198"/>
                    <a:pt x="783" y="1198"/>
                  </a:cubicBezTo>
                  <a:cubicBezTo>
                    <a:pt x="1091" y="1198"/>
                    <a:pt x="1386" y="956"/>
                    <a:pt x="1397" y="590"/>
                  </a:cubicBezTo>
                  <a:cubicBezTo>
                    <a:pt x="1397" y="271"/>
                    <a:pt x="1126" y="1"/>
                    <a:pt x="808" y="1"/>
                  </a:cubicBezTo>
                  <a:cubicBezTo>
                    <a:pt x="801" y="0"/>
                    <a:pt x="794"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785976" y="3690855"/>
              <a:ext cx="42542" cy="35550"/>
            </a:xfrm>
            <a:custGeom>
              <a:avLst/>
              <a:gdLst/>
              <a:ahLst/>
              <a:cxnLst/>
              <a:rect l="l" t="t" r="r" b="b"/>
              <a:pathLst>
                <a:path w="1436" h="1200" extrusionOk="0">
                  <a:moveTo>
                    <a:pt x="640" y="1"/>
                  </a:moveTo>
                  <a:cubicBezTo>
                    <a:pt x="320" y="1"/>
                    <a:pt x="65" y="235"/>
                    <a:pt x="35" y="543"/>
                  </a:cubicBezTo>
                  <a:cubicBezTo>
                    <a:pt x="1" y="927"/>
                    <a:pt x="312" y="1199"/>
                    <a:pt x="638" y="1199"/>
                  </a:cubicBezTo>
                  <a:cubicBezTo>
                    <a:pt x="771" y="1199"/>
                    <a:pt x="906" y="1154"/>
                    <a:pt x="1021" y="1052"/>
                  </a:cubicBezTo>
                  <a:cubicBezTo>
                    <a:pt x="1435" y="686"/>
                    <a:pt x="1197" y="34"/>
                    <a:pt x="671" y="2"/>
                  </a:cubicBezTo>
                  <a:cubicBezTo>
                    <a:pt x="661" y="1"/>
                    <a:pt x="65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739021" y="3415550"/>
              <a:ext cx="41386" cy="35343"/>
            </a:xfrm>
            <a:custGeom>
              <a:avLst/>
              <a:gdLst/>
              <a:ahLst/>
              <a:cxnLst/>
              <a:rect l="l" t="t" r="r" b="b"/>
              <a:pathLst>
                <a:path w="1397" h="1193" extrusionOk="0">
                  <a:moveTo>
                    <a:pt x="800" y="0"/>
                  </a:moveTo>
                  <a:cubicBezTo>
                    <a:pt x="651" y="0"/>
                    <a:pt x="499" y="59"/>
                    <a:pt x="378" y="190"/>
                  </a:cubicBezTo>
                  <a:cubicBezTo>
                    <a:pt x="1" y="567"/>
                    <a:pt x="276" y="1193"/>
                    <a:pt x="804" y="1193"/>
                  </a:cubicBezTo>
                  <a:cubicBezTo>
                    <a:pt x="810" y="1193"/>
                    <a:pt x="817" y="1193"/>
                    <a:pt x="824" y="1193"/>
                  </a:cubicBezTo>
                  <a:cubicBezTo>
                    <a:pt x="1142" y="1193"/>
                    <a:pt x="1397" y="922"/>
                    <a:pt x="1397" y="604"/>
                  </a:cubicBezTo>
                  <a:cubicBezTo>
                    <a:pt x="1397" y="241"/>
                    <a:pt x="1104" y="0"/>
                    <a:pt x="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113421" y="3277231"/>
              <a:ext cx="41416" cy="35520"/>
            </a:xfrm>
            <a:custGeom>
              <a:avLst/>
              <a:gdLst/>
              <a:ahLst/>
              <a:cxnLst/>
              <a:rect l="l" t="t" r="r" b="b"/>
              <a:pathLst>
                <a:path w="1398" h="1199" extrusionOk="0">
                  <a:moveTo>
                    <a:pt x="783" y="0"/>
                  </a:moveTo>
                  <a:cubicBezTo>
                    <a:pt x="636" y="0"/>
                    <a:pt x="486" y="56"/>
                    <a:pt x="363" y="179"/>
                  </a:cubicBezTo>
                  <a:cubicBezTo>
                    <a:pt x="1" y="572"/>
                    <a:pt x="260" y="1198"/>
                    <a:pt x="788" y="1198"/>
                  </a:cubicBezTo>
                  <a:cubicBezTo>
                    <a:pt x="795" y="1198"/>
                    <a:pt x="802" y="1198"/>
                    <a:pt x="808" y="1198"/>
                  </a:cubicBezTo>
                  <a:cubicBezTo>
                    <a:pt x="1127" y="1182"/>
                    <a:pt x="1397" y="927"/>
                    <a:pt x="1397" y="609"/>
                  </a:cubicBezTo>
                  <a:cubicBezTo>
                    <a:pt x="1386" y="243"/>
                    <a:pt x="1091" y="0"/>
                    <a:pt x="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155518" y="3747913"/>
              <a:ext cx="41268" cy="35550"/>
            </a:xfrm>
            <a:custGeom>
              <a:avLst/>
              <a:gdLst/>
              <a:ahLst/>
              <a:cxnLst/>
              <a:rect l="l" t="t" r="r" b="b"/>
              <a:pathLst>
                <a:path w="1393" h="1200" extrusionOk="0">
                  <a:moveTo>
                    <a:pt x="781" y="1"/>
                  </a:moveTo>
                  <a:cubicBezTo>
                    <a:pt x="265" y="1"/>
                    <a:pt x="1" y="616"/>
                    <a:pt x="342" y="1004"/>
                  </a:cubicBezTo>
                  <a:cubicBezTo>
                    <a:pt x="466" y="1139"/>
                    <a:pt x="625" y="1199"/>
                    <a:pt x="781" y="1199"/>
                  </a:cubicBezTo>
                  <a:cubicBezTo>
                    <a:pt x="1086" y="1199"/>
                    <a:pt x="1382" y="970"/>
                    <a:pt x="1393" y="622"/>
                  </a:cubicBezTo>
                  <a:cubicBezTo>
                    <a:pt x="1393" y="288"/>
                    <a:pt x="1138" y="18"/>
                    <a:pt x="820" y="2"/>
                  </a:cubicBezTo>
                  <a:cubicBezTo>
                    <a:pt x="807" y="1"/>
                    <a:pt x="794"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921392" y="3277320"/>
              <a:ext cx="41386" cy="35550"/>
            </a:xfrm>
            <a:custGeom>
              <a:avLst/>
              <a:gdLst/>
              <a:ahLst/>
              <a:cxnLst/>
              <a:rect l="l" t="t" r="r" b="b"/>
              <a:pathLst>
                <a:path w="1397" h="1200" extrusionOk="0">
                  <a:moveTo>
                    <a:pt x="592" y="1"/>
                  </a:moveTo>
                  <a:cubicBezTo>
                    <a:pt x="586" y="1"/>
                    <a:pt x="580" y="1"/>
                    <a:pt x="573" y="1"/>
                  </a:cubicBezTo>
                  <a:cubicBezTo>
                    <a:pt x="255" y="17"/>
                    <a:pt x="0" y="272"/>
                    <a:pt x="0" y="606"/>
                  </a:cubicBezTo>
                  <a:cubicBezTo>
                    <a:pt x="0" y="961"/>
                    <a:pt x="297" y="1199"/>
                    <a:pt x="603" y="1199"/>
                  </a:cubicBezTo>
                  <a:cubicBezTo>
                    <a:pt x="751" y="1199"/>
                    <a:pt x="900" y="1144"/>
                    <a:pt x="1019" y="1020"/>
                  </a:cubicBezTo>
                  <a:cubicBezTo>
                    <a:pt x="1396" y="642"/>
                    <a:pt x="112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257340" y="3453204"/>
              <a:ext cx="36617" cy="35432"/>
            </a:xfrm>
            <a:custGeom>
              <a:avLst/>
              <a:gdLst/>
              <a:ahLst/>
              <a:cxnLst/>
              <a:rect l="l" t="t" r="r" b="b"/>
              <a:pathLst>
                <a:path w="1236" h="1196" extrusionOk="0">
                  <a:moveTo>
                    <a:pt x="619" y="1"/>
                  </a:moveTo>
                  <a:cubicBezTo>
                    <a:pt x="329" y="1"/>
                    <a:pt x="41" y="188"/>
                    <a:pt x="25" y="574"/>
                  </a:cubicBezTo>
                  <a:cubicBezTo>
                    <a:pt x="0" y="984"/>
                    <a:pt x="305" y="1196"/>
                    <a:pt x="613" y="1196"/>
                  </a:cubicBezTo>
                  <a:cubicBezTo>
                    <a:pt x="903" y="1196"/>
                    <a:pt x="1196" y="1008"/>
                    <a:pt x="1219" y="622"/>
                  </a:cubicBezTo>
                  <a:cubicBezTo>
                    <a:pt x="1235" y="212"/>
                    <a:pt x="927"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59947" y="3649173"/>
              <a:ext cx="41386" cy="35165"/>
            </a:xfrm>
            <a:custGeom>
              <a:avLst/>
              <a:gdLst/>
              <a:ahLst/>
              <a:cxnLst/>
              <a:rect l="l" t="t" r="r" b="b"/>
              <a:pathLst>
                <a:path w="1397" h="1187" extrusionOk="0">
                  <a:moveTo>
                    <a:pt x="606" y="0"/>
                  </a:moveTo>
                  <a:cubicBezTo>
                    <a:pt x="303" y="0"/>
                    <a:pt x="17" y="234"/>
                    <a:pt x="17" y="597"/>
                  </a:cubicBezTo>
                  <a:cubicBezTo>
                    <a:pt x="1" y="915"/>
                    <a:pt x="271" y="1186"/>
                    <a:pt x="590" y="1186"/>
                  </a:cubicBezTo>
                  <a:cubicBezTo>
                    <a:pt x="596" y="1186"/>
                    <a:pt x="603" y="1186"/>
                    <a:pt x="610" y="1186"/>
                  </a:cubicBezTo>
                  <a:cubicBezTo>
                    <a:pt x="1137" y="1186"/>
                    <a:pt x="1397" y="560"/>
                    <a:pt x="1035" y="183"/>
                  </a:cubicBezTo>
                  <a:cubicBezTo>
                    <a:pt x="909" y="57"/>
                    <a:pt x="756" y="0"/>
                    <a:pt x="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271737" y="3589834"/>
              <a:ext cx="41860" cy="35550"/>
            </a:xfrm>
            <a:custGeom>
              <a:avLst/>
              <a:gdLst/>
              <a:ahLst/>
              <a:cxnLst/>
              <a:rect l="l" t="t" r="r" b="b"/>
              <a:pathLst>
                <a:path w="1413" h="1200" extrusionOk="0">
                  <a:moveTo>
                    <a:pt x="795" y="0"/>
                  </a:moveTo>
                  <a:cubicBezTo>
                    <a:pt x="652" y="0"/>
                    <a:pt x="506" y="51"/>
                    <a:pt x="383" y="165"/>
                  </a:cubicBezTo>
                  <a:cubicBezTo>
                    <a:pt x="1" y="531"/>
                    <a:pt x="255" y="1183"/>
                    <a:pt x="781" y="1199"/>
                  </a:cubicBezTo>
                  <a:cubicBezTo>
                    <a:pt x="1115" y="1199"/>
                    <a:pt x="1370" y="944"/>
                    <a:pt x="1401" y="626"/>
                  </a:cubicBezTo>
                  <a:cubicBezTo>
                    <a:pt x="1412" y="253"/>
                    <a:pt x="1112"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741716" y="3613801"/>
              <a:ext cx="41712" cy="35609"/>
            </a:xfrm>
            <a:custGeom>
              <a:avLst/>
              <a:gdLst/>
              <a:ahLst/>
              <a:cxnLst/>
              <a:rect l="l" t="t" r="r" b="b"/>
              <a:pathLst>
                <a:path w="1408" h="1202" extrusionOk="0">
                  <a:moveTo>
                    <a:pt x="777" y="1"/>
                  </a:moveTo>
                  <a:cubicBezTo>
                    <a:pt x="640" y="1"/>
                    <a:pt x="501" y="47"/>
                    <a:pt x="382" y="151"/>
                  </a:cubicBezTo>
                  <a:cubicBezTo>
                    <a:pt x="0" y="517"/>
                    <a:pt x="239" y="1186"/>
                    <a:pt x="780" y="1202"/>
                  </a:cubicBezTo>
                  <a:cubicBezTo>
                    <a:pt x="1099" y="1202"/>
                    <a:pt x="1369" y="963"/>
                    <a:pt x="1385" y="629"/>
                  </a:cubicBezTo>
                  <a:cubicBezTo>
                    <a:pt x="1408" y="260"/>
                    <a:pt x="1100" y="1"/>
                    <a:pt x="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721453" y="3475393"/>
              <a:ext cx="41831" cy="35402"/>
            </a:xfrm>
            <a:custGeom>
              <a:avLst/>
              <a:gdLst/>
              <a:ahLst/>
              <a:cxnLst/>
              <a:rect l="l" t="t" r="r" b="b"/>
              <a:pathLst>
                <a:path w="1412" h="1195" extrusionOk="0">
                  <a:moveTo>
                    <a:pt x="796" y="0"/>
                  </a:moveTo>
                  <a:cubicBezTo>
                    <a:pt x="271" y="0"/>
                    <a:pt x="0" y="653"/>
                    <a:pt x="382" y="1019"/>
                  </a:cubicBezTo>
                  <a:cubicBezTo>
                    <a:pt x="503" y="1140"/>
                    <a:pt x="651" y="1194"/>
                    <a:pt x="797" y="1194"/>
                  </a:cubicBezTo>
                  <a:cubicBezTo>
                    <a:pt x="1110" y="1194"/>
                    <a:pt x="1412" y="943"/>
                    <a:pt x="1401" y="573"/>
                  </a:cubicBezTo>
                  <a:cubicBezTo>
                    <a:pt x="1385"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945240" y="3809711"/>
              <a:ext cx="41712" cy="35550"/>
            </a:xfrm>
            <a:custGeom>
              <a:avLst/>
              <a:gdLst/>
              <a:ahLst/>
              <a:cxnLst/>
              <a:rect l="l" t="t" r="r" b="b"/>
              <a:pathLst>
                <a:path w="1408" h="1200" extrusionOk="0">
                  <a:moveTo>
                    <a:pt x="628" y="1"/>
                  </a:moveTo>
                  <a:cubicBezTo>
                    <a:pt x="293" y="1"/>
                    <a:pt x="23" y="256"/>
                    <a:pt x="23" y="574"/>
                  </a:cubicBezTo>
                  <a:cubicBezTo>
                    <a:pt x="1" y="947"/>
                    <a:pt x="297" y="1200"/>
                    <a:pt x="614" y="1200"/>
                  </a:cubicBezTo>
                  <a:cubicBezTo>
                    <a:pt x="756" y="1200"/>
                    <a:pt x="902" y="1149"/>
                    <a:pt x="1026" y="1035"/>
                  </a:cubicBezTo>
                  <a:cubicBezTo>
                    <a:pt x="1408" y="669"/>
                    <a:pt x="1153" y="17"/>
                    <a:pt x="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212339" y="3374016"/>
              <a:ext cx="41831" cy="35372"/>
            </a:xfrm>
            <a:custGeom>
              <a:avLst/>
              <a:gdLst/>
              <a:ahLst/>
              <a:cxnLst/>
              <a:rect l="l" t="t" r="r" b="b"/>
              <a:pathLst>
                <a:path w="1412" h="1194" extrusionOk="0">
                  <a:moveTo>
                    <a:pt x="797" y="0"/>
                  </a:moveTo>
                  <a:cubicBezTo>
                    <a:pt x="651" y="0"/>
                    <a:pt x="503" y="54"/>
                    <a:pt x="382" y="175"/>
                  </a:cubicBezTo>
                  <a:cubicBezTo>
                    <a:pt x="0" y="541"/>
                    <a:pt x="255" y="1194"/>
                    <a:pt x="796" y="1194"/>
                  </a:cubicBezTo>
                  <a:cubicBezTo>
                    <a:pt x="1114" y="1194"/>
                    <a:pt x="1385" y="939"/>
                    <a:pt x="1401" y="621"/>
                  </a:cubicBezTo>
                  <a:cubicBezTo>
                    <a:pt x="1412" y="251"/>
                    <a:pt x="1110" y="0"/>
                    <a:pt x="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879887" y="3790395"/>
              <a:ext cx="41534" cy="35194"/>
            </a:xfrm>
            <a:custGeom>
              <a:avLst/>
              <a:gdLst/>
              <a:ahLst/>
              <a:cxnLst/>
              <a:rect l="l" t="t" r="r" b="b"/>
              <a:pathLst>
                <a:path w="1402" h="1188" extrusionOk="0">
                  <a:moveTo>
                    <a:pt x="796" y="0"/>
                  </a:moveTo>
                  <a:cubicBezTo>
                    <a:pt x="271" y="0"/>
                    <a:pt x="0" y="637"/>
                    <a:pt x="382" y="1019"/>
                  </a:cubicBezTo>
                  <a:cubicBezTo>
                    <a:pt x="499" y="1135"/>
                    <a:pt x="644" y="1187"/>
                    <a:pt x="788" y="1187"/>
                  </a:cubicBezTo>
                  <a:cubicBezTo>
                    <a:pt x="1097" y="1187"/>
                    <a:pt x="1401" y="948"/>
                    <a:pt x="1401" y="589"/>
                  </a:cubicBezTo>
                  <a:cubicBezTo>
                    <a:pt x="1401"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084063" y="3787551"/>
              <a:ext cx="41060" cy="35520"/>
            </a:xfrm>
            <a:custGeom>
              <a:avLst/>
              <a:gdLst/>
              <a:ahLst/>
              <a:cxnLst/>
              <a:rect l="l" t="t" r="r" b="b"/>
              <a:pathLst>
                <a:path w="1386" h="1199" extrusionOk="0">
                  <a:moveTo>
                    <a:pt x="589" y="1"/>
                  </a:moveTo>
                  <a:cubicBezTo>
                    <a:pt x="255" y="1"/>
                    <a:pt x="1" y="271"/>
                    <a:pt x="1" y="606"/>
                  </a:cubicBezTo>
                  <a:cubicBezTo>
                    <a:pt x="1" y="960"/>
                    <a:pt x="291" y="1199"/>
                    <a:pt x="597" y="1199"/>
                  </a:cubicBezTo>
                  <a:cubicBezTo>
                    <a:pt x="744" y="1199"/>
                    <a:pt x="895" y="1144"/>
                    <a:pt x="1019" y="1019"/>
                  </a:cubicBezTo>
                  <a:cubicBezTo>
                    <a:pt x="1385" y="653"/>
                    <a:pt x="1131"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702582" y="3534791"/>
              <a:ext cx="40438" cy="34898"/>
            </a:xfrm>
            <a:custGeom>
              <a:avLst/>
              <a:gdLst/>
              <a:ahLst/>
              <a:cxnLst/>
              <a:rect l="l" t="t" r="r" b="b"/>
              <a:pathLst>
                <a:path w="1365" h="1178" extrusionOk="0">
                  <a:moveTo>
                    <a:pt x="764" y="1"/>
                  </a:moveTo>
                  <a:cubicBezTo>
                    <a:pt x="239" y="17"/>
                    <a:pt x="0" y="654"/>
                    <a:pt x="366" y="1020"/>
                  </a:cubicBezTo>
                  <a:cubicBezTo>
                    <a:pt x="486" y="1129"/>
                    <a:pt x="628" y="1178"/>
                    <a:pt x="767" y="1178"/>
                  </a:cubicBezTo>
                  <a:cubicBezTo>
                    <a:pt x="1074" y="1178"/>
                    <a:pt x="1364" y="940"/>
                    <a:pt x="1353" y="590"/>
                  </a:cubicBezTo>
                  <a:cubicBezTo>
                    <a:pt x="1353" y="256"/>
                    <a:pt x="1083"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34143" y="3708808"/>
              <a:ext cx="41416" cy="35165"/>
            </a:xfrm>
            <a:custGeom>
              <a:avLst/>
              <a:gdLst/>
              <a:ahLst/>
              <a:cxnLst/>
              <a:rect l="l" t="t" r="r" b="b"/>
              <a:pathLst>
                <a:path w="1398" h="1187" extrusionOk="0">
                  <a:moveTo>
                    <a:pt x="789" y="0"/>
                  </a:moveTo>
                  <a:cubicBezTo>
                    <a:pt x="276" y="0"/>
                    <a:pt x="1" y="626"/>
                    <a:pt x="378" y="1003"/>
                  </a:cubicBezTo>
                  <a:cubicBezTo>
                    <a:pt x="499" y="1129"/>
                    <a:pt x="651" y="1186"/>
                    <a:pt x="801" y="1186"/>
                  </a:cubicBezTo>
                  <a:cubicBezTo>
                    <a:pt x="1104" y="1186"/>
                    <a:pt x="1397" y="952"/>
                    <a:pt x="1397" y="589"/>
                  </a:cubicBezTo>
                  <a:cubicBezTo>
                    <a:pt x="1397" y="271"/>
                    <a:pt x="1142" y="1"/>
                    <a:pt x="808" y="1"/>
                  </a:cubicBezTo>
                  <a:cubicBezTo>
                    <a:pt x="802" y="0"/>
                    <a:pt x="795" y="0"/>
                    <a:pt x="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765298" y="3358907"/>
              <a:ext cx="41386" cy="35017"/>
            </a:xfrm>
            <a:custGeom>
              <a:avLst/>
              <a:gdLst/>
              <a:ahLst/>
              <a:cxnLst/>
              <a:rect l="l" t="t" r="r" b="b"/>
              <a:pathLst>
                <a:path w="1397" h="1182" extrusionOk="0">
                  <a:moveTo>
                    <a:pt x="620" y="1"/>
                  </a:moveTo>
                  <a:cubicBezTo>
                    <a:pt x="615" y="1"/>
                    <a:pt x="610" y="1"/>
                    <a:pt x="605" y="1"/>
                  </a:cubicBezTo>
                  <a:cubicBezTo>
                    <a:pt x="287" y="1"/>
                    <a:pt x="16" y="255"/>
                    <a:pt x="0" y="574"/>
                  </a:cubicBezTo>
                  <a:cubicBezTo>
                    <a:pt x="16" y="892"/>
                    <a:pt x="255" y="1147"/>
                    <a:pt x="557" y="1179"/>
                  </a:cubicBezTo>
                  <a:cubicBezTo>
                    <a:pt x="577" y="1180"/>
                    <a:pt x="597" y="1181"/>
                    <a:pt x="616" y="1181"/>
                  </a:cubicBezTo>
                  <a:cubicBezTo>
                    <a:pt x="1366" y="1181"/>
                    <a:pt x="1397"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000372" y="3238659"/>
              <a:ext cx="36113" cy="34691"/>
            </a:xfrm>
            <a:custGeom>
              <a:avLst/>
              <a:gdLst/>
              <a:ahLst/>
              <a:cxnLst/>
              <a:rect l="l" t="t" r="r" b="b"/>
              <a:pathLst>
                <a:path w="1219" h="1171" extrusionOk="0">
                  <a:moveTo>
                    <a:pt x="608" y="1"/>
                  </a:moveTo>
                  <a:cubicBezTo>
                    <a:pt x="325" y="1"/>
                    <a:pt x="40" y="188"/>
                    <a:pt x="24" y="558"/>
                  </a:cubicBezTo>
                  <a:cubicBezTo>
                    <a:pt x="0" y="968"/>
                    <a:pt x="301" y="1171"/>
                    <a:pt x="602" y="1171"/>
                  </a:cubicBezTo>
                  <a:cubicBezTo>
                    <a:pt x="910" y="1171"/>
                    <a:pt x="1218" y="960"/>
                    <a:pt x="1186" y="542"/>
                  </a:cubicBezTo>
                  <a:cubicBezTo>
                    <a:pt x="1162" y="180"/>
                    <a:pt x="886"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821408" y="3770576"/>
              <a:ext cx="40438" cy="34632"/>
            </a:xfrm>
            <a:custGeom>
              <a:avLst/>
              <a:gdLst/>
              <a:ahLst/>
              <a:cxnLst/>
              <a:rect l="l" t="t" r="r" b="b"/>
              <a:pathLst>
                <a:path w="1365" h="1169" extrusionOk="0">
                  <a:moveTo>
                    <a:pt x="777" y="0"/>
                  </a:moveTo>
                  <a:cubicBezTo>
                    <a:pt x="768" y="0"/>
                    <a:pt x="758" y="0"/>
                    <a:pt x="749" y="1"/>
                  </a:cubicBezTo>
                  <a:cubicBezTo>
                    <a:pt x="223" y="17"/>
                    <a:pt x="1" y="653"/>
                    <a:pt x="383" y="1004"/>
                  </a:cubicBezTo>
                  <a:cubicBezTo>
                    <a:pt x="501" y="1117"/>
                    <a:pt x="642" y="1168"/>
                    <a:pt x="778" y="1168"/>
                  </a:cubicBezTo>
                  <a:cubicBezTo>
                    <a:pt x="1081" y="1168"/>
                    <a:pt x="1364" y="920"/>
                    <a:pt x="1353" y="558"/>
                  </a:cubicBezTo>
                  <a:cubicBezTo>
                    <a:pt x="1338" y="249"/>
                    <a:pt x="1083"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999661" y="3827634"/>
              <a:ext cx="40438" cy="34780"/>
            </a:xfrm>
            <a:custGeom>
              <a:avLst/>
              <a:gdLst/>
              <a:ahLst/>
              <a:cxnLst/>
              <a:rect l="l" t="t" r="r" b="b"/>
              <a:pathLst>
                <a:path w="1365" h="1174" extrusionOk="0">
                  <a:moveTo>
                    <a:pt x="748" y="1"/>
                  </a:moveTo>
                  <a:cubicBezTo>
                    <a:pt x="223" y="17"/>
                    <a:pt x="0" y="653"/>
                    <a:pt x="382" y="1019"/>
                  </a:cubicBezTo>
                  <a:cubicBezTo>
                    <a:pt x="494" y="1126"/>
                    <a:pt x="630" y="1174"/>
                    <a:pt x="763" y="1174"/>
                  </a:cubicBezTo>
                  <a:cubicBezTo>
                    <a:pt x="1068" y="1174"/>
                    <a:pt x="1364" y="928"/>
                    <a:pt x="1353" y="574"/>
                  </a:cubicBezTo>
                  <a:cubicBezTo>
                    <a:pt x="1337" y="255"/>
                    <a:pt x="1067" y="1"/>
                    <a:pt x="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173175" y="3295243"/>
              <a:ext cx="40586" cy="34839"/>
            </a:xfrm>
            <a:custGeom>
              <a:avLst/>
              <a:gdLst/>
              <a:ahLst/>
              <a:cxnLst/>
              <a:rect l="l" t="t" r="r" b="b"/>
              <a:pathLst>
                <a:path w="1370" h="1176" extrusionOk="0">
                  <a:moveTo>
                    <a:pt x="781" y="1"/>
                  </a:moveTo>
                  <a:cubicBezTo>
                    <a:pt x="256" y="17"/>
                    <a:pt x="1" y="638"/>
                    <a:pt x="383" y="1004"/>
                  </a:cubicBezTo>
                  <a:cubicBezTo>
                    <a:pt x="502" y="1123"/>
                    <a:pt x="647" y="1176"/>
                    <a:pt x="790" y="1176"/>
                  </a:cubicBezTo>
                  <a:cubicBezTo>
                    <a:pt x="1087" y="1176"/>
                    <a:pt x="1370" y="945"/>
                    <a:pt x="1370" y="590"/>
                  </a:cubicBezTo>
                  <a:cubicBezTo>
                    <a:pt x="1370" y="272"/>
                    <a:pt x="1099"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91082" y="3530555"/>
              <a:ext cx="41831" cy="35402"/>
            </a:xfrm>
            <a:custGeom>
              <a:avLst/>
              <a:gdLst/>
              <a:ahLst/>
              <a:cxnLst/>
              <a:rect l="l" t="t" r="r" b="b"/>
              <a:pathLst>
                <a:path w="1412" h="1195" extrusionOk="0">
                  <a:moveTo>
                    <a:pt x="812" y="1"/>
                  </a:moveTo>
                  <a:cubicBezTo>
                    <a:pt x="271" y="1"/>
                    <a:pt x="0" y="653"/>
                    <a:pt x="398" y="1019"/>
                  </a:cubicBezTo>
                  <a:cubicBezTo>
                    <a:pt x="519" y="1140"/>
                    <a:pt x="666" y="1194"/>
                    <a:pt x="809" y="1194"/>
                  </a:cubicBezTo>
                  <a:cubicBezTo>
                    <a:pt x="1118" y="1194"/>
                    <a:pt x="1412" y="944"/>
                    <a:pt x="1401" y="574"/>
                  </a:cubicBezTo>
                  <a:cubicBezTo>
                    <a:pt x="1385" y="255"/>
                    <a:pt x="1130" y="1"/>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864779" y="3258005"/>
              <a:ext cx="39638" cy="34276"/>
            </a:xfrm>
            <a:custGeom>
              <a:avLst/>
              <a:gdLst/>
              <a:ahLst/>
              <a:cxnLst/>
              <a:rect l="l" t="t" r="r" b="b"/>
              <a:pathLst>
                <a:path w="1338" h="1157" extrusionOk="0">
                  <a:moveTo>
                    <a:pt x="574" y="0"/>
                  </a:moveTo>
                  <a:cubicBezTo>
                    <a:pt x="256" y="16"/>
                    <a:pt x="17" y="271"/>
                    <a:pt x="1" y="574"/>
                  </a:cubicBezTo>
                  <a:cubicBezTo>
                    <a:pt x="1" y="920"/>
                    <a:pt x="288" y="1156"/>
                    <a:pt x="588" y="1156"/>
                  </a:cubicBezTo>
                  <a:cubicBezTo>
                    <a:pt x="728" y="1156"/>
                    <a:pt x="871" y="1104"/>
                    <a:pt x="988" y="987"/>
                  </a:cubicBezTo>
                  <a:cubicBezTo>
                    <a:pt x="1338" y="621"/>
                    <a:pt x="1083"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138306" y="3808319"/>
              <a:ext cx="40408" cy="33950"/>
            </a:xfrm>
            <a:custGeom>
              <a:avLst/>
              <a:gdLst/>
              <a:ahLst/>
              <a:cxnLst/>
              <a:rect l="l" t="t" r="r" b="b"/>
              <a:pathLst>
                <a:path w="1364" h="1146" extrusionOk="0">
                  <a:moveTo>
                    <a:pt x="764" y="0"/>
                  </a:moveTo>
                  <a:cubicBezTo>
                    <a:pt x="255" y="0"/>
                    <a:pt x="0" y="637"/>
                    <a:pt x="382" y="987"/>
                  </a:cubicBezTo>
                  <a:cubicBezTo>
                    <a:pt x="496" y="1096"/>
                    <a:pt x="635" y="1145"/>
                    <a:pt x="772" y="1145"/>
                  </a:cubicBezTo>
                  <a:cubicBezTo>
                    <a:pt x="1074" y="1145"/>
                    <a:pt x="1364" y="908"/>
                    <a:pt x="1353" y="557"/>
                  </a:cubicBezTo>
                  <a:cubicBezTo>
                    <a:pt x="1321" y="239"/>
                    <a:pt x="1082"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722371" y="3673910"/>
              <a:ext cx="40438" cy="34158"/>
            </a:xfrm>
            <a:custGeom>
              <a:avLst/>
              <a:gdLst/>
              <a:ahLst/>
              <a:cxnLst/>
              <a:rect l="l" t="t" r="r" b="b"/>
              <a:pathLst>
                <a:path w="1365" h="1153" extrusionOk="0">
                  <a:moveTo>
                    <a:pt x="765" y="1"/>
                  </a:moveTo>
                  <a:cubicBezTo>
                    <a:pt x="256" y="1"/>
                    <a:pt x="1" y="637"/>
                    <a:pt x="383" y="988"/>
                  </a:cubicBezTo>
                  <a:cubicBezTo>
                    <a:pt x="497" y="1102"/>
                    <a:pt x="637" y="1153"/>
                    <a:pt x="774" y="1153"/>
                  </a:cubicBezTo>
                  <a:cubicBezTo>
                    <a:pt x="1075" y="1153"/>
                    <a:pt x="1365" y="908"/>
                    <a:pt x="1354" y="558"/>
                  </a:cubicBezTo>
                  <a:cubicBezTo>
                    <a:pt x="1338" y="255"/>
                    <a:pt x="1083" y="1"/>
                    <a:pt x="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272596" y="3394665"/>
              <a:ext cx="40201" cy="34306"/>
            </a:xfrm>
            <a:custGeom>
              <a:avLst/>
              <a:gdLst/>
              <a:ahLst/>
              <a:cxnLst/>
              <a:rect l="l" t="t" r="r" b="b"/>
              <a:pathLst>
                <a:path w="1357" h="1158" extrusionOk="0">
                  <a:moveTo>
                    <a:pt x="759" y="1"/>
                  </a:moveTo>
                  <a:cubicBezTo>
                    <a:pt x="269" y="1"/>
                    <a:pt x="0" y="591"/>
                    <a:pt x="338" y="959"/>
                  </a:cubicBezTo>
                  <a:cubicBezTo>
                    <a:pt x="459" y="1096"/>
                    <a:pt x="616" y="1157"/>
                    <a:pt x="770" y="1157"/>
                  </a:cubicBezTo>
                  <a:cubicBezTo>
                    <a:pt x="1063" y="1157"/>
                    <a:pt x="1346" y="936"/>
                    <a:pt x="1356" y="592"/>
                  </a:cubicBezTo>
                  <a:cubicBezTo>
                    <a:pt x="1356" y="290"/>
                    <a:pt x="1118" y="35"/>
                    <a:pt x="815" y="4"/>
                  </a:cubicBezTo>
                  <a:cubicBezTo>
                    <a:pt x="796" y="2"/>
                    <a:pt x="777" y="1"/>
                    <a:pt x="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768586" y="3751142"/>
              <a:ext cx="33032" cy="33269"/>
            </a:xfrm>
            <a:custGeom>
              <a:avLst/>
              <a:gdLst/>
              <a:ahLst/>
              <a:cxnLst/>
              <a:rect l="l" t="t" r="r" b="b"/>
              <a:pathLst>
                <a:path w="1115" h="1123" extrusionOk="0">
                  <a:moveTo>
                    <a:pt x="558" y="0"/>
                  </a:moveTo>
                  <a:cubicBezTo>
                    <a:pt x="279" y="0"/>
                    <a:pt x="1" y="187"/>
                    <a:pt x="1" y="561"/>
                  </a:cubicBezTo>
                  <a:cubicBezTo>
                    <a:pt x="1" y="935"/>
                    <a:pt x="279" y="1122"/>
                    <a:pt x="558" y="1122"/>
                  </a:cubicBezTo>
                  <a:cubicBezTo>
                    <a:pt x="836" y="1122"/>
                    <a:pt x="1115" y="935"/>
                    <a:pt x="1115" y="561"/>
                  </a:cubicBezTo>
                  <a:cubicBezTo>
                    <a:pt x="1115" y="187"/>
                    <a:pt x="836"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215628" y="3768710"/>
              <a:ext cx="39638" cy="33506"/>
            </a:xfrm>
            <a:custGeom>
              <a:avLst/>
              <a:gdLst/>
              <a:ahLst/>
              <a:cxnLst/>
              <a:rect l="l" t="t" r="r" b="b"/>
              <a:pathLst>
                <a:path w="1338" h="1131" extrusionOk="0">
                  <a:moveTo>
                    <a:pt x="755" y="1"/>
                  </a:moveTo>
                  <a:cubicBezTo>
                    <a:pt x="620" y="1"/>
                    <a:pt x="481" y="49"/>
                    <a:pt x="367" y="159"/>
                  </a:cubicBezTo>
                  <a:cubicBezTo>
                    <a:pt x="0" y="509"/>
                    <a:pt x="255" y="1130"/>
                    <a:pt x="749" y="1130"/>
                  </a:cubicBezTo>
                  <a:cubicBezTo>
                    <a:pt x="1067" y="1130"/>
                    <a:pt x="1322" y="891"/>
                    <a:pt x="1338" y="573"/>
                  </a:cubicBezTo>
                  <a:cubicBezTo>
                    <a:pt x="1338" y="234"/>
                    <a:pt x="1053"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83711" y="3595167"/>
              <a:ext cx="38690" cy="33121"/>
            </a:xfrm>
            <a:custGeom>
              <a:avLst/>
              <a:gdLst/>
              <a:ahLst/>
              <a:cxnLst/>
              <a:rect l="l" t="t" r="r" b="b"/>
              <a:pathLst>
                <a:path w="1306" h="1118" extrusionOk="0">
                  <a:moveTo>
                    <a:pt x="733" y="0"/>
                  </a:moveTo>
                  <a:cubicBezTo>
                    <a:pt x="239" y="16"/>
                    <a:pt x="1" y="621"/>
                    <a:pt x="351" y="955"/>
                  </a:cubicBezTo>
                  <a:cubicBezTo>
                    <a:pt x="468" y="1068"/>
                    <a:pt x="608" y="1118"/>
                    <a:pt x="745" y="1118"/>
                  </a:cubicBezTo>
                  <a:cubicBezTo>
                    <a:pt x="1034" y="1118"/>
                    <a:pt x="1306" y="893"/>
                    <a:pt x="1306" y="558"/>
                  </a:cubicBezTo>
                  <a:cubicBezTo>
                    <a:pt x="1290" y="239"/>
                    <a:pt x="1035"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33551" y="3315447"/>
              <a:ext cx="39490" cy="33595"/>
            </a:xfrm>
            <a:custGeom>
              <a:avLst/>
              <a:gdLst/>
              <a:ahLst/>
              <a:cxnLst/>
              <a:rect l="l" t="t" r="r" b="b"/>
              <a:pathLst>
                <a:path w="1333" h="1134" extrusionOk="0">
                  <a:moveTo>
                    <a:pt x="750" y="1"/>
                  </a:moveTo>
                  <a:cubicBezTo>
                    <a:pt x="610" y="1"/>
                    <a:pt x="467" y="51"/>
                    <a:pt x="351" y="163"/>
                  </a:cubicBezTo>
                  <a:cubicBezTo>
                    <a:pt x="0" y="513"/>
                    <a:pt x="239" y="1134"/>
                    <a:pt x="748" y="1134"/>
                  </a:cubicBezTo>
                  <a:cubicBezTo>
                    <a:pt x="1051" y="1134"/>
                    <a:pt x="1306" y="895"/>
                    <a:pt x="1322" y="576"/>
                  </a:cubicBezTo>
                  <a:cubicBezTo>
                    <a:pt x="1332" y="230"/>
                    <a:pt x="1048"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780377" y="3300428"/>
              <a:ext cx="39016" cy="33032"/>
            </a:xfrm>
            <a:custGeom>
              <a:avLst/>
              <a:gdLst/>
              <a:ahLst/>
              <a:cxnLst/>
              <a:rect l="l" t="t" r="r" b="b"/>
              <a:pathLst>
                <a:path w="1317" h="1115" extrusionOk="0">
                  <a:moveTo>
                    <a:pt x="761" y="0"/>
                  </a:moveTo>
                  <a:cubicBezTo>
                    <a:pt x="752" y="0"/>
                    <a:pt x="742" y="1"/>
                    <a:pt x="733" y="1"/>
                  </a:cubicBezTo>
                  <a:cubicBezTo>
                    <a:pt x="239" y="17"/>
                    <a:pt x="1" y="622"/>
                    <a:pt x="367" y="956"/>
                  </a:cubicBezTo>
                  <a:cubicBezTo>
                    <a:pt x="482" y="1066"/>
                    <a:pt x="618" y="1115"/>
                    <a:pt x="751" y="1115"/>
                  </a:cubicBezTo>
                  <a:cubicBezTo>
                    <a:pt x="1043" y="1115"/>
                    <a:pt x="1317" y="881"/>
                    <a:pt x="1306" y="542"/>
                  </a:cubicBezTo>
                  <a:cubicBezTo>
                    <a:pt x="1306" y="234"/>
                    <a:pt x="1052"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937064" y="3219314"/>
              <a:ext cx="38572" cy="32913"/>
            </a:xfrm>
            <a:custGeom>
              <a:avLst/>
              <a:gdLst/>
              <a:ahLst/>
              <a:cxnLst/>
              <a:rect l="l" t="t" r="r" b="b"/>
              <a:pathLst>
                <a:path w="1302" h="1111" extrusionOk="0">
                  <a:moveTo>
                    <a:pt x="725" y="1"/>
                  </a:moveTo>
                  <a:cubicBezTo>
                    <a:pt x="229" y="1"/>
                    <a:pt x="1" y="595"/>
                    <a:pt x="331" y="940"/>
                  </a:cubicBezTo>
                  <a:cubicBezTo>
                    <a:pt x="448" y="1058"/>
                    <a:pt x="594" y="1111"/>
                    <a:pt x="737" y="1111"/>
                  </a:cubicBezTo>
                  <a:cubicBezTo>
                    <a:pt x="1020" y="1111"/>
                    <a:pt x="1291" y="902"/>
                    <a:pt x="1302" y="574"/>
                  </a:cubicBezTo>
                  <a:cubicBezTo>
                    <a:pt x="1302" y="256"/>
                    <a:pt x="1047" y="1"/>
                    <a:pt x="744" y="1"/>
                  </a:cubicBezTo>
                  <a:cubicBezTo>
                    <a:pt x="738" y="1"/>
                    <a:pt x="731"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312768" y="3471630"/>
              <a:ext cx="39490" cy="33950"/>
            </a:xfrm>
            <a:custGeom>
              <a:avLst/>
              <a:gdLst/>
              <a:ahLst/>
              <a:cxnLst/>
              <a:rect l="l" t="t" r="r" b="b"/>
              <a:pathLst>
                <a:path w="1333" h="1146" extrusionOk="0">
                  <a:moveTo>
                    <a:pt x="749" y="0"/>
                  </a:moveTo>
                  <a:cubicBezTo>
                    <a:pt x="239" y="16"/>
                    <a:pt x="0" y="637"/>
                    <a:pt x="351" y="987"/>
                  </a:cubicBezTo>
                  <a:cubicBezTo>
                    <a:pt x="465" y="1096"/>
                    <a:pt x="604" y="1145"/>
                    <a:pt x="741" y="1145"/>
                  </a:cubicBezTo>
                  <a:cubicBezTo>
                    <a:pt x="1042" y="1145"/>
                    <a:pt x="1333" y="908"/>
                    <a:pt x="1322" y="557"/>
                  </a:cubicBezTo>
                  <a:cubicBezTo>
                    <a:pt x="1306" y="255"/>
                    <a:pt x="1051"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060007" y="3848372"/>
              <a:ext cx="38690" cy="33150"/>
            </a:xfrm>
            <a:custGeom>
              <a:avLst/>
              <a:gdLst/>
              <a:ahLst/>
              <a:cxnLst/>
              <a:rect l="l" t="t" r="r" b="b"/>
              <a:pathLst>
                <a:path w="1306" h="1119" extrusionOk="0">
                  <a:moveTo>
                    <a:pt x="760" y="0"/>
                  </a:moveTo>
                  <a:cubicBezTo>
                    <a:pt x="751" y="0"/>
                    <a:pt x="742" y="1"/>
                    <a:pt x="733" y="1"/>
                  </a:cubicBezTo>
                  <a:cubicBezTo>
                    <a:pt x="239" y="1"/>
                    <a:pt x="1" y="606"/>
                    <a:pt x="351" y="956"/>
                  </a:cubicBezTo>
                  <a:cubicBezTo>
                    <a:pt x="468" y="1068"/>
                    <a:pt x="609" y="1118"/>
                    <a:pt x="745" y="1118"/>
                  </a:cubicBezTo>
                  <a:cubicBezTo>
                    <a:pt x="1034" y="1118"/>
                    <a:pt x="1306" y="893"/>
                    <a:pt x="1306" y="558"/>
                  </a:cubicBezTo>
                  <a:cubicBezTo>
                    <a:pt x="1291" y="249"/>
                    <a:pt x="1050"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333979" y="3413595"/>
              <a:ext cx="36824" cy="31225"/>
            </a:xfrm>
            <a:custGeom>
              <a:avLst/>
              <a:gdLst/>
              <a:ahLst/>
              <a:cxnLst/>
              <a:rect l="l" t="t" r="r" b="b"/>
              <a:pathLst>
                <a:path w="1243" h="1054" extrusionOk="0">
                  <a:moveTo>
                    <a:pt x="714" y="0"/>
                  </a:moveTo>
                  <a:cubicBezTo>
                    <a:pt x="704" y="0"/>
                    <a:pt x="695" y="1"/>
                    <a:pt x="685" y="1"/>
                  </a:cubicBezTo>
                  <a:cubicBezTo>
                    <a:pt x="224" y="17"/>
                    <a:pt x="1" y="590"/>
                    <a:pt x="335" y="909"/>
                  </a:cubicBezTo>
                  <a:cubicBezTo>
                    <a:pt x="445" y="1008"/>
                    <a:pt x="575" y="1053"/>
                    <a:pt x="702" y="1053"/>
                  </a:cubicBezTo>
                  <a:cubicBezTo>
                    <a:pt x="980" y="1053"/>
                    <a:pt x="1242" y="838"/>
                    <a:pt x="1242" y="511"/>
                  </a:cubicBezTo>
                  <a:cubicBezTo>
                    <a:pt x="1242" y="233"/>
                    <a:pt x="1004"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195364" y="3237267"/>
              <a:ext cx="36794" cy="31521"/>
            </a:xfrm>
            <a:custGeom>
              <a:avLst/>
              <a:gdLst/>
              <a:ahLst/>
              <a:cxnLst/>
              <a:rect l="l" t="t" r="r" b="b"/>
              <a:pathLst>
                <a:path w="1242" h="1064" extrusionOk="0">
                  <a:moveTo>
                    <a:pt x="700" y="0"/>
                  </a:moveTo>
                  <a:cubicBezTo>
                    <a:pt x="239" y="0"/>
                    <a:pt x="0" y="573"/>
                    <a:pt x="334" y="907"/>
                  </a:cubicBezTo>
                  <a:cubicBezTo>
                    <a:pt x="437" y="1016"/>
                    <a:pt x="567" y="1064"/>
                    <a:pt x="696" y="1064"/>
                  </a:cubicBezTo>
                  <a:cubicBezTo>
                    <a:pt x="965" y="1064"/>
                    <a:pt x="1231" y="853"/>
                    <a:pt x="1242" y="541"/>
                  </a:cubicBezTo>
                  <a:cubicBezTo>
                    <a:pt x="1242" y="239"/>
                    <a:pt x="1003"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878465" y="3202339"/>
              <a:ext cx="36824" cy="31195"/>
            </a:xfrm>
            <a:custGeom>
              <a:avLst/>
              <a:gdLst/>
              <a:ahLst/>
              <a:cxnLst/>
              <a:rect l="l" t="t" r="r" b="b"/>
              <a:pathLst>
                <a:path w="1243" h="1053" extrusionOk="0">
                  <a:moveTo>
                    <a:pt x="729" y="0"/>
                  </a:moveTo>
                  <a:cubicBezTo>
                    <a:pt x="720" y="0"/>
                    <a:pt x="710" y="1"/>
                    <a:pt x="701" y="1"/>
                  </a:cubicBezTo>
                  <a:cubicBezTo>
                    <a:pt x="223" y="1"/>
                    <a:pt x="1" y="574"/>
                    <a:pt x="335" y="893"/>
                  </a:cubicBezTo>
                  <a:cubicBezTo>
                    <a:pt x="445" y="1003"/>
                    <a:pt x="579" y="1052"/>
                    <a:pt x="710" y="1052"/>
                  </a:cubicBezTo>
                  <a:cubicBezTo>
                    <a:pt x="977" y="1052"/>
                    <a:pt x="1231" y="847"/>
                    <a:pt x="1242" y="526"/>
                  </a:cubicBezTo>
                  <a:cubicBezTo>
                    <a:pt x="1242" y="234"/>
                    <a:pt x="1018" y="0"/>
                    <a:pt x="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353799" y="3551885"/>
              <a:ext cx="36794" cy="31551"/>
            </a:xfrm>
            <a:custGeom>
              <a:avLst/>
              <a:gdLst/>
              <a:ahLst/>
              <a:cxnLst/>
              <a:rect l="l" t="t" r="r" b="b"/>
              <a:pathLst>
                <a:path w="1242" h="1065" extrusionOk="0">
                  <a:moveTo>
                    <a:pt x="705" y="0"/>
                  </a:moveTo>
                  <a:cubicBezTo>
                    <a:pt x="575" y="0"/>
                    <a:pt x="442" y="49"/>
                    <a:pt x="335" y="156"/>
                  </a:cubicBezTo>
                  <a:cubicBezTo>
                    <a:pt x="0" y="490"/>
                    <a:pt x="223" y="1048"/>
                    <a:pt x="701" y="1063"/>
                  </a:cubicBezTo>
                  <a:cubicBezTo>
                    <a:pt x="710" y="1064"/>
                    <a:pt x="719" y="1064"/>
                    <a:pt x="728" y="1064"/>
                  </a:cubicBezTo>
                  <a:cubicBezTo>
                    <a:pt x="1003" y="1064"/>
                    <a:pt x="1242" y="831"/>
                    <a:pt x="1242" y="538"/>
                  </a:cubicBezTo>
                  <a:cubicBezTo>
                    <a:pt x="1242" y="214"/>
                    <a:pt x="978"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197704" y="3829441"/>
              <a:ext cx="36676" cy="31284"/>
            </a:xfrm>
            <a:custGeom>
              <a:avLst/>
              <a:gdLst/>
              <a:ahLst/>
              <a:cxnLst/>
              <a:rect l="l" t="t" r="r" b="b"/>
              <a:pathLst>
                <a:path w="1238" h="1056" extrusionOk="0">
                  <a:moveTo>
                    <a:pt x="739" y="1"/>
                  </a:moveTo>
                  <a:cubicBezTo>
                    <a:pt x="721" y="1"/>
                    <a:pt x="703" y="1"/>
                    <a:pt x="685" y="3"/>
                  </a:cubicBezTo>
                  <a:cubicBezTo>
                    <a:pt x="208" y="3"/>
                    <a:pt x="1" y="576"/>
                    <a:pt x="335" y="911"/>
                  </a:cubicBezTo>
                  <a:cubicBezTo>
                    <a:pt x="440" y="1011"/>
                    <a:pt x="568" y="1056"/>
                    <a:pt x="695" y="1056"/>
                  </a:cubicBezTo>
                  <a:cubicBezTo>
                    <a:pt x="971" y="1056"/>
                    <a:pt x="1237" y="840"/>
                    <a:pt x="1226" y="513"/>
                  </a:cubicBezTo>
                  <a:cubicBezTo>
                    <a:pt x="1226" y="229"/>
                    <a:pt x="1015"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922310" y="3871035"/>
              <a:ext cx="37298" cy="31639"/>
            </a:xfrm>
            <a:custGeom>
              <a:avLst/>
              <a:gdLst/>
              <a:ahLst/>
              <a:cxnLst/>
              <a:rect l="l" t="t" r="r" b="b"/>
              <a:pathLst>
                <a:path w="1259" h="1068" extrusionOk="0">
                  <a:moveTo>
                    <a:pt x="717" y="0"/>
                  </a:moveTo>
                  <a:cubicBezTo>
                    <a:pt x="240" y="0"/>
                    <a:pt x="1" y="557"/>
                    <a:pt x="335" y="907"/>
                  </a:cubicBezTo>
                  <a:cubicBezTo>
                    <a:pt x="440" y="1018"/>
                    <a:pt x="574" y="1067"/>
                    <a:pt x="707" y="1067"/>
                  </a:cubicBezTo>
                  <a:cubicBezTo>
                    <a:pt x="978" y="1067"/>
                    <a:pt x="1242" y="862"/>
                    <a:pt x="1242" y="541"/>
                  </a:cubicBezTo>
                  <a:cubicBezTo>
                    <a:pt x="1258" y="239"/>
                    <a:pt x="1020"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94371" y="3336274"/>
              <a:ext cx="36824" cy="31639"/>
            </a:xfrm>
            <a:custGeom>
              <a:avLst/>
              <a:gdLst/>
              <a:ahLst/>
              <a:cxnLst/>
              <a:rect l="l" t="t" r="r" b="b"/>
              <a:pathLst>
                <a:path w="1243" h="1068" extrusionOk="0">
                  <a:moveTo>
                    <a:pt x="701" y="1"/>
                  </a:moveTo>
                  <a:cubicBezTo>
                    <a:pt x="239" y="1"/>
                    <a:pt x="1" y="574"/>
                    <a:pt x="319" y="908"/>
                  </a:cubicBezTo>
                  <a:cubicBezTo>
                    <a:pt x="429" y="1018"/>
                    <a:pt x="565" y="1068"/>
                    <a:pt x="699" y="1068"/>
                  </a:cubicBezTo>
                  <a:cubicBezTo>
                    <a:pt x="970" y="1068"/>
                    <a:pt x="1232" y="862"/>
                    <a:pt x="1242" y="542"/>
                  </a:cubicBezTo>
                  <a:cubicBezTo>
                    <a:pt x="1242" y="240"/>
                    <a:pt x="1004"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45168" y="3516868"/>
              <a:ext cx="37150" cy="31314"/>
            </a:xfrm>
            <a:custGeom>
              <a:avLst/>
              <a:gdLst/>
              <a:ahLst/>
              <a:cxnLst/>
              <a:rect l="l" t="t" r="r" b="b"/>
              <a:pathLst>
                <a:path w="1254" h="1057" extrusionOk="0">
                  <a:moveTo>
                    <a:pt x="694" y="1"/>
                  </a:moveTo>
                  <a:cubicBezTo>
                    <a:pt x="244" y="1"/>
                    <a:pt x="1" y="563"/>
                    <a:pt x="331" y="893"/>
                  </a:cubicBezTo>
                  <a:cubicBezTo>
                    <a:pt x="438" y="1005"/>
                    <a:pt x="574" y="1056"/>
                    <a:pt x="709" y="1056"/>
                  </a:cubicBezTo>
                  <a:cubicBezTo>
                    <a:pt x="972" y="1056"/>
                    <a:pt x="1227" y="859"/>
                    <a:pt x="1238" y="542"/>
                  </a:cubicBezTo>
                  <a:cubicBezTo>
                    <a:pt x="1254" y="240"/>
                    <a:pt x="1015" y="1"/>
                    <a:pt x="713" y="1"/>
                  </a:cubicBezTo>
                  <a:cubicBezTo>
                    <a:pt x="706" y="1"/>
                    <a:pt x="700"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805854" y="3831426"/>
              <a:ext cx="37268" cy="31284"/>
            </a:xfrm>
            <a:custGeom>
              <a:avLst/>
              <a:gdLst/>
              <a:ahLst/>
              <a:cxnLst/>
              <a:rect l="l" t="t" r="r" b="b"/>
              <a:pathLst>
                <a:path w="1258" h="1056" extrusionOk="0">
                  <a:moveTo>
                    <a:pt x="717" y="0"/>
                  </a:moveTo>
                  <a:cubicBezTo>
                    <a:pt x="239" y="0"/>
                    <a:pt x="0" y="557"/>
                    <a:pt x="319" y="891"/>
                  </a:cubicBezTo>
                  <a:cubicBezTo>
                    <a:pt x="427" y="1005"/>
                    <a:pt x="564" y="1056"/>
                    <a:pt x="699" y="1056"/>
                  </a:cubicBezTo>
                  <a:cubicBezTo>
                    <a:pt x="963" y="1056"/>
                    <a:pt x="1221" y="862"/>
                    <a:pt x="1242" y="557"/>
                  </a:cubicBezTo>
                  <a:cubicBezTo>
                    <a:pt x="1258" y="255"/>
                    <a:pt x="1019"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338364" y="3611105"/>
              <a:ext cx="37624" cy="32025"/>
            </a:xfrm>
            <a:custGeom>
              <a:avLst/>
              <a:gdLst/>
              <a:ahLst/>
              <a:cxnLst/>
              <a:rect l="l" t="t" r="r" b="b"/>
              <a:pathLst>
                <a:path w="1270" h="1081" extrusionOk="0">
                  <a:moveTo>
                    <a:pt x="531" y="1"/>
                  </a:moveTo>
                  <a:cubicBezTo>
                    <a:pt x="253" y="1"/>
                    <a:pt x="27" y="229"/>
                    <a:pt x="12" y="513"/>
                  </a:cubicBezTo>
                  <a:cubicBezTo>
                    <a:pt x="1" y="848"/>
                    <a:pt x="271" y="1081"/>
                    <a:pt x="560" y="1081"/>
                  </a:cubicBezTo>
                  <a:cubicBezTo>
                    <a:pt x="683" y="1081"/>
                    <a:pt x="810" y="1038"/>
                    <a:pt x="919" y="943"/>
                  </a:cubicBezTo>
                  <a:cubicBezTo>
                    <a:pt x="1269" y="624"/>
                    <a:pt x="1063" y="35"/>
                    <a:pt x="585" y="4"/>
                  </a:cubicBezTo>
                  <a:cubicBezTo>
                    <a:pt x="567" y="2"/>
                    <a:pt x="54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296741" y="3730434"/>
              <a:ext cx="36320" cy="31254"/>
            </a:xfrm>
            <a:custGeom>
              <a:avLst/>
              <a:gdLst/>
              <a:ahLst/>
              <a:cxnLst/>
              <a:rect l="l" t="t" r="r" b="b"/>
              <a:pathLst>
                <a:path w="1226" h="1055" extrusionOk="0">
                  <a:moveTo>
                    <a:pt x="736" y="0"/>
                  </a:moveTo>
                  <a:cubicBezTo>
                    <a:pt x="719" y="0"/>
                    <a:pt x="702" y="1"/>
                    <a:pt x="685" y="3"/>
                  </a:cubicBezTo>
                  <a:cubicBezTo>
                    <a:pt x="207" y="3"/>
                    <a:pt x="0" y="576"/>
                    <a:pt x="335" y="910"/>
                  </a:cubicBezTo>
                  <a:cubicBezTo>
                    <a:pt x="439" y="1010"/>
                    <a:pt x="566" y="1055"/>
                    <a:pt x="691" y="1055"/>
                  </a:cubicBezTo>
                  <a:cubicBezTo>
                    <a:pt x="964" y="1055"/>
                    <a:pt x="1226" y="840"/>
                    <a:pt x="1226" y="512"/>
                  </a:cubicBezTo>
                  <a:cubicBezTo>
                    <a:pt x="1226" y="242"/>
                    <a:pt x="1014"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682437" y="3399938"/>
              <a:ext cx="37624" cy="31965"/>
            </a:xfrm>
            <a:custGeom>
              <a:avLst/>
              <a:gdLst/>
              <a:ahLst/>
              <a:cxnLst/>
              <a:rect l="l" t="t" r="r" b="b"/>
              <a:pathLst>
                <a:path w="1270" h="1079" extrusionOk="0">
                  <a:moveTo>
                    <a:pt x="709" y="0"/>
                  </a:moveTo>
                  <a:cubicBezTo>
                    <a:pt x="244" y="0"/>
                    <a:pt x="0" y="563"/>
                    <a:pt x="314" y="908"/>
                  </a:cubicBezTo>
                  <a:cubicBezTo>
                    <a:pt x="427" y="1026"/>
                    <a:pt x="567" y="1079"/>
                    <a:pt x="703" y="1079"/>
                  </a:cubicBezTo>
                  <a:cubicBezTo>
                    <a:pt x="972" y="1079"/>
                    <a:pt x="1227" y="874"/>
                    <a:pt x="1237" y="558"/>
                  </a:cubicBezTo>
                  <a:cubicBezTo>
                    <a:pt x="1269" y="255"/>
                    <a:pt x="1030" y="1"/>
                    <a:pt x="728" y="1"/>
                  </a:cubicBezTo>
                  <a:cubicBezTo>
                    <a:pt x="722" y="0"/>
                    <a:pt x="715"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664839" y="3655513"/>
              <a:ext cx="36824" cy="31521"/>
            </a:xfrm>
            <a:custGeom>
              <a:avLst/>
              <a:gdLst/>
              <a:ahLst/>
              <a:cxnLst/>
              <a:rect l="l" t="t" r="r" b="b"/>
              <a:pathLst>
                <a:path w="1243" h="1064" extrusionOk="0">
                  <a:moveTo>
                    <a:pt x="730" y="0"/>
                  </a:moveTo>
                  <a:cubicBezTo>
                    <a:pt x="720" y="0"/>
                    <a:pt x="711" y="0"/>
                    <a:pt x="701" y="1"/>
                  </a:cubicBezTo>
                  <a:cubicBezTo>
                    <a:pt x="240" y="1"/>
                    <a:pt x="1" y="574"/>
                    <a:pt x="335" y="908"/>
                  </a:cubicBezTo>
                  <a:cubicBezTo>
                    <a:pt x="443" y="1016"/>
                    <a:pt x="575" y="1064"/>
                    <a:pt x="705" y="1064"/>
                  </a:cubicBezTo>
                  <a:cubicBezTo>
                    <a:pt x="979" y="1064"/>
                    <a:pt x="1242" y="850"/>
                    <a:pt x="1242" y="526"/>
                  </a:cubicBezTo>
                  <a:cubicBezTo>
                    <a:pt x="1242" y="233"/>
                    <a:pt x="1019" y="0"/>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076035" y="3199495"/>
              <a:ext cx="37624" cy="32084"/>
            </a:xfrm>
            <a:custGeom>
              <a:avLst/>
              <a:gdLst/>
              <a:ahLst/>
              <a:cxnLst/>
              <a:rect l="l" t="t" r="r" b="b"/>
              <a:pathLst>
                <a:path w="1270" h="1083" extrusionOk="0">
                  <a:moveTo>
                    <a:pt x="730" y="1"/>
                  </a:moveTo>
                  <a:cubicBezTo>
                    <a:pt x="720" y="1"/>
                    <a:pt x="711" y="1"/>
                    <a:pt x="701" y="2"/>
                  </a:cubicBezTo>
                  <a:cubicBezTo>
                    <a:pt x="224" y="18"/>
                    <a:pt x="1" y="607"/>
                    <a:pt x="351" y="941"/>
                  </a:cubicBezTo>
                  <a:cubicBezTo>
                    <a:pt x="458" y="1038"/>
                    <a:pt x="587" y="1082"/>
                    <a:pt x="713" y="1082"/>
                  </a:cubicBezTo>
                  <a:cubicBezTo>
                    <a:pt x="997" y="1082"/>
                    <a:pt x="1269" y="858"/>
                    <a:pt x="1258" y="527"/>
                  </a:cubicBezTo>
                  <a:cubicBezTo>
                    <a:pt x="1258" y="234"/>
                    <a:pt x="1020" y="1"/>
                    <a:pt x="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320796" y="3670592"/>
              <a:ext cx="37624" cy="31995"/>
            </a:xfrm>
            <a:custGeom>
              <a:avLst/>
              <a:gdLst/>
              <a:ahLst/>
              <a:cxnLst/>
              <a:rect l="l" t="t" r="r" b="b"/>
              <a:pathLst>
                <a:path w="1270" h="1080" extrusionOk="0">
                  <a:moveTo>
                    <a:pt x="561" y="1"/>
                  </a:moveTo>
                  <a:cubicBezTo>
                    <a:pt x="554" y="1"/>
                    <a:pt x="548" y="1"/>
                    <a:pt x="541" y="1"/>
                  </a:cubicBezTo>
                  <a:cubicBezTo>
                    <a:pt x="239" y="1"/>
                    <a:pt x="0" y="256"/>
                    <a:pt x="16" y="558"/>
                  </a:cubicBezTo>
                  <a:cubicBezTo>
                    <a:pt x="27" y="875"/>
                    <a:pt x="289" y="1079"/>
                    <a:pt x="562" y="1079"/>
                  </a:cubicBezTo>
                  <a:cubicBezTo>
                    <a:pt x="701" y="1079"/>
                    <a:pt x="842" y="1027"/>
                    <a:pt x="955" y="909"/>
                  </a:cubicBezTo>
                  <a:cubicBezTo>
                    <a:pt x="1269" y="563"/>
                    <a:pt x="1026"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862912" y="3851156"/>
              <a:ext cx="37120" cy="31699"/>
            </a:xfrm>
            <a:custGeom>
              <a:avLst/>
              <a:gdLst/>
              <a:ahLst/>
              <a:cxnLst/>
              <a:rect l="l" t="t" r="r" b="b"/>
              <a:pathLst>
                <a:path w="1253" h="1070" extrusionOk="0">
                  <a:moveTo>
                    <a:pt x="705" y="1"/>
                  </a:moveTo>
                  <a:cubicBezTo>
                    <a:pt x="576" y="1"/>
                    <a:pt x="444" y="46"/>
                    <a:pt x="335" y="146"/>
                  </a:cubicBezTo>
                  <a:cubicBezTo>
                    <a:pt x="0" y="480"/>
                    <a:pt x="223" y="1053"/>
                    <a:pt x="701" y="1069"/>
                  </a:cubicBezTo>
                  <a:cubicBezTo>
                    <a:pt x="710" y="1070"/>
                    <a:pt x="720" y="1070"/>
                    <a:pt x="729" y="1070"/>
                  </a:cubicBezTo>
                  <a:cubicBezTo>
                    <a:pt x="1018" y="1070"/>
                    <a:pt x="1242" y="837"/>
                    <a:pt x="1242" y="544"/>
                  </a:cubicBezTo>
                  <a:cubicBezTo>
                    <a:pt x="1253" y="216"/>
                    <a:pt x="98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120383" y="3868665"/>
              <a:ext cx="37268" cy="31639"/>
            </a:xfrm>
            <a:custGeom>
              <a:avLst/>
              <a:gdLst/>
              <a:ahLst/>
              <a:cxnLst/>
              <a:rect l="l" t="t" r="r" b="b"/>
              <a:pathLst>
                <a:path w="1258" h="1068" extrusionOk="0">
                  <a:moveTo>
                    <a:pt x="701" y="1"/>
                  </a:moveTo>
                  <a:cubicBezTo>
                    <a:pt x="239" y="16"/>
                    <a:pt x="0" y="574"/>
                    <a:pt x="334" y="908"/>
                  </a:cubicBezTo>
                  <a:cubicBezTo>
                    <a:pt x="445" y="1018"/>
                    <a:pt x="579" y="1068"/>
                    <a:pt x="710" y="1068"/>
                  </a:cubicBezTo>
                  <a:cubicBezTo>
                    <a:pt x="977" y="1068"/>
                    <a:pt x="1231" y="862"/>
                    <a:pt x="1242" y="542"/>
                  </a:cubicBezTo>
                  <a:cubicBezTo>
                    <a:pt x="1258" y="239"/>
                    <a:pt x="1003"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664365" y="3459336"/>
              <a:ext cx="37742" cy="31876"/>
            </a:xfrm>
            <a:custGeom>
              <a:avLst/>
              <a:gdLst/>
              <a:ahLst/>
              <a:cxnLst/>
              <a:rect l="l" t="t" r="r" b="b"/>
              <a:pathLst>
                <a:path w="1274" h="1076" extrusionOk="0">
                  <a:moveTo>
                    <a:pt x="760" y="1"/>
                  </a:moveTo>
                  <a:cubicBezTo>
                    <a:pt x="751" y="1"/>
                    <a:pt x="742" y="1"/>
                    <a:pt x="733" y="1"/>
                  </a:cubicBezTo>
                  <a:cubicBezTo>
                    <a:pt x="256" y="1"/>
                    <a:pt x="1" y="574"/>
                    <a:pt x="351" y="909"/>
                  </a:cubicBezTo>
                  <a:cubicBezTo>
                    <a:pt x="461" y="1024"/>
                    <a:pt x="597" y="1075"/>
                    <a:pt x="730" y="1075"/>
                  </a:cubicBezTo>
                  <a:cubicBezTo>
                    <a:pt x="1001" y="1075"/>
                    <a:pt x="1258" y="863"/>
                    <a:pt x="1258" y="542"/>
                  </a:cubicBezTo>
                  <a:cubicBezTo>
                    <a:pt x="1274" y="249"/>
                    <a:pt x="1050" y="1"/>
                    <a:pt x="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017110" y="3180180"/>
              <a:ext cx="36794" cy="31432"/>
            </a:xfrm>
            <a:custGeom>
              <a:avLst/>
              <a:gdLst/>
              <a:ahLst/>
              <a:cxnLst/>
              <a:rect l="l" t="t" r="r" b="b"/>
              <a:pathLst>
                <a:path w="1242" h="1061" extrusionOk="0">
                  <a:moveTo>
                    <a:pt x="728" y="0"/>
                  </a:moveTo>
                  <a:cubicBezTo>
                    <a:pt x="719" y="0"/>
                    <a:pt x="710" y="1"/>
                    <a:pt x="701" y="1"/>
                  </a:cubicBezTo>
                  <a:cubicBezTo>
                    <a:pt x="223" y="17"/>
                    <a:pt x="0" y="590"/>
                    <a:pt x="350" y="908"/>
                  </a:cubicBezTo>
                  <a:cubicBezTo>
                    <a:pt x="456" y="1014"/>
                    <a:pt x="584" y="1061"/>
                    <a:pt x="710" y="1061"/>
                  </a:cubicBezTo>
                  <a:cubicBezTo>
                    <a:pt x="981" y="1061"/>
                    <a:pt x="1242" y="842"/>
                    <a:pt x="1242" y="526"/>
                  </a:cubicBezTo>
                  <a:cubicBezTo>
                    <a:pt x="1242" y="234"/>
                    <a:pt x="1003" y="0"/>
                    <a:pt x="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981738" y="3888454"/>
              <a:ext cx="37268" cy="31639"/>
            </a:xfrm>
            <a:custGeom>
              <a:avLst/>
              <a:gdLst/>
              <a:ahLst/>
              <a:cxnLst/>
              <a:rect l="l" t="t" r="r" b="b"/>
              <a:pathLst>
                <a:path w="1258" h="1068" extrusionOk="0">
                  <a:moveTo>
                    <a:pt x="703" y="0"/>
                  </a:moveTo>
                  <a:cubicBezTo>
                    <a:pt x="572" y="0"/>
                    <a:pt x="440" y="50"/>
                    <a:pt x="335" y="160"/>
                  </a:cubicBezTo>
                  <a:cubicBezTo>
                    <a:pt x="0" y="495"/>
                    <a:pt x="239" y="1068"/>
                    <a:pt x="717" y="1068"/>
                  </a:cubicBezTo>
                  <a:cubicBezTo>
                    <a:pt x="1019" y="1068"/>
                    <a:pt x="1258" y="813"/>
                    <a:pt x="1242" y="526"/>
                  </a:cubicBezTo>
                  <a:cubicBezTo>
                    <a:pt x="1231" y="206"/>
                    <a:pt x="970"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712003" y="3734730"/>
              <a:ext cx="36824" cy="31551"/>
            </a:xfrm>
            <a:custGeom>
              <a:avLst/>
              <a:gdLst/>
              <a:ahLst/>
              <a:cxnLst/>
              <a:rect l="l" t="t" r="r" b="b"/>
              <a:pathLst>
                <a:path w="1243" h="1065" extrusionOk="0">
                  <a:moveTo>
                    <a:pt x="513" y="0"/>
                  </a:moveTo>
                  <a:cubicBezTo>
                    <a:pt x="225" y="0"/>
                    <a:pt x="1" y="233"/>
                    <a:pt x="1" y="526"/>
                  </a:cubicBezTo>
                  <a:cubicBezTo>
                    <a:pt x="1" y="850"/>
                    <a:pt x="264" y="1064"/>
                    <a:pt x="538" y="1064"/>
                  </a:cubicBezTo>
                  <a:cubicBezTo>
                    <a:pt x="668" y="1064"/>
                    <a:pt x="800" y="1016"/>
                    <a:pt x="908" y="908"/>
                  </a:cubicBezTo>
                  <a:cubicBezTo>
                    <a:pt x="1242" y="574"/>
                    <a:pt x="1003" y="1"/>
                    <a:pt x="542" y="1"/>
                  </a:cubicBezTo>
                  <a:cubicBezTo>
                    <a:pt x="532" y="0"/>
                    <a:pt x="523"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801588" y="3241948"/>
              <a:ext cx="36676" cy="31225"/>
            </a:xfrm>
            <a:custGeom>
              <a:avLst/>
              <a:gdLst/>
              <a:ahLst/>
              <a:cxnLst/>
              <a:rect l="l" t="t" r="r" b="b"/>
              <a:pathLst>
                <a:path w="1238" h="1054" extrusionOk="0">
                  <a:moveTo>
                    <a:pt x="714" y="1"/>
                  </a:moveTo>
                  <a:cubicBezTo>
                    <a:pt x="705" y="1"/>
                    <a:pt x="695" y="1"/>
                    <a:pt x="685" y="1"/>
                  </a:cubicBezTo>
                  <a:cubicBezTo>
                    <a:pt x="208" y="1"/>
                    <a:pt x="1" y="574"/>
                    <a:pt x="335" y="909"/>
                  </a:cubicBezTo>
                  <a:cubicBezTo>
                    <a:pt x="440" y="1008"/>
                    <a:pt x="569" y="1054"/>
                    <a:pt x="695" y="1054"/>
                  </a:cubicBezTo>
                  <a:cubicBezTo>
                    <a:pt x="971" y="1054"/>
                    <a:pt x="1238" y="838"/>
                    <a:pt x="1227" y="511"/>
                  </a:cubicBezTo>
                  <a:cubicBezTo>
                    <a:pt x="1227" y="233"/>
                    <a:pt x="1003"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02700" y="3340658"/>
              <a:ext cx="37150" cy="31491"/>
            </a:xfrm>
            <a:custGeom>
              <a:avLst/>
              <a:gdLst/>
              <a:ahLst/>
              <a:cxnLst/>
              <a:rect l="l" t="t" r="r" b="b"/>
              <a:pathLst>
                <a:path w="1254" h="1063" extrusionOk="0">
                  <a:moveTo>
                    <a:pt x="693" y="0"/>
                  </a:moveTo>
                  <a:cubicBezTo>
                    <a:pt x="558" y="0"/>
                    <a:pt x="422" y="53"/>
                    <a:pt x="315" y="171"/>
                  </a:cubicBezTo>
                  <a:cubicBezTo>
                    <a:pt x="1" y="501"/>
                    <a:pt x="244" y="1063"/>
                    <a:pt x="694" y="1063"/>
                  </a:cubicBezTo>
                  <a:cubicBezTo>
                    <a:pt x="700" y="1063"/>
                    <a:pt x="706" y="1063"/>
                    <a:pt x="713" y="1062"/>
                  </a:cubicBezTo>
                  <a:cubicBezTo>
                    <a:pt x="1015" y="1062"/>
                    <a:pt x="1254" y="808"/>
                    <a:pt x="1238" y="521"/>
                  </a:cubicBezTo>
                  <a:cubicBezTo>
                    <a:pt x="1217" y="205"/>
                    <a:pt x="958" y="0"/>
                    <a:pt x="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135462" y="3219433"/>
              <a:ext cx="37298" cy="32025"/>
            </a:xfrm>
            <a:custGeom>
              <a:avLst/>
              <a:gdLst/>
              <a:ahLst/>
              <a:cxnLst/>
              <a:rect l="l" t="t" r="r" b="b"/>
              <a:pathLst>
                <a:path w="1259" h="1081" extrusionOk="0">
                  <a:moveTo>
                    <a:pt x="721" y="1"/>
                  </a:moveTo>
                  <a:cubicBezTo>
                    <a:pt x="591" y="1"/>
                    <a:pt x="458" y="49"/>
                    <a:pt x="351" y="156"/>
                  </a:cubicBezTo>
                  <a:cubicBezTo>
                    <a:pt x="1" y="491"/>
                    <a:pt x="239" y="1080"/>
                    <a:pt x="717" y="1080"/>
                  </a:cubicBezTo>
                  <a:cubicBezTo>
                    <a:pt x="726" y="1080"/>
                    <a:pt x="735" y="1080"/>
                    <a:pt x="744" y="1080"/>
                  </a:cubicBezTo>
                  <a:cubicBezTo>
                    <a:pt x="1033" y="1080"/>
                    <a:pt x="1258" y="832"/>
                    <a:pt x="1258" y="538"/>
                  </a:cubicBezTo>
                  <a:cubicBezTo>
                    <a:pt x="1258" y="215"/>
                    <a:pt x="995"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277396" y="3789862"/>
              <a:ext cx="35876" cy="30751"/>
            </a:xfrm>
            <a:custGeom>
              <a:avLst/>
              <a:gdLst/>
              <a:ahLst/>
              <a:cxnLst/>
              <a:rect l="l" t="t" r="r" b="b"/>
              <a:pathLst>
                <a:path w="1211" h="1038" extrusionOk="0">
                  <a:moveTo>
                    <a:pt x="683" y="0"/>
                  </a:moveTo>
                  <a:cubicBezTo>
                    <a:pt x="560" y="0"/>
                    <a:pt x="435" y="45"/>
                    <a:pt x="335" y="146"/>
                  </a:cubicBezTo>
                  <a:cubicBezTo>
                    <a:pt x="1" y="480"/>
                    <a:pt x="224" y="1037"/>
                    <a:pt x="685" y="1037"/>
                  </a:cubicBezTo>
                  <a:cubicBezTo>
                    <a:pt x="694" y="1037"/>
                    <a:pt x="703" y="1038"/>
                    <a:pt x="712" y="1038"/>
                  </a:cubicBezTo>
                  <a:cubicBezTo>
                    <a:pt x="987" y="1038"/>
                    <a:pt x="1210" y="805"/>
                    <a:pt x="1210" y="528"/>
                  </a:cubicBezTo>
                  <a:cubicBezTo>
                    <a:pt x="1210" y="212"/>
                    <a:pt x="949"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22371" y="3281586"/>
              <a:ext cx="36350" cy="30958"/>
            </a:xfrm>
            <a:custGeom>
              <a:avLst/>
              <a:gdLst/>
              <a:ahLst/>
              <a:cxnLst/>
              <a:rect l="l" t="t" r="r" b="b"/>
              <a:pathLst>
                <a:path w="1227" h="1045" extrusionOk="0">
                  <a:moveTo>
                    <a:pt x="685" y="0"/>
                  </a:moveTo>
                  <a:cubicBezTo>
                    <a:pt x="224" y="16"/>
                    <a:pt x="1" y="573"/>
                    <a:pt x="335" y="892"/>
                  </a:cubicBezTo>
                  <a:cubicBezTo>
                    <a:pt x="441" y="997"/>
                    <a:pt x="569" y="1044"/>
                    <a:pt x="694" y="1044"/>
                  </a:cubicBezTo>
                  <a:cubicBezTo>
                    <a:pt x="966" y="1044"/>
                    <a:pt x="1226" y="825"/>
                    <a:pt x="1226" y="510"/>
                  </a:cubicBezTo>
                  <a:cubicBezTo>
                    <a:pt x="1211"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374062" y="3492842"/>
              <a:ext cx="35876" cy="30751"/>
            </a:xfrm>
            <a:custGeom>
              <a:avLst/>
              <a:gdLst/>
              <a:ahLst/>
              <a:cxnLst/>
              <a:rect l="l" t="t" r="r" b="b"/>
              <a:pathLst>
                <a:path w="1211" h="1038" extrusionOk="0">
                  <a:moveTo>
                    <a:pt x="685" y="0"/>
                  </a:moveTo>
                  <a:cubicBezTo>
                    <a:pt x="224" y="16"/>
                    <a:pt x="1" y="573"/>
                    <a:pt x="335" y="892"/>
                  </a:cubicBezTo>
                  <a:cubicBezTo>
                    <a:pt x="435" y="992"/>
                    <a:pt x="560" y="1037"/>
                    <a:pt x="683" y="1037"/>
                  </a:cubicBezTo>
                  <a:cubicBezTo>
                    <a:pt x="950" y="1037"/>
                    <a:pt x="1210" y="826"/>
                    <a:pt x="1210" y="510"/>
                  </a:cubicBezTo>
                  <a:cubicBezTo>
                    <a:pt x="1195"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041610" y="3908747"/>
              <a:ext cx="36202" cy="30751"/>
            </a:xfrm>
            <a:custGeom>
              <a:avLst/>
              <a:gdLst/>
              <a:ahLst/>
              <a:cxnLst/>
              <a:rect l="l" t="t" r="r" b="b"/>
              <a:pathLst>
                <a:path w="1222" h="1038" extrusionOk="0">
                  <a:moveTo>
                    <a:pt x="685" y="1"/>
                  </a:moveTo>
                  <a:cubicBezTo>
                    <a:pt x="208" y="16"/>
                    <a:pt x="1" y="574"/>
                    <a:pt x="335" y="892"/>
                  </a:cubicBezTo>
                  <a:cubicBezTo>
                    <a:pt x="441" y="992"/>
                    <a:pt x="568" y="1037"/>
                    <a:pt x="693" y="1037"/>
                  </a:cubicBezTo>
                  <a:cubicBezTo>
                    <a:pt x="964" y="1037"/>
                    <a:pt x="1222" y="826"/>
                    <a:pt x="1211" y="510"/>
                  </a:cubicBezTo>
                  <a:cubicBezTo>
                    <a:pt x="1195" y="223"/>
                    <a:pt x="95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958157" y="3160835"/>
              <a:ext cx="36202" cy="30662"/>
            </a:xfrm>
            <a:custGeom>
              <a:avLst/>
              <a:gdLst/>
              <a:ahLst/>
              <a:cxnLst/>
              <a:rect l="l" t="t" r="r" b="b"/>
              <a:pathLst>
                <a:path w="1222" h="1035" extrusionOk="0">
                  <a:moveTo>
                    <a:pt x="698" y="1"/>
                  </a:moveTo>
                  <a:cubicBezTo>
                    <a:pt x="688" y="1"/>
                    <a:pt x="679" y="1"/>
                    <a:pt x="669" y="1"/>
                  </a:cubicBezTo>
                  <a:cubicBezTo>
                    <a:pt x="207" y="1"/>
                    <a:pt x="1" y="575"/>
                    <a:pt x="335" y="893"/>
                  </a:cubicBezTo>
                  <a:cubicBezTo>
                    <a:pt x="438" y="991"/>
                    <a:pt x="562" y="1035"/>
                    <a:pt x="684" y="1035"/>
                  </a:cubicBezTo>
                  <a:cubicBezTo>
                    <a:pt x="958" y="1035"/>
                    <a:pt x="1221" y="814"/>
                    <a:pt x="1210" y="495"/>
                  </a:cubicBezTo>
                  <a:cubicBezTo>
                    <a:pt x="1195" y="218"/>
                    <a:pt x="971" y="1"/>
                    <a:pt x="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47049" y="3812081"/>
              <a:ext cx="35728" cy="30721"/>
            </a:xfrm>
            <a:custGeom>
              <a:avLst/>
              <a:gdLst/>
              <a:ahLst/>
              <a:cxnLst/>
              <a:rect l="l" t="t" r="r" b="b"/>
              <a:pathLst>
                <a:path w="1206" h="1037" extrusionOk="0">
                  <a:moveTo>
                    <a:pt x="677" y="0"/>
                  </a:moveTo>
                  <a:cubicBezTo>
                    <a:pt x="228" y="0"/>
                    <a:pt x="0" y="546"/>
                    <a:pt x="314" y="876"/>
                  </a:cubicBezTo>
                  <a:cubicBezTo>
                    <a:pt x="419" y="987"/>
                    <a:pt x="553" y="1036"/>
                    <a:pt x="684" y="1036"/>
                  </a:cubicBezTo>
                  <a:cubicBezTo>
                    <a:pt x="949" y="1036"/>
                    <a:pt x="1205" y="834"/>
                    <a:pt x="1205" y="526"/>
                  </a:cubicBezTo>
                  <a:cubicBezTo>
                    <a:pt x="1205" y="239"/>
                    <a:pt x="982" y="0"/>
                    <a:pt x="696" y="0"/>
                  </a:cubicBezTo>
                  <a:cubicBezTo>
                    <a:pt x="689"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253014" y="3257531"/>
              <a:ext cx="35728" cy="30721"/>
            </a:xfrm>
            <a:custGeom>
              <a:avLst/>
              <a:gdLst/>
              <a:ahLst/>
              <a:cxnLst/>
              <a:rect l="l" t="t" r="r" b="b"/>
              <a:pathLst>
                <a:path w="1206" h="1037" extrusionOk="0">
                  <a:moveTo>
                    <a:pt x="677" y="0"/>
                  </a:moveTo>
                  <a:cubicBezTo>
                    <a:pt x="228" y="0"/>
                    <a:pt x="0" y="546"/>
                    <a:pt x="314" y="876"/>
                  </a:cubicBezTo>
                  <a:cubicBezTo>
                    <a:pt x="420" y="987"/>
                    <a:pt x="553" y="1036"/>
                    <a:pt x="685" y="1036"/>
                  </a:cubicBezTo>
                  <a:cubicBezTo>
                    <a:pt x="950" y="1036"/>
                    <a:pt x="1206" y="834"/>
                    <a:pt x="1206" y="526"/>
                  </a:cubicBezTo>
                  <a:cubicBezTo>
                    <a:pt x="1206" y="239"/>
                    <a:pt x="983" y="1"/>
                    <a:pt x="696" y="1"/>
                  </a:cubicBezTo>
                  <a:cubicBezTo>
                    <a:pt x="690"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820134" y="3183024"/>
              <a:ext cx="34780" cy="29921"/>
            </a:xfrm>
            <a:custGeom>
              <a:avLst/>
              <a:gdLst/>
              <a:ahLst/>
              <a:cxnLst/>
              <a:rect l="l" t="t" r="r" b="b"/>
              <a:pathLst>
                <a:path w="1174" h="1010" extrusionOk="0">
                  <a:moveTo>
                    <a:pt x="661" y="0"/>
                  </a:moveTo>
                  <a:cubicBezTo>
                    <a:pt x="228" y="0"/>
                    <a:pt x="0" y="531"/>
                    <a:pt x="314" y="860"/>
                  </a:cubicBezTo>
                  <a:cubicBezTo>
                    <a:pt x="412" y="964"/>
                    <a:pt x="538" y="1010"/>
                    <a:pt x="662" y="1010"/>
                  </a:cubicBezTo>
                  <a:cubicBezTo>
                    <a:pt x="920" y="1010"/>
                    <a:pt x="1174" y="811"/>
                    <a:pt x="1174" y="510"/>
                  </a:cubicBezTo>
                  <a:cubicBezTo>
                    <a:pt x="1158" y="239"/>
                    <a:pt x="951" y="17"/>
                    <a:pt x="680" y="1"/>
                  </a:cubicBezTo>
                  <a:cubicBezTo>
                    <a:pt x="674" y="0"/>
                    <a:pt x="667"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625705" y="3576770"/>
              <a:ext cx="35876" cy="30395"/>
            </a:xfrm>
            <a:custGeom>
              <a:avLst/>
              <a:gdLst/>
              <a:ahLst/>
              <a:cxnLst/>
              <a:rect l="l" t="t" r="r" b="b"/>
              <a:pathLst>
                <a:path w="1211" h="1026" extrusionOk="0">
                  <a:moveTo>
                    <a:pt x="685" y="1"/>
                  </a:moveTo>
                  <a:cubicBezTo>
                    <a:pt x="240" y="1"/>
                    <a:pt x="1" y="558"/>
                    <a:pt x="335" y="876"/>
                  </a:cubicBezTo>
                  <a:cubicBezTo>
                    <a:pt x="438" y="979"/>
                    <a:pt x="566" y="1025"/>
                    <a:pt x="692" y="1025"/>
                  </a:cubicBezTo>
                  <a:cubicBezTo>
                    <a:pt x="955" y="1025"/>
                    <a:pt x="1210" y="822"/>
                    <a:pt x="1210" y="510"/>
                  </a:cubicBezTo>
                  <a:cubicBezTo>
                    <a:pt x="1210" y="223"/>
                    <a:pt x="972"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352643" y="3356982"/>
              <a:ext cx="35135" cy="29951"/>
            </a:xfrm>
            <a:custGeom>
              <a:avLst/>
              <a:gdLst/>
              <a:ahLst/>
              <a:cxnLst/>
              <a:rect l="l" t="t" r="r" b="b"/>
              <a:pathLst>
                <a:path w="1186" h="1011" extrusionOk="0">
                  <a:moveTo>
                    <a:pt x="655" y="1"/>
                  </a:moveTo>
                  <a:cubicBezTo>
                    <a:pt x="232" y="1"/>
                    <a:pt x="0" y="521"/>
                    <a:pt x="294" y="846"/>
                  </a:cubicBezTo>
                  <a:cubicBezTo>
                    <a:pt x="402" y="959"/>
                    <a:pt x="538" y="1010"/>
                    <a:pt x="670" y="1010"/>
                  </a:cubicBezTo>
                  <a:cubicBezTo>
                    <a:pt x="928" y="1010"/>
                    <a:pt x="1175" y="816"/>
                    <a:pt x="1185" y="511"/>
                  </a:cubicBezTo>
                  <a:cubicBezTo>
                    <a:pt x="1169" y="241"/>
                    <a:pt x="963" y="18"/>
                    <a:pt x="692" y="2"/>
                  </a:cubicBezTo>
                  <a:cubicBezTo>
                    <a:pt x="679" y="1"/>
                    <a:pt x="667"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653523" y="3715859"/>
              <a:ext cx="34809" cy="29684"/>
            </a:xfrm>
            <a:custGeom>
              <a:avLst/>
              <a:gdLst/>
              <a:ahLst/>
              <a:cxnLst/>
              <a:rect l="l" t="t" r="r" b="b"/>
              <a:pathLst>
                <a:path w="1175" h="1002" extrusionOk="0">
                  <a:moveTo>
                    <a:pt x="514" y="1"/>
                  </a:moveTo>
                  <a:cubicBezTo>
                    <a:pt x="507" y="1"/>
                    <a:pt x="501" y="1"/>
                    <a:pt x="494" y="1"/>
                  </a:cubicBezTo>
                  <a:cubicBezTo>
                    <a:pt x="224" y="1"/>
                    <a:pt x="1" y="224"/>
                    <a:pt x="1" y="495"/>
                  </a:cubicBezTo>
                  <a:cubicBezTo>
                    <a:pt x="1" y="795"/>
                    <a:pt x="247" y="1002"/>
                    <a:pt x="505" y="1002"/>
                  </a:cubicBezTo>
                  <a:cubicBezTo>
                    <a:pt x="630" y="1002"/>
                    <a:pt x="757" y="954"/>
                    <a:pt x="860" y="845"/>
                  </a:cubicBezTo>
                  <a:cubicBezTo>
                    <a:pt x="1174" y="531"/>
                    <a:pt x="947"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180877" y="3889373"/>
              <a:ext cx="34780" cy="29803"/>
            </a:xfrm>
            <a:custGeom>
              <a:avLst/>
              <a:gdLst/>
              <a:ahLst/>
              <a:cxnLst/>
              <a:rect l="l" t="t" r="r" b="b"/>
              <a:pathLst>
                <a:path w="1174" h="1006" extrusionOk="0">
                  <a:moveTo>
                    <a:pt x="676" y="1"/>
                  </a:moveTo>
                  <a:cubicBezTo>
                    <a:pt x="549" y="1"/>
                    <a:pt x="419" y="50"/>
                    <a:pt x="314" y="161"/>
                  </a:cubicBezTo>
                  <a:cubicBezTo>
                    <a:pt x="0" y="475"/>
                    <a:pt x="228" y="1005"/>
                    <a:pt x="676" y="1005"/>
                  </a:cubicBezTo>
                  <a:cubicBezTo>
                    <a:pt x="683" y="1005"/>
                    <a:pt x="689" y="1005"/>
                    <a:pt x="696" y="1005"/>
                  </a:cubicBezTo>
                  <a:cubicBezTo>
                    <a:pt x="951" y="989"/>
                    <a:pt x="1173" y="766"/>
                    <a:pt x="1173" y="511"/>
                  </a:cubicBezTo>
                  <a:cubicBezTo>
                    <a:pt x="1173" y="203"/>
                    <a:pt x="932"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376906" y="3691596"/>
              <a:ext cx="34780" cy="29507"/>
            </a:xfrm>
            <a:custGeom>
              <a:avLst/>
              <a:gdLst/>
              <a:ahLst/>
              <a:cxnLst/>
              <a:rect l="l" t="t" r="r" b="b"/>
              <a:pathLst>
                <a:path w="1174" h="996" extrusionOk="0">
                  <a:moveTo>
                    <a:pt x="656" y="0"/>
                  </a:moveTo>
                  <a:cubicBezTo>
                    <a:pt x="538" y="0"/>
                    <a:pt x="417" y="42"/>
                    <a:pt x="319" y="136"/>
                  </a:cubicBezTo>
                  <a:cubicBezTo>
                    <a:pt x="0" y="454"/>
                    <a:pt x="223" y="979"/>
                    <a:pt x="653" y="995"/>
                  </a:cubicBezTo>
                  <a:cubicBezTo>
                    <a:pt x="923" y="995"/>
                    <a:pt x="1146" y="773"/>
                    <a:pt x="1162" y="502"/>
                  </a:cubicBezTo>
                  <a:cubicBezTo>
                    <a:pt x="1173" y="206"/>
                    <a:pt x="919"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851596" y="3911739"/>
              <a:ext cx="34454" cy="29566"/>
            </a:xfrm>
            <a:custGeom>
              <a:avLst/>
              <a:gdLst/>
              <a:ahLst/>
              <a:cxnLst/>
              <a:rect l="l" t="t" r="r" b="b"/>
              <a:pathLst>
                <a:path w="1163" h="998" extrusionOk="0">
                  <a:moveTo>
                    <a:pt x="506" y="0"/>
                  </a:moveTo>
                  <a:cubicBezTo>
                    <a:pt x="255" y="0"/>
                    <a:pt x="11" y="191"/>
                    <a:pt x="0" y="488"/>
                  </a:cubicBezTo>
                  <a:cubicBezTo>
                    <a:pt x="0" y="759"/>
                    <a:pt x="223" y="982"/>
                    <a:pt x="494" y="998"/>
                  </a:cubicBezTo>
                  <a:cubicBezTo>
                    <a:pt x="939" y="998"/>
                    <a:pt x="1162" y="473"/>
                    <a:pt x="860" y="154"/>
                  </a:cubicBezTo>
                  <a:cubicBezTo>
                    <a:pt x="759" y="48"/>
                    <a:pt x="632"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906283" y="3929248"/>
              <a:ext cx="34454" cy="29507"/>
            </a:xfrm>
            <a:custGeom>
              <a:avLst/>
              <a:gdLst/>
              <a:ahLst/>
              <a:cxnLst/>
              <a:rect l="l" t="t" r="r" b="b"/>
              <a:pathLst>
                <a:path w="1163" h="996" extrusionOk="0">
                  <a:moveTo>
                    <a:pt x="654" y="1"/>
                  </a:moveTo>
                  <a:cubicBezTo>
                    <a:pt x="537" y="1"/>
                    <a:pt x="418" y="42"/>
                    <a:pt x="319" y="136"/>
                  </a:cubicBezTo>
                  <a:cubicBezTo>
                    <a:pt x="1" y="455"/>
                    <a:pt x="208" y="980"/>
                    <a:pt x="653" y="996"/>
                  </a:cubicBezTo>
                  <a:cubicBezTo>
                    <a:pt x="924" y="996"/>
                    <a:pt x="1147" y="773"/>
                    <a:pt x="1163" y="502"/>
                  </a:cubicBezTo>
                  <a:cubicBezTo>
                    <a:pt x="1163" y="206"/>
                    <a:pt x="913"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101986" y="3929485"/>
              <a:ext cx="34780" cy="29151"/>
            </a:xfrm>
            <a:custGeom>
              <a:avLst/>
              <a:gdLst/>
              <a:ahLst/>
              <a:cxnLst/>
              <a:rect l="l" t="t" r="r" b="b"/>
              <a:pathLst>
                <a:path w="1174" h="984" extrusionOk="0">
                  <a:moveTo>
                    <a:pt x="653" y="1"/>
                  </a:moveTo>
                  <a:cubicBezTo>
                    <a:pt x="223" y="1"/>
                    <a:pt x="0" y="542"/>
                    <a:pt x="319" y="845"/>
                  </a:cubicBezTo>
                  <a:cubicBezTo>
                    <a:pt x="420" y="940"/>
                    <a:pt x="543" y="983"/>
                    <a:pt x="664" y="983"/>
                  </a:cubicBezTo>
                  <a:cubicBezTo>
                    <a:pt x="924" y="983"/>
                    <a:pt x="1173" y="783"/>
                    <a:pt x="1162" y="478"/>
                  </a:cubicBezTo>
                  <a:cubicBezTo>
                    <a:pt x="1146" y="208"/>
                    <a:pt x="92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419803" y="3573007"/>
              <a:ext cx="28796" cy="28825"/>
            </a:xfrm>
            <a:custGeom>
              <a:avLst/>
              <a:gdLst/>
              <a:ahLst/>
              <a:cxnLst/>
              <a:rect l="l" t="t" r="r" b="b"/>
              <a:pathLst>
                <a:path w="972" h="973" extrusionOk="0">
                  <a:moveTo>
                    <a:pt x="478" y="0"/>
                  </a:moveTo>
                  <a:cubicBezTo>
                    <a:pt x="208" y="0"/>
                    <a:pt x="1" y="223"/>
                    <a:pt x="1" y="494"/>
                  </a:cubicBezTo>
                  <a:cubicBezTo>
                    <a:pt x="1" y="764"/>
                    <a:pt x="208" y="971"/>
                    <a:pt x="462" y="971"/>
                  </a:cubicBezTo>
                  <a:cubicBezTo>
                    <a:pt x="471" y="972"/>
                    <a:pt x="481" y="972"/>
                    <a:pt x="490" y="972"/>
                  </a:cubicBezTo>
                  <a:cubicBezTo>
                    <a:pt x="748" y="972"/>
                    <a:pt x="956" y="755"/>
                    <a:pt x="972" y="494"/>
                  </a:cubicBezTo>
                  <a:cubicBezTo>
                    <a:pt x="972" y="223"/>
                    <a:pt x="749"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899677" y="3143889"/>
              <a:ext cx="34454" cy="29358"/>
            </a:xfrm>
            <a:custGeom>
              <a:avLst/>
              <a:gdLst/>
              <a:ahLst/>
              <a:cxnLst/>
              <a:rect l="l" t="t" r="r" b="b"/>
              <a:pathLst>
                <a:path w="1163" h="991" extrusionOk="0">
                  <a:moveTo>
                    <a:pt x="653" y="0"/>
                  </a:moveTo>
                  <a:cubicBezTo>
                    <a:pt x="208" y="0"/>
                    <a:pt x="1" y="542"/>
                    <a:pt x="319" y="844"/>
                  </a:cubicBezTo>
                  <a:cubicBezTo>
                    <a:pt x="420" y="945"/>
                    <a:pt x="542" y="990"/>
                    <a:pt x="661" y="990"/>
                  </a:cubicBezTo>
                  <a:cubicBezTo>
                    <a:pt x="918" y="990"/>
                    <a:pt x="1163" y="782"/>
                    <a:pt x="1163" y="478"/>
                  </a:cubicBezTo>
                  <a:cubicBezTo>
                    <a:pt x="1147" y="207"/>
                    <a:pt x="924"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608878" y="3636642"/>
              <a:ext cx="34780" cy="29595"/>
            </a:xfrm>
            <a:custGeom>
              <a:avLst/>
              <a:gdLst/>
              <a:ahLst/>
              <a:cxnLst/>
              <a:rect l="l" t="t" r="r" b="b"/>
              <a:pathLst>
                <a:path w="1174" h="999" extrusionOk="0">
                  <a:moveTo>
                    <a:pt x="661" y="1"/>
                  </a:moveTo>
                  <a:cubicBezTo>
                    <a:pt x="228" y="1"/>
                    <a:pt x="0" y="531"/>
                    <a:pt x="314" y="845"/>
                  </a:cubicBezTo>
                  <a:cubicBezTo>
                    <a:pt x="415" y="951"/>
                    <a:pt x="542" y="999"/>
                    <a:pt x="668" y="999"/>
                  </a:cubicBezTo>
                  <a:cubicBezTo>
                    <a:pt x="919" y="999"/>
                    <a:pt x="1163" y="808"/>
                    <a:pt x="1174" y="511"/>
                  </a:cubicBezTo>
                  <a:cubicBezTo>
                    <a:pt x="1158" y="240"/>
                    <a:pt x="951" y="17"/>
                    <a:pt x="680" y="1"/>
                  </a:cubicBezTo>
                  <a:cubicBezTo>
                    <a:pt x="674" y="1"/>
                    <a:pt x="667"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1743257" y="3222780"/>
              <a:ext cx="34335" cy="29595"/>
            </a:xfrm>
            <a:custGeom>
              <a:avLst/>
              <a:gdLst/>
              <a:ahLst/>
              <a:cxnLst/>
              <a:rect l="l" t="t" r="r" b="b"/>
              <a:pathLst>
                <a:path w="1159" h="999" extrusionOk="0">
                  <a:moveTo>
                    <a:pt x="663" y="1"/>
                  </a:moveTo>
                  <a:cubicBezTo>
                    <a:pt x="536" y="1"/>
                    <a:pt x="405" y="49"/>
                    <a:pt x="299" y="155"/>
                  </a:cubicBezTo>
                  <a:cubicBezTo>
                    <a:pt x="1" y="469"/>
                    <a:pt x="228" y="999"/>
                    <a:pt x="661" y="999"/>
                  </a:cubicBezTo>
                  <a:cubicBezTo>
                    <a:pt x="668" y="999"/>
                    <a:pt x="674" y="999"/>
                    <a:pt x="681" y="998"/>
                  </a:cubicBezTo>
                  <a:cubicBezTo>
                    <a:pt x="951" y="983"/>
                    <a:pt x="1158" y="760"/>
                    <a:pt x="1158" y="489"/>
                  </a:cubicBezTo>
                  <a:cubicBezTo>
                    <a:pt x="1158" y="192"/>
                    <a:pt x="918"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1688421" y="3794987"/>
              <a:ext cx="34780" cy="29418"/>
            </a:xfrm>
            <a:custGeom>
              <a:avLst/>
              <a:gdLst/>
              <a:ahLst/>
              <a:cxnLst/>
              <a:rect l="l" t="t" r="r" b="b"/>
              <a:pathLst>
                <a:path w="1174" h="993" extrusionOk="0">
                  <a:moveTo>
                    <a:pt x="653" y="0"/>
                  </a:moveTo>
                  <a:cubicBezTo>
                    <a:pt x="538" y="0"/>
                    <a:pt x="420" y="41"/>
                    <a:pt x="319" y="132"/>
                  </a:cubicBezTo>
                  <a:cubicBezTo>
                    <a:pt x="1" y="418"/>
                    <a:pt x="192" y="975"/>
                    <a:pt x="637" y="991"/>
                  </a:cubicBezTo>
                  <a:cubicBezTo>
                    <a:pt x="647" y="992"/>
                    <a:pt x="657" y="992"/>
                    <a:pt x="667" y="992"/>
                  </a:cubicBezTo>
                  <a:cubicBezTo>
                    <a:pt x="924" y="992"/>
                    <a:pt x="1132" y="790"/>
                    <a:pt x="1163" y="530"/>
                  </a:cubicBezTo>
                  <a:cubicBezTo>
                    <a:pt x="1174" y="218"/>
                    <a:pt x="921"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394948" y="3434362"/>
              <a:ext cx="33861" cy="29121"/>
            </a:xfrm>
            <a:custGeom>
              <a:avLst/>
              <a:gdLst/>
              <a:ahLst/>
              <a:cxnLst/>
              <a:rect l="l" t="t" r="r" b="b"/>
              <a:pathLst>
                <a:path w="1143" h="983" extrusionOk="0">
                  <a:moveTo>
                    <a:pt x="645" y="0"/>
                  </a:moveTo>
                  <a:cubicBezTo>
                    <a:pt x="212" y="0"/>
                    <a:pt x="1" y="515"/>
                    <a:pt x="299" y="828"/>
                  </a:cubicBezTo>
                  <a:cubicBezTo>
                    <a:pt x="399" y="934"/>
                    <a:pt x="527" y="982"/>
                    <a:pt x="652" y="982"/>
                  </a:cubicBezTo>
                  <a:cubicBezTo>
                    <a:pt x="902" y="982"/>
                    <a:pt x="1142" y="791"/>
                    <a:pt x="1142" y="494"/>
                  </a:cubicBezTo>
                  <a:cubicBezTo>
                    <a:pt x="1142" y="223"/>
                    <a:pt x="935" y="1"/>
                    <a:pt x="665" y="1"/>
                  </a:cubicBezTo>
                  <a:cubicBezTo>
                    <a:pt x="658" y="0"/>
                    <a:pt x="651"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2154926" y="3161338"/>
              <a:ext cx="34335" cy="29269"/>
            </a:xfrm>
            <a:custGeom>
              <a:avLst/>
              <a:gdLst/>
              <a:ahLst/>
              <a:cxnLst/>
              <a:rect l="l" t="t" r="r" b="b"/>
              <a:pathLst>
                <a:path w="1159" h="988" extrusionOk="0">
                  <a:moveTo>
                    <a:pt x="650" y="1"/>
                  </a:moveTo>
                  <a:cubicBezTo>
                    <a:pt x="527" y="1"/>
                    <a:pt x="402" y="45"/>
                    <a:pt x="299" y="144"/>
                  </a:cubicBezTo>
                  <a:cubicBezTo>
                    <a:pt x="1" y="457"/>
                    <a:pt x="213" y="988"/>
                    <a:pt x="646" y="988"/>
                  </a:cubicBezTo>
                  <a:cubicBezTo>
                    <a:pt x="652" y="988"/>
                    <a:pt x="658" y="988"/>
                    <a:pt x="665" y="987"/>
                  </a:cubicBezTo>
                  <a:cubicBezTo>
                    <a:pt x="935" y="987"/>
                    <a:pt x="1158" y="764"/>
                    <a:pt x="1158" y="494"/>
                  </a:cubicBezTo>
                  <a:cubicBezTo>
                    <a:pt x="1147" y="193"/>
                    <a:pt x="904"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100564" y="3141993"/>
              <a:ext cx="33861" cy="29121"/>
            </a:xfrm>
            <a:custGeom>
              <a:avLst/>
              <a:gdLst/>
              <a:ahLst/>
              <a:cxnLst/>
              <a:rect l="l" t="t" r="r" b="b"/>
              <a:pathLst>
                <a:path w="1143" h="983" extrusionOk="0">
                  <a:moveTo>
                    <a:pt x="498" y="0"/>
                  </a:moveTo>
                  <a:cubicBezTo>
                    <a:pt x="491" y="0"/>
                    <a:pt x="485" y="1"/>
                    <a:pt x="478" y="1"/>
                  </a:cubicBezTo>
                  <a:cubicBezTo>
                    <a:pt x="208" y="1"/>
                    <a:pt x="1" y="224"/>
                    <a:pt x="1" y="494"/>
                  </a:cubicBezTo>
                  <a:cubicBezTo>
                    <a:pt x="1" y="791"/>
                    <a:pt x="241" y="982"/>
                    <a:pt x="491" y="982"/>
                  </a:cubicBezTo>
                  <a:cubicBezTo>
                    <a:pt x="616" y="982"/>
                    <a:pt x="743" y="935"/>
                    <a:pt x="844" y="828"/>
                  </a:cubicBezTo>
                  <a:cubicBezTo>
                    <a:pt x="1142" y="515"/>
                    <a:pt x="930"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313242" y="3277824"/>
              <a:ext cx="34454" cy="29566"/>
            </a:xfrm>
            <a:custGeom>
              <a:avLst/>
              <a:gdLst/>
              <a:ahLst/>
              <a:cxnLst/>
              <a:rect l="l" t="t" r="r" b="b"/>
              <a:pathLst>
                <a:path w="1163" h="998" extrusionOk="0">
                  <a:moveTo>
                    <a:pt x="669" y="0"/>
                  </a:moveTo>
                  <a:cubicBezTo>
                    <a:pt x="223" y="0"/>
                    <a:pt x="0" y="525"/>
                    <a:pt x="303" y="844"/>
                  </a:cubicBezTo>
                  <a:cubicBezTo>
                    <a:pt x="404" y="950"/>
                    <a:pt x="531" y="997"/>
                    <a:pt x="657" y="997"/>
                  </a:cubicBezTo>
                  <a:cubicBezTo>
                    <a:pt x="908" y="997"/>
                    <a:pt x="1152" y="806"/>
                    <a:pt x="1162" y="509"/>
                  </a:cubicBezTo>
                  <a:cubicBezTo>
                    <a:pt x="1162" y="239"/>
                    <a:pt x="940" y="16"/>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626771" y="3381541"/>
              <a:ext cx="34335" cy="29477"/>
            </a:xfrm>
            <a:custGeom>
              <a:avLst/>
              <a:gdLst/>
              <a:ahLst/>
              <a:cxnLst/>
              <a:rect l="l" t="t" r="r" b="b"/>
              <a:pathLst>
                <a:path w="1159" h="995" extrusionOk="0">
                  <a:moveTo>
                    <a:pt x="646" y="0"/>
                  </a:moveTo>
                  <a:cubicBezTo>
                    <a:pt x="213" y="0"/>
                    <a:pt x="1" y="531"/>
                    <a:pt x="299" y="844"/>
                  </a:cubicBezTo>
                  <a:cubicBezTo>
                    <a:pt x="397" y="948"/>
                    <a:pt x="521" y="994"/>
                    <a:pt x="644" y="994"/>
                  </a:cubicBezTo>
                  <a:cubicBezTo>
                    <a:pt x="898" y="994"/>
                    <a:pt x="1148" y="795"/>
                    <a:pt x="1159" y="494"/>
                  </a:cubicBezTo>
                  <a:cubicBezTo>
                    <a:pt x="1159" y="224"/>
                    <a:pt x="936" y="17"/>
                    <a:pt x="665" y="1"/>
                  </a:cubicBezTo>
                  <a:cubicBezTo>
                    <a:pt x="659" y="1"/>
                    <a:pt x="652"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258199" y="3847898"/>
              <a:ext cx="34335" cy="29507"/>
            </a:xfrm>
            <a:custGeom>
              <a:avLst/>
              <a:gdLst/>
              <a:ahLst/>
              <a:cxnLst/>
              <a:rect l="l" t="t" r="r" b="b"/>
              <a:pathLst>
                <a:path w="1159" h="996" extrusionOk="0">
                  <a:moveTo>
                    <a:pt x="661" y="1"/>
                  </a:moveTo>
                  <a:cubicBezTo>
                    <a:pt x="228" y="1"/>
                    <a:pt x="0" y="531"/>
                    <a:pt x="298" y="845"/>
                  </a:cubicBezTo>
                  <a:cubicBezTo>
                    <a:pt x="403" y="949"/>
                    <a:pt x="531" y="995"/>
                    <a:pt x="656" y="995"/>
                  </a:cubicBezTo>
                  <a:cubicBezTo>
                    <a:pt x="913" y="995"/>
                    <a:pt x="1158" y="800"/>
                    <a:pt x="1158" y="511"/>
                  </a:cubicBezTo>
                  <a:cubicBezTo>
                    <a:pt x="1158" y="240"/>
                    <a:pt x="951" y="17"/>
                    <a:pt x="681" y="1"/>
                  </a:cubicBezTo>
                  <a:cubicBezTo>
                    <a:pt x="674" y="1"/>
                    <a:pt x="668"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606863" y="3440732"/>
              <a:ext cx="34454" cy="29507"/>
            </a:xfrm>
            <a:custGeom>
              <a:avLst/>
              <a:gdLst/>
              <a:ahLst/>
              <a:cxnLst/>
              <a:rect l="l" t="t" r="r" b="b"/>
              <a:pathLst>
                <a:path w="1163" h="996" extrusionOk="0">
                  <a:moveTo>
                    <a:pt x="653" y="0"/>
                  </a:moveTo>
                  <a:cubicBezTo>
                    <a:pt x="536" y="0"/>
                    <a:pt x="417" y="42"/>
                    <a:pt x="318" y="136"/>
                  </a:cubicBezTo>
                  <a:cubicBezTo>
                    <a:pt x="0" y="454"/>
                    <a:pt x="207" y="995"/>
                    <a:pt x="653" y="995"/>
                  </a:cubicBezTo>
                  <a:cubicBezTo>
                    <a:pt x="923" y="995"/>
                    <a:pt x="1146" y="772"/>
                    <a:pt x="1162" y="502"/>
                  </a:cubicBezTo>
                  <a:cubicBezTo>
                    <a:pt x="1162" y="206"/>
                    <a:pt x="912"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362271" y="3749335"/>
              <a:ext cx="29269" cy="28825"/>
            </a:xfrm>
            <a:custGeom>
              <a:avLst/>
              <a:gdLst/>
              <a:ahLst/>
              <a:cxnLst/>
              <a:rect l="l" t="t" r="r" b="b"/>
              <a:pathLst>
                <a:path w="988" h="973" extrusionOk="0">
                  <a:moveTo>
                    <a:pt x="506" y="1"/>
                  </a:moveTo>
                  <a:cubicBezTo>
                    <a:pt x="497" y="1"/>
                    <a:pt x="487" y="1"/>
                    <a:pt x="478" y="1"/>
                  </a:cubicBezTo>
                  <a:cubicBezTo>
                    <a:pt x="208" y="1"/>
                    <a:pt x="1" y="224"/>
                    <a:pt x="1" y="495"/>
                  </a:cubicBezTo>
                  <a:cubicBezTo>
                    <a:pt x="17" y="765"/>
                    <a:pt x="256" y="972"/>
                    <a:pt x="526" y="972"/>
                  </a:cubicBezTo>
                  <a:cubicBezTo>
                    <a:pt x="781" y="956"/>
                    <a:pt x="988" y="734"/>
                    <a:pt x="972" y="479"/>
                  </a:cubicBezTo>
                  <a:cubicBezTo>
                    <a:pt x="972" y="217"/>
                    <a:pt x="764"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394829" y="3632109"/>
              <a:ext cx="33980" cy="29566"/>
            </a:xfrm>
            <a:custGeom>
              <a:avLst/>
              <a:gdLst/>
              <a:ahLst/>
              <a:cxnLst/>
              <a:rect l="l" t="t" r="r" b="b"/>
              <a:pathLst>
                <a:path w="1147" h="998" extrusionOk="0">
                  <a:moveTo>
                    <a:pt x="656" y="0"/>
                  </a:moveTo>
                  <a:cubicBezTo>
                    <a:pt x="531" y="0"/>
                    <a:pt x="403" y="48"/>
                    <a:pt x="303" y="154"/>
                  </a:cubicBezTo>
                  <a:cubicBezTo>
                    <a:pt x="0" y="473"/>
                    <a:pt x="223" y="998"/>
                    <a:pt x="669" y="998"/>
                  </a:cubicBezTo>
                  <a:cubicBezTo>
                    <a:pt x="939" y="982"/>
                    <a:pt x="1146" y="759"/>
                    <a:pt x="1146" y="488"/>
                  </a:cubicBezTo>
                  <a:cubicBezTo>
                    <a:pt x="1146" y="191"/>
                    <a:pt x="906"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218916" y="3181572"/>
              <a:ext cx="29744" cy="28825"/>
            </a:xfrm>
            <a:custGeom>
              <a:avLst/>
              <a:gdLst/>
              <a:ahLst/>
              <a:cxnLst/>
              <a:rect l="l" t="t" r="r" b="b"/>
              <a:pathLst>
                <a:path w="1004" h="973" extrusionOk="0">
                  <a:moveTo>
                    <a:pt x="483" y="1"/>
                  </a:moveTo>
                  <a:cubicBezTo>
                    <a:pt x="240" y="1"/>
                    <a:pt x="33" y="202"/>
                    <a:pt x="33" y="448"/>
                  </a:cubicBezTo>
                  <a:cubicBezTo>
                    <a:pt x="1" y="718"/>
                    <a:pt x="208" y="957"/>
                    <a:pt x="478" y="973"/>
                  </a:cubicBezTo>
                  <a:cubicBezTo>
                    <a:pt x="749" y="973"/>
                    <a:pt x="988" y="766"/>
                    <a:pt x="1004" y="495"/>
                  </a:cubicBezTo>
                  <a:cubicBezTo>
                    <a:pt x="1004" y="225"/>
                    <a:pt x="781" y="2"/>
                    <a:pt x="510" y="2"/>
                  </a:cubicBezTo>
                  <a:cubicBezTo>
                    <a:pt x="501" y="1"/>
                    <a:pt x="492"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591458" y="3500752"/>
              <a:ext cx="30040" cy="28529"/>
            </a:xfrm>
            <a:custGeom>
              <a:avLst/>
              <a:gdLst/>
              <a:ahLst/>
              <a:cxnLst/>
              <a:rect l="l" t="t" r="r" b="b"/>
              <a:pathLst>
                <a:path w="1014" h="963" extrusionOk="0">
                  <a:moveTo>
                    <a:pt x="496" y="0"/>
                  </a:moveTo>
                  <a:cubicBezTo>
                    <a:pt x="263" y="0"/>
                    <a:pt x="57" y="183"/>
                    <a:pt x="43" y="434"/>
                  </a:cubicBezTo>
                  <a:cubicBezTo>
                    <a:pt x="1" y="778"/>
                    <a:pt x="259" y="962"/>
                    <a:pt x="518" y="962"/>
                  </a:cubicBezTo>
                  <a:cubicBezTo>
                    <a:pt x="750" y="962"/>
                    <a:pt x="983" y="814"/>
                    <a:pt x="998" y="497"/>
                  </a:cubicBezTo>
                  <a:cubicBezTo>
                    <a:pt x="1014" y="243"/>
                    <a:pt x="823" y="20"/>
                    <a:pt x="552" y="4"/>
                  </a:cubicBezTo>
                  <a:cubicBezTo>
                    <a:pt x="533" y="2"/>
                    <a:pt x="515" y="0"/>
                    <a:pt x="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043032" y="3122559"/>
              <a:ext cx="29269" cy="28440"/>
            </a:xfrm>
            <a:custGeom>
              <a:avLst/>
              <a:gdLst/>
              <a:ahLst/>
              <a:cxnLst/>
              <a:rect l="l" t="t" r="r" b="b"/>
              <a:pathLst>
                <a:path w="988" h="960" extrusionOk="0">
                  <a:moveTo>
                    <a:pt x="455" y="1"/>
                  </a:moveTo>
                  <a:cubicBezTo>
                    <a:pt x="210" y="1"/>
                    <a:pt x="18" y="198"/>
                    <a:pt x="33" y="450"/>
                  </a:cubicBezTo>
                  <a:cubicBezTo>
                    <a:pt x="0" y="788"/>
                    <a:pt x="249" y="959"/>
                    <a:pt x="499" y="959"/>
                  </a:cubicBezTo>
                  <a:cubicBezTo>
                    <a:pt x="743" y="959"/>
                    <a:pt x="987" y="796"/>
                    <a:pt x="972" y="466"/>
                  </a:cubicBezTo>
                  <a:cubicBezTo>
                    <a:pt x="987" y="220"/>
                    <a:pt x="780" y="3"/>
                    <a:pt x="536" y="3"/>
                  </a:cubicBezTo>
                  <a:cubicBezTo>
                    <a:pt x="527" y="3"/>
                    <a:pt x="519" y="4"/>
                    <a:pt x="510" y="4"/>
                  </a:cubicBezTo>
                  <a:cubicBezTo>
                    <a:pt x="492" y="2"/>
                    <a:pt x="473"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87280" y="3892572"/>
              <a:ext cx="35106" cy="28085"/>
            </a:xfrm>
            <a:custGeom>
              <a:avLst/>
              <a:gdLst/>
              <a:ahLst/>
              <a:cxnLst/>
              <a:rect l="l" t="t" r="r" b="b"/>
              <a:pathLst>
                <a:path w="1185" h="948" extrusionOk="0">
                  <a:moveTo>
                    <a:pt x="649" y="1"/>
                  </a:moveTo>
                  <a:cubicBezTo>
                    <a:pt x="49" y="1"/>
                    <a:pt x="0" y="929"/>
                    <a:pt x="643" y="944"/>
                  </a:cubicBezTo>
                  <a:cubicBezTo>
                    <a:pt x="661" y="947"/>
                    <a:pt x="678" y="948"/>
                    <a:pt x="695" y="948"/>
                  </a:cubicBezTo>
                  <a:cubicBezTo>
                    <a:pt x="929" y="948"/>
                    <a:pt x="1137" y="752"/>
                    <a:pt x="1137" y="515"/>
                  </a:cubicBezTo>
                  <a:cubicBezTo>
                    <a:pt x="1184" y="244"/>
                    <a:pt x="977" y="5"/>
                    <a:pt x="723" y="5"/>
                  </a:cubicBezTo>
                  <a:cubicBezTo>
                    <a:pt x="697" y="2"/>
                    <a:pt x="673"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970421" y="3949748"/>
              <a:ext cx="33861" cy="27966"/>
            </a:xfrm>
            <a:custGeom>
              <a:avLst/>
              <a:gdLst/>
              <a:ahLst/>
              <a:cxnLst/>
              <a:rect l="l" t="t" r="r" b="b"/>
              <a:pathLst>
                <a:path w="1143" h="944" extrusionOk="0">
                  <a:moveTo>
                    <a:pt x="482" y="0"/>
                  </a:moveTo>
                  <a:cubicBezTo>
                    <a:pt x="239" y="0"/>
                    <a:pt x="32" y="202"/>
                    <a:pt x="32" y="447"/>
                  </a:cubicBezTo>
                  <a:cubicBezTo>
                    <a:pt x="0" y="718"/>
                    <a:pt x="191" y="940"/>
                    <a:pt x="462" y="940"/>
                  </a:cubicBezTo>
                  <a:cubicBezTo>
                    <a:pt x="482" y="942"/>
                    <a:pt x="502" y="943"/>
                    <a:pt x="521" y="943"/>
                  </a:cubicBezTo>
                  <a:cubicBezTo>
                    <a:pt x="1117" y="943"/>
                    <a:pt x="1142" y="17"/>
                    <a:pt x="510" y="1"/>
                  </a:cubicBezTo>
                  <a:cubicBezTo>
                    <a:pt x="501" y="1"/>
                    <a:pt x="491"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644695" y="3322528"/>
              <a:ext cx="34335" cy="28440"/>
            </a:xfrm>
            <a:custGeom>
              <a:avLst/>
              <a:gdLst/>
              <a:ahLst/>
              <a:cxnLst/>
              <a:rect l="l" t="t" r="r" b="b"/>
              <a:pathLst>
                <a:path w="1159" h="960" extrusionOk="0">
                  <a:moveTo>
                    <a:pt x="622" y="0"/>
                  </a:moveTo>
                  <a:cubicBezTo>
                    <a:pt x="26" y="0"/>
                    <a:pt x="1" y="943"/>
                    <a:pt x="633" y="958"/>
                  </a:cubicBezTo>
                  <a:cubicBezTo>
                    <a:pt x="642" y="959"/>
                    <a:pt x="652" y="959"/>
                    <a:pt x="661" y="959"/>
                  </a:cubicBezTo>
                  <a:cubicBezTo>
                    <a:pt x="905" y="959"/>
                    <a:pt x="1127" y="758"/>
                    <a:pt x="1127" y="513"/>
                  </a:cubicBezTo>
                  <a:cubicBezTo>
                    <a:pt x="1158" y="242"/>
                    <a:pt x="952" y="3"/>
                    <a:pt x="681" y="3"/>
                  </a:cubicBezTo>
                  <a:cubicBezTo>
                    <a:pt x="661" y="1"/>
                    <a:pt x="641"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572913" y="3560713"/>
              <a:ext cx="28262" cy="26959"/>
            </a:xfrm>
            <a:custGeom>
              <a:avLst/>
              <a:gdLst/>
              <a:ahLst/>
              <a:cxnLst/>
              <a:rect l="l" t="t" r="r" b="b"/>
              <a:pathLst>
                <a:path w="954" h="910" extrusionOk="0">
                  <a:moveTo>
                    <a:pt x="466" y="1"/>
                  </a:moveTo>
                  <a:cubicBezTo>
                    <a:pt x="223" y="1"/>
                    <a:pt x="16" y="202"/>
                    <a:pt x="16" y="447"/>
                  </a:cubicBezTo>
                  <a:cubicBezTo>
                    <a:pt x="1" y="693"/>
                    <a:pt x="178" y="910"/>
                    <a:pt x="420" y="910"/>
                  </a:cubicBezTo>
                  <a:cubicBezTo>
                    <a:pt x="429" y="910"/>
                    <a:pt x="437" y="909"/>
                    <a:pt x="446" y="909"/>
                  </a:cubicBezTo>
                  <a:cubicBezTo>
                    <a:pt x="455" y="909"/>
                    <a:pt x="465" y="910"/>
                    <a:pt x="474" y="910"/>
                  </a:cubicBezTo>
                  <a:cubicBezTo>
                    <a:pt x="747" y="910"/>
                    <a:pt x="954" y="692"/>
                    <a:pt x="923" y="415"/>
                  </a:cubicBezTo>
                  <a:cubicBezTo>
                    <a:pt x="923" y="192"/>
                    <a:pt x="732" y="1"/>
                    <a:pt x="493" y="1"/>
                  </a:cubicBezTo>
                  <a:cubicBezTo>
                    <a:pt x="484" y="1"/>
                    <a:pt x="475"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439622" y="3514498"/>
              <a:ext cx="28322" cy="27403"/>
            </a:xfrm>
            <a:custGeom>
              <a:avLst/>
              <a:gdLst/>
              <a:ahLst/>
              <a:cxnLst/>
              <a:rect l="l" t="t" r="r" b="b"/>
              <a:pathLst>
                <a:path w="956" h="925" extrusionOk="0">
                  <a:moveTo>
                    <a:pt x="450" y="1"/>
                  </a:moveTo>
                  <a:cubicBezTo>
                    <a:pt x="208" y="1"/>
                    <a:pt x="16" y="202"/>
                    <a:pt x="16" y="447"/>
                  </a:cubicBezTo>
                  <a:cubicBezTo>
                    <a:pt x="0" y="702"/>
                    <a:pt x="207" y="925"/>
                    <a:pt x="478" y="925"/>
                  </a:cubicBezTo>
                  <a:cubicBezTo>
                    <a:pt x="732" y="925"/>
                    <a:pt x="955" y="718"/>
                    <a:pt x="939" y="463"/>
                  </a:cubicBezTo>
                  <a:cubicBezTo>
                    <a:pt x="955" y="202"/>
                    <a:pt x="748" y="1"/>
                    <a:pt x="505" y="1"/>
                  </a:cubicBezTo>
                  <a:cubicBezTo>
                    <a:pt x="496" y="1"/>
                    <a:pt x="487" y="1"/>
                    <a:pt x="478" y="2"/>
                  </a:cubicBezTo>
                  <a:cubicBezTo>
                    <a:pt x="469" y="1"/>
                    <a:pt x="459"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590807" y="3697373"/>
              <a:ext cx="31965" cy="27048"/>
            </a:xfrm>
            <a:custGeom>
              <a:avLst/>
              <a:gdLst/>
              <a:ahLst/>
              <a:cxnLst/>
              <a:rect l="l" t="t" r="r" b="b"/>
              <a:pathLst>
                <a:path w="1079" h="913" extrusionOk="0">
                  <a:moveTo>
                    <a:pt x="600" y="0"/>
                  </a:moveTo>
                  <a:cubicBezTo>
                    <a:pt x="497" y="0"/>
                    <a:pt x="393" y="36"/>
                    <a:pt x="303" y="116"/>
                  </a:cubicBezTo>
                  <a:cubicBezTo>
                    <a:pt x="1" y="387"/>
                    <a:pt x="176" y="896"/>
                    <a:pt x="590" y="912"/>
                  </a:cubicBezTo>
                  <a:cubicBezTo>
                    <a:pt x="599" y="912"/>
                    <a:pt x="608" y="913"/>
                    <a:pt x="618" y="913"/>
                  </a:cubicBezTo>
                  <a:cubicBezTo>
                    <a:pt x="846" y="913"/>
                    <a:pt x="1052" y="727"/>
                    <a:pt x="1067" y="482"/>
                  </a:cubicBezTo>
                  <a:cubicBezTo>
                    <a:pt x="1079" y="202"/>
                    <a:pt x="845" y="0"/>
                    <a:pt x="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2279292" y="3199969"/>
              <a:ext cx="27818" cy="27018"/>
            </a:xfrm>
            <a:custGeom>
              <a:avLst/>
              <a:gdLst/>
              <a:ahLst/>
              <a:cxnLst/>
              <a:rect l="l" t="t" r="r" b="b"/>
              <a:pathLst>
                <a:path w="939" h="912" extrusionOk="0">
                  <a:moveTo>
                    <a:pt x="491" y="1"/>
                  </a:moveTo>
                  <a:cubicBezTo>
                    <a:pt x="481" y="1"/>
                    <a:pt x="472" y="1"/>
                    <a:pt x="462" y="2"/>
                  </a:cubicBezTo>
                  <a:cubicBezTo>
                    <a:pt x="453" y="1"/>
                    <a:pt x="445" y="1"/>
                    <a:pt x="436" y="1"/>
                  </a:cubicBezTo>
                  <a:cubicBezTo>
                    <a:pt x="194" y="1"/>
                    <a:pt x="1" y="217"/>
                    <a:pt x="16" y="463"/>
                  </a:cubicBezTo>
                  <a:cubicBezTo>
                    <a:pt x="1" y="709"/>
                    <a:pt x="193" y="910"/>
                    <a:pt x="434" y="910"/>
                  </a:cubicBezTo>
                  <a:cubicBezTo>
                    <a:pt x="444" y="910"/>
                    <a:pt x="453" y="910"/>
                    <a:pt x="462" y="909"/>
                  </a:cubicBezTo>
                  <a:cubicBezTo>
                    <a:pt x="478" y="911"/>
                    <a:pt x="495" y="912"/>
                    <a:pt x="511" y="912"/>
                  </a:cubicBezTo>
                  <a:cubicBezTo>
                    <a:pt x="744" y="912"/>
                    <a:pt x="938" y="702"/>
                    <a:pt x="924" y="463"/>
                  </a:cubicBezTo>
                  <a:cubicBezTo>
                    <a:pt x="939" y="202"/>
                    <a:pt x="747" y="1"/>
                    <a:pt x="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984108" y="3105199"/>
              <a:ext cx="32558" cy="27403"/>
            </a:xfrm>
            <a:custGeom>
              <a:avLst/>
              <a:gdLst/>
              <a:ahLst/>
              <a:cxnLst/>
              <a:rect l="l" t="t" r="r" b="b"/>
              <a:pathLst>
                <a:path w="1099" h="925" extrusionOk="0">
                  <a:moveTo>
                    <a:pt x="452" y="0"/>
                  </a:moveTo>
                  <a:cubicBezTo>
                    <a:pt x="208" y="0"/>
                    <a:pt x="1" y="217"/>
                    <a:pt x="16" y="479"/>
                  </a:cubicBezTo>
                  <a:cubicBezTo>
                    <a:pt x="16" y="718"/>
                    <a:pt x="207" y="924"/>
                    <a:pt x="462" y="924"/>
                  </a:cubicBezTo>
                  <a:cubicBezTo>
                    <a:pt x="1082" y="924"/>
                    <a:pt x="1098" y="1"/>
                    <a:pt x="478" y="1"/>
                  </a:cubicBezTo>
                  <a:cubicBezTo>
                    <a:pt x="469" y="1"/>
                    <a:pt x="460"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028457" y="3970012"/>
              <a:ext cx="28262" cy="26959"/>
            </a:xfrm>
            <a:custGeom>
              <a:avLst/>
              <a:gdLst/>
              <a:ahLst/>
              <a:cxnLst/>
              <a:rect l="l" t="t" r="r" b="b"/>
              <a:pathLst>
                <a:path w="954" h="910" extrusionOk="0">
                  <a:moveTo>
                    <a:pt x="479" y="1"/>
                  </a:moveTo>
                  <a:cubicBezTo>
                    <a:pt x="222" y="1"/>
                    <a:pt x="16" y="203"/>
                    <a:pt x="31" y="463"/>
                  </a:cubicBezTo>
                  <a:cubicBezTo>
                    <a:pt x="0" y="694"/>
                    <a:pt x="192" y="910"/>
                    <a:pt x="435" y="910"/>
                  </a:cubicBezTo>
                  <a:cubicBezTo>
                    <a:pt x="444" y="910"/>
                    <a:pt x="452" y="910"/>
                    <a:pt x="461" y="909"/>
                  </a:cubicBezTo>
                  <a:cubicBezTo>
                    <a:pt x="469" y="910"/>
                    <a:pt x="478" y="910"/>
                    <a:pt x="486" y="910"/>
                  </a:cubicBezTo>
                  <a:cubicBezTo>
                    <a:pt x="745" y="910"/>
                    <a:pt x="953" y="678"/>
                    <a:pt x="922" y="416"/>
                  </a:cubicBezTo>
                  <a:cubicBezTo>
                    <a:pt x="922" y="177"/>
                    <a:pt x="731" y="2"/>
                    <a:pt x="509" y="2"/>
                  </a:cubicBezTo>
                  <a:cubicBezTo>
                    <a:pt x="499" y="1"/>
                    <a:pt x="489" y="1"/>
                    <a:pt x="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342482" y="3809237"/>
              <a:ext cx="28796" cy="27403"/>
            </a:xfrm>
            <a:custGeom>
              <a:avLst/>
              <a:gdLst/>
              <a:ahLst/>
              <a:cxnLst/>
              <a:rect l="l" t="t" r="r" b="b"/>
              <a:pathLst>
                <a:path w="972" h="925" extrusionOk="0">
                  <a:moveTo>
                    <a:pt x="464" y="0"/>
                  </a:moveTo>
                  <a:cubicBezTo>
                    <a:pt x="223" y="0"/>
                    <a:pt x="32" y="186"/>
                    <a:pt x="32" y="431"/>
                  </a:cubicBezTo>
                  <a:cubicBezTo>
                    <a:pt x="0" y="685"/>
                    <a:pt x="207" y="924"/>
                    <a:pt x="478" y="924"/>
                  </a:cubicBezTo>
                  <a:cubicBezTo>
                    <a:pt x="487" y="925"/>
                    <a:pt x="496" y="925"/>
                    <a:pt x="505" y="925"/>
                  </a:cubicBezTo>
                  <a:cubicBezTo>
                    <a:pt x="748" y="925"/>
                    <a:pt x="955" y="724"/>
                    <a:pt x="955" y="478"/>
                  </a:cubicBezTo>
                  <a:cubicBezTo>
                    <a:pt x="971" y="208"/>
                    <a:pt x="764" y="1"/>
                    <a:pt x="494" y="1"/>
                  </a:cubicBezTo>
                  <a:cubicBezTo>
                    <a:pt x="484" y="0"/>
                    <a:pt x="474"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242171" y="3908747"/>
              <a:ext cx="31965" cy="26929"/>
            </a:xfrm>
            <a:custGeom>
              <a:avLst/>
              <a:gdLst/>
              <a:ahLst/>
              <a:cxnLst/>
              <a:rect l="l" t="t" r="r" b="b"/>
              <a:pathLst>
                <a:path w="1079" h="909" extrusionOk="0">
                  <a:moveTo>
                    <a:pt x="613" y="0"/>
                  </a:moveTo>
                  <a:cubicBezTo>
                    <a:pt x="227" y="0"/>
                    <a:pt x="1" y="467"/>
                    <a:pt x="282" y="765"/>
                  </a:cubicBezTo>
                  <a:cubicBezTo>
                    <a:pt x="372" y="865"/>
                    <a:pt x="488" y="909"/>
                    <a:pt x="603" y="909"/>
                  </a:cubicBezTo>
                  <a:cubicBezTo>
                    <a:pt x="834" y="909"/>
                    <a:pt x="1062" y="728"/>
                    <a:pt x="1062" y="462"/>
                  </a:cubicBezTo>
                  <a:cubicBezTo>
                    <a:pt x="1078" y="207"/>
                    <a:pt x="887" y="1"/>
                    <a:pt x="633" y="1"/>
                  </a:cubicBezTo>
                  <a:cubicBezTo>
                    <a:pt x="626" y="0"/>
                    <a:pt x="620"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413937" y="3376327"/>
              <a:ext cx="31847" cy="26751"/>
            </a:xfrm>
            <a:custGeom>
              <a:avLst/>
              <a:gdLst/>
              <a:ahLst/>
              <a:cxnLst/>
              <a:rect l="l" t="t" r="r" b="b"/>
              <a:pathLst>
                <a:path w="1075" h="903" extrusionOk="0">
                  <a:moveTo>
                    <a:pt x="591" y="0"/>
                  </a:moveTo>
                  <a:cubicBezTo>
                    <a:pt x="201" y="0"/>
                    <a:pt x="1" y="473"/>
                    <a:pt x="278" y="766"/>
                  </a:cubicBezTo>
                  <a:cubicBezTo>
                    <a:pt x="373" y="860"/>
                    <a:pt x="489" y="903"/>
                    <a:pt x="603" y="903"/>
                  </a:cubicBezTo>
                  <a:cubicBezTo>
                    <a:pt x="836" y="903"/>
                    <a:pt x="1058" y="725"/>
                    <a:pt x="1058" y="447"/>
                  </a:cubicBezTo>
                  <a:cubicBezTo>
                    <a:pt x="1074" y="209"/>
                    <a:pt x="883" y="2"/>
                    <a:pt x="629" y="2"/>
                  </a:cubicBezTo>
                  <a:cubicBezTo>
                    <a:pt x="616" y="1"/>
                    <a:pt x="603" y="0"/>
                    <a:pt x="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45967" y="3125018"/>
              <a:ext cx="27818" cy="27018"/>
            </a:xfrm>
            <a:custGeom>
              <a:avLst/>
              <a:gdLst/>
              <a:ahLst/>
              <a:cxnLst/>
              <a:rect l="l" t="t" r="r" b="b"/>
              <a:pathLst>
                <a:path w="939" h="912" extrusionOk="0">
                  <a:moveTo>
                    <a:pt x="461" y="1"/>
                  </a:moveTo>
                  <a:cubicBezTo>
                    <a:pt x="222" y="1"/>
                    <a:pt x="15" y="192"/>
                    <a:pt x="15" y="446"/>
                  </a:cubicBezTo>
                  <a:cubicBezTo>
                    <a:pt x="0" y="700"/>
                    <a:pt x="208" y="911"/>
                    <a:pt x="470" y="911"/>
                  </a:cubicBezTo>
                  <a:cubicBezTo>
                    <a:pt x="488" y="911"/>
                    <a:pt x="506" y="910"/>
                    <a:pt x="524" y="908"/>
                  </a:cubicBezTo>
                  <a:cubicBezTo>
                    <a:pt x="747" y="892"/>
                    <a:pt x="922" y="701"/>
                    <a:pt x="922" y="478"/>
                  </a:cubicBezTo>
                  <a:cubicBezTo>
                    <a:pt x="938" y="208"/>
                    <a:pt x="716"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378328" y="3299006"/>
              <a:ext cx="28292" cy="26959"/>
            </a:xfrm>
            <a:custGeom>
              <a:avLst/>
              <a:gdLst/>
              <a:ahLst/>
              <a:cxnLst/>
              <a:rect l="l" t="t" r="r" b="b"/>
              <a:pathLst>
                <a:path w="955" h="910" extrusionOk="0">
                  <a:moveTo>
                    <a:pt x="508" y="0"/>
                  </a:moveTo>
                  <a:cubicBezTo>
                    <a:pt x="498" y="0"/>
                    <a:pt x="488" y="1"/>
                    <a:pt x="478" y="1"/>
                  </a:cubicBezTo>
                  <a:cubicBezTo>
                    <a:pt x="468" y="1"/>
                    <a:pt x="459" y="0"/>
                    <a:pt x="450" y="0"/>
                  </a:cubicBezTo>
                  <a:cubicBezTo>
                    <a:pt x="207" y="0"/>
                    <a:pt x="1" y="202"/>
                    <a:pt x="16" y="463"/>
                  </a:cubicBezTo>
                  <a:cubicBezTo>
                    <a:pt x="1" y="708"/>
                    <a:pt x="192" y="909"/>
                    <a:pt x="434" y="909"/>
                  </a:cubicBezTo>
                  <a:cubicBezTo>
                    <a:pt x="443" y="909"/>
                    <a:pt x="452" y="909"/>
                    <a:pt x="462" y="909"/>
                  </a:cubicBezTo>
                  <a:cubicBezTo>
                    <a:pt x="470" y="909"/>
                    <a:pt x="478" y="909"/>
                    <a:pt x="486" y="909"/>
                  </a:cubicBezTo>
                  <a:cubicBezTo>
                    <a:pt x="745" y="909"/>
                    <a:pt x="954" y="662"/>
                    <a:pt x="923" y="399"/>
                  </a:cubicBezTo>
                  <a:cubicBezTo>
                    <a:pt x="908" y="171"/>
                    <a:pt x="732" y="0"/>
                    <a:pt x="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634178" y="3776620"/>
              <a:ext cx="28351" cy="27018"/>
            </a:xfrm>
            <a:custGeom>
              <a:avLst/>
              <a:gdLst/>
              <a:ahLst/>
              <a:cxnLst/>
              <a:rect l="l" t="t" r="r" b="b"/>
              <a:pathLst>
                <a:path w="957" h="912" extrusionOk="0">
                  <a:moveTo>
                    <a:pt x="499" y="0"/>
                  </a:moveTo>
                  <a:cubicBezTo>
                    <a:pt x="254" y="0"/>
                    <a:pt x="48" y="181"/>
                    <a:pt x="33" y="417"/>
                  </a:cubicBezTo>
                  <a:cubicBezTo>
                    <a:pt x="0" y="744"/>
                    <a:pt x="240" y="911"/>
                    <a:pt x="480" y="911"/>
                  </a:cubicBezTo>
                  <a:cubicBezTo>
                    <a:pt x="710" y="911"/>
                    <a:pt x="940" y="760"/>
                    <a:pt x="940" y="449"/>
                  </a:cubicBezTo>
                  <a:cubicBezTo>
                    <a:pt x="956" y="226"/>
                    <a:pt x="781" y="20"/>
                    <a:pt x="558" y="4"/>
                  </a:cubicBezTo>
                  <a:cubicBezTo>
                    <a:pt x="539" y="1"/>
                    <a:pt x="519"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669579" y="3262596"/>
              <a:ext cx="28558" cy="28055"/>
            </a:xfrm>
            <a:custGeom>
              <a:avLst/>
              <a:gdLst/>
              <a:ahLst/>
              <a:cxnLst/>
              <a:rect l="l" t="t" r="r" b="b"/>
              <a:pathLst>
                <a:path w="964" h="947" extrusionOk="0">
                  <a:moveTo>
                    <a:pt x="483" y="1"/>
                  </a:moveTo>
                  <a:cubicBezTo>
                    <a:pt x="249" y="1"/>
                    <a:pt x="16" y="160"/>
                    <a:pt x="32" y="482"/>
                  </a:cubicBezTo>
                  <a:cubicBezTo>
                    <a:pt x="0" y="737"/>
                    <a:pt x="207" y="944"/>
                    <a:pt x="446" y="944"/>
                  </a:cubicBezTo>
                  <a:cubicBezTo>
                    <a:pt x="463" y="946"/>
                    <a:pt x="480" y="947"/>
                    <a:pt x="497" y="947"/>
                  </a:cubicBezTo>
                  <a:cubicBezTo>
                    <a:pt x="744" y="947"/>
                    <a:pt x="939" y="736"/>
                    <a:pt x="939" y="498"/>
                  </a:cubicBezTo>
                  <a:cubicBezTo>
                    <a:pt x="963" y="168"/>
                    <a:pt x="723"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167072" y="3950607"/>
              <a:ext cx="28322" cy="26574"/>
            </a:xfrm>
            <a:custGeom>
              <a:avLst/>
              <a:gdLst/>
              <a:ahLst/>
              <a:cxnLst/>
              <a:rect l="l" t="t" r="r" b="b"/>
              <a:pathLst>
                <a:path w="956" h="897" extrusionOk="0">
                  <a:moveTo>
                    <a:pt x="530" y="0"/>
                  </a:moveTo>
                  <a:cubicBezTo>
                    <a:pt x="513" y="0"/>
                    <a:pt x="495" y="2"/>
                    <a:pt x="478" y="4"/>
                  </a:cubicBezTo>
                  <a:cubicBezTo>
                    <a:pt x="468" y="4"/>
                    <a:pt x="458" y="3"/>
                    <a:pt x="448" y="3"/>
                  </a:cubicBezTo>
                  <a:cubicBezTo>
                    <a:pt x="192" y="3"/>
                    <a:pt x="1" y="205"/>
                    <a:pt x="16" y="466"/>
                  </a:cubicBezTo>
                  <a:cubicBezTo>
                    <a:pt x="16" y="696"/>
                    <a:pt x="208" y="896"/>
                    <a:pt x="450" y="896"/>
                  </a:cubicBezTo>
                  <a:cubicBezTo>
                    <a:pt x="459" y="896"/>
                    <a:pt x="468" y="896"/>
                    <a:pt x="478" y="896"/>
                  </a:cubicBezTo>
                  <a:cubicBezTo>
                    <a:pt x="748" y="896"/>
                    <a:pt x="955" y="657"/>
                    <a:pt x="923" y="386"/>
                  </a:cubicBezTo>
                  <a:cubicBezTo>
                    <a:pt x="909" y="166"/>
                    <a:pt x="73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766720" y="3165012"/>
              <a:ext cx="28322" cy="26574"/>
            </a:xfrm>
            <a:custGeom>
              <a:avLst/>
              <a:gdLst/>
              <a:ahLst/>
              <a:cxnLst/>
              <a:rect l="l" t="t" r="r" b="b"/>
              <a:pathLst>
                <a:path w="956" h="897" extrusionOk="0">
                  <a:moveTo>
                    <a:pt x="442" y="0"/>
                  </a:moveTo>
                  <a:cubicBezTo>
                    <a:pt x="209" y="0"/>
                    <a:pt x="16" y="196"/>
                    <a:pt x="16" y="434"/>
                  </a:cubicBezTo>
                  <a:cubicBezTo>
                    <a:pt x="1" y="680"/>
                    <a:pt x="208" y="896"/>
                    <a:pt x="452" y="896"/>
                  </a:cubicBezTo>
                  <a:cubicBezTo>
                    <a:pt x="460" y="896"/>
                    <a:pt x="469" y="896"/>
                    <a:pt x="478" y="895"/>
                  </a:cubicBezTo>
                  <a:cubicBezTo>
                    <a:pt x="487" y="896"/>
                    <a:pt x="496" y="896"/>
                    <a:pt x="506" y="896"/>
                  </a:cubicBezTo>
                  <a:cubicBezTo>
                    <a:pt x="716" y="896"/>
                    <a:pt x="893" y="727"/>
                    <a:pt x="923" y="513"/>
                  </a:cubicBezTo>
                  <a:cubicBezTo>
                    <a:pt x="955" y="243"/>
                    <a:pt x="764" y="20"/>
                    <a:pt x="494" y="4"/>
                  </a:cubicBezTo>
                  <a:cubicBezTo>
                    <a:pt x="476" y="2"/>
                    <a:pt x="459" y="0"/>
                    <a:pt x="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733718" y="3873345"/>
              <a:ext cx="32558" cy="26959"/>
            </a:xfrm>
            <a:custGeom>
              <a:avLst/>
              <a:gdLst/>
              <a:ahLst/>
              <a:cxnLst/>
              <a:rect l="l" t="t" r="r" b="b"/>
              <a:pathLst>
                <a:path w="1099" h="910" extrusionOk="0">
                  <a:moveTo>
                    <a:pt x="506" y="0"/>
                  </a:moveTo>
                  <a:cubicBezTo>
                    <a:pt x="491" y="0"/>
                    <a:pt x="477" y="1"/>
                    <a:pt x="461" y="2"/>
                  </a:cubicBezTo>
                  <a:cubicBezTo>
                    <a:pt x="452" y="1"/>
                    <a:pt x="443" y="1"/>
                    <a:pt x="434" y="1"/>
                  </a:cubicBezTo>
                  <a:cubicBezTo>
                    <a:pt x="192" y="1"/>
                    <a:pt x="0" y="202"/>
                    <a:pt x="16" y="447"/>
                  </a:cubicBezTo>
                  <a:cubicBezTo>
                    <a:pt x="0" y="693"/>
                    <a:pt x="193" y="910"/>
                    <a:pt x="450" y="910"/>
                  </a:cubicBezTo>
                  <a:cubicBezTo>
                    <a:pt x="459" y="910"/>
                    <a:pt x="468" y="910"/>
                    <a:pt x="477" y="909"/>
                  </a:cubicBezTo>
                  <a:cubicBezTo>
                    <a:pt x="487" y="910"/>
                    <a:pt x="497" y="910"/>
                    <a:pt x="507" y="910"/>
                  </a:cubicBezTo>
                  <a:cubicBezTo>
                    <a:pt x="1099" y="910"/>
                    <a:pt x="1089"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084537" y="3990335"/>
              <a:ext cx="30692" cy="25981"/>
            </a:xfrm>
            <a:custGeom>
              <a:avLst/>
              <a:gdLst/>
              <a:ahLst/>
              <a:cxnLst/>
              <a:rect l="l" t="t" r="r" b="b"/>
              <a:pathLst>
                <a:path w="1036" h="877" extrusionOk="0">
                  <a:moveTo>
                    <a:pt x="573" y="0"/>
                  </a:moveTo>
                  <a:cubicBezTo>
                    <a:pt x="0" y="0"/>
                    <a:pt x="0" y="876"/>
                    <a:pt x="573" y="876"/>
                  </a:cubicBezTo>
                  <a:cubicBezTo>
                    <a:pt x="585" y="876"/>
                    <a:pt x="596" y="877"/>
                    <a:pt x="606" y="877"/>
                  </a:cubicBezTo>
                  <a:cubicBezTo>
                    <a:pt x="870" y="877"/>
                    <a:pt x="989" y="691"/>
                    <a:pt x="1035" y="446"/>
                  </a:cubicBezTo>
                  <a:cubicBezTo>
                    <a:pt x="987" y="175"/>
                    <a:pt x="844" y="16"/>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92656" y="3990601"/>
              <a:ext cx="26396" cy="25774"/>
            </a:xfrm>
            <a:custGeom>
              <a:avLst/>
              <a:gdLst/>
              <a:ahLst/>
              <a:cxnLst/>
              <a:rect l="l" t="t" r="r" b="b"/>
              <a:pathLst>
                <a:path w="891" h="870" extrusionOk="0">
                  <a:moveTo>
                    <a:pt x="403" y="0"/>
                  </a:moveTo>
                  <a:cubicBezTo>
                    <a:pt x="181" y="0"/>
                    <a:pt x="1" y="191"/>
                    <a:pt x="15" y="421"/>
                  </a:cubicBezTo>
                  <a:cubicBezTo>
                    <a:pt x="0" y="659"/>
                    <a:pt x="180" y="870"/>
                    <a:pt x="412" y="870"/>
                  </a:cubicBezTo>
                  <a:cubicBezTo>
                    <a:pt x="428" y="870"/>
                    <a:pt x="444" y="869"/>
                    <a:pt x="461" y="867"/>
                  </a:cubicBezTo>
                  <a:cubicBezTo>
                    <a:pt x="715" y="867"/>
                    <a:pt x="859" y="692"/>
                    <a:pt x="890" y="437"/>
                  </a:cubicBezTo>
                  <a:cubicBezTo>
                    <a:pt x="890" y="198"/>
                    <a:pt x="699" y="7"/>
                    <a:pt x="477" y="7"/>
                  </a:cubicBezTo>
                  <a:cubicBezTo>
                    <a:pt x="452" y="2"/>
                    <a:pt x="427" y="0"/>
                    <a:pt x="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1832961" y="3972885"/>
              <a:ext cx="26663" cy="26129"/>
            </a:xfrm>
            <a:custGeom>
              <a:avLst/>
              <a:gdLst/>
              <a:ahLst/>
              <a:cxnLst/>
              <a:rect l="l" t="t" r="r" b="b"/>
              <a:pathLst>
                <a:path w="900" h="882" extrusionOk="0">
                  <a:moveTo>
                    <a:pt x="470" y="0"/>
                  </a:moveTo>
                  <a:cubicBezTo>
                    <a:pt x="231" y="0"/>
                    <a:pt x="40" y="175"/>
                    <a:pt x="24" y="414"/>
                  </a:cubicBezTo>
                  <a:cubicBezTo>
                    <a:pt x="0" y="722"/>
                    <a:pt x="232" y="882"/>
                    <a:pt x="461" y="882"/>
                  </a:cubicBezTo>
                  <a:cubicBezTo>
                    <a:pt x="682" y="882"/>
                    <a:pt x="900" y="734"/>
                    <a:pt x="884" y="430"/>
                  </a:cubicBezTo>
                  <a:cubicBezTo>
                    <a:pt x="884" y="191"/>
                    <a:pt x="709"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319522" y="3869524"/>
              <a:ext cx="30988" cy="26070"/>
            </a:xfrm>
            <a:custGeom>
              <a:avLst/>
              <a:gdLst/>
              <a:ahLst/>
              <a:cxnLst/>
              <a:rect l="l" t="t" r="r" b="b"/>
              <a:pathLst>
                <a:path w="1046" h="880" extrusionOk="0">
                  <a:moveTo>
                    <a:pt x="636" y="0"/>
                  </a:moveTo>
                  <a:cubicBezTo>
                    <a:pt x="619" y="0"/>
                    <a:pt x="602" y="1"/>
                    <a:pt x="584" y="3"/>
                  </a:cubicBezTo>
                  <a:cubicBezTo>
                    <a:pt x="1" y="3"/>
                    <a:pt x="27" y="879"/>
                    <a:pt x="601" y="879"/>
                  </a:cubicBezTo>
                  <a:cubicBezTo>
                    <a:pt x="606" y="879"/>
                    <a:pt x="611" y="879"/>
                    <a:pt x="616" y="879"/>
                  </a:cubicBezTo>
                  <a:cubicBezTo>
                    <a:pt x="887" y="863"/>
                    <a:pt x="1030" y="688"/>
                    <a:pt x="1046" y="417"/>
                  </a:cubicBezTo>
                  <a:cubicBezTo>
                    <a:pt x="1046" y="195"/>
                    <a:pt x="866"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675001" y="3853586"/>
              <a:ext cx="26663" cy="26663"/>
            </a:xfrm>
            <a:custGeom>
              <a:avLst/>
              <a:gdLst/>
              <a:ahLst/>
              <a:cxnLst/>
              <a:rect l="l" t="t" r="r" b="b"/>
              <a:pathLst>
                <a:path w="900" h="900" extrusionOk="0">
                  <a:moveTo>
                    <a:pt x="438" y="0"/>
                  </a:moveTo>
                  <a:cubicBezTo>
                    <a:pt x="183" y="48"/>
                    <a:pt x="8" y="175"/>
                    <a:pt x="8" y="462"/>
                  </a:cubicBezTo>
                  <a:cubicBezTo>
                    <a:pt x="0" y="752"/>
                    <a:pt x="221" y="900"/>
                    <a:pt x="443" y="900"/>
                  </a:cubicBezTo>
                  <a:cubicBezTo>
                    <a:pt x="659" y="900"/>
                    <a:pt x="876" y="760"/>
                    <a:pt x="884" y="478"/>
                  </a:cubicBezTo>
                  <a:cubicBezTo>
                    <a:pt x="899" y="207"/>
                    <a:pt x="724" y="48"/>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240631" y="3123626"/>
              <a:ext cx="25951" cy="25478"/>
            </a:xfrm>
            <a:custGeom>
              <a:avLst/>
              <a:gdLst/>
              <a:ahLst/>
              <a:cxnLst/>
              <a:rect l="l" t="t" r="r" b="b"/>
              <a:pathLst>
                <a:path w="876" h="860" extrusionOk="0">
                  <a:moveTo>
                    <a:pt x="430" y="0"/>
                  </a:moveTo>
                  <a:cubicBezTo>
                    <a:pt x="191" y="0"/>
                    <a:pt x="0" y="191"/>
                    <a:pt x="16" y="430"/>
                  </a:cubicBezTo>
                  <a:cubicBezTo>
                    <a:pt x="16" y="669"/>
                    <a:pt x="207" y="860"/>
                    <a:pt x="430" y="860"/>
                  </a:cubicBezTo>
                  <a:cubicBezTo>
                    <a:pt x="669" y="860"/>
                    <a:pt x="860" y="684"/>
                    <a:pt x="860" y="446"/>
                  </a:cubicBezTo>
                  <a:cubicBezTo>
                    <a:pt x="876" y="207"/>
                    <a:pt x="669"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335076" y="3219788"/>
              <a:ext cx="31936" cy="26100"/>
            </a:xfrm>
            <a:custGeom>
              <a:avLst/>
              <a:gdLst/>
              <a:ahLst/>
              <a:cxnLst/>
              <a:rect l="l" t="t" r="r" b="b"/>
              <a:pathLst>
                <a:path w="1078" h="881" extrusionOk="0">
                  <a:moveTo>
                    <a:pt x="601" y="1"/>
                  </a:moveTo>
                  <a:cubicBezTo>
                    <a:pt x="43" y="1"/>
                    <a:pt x="1" y="845"/>
                    <a:pt x="569" y="877"/>
                  </a:cubicBezTo>
                  <a:cubicBezTo>
                    <a:pt x="587" y="879"/>
                    <a:pt x="606" y="880"/>
                    <a:pt x="625" y="880"/>
                  </a:cubicBezTo>
                  <a:cubicBezTo>
                    <a:pt x="841" y="880"/>
                    <a:pt x="1031" y="713"/>
                    <a:pt x="1046" y="479"/>
                  </a:cubicBezTo>
                  <a:cubicBezTo>
                    <a:pt x="1078" y="240"/>
                    <a:pt x="871" y="17"/>
                    <a:pt x="616" y="1"/>
                  </a:cubicBezTo>
                  <a:cubicBezTo>
                    <a:pt x="611" y="1"/>
                    <a:pt x="606" y="1"/>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117510" y="3083958"/>
              <a:ext cx="30721" cy="25566"/>
            </a:xfrm>
            <a:custGeom>
              <a:avLst/>
              <a:gdLst/>
              <a:ahLst/>
              <a:cxnLst/>
              <a:rect l="l" t="t" r="r" b="b"/>
              <a:pathLst>
                <a:path w="1037" h="863" extrusionOk="0">
                  <a:moveTo>
                    <a:pt x="563" y="0"/>
                  </a:moveTo>
                  <a:cubicBezTo>
                    <a:pt x="11" y="0"/>
                    <a:pt x="1" y="862"/>
                    <a:pt x="561" y="862"/>
                  </a:cubicBezTo>
                  <a:cubicBezTo>
                    <a:pt x="571" y="862"/>
                    <a:pt x="581" y="862"/>
                    <a:pt x="591" y="861"/>
                  </a:cubicBezTo>
                  <a:cubicBezTo>
                    <a:pt x="829" y="861"/>
                    <a:pt x="1020" y="670"/>
                    <a:pt x="1020" y="448"/>
                  </a:cubicBezTo>
                  <a:cubicBezTo>
                    <a:pt x="1036" y="209"/>
                    <a:pt x="845" y="18"/>
                    <a:pt x="607" y="2"/>
                  </a:cubicBezTo>
                  <a:cubicBezTo>
                    <a:pt x="592" y="1"/>
                    <a:pt x="577" y="0"/>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480653" y="3592323"/>
              <a:ext cx="25951" cy="25507"/>
            </a:xfrm>
            <a:custGeom>
              <a:avLst/>
              <a:gdLst/>
              <a:ahLst/>
              <a:cxnLst/>
              <a:rect l="l" t="t" r="r" b="b"/>
              <a:pathLst>
                <a:path w="876" h="861" extrusionOk="0">
                  <a:moveTo>
                    <a:pt x="446" y="1"/>
                  </a:moveTo>
                  <a:cubicBezTo>
                    <a:pt x="207" y="1"/>
                    <a:pt x="16" y="176"/>
                    <a:pt x="0" y="415"/>
                  </a:cubicBezTo>
                  <a:cubicBezTo>
                    <a:pt x="0" y="654"/>
                    <a:pt x="191" y="860"/>
                    <a:pt x="446" y="860"/>
                  </a:cubicBezTo>
                  <a:cubicBezTo>
                    <a:pt x="685" y="860"/>
                    <a:pt x="876" y="669"/>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176967" y="3103806"/>
              <a:ext cx="30188" cy="25507"/>
            </a:xfrm>
            <a:custGeom>
              <a:avLst/>
              <a:gdLst/>
              <a:ahLst/>
              <a:cxnLst/>
              <a:rect l="l" t="t" r="r" b="b"/>
              <a:pathLst>
                <a:path w="1019" h="861" extrusionOk="0">
                  <a:moveTo>
                    <a:pt x="573" y="0"/>
                  </a:moveTo>
                  <a:cubicBezTo>
                    <a:pt x="0" y="0"/>
                    <a:pt x="0" y="860"/>
                    <a:pt x="573" y="860"/>
                  </a:cubicBezTo>
                  <a:cubicBezTo>
                    <a:pt x="583" y="861"/>
                    <a:pt x="592" y="861"/>
                    <a:pt x="601" y="861"/>
                  </a:cubicBezTo>
                  <a:cubicBezTo>
                    <a:pt x="842" y="861"/>
                    <a:pt x="1019" y="660"/>
                    <a:pt x="1019" y="414"/>
                  </a:cubicBezTo>
                  <a:cubicBezTo>
                    <a:pt x="1019" y="176"/>
                    <a:pt x="812" y="0"/>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1690317" y="3204709"/>
              <a:ext cx="26426" cy="26337"/>
            </a:xfrm>
            <a:custGeom>
              <a:avLst/>
              <a:gdLst/>
              <a:ahLst/>
              <a:cxnLst/>
              <a:rect l="l" t="t" r="r" b="b"/>
              <a:pathLst>
                <a:path w="892" h="889" extrusionOk="0">
                  <a:moveTo>
                    <a:pt x="446" y="1"/>
                  </a:moveTo>
                  <a:cubicBezTo>
                    <a:pt x="176" y="33"/>
                    <a:pt x="0" y="176"/>
                    <a:pt x="16" y="446"/>
                  </a:cubicBezTo>
                  <a:cubicBezTo>
                    <a:pt x="16" y="741"/>
                    <a:pt x="231" y="888"/>
                    <a:pt x="446" y="888"/>
                  </a:cubicBezTo>
                  <a:cubicBezTo>
                    <a:pt x="661" y="888"/>
                    <a:pt x="876" y="741"/>
                    <a:pt x="876" y="446"/>
                  </a:cubicBezTo>
                  <a:cubicBezTo>
                    <a:pt x="892" y="176"/>
                    <a:pt x="717" y="33"/>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440304" y="3710704"/>
              <a:ext cx="26692" cy="26307"/>
            </a:xfrm>
            <a:custGeom>
              <a:avLst/>
              <a:gdLst/>
              <a:ahLst/>
              <a:cxnLst/>
              <a:rect l="l" t="t" r="r" b="b"/>
              <a:pathLst>
                <a:path w="901" h="888" extrusionOk="0">
                  <a:moveTo>
                    <a:pt x="471" y="0"/>
                  </a:moveTo>
                  <a:cubicBezTo>
                    <a:pt x="232" y="0"/>
                    <a:pt x="41" y="191"/>
                    <a:pt x="25" y="414"/>
                  </a:cubicBezTo>
                  <a:cubicBezTo>
                    <a:pt x="1" y="728"/>
                    <a:pt x="230" y="888"/>
                    <a:pt x="457" y="888"/>
                  </a:cubicBezTo>
                  <a:cubicBezTo>
                    <a:pt x="679" y="888"/>
                    <a:pt x="900" y="736"/>
                    <a:pt x="885" y="430"/>
                  </a:cubicBezTo>
                  <a:cubicBezTo>
                    <a:pt x="885" y="207"/>
                    <a:pt x="694" y="16"/>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1554042" y="3423519"/>
              <a:ext cx="26189" cy="25063"/>
            </a:xfrm>
            <a:custGeom>
              <a:avLst/>
              <a:gdLst/>
              <a:ahLst/>
              <a:cxnLst/>
              <a:rect l="l" t="t" r="r" b="b"/>
              <a:pathLst>
                <a:path w="884" h="846" extrusionOk="0">
                  <a:moveTo>
                    <a:pt x="440" y="0"/>
                  </a:moveTo>
                  <a:cubicBezTo>
                    <a:pt x="231" y="0"/>
                    <a:pt x="24" y="136"/>
                    <a:pt x="16" y="414"/>
                  </a:cubicBezTo>
                  <a:cubicBezTo>
                    <a:pt x="0" y="669"/>
                    <a:pt x="175" y="812"/>
                    <a:pt x="430" y="844"/>
                  </a:cubicBezTo>
                  <a:cubicBezTo>
                    <a:pt x="439" y="845"/>
                    <a:pt x="449" y="845"/>
                    <a:pt x="458" y="845"/>
                  </a:cubicBezTo>
                  <a:cubicBezTo>
                    <a:pt x="684" y="845"/>
                    <a:pt x="860" y="660"/>
                    <a:pt x="876" y="446"/>
                  </a:cubicBezTo>
                  <a:cubicBezTo>
                    <a:pt x="884" y="152"/>
                    <a:pt x="661"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459886" y="3455574"/>
              <a:ext cx="27374" cy="26189"/>
            </a:xfrm>
            <a:custGeom>
              <a:avLst/>
              <a:gdLst/>
              <a:ahLst/>
              <a:cxnLst/>
              <a:rect l="l" t="t" r="r" b="b"/>
              <a:pathLst>
                <a:path w="924" h="884" extrusionOk="0">
                  <a:moveTo>
                    <a:pt x="478" y="1"/>
                  </a:moveTo>
                  <a:cubicBezTo>
                    <a:pt x="224" y="33"/>
                    <a:pt x="33" y="160"/>
                    <a:pt x="33" y="431"/>
                  </a:cubicBezTo>
                  <a:cubicBezTo>
                    <a:pt x="1" y="669"/>
                    <a:pt x="192" y="876"/>
                    <a:pt x="431" y="876"/>
                  </a:cubicBezTo>
                  <a:cubicBezTo>
                    <a:pt x="455" y="881"/>
                    <a:pt x="480" y="883"/>
                    <a:pt x="504" y="883"/>
                  </a:cubicBezTo>
                  <a:cubicBezTo>
                    <a:pt x="727" y="883"/>
                    <a:pt x="908" y="692"/>
                    <a:pt x="908" y="462"/>
                  </a:cubicBezTo>
                  <a:cubicBezTo>
                    <a:pt x="924" y="192"/>
                    <a:pt x="749" y="49"/>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423595" y="3771050"/>
              <a:ext cx="25478" cy="24322"/>
            </a:xfrm>
            <a:custGeom>
              <a:avLst/>
              <a:gdLst/>
              <a:ahLst/>
              <a:cxnLst/>
              <a:rect l="l" t="t" r="r" b="b"/>
              <a:pathLst>
                <a:path w="860" h="821" extrusionOk="0">
                  <a:moveTo>
                    <a:pt x="430" y="1"/>
                  </a:moveTo>
                  <a:cubicBezTo>
                    <a:pt x="191" y="1"/>
                    <a:pt x="0" y="192"/>
                    <a:pt x="0" y="414"/>
                  </a:cubicBezTo>
                  <a:cubicBezTo>
                    <a:pt x="16" y="685"/>
                    <a:pt x="223" y="820"/>
                    <a:pt x="430" y="820"/>
                  </a:cubicBezTo>
                  <a:cubicBezTo>
                    <a:pt x="637" y="820"/>
                    <a:pt x="844" y="685"/>
                    <a:pt x="860" y="414"/>
                  </a:cubicBezTo>
                  <a:cubicBezTo>
                    <a:pt x="844" y="192"/>
                    <a:pt x="653"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460360" y="3651721"/>
              <a:ext cx="26663" cy="26100"/>
            </a:xfrm>
            <a:custGeom>
              <a:avLst/>
              <a:gdLst/>
              <a:ahLst/>
              <a:cxnLst/>
              <a:rect l="l" t="t" r="r" b="b"/>
              <a:pathLst>
                <a:path w="900" h="881" extrusionOk="0">
                  <a:moveTo>
                    <a:pt x="434" y="1"/>
                  </a:moveTo>
                  <a:cubicBezTo>
                    <a:pt x="208" y="1"/>
                    <a:pt x="17" y="186"/>
                    <a:pt x="17" y="415"/>
                  </a:cubicBezTo>
                  <a:cubicBezTo>
                    <a:pt x="1" y="726"/>
                    <a:pt x="227" y="881"/>
                    <a:pt x="452" y="881"/>
                  </a:cubicBezTo>
                  <a:cubicBezTo>
                    <a:pt x="677" y="881"/>
                    <a:pt x="900" y="726"/>
                    <a:pt x="876" y="415"/>
                  </a:cubicBezTo>
                  <a:cubicBezTo>
                    <a:pt x="876" y="177"/>
                    <a:pt x="685" y="2"/>
                    <a:pt x="462" y="2"/>
                  </a:cubicBezTo>
                  <a:cubicBezTo>
                    <a:pt x="453" y="1"/>
                    <a:pt x="444"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921540" y="3085883"/>
              <a:ext cx="30988" cy="26011"/>
            </a:xfrm>
            <a:custGeom>
              <a:avLst/>
              <a:gdLst/>
              <a:ahLst/>
              <a:cxnLst/>
              <a:rect l="l" t="t" r="r" b="b"/>
              <a:pathLst>
                <a:path w="1046" h="878" extrusionOk="0">
                  <a:moveTo>
                    <a:pt x="584" y="0"/>
                  </a:moveTo>
                  <a:cubicBezTo>
                    <a:pt x="11" y="0"/>
                    <a:pt x="0" y="860"/>
                    <a:pt x="584" y="876"/>
                  </a:cubicBezTo>
                  <a:cubicBezTo>
                    <a:pt x="595" y="877"/>
                    <a:pt x="607" y="877"/>
                    <a:pt x="617" y="877"/>
                  </a:cubicBezTo>
                  <a:cubicBezTo>
                    <a:pt x="866" y="877"/>
                    <a:pt x="1000" y="706"/>
                    <a:pt x="1046" y="446"/>
                  </a:cubicBezTo>
                  <a:cubicBezTo>
                    <a:pt x="1046" y="208"/>
                    <a:pt x="839" y="1"/>
                    <a:pt x="600" y="1"/>
                  </a:cubicBezTo>
                  <a:cubicBezTo>
                    <a:pt x="595" y="0"/>
                    <a:pt x="589"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62377" y="3064642"/>
              <a:ext cx="25951" cy="25063"/>
            </a:xfrm>
            <a:custGeom>
              <a:avLst/>
              <a:gdLst/>
              <a:ahLst/>
              <a:cxnLst/>
              <a:rect l="l" t="t" r="r" b="b"/>
              <a:pathLst>
                <a:path w="876" h="846" extrusionOk="0">
                  <a:moveTo>
                    <a:pt x="478" y="0"/>
                  </a:moveTo>
                  <a:cubicBezTo>
                    <a:pt x="467" y="0"/>
                    <a:pt x="457" y="1"/>
                    <a:pt x="446" y="1"/>
                  </a:cubicBezTo>
                  <a:cubicBezTo>
                    <a:pt x="437" y="1"/>
                    <a:pt x="427" y="0"/>
                    <a:pt x="418" y="0"/>
                  </a:cubicBezTo>
                  <a:cubicBezTo>
                    <a:pt x="191" y="0"/>
                    <a:pt x="1" y="186"/>
                    <a:pt x="16" y="415"/>
                  </a:cubicBezTo>
                  <a:cubicBezTo>
                    <a:pt x="16" y="645"/>
                    <a:pt x="194" y="846"/>
                    <a:pt x="434" y="846"/>
                  </a:cubicBezTo>
                  <a:cubicBezTo>
                    <a:pt x="444" y="846"/>
                    <a:pt x="453" y="846"/>
                    <a:pt x="462" y="845"/>
                  </a:cubicBezTo>
                  <a:cubicBezTo>
                    <a:pt x="685" y="845"/>
                    <a:pt x="876" y="654"/>
                    <a:pt x="876" y="415"/>
                  </a:cubicBezTo>
                  <a:cubicBezTo>
                    <a:pt x="830" y="171"/>
                    <a:pt x="711"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555908" y="3620615"/>
              <a:ext cx="26455" cy="25507"/>
            </a:xfrm>
            <a:custGeom>
              <a:avLst/>
              <a:gdLst/>
              <a:ahLst/>
              <a:cxnLst/>
              <a:rect l="l" t="t" r="r" b="b"/>
              <a:pathLst>
                <a:path w="893" h="861" extrusionOk="0">
                  <a:moveTo>
                    <a:pt x="415" y="1"/>
                  </a:moveTo>
                  <a:cubicBezTo>
                    <a:pt x="176" y="17"/>
                    <a:pt x="1" y="224"/>
                    <a:pt x="17" y="463"/>
                  </a:cubicBezTo>
                  <a:cubicBezTo>
                    <a:pt x="40" y="729"/>
                    <a:pt x="249" y="861"/>
                    <a:pt x="457" y="861"/>
                  </a:cubicBezTo>
                  <a:cubicBezTo>
                    <a:pt x="671" y="861"/>
                    <a:pt x="884" y="721"/>
                    <a:pt x="892" y="447"/>
                  </a:cubicBezTo>
                  <a:cubicBezTo>
                    <a:pt x="892" y="160"/>
                    <a:pt x="701" y="33"/>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952261" y="4010568"/>
              <a:ext cx="25744" cy="25537"/>
            </a:xfrm>
            <a:custGeom>
              <a:avLst/>
              <a:gdLst/>
              <a:ahLst/>
              <a:cxnLst/>
              <a:rect l="l" t="t" r="r" b="b"/>
              <a:pathLst>
                <a:path w="869" h="862" extrusionOk="0">
                  <a:moveTo>
                    <a:pt x="427" y="1"/>
                  </a:moveTo>
                  <a:cubicBezTo>
                    <a:pt x="201" y="1"/>
                    <a:pt x="24" y="186"/>
                    <a:pt x="9" y="416"/>
                  </a:cubicBezTo>
                  <a:cubicBezTo>
                    <a:pt x="0" y="710"/>
                    <a:pt x="223" y="862"/>
                    <a:pt x="444" y="862"/>
                  </a:cubicBezTo>
                  <a:cubicBezTo>
                    <a:pt x="653" y="862"/>
                    <a:pt x="860" y="726"/>
                    <a:pt x="868" y="447"/>
                  </a:cubicBezTo>
                  <a:cubicBezTo>
                    <a:pt x="868" y="209"/>
                    <a:pt x="693" y="18"/>
                    <a:pt x="454" y="2"/>
                  </a:cubicBezTo>
                  <a:cubicBezTo>
                    <a:pt x="445" y="1"/>
                    <a:pt x="436"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774245" y="3953066"/>
              <a:ext cx="25507" cy="25981"/>
            </a:xfrm>
            <a:custGeom>
              <a:avLst/>
              <a:gdLst/>
              <a:ahLst/>
              <a:cxnLst/>
              <a:rect l="l" t="t" r="r" b="b"/>
              <a:pathLst>
                <a:path w="861" h="877" extrusionOk="0">
                  <a:moveTo>
                    <a:pt x="446" y="1"/>
                  </a:moveTo>
                  <a:cubicBezTo>
                    <a:pt x="192" y="17"/>
                    <a:pt x="1" y="208"/>
                    <a:pt x="1" y="462"/>
                  </a:cubicBezTo>
                  <a:cubicBezTo>
                    <a:pt x="17" y="685"/>
                    <a:pt x="208" y="860"/>
                    <a:pt x="446" y="876"/>
                  </a:cubicBezTo>
                  <a:cubicBezTo>
                    <a:pt x="701" y="828"/>
                    <a:pt x="860" y="685"/>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569714" y="3363529"/>
              <a:ext cx="30573" cy="25626"/>
            </a:xfrm>
            <a:custGeom>
              <a:avLst/>
              <a:gdLst/>
              <a:ahLst/>
              <a:cxnLst/>
              <a:rect l="l" t="t" r="r" b="b"/>
              <a:pathLst>
                <a:path w="1032" h="865" extrusionOk="0">
                  <a:moveTo>
                    <a:pt x="559" y="1"/>
                  </a:moveTo>
                  <a:cubicBezTo>
                    <a:pt x="6" y="1"/>
                    <a:pt x="1" y="864"/>
                    <a:pt x="571" y="864"/>
                  </a:cubicBezTo>
                  <a:cubicBezTo>
                    <a:pt x="581" y="864"/>
                    <a:pt x="591" y="864"/>
                    <a:pt x="601" y="864"/>
                  </a:cubicBezTo>
                  <a:cubicBezTo>
                    <a:pt x="824" y="864"/>
                    <a:pt x="1015" y="673"/>
                    <a:pt x="1031" y="434"/>
                  </a:cubicBezTo>
                  <a:cubicBezTo>
                    <a:pt x="1031" y="211"/>
                    <a:pt x="840" y="4"/>
                    <a:pt x="617" y="4"/>
                  </a:cubicBezTo>
                  <a:cubicBezTo>
                    <a:pt x="597" y="2"/>
                    <a:pt x="578"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396399" y="3241029"/>
              <a:ext cx="28144" cy="24085"/>
            </a:xfrm>
            <a:custGeom>
              <a:avLst/>
              <a:gdLst/>
              <a:ahLst/>
              <a:cxnLst/>
              <a:rect l="l" t="t" r="r" b="b"/>
              <a:pathLst>
                <a:path w="950" h="813" extrusionOk="0">
                  <a:moveTo>
                    <a:pt x="536" y="0"/>
                  </a:moveTo>
                  <a:cubicBezTo>
                    <a:pt x="0" y="16"/>
                    <a:pt x="11" y="812"/>
                    <a:pt x="536" y="812"/>
                  </a:cubicBezTo>
                  <a:cubicBezTo>
                    <a:pt x="542" y="812"/>
                    <a:pt x="547" y="812"/>
                    <a:pt x="552" y="812"/>
                  </a:cubicBezTo>
                  <a:cubicBezTo>
                    <a:pt x="775" y="812"/>
                    <a:pt x="950" y="621"/>
                    <a:pt x="950" y="398"/>
                  </a:cubicBezTo>
                  <a:cubicBezTo>
                    <a:pt x="950" y="176"/>
                    <a:pt x="759"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439148" y="3317284"/>
              <a:ext cx="25270" cy="25626"/>
            </a:xfrm>
            <a:custGeom>
              <a:avLst/>
              <a:gdLst/>
              <a:ahLst/>
              <a:cxnLst/>
              <a:rect l="l" t="t" r="r" b="b"/>
              <a:pathLst>
                <a:path w="853" h="865" extrusionOk="0">
                  <a:moveTo>
                    <a:pt x="416" y="1"/>
                  </a:moveTo>
                  <a:cubicBezTo>
                    <a:pt x="211" y="1"/>
                    <a:pt x="8" y="132"/>
                    <a:pt x="0" y="403"/>
                  </a:cubicBezTo>
                  <a:cubicBezTo>
                    <a:pt x="0" y="658"/>
                    <a:pt x="160" y="817"/>
                    <a:pt x="414" y="865"/>
                  </a:cubicBezTo>
                  <a:cubicBezTo>
                    <a:pt x="653" y="865"/>
                    <a:pt x="844" y="674"/>
                    <a:pt x="844" y="435"/>
                  </a:cubicBezTo>
                  <a:cubicBezTo>
                    <a:pt x="852" y="148"/>
                    <a:pt x="633"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534223" y="3483036"/>
              <a:ext cx="25507" cy="24915"/>
            </a:xfrm>
            <a:custGeom>
              <a:avLst/>
              <a:gdLst/>
              <a:ahLst/>
              <a:cxnLst/>
              <a:rect l="l" t="t" r="r" b="b"/>
              <a:pathLst>
                <a:path w="861" h="841" extrusionOk="0">
                  <a:moveTo>
                    <a:pt x="446" y="1"/>
                  </a:moveTo>
                  <a:cubicBezTo>
                    <a:pt x="251" y="1"/>
                    <a:pt x="56" y="124"/>
                    <a:pt x="33" y="379"/>
                  </a:cubicBezTo>
                  <a:cubicBezTo>
                    <a:pt x="1" y="634"/>
                    <a:pt x="176" y="793"/>
                    <a:pt x="431" y="841"/>
                  </a:cubicBezTo>
                  <a:cubicBezTo>
                    <a:pt x="669" y="841"/>
                    <a:pt x="860" y="650"/>
                    <a:pt x="860" y="411"/>
                  </a:cubicBezTo>
                  <a:cubicBezTo>
                    <a:pt x="860" y="140"/>
                    <a:pt x="653"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591755" y="3304782"/>
              <a:ext cx="25033" cy="24915"/>
            </a:xfrm>
            <a:custGeom>
              <a:avLst/>
              <a:gdLst/>
              <a:ahLst/>
              <a:cxnLst/>
              <a:rect l="l" t="t" r="r" b="b"/>
              <a:pathLst>
                <a:path w="845" h="841" extrusionOk="0">
                  <a:moveTo>
                    <a:pt x="430" y="1"/>
                  </a:moveTo>
                  <a:cubicBezTo>
                    <a:pt x="235" y="1"/>
                    <a:pt x="40" y="125"/>
                    <a:pt x="17" y="379"/>
                  </a:cubicBezTo>
                  <a:cubicBezTo>
                    <a:pt x="1" y="634"/>
                    <a:pt x="160" y="793"/>
                    <a:pt x="430" y="841"/>
                  </a:cubicBezTo>
                  <a:cubicBezTo>
                    <a:pt x="653" y="841"/>
                    <a:pt x="844" y="650"/>
                    <a:pt x="844" y="411"/>
                  </a:cubicBezTo>
                  <a:cubicBezTo>
                    <a:pt x="844" y="141"/>
                    <a:pt x="637"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478757" y="3397005"/>
              <a:ext cx="25033" cy="24204"/>
            </a:xfrm>
            <a:custGeom>
              <a:avLst/>
              <a:gdLst/>
              <a:ahLst/>
              <a:cxnLst/>
              <a:rect l="l" t="t" r="r" b="b"/>
              <a:pathLst>
                <a:path w="845" h="817" extrusionOk="0">
                  <a:moveTo>
                    <a:pt x="394" y="1"/>
                  </a:moveTo>
                  <a:cubicBezTo>
                    <a:pt x="178" y="1"/>
                    <a:pt x="2" y="181"/>
                    <a:pt x="16" y="402"/>
                  </a:cubicBezTo>
                  <a:cubicBezTo>
                    <a:pt x="0" y="625"/>
                    <a:pt x="176" y="816"/>
                    <a:pt x="398" y="816"/>
                  </a:cubicBezTo>
                  <a:cubicBezTo>
                    <a:pt x="408" y="817"/>
                    <a:pt x="418" y="817"/>
                    <a:pt x="428" y="817"/>
                  </a:cubicBezTo>
                  <a:cubicBezTo>
                    <a:pt x="654" y="817"/>
                    <a:pt x="844" y="647"/>
                    <a:pt x="844" y="418"/>
                  </a:cubicBezTo>
                  <a:cubicBezTo>
                    <a:pt x="844" y="195"/>
                    <a:pt x="669" y="4"/>
                    <a:pt x="446" y="4"/>
                  </a:cubicBezTo>
                  <a:cubicBezTo>
                    <a:pt x="429" y="2"/>
                    <a:pt x="411"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1784791" y="3106621"/>
              <a:ext cx="28144" cy="24085"/>
            </a:xfrm>
            <a:custGeom>
              <a:avLst/>
              <a:gdLst/>
              <a:ahLst/>
              <a:cxnLst/>
              <a:rect l="l" t="t" r="r" b="b"/>
              <a:pathLst>
                <a:path w="950" h="813" extrusionOk="0">
                  <a:moveTo>
                    <a:pt x="536" y="1"/>
                  </a:moveTo>
                  <a:cubicBezTo>
                    <a:pt x="0" y="17"/>
                    <a:pt x="11" y="813"/>
                    <a:pt x="536" y="813"/>
                  </a:cubicBezTo>
                  <a:cubicBezTo>
                    <a:pt x="542" y="813"/>
                    <a:pt x="547" y="813"/>
                    <a:pt x="552" y="813"/>
                  </a:cubicBezTo>
                  <a:cubicBezTo>
                    <a:pt x="775" y="813"/>
                    <a:pt x="950" y="622"/>
                    <a:pt x="934" y="399"/>
                  </a:cubicBezTo>
                  <a:cubicBezTo>
                    <a:pt x="934" y="176"/>
                    <a:pt x="759"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27418" y="3969064"/>
              <a:ext cx="25951" cy="24618"/>
            </a:xfrm>
            <a:custGeom>
              <a:avLst/>
              <a:gdLst/>
              <a:ahLst/>
              <a:cxnLst/>
              <a:rect l="l" t="t" r="r" b="b"/>
              <a:pathLst>
                <a:path w="876" h="831" extrusionOk="0">
                  <a:moveTo>
                    <a:pt x="418" y="1"/>
                  </a:moveTo>
                  <a:cubicBezTo>
                    <a:pt x="207" y="1"/>
                    <a:pt x="32" y="171"/>
                    <a:pt x="32" y="400"/>
                  </a:cubicBezTo>
                  <a:cubicBezTo>
                    <a:pt x="0" y="623"/>
                    <a:pt x="191" y="830"/>
                    <a:pt x="430" y="830"/>
                  </a:cubicBezTo>
                  <a:cubicBezTo>
                    <a:pt x="441" y="830"/>
                    <a:pt x="451" y="831"/>
                    <a:pt x="462" y="831"/>
                  </a:cubicBezTo>
                  <a:cubicBezTo>
                    <a:pt x="697" y="831"/>
                    <a:pt x="829" y="660"/>
                    <a:pt x="860" y="416"/>
                  </a:cubicBezTo>
                  <a:cubicBezTo>
                    <a:pt x="875" y="186"/>
                    <a:pt x="699" y="1"/>
                    <a:pt x="474" y="1"/>
                  </a:cubicBezTo>
                  <a:cubicBezTo>
                    <a:pt x="465" y="1"/>
                    <a:pt x="455" y="1"/>
                    <a:pt x="446" y="2"/>
                  </a:cubicBezTo>
                  <a:cubicBezTo>
                    <a:pt x="437" y="1"/>
                    <a:pt x="427"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1576231" y="3757838"/>
              <a:ext cx="25448" cy="24115"/>
            </a:xfrm>
            <a:custGeom>
              <a:avLst/>
              <a:gdLst/>
              <a:ahLst/>
              <a:cxnLst/>
              <a:rect l="l" t="t" r="r" b="b"/>
              <a:pathLst>
                <a:path w="859" h="814" extrusionOk="0">
                  <a:moveTo>
                    <a:pt x="417" y="0"/>
                  </a:moveTo>
                  <a:cubicBezTo>
                    <a:pt x="191" y="0"/>
                    <a:pt x="0" y="185"/>
                    <a:pt x="15" y="415"/>
                  </a:cubicBezTo>
                  <a:cubicBezTo>
                    <a:pt x="15" y="629"/>
                    <a:pt x="177" y="814"/>
                    <a:pt x="387" y="814"/>
                  </a:cubicBezTo>
                  <a:cubicBezTo>
                    <a:pt x="396" y="814"/>
                    <a:pt x="405" y="813"/>
                    <a:pt x="413" y="813"/>
                  </a:cubicBezTo>
                  <a:cubicBezTo>
                    <a:pt x="423" y="813"/>
                    <a:pt x="433" y="814"/>
                    <a:pt x="443" y="814"/>
                  </a:cubicBezTo>
                  <a:cubicBezTo>
                    <a:pt x="668" y="814"/>
                    <a:pt x="843" y="643"/>
                    <a:pt x="843" y="415"/>
                  </a:cubicBezTo>
                  <a:cubicBezTo>
                    <a:pt x="859" y="192"/>
                    <a:pt x="668" y="1"/>
                    <a:pt x="445" y="1"/>
                  </a:cubicBezTo>
                  <a:cubicBezTo>
                    <a:pt x="436" y="0"/>
                    <a:pt x="427"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401110" y="3830922"/>
              <a:ext cx="28173" cy="23670"/>
            </a:xfrm>
            <a:custGeom>
              <a:avLst/>
              <a:gdLst/>
              <a:ahLst/>
              <a:cxnLst/>
              <a:rect l="l" t="t" r="r" b="b"/>
              <a:pathLst>
                <a:path w="951" h="799" extrusionOk="0">
                  <a:moveTo>
                    <a:pt x="537" y="1"/>
                  </a:moveTo>
                  <a:cubicBezTo>
                    <a:pt x="26" y="1"/>
                    <a:pt x="0" y="781"/>
                    <a:pt x="520" y="797"/>
                  </a:cubicBezTo>
                  <a:cubicBezTo>
                    <a:pt x="530" y="798"/>
                    <a:pt x="539" y="798"/>
                    <a:pt x="548" y="798"/>
                  </a:cubicBezTo>
                  <a:cubicBezTo>
                    <a:pt x="758" y="798"/>
                    <a:pt x="918" y="628"/>
                    <a:pt x="918" y="415"/>
                  </a:cubicBezTo>
                  <a:cubicBezTo>
                    <a:pt x="950" y="192"/>
                    <a:pt x="775"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1616314" y="3837973"/>
              <a:ext cx="24529" cy="23285"/>
            </a:xfrm>
            <a:custGeom>
              <a:avLst/>
              <a:gdLst/>
              <a:ahLst/>
              <a:cxnLst/>
              <a:rect l="l" t="t" r="r" b="b"/>
              <a:pathLst>
                <a:path w="828" h="786" extrusionOk="0">
                  <a:moveTo>
                    <a:pt x="399" y="1"/>
                  </a:moveTo>
                  <a:cubicBezTo>
                    <a:pt x="175" y="1"/>
                    <a:pt x="1" y="171"/>
                    <a:pt x="31" y="384"/>
                  </a:cubicBezTo>
                  <a:cubicBezTo>
                    <a:pt x="2" y="605"/>
                    <a:pt x="177" y="785"/>
                    <a:pt x="380" y="785"/>
                  </a:cubicBezTo>
                  <a:cubicBezTo>
                    <a:pt x="396" y="785"/>
                    <a:pt x="413" y="784"/>
                    <a:pt x="429" y="782"/>
                  </a:cubicBezTo>
                  <a:cubicBezTo>
                    <a:pt x="684" y="782"/>
                    <a:pt x="811" y="623"/>
                    <a:pt x="827" y="384"/>
                  </a:cubicBezTo>
                  <a:cubicBezTo>
                    <a:pt x="812" y="171"/>
                    <a:pt x="651" y="1"/>
                    <a:pt x="455" y="1"/>
                  </a:cubicBezTo>
                  <a:cubicBezTo>
                    <a:pt x="447" y="1"/>
                    <a:pt x="438" y="1"/>
                    <a:pt x="429" y="2"/>
                  </a:cubicBezTo>
                  <a:cubicBezTo>
                    <a:pt x="419" y="1"/>
                    <a:pt x="409"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384905" y="3890824"/>
              <a:ext cx="23137" cy="22248"/>
            </a:xfrm>
            <a:custGeom>
              <a:avLst/>
              <a:gdLst/>
              <a:ahLst/>
              <a:cxnLst/>
              <a:rect l="l" t="t" r="r" b="b"/>
              <a:pathLst>
                <a:path w="781" h="751" extrusionOk="0">
                  <a:moveTo>
                    <a:pt x="383" y="1"/>
                  </a:moveTo>
                  <a:cubicBezTo>
                    <a:pt x="176" y="1"/>
                    <a:pt x="1" y="176"/>
                    <a:pt x="17" y="383"/>
                  </a:cubicBezTo>
                  <a:cubicBezTo>
                    <a:pt x="25" y="627"/>
                    <a:pt x="213" y="751"/>
                    <a:pt x="400" y="751"/>
                  </a:cubicBezTo>
                  <a:cubicBezTo>
                    <a:pt x="591" y="751"/>
                    <a:pt x="781" y="623"/>
                    <a:pt x="781" y="367"/>
                  </a:cubicBezTo>
                  <a:cubicBezTo>
                    <a:pt x="765" y="128"/>
                    <a:pt x="622" y="17"/>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307110" y="3929929"/>
              <a:ext cx="24974" cy="23759"/>
            </a:xfrm>
            <a:custGeom>
              <a:avLst/>
              <a:gdLst/>
              <a:ahLst/>
              <a:cxnLst/>
              <a:rect l="l" t="t" r="r" b="b"/>
              <a:pathLst>
                <a:path w="843" h="802" extrusionOk="0">
                  <a:moveTo>
                    <a:pt x="402" y="1"/>
                  </a:moveTo>
                  <a:cubicBezTo>
                    <a:pt x="192" y="1"/>
                    <a:pt x="17" y="170"/>
                    <a:pt x="32" y="384"/>
                  </a:cubicBezTo>
                  <a:cubicBezTo>
                    <a:pt x="0" y="607"/>
                    <a:pt x="176" y="798"/>
                    <a:pt x="398" y="798"/>
                  </a:cubicBezTo>
                  <a:cubicBezTo>
                    <a:pt x="416" y="800"/>
                    <a:pt x="433" y="801"/>
                    <a:pt x="451" y="801"/>
                  </a:cubicBezTo>
                  <a:cubicBezTo>
                    <a:pt x="666" y="801"/>
                    <a:pt x="843" y="621"/>
                    <a:pt x="828" y="400"/>
                  </a:cubicBezTo>
                  <a:cubicBezTo>
                    <a:pt x="828" y="186"/>
                    <a:pt x="667" y="1"/>
                    <a:pt x="456" y="1"/>
                  </a:cubicBezTo>
                  <a:cubicBezTo>
                    <a:pt x="448" y="1"/>
                    <a:pt x="439" y="1"/>
                    <a:pt x="430" y="2"/>
                  </a:cubicBezTo>
                  <a:cubicBezTo>
                    <a:pt x="421" y="1"/>
                    <a:pt x="41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1712003" y="3934195"/>
              <a:ext cx="27847" cy="23611"/>
            </a:xfrm>
            <a:custGeom>
              <a:avLst/>
              <a:gdLst/>
              <a:ahLst/>
              <a:cxnLst/>
              <a:rect l="l" t="t" r="r" b="b"/>
              <a:pathLst>
                <a:path w="940" h="797" extrusionOk="0">
                  <a:moveTo>
                    <a:pt x="568" y="0"/>
                  </a:moveTo>
                  <a:cubicBezTo>
                    <a:pt x="559" y="0"/>
                    <a:pt x="551" y="0"/>
                    <a:pt x="542" y="1"/>
                  </a:cubicBezTo>
                  <a:cubicBezTo>
                    <a:pt x="1" y="1"/>
                    <a:pt x="1" y="797"/>
                    <a:pt x="542" y="797"/>
                  </a:cubicBezTo>
                  <a:cubicBezTo>
                    <a:pt x="781" y="797"/>
                    <a:pt x="908" y="654"/>
                    <a:pt x="940" y="399"/>
                  </a:cubicBezTo>
                  <a:cubicBezTo>
                    <a:pt x="940" y="185"/>
                    <a:pt x="778"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012400" y="4031247"/>
              <a:ext cx="25418" cy="23818"/>
            </a:xfrm>
            <a:custGeom>
              <a:avLst/>
              <a:gdLst/>
              <a:ahLst/>
              <a:cxnLst/>
              <a:rect l="l" t="t" r="r" b="b"/>
              <a:pathLst>
                <a:path w="858" h="804" extrusionOk="0">
                  <a:moveTo>
                    <a:pt x="393" y="0"/>
                  </a:moveTo>
                  <a:cubicBezTo>
                    <a:pt x="191" y="0"/>
                    <a:pt x="16" y="165"/>
                    <a:pt x="16" y="370"/>
                  </a:cubicBezTo>
                  <a:cubicBezTo>
                    <a:pt x="0" y="593"/>
                    <a:pt x="159" y="784"/>
                    <a:pt x="382" y="800"/>
                  </a:cubicBezTo>
                  <a:cubicBezTo>
                    <a:pt x="401" y="803"/>
                    <a:pt x="420" y="804"/>
                    <a:pt x="439" y="804"/>
                  </a:cubicBezTo>
                  <a:cubicBezTo>
                    <a:pt x="639" y="804"/>
                    <a:pt x="812" y="653"/>
                    <a:pt x="812" y="450"/>
                  </a:cubicBezTo>
                  <a:cubicBezTo>
                    <a:pt x="858" y="219"/>
                    <a:pt x="696" y="3"/>
                    <a:pt x="470" y="3"/>
                  </a:cubicBezTo>
                  <a:cubicBezTo>
                    <a:pt x="462" y="3"/>
                    <a:pt x="454" y="4"/>
                    <a:pt x="446" y="4"/>
                  </a:cubicBezTo>
                  <a:cubicBezTo>
                    <a:pt x="428" y="2"/>
                    <a:pt x="41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1946870" y="3028322"/>
              <a:ext cx="23967" cy="22456"/>
            </a:xfrm>
            <a:custGeom>
              <a:avLst/>
              <a:gdLst/>
              <a:ahLst/>
              <a:cxnLst/>
              <a:rect l="l" t="t" r="r" b="b"/>
              <a:pathLst>
                <a:path w="809" h="758" extrusionOk="0">
                  <a:moveTo>
                    <a:pt x="371" y="1"/>
                  </a:moveTo>
                  <a:cubicBezTo>
                    <a:pt x="176" y="1"/>
                    <a:pt x="15" y="170"/>
                    <a:pt x="15" y="368"/>
                  </a:cubicBezTo>
                  <a:cubicBezTo>
                    <a:pt x="0" y="581"/>
                    <a:pt x="146" y="751"/>
                    <a:pt x="354" y="751"/>
                  </a:cubicBezTo>
                  <a:cubicBezTo>
                    <a:pt x="363" y="751"/>
                    <a:pt x="372" y="750"/>
                    <a:pt x="382" y="750"/>
                  </a:cubicBezTo>
                  <a:cubicBezTo>
                    <a:pt x="405" y="755"/>
                    <a:pt x="428" y="757"/>
                    <a:pt x="451" y="757"/>
                  </a:cubicBezTo>
                  <a:cubicBezTo>
                    <a:pt x="645" y="757"/>
                    <a:pt x="808" y="582"/>
                    <a:pt x="780" y="368"/>
                  </a:cubicBezTo>
                  <a:cubicBezTo>
                    <a:pt x="780" y="129"/>
                    <a:pt x="636" y="18"/>
                    <a:pt x="397" y="2"/>
                  </a:cubicBezTo>
                  <a:cubicBezTo>
                    <a:pt x="389" y="1"/>
                    <a:pt x="380"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000135" y="3047667"/>
              <a:ext cx="28322" cy="23641"/>
            </a:xfrm>
            <a:custGeom>
              <a:avLst/>
              <a:gdLst/>
              <a:ahLst/>
              <a:cxnLst/>
              <a:rect l="l" t="t" r="r" b="b"/>
              <a:pathLst>
                <a:path w="956" h="798" extrusionOk="0">
                  <a:moveTo>
                    <a:pt x="569" y="0"/>
                  </a:moveTo>
                  <a:cubicBezTo>
                    <a:pt x="560" y="0"/>
                    <a:pt x="551" y="1"/>
                    <a:pt x="541" y="1"/>
                  </a:cubicBezTo>
                  <a:cubicBezTo>
                    <a:pt x="0" y="1"/>
                    <a:pt x="16" y="797"/>
                    <a:pt x="557" y="797"/>
                  </a:cubicBezTo>
                  <a:cubicBezTo>
                    <a:pt x="764" y="797"/>
                    <a:pt x="955" y="606"/>
                    <a:pt x="939" y="399"/>
                  </a:cubicBezTo>
                  <a:cubicBezTo>
                    <a:pt x="955" y="171"/>
                    <a:pt x="780" y="0"/>
                    <a:pt x="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1864008" y="3067486"/>
              <a:ext cx="27699" cy="23611"/>
            </a:xfrm>
            <a:custGeom>
              <a:avLst/>
              <a:gdLst/>
              <a:ahLst/>
              <a:cxnLst/>
              <a:rect l="l" t="t" r="r" b="b"/>
              <a:pathLst>
                <a:path w="935" h="797" extrusionOk="0">
                  <a:moveTo>
                    <a:pt x="537" y="1"/>
                  </a:moveTo>
                  <a:cubicBezTo>
                    <a:pt x="26" y="1"/>
                    <a:pt x="0" y="781"/>
                    <a:pt x="520" y="797"/>
                  </a:cubicBezTo>
                  <a:cubicBezTo>
                    <a:pt x="759" y="797"/>
                    <a:pt x="902" y="653"/>
                    <a:pt x="934" y="399"/>
                  </a:cubicBezTo>
                  <a:cubicBezTo>
                    <a:pt x="934" y="176"/>
                    <a:pt x="759"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297689" y="3141993"/>
              <a:ext cx="27847" cy="23611"/>
            </a:xfrm>
            <a:custGeom>
              <a:avLst/>
              <a:gdLst/>
              <a:ahLst/>
              <a:cxnLst/>
              <a:rect l="l" t="t" r="r" b="b"/>
              <a:pathLst>
                <a:path w="940" h="797" extrusionOk="0">
                  <a:moveTo>
                    <a:pt x="541" y="1"/>
                  </a:moveTo>
                  <a:cubicBezTo>
                    <a:pt x="16" y="1"/>
                    <a:pt x="0" y="797"/>
                    <a:pt x="525" y="797"/>
                  </a:cubicBezTo>
                  <a:cubicBezTo>
                    <a:pt x="764" y="797"/>
                    <a:pt x="892" y="653"/>
                    <a:pt x="923" y="399"/>
                  </a:cubicBezTo>
                  <a:cubicBezTo>
                    <a:pt x="939" y="192"/>
                    <a:pt x="764"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1711292" y="3146881"/>
              <a:ext cx="24322" cy="23433"/>
            </a:xfrm>
            <a:custGeom>
              <a:avLst/>
              <a:gdLst/>
              <a:ahLst/>
              <a:cxnLst/>
              <a:rect l="l" t="t" r="r" b="b"/>
              <a:pathLst>
                <a:path w="821" h="791" extrusionOk="0">
                  <a:moveTo>
                    <a:pt x="408" y="1"/>
                  </a:moveTo>
                  <a:cubicBezTo>
                    <a:pt x="205" y="1"/>
                    <a:pt x="1" y="140"/>
                    <a:pt x="9" y="409"/>
                  </a:cubicBezTo>
                  <a:cubicBezTo>
                    <a:pt x="25" y="663"/>
                    <a:pt x="168" y="775"/>
                    <a:pt x="423" y="791"/>
                  </a:cubicBezTo>
                  <a:cubicBezTo>
                    <a:pt x="645" y="791"/>
                    <a:pt x="821" y="616"/>
                    <a:pt x="805" y="393"/>
                  </a:cubicBezTo>
                  <a:cubicBezTo>
                    <a:pt x="797" y="128"/>
                    <a:pt x="603"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361086" y="3162286"/>
              <a:ext cx="22930" cy="22485"/>
            </a:xfrm>
            <a:custGeom>
              <a:avLst/>
              <a:gdLst/>
              <a:ahLst/>
              <a:cxnLst/>
              <a:rect l="l" t="t" r="r" b="b"/>
              <a:pathLst>
                <a:path w="774" h="759" extrusionOk="0">
                  <a:moveTo>
                    <a:pt x="407" y="0"/>
                  </a:moveTo>
                  <a:cubicBezTo>
                    <a:pt x="184" y="16"/>
                    <a:pt x="25" y="128"/>
                    <a:pt x="9" y="366"/>
                  </a:cubicBezTo>
                  <a:cubicBezTo>
                    <a:pt x="1" y="627"/>
                    <a:pt x="193" y="759"/>
                    <a:pt x="384" y="759"/>
                  </a:cubicBezTo>
                  <a:cubicBezTo>
                    <a:pt x="567" y="759"/>
                    <a:pt x="749" y="639"/>
                    <a:pt x="757" y="398"/>
                  </a:cubicBezTo>
                  <a:cubicBezTo>
                    <a:pt x="773" y="175"/>
                    <a:pt x="614"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1612048" y="3246095"/>
              <a:ext cx="24056" cy="23285"/>
            </a:xfrm>
            <a:custGeom>
              <a:avLst/>
              <a:gdLst/>
              <a:ahLst/>
              <a:cxnLst/>
              <a:rect l="l" t="t" r="r" b="b"/>
              <a:pathLst>
                <a:path w="812" h="786" extrusionOk="0">
                  <a:moveTo>
                    <a:pt x="405" y="0"/>
                  </a:moveTo>
                  <a:cubicBezTo>
                    <a:pt x="209" y="0"/>
                    <a:pt x="16" y="128"/>
                    <a:pt x="16" y="387"/>
                  </a:cubicBezTo>
                  <a:cubicBezTo>
                    <a:pt x="1" y="601"/>
                    <a:pt x="162" y="785"/>
                    <a:pt x="386" y="785"/>
                  </a:cubicBezTo>
                  <a:cubicBezTo>
                    <a:pt x="395" y="785"/>
                    <a:pt x="405" y="785"/>
                    <a:pt x="414" y="784"/>
                  </a:cubicBezTo>
                  <a:cubicBezTo>
                    <a:pt x="423" y="785"/>
                    <a:pt x="432" y="785"/>
                    <a:pt x="440" y="785"/>
                  </a:cubicBezTo>
                  <a:cubicBezTo>
                    <a:pt x="637" y="785"/>
                    <a:pt x="812" y="616"/>
                    <a:pt x="812" y="402"/>
                  </a:cubicBezTo>
                  <a:cubicBezTo>
                    <a:pt x="812" y="136"/>
                    <a:pt x="607" y="0"/>
                    <a:pt x="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519313" y="3476815"/>
              <a:ext cx="23374" cy="23167"/>
            </a:xfrm>
            <a:custGeom>
              <a:avLst/>
              <a:gdLst/>
              <a:ahLst/>
              <a:cxnLst/>
              <a:rect l="l" t="t" r="r" b="b"/>
              <a:pathLst>
                <a:path w="789" h="782" extrusionOk="0">
                  <a:moveTo>
                    <a:pt x="388" y="0"/>
                  </a:moveTo>
                  <a:cubicBezTo>
                    <a:pt x="193" y="0"/>
                    <a:pt x="1" y="131"/>
                    <a:pt x="16" y="398"/>
                  </a:cubicBezTo>
                  <a:cubicBezTo>
                    <a:pt x="0" y="605"/>
                    <a:pt x="175" y="780"/>
                    <a:pt x="382" y="780"/>
                  </a:cubicBezTo>
                  <a:cubicBezTo>
                    <a:pt x="391" y="781"/>
                    <a:pt x="400" y="781"/>
                    <a:pt x="409" y="781"/>
                  </a:cubicBezTo>
                  <a:cubicBezTo>
                    <a:pt x="605" y="781"/>
                    <a:pt x="780" y="612"/>
                    <a:pt x="764" y="414"/>
                  </a:cubicBezTo>
                  <a:cubicBezTo>
                    <a:pt x="789" y="139"/>
                    <a:pt x="587"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45831" y="4008732"/>
              <a:ext cx="27847" cy="23582"/>
            </a:xfrm>
            <a:custGeom>
              <a:avLst/>
              <a:gdLst/>
              <a:ahLst/>
              <a:cxnLst/>
              <a:rect l="l" t="t" r="r" b="b"/>
              <a:pathLst>
                <a:path w="940" h="796" extrusionOk="0">
                  <a:moveTo>
                    <a:pt x="526" y="0"/>
                  </a:moveTo>
                  <a:cubicBezTo>
                    <a:pt x="1" y="0"/>
                    <a:pt x="1" y="796"/>
                    <a:pt x="526" y="796"/>
                  </a:cubicBezTo>
                  <a:cubicBezTo>
                    <a:pt x="781" y="796"/>
                    <a:pt x="908" y="653"/>
                    <a:pt x="924" y="398"/>
                  </a:cubicBezTo>
                  <a:cubicBezTo>
                    <a:pt x="940" y="175"/>
                    <a:pt x="749"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1537126" y="3678976"/>
              <a:ext cx="24470" cy="23344"/>
            </a:xfrm>
            <a:custGeom>
              <a:avLst/>
              <a:gdLst/>
              <a:ahLst/>
              <a:cxnLst/>
              <a:rect l="l" t="t" r="r" b="b"/>
              <a:pathLst>
                <a:path w="826" h="788" extrusionOk="0">
                  <a:moveTo>
                    <a:pt x="376" y="1"/>
                  </a:moveTo>
                  <a:cubicBezTo>
                    <a:pt x="176" y="1"/>
                    <a:pt x="15" y="166"/>
                    <a:pt x="30" y="371"/>
                  </a:cubicBezTo>
                  <a:cubicBezTo>
                    <a:pt x="0" y="593"/>
                    <a:pt x="164" y="788"/>
                    <a:pt x="380" y="788"/>
                  </a:cubicBezTo>
                  <a:cubicBezTo>
                    <a:pt x="395" y="788"/>
                    <a:pt x="412" y="787"/>
                    <a:pt x="428" y="785"/>
                  </a:cubicBezTo>
                  <a:cubicBezTo>
                    <a:pt x="667" y="785"/>
                    <a:pt x="794" y="657"/>
                    <a:pt x="826" y="387"/>
                  </a:cubicBezTo>
                  <a:cubicBezTo>
                    <a:pt x="826" y="173"/>
                    <a:pt x="665" y="4"/>
                    <a:pt x="456" y="4"/>
                  </a:cubicBezTo>
                  <a:cubicBezTo>
                    <a:pt x="447" y="4"/>
                    <a:pt x="437" y="4"/>
                    <a:pt x="428" y="5"/>
                  </a:cubicBezTo>
                  <a:cubicBezTo>
                    <a:pt x="410" y="2"/>
                    <a:pt x="393"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498250" y="3536213"/>
              <a:ext cx="27699" cy="23641"/>
            </a:xfrm>
            <a:custGeom>
              <a:avLst/>
              <a:gdLst/>
              <a:ahLst/>
              <a:cxnLst/>
              <a:rect l="l" t="t" r="r" b="b"/>
              <a:pathLst>
                <a:path w="935" h="798" extrusionOk="0">
                  <a:moveTo>
                    <a:pt x="521" y="1"/>
                  </a:moveTo>
                  <a:cubicBezTo>
                    <a:pt x="11" y="1"/>
                    <a:pt x="0" y="781"/>
                    <a:pt x="520" y="797"/>
                  </a:cubicBezTo>
                  <a:cubicBezTo>
                    <a:pt x="530" y="797"/>
                    <a:pt x="539" y="798"/>
                    <a:pt x="548" y="798"/>
                  </a:cubicBezTo>
                  <a:cubicBezTo>
                    <a:pt x="758" y="798"/>
                    <a:pt x="918" y="628"/>
                    <a:pt x="918" y="415"/>
                  </a:cubicBezTo>
                  <a:cubicBezTo>
                    <a:pt x="934" y="192"/>
                    <a:pt x="759" y="1"/>
                    <a:pt x="536" y="1"/>
                  </a:cubicBezTo>
                  <a:cubicBezTo>
                    <a:pt x="531" y="1"/>
                    <a:pt x="526"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1512212" y="3542790"/>
              <a:ext cx="27699" cy="23641"/>
            </a:xfrm>
            <a:custGeom>
              <a:avLst/>
              <a:gdLst/>
              <a:ahLst/>
              <a:cxnLst/>
              <a:rect l="l" t="t" r="r" b="b"/>
              <a:pathLst>
                <a:path w="935" h="798" extrusionOk="0">
                  <a:moveTo>
                    <a:pt x="563" y="1"/>
                  </a:moveTo>
                  <a:cubicBezTo>
                    <a:pt x="554" y="1"/>
                    <a:pt x="546" y="1"/>
                    <a:pt x="537" y="2"/>
                  </a:cubicBezTo>
                  <a:cubicBezTo>
                    <a:pt x="532" y="1"/>
                    <a:pt x="527" y="1"/>
                    <a:pt x="521" y="1"/>
                  </a:cubicBezTo>
                  <a:cubicBezTo>
                    <a:pt x="11" y="1"/>
                    <a:pt x="1" y="782"/>
                    <a:pt x="521" y="797"/>
                  </a:cubicBezTo>
                  <a:cubicBezTo>
                    <a:pt x="760" y="797"/>
                    <a:pt x="887" y="654"/>
                    <a:pt x="919" y="400"/>
                  </a:cubicBezTo>
                  <a:cubicBezTo>
                    <a:pt x="934" y="185"/>
                    <a:pt x="773"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458019" y="3262211"/>
              <a:ext cx="24529" cy="21330"/>
            </a:xfrm>
            <a:custGeom>
              <a:avLst/>
              <a:gdLst/>
              <a:ahLst/>
              <a:cxnLst/>
              <a:rect l="l" t="t" r="r" b="b"/>
              <a:pathLst>
                <a:path w="828" h="720" extrusionOk="0">
                  <a:moveTo>
                    <a:pt x="481" y="1"/>
                  </a:moveTo>
                  <a:cubicBezTo>
                    <a:pt x="470" y="1"/>
                    <a:pt x="458" y="1"/>
                    <a:pt x="446" y="2"/>
                  </a:cubicBezTo>
                  <a:cubicBezTo>
                    <a:pt x="0" y="34"/>
                    <a:pt x="0" y="686"/>
                    <a:pt x="446" y="718"/>
                  </a:cubicBezTo>
                  <a:cubicBezTo>
                    <a:pt x="457" y="719"/>
                    <a:pt x="468" y="719"/>
                    <a:pt x="478" y="719"/>
                  </a:cubicBezTo>
                  <a:cubicBezTo>
                    <a:pt x="695" y="719"/>
                    <a:pt x="797" y="564"/>
                    <a:pt x="828" y="352"/>
                  </a:cubicBezTo>
                  <a:cubicBezTo>
                    <a:pt x="798" y="140"/>
                    <a:pt x="696" y="1"/>
                    <a:pt x="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501894" y="3732834"/>
              <a:ext cx="22633" cy="21774"/>
            </a:xfrm>
            <a:custGeom>
              <a:avLst/>
              <a:gdLst/>
              <a:ahLst/>
              <a:cxnLst/>
              <a:rect l="l" t="t" r="r" b="b"/>
              <a:pathLst>
                <a:path w="764" h="735" extrusionOk="0">
                  <a:moveTo>
                    <a:pt x="401" y="0"/>
                  </a:moveTo>
                  <a:cubicBezTo>
                    <a:pt x="389" y="0"/>
                    <a:pt x="378" y="1"/>
                    <a:pt x="365" y="1"/>
                  </a:cubicBezTo>
                  <a:cubicBezTo>
                    <a:pt x="357" y="1"/>
                    <a:pt x="348" y="0"/>
                    <a:pt x="339" y="0"/>
                  </a:cubicBezTo>
                  <a:cubicBezTo>
                    <a:pt x="145" y="0"/>
                    <a:pt x="0" y="169"/>
                    <a:pt x="15" y="352"/>
                  </a:cubicBezTo>
                  <a:cubicBezTo>
                    <a:pt x="0" y="565"/>
                    <a:pt x="160" y="735"/>
                    <a:pt x="369" y="735"/>
                  </a:cubicBezTo>
                  <a:cubicBezTo>
                    <a:pt x="379" y="735"/>
                    <a:pt x="388" y="734"/>
                    <a:pt x="397" y="734"/>
                  </a:cubicBezTo>
                  <a:cubicBezTo>
                    <a:pt x="620" y="718"/>
                    <a:pt x="732" y="574"/>
                    <a:pt x="763" y="352"/>
                  </a:cubicBezTo>
                  <a:cubicBezTo>
                    <a:pt x="718" y="140"/>
                    <a:pt x="615"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1657315" y="3915917"/>
              <a:ext cx="22189" cy="21626"/>
            </a:xfrm>
            <a:custGeom>
              <a:avLst/>
              <a:gdLst/>
              <a:ahLst/>
              <a:cxnLst/>
              <a:rect l="l" t="t" r="r" b="b"/>
              <a:pathLst>
                <a:path w="749" h="730" extrusionOk="0">
                  <a:moveTo>
                    <a:pt x="367" y="1"/>
                  </a:moveTo>
                  <a:cubicBezTo>
                    <a:pt x="183" y="1"/>
                    <a:pt x="0" y="125"/>
                    <a:pt x="0" y="363"/>
                  </a:cubicBezTo>
                  <a:cubicBezTo>
                    <a:pt x="16" y="602"/>
                    <a:pt x="159" y="714"/>
                    <a:pt x="398" y="729"/>
                  </a:cubicBezTo>
                  <a:cubicBezTo>
                    <a:pt x="589" y="729"/>
                    <a:pt x="748" y="538"/>
                    <a:pt x="732" y="332"/>
                  </a:cubicBezTo>
                  <a:cubicBezTo>
                    <a:pt x="709" y="109"/>
                    <a:pt x="538"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633259" y="3186786"/>
              <a:ext cx="21715" cy="22337"/>
            </a:xfrm>
            <a:custGeom>
              <a:avLst/>
              <a:gdLst/>
              <a:ahLst/>
              <a:cxnLst/>
              <a:rect l="l" t="t" r="r" b="b"/>
              <a:pathLst>
                <a:path w="733" h="754" extrusionOk="0">
                  <a:moveTo>
                    <a:pt x="367" y="1"/>
                  </a:moveTo>
                  <a:cubicBezTo>
                    <a:pt x="144" y="33"/>
                    <a:pt x="0" y="144"/>
                    <a:pt x="0" y="383"/>
                  </a:cubicBezTo>
                  <a:cubicBezTo>
                    <a:pt x="0" y="630"/>
                    <a:pt x="183" y="753"/>
                    <a:pt x="367" y="753"/>
                  </a:cubicBezTo>
                  <a:cubicBezTo>
                    <a:pt x="550" y="753"/>
                    <a:pt x="733" y="630"/>
                    <a:pt x="733" y="383"/>
                  </a:cubicBezTo>
                  <a:cubicBezTo>
                    <a:pt x="733" y="144"/>
                    <a:pt x="589"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069132" y="4052073"/>
              <a:ext cx="26277" cy="22219"/>
            </a:xfrm>
            <a:custGeom>
              <a:avLst/>
              <a:gdLst/>
              <a:ahLst/>
              <a:cxnLst/>
              <a:rect l="l" t="t" r="r" b="b"/>
              <a:pathLst>
                <a:path w="887" h="750" extrusionOk="0">
                  <a:moveTo>
                    <a:pt x="517" y="0"/>
                  </a:moveTo>
                  <a:cubicBezTo>
                    <a:pt x="508" y="0"/>
                    <a:pt x="498" y="1"/>
                    <a:pt x="489" y="1"/>
                  </a:cubicBezTo>
                  <a:cubicBezTo>
                    <a:pt x="0" y="17"/>
                    <a:pt x="26" y="750"/>
                    <a:pt x="505" y="750"/>
                  </a:cubicBezTo>
                  <a:cubicBezTo>
                    <a:pt x="510" y="750"/>
                    <a:pt x="515" y="750"/>
                    <a:pt x="520" y="750"/>
                  </a:cubicBezTo>
                  <a:cubicBezTo>
                    <a:pt x="759" y="734"/>
                    <a:pt x="871" y="574"/>
                    <a:pt x="887" y="352"/>
                  </a:cubicBezTo>
                  <a:cubicBezTo>
                    <a:pt x="871" y="154"/>
                    <a:pt x="71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1498851" y="3602721"/>
              <a:ext cx="22693" cy="21774"/>
            </a:xfrm>
            <a:custGeom>
              <a:avLst/>
              <a:gdLst/>
              <a:ahLst/>
              <a:cxnLst/>
              <a:rect l="l" t="t" r="r" b="b"/>
              <a:pathLst>
                <a:path w="766" h="735" extrusionOk="0">
                  <a:moveTo>
                    <a:pt x="383" y="0"/>
                  </a:moveTo>
                  <a:cubicBezTo>
                    <a:pt x="160" y="16"/>
                    <a:pt x="17" y="127"/>
                    <a:pt x="1" y="366"/>
                  </a:cubicBezTo>
                  <a:cubicBezTo>
                    <a:pt x="9" y="611"/>
                    <a:pt x="193" y="735"/>
                    <a:pt x="377" y="735"/>
                  </a:cubicBezTo>
                  <a:cubicBezTo>
                    <a:pt x="551" y="735"/>
                    <a:pt x="726" y="623"/>
                    <a:pt x="749" y="398"/>
                  </a:cubicBezTo>
                  <a:cubicBezTo>
                    <a:pt x="765" y="191"/>
                    <a:pt x="60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083796" y="3006814"/>
              <a:ext cx="21982" cy="21567"/>
            </a:xfrm>
            <a:custGeom>
              <a:avLst/>
              <a:gdLst/>
              <a:ahLst/>
              <a:cxnLst/>
              <a:rect l="l" t="t" r="r" b="b"/>
              <a:pathLst>
                <a:path w="742" h="728" extrusionOk="0">
                  <a:moveTo>
                    <a:pt x="388" y="1"/>
                  </a:moveTo>
                  <a:cubicBezTo>
                    <a:pt x="195" y="1"/>
                    <a:pt x="1" y="137"/>
                    <a:pt x="25" y="393"/>
                  </a:cubicBezTo>
                  <a:cubicBezTo>
                    <a:pt x="41" y="584"/>
                    <a:pt x="201" y="728"/>
                    <a:pt x="407" y="728"/>
                  </a:cubicBezTo>
                  <a:cubicBezTo>
                    <a:pt x="614" y="680"/>
                    <a:pt x="742" y="584"/>
                    <a:pt x="742" y="362"/>
                  </a:cubicBezTo>
                  <a:cubicBezTo>
                    <a:pt x="742" y="117"/>
                    <a:pt x="566"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934575" y="4071892"/>
              <a:ext cx="22189" cy="21745"/>
            </a:xfrm>
            <a:custGeom>
              <a:avLst/>
              <a:gdLst/>
              <a:ahLst/>
              <a:cxnLst/>
              <a:rect l="l" t="t" r="r" b="b"/>
              <a:pathLst>
                <a:path w="749" h="734" extrusionOk="0">
                  <a:moveTo>
                    <a:pt x="367" y="1"/>
                  </a:moveTo>
                  <a:cubicBezTo>
                    <a:pt x="176" y="17"/>
                    <a:pt x="17" y="160"/>
                    <a:pt x="17" y="351"/>
                  </a:cubicBezTo>
                  <a:cubicBezTo>
                    <a:pt x="1" y="606"/>
                    <a:pt x="188" y="733"/>
                    <a:pt x="375" y="733"/>
                  </a:cubicBezTo>
                  <a:cubicBezTo>
                    <a:pt x="562" y="733"/>
                    <a:pt x="749" y="606"/>
                    <a:pt x="733" y="351"/>
                  </a:cubicBezTo>
                  <a:cubicBezTo>
                    <a:pt x="717" y="144"/>
                    <a:pt x="574"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1518225" y="3739440"/>
              <a:ext cx="22633" cy="21745"/>
            </a:xfrm>
            <a:custGeom>
              <a:avLst/>
              <a:gdLst/>
              <a:ahLst/>
              <a:cxnLst/>
              <a:rect l="l" t="t" r="r" b="b"/>
              <a:pathLst>
                <a:path w="764" h="734" extrusionOk="0">
                  <a:moveTo>
                    <a:pt x="369" y="0"/>
                  </a:moveTo>
                  <a:cubicBezTo>
                    <a:pt x="160" y="0"/>
                    <a:pt x="1" y="170"/>
                    <a:pt x="31" y="383"/>
                  </a:cubicBezTo>
                  <a:cubicBezTo>
                    <a:pt x="16" y="574"/>
                    <a:pt x="175" y="733"/>
                    <a:pt x="382" y="733"/>
                  </a:cubicBezTo>
                  <a:cubicBezTo>
                    <a:pt x="604" y="733"/>
                    <a:pt x="732" y="590"/>
                    <a:pt x="764" y="367"/>
                  </a:cubicBezTo>
                  <a:cubicBezTo>
                    <a:pt x="716" y="160"/>
                    <a:pt x="604" y="17"/>
                    <a:pt x="398" y="1"/>
                  </a:cubicBezTo>
                  <a:cubicBezTo>
                    <a:pt x="388" y="0"/>
                    <a:pt x="37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58969" y="3066479"/>
              <a:ext cx="25537" cy="20915"/>
            </a:xfrm>
            <a:custGeom>
              <a:avLst/>
              <a:gdLst/>
              <a:ahLst/>
              <a:cxnLst/>
              <a:rect l="l" t="t" r="r" b="b"/>
              <a:pathLst>
                <a:path w="862" h="706" extrusionOk="0">
                  <a:moveTo>
                    <a:pt x="452" y="1"/>
                  </a:moveTo>
                  <a:cubicBezTo>
                    <a:pt x="0" y="1"/>
                    <a:pt x="0" y="705"/>
                    <a:pt x="452" y="705"/>
                  </a:cubicBezTo>
                  <a:cubicBezTo>
                    <a:pt x="466" y="705"/>
                    <a:pt x="480" y="705"/>
                    <a:pt x="495" y="703"/>
                  </a:cubicBezTo>
                  <a:cubicBezTo>
                    <a:pt x="718" y="703"/>
                    <a:pt x="830" y="560"/>
                    <a:pt x="861" y="353"/>
                  </a:cubicBezTo>
                  <a:cubicBezTo>
                    <a:pt x="846" y="162"/>
                    <a:pt x="686" y="3"/>
                    <a:pt x="495" y="3"/>
                  </a:cubicBezTo>
                  <a:cubicBezTo>
                    <a:pt x="480" y="2"/>
                    <a:pt x="466"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516329" y="3345695"/>
              <a:ext cx="22189" cy="21300"/>
            </a:xfrm>
            <a:custGeom>
              <a:avLst/>
              <a:gdLst/>
              <a:ahLst/>
              <a:cxnLst/>
              <a:rect l="l" t="t" r="r" b="b"/>
              <a:pathLst>
                <a:path w="749" h="719" extrusionOk="0">
                  <a:moveTo>
                    <a:pt x="370" y="0"/>
                  </a:moveTo>
                  <a:cubicBezTo>
                    <a:pt x="161" y="0"/>
                    <a:pt x="1" y="169"/>
                    <a:pt x="16" y="367"/>
                  </a:cubicBezTo>
                  <a:cubicBezTo>
                    <a:pt x="1" y="550"/>
                    <a:pt x="146" y="718"/>
                    <a:pt x="340" y="718"/>
                  </a:cubicBezTo>
                  <a:cubicBezTo>
                    <a:pt x="349" y="718"/>
                    <a:pt x="357" y="718"/>
                    <a:pt x="366" y="717"/>
                  </a:cubicBezTo>
                  <a:cubicBezTo>
                    <a:pt x="377" y="718"/>
                    <a:pt x="388" y="719"/>
                    <a:pt x="399" y="719"/>
                  </a:cubicBezTo>
                  <a:cubicBezTo>
                    <a:pt x="602" y="719"/>
                    <a:pt x="718" y="579"/>
                    <a:pt x="748" y="367"/>
                  </a:cubicBezTo>
                  <a:cubicBezTo>
                    <a:pt x="748" y="176"/>
                    <a:pt x="589" y="17"/>
                    <a:pt x="398" y="1"/>
                  </a:cubicBezTo>
                  <a:cubicBezTo>
                    <a:pt x="388" y="0"/>
                    <a:pt x="379"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497154" y="3339118"/>
              <a:ext cx="25003" cy="21241"/>
            </a:xfrm>
            <a:custGeom>
              <a:avLst/>
              <a:gdLst/>
              <a:ahLst/>
              <a:cxnLst/>
              <a:rect l="l" t="t" r="r" b="b"/>
              <a:pathLst>
                <a:path w="844" h="717" extrusionOk="0">
                  <a:moveTo>
                    <a:pt x="494" y="0"/>
                  </a:moveTo>
                  <a:cubicBezTo>
                    <a:pt x="16" y="0"/>
                    <a:pt x="0" y="717"/>
                    <a:pt x="478" y="717"/>
                  </a:cubicBezTo>
                  <a:cubicBezTo>
                    <a:pt x="701" y="717"/>
                    <a:pt x="812" y="573"/>
                    <a:pt x="844" y="350"/>
                  </a:cubicBezTo>
                  <a:cubicBezTo>
                    <a:pt x="828" y="159"/>
                    <a:pt x="685" y="16"/>
                    <a:pt x="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729689" y="3087779"/>
              <a:ext cx="22426" cy="22189"/>
            </a:xfrm>
            <a:custGeom>
              <a:avLst/>
              <a:gdLst/>
              <a:ahLst/>
              <a:cxnLst/>
              <a:rect l="l" t="t" r="r" b="b"/>
              <a:pathLst>
                <a:path w="757" h="749" extrusionOk="0">
                  <a:moveTo>
                    <a:pt x="359" y="0"/>
                  </a:moveTo>
                  <a:cubicBezTo>
                    <a:pt x="168" y="16"/>
                    <a:pt x="24" y="175"/>
                    <a:pt x="24" y="366"/>
                  </a:cubicBezTo>
                  <a:cubicBezTo>
                    <a:pt x="1" y="621"/>
                    <a:pt x="188" y="748"/>
                    <a:pt x="377" y="748"/>
                  </a:cubicBezTo>
                  <a:cubicBezTo>
                    <a:pt x="566" y="748"/>
                    <a:pt x="757" y="621"/>
                    <a:pt x="741" y="366"/>
                  </a:cubicBezTo>
                  <a:cubicBezTo>
                    <a:pt x="741" y="159"/>
                    <a:pt x="582" y="48"/>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1476276" y="3464432"/>
              <a:ext cx="22604" cy="21389"/>
            </a:xfrm>
            <a:custGeom>
              <a:avLst/>
              <a:gdLst/>
              <a:ahLst/>
              <a:cxnLst/>
              <a:rect l="l" t="t" r="r" b="b"/>
              <a:pathLst>
                <a:path w="763" h="722" extrusionOk="0">
                  <a:moveTo>
                    <a:pt x="364" y="0"/>
                  </a:moveTo>
                  <a:cubicBezTo>
                    <a:pt x="193" y="0"/>
                    <a:pt x="47" y="148"/>
                    <a:pt x="47" y="323"/>
                  </a:cubicBezTo>
                  <a:cubicBezTo>
                    <a:pt x="1" y="522"/>
                    <a:pt x="162" y="721"/>
                    <a:pt x="359" y="721"/>
                  </a:cubicBezTo>
                  <a:cubicBezTo>
                    <a:pt x="366" y="721"/>
                    <a:pt x="373" y="721"/>
                    <a:pt x="381" y="721"/>
                  </a:cubicBezTo>
                  <a:cubicBezTo>
                    <a:pt x="391" y="721"/>
                    <a:pt x="400" y="722"/>
                    <a:pt x="409" y="722"/>
                  </a:cubicBezTo>
                  <a:cubicBezTo>
                    <a:pt x="600" y="722"/>
                    <a:pt x="717" y="568"/>
                    <a:pt x="763" y="386"/>
                  </a:cubicBezTo>
                  <a:cubicBezTo>
                    <a:pt x="763" y="179"/>
                    <a:pt x="620" y="20"/>
                    <a:pt x="413" y="4"/>
                  </a:cubicBezTo>
                  <a:cubicBezTo>
                    <a:pt x="396" y="2"/>
                    <a:pt x="3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1815779" y="4032254"/>
              <a:ext cx="22160" cy="21330"/>
            </a:xfrm>
            <a:custGeom>
              <a:avLst/>
              <a:gdLst/>
              <a:ahLst/>
              <a:cxnLst/>
              <a:rect l="l" t="t" r="r" b="b"/>
              <a:pathLst>
                <a:path w="748" h="720" extrusionOk="0">
                  <a:moveTo>
                    <a:pt x="355" y="1"/>
                  </a:moveTo>
                  <a:cubicBezTo>
                    <a:pt x="160" y="1"/>
                    <a:pt x="0" y="170"/>
                    <a:pt x="15" y="368"/>
                  </a:cubicBezTo>
                  <a:cubicBezTo>
                    <a:pt x="0" y="565"/>
                    <a:pt x="144" y="719"/>
                    <a:pt x="337" y="719"/>
                  </a:cubicBezTo>
                  <a:cubicBezTo>
                    <a:pt x="347" y="719"/>
                    <a:pt x="356" y="719"/>
                    <a:pt x="366" y="718"/>
                  </a:cubicBezTo>
                  <a:cubicBezTo>
                    <a:pt x="376" y="719"/>
                    <a:pt x="386" y="719"/>
                    <a:pt x="396" y="719"/>
                  </a:cubicBezTo>
                  <a:cubicBezTo>
                    <a:pt x="600" y="719"/>
                    <a:pt x="717" y="564"/>
                    <a:pt x="748" y="336"/>
                  </a:cubicBezTo>
                  <a:cubicBezTo>
                    <a:pt x="700" y="161"/>
                    <a:pt x="588" y="2"/>
                    <a:pt x="382" y="2"/>
                  </a:cubicBezTo>
                  <a:cubicBezTo>
                    <a:pt x="373" y="1"/>
                    <a:pt x="364"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09969" y="4030654"/>
              <a:ext cx="21241" cy="21004"/>
            </a:xfrm>
            <a:custGeom>
              <a:avLst/>
              <a:gdLst/>
              <a:ahLst/>
              <a:cxnLst/>
              <a:rect l="l" t="t" r="r" b="b"/>
              <a:pathLst>
                <a:path w="717" h="709" extrusionOk="0">
                  <a:moveTo>
                    <a:pt x="359" y="0"/>
                  </a:moveTo>
                  <a:cubicBezTo>
                    <a:pt x="180" y="0"/>
                    <a:pt x="0" y="120"/>
                    <a:pt x="0" y="358"/>
                  </a:cubicBezTo>
                  <a:cubicBezTo>
                    <a:pt x="0" y="549"/>
                    <a:pt x="160" y="708"/>
                    <a:pt x="351" y="708"/>
                  </a:cubicBezTo>
                  <a:cubicBezTo>
                    <a:pt x="558" y="708"/>
                    <a:pt x="717" y="549"/>
                    <a:pt x="717" y="358"/>
                  </a:cubicBezTo>
                  <a:cubicBezTo>
                    <a:pt x="717" y="120"/>
                    <a:pt x="538"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756085" y="4014360"/>
              <a:ext cx="21982" cy="21774"/>
            </a:xfrm>
            <a:custGeom>
              <a:avLst/>
              <a:gdLst/>
              <a:ahLst/>
              <a:cxnLst/>
              <a:rect l="l" t="t" r="r" b="b"/>
              <a:pathLst>
                <a:path w="742" h="735" extrusionOk="0">
                  <a:moveTo>
                    <a:pt x="382" y="1"/>
                  </a:moveTo>
                  <a:cubicBezTo>
                    <a:pt x="191" y="1"/>
                    <a:pt x="0" y="136"/>
                    <a:pt x="25" y="399"/>
                  </a:cubicBezTo>
                  <a:cubicBezTo>
                    <a:pt x="25" y="581"/>
                    <a:pt x="184" y="734"/>
                    <a:pt x="364" y="734"/>
                  </a:cubicBezTo>
                  <a:cubicBezTo>
                    <a:pt x="373" y="734"/>
                    <a:pt x="382" y="734"/>
                    <a:pt x="391" y="733"/>
                  </a:cubicBezTo>
                  <a:cubicBezTo>
                    <a:pt x="598" y="701"/>
                    <a:pt x="741" y="590"/>
                    <a:pt x="741" y="367"/>
                  </a:cubicBezTo>
                  <a:cubicBezTo>
                    <a:pt x="741" y="120"/>
                    <a:pt x="56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143550" y="3026841"/>
              <a:ext cx="22604" cy="21360"/>
            </a:xfrm>
            <a:custGeom>
              <a:avLst/>
              <a:gdLst/>
              <a:ahLst/>
              <a:cxnLst/>
              <a:rect l="l" t="t" r="r" b="b"/>
              <a:pathLst>
                <a:path w="763" h="721" extrusionOk="0">
                  <a:moveTo>
                    <a:pt x="344" y="0"/>
                  </a:moveTo>
                  <a:cubicBezTo>
                    <a:pt x="147" y="0"/>
                    <a:pt x="1" y="165"/>
                    <a:pt x="30" y="370"/>
                  </a:cubicBezTo>
                  <a:cubicBezTo>
                    <a:pt x="14" y="561"/>
                    <a:pt x="173" y="720"/>
                    <a:pt x="380" y="720"/>
                  </a:cubicBezTo>
                  <a:cubicBezTo>
                    <a:pt x="603" y="720"/>
                    <a:pt x="730" y="577"/>
                    <a:pt x="762" y="354"/>
                  </a:cubicBezTo>
                  <a:cubicBezTo>
                    <a:pt x="714" y="147"/>
                    <a:pt x="603" y="4"/>
                    <a:pt x="396" y="4"/>
                  </a:cubicBezTo>
                  <a:cubicBezTo>
                    <a:pt x="378" y="1"/>
                    <a:pt x="361"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557864" y="3818687"/>
              <a:ext cx="22604" cy="21745"/>
            </a:xfrm>
            <a:custGeom>
              <a:avLst/>
              <a:gdLst/>
              <a:ahLst/>
              <a:cxnLst/>
              <a:rect l="l" t="t" r="r" b="b"/>
              <a:pathLst>
                <a:path w="763" h="734" extrusionOk="0">
                  <a:moveTo>
                    <a:pt x="381" y="0"/>
                  </a:moveTo>
                  <a:cubicBezTo>
                    <a:pt x="174" y="32"/>
                    <a:pt x="30" y="144"/>
                    <a:pt x="30" y="366"/>
                  </a:cubicBezTo>
                  <a:cubicBezTo>
                    <a:pt x="0" y="565"/>
                    <a:pt x="174" y="733"/>
                    <a:pt x="370" y="733"/>
                  </a:cubicBezTo>
                  <a:cubicBezTo>
                    <a:pt x="379" y="733"/>
                    <a:pt x="388" y="733"/>
                    <a:pt x="397" y="732"/>
                  </a:cubicBezTo>
                  <a:cubicBezTo>
                    <a:pt x="588" y="732"/>
                    <a:pt x="763" y="573"/>
                    <a:pt x="747" y="382"/>
                  </a:cubicBezTo>
                  <a:cubicBezTo>
                    <a:pt x="747" y="144"/>
                    <a:pt x="604" y="32"/>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289186" y="3990779"/>
              <a:ext cx="21715" cy="21508"/>
            </a:xfrm>
            <a:custGeom>
              <a:avLst/>
              <a:gdLst/>
              <a:ahLst/>
              <a:cxnLst/>
              <a:rect l="l" t="t" r="r" b="b"/>
              <a:pathLst>
                <a:path w="733" h="726" extrusionOk="0">
                  <a:moveTo>
                    <a:pt x="377" y="0"/>
                  </a:moveTo>
                  <a:cubicBezTo>
                    <a:pt x="368" y="0"/>
                    <a:pt x="360" y="0"/>
                    <a:pt x="351" y="1"/>
                  </a:cubicBezTo>
                  <a:cubicBezTo>
                    <a:pt x="144" y="33"/>
                    <a:pt x="1" y="144"/>
                    <a:pt x="1" y="367"/>
                  </a:cubicBezTo>
                  <a:cubicBezTo>
                    <a:pt x="1" y="606"/>
                    <a:pt x="180" y="725"/>
                    <a:pt x="359" y="725"/>
                  </a:cubicBezTo>
                  <a:cubicBezTo>
                    <a:pt x="538" y="725"/>
                    <a:pt x="717" y="606"/>
                    <a:pt x="717" y="367"/>
                  </a:cubicBezTo>
                  <a:cubicBezTo>
                    <a:pt x="732" y="169"/>
                    <a:pt x="572"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1536119" y="3288192"/>
              <a:ext cx="22189" cy="21715"/>
            </a:xfrm>
            <a:custGeom>
              <a:avLst/>
              <a:gdLst/>
              <a:ahLst/>
              <a:cxnLst/>
              <a:rect l="l" t="t" r="r" b="b"/>
              <a:pathLst>
                <a:path w="749" h="733" extrusionOk="0">
                  <a:moveTo>
                    <a:pt x="375" y="0"/>
                  </a:moveTo>
                  <a:cubicBezTo>
                    <a:pt x="187" y="0"/>
                    <a:pt x="0" y="128"/>
                    <a:pt x="16" y="382"/>
                  </a:cubicBezTo>
                  <a:cubicBezTo>
                    <a:pt x="16" y="589"/>
                    <a:pt x="176" y="701"/>
                    <a:pt x="382" y="732"/>
                  </a:cubicBezTo>
                  <a:cubicBezTo>
                    <a:pt x="573" y="732"/>
                    <a:pt x="733" y="573"/>
                    <a:pt x="733" y="382"/>
                  </a:cubicBezTo>
                  <a:cubicBezTo>
                    <a:pt x="749" y="128"/>
                    <a:pt x="562"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496244" y="3405093"/>
              <a:ext cx="22219" cy="21715"/>
            </a:xfrm>
            <a:custGeom>
              <a:avLst/>
              <a:gdLst/>
              <a:ahLst/>
              <a:cxnLst/>
              <a:rect l="l" t="t" r="r" b="b"/>
              <a:pathLst>
                <a:path w="750" h="733" extrusionOk="0">
                  <a:moveTo>
                    <a:pt x="379" y="1"/>
                  </a:moveTo>
                  <a:cubicBezTo>
                    <a:pt x="186" y="1"/>
                    <a:pt x="40" y="154"/>
                    <a:pt x="25" y="336"/>
                  </a:cubicBezTo>
                  <a:cubicBezTo>
                    <a:pt x="1" y="597"/>
                    <a:pt x="193" y="732"/>
                    <a:pt x="384" y="732"/>
                  </a:cubicBezTo>
                  <a:cubicBezTo>
                    <a:pt x="567" y="732"/>
                    <a:pt x="749" y="608"/>
                    <a:pt x="742" y="352"/>
                  </a:cubicBezTo>
                  <a:cubicBezTo>
                    <a:pt x="742" y="161"/>
                    <a:pt x="598" y="2"/>
                    <a:pt x="407" y="2"/>
                  </a:cubicBezTo>
                  <a:cubicBezTo>
                    <a:pt x="398" y="1"/>
                    <a:pt x="388"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1875651" y="4052784"/>
              <a:ext cx="21478" cy="21034"/>
            </a:xfrm>
            <a:custGeom>
              <a:avLst/>
              <a:gdLst/>
              <a:ahLst/>
              <a:cxnLst/>
              <a:rect l="l" t="t" r="r" b="b"/>
              <a:pathLst>
                <a:path w="725" h="710" extrusionOk="0">
                  <a:moveTo>
                    <a:pt x="352" y="1"/>
                  </a:moveTo>
                  <a:cubicBezTo>
                    <a:pt x="179" y="1"/>
                    <a:pt x="8" y="113"/>
                    <a:pt x="0" y="344"/>
                  </a:cubicBezTo>
                  <a:cubicBezTo>
                    <a:pt x="0" y="550"/>
                    <a:pt x="143" y="678"/>
                    <a:pt x="366" y="710"/>
                  </a:cubicBezTo>
                  <a:cubicBezTo>
                    <a:pt x="541" y="710"/>
                    <a:pt x="700" y="550"/>
                    <a:pt x="716" y="375"/>
                  </a:cubicBezTo>
                  <a:cubicBezTo>
                    <a:pt x="725" y="129"/>
                    <a:pt x="53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02889" y="3046512"/>
              <a:ext cx="22189" cy="21508"/>
            </a:xfrm>
            <a:custGeom>
              <a:avLst/>
              <a:gdLst/>
              <a:ahLst/>
              <a:cxnLst/>
              <a:rect l="l" t="t" r="r" b="b"/>
              <a:pathLst>
                <a:path w="749" h="726" extrusionOk="0">
                  <a:moveTo>
                    <a:pt x="346" y="1"/>
                  </a:moveTo>
                  <a:cubicBezTo>
                    <a:pt x="167" y="1"/>
                    <a:pt x="17" y="159"/>
                    <a:pt x="17" y="343"/>
                  </a:cubicBezTo>
                  <a:cubicBezTo>
                    <a:pt x="1" y="550"/>
                    <a:pt x="144" y="709"/>
                    <a:pt x="351" y="725"/>
                  </a:cubicBezTo>
                  <a:cubicBezTo>
                    <a:pt x="362" y="726"/>
                    <a:pt x="373" y="726"/>
                    <a:pt x="384" y="726"/>
                  </a:cubicBezTo>
                  <a:cubicBezTo>
                    <a:pt x="586" y="726"/>
                    <a:pt x="704" y="586"/>
                    <a:pt x="749" y="375"/>
                  </a:cubicBezTo>
                  <a:cubicBezTo>
                    <a:pt x="749" y="184"/>
                    <a:pt x="606" y="24"/>
                    <a:pt x="415" y="8"/>
                  </a:cubicBezTo>
                  <a:cubicBezTo>
                    <a:pt x="391" y="3"/>
                    <a:pt x="368"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538481" y="3614482"/>
              <a:ext cx="25181" cy="21300"/>
            </a:xfrm>
            <a:custGeom>
              <a:avLst/>
              <a:gdLst/>
              <a:ahLst/>
              <a:cxnLst/>
              <a:rect l="l" t="t" r="r" b="b"/>
              <a:pathLst>
                <a:path w="850" h="719" extrusionOk="0">
                  <a:moveTo>
                    <a:pt x="469" y="0"/>
                  </a:moveTo>
                  <a:cubicBezTo>
                    <a:pt x="0" y="0"/>
                    <a:pt x="0" y="718"/>
                    <a:pt x="469" y="718"/>
                  </a:cubicBezTo>
                  <a:cubicBezTo>
                    <a:pt x="479" y="718"/>
                    <a:pt x="489" y="718"/>
                    <a:pt x="499" y="717"/>
                  </a:cubicBezTo>
                  <a:cubicBezTo>
                    <a:pt x="706" y="717"/>
                    <a:pt x="818" y="558"/>
                    <a:pt x="850" y="367"/>
                  </a:cubicBezTo>
                  <a:cubicBezTo>
                    <a:pt x="850" y="160"/>
                    <a:pt x="690" y="1"/>
                    <a:pt x="499" y="1"/>
                  </a:cubicBezTo>
                  <a:cubicBezTo>
                    <a:pt x="489" y="0"/>
                    <a:pt x="479"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522602" y="3673673"/>
              <a:ext cx="21271" cy="21478"/>
            </a:xfrm>
            <a:custGeom>
              <a:avLst/>
              <a:gdLst/>
              <a:ahLst/>
              <a:cxnLst/>
              <a:rect l="l" t="t" r="r" b="b"/>
              <a:pathLst>
                <a:path w="718" h="725" extrusionOk="0">
                  <a:moveTo>
                    <a:pt x="359" y="1"/>
                  </a:moveTo>
                  <a:cubicBezTo>
                    <a:pt x="180" y="1"/>
                    <a:pt x="1" y="120"/>
                    <a:pt x="1" y="359"/>
                  </a:cubicBezTo>
                  <a:cubicBezTo>
                    <a:pt x="1" y="582"/>
                    <a:pt x="144" y="709"/>
                    <a:pt x="367" y="725"/>
                  </a:cubicBezTo>
                  <a:cubicBezTo>
                    <a:pt x="574" y="693"/>
                    <a:pt x="717" y="582"/>
                    <a:pt x="717" y="359"/>
                  </a:cubicBezTo>
                  <a:cubicBezTo>
                    <a:pt x="717" y="120"/>
                    <a:pt x="538"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80505" y="3792706"/>
              <a:ext cx="26100" cy="21330"/>
            </a:xfrm>
            <a:custGeom>
              <a:avLst/>
              <a:gdLst/>
              <a:ahLst/>
              <a:cxnLst/>
              <a:rect l="l" t="t" r="r" b="b"/>
              <a:pathLst>
                <a:path w="881" h="720" extrusionOk="0">
                  <a:moveTo>
                    <a:pt x="484" y="1"/>
                  </a:moveTo>
                  <a:cubicBezTo>
                    <a:pt x="1" y="1"/>
                    <a:pt x="30" y="719"/>
                    <a:pt x="500" y="719"/>
                  </a:cubicBezTo>
                  <a:cubicBezTo>
                    <a:pt x="510" y="719"/>
                    <a:pt x="520" y="719"/>
                    <a:pt x="530" y="718"/>
                  </a:cubicBezTo>
                  <a:cubicBezTo>
                    <a:pt x="721" y="702"/>
                    <a:pt x="881" y="543"/>
                    <a:pt x="881" y="352"/>
                  </a:cubicBezTo>
                  <a:cubicBezTo>
                    <a:pt x="865" y="145"/>
                    <a:pt x="705" y="2"/>
                    <a:pt x="514" y="2"/>
                  </a:cubicBezTo>
                  <a:cubicBezTo>
                    <a:pt x="504" y="1"/>
                    <a:pt x="494"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808758" y="3048645"/>
              <a:ext cx="22574" cy="21360"/>
            </a:xfrm>
            <a:custGeom>
              <a:avLst/>
              <a:gdLst/>
              <a:ahLst/>
              <a:cxnLst/>
              <a:rect l="l" t="t" r="r" b="b"/>
              <a:pathLst>
                <a:path w="762" h="721" extrusionOk="0">
                  <a:moveTo>
                    <a:pt x="380" y="0"/>
                  </a:moveTo>
                  <a:cubicBezTo>
                    <a:pt x="173" y="32"/>
                    <a:pt x="30" y="143"/>
                    <a:pt x="30" y="350"/>
                  </a:cubicBezTo>
                  <a:cubicBezTo>
                    <a:pt x="0" y="555"/>
                    <a:pt x="160" y="720"/>
                    <a:pt x="347" y="720"/>
                  </a:cubicBezTo>
                  <a:cubicBezTo>
                    <a:pt x="363" y="720"/>
                    <a:pt x="379" y="719"/>
                    <a:pt x="396" y="716"/>
                  </a:cubicBezTo>
                  <a:cubicBezTo>
                    <a:pt x="405" y="717"/>
                    <a:pt x="413" y="718"/>
                    <a:pt x="422" y="718"/>
                  </a:cubicBezTo>
                  <a:cubicBezTo>
                    <a:pt x="602" y="718"/>
                    <a:pt x="761" y="564"/>
                    <a:pt x="746" y="366"/>
                  </a:cubicBezTo>
                  <a:cubicBezTo>
                    <a:pt x="746" y="143"/>
                    <a:pt x="603" y="16"/>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17433" y="3183438"/>
              <a:ext cx="25033" cy="20412"/>
            </a:xfrm>
            <a:custGeom>
              <a:avLst/>
              <a:gdLst/>
              <a:ahLst/>
              <a:cxnLst/>
              <a:rect l="l" t="t" r="r" b="b"/>
              <a:pathLst>
                <a:path w="845" h="689" extrusionOk="0">
                  <a:moveTo>
                    <a:pt x="451" y="0"/>
                  </a:moveTo>
                  <a:cubicBezTo>
                    <a:pt x="10" y="0"/>
                    <a:pt x="0" y="688"/>
                    <a:pt x="449" y="688"/>
                  </a:cubicBezTo>
                  <a:cubicBezTo>
                    <a:pt x="459" y="688"/>
                    <a:pt x="469" y="688"/>
                    <a:pt x="479" y="687"/>
                  </a:cubicBezTo>
                  <a:cubicBezTo>
                    <a:pt x="489" y="688"/>
                    <a:pt x="499" y="688"/>
                    <a:pt x="510" y="688"/>
                  </a:cubicBezTo>
                  <a:cubicBezTo>
                    <a:pt x="698" y="688"/>
                    <a:pt x="815" y="549"/>
                    <a:pt x="845" y="353"/>
                  </a:cubicBezTo>
                  <a:cubicBezTo>
                    <a:pt x="845" y="162"/>
                    <a:pt x="686" y="3"/>
                    <a:pt x="495" y="3"/>
                  </a:cubicBezTo>
                  <a:cubicBezTo>
                    <a:pt x="480" y="1"/>
                    <a:pt x="465"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128382" y="4070026"/>
              <a:ext cx="23611" cy="20767"/>
            </a:xfrm>
            <a:custGeom>
              <a:avLst/>
              <a:gdLst/>
              <a:ahLst/>
              <a:cxnLst/>
              <a:rect l="l" t="t" r="r" b="b"/>
              <a:pathLst>
                <a:path w="797" h="701" extrusionOk="0">
                  <a:moveTo>
                    <a:pt x="431" y="0"/>
                  </a:moveTo>
                  <a:cubicBezTo>
                    <a:pt x="1" y="48"/>
                    <a:pt x="17" y="685"/>
                    <a:pt x="446" y="701"/>
                  </a:cubicBezTo>
                  <a:cubicBezTo>
                    <a:pt x="637" y="701"/>
                    <a:pt x="797" y="541"/>
                    <a:pt x="797" y="350"/>
                  </a:cubicBezTo>
                  <a:cubicBezTo>
                    <a:pt x="797" y="144"/>
                    <a:pt x="622" y="0"/>
                    <a:pt x="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025109" y="2990046"/>
              <a:ext cx="20797" cy="20056"/>
            </a:xfrm>
            <a:custGeom>
              <a:avLst/>
              <a:gdLst/>
              <a:ahLst/>
              <a:cxnLst/>
              <a:rect l="l" t="t" r="r" b="b"/>
              <a:pathLst>
                <a:path w="702" h="677" extrusionOk="0">
                  <a:moveTo>
                    <a:pt x="346" y="0"/>
                  </a:moveTo>
                  <a:cubicBezTo>
                    <a:pt x="163" y="0"/>
                    <a:pt x="18" y="148"/>
                    <a:pt x="33" y="323"/>
                  </a:cubicBezTo>
                  <a:cubicBezTo>
                    <a:pt x="1" y="514"/>
                    <a:pt x="144" y="673"/>
                    <a:pt x="335" y="673"/>
                  </a:cubicBezTo>
                  <a:cubicBezTo>
                    <a:pt x="352" y="676"/>
                    <a:pt x="368" y="677"/>
                    <a:pt x="384" y="677"/>
                  </a:cubicBezTo>
                  <a:cubicBezTo>
                    <a:pt x="555" y="677"/>
                    <a:pt x="701" y="529"/>
                    <a:pt x="701" y="355"/>
                  </a:cubicBezTo>
                  <a:cubicBezTo>
                    <a:pt x="701" y="164"/>
                    <a:pt x="574" y="20"/>
                    <a:pt x="399" y="4"/>
                  </a:cubicBezTo>
                  <a:cubicBezTo>
                    <a:pt x="381" y="2"/>
                    <a:pt x="363"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994477" y="4092541"/>
              <a:ext cx="20767" cy="20056"/>
            </a:xfrm>
            <a:custGeom>
              <a:avLst/>
              <a:gdLst/>
              <a:ahLst/>
              <a:cxnLst/>
              <a:rect l="l" t="t" r="r" b="b"/>
              <a:pathLst>
                <a:path w="701" h="677" extrusionOk="0">
                  <a:moveTo>
                    <a:pt x="371" y="0"/>
                  </a:moveTo>
                  <a:cubicBezTo>
                    <a:pt x="354" y="0"/>
                    <a:pt x="336" y="2"/>
                    <a:pt x="319" y="4"/>
                  </a:cubicBezTo>
                  <a:cubicBezTo>
                    <a:pt x="143" y="4"/>
                    <a:pt x="0" y="163"/>
                    <a:pt x="16" y="339"/>
                  </a:cubicBezTo>
                  <a:cubicBezTo>
                    <a:pt x="2" y="528"/>
                    <a:pt x="147" y="677"/>
                    <a:pt x="330" y="677"/>
                  </a:cubicBezTo>
                  <a:cubicBezTo>
                    <a:pt x="347" y="677"/>
                    <a:pt x="364" y="676"/>
                    <a:pt x="382" y="673"/>
                  </a:cubicBezTo>
                  <a:cubicBezTo>
                    <a:pt x="557" y="673"/>
                    <a:pt x="701" y="514"/>
                    <a:pt x="701" y="339"/>
                  </a:cubicBezTo>
                  <a:cubicBezTo>
                    <a:pt x="701" y="149"/>
                    <a:pt x="554"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84598" y="3009480"/>
              <a:ext cx="25478" cy="20856"/>
            </a:xfrm>
            <a:custGeom>
              <a:avLst/>
              <a:gdLst/>
              <a:ahLst/>
              <a:cxnLst/>
              <a:rect l="l" t="t" r="r" b="b"/>
              <a:pathLst>
                <a:path w="860" h="704" extrusionOk="0">
                  <a:moveTo>
                    <a:pt x="478" y="1"/>
                  </a:moveTo>
                  <a:cubicBezTo>
                    <a:pt x="0" y="1"/>
                    <a:pt x="20" y="704"/>
                    <a:pt x="466" y="704"/>
                  </a:cubicBezTo>
                  <a:cubicBezTo>
                    <a:pt x="480" y="704"/>
                    <a:pt x="495" y="703"/>
                    <a:pt x="510" y="701"/>
                  </a:cubicBezTo>
                  <a:cubicBezTo>
                    <a:pt x="701" y="701"/>
                    <a:pt x="860" y="542"/>
                    <a:pt x="860" y="351"/>
                  </a:cubicBezTo>
                  <a:cubicBezTo>
                    <a:pt x="812" y="128"/>
                    <a:pt x="701" y="1"/>
                    <a:pt x="494" y="1"/>
                  </a:cubicBezTo>
                  <a:cubicBezTo>
                    <a:pt x="489" y="1"/>
                    <a:pt x="483" y="1"/>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66018" y="3852608"/>
              <a:ext cx="19849" cy="19375"/>
            </a:xfrm>
            <a:custGeom>
              <a:avLst/>
              <a:gdLst/>
              <a:ahLst/>
              <a:cxnLst/>
              <a:rect l="l" t="t" r="r" b="b"/>
              <a:pathLst>
                <a:path w="670" h="654" extrusionOk="0">
                  <a:moveTo>
                    <a:pt x="362" y="0"/>
                  </a:moveTo>
                  <a:cubicBezTo>
                    <a:pt x="353" y="0"/>
                    <a:pt x="344" y="1"/>
                    <a:pt x="335" y="1"/>
                  </a:cubicBezTo>
                  <a:cubicBezTo>
                    <a:pt x="144" y="1"/>
                    <a:pt x="1" y="145"/>
                    <a:pt x="1" y="320"/>
                  </a:cubicBezTo>
                  <a:cubicBezTo>
                    <a:pt x="1" y="543"/>
                    <a:pt x="168" y="654"/>
                    <a:pt x="335" y="654"/>
                  </a:cubicBezTo>
                  <a:cubicBezTo>
                    <a:pt x="502" y="654"/>
                    <a:pt x="669" y="543"/>
                    <a:pt x="669" y="320"/>
                  </a:cubicBezTo>
                  <a:cubicBezTo>
                    <a:pt x="669" y="138"/>
                    <a:pt x="526"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540051" y="3417980"/>
              <a:ext cx="21508" cy="21597"/>
            </a:xfrm>
            <a:custGeom>
              <a:avLst/>
              <a:gdLst/>
              <a:ahLst/>
              <a:cxnLst/>
              <a:rect l="l" t="t" r="r" b="b"/>
              <a:pathLst>
                <a:path w="726" h="729" extrusionOk="0">
                  <a:moveTo>
                    <a:pt x="356" y="0"/>
                  </a:moveTo>
                  <a:cubicBezTo>
                    <a:pt x="178" y="0"/>
                    <a:pt x="1" y="120"/>
                    <a:pt x="17" y="363"/>
                  </a:cubicBezTo>
                  <a:cubicBezTo>
                    <a:pt x="1" y="585"/>
                    <a:pt x="144" y="697"/>
                    <a:pt x="351" y="729"/>
                  </a:cubicBezTo>
                  <a:cubicBezTo>
                    <a:pt x="542" y="729"/>
                    <a:pt x="701" y="585"/>
                    <a:pt x="701" y="378"/>
                  </a:cubicBezTo>
                  <a:cubicBezTo>
                    <a:pt x="725" y="128"/>
                    <a:pt x="540"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322189" y="3084787"/>
              <a:ext cx="20797" cy="20115"/>
            </a:xfrm>
            <a:custGeom>
              <a:avLst/>
              <a:gdLst/>
              <a:ahLst/>
              <a:cxnLst/>
              <a:rect l="l" t="t" r="r" b="b"/>
              <a:pathLst>
                <a:path w="702" h="679" extrusionOk="0">
                  <a:moveTo>
                    <a:pt x="384" y="1"/>
                  </a:moveTo>
                  <a:cubicBezTo>
                    <a:pt x="363" y="1"/>
                    <a:pt x="342" y="3"/>
                    <a:pt x="319" y="6"/>
                  </a:cubicBezTo>
                  <a:cubicBezTo>
                    <a:pt x="128" y="6"/>
                    <a:pt x="1" y="165"/>
                    <a:pt x="17" y="356"/>
                  </a:cubicBezTo>
                  <a:cubicBezTo>
                    <a:pt x="17" y="530"/>
                    <a:pt x="163" y="678"/>
                    <a:pt x="334" y="678"/>
                  </a:cubicBezTo>
                  <a:cubicBezTo>
                    <a:pt x="350" y="678"/>
                    <a:pt x="366" y="677"/>
                    <a:pt x="383" y="674"/>
                  </a:cubicBezTo>
                  <a:cubicBezTo>
                    <a:pt x="574" y="658"/>
                    <a:pt x="701" y="515"/>
                    <a:pt x="701" y="340"/>
                  </a:cubicBezTo>
                  <a:cubicBezTo>
                    <a:pt x="673" y="126"/>
                    <a:pt x="567"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1697397" y="3995489"/>
              <a:ext cx="20767" cy="19967"/>
            </a:xfrm>
            <a:custGeom>
              <a:avLst/>
              <a:gdLst/>
              <a:ahLst/>
              <a:cxnLst/>
              <a:rect l="l" t="t" r="r" b="b"/>
              <a:pathLst>
                <a:path w="701" h="674" extrusionOk="0">
                  <a:moveTo>
                    <a:pt x="353" y="0"/>
                  </a:moveTo>
                  <a:cubicBezTo>
                    <a:pt x="174" y="0"/>
                    <a:pt x="16" y="139"/>
                    <a:pt x="16" y="336"/>
                  </a:cubicBezTo>
                  <a:cubicBezTo>
                    <a:pt x="0" y="511"/>
                    <a:pt x="143" y="670"/>
                    <a:pt x="334" y="670"/>
                  </a:cubicBezTo>
                  <a:cubicBezTo>
                    <a:pt x="351" y="673"/>
                    <a:pt x="367" y="674"/>
                    <a:pt x="384" y="674"/>
                  </a:cubicBezTo>
                  <a:cubicBezTo>
                    <a:pt x="554" y="674"/>
                    <a:pt x="701" y="526"/>
                    <a:pt x="701" y="352"/>
                  </a:cubicBezTo>
                  <a:cubicBezTo>
                    <a:pt x="701" y="176"/>
                    <a:pt x="557" y="17"/>
                    <a:pt x="382" y="1"/>
                  </a:cubicBezTo>
                  <a:cubicBezTo>
                    <a:pt x="373" y="1"/>
                    <a:pt x="363" y="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1459301" y="3524778"/>
              <a:ext cx="21211" cy="19997"/>
            </a:xfrm>
            <a:custGeom>
              <a:avLst/>
              <a:gdLst/>
              <a:ahLst/>
              <a:cxnLst/>
              <a:rect l="l" t="t" r="r" b="b"/>
              <a:pathLst>
                <a:path w="716" h="675" extrusionOk="0">
                  <a:moveTo>
                    <a:pt x="402" y="0"/>
                  </a:moveTo>
                  <a:cubicBezTo>
                    <a:pt x="385" y="0"/>
                    <a:pt x="367" y="2"/>
                    <a:pt x="349" y="5"/>
                  </a:cubicBezTo>
                  <a:cubicBezTo>
                    <a:pt x="341" y="4"/>
                    <a:pt x="333" y="4"/>
                    <a:pt x="325" y="4"/>
                  </a:cubicBezTo>
                  <a:cubicBezTo>
                    <a:pt x="145" y="4"/>
                    <a:pt x="0" y="173"/>
                    <a:pt x="31" y="371"/>
                  </a:cubicBezTo>
                  <a:cubicBezTo>
                    <a:pt x="31" y="537"/>
                    <a:pt x="174" y="674"/>
                    <a:pt x="352" y="674"/>
                  </a:cubicBezTo>
                  <a:cubicBezTo>
                    <a:pt x="362" y="674"/>
                    <a:pt x="371" y="674"/>
                    <a:pt x="381" y="673"/>
                  </a:cubicBezTo>
                  <a:cubicBezTo>
                    <a:pt x="572" y="673"/>
                    <a:pt x="715" y="498"/>
                    <a:pt x="699" y="307"/>
                  </a:cubicBezTo>
                  <a:cubicBezTo>
                    <a:pt x="699" y="134"/>
                    <a:pt x="569"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1554042" y="3229713"/>
              <a:ext cx="21211" cy="19967"/>
            </a:xfrm>
            <a:custGeom>
              <a:avLst/>
              <a:gdLst/>
              <a:ahLst/>
              <a:cxnLst/>
              <a:rect l="l" t="t" r="r" b="b"/>
              <a:pathLst>
                <a:path w="716" h="674" extrusionOk="0">
                  <a:moveTo>
                    <a:pt x="366" y="0"/>
                  </a:moveTo>
                  <a:cubicBezTo>
                    <a:pt x="159" y="0"/>
                    <a:pt x="0" y="176"/>
                    <a:pt x="32" y="367"/>
                  </a:cubicBezTo>
                  <a:cubicBezTo>
                    <a:pt x="32" y="540"/>
                    <a:pt x="163" y="673"/>
                    <a:pt x="318" y="673"/>
                  </a:cubicBezTo>
                  <a:cubicBezTo>
                    <a:pt x="334" y="673"/>
                    <a:pt x="350" y="672"/>
                    <a:pt x="366" y="669"/>
                  </a:cubicBezTo>
                  <a:cubicBezTo>
                    <a:pt x="375" y="670"/>
                    <a:pt x="384" y="670"/>
                    <a:pt x="392" y="670"/>
                  </a:cubicBezTo>
                  <a:cubicBezTo>
                    <a:pt x="585" y="670"/>
                    <a:pt x="716" y="502"/>
                    <a:pt x="701" y="319"/>
                  </a:cubicBezTo>
                  <a:cubicBezTo>
                    <a:pt x="685" y="144"/>
                    <a:pt x="542"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1598361" y="3898379"/>
              <a:ext cx="24411" cy="20767"/>
            </a:xfrm>
            <a:custGeom>
              <a:avLst/>
              <a:gdLst/>
              <a:ahLst/>
              <a:cxnLst/>
              <a:rect l="l" t="t" r="r" b="b"/>
              <a:pathLst>
                <a:path w="824" h="701" extrusionOk="0">
                  <a:moveTo>
                    <a:pt x="367" y="0"/>
                  </a:moveTo>
                  <a:cubicBezTo>
                    <a:pt x="160" y="0"/>
                    <a:pt x="32" y="144"/>
                    <a:pt x="1" y="366"/>
                  </a:cubicBezTo>
                  <a:cubicBezTo>
                    <a:pt x="1" y="542"/>
                    <a:pt x="160" y="701"/>
                    <a:pt x="351" y="701"/>
                  </a:cubicBezTo>
                  <a:cubicBezTo>
                    <a:pt x="356" y="701"/>
                    <a:pt x="361" y="701"/>
                    <a:pt x="366" y="701"/>
                  </a:cubicBezTo>
                  <a:cubicBezTo>
                    <a:pt x="813" y="701"/>
                    <a:pt x="823" y="16"/>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1476395" y="3663067"/>
              <a:ext cx="24381" cy="20767"/>
            </a:xfrm>
            <a:custGeom>
              <a:avLst/>
              <a:gdLst/>
              <a:ahLst/>
              <a:cxnLst/>
              <a:rect l="l" t="t" r="r" b="b"/>
              <a:pathLst>
                <a:path w="823" h="701" extrusionOk="0">
                  <a:moveTo>
                    <a:pt x="457" y="0"/>
                  </a:moveTo>
                  <a:cubicBezTo>
                    <a:pt x="11" y="0"/>
                    <a:pt x="0" y="685"/>
                    <a:pt x="457" y="701"/>
                  </a:cubicBezTo>
                  <a:cubicBezTo>
                    <a:pt x="648" y="701"/>
                    <a:pt x="807" y="542"/>
                    <a:pt x="823" y="351"/>
                  </a:cubicBezTo>
                  <a:cubicBezTo>
                    <a:pt x="823" y="160"/>
                    <a:pt x="663" y="1"/>
                    <a:pt x="472" y="1"/>
                  </a:cubicBezTo>
                  <a:cubicBezTo>
                    <a:pt x="467" y="0"/>
                    <a:pt x="462"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366300" y="3951141"/>
              <a:ext cx="21715" cy="21656"/>
            </a:xfrm>
            <a:custGeom>
              <a:avLst/>
              <a:gdLst/>
              <a:ahLst/>
              <a:cxnLst/>
              <a:rect l="l" t="t" r="r" b="b"/>
              <a:pathLst>
                <a:path w="733" h="731" extrusionOk="0">
                  <a:moveTo>
                    <a:pt x="369" y="1"/>
                  </a:moveTo>
                  <a:cubicBezTo>
                    <a:pt x="360" y="1"/>
                    <a:pt x="351" y="1"/>
                    <a:pt x="342" y="2"/>
                  </a:cubicBezTo>
                  <a:cubicBezTo>
                    <a:pt x="151" y="2"/>
                    <a:pt x="8" y="161"/>
                    <a:pt x="8" y="368"/>
                  </a:cubicBezTo>
                  <a:cubicBezTo>
                    <a:pt x="0" y="611"/>
                    <a:pt x="181" y="730"/>
                    <a:pt x="361" y="730"/>
                  </a:cubicBezTo>
                  <a:cubicBezTo>
                    <a:pt x="547" y="730"/>
                    <a:pt x="733" y="603"/>
                    <a:pt x="708" y="352"/>
                  </a:cubicBezTo>
                  <a:cubicBezTo>
                    <a:pt x="708" y="155"/>
                    <a:pt x="54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1653286" y="3130202"/>
              <a:ext cx="21034" cy="20915"/>
            </a:xfrm>
            <a:custGeom>
              <a:avLst/>
              <a:gdLst/>
              <a:ahLst/>
              <a:cxnLst/>
              <a:rect l="l" t="t" r="r" b="b"/>
              <a:pathLst>
                <a:path w="710" h="706" extrusionOk="0">
                  <a:moveTo>
                    <a:pt x="359" y="1"/>
                  </a:moveTo>
                  <a:cubicBezTo>
                    <a:pt x="168" y="1"/>
                    <a:pt x="9" y="160"/>
                    <a:pt x="9" y="351"/>
                  </a:cubicBezTo>
                  <a:cubicBezTo>
                    <a:pt x="1" y="586"/>
                    <a:pt x="178" y="705"/>
                    <a:pt x="356" y="705"/>
                  </a:cubicBezTo>
                  <a:cubicBezTo>
                    <a:pt x="528" y="705"/>
                    <a:pt x="701" y="594"/>
                    <a:pt x="709" y="367"/>
                  </a:cubicBezTo>
                  <a:cubicBezTo>
                    <a:pt x="709" y="160"/>
                    <a:pt x="582" y="33"/>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562447" y="3555528"/>
              <a:ext cx="20530" cy="19878"/>
            </a:xfrm>
            <a:custGeom>
              <a:avLst/>
              <a:gdLst/>
              <a:ahLst/>
              <a:cxnLst/>
              <a:rect l="l" t="t" r="r" b="b"/>
              <a:pathLst>
                <a:path w="693" h="671" extrusionOk="0">
                  <a:moveTo>
                    <a:pt x="319" y="0"/>
                  </a:moveTo>
                  <a:cubicBezTo>
                    <a:pt x="153" y="0"/>
                    <a:pt x="9" y="153"/>
                    <a:pt x="9" y="320"/>
                  </a:cubicBezTo>
                  <a:cubicBezTo>
                    <a:pt x="0" y="551"/>
                    <a:pt x="176" y="670"/>
                    <a:pt x="349" y="670"/>
                  </a:cubicBezTo>
                  <a:cubicBezTo>
                    <a:pt x="510" y="670"/>
                    <a:pt x="670" y="566"/>
                    <a:pt x="677" y="352"/>
                  </a:cubicBezTo>
                  <a:cubicBezTo>
                    <a:pt x="693" y="169"/>
                    <a:pt x="547" y="0"/>
                    <a:pt x="367" y="0"/>
                  </a:cubicBezTo>
                  <a:cubicBezTo>
                    <a:pt x="359" y="0"/>
                    <a:pt x="351" y="1"/>
                    <a:pt x="343" y="1"/>
                  </a:cubicBezTo>
                  <a:cubicBezTo>
                    <a:pt x="335" y="1"/>
                    <a:pt x="327"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46258" y="3912954"/>
              <a:ext cx="19315" cy="17982"/>
            </a:xfrm>
            <a:custGeom>
              <a:avLst/>
              <a:gdLst/>
              <a:ahLst/>
              <a:cxnLst/>
              <a:rect l="l" t="t" r="r" b="b"/>
              <a:pathLst>
                <a:path w="652" h="607" extrusionOk="0">
                  <a:moveTo>
                    <a:pt x="360" y="1"/>
                  </a:moveTo>
                  <a:cubicBezTo>
                    <a:pt x="351" y="1"/>
                    <a:pt x="342" y="1"/>
                    <a:pt x="333" y="2"/>
                  </a:cubicBezTo>
                  <a:cubicBezTo>
                    <a:pt x="325" y="1"/>
                    <a:pt x="316" y="1"/>
                    <a:pt x="307" y="1"/>
                  </a:cubicBezTo>
                  <a:cubicBezTo>
                    <a:pt x="129" y="1"/>
                    <a:pt x="1" y="154"/>
                    <a:pt x="31" y="336"/>
                  </a:cubicBezTo>
                  <a:cubicBezTo>
                    <a:pt x="47" y="527"/>
                    <a:pt x="158" y="607"/>
                    <a:pt x="349" y="607"/>
                  </a:cubicBezTo>
                  <a:cubicBezTo>
                    <a:pt x="524" y="607"/>
                    <a:pt x="652" y="463"/>
                    <a:pt x="636" y="304"/>
                  </a:cubicBezTo>
                  <a:cubicBezTo>
                    <a:pt x="651" y="138"/>
                    <a:pt x="523"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1672394" y="3072641"/>
              <a:ext cx="18901" cy="17568"/>
            </a:xfrm>
            <a:custGeom>
              <a:avLst/>
              <a:gdLst/>
              <a:ahLst/>
              <a:cxnLst/>
              <a:rect l="l" t="t" r="r" b="b"/>
              <a:pathLst>
                <a:path w="638" h="593" extrusionOk="0">
                  <a:moveTo>
                    <a:pt x="300" y="0"/>
                  </a:moveTo>
                  <a:cubicBezTo>
                    <a:pt x="132" y="0"/>
                    <a:pt x="46" y="109"/>
                    <a:pt x="17" y="273"/>
                  </a:cubicBezTo>
                  <a:cubicBezTo>
                    <a:pt x="1" y="448"/>
                    <a:pt x="128" y="591"/>
                    <a:pt x="303" y="591"/>
                  </a:cubicBezTo>
                  <a:cubicBezTo>
                    <a:pt x="312" y="592"/>
                    <a:pt x="321" y="592"/>
                    <a:pt x="330" y="592"/>
                  </a:cubicBezTo>
                  <a:cubicBezTo>
                    <a:pt x="476" y="592"/>
                    <a:pt x="590" y="471"/>
                    <a:pt x="605" y="336"/>
                  </a:cubicBezTo>
                  <a:cubicBezTo>
                    <a:pt x="637" y="161"/>
                    <a:pt x="510" y="2"/>
                    <a:pt x="335" y="2"/>
                  </a:cubicBezTo>
                  <a:cubicBezTo>
                    <a:pt x="323" y="1"/>
                    <a:pt x="311"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581230" y="3695595"/>
              <a:ext cx="20145" cy="17005"/>
            </a:xfrm>
            <a:custGeom>
              <a:avLst/>
              <a:gdLst/>
              <a:ahLst/>
              <a:cxnLst/>
              <a:rect l="l" t="t" r="r" b="b"/>
              <a:pathLst>
                <a:path w="680" h="574" extrusionOk="0">
                  <a:moveTo>
                    <a:pt x="394" y="1"/>
                  </a:moveTo>
                  <a:cubicBezTo>
                    <a:pt x="27" y="1"/>
                    <a:pt x="1" y="558"/>
                    <a:pt x="378" y="574"/>
                  </a:cubicBezTo>
                  <a:cubicBezTo>
                    <a:pt x="537" y="574"/>
                    <a:pt x="664" y="462"/>
                    <a:pt x="680" y="303"/>
                  </a:cubicBezTo>
                  <a:cubicBezTo>
                    <a:pt x="680" y="144"/>
                    <a:pt x="569" y="17"/>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578060" y="3497049"/>
              <a:ext cx="21922" cy="18012"/>
            </a:xfrm>
            <a:custGeom>
              <a:avLst/>
              <a:gdLst/>
              <a:ahLst/>
              <a:cxnLst/>
              <a:rect l="l" t="t" r="r" b="b"/>
              <a:pathLst>
                <a:path w="740" h="608" extrusionOk="0">
                  <a:moveTo>
                    <a:pt x="392" y="1"/>
                  </a:moveTo>
                  <a:cubicBezTo>
                    <a:pt x="1" y="1"/>
                    <a:pt x="1" y="608"/>
                    <a:pt x="392" y="608"/>
                  </a:cubicBezTo>
                  <a:cubicBezTo>
                    <a:pt x="401" y="608"/>
                    <a:pt x="411" y="607"/>
                    <a:pt x="421" y="606"/>
                  </a:cubicBezTo>
                  <a:cubicBezTo>
                    <a:pt x="430" y="607"/>
                    <a:pt x="439" y="608"/>
                    <a:pt x="447" y="608"/>
                  </a:cubicBezTo>
                  <a:cubicBezTo>
                    <a:pt x="610" y="608"/>
                    <a:pt x="738" y="470"/>
                    <a:pt x="723" y="304"/>
                  </a:cubicBezTo>
                  <a:cubicBezTo>
                    <a:pt x="739" y="129"/>
                    <a:pt x="596" y="2"/>
                    <a:pt x="421" y="2"/>
                  </a:cubicBezTo>
                  <a:cubicBezTo>
                    <a:pt x="411" y="1"/>
                    <a:pt x="401"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1641288" y="3977122"/>
              <a:ext cx="18634" cy="17982"/>
            </a:xfrm>
            <a:custGeom>
              <a:avLst/>
              <a:gdLst/>
              <a:ahLst/>
              <a:cxnLst/>
              <a:rect l="l" t="t" r="r" b="b"/>
              <a:pathLst>
                <a:path w="629" h="607" extrusionOk="0">
                  <a:moveTo>
                    <a:pt x="322" y="0"/>
                  </a:moveTo>
                  <a:cubicBezTo>
                    <a:pt x="173" y="0"/>
                    <a:pt x="24" y="100"/>
                    <a:pt x="16" y="303"/>
                  </a:cubicBezTo>
                  <a:cubicBezTo>
                    <a:pt x="0" y="462"/>
                    <a:pt x="143" y="605"/>
                    <a:pt x="302" y="605"/>
                  </a:cubicBezTo>
                  <a:cubicBezTo>
                    <a:pt x="311" y="606"/>
                    <a:pt x="320" y="607"/>
                    <a:pt x="329" y="607"/>
                  </a:cubicBezTo>
                  <a:cubicBezTo>
                    <a:pt x="492" y="607"/>
                    <a:pt x="621" y="470"/>
                    <a:pt x="621" y="319"/>
                  </a:cubicBezTo>
                  <a:cubicBezTo>
                    <a:pt x="629" y="108"/>
                    <a:pt x="476"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750871" y="3033003"/>
              <a:ext cx="19167" cy="17805"/>
            </a:xfrm>
            <a:custGeom>
              <a:avLst/>
              <a:gdLst/>
              <a:ahLst/>
              <a:cxnLst/>
              <a:rect l="l" t="t" r="r" b="b"/>
              <a:pathLst>
                <a:path w="647" h="601" extrusionOk="0">
                  <a:moveTo>
                    <a:pt x="296" y="1"/>
                  </a:moveTo>
                  <a:cubicBezTo>
                    <a:pt x="0" y="1"/>
                    <a:pt x="17" y="600"/>
                    <a:pt x="299" y="600"/>
                  </a:cubicBezTo>
                  <a:cubicBezTo>
                    <a:pt x="318" y="600"/>
                    <a:pt x="339" y="598"/>
                    <a:pt x="360" y="592"/>
                  </a:cubicBezTo>
                  <a:cubicBezTo>
                    <a:pt x="551" y="592"/>
                    <a:pt x="647" y="464"/>
                    <a:pt x="647" y="242"/>
                  </a:cubicBezTo>
                  <a:cubicBezTo>
                    <a:pt x="617" y="108"/>
                    <a:pt x="489" y="1"/>
                    <a:pt x="356" y="1"/>
                  </a:cubicBezTo>
                  <a:cubicBezTo>
                    <a:pt x="347" y="1"/>
                    <a:pt x="337" y="2"/>
                    <a:pt x="328" y="3"/>
                  </a:cubicBezTo>
                  <a:cubicBezTo>
                    <a:pt x="317" y="1"/>
                    <a:pt x="306"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438653" y="3585242"/>
              <a:ext cx="21093" cy="17982"/>
            </a:xfrm>
            <a:custGeom>
              <a:avLst/>
              <a:gdLst/>
              <a:ahLst/>
              <a:cxnLst/>
              <a:rect l="l" t="t" r="r" b="b"/>
              <a:pathLst>
                <a:path w="712" h="607" extrusionOk="0">
                  <a:moveTo>
                    <a:pt x="394" y="1"/>
                  </a:moveTo>
                  <a:cubicBezTo>
                    <a:pt x="11" y="1"/>
                    <a:pt x="1" y="590"/>
                    <a:pt x="393" y="606"/>
                  </a:cubicBezTo>
                  <a:cubicBezTo>
                    <a:pt x="584" y="606"/>
                    <a:pt x="680" y="495"/>
                    <a:pt x="712" y="288"/>
                  </a:cubicBezTo>
                  <a:cubicBezTo>
                    <a:pt x="696" y="129"/>
                    <a:pt x="569" y="1"/>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350481" y="4012020"/>
              <a:ext cx="17953" cy="17982"/>
            </a:xfrm>
            <a:custGeom>
              <a:avLst/>
              <a:gdLst/>
              <a:ahLst/>
              <a:cxnLst/>
              <a:rect l="l" t="t" r="r" b="b"/>
              <a:pathLst>
                <a:path w="606" h="607" extrusionOk="0">
                  <a:moveTo>
                    <a:pt x="303" y="0"/>
                  </a:moveTo>
                  <a:cubicBezTo>
                    <a:pt x="112" y="32"/>
                    <a:pt x="1" y="128"/>
                    <a:pt x="1" y="319"/>
                  </a:cubicBezTo>
                  <a:cubicBezTo>
                    <a:pt x="1" y="462"/>
                    <a:pt x="112" y="605"/>
                    <a:pt x="271" y="605"/>
                  </a:cubicBezTo>
                  <a:cubicBezTo>
                    <a:pt x="281" y="606"/>
                    <a:pt x="291" y="607"/>
                    <a:pt x="301" y="607"/>
                  </a:cubicBezTo>
                  <a:cubicBezTo>
                    <a:pt x="462" y="607"/>
                    <a:pt x="590" y="484"/>
                    <a:pt x="590" y="319"/>
                  </a:cubicBezTo>
                  <a:cubicBezTo>
                    <a:pt x="606" y="128"/>
                    <a:pt x="478" y="32"/>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270315" y="4051599"/>
              <a:ext cx="19345" cy="18101"/>
            </a:xfrm>
            <a:custGeom>
              <a:avLst/>
              <a:gdLst/>
              <a:ahLst/>
              <a:cxnLst/>
              <a:rect l="l" t="t" r="r" b="b"/>
              <a:pathLst>
                <a:path w="653" h="611" extrusionOk="0">
                  <a:moveTo>
                    <a:pt x="295" y="0"/>
                  </a:moveTo>
                  <a:cubicBezTo>
                    <a:pt x="146" y="0"/>
                    <a:pt x="17" y="137"/>
                    <a:pt x="17" y="288"/>
                  </a:cubicBezTo>
                  <a:cubicBezTo>
                    <a:pt x="1" y="447"/>
                    <a:pt x="128" y="606"/>
                    <a:pt x="303" y="606"/>
                  </a:cubicBezTo>
                  <a:cubicBezTo>
                    <a:pt x="320" y="609"/>
                    <a:pt x="336" y="611"/>
                    <a:pt x="353" y="611"/>
                  </a:cubicBezTo>
                  <a:cubicBezTo>
                    <a:pt x="510" y="611"/>
                    <a:pt x="652" y="477"/>
                    <a:pt x="638" y="304"/>
                  </a:cubicBezTo>
                  <a:cubicBezTo>
                    <a:pt x="638" y="113"/>
                    <a:pt x="526" y="17"/>
                    <a:pt x="319" y="1"/>
                  </a:cubicBezTo>
                  <a:cubicBezTo>
                    <a:pt x="311" y="1"/>
                    <a:pt x="303"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520824" y="3281468"/>
              <a:ext cx="19730" cy="18071"/>
            </a:xfrm>
            <a:custGeom>
              <a:avLst/>
              <a:gdLst/>
              <a:ahLst/>
              <a:cxnLst/>
              <a:rect l="l" t="t" r="r" b="b"/>
              <a:pathLst>
                <a:path w="666" h="610" extrusionOk="0">
                  <a:moveTo>
                    <a:pt x="302" y="1"/>
                  </a:moveTo>
                  <a:cubicBezTo>
                    <a:pt x="132" y="1"/>
                    <a:pt x="1" y="162"/>
                    <a:pt x="45" y="323"/>
                  </a:cubicBezTo>
                  <a:cubicBezTo>
                    <a:pt x="45" y="514"/>
                    <a:pt x="172" y="609"/>
                    <a:pt x="395" y="609"/>
                  </a:cubicBezTo>
                  <a:cubicBezTo>
                    <a:pt x="554" y="593"/>
                    <a:pt x="666" y="450"/>
                    <a:pt x="650" y="291"/>
                  </a:cubicBezTo>
                  <a:cubicBezTo>
                    <a:pt x="665" y="140"/>
                    <a:pt x="522" y="3"/>
                    <a:pt x="372" y="3"/>
                  </a:cubicBezTo>
                  <a:cubicBezTo>
                    <a:pt x="364" y="3"/>
                    <a:pt x="355" y="4"/>
                    <a:pt x="347" y="4"/>
                  </a:cubicBezTo>
                  <a:cubicBezTo>
                    <a:pt x="332" y="2"/>
                    <a:pt x="317"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192046" y="4091356"/>
              <a:ext cx="17953" cy="17834"/>
            </a:xfrm>
            <a:custGeom>
              <a:avLst/>
              <a:gdLst/>
              <a:ahLst/>
              <a:cxnLst/>
              <a:rect l="l" t="t" r="r" b="b"/>
              <a:pathLst>
                <a:path w="606" h="602" extrusionOk="0">
                  <a:moveTo>
                    <a:pt x="295" y="1"/>
                  </a:moveTo>
                  <a:cubicBezTo>
                    <a:pt x="148" y="1"/>
                    <a:pt x="1" y="100"/>
                    <a:pt x="1" y="299"/>
                  </a:cubicBezTo>
                  <a:cubicBezTo>
                    <a:pt x="1" y="490"/>
                    <a:pt x="112" y="586"/>
                    <a:pt x="319" y="601"/>
                  </a:cubicBezTo>
                  <a:cubicBezTo>
                    <a:pt x="478" y="601"/>
                    <a:pt x="605" y="458"/>
                    <a:pt x="590" y="299"/>
                  </a:cubicBezTo>
                  <a:cubicBezTo>
                    <a:pt x="590" y="100"/>
                    <a:pt x="44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054823" y="4111056"/>
              <a:ext cx="19315" cy="17982"/>
            </a:xfrm>
            <a:custGeom>
              <a:avLst/>
              <a:gdLst/>
              <a:ahLst/>
              <a:cxnLst/>
              <a:rect l="l" t="t" r="r" b="b"/>
              <a:pathLst>
                <a:path w="652" h="607" extrusionOk="0">
                  <a:moveTo>
                    <a:pt x="303" y="0"/>
                  </a:moveTo>
                  <a:cubicBezTo>
                    <a:pt x="144" y="0"/>
                    <a:pt x="1" y="143"/>
                    <a:pt x="17" y="303"/>
                  </a:cubicBezTo>
                  <a:cubicBezTo>
                    <a:pt x="1" y="469"/>
                    <a:pt x="130" y="606"/>
                    <a:pt x="292" y="606"/>
                  </a:cubicBezTo>
                  <a:cubicBezTo>
                    <a:pt x="301" y="606"/>
                    <a:pt x="310" y="606"/>
                    <a:pt x="319" y="605"/>
                  </a:cubicBezTo>
                  <a:cubicBezTo>
                    <a:pt x="328" y="606"/>
                    <a:pt x="337" y="606"/>
                    <a:pt x="345" y="606"/>
                  </a:cubicBezTo>
                  <a:cubicBezTo>
                    <a:pt x="523" y="606"/>
                    <a:pt x="652" y="454"/>
                    <a:pt x="621" y="287"/>
                  </a:cubicBezTo>
                  <a:cubicBezTo>
                    <a:pt x="621" y="96"/>
                    <a:pt x="510"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1966718" y="2971175"/>
              <a:ext cx="19256" cy="18190"/>
            </a:xfrm>
            <a:custGeom>
              <a:avLst/>
              <a:gdLst/>
              <a:ahLst/>
              <a:cxnLst/>
              <a:rect l="l" t="t" r="r" b="b"/>
              <a:pathLst>
                <a:path w="650" h="614" extrusionOk="0">
                  <a:moveTo>
                    <a:pt x="284" y="0"/>
                  </a:moveTo>
                  <a:cubicBezTo>
                    <a:pt x="132" y="0"/>
                    <a:pt x="16" y="133"/>
                    <a:pt x="30" y="291"/>
                  </a:cubicBezTo>
                  <a:cubicBezTo>
                    <a:pt x="1" y="452"/>
                    <a:pt x="133" y="613"/>
                    <a:pt x="291" y="613"/>
                  </a:cubicBezTo>
                  <a:cubicBezTo>
                    <a:pt x="304" y="613"/>
                    <a:pt x="318" y="612"/>
                    <a:pt x="332" y="610"/>
                  </a:cubicBezTo>
                  <a:cubicBezTo>
                    <a:pt x="523" y="610"/>
                    <a:pt x="619" y="482"/>
                    <a:pt x="635" y="307"/>
                  </a:cubicBezTo>
                  <a:cubicBezTo>
                    <a:pt x="650" y="141"/>
                    <a:pt x="522" y="3"/>
                    <a:pt x="359" y="3"/>
                  </a:cubicBezTo>
                  <a:cubicBezTo>
                    <a:pt x="350" y="3"/>
                    <a:pt x="341" y="4"/>
                    <a:pt x="332" y="5"/>
                  </a:cubicBezTo>
                  <a:cubicBezTo>
                    <a:pt x="316" y="2"/>
                    <a:pt x="30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558596" y="3360774"/>
              <a:ext cx="21093" cy="17982"/>
            </a:xfrm>
            <a:custGeom>
              <a:avLst/>
              <a:gdLst/>
              <a:ahLst/>
              <a:cxnLst/>
              <a:rect l="l" t="t" r="r" b="b"/>
              <a:pathLst>
                <a:path w="712" h="607" extrusionOk="0">
                  <a:moveTo>
                    <a:pt x="420" y="0"/>
                  </a:moveTo>
                  <a:cubicBezTo>
                    <a:pt x="411" y="0"/>
                    <a:pt x="402" y="1"/>
                    <a:pt x="393" y="1"/>
                  </a:cubicBezTo>
                  <a:cubicBezTo>
                    <a:pt x="1" y="17"/>
                    <a:pt x="27" y="607"/>
                    <a:pt x="410" y="607"/>
                  </a:cubicBezTo>
                  <a:cubicBezTo>
                    <a:pt x="415" y="607"/>
                    <a:pt x="420" y="607"/>
                    <a:pt x="425" y="606"/>
                  </a:cubicBezTo>
                  <a:cubicBezTo>
                    <a:pt x="600" y="590"/>
                    <a:pt x="696" y="479"/>
                    <a:pt x="712" y="272"/>
                  </a:cubicBezTo>
                  <a:cubicBezTo>
                    <a:pt x="697" y="122"/>
                    <a:pt x="568"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564106" y="3754994"/>
              <a:ext cx="17923" cy="17064"/>
            </a:xfrm>
            <a:custGeom>
              <a:avLst/>
              <a:gdLst/>
              <a:ahLst/>
              <a:cxnLst/>
              <a:rect l="l" t="t" r="r" b="b"/>
              <a:pathLst>
                <a:path w="605" h="576" extrusionOk="0">
                  <a:moveTo>
                    <a:pt x="314" y="0"/>
                  </a:moveTo>
                  <a:cubicBezTo>
                    <a:pt x="305" y="0"/>
                    <a:pt x="296" y="1"/>
                    <a:pt x="287" y="1"/>
                  </a:cubicBezTo>
                  <a:cubicBezTo>
                    <a:pt x="128" y="1"/>
                    <a:pt x="0" y="129"/>
                    <a:pt x="16" y="288"/>
                  </a:cubicBezTo>
                  <a:cubicBezTo>
                    <a:pt x="0" y="447"/>
                    <a:pt x="128" y="574"/>
                    <a:pt x="287" y="574"/>
                  </a:cubicBezTo>
                  <a:cubicBezTo>
                    <a:pt x="296" y="575"/>
                    <a:pt x="305" y="576"/>
                    <a:pt x="314" y="576"/>
                  </a:cubicBezTo>
                  <a:cubicBezTo>
                    <a:pt x="476" y="576"/>
                    <a:pt x="605" y="438"/>
                    <a:pt x="589" y="272"/>
                  </a:cubicBezTo>
                  <a:cubicBezTo>
                    <a:pt x="574" y="122"/>
                    <a:pt x="460"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1500747" y="3800853"/>
              <a:ext cx="18427" cy="17864"/>
            </a:xfrm>
            <a:custGeom>
              <a:avLst/>
              <a:gdLst/>
              <a:ahLst/>
              <a:cxnLst/>
              <a:rect l="l" t="t" r="r" b="b"/>
              <a:pathLst>
                <a:path w="622" h="603" extrusionOk="0">
                  <a:moveTo>
                    <a:pt x="311" y="1"/>
                  </a:moveTo>
                  <a:cubicBezTo>
                    <a:pt x="156" y="1"/>
                    <a:pt x="0" y="109"/>
                    <a:pt x="17" y="316"/>
                  </a:cubicBezTo>
                  <a:cubicBezTo>
                    <a:pt x="17" y="507"/>
                    <a:pt x="144" y="602"/>
                    <a:pt x="335" y="602"/>
                  </a:cubicBezTo>
                  <a:cubicBezTo>
                    <a:pt x="494" y="602"/>
                    <a:pt x="621" y="459"/>
                    <a:pt x="606" y="284"/>
                  </a:cubicBezTo>
                  <a:cubicBezTo>
                    <a:pt x="598" y="93"/>
                    <a:pt x="45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1831302" y="2990994"/>
              <a:ext cx="17479" cy="18071"/>
            </a:xfrm>
            <a:custGeom>
              <a:avLst/>
              <a:gdLst/>
              <a:ahLst/>
              <a:cxnLst/>
              <a:rect l="l" t="t" r="r" b="b"/>
              <a:pathLst>
                <a:path w="590" h="610" extrusionOk="0">
                  <a:moveTo>
                    <a:pt x="298" y="0"/>
                  </a:moveTo>
                  <a:cubicBezTo>
                    <a:pt x="150" y="0"/>
                    <a:pt x="1" y="104"/>
                    <a:pt x="1" y="307"/>
                  </a:cubicBezTo>
                  <a:cubicBezTo>
                    <a:pt x="1" y="482"/>
                    <a:pt x="112" y="577"/>
                    <a:pt x="303" y="609"/>
                  </a:cubicBezTo>
                  <a:cubicBezTo>
                    <a:pt x="478" y="577"/>
                    <a:pt x="590" y="482"/>
                    <a:pt x="590" y="291"/>
                  </a:cubicBezTo>
                  <a:cubicBezTo>
                    <a:pt x="582" y="96"/>
                    <a:pt x="440"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482045" y="3204206"/>
              <a:ext cx="18397" cy="18101"/>
            </a:xfrm>
            <a:custGeom>
              <a:avLst/>
              <a:gdLst/>
              <a:ahLst/>
              <a:cxnLst/>
              <a:rect l="l" t="t" r="r" b="b"/>
              <a:pathLst>
                <a:path w="621" h="611" extrusionOk="0">
                  <a:moveTo>
                    <a:pt x="328" y="1"/>
                  </a:moveTo>
                  <a:cubicBezTo>
                    <a:pt x="320" y="1"/>
                    <a:pt x="311" y="1"/>
                    <a:pt x="303" y="2"/>
                  </a:cubicBezTo>
                  <a:cubicBezTo>
                    <a:pt x="128" y="2"/>
                    <a:pt x="1" y="161"/>
                    <a:pt x="17" y="320"/>
                  </a:cubicBezTo>
                  <a:cubicBezTo>
                    <a:pt x="25" y="515"/>
                    <a:pt x="170" y="611"/>
                    <a:pt x="314" y="611"/>
                  </a:cubicBezTo>
                  <a:cubicBezTo>
                    <a:pt x="465" y="611"/>
                    <a:pt x="614" y="507"/>
                    <a:pt x="606" y="304"/>
                  </a:cubicBezTo>
                  <a:cubicBezTo>
                    <a:pt x="621" y="138"/>
                    <a:pt x="478"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1458768" y="3723887"/>
              <a:ext cx="20323" cy="17479"/>
            </a:xfrm>
            <a:custGeom>
              <a:avLst/>
              <a:gdLst/>
              <a:ahLst/>
              <a:cxnLst/>
              <a:rect l="l" t="t" r="r" b="b"/>
              <a:pathLst>
                <a:path w="686" h="590" extrusionOk="0">
                  <a:moveTo>
                    <a:pt x="383" y="1"/>
                  </a:moveTo>
                  <a:cubicBezTo>
                    <a:pt x="1" y="1"/>
                    <a:pt x="1" y="590"/>
                    <a:pt x="383" y="590"/>
                  </a:cubicBezTo>
                  <a:cubicBezTo>
                    <a:pt x="574" y="590"/>
                    <a:pt x="670" y="478"/>
                    <a:pt x="685" y="303"/>
                  </a:cubicBezTo>
                  <a:cubicBezTo>
                    <a:pt x="654" y="112"/>
                    <a:pt x="55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1572913" y="3171707"/>
              <a:ext cx="20767" cy="17508"/>
            </a:xfrm>
            <a:custGeom>
              <a:avLst/>
              <a:gdLst/>
              <a:ahLst/>
              <a:cxnLst/>
              <a:rect l="l" t="t" r="r" b="b"/>
              <a:pathLst>
                <a:path w="701" h="591" extrusionOk="0">
                  <a:moveTo>
                    <a:pt x="398" y="1"/>
                  </a:moveTo>
                  <a:cubicBezTo>
                    <a:pt x="0" y="1"/>
                    <a:pt x="0" y="590"/>
                    <a:pt x="398" y="590"/>
                  </a:cubicBezTo>
                  <a:cubicBezTo>
                    <a:pt x="406" y="590"/>
                    <a:pt x="414" y="591"/>
                    <a:pt x="422" y="591"/>
                  </a:cubicBezTo>
                  <a:cubicBezTo>
                    <a:pt x="571" y="591"/>
                    <a:pt x="700" y="454"/>
                    <a:pt x="700" y="303"/>
                  </a:cubicBezTo>
                  <a:cubicBezTo>
                    <a:pt x="684" y="112"/>
                    <a:pt x="589"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1539407" y="3879952"/>
              <a:ext cx="21271" cy="17982"/>
            </a:xfrm>
            <a:custGeom>
              <a:avLst/>
              <a:gdLst/>
              <a:ahLst/>
              <a:cxnLst/>
              <a:rect l="l" t="t" r="r" b="b"/>
              <a:pathLst>
                <a:path w="718" h="607" extrusionOk="0">
                  <a:moveTo>
                    <a:pt x="426" y="0"/>
                  </a:moveTo>
                  <a:cubicBezTo>
                    <a:pt x="417" y="0"/>
                    <a:pt x="408" y="1"/>
                    <a:pt x="399" y="2"/>
                  </a:cubicBezTo>
                  <a:cubicBezTo>
                    <a:pt x="1" y="17"/>
                    <a:pt x="17" y="606"/>
                    <a:pt x="415" y="606"/>
                  </a:cubicBezTo>
                  <a:cubicBezTo>
                    <a:pt x="606" y="590"/>
                    <a:pt x="701" y="463"/>
                    <a:pt x="717" y="272"/>
                  </a:cubicBezTo>
                  <a:cubicBezTo>
                    <a:pt x="702" y="122"/>
                    <a:pt x="574"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383038" y="3105199"/>
              <a:ext cx="18871" cy="18575"/>
            </a:xfrm>
            <a:custGeom>
              <a:avLst/>
              <a:gdLst/>
              <a:ahLst/>
              <a:cxnLst/>
              <a:rect l="l" t="t" r="r" b="b"/>
              <a:pathLst>
                <a:path w="637" h="627" extrusionOk="0">
                  <a:moveTo>
                    <a:pt x="343" y="0"/>
                  </a:moveTo>
                  <a:cubicBezTo>
                    <a:pt x="335" y="0"/>
                    <a:pt x="327" y="0"/>
                    <a:pt x="319" y="1"/>
                  </a:cubicBezTo>
                  <a:cubicBezTo>
                    <a:pt x="143" y="1"/>
                    <a:pt x="0" y="144"/>
                    <a:pt x="16" y="304"/>
                  </a:cubicBezTo>
                  <a:cubicBezTo>
                    <a:pt x="2" y="478"/>
                    <a:pt x="133" y="626"/>
                    <a:pt x="302" y="626"/>
                  </a:cubicBezTo>
                  <a:cubicBezTo>
                    <a:pt x="318" y="626"/>
                    <a:pt x="334" y="625"/>
                    <a:pt x="350" y="622"/>
                  </a:cubicBezTo>
                  <a:cubicBezTo>
                    <a:pt x="541" y="606"/>
                    <a:pt x="637" y="495"/>
                    <a:pt x="637" y="288"/>
                  </a:cubicBezTo>
                  <a:cubicBezTo>
                    <a:pt x="622" y="137"/>
                    <a:pt x="492"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427802" y="3973271"/>
              <a:ext cx="16560" cy="16146"/>
            </a:xfrm>
            <a:custGeom>
              <a:avLst/>
              <a:gdLst/>
              <a:ahLst/>
              <a:cxnLst/>
              <a:rect l="l" t="t" r="r" b="b"/>
              <a:pathLst>
                <a:path w="559" h="545" extrusionOk="0">
                  <a:moveTo>
                    <a:pt x="287" y="1"/>
                  </a:moveTo>
                  <a:cubicBezTo>
                    <a:pt x="145" y="1"/>
                    <a:pt x="1" y="101"/>
                    <a:pt x="17" y="290"/>
                  </a:cubicBezTo>
                  <a:cubicBezTo>
                    <a:pt x="33" y="433"/>
                    <a:pt x="145" y="544"/>
                    <a:pt x="288" y="544"/>
                  </a:cubicBezTo>
                  <a:cubicBezTo>
                    <a:pt x="447" y="513"/>
                    <a:pt x="558" y="433"/>
                    <a:pt x="543" y="274"/>
                  </a:cubicBezTo>
                  <a:cubicBezTo>
                    <a:pt x="550" y="89"/>
                    <a:pt x="420"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599153" y="3440495"/>
              <a:ext cx="19671" cy="16590"/>
            </a:xfrm>
            <a:custGeom>
              <a:avLst/>
              <a:gdLst/>
              <a:ahLst/>
              <a:cxnLst/>
              <a:rect l="l" t="t" r="r" b="b"/>
              <a:pathLst>
                <a:path w="664" h="560" extrusionOk="0">
                  <a:moveTo>
                    <a:pt x="363" y="0"/>
                  </a:moveTo>
                  <a:cubicBezTo>
                    <a:pt x="11" y="0"/>
                    <a:pt x="0" y="558"/>
                    <a:pt x="361" y="558"/>
                  </a:cubicBezTo>
                  <a:cubicBezTo>
                    <a:pt x="373" y="559"/>
                    <a:pt x="383" y="559"/>
                    <a:pt x="394" y="559"/>
                  </a:cubicBezTo>
                  <a:cubicBezTo>
                    <a:pt x="548" y="559"/>
                    <a:pt x="634" y="450"/>
                    <a:pt x="664" y="271"/>
                  </a:cubicBezTo>
                  <a:cubicBezTo>
                    <a:pt x="632" y="128"/>
                    <a:pt x="552" y="1"/>
                    <a:pt x="377" y="1"/>
                  </a:cubicBezTo>
                  <a:cubicBezTo>
                    <a:pt x="372" y="0"/>
                    <a:pt x="367"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1480009" y="3271632"/>
              <a:ext cx="16323" cy="15761"/>
            </a:xfrm>
            <a:custGeom>
              <a:avLst/>
              <a:gdLst/>
              <a:ahLst/>
              <a:cxnLst/>
              <a:rect l="l" t="t" r="r" b="b"/>
              <a:pathLst>
                <a:path w="551" h="532" extrusionOk="0">
                  <a:moveTo>
                    <a:pt x="282" y="1"/>
                  </a:moveTo>
                  <a:cubicBezTo>
                    <a:pt x="273" y="1"/>
                    <a:pt x="264" y="1"/>
                    <a:pt x="255" y="2"/>
                  </a:cubicBezTo>
                  <a:cubicBezTo>
                    <a:pt x="96" y="18"/>
                    <a:pt x="0" y="114"/>
                    <a:pt x="0" y="273"/>
                  </a:cubicBezTo>
                  <a:cubicBezTo>
                    <a:pt x="0" y="448"/>
                    <a:pt x="131" y="532"/>
                    <a:pt x="263" y="532"/>
                  </a:cubicBezTo>
                  <a:cubicBezTo>
                    <a:pt x="406" y="532"/>
                    <a:pt x="550" y="432"/>
                    <a:pt x="526" y="241"/>
                  </a:cubicBezTo>
                  <a:cubicBezTo>
                    <a:pt x="526" y="107"/>
                    <a:pt x="41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544524" y="3814451"/>
              <a:ext cx="16768" cy="16886"/>
            </a:xfrm>
            <a:custGeom>
              <a:avLst/>
              <a:gdLst/>
              <a:ahLst/>
              <a:cxnLst/>
              <a:rect l="l" t="t" r="r" b="b"/>
              <a:pathLst>
                <a:path w="566" h="570" extrusionOk="0">
                  <a:moveTo>
                    <a:pt x="295" y="0"/>
                  </a:moveTo>
                  <a:cubicBezTo>
                    <a:pt x="136" y="0"/>
                    <a:pt x="9" y="127"/>
                    <a:pt x="9" y="287"/>
                  </a:cubicBezTo>
                  <a:cubicBezTo>
                    <a:pt x="1" y="474"/>
                    <a:pt x="142" y="569"/>
                    <a:pt x="285" y="569"/>
                  </a:cubicBezTo>
                  <a:cubicBezTo>
                    <a:pt x="421" y="569"/>
                    <a:pt x="558" y="482"/>
                    <a:pt x="566" y="302"/>
                  </a:cubicBezTo>
                  <a:cubicBezTo>
                    <a:pt x="566" y="127"/>
                    <a:pt x="455" y="32"/>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1794982" y="4093992"/>
              <a:ext cx="20797" cy="16649"/>
            </a:xfrm>
            <a:custGeom>
              <a:avLst/>
              <a:gdLst/>
              <a:ahLst/>
              <a:cxnLst/>
              <a:rect l="l" t="t" r="r" b="b"/>
              <a:pathLst>
                <a:path w="702" h="562" extrusionOk="0">
                  <a:moveTo>
                    <a:pt x="372" y="0"/>
                  </a:moveTo>
                  <a:cubicBezTo>
                    <a:pt x="20" y="0"/>
                    <a:pt x="1" y="560"/>
                    <a:pt x="384" y="560"/>
                  </a:cubicBezTo>
                  <a:cubicBezTo>
                    <a:pt x="389" y="560"/>
                    <a:pt x="394" y="560"/>
                    <a:pt x="399" y="560"/>
                  </a:cubicBezTo>
                  <a:cubicBezTo>
                    <a:pt x="409" y="561"/>
                    <a:pt x="419" y="562"/>
                    <a:pt x="429" y="562"/>
                  </a:cubicBezTo>
                  <a:cubicBezTo>
                    <a:pt x="570" y="562"/>
                    <a:pt x="657" y="453"/>
                    <a:pt x="701" y="274"/>
                  </a:cubicBezTo>
                  <a:cubicBezTo>
                    <a:pt x="670" y="130"/>
                    <a:pt x="590" y="3"/>
                    <a:pt x="415" y="3"/>
                  </a:cubicBezTo>
                  <a:cubicBezTo>
                    <a:pt x="400" y="1"/>
                    <a:pt x="38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1580290" y="3958221"/>
              <a:ext cx="19049" cy="15672"/>
            </a:xfrm>
            <a:custGeom>
              <a:avLst/>
              <a:gdLst/>
              <a:ahLst/>
              <a:cxnLst/>
              <a:rect l="l" t="t" r="r" b="b"/>
              <a:pathLst>
                <a:path w="643" h="529" extrusionOk="0">
                  <a:moveTo>
                    <a:pt x="342" y="1"/>
                  </a:moveTo>
                  <a:cubicBezTo>
                    <a:pt x="0" y="1"/>
                    <a:pt x="15" y="528"/>
                    <a:pt x="358" y="528"/>
                  </a:cubicBezTo>
                  <a:cubicBezTo>
                    <a:pt x="368" y="528"/>
                    <a:pt x="378" y="528"/>
                    <a:pt x="388" y="527"/>
                  </a:cubicBezTo>
                  <a:cubicBezTo>
                    <a:pt x="531" y="527"/>
                    <a:pt x="642" y="400"/>
                    <a:pt x="642" y="257"/>
                  </a:cubicBezTo>
                  <a:cubicBezTo>
                    <a:pt x="642" y="113"/>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1741716" y="4077314"/>
              <a:ext cx="16057" cy="15375"/>
            </a:xfrm>
            <a:custGeom>
              <a:avLst/>
              <a:gdLst/>
              <a:ahLst/>
              <a:cxnLst/>
              <a:rect l="l" t="t" r="r" b="b"/>
              <a:pathLst>
                <a:path w="542" h="519" extrusionOk="0">
                  <a:moveTo>
                    <a:pt x="265" y="1"/>
                  </a:moveTo>
                  <a:cubicBezTo>
                    <a:pt x="136" y="1"/>
                    <a:pt x="8" y="89"/>
                    <a:pt x="16" y="264"/>
                  </a:cubicBezTo>
                  <a:cubicBezTo>
                    <a:pt x="0" y="407"/>
                    <a:pt x="128" y="518"/>
                    <a:pt x="271" y="518"/>
                  </a:cubicBezTo>
                  <a:cubicBezTo>
                    <a:pt x="414" y="518"/>
                    <a:pt x="542" y="407"/>
                    <a:pt x="526" y="264"/>
                  </a:cubicBezTo>
                  <a:cubicBezTo>
                    <a:pt x="526" y="89"/>
                    <a:pt x="394" y="1"/>
                    <a:pt x="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1908653" y="2952393"/>
              <a:ext cx="16501" cy="16116"/>
            </a:xfrm>
            <a:custGeom>
              <a:avLst/>
              <a:gdLst/>
              <a:ahLst/>
              <a:cxnLst/>
              <a:rect l="l" t="t" r="r" b="b"/>
              <a:pathLst>
                <a:path w="557" h="544" extrusionOk="0">
                  <a:moveTo>
                    <a:pt x="282" y="1"/>
                  </a:moveTo>
                  <a:cubicBezTo>
                    <a:pt x="273" y="1"/>
                    <a:pt x="264" y="1"/>
                    <a:pt x="255" y="2"/>
                  </a:cubicBezTo>
                  <a:cubicBezTo>
                    <a:pt x="112" y="2"/>
                    <a:pt x="0" y="129"/>
                    <a:pt x="16" y="288"/>
                  </a:cubicBezTo>
                  <a:cubicBezTo>
                    <a:pt x="16" y="432"/>
                    <a:pt x="143" y="543"/>
                    <a:pt x="287" y="543"/>
                  </a:cubicBezTo>
                  <a:cubicBezTo>
                    <a:pt x="430" y="543"/>
                    <a:pt x="541" y="416"/>
                    <a:pt x="541" y="273"/>
                  </a:cubicBezTo>
                  <a:cubicBezTo>
                    <a:pt x="556" y="122"/>
                    <a:pt x="430"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106459" y="2951978"/>
              <a:ext cx="17242" cy="16768"/>
            </a:xfrm>
            <a:custGeom>
              <a:avLst/>
              <a:gdLst/>
              <a:ahLst/>
              <a:cxnLst/>
              <a:rect l="l" t="t" r="r" b="b"/>
              <a:pathLst>
                <a:path w="582" h="566" extrusionOk="0">
                  <a:moveTo>
                    <a:pt x="279" y="0"/>
                  </a:moveTo>
                  <a:cubicBezTo>
                    <a:pt x="136" y="32"/>
                    <a:pt x="24" y="96"/>
                    <a:pt x="9" y="271"/>
                  </a:cubicBezTo>
                  <a:cubicBezTo>
                    <a:pt x="0" y="466"/>
                    <a:pt x="146" y="565"/>
                    <a:pt x="290" y="565"/>
                  </a:cubicBezTo>
                  <a:cubicBezTo>
                    <a:pt x="428" y="565"/>
                    <a:pt x="566" y="474"/>
                    <a:pt x="566" y="287"/>
                  </a:cubicBezTo>
                  <a:cubicBezTo>
                    <a:pt x="582" y="127"/>
                    <a:pt x="470" y="32"/>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441044" y="3125936"/>
              <a:ext cx="17005" cy="16086"/>
            </a:xfrm>
            <a:custGeom>
              <a:avLst/>
              <a:gdLst/>
              <a:ahLst/>
              <a:cxnLst/>
              <a:rect l="l" t="t" r="r" b="b"/>
              <a:pathLst>
                <a:path w="574" h="543" extrusionOk="0">
                  <a:moveTo>
                    <a:pt x="262" y="0"/>
                  </a:moveTo>
                  <a:cubicBezTo>
                    <a:pt x="129" y="0"/>
                    <a:pt x="15" y="122"/>
                    <a:pt x="0" y="272"/>
                  </a:cubicBezTo>
                  <a:cubicBezTo>
                    <a:pt x="8" y="451"/>
                    <a:pt x="145" y="543"/>
                    <a:pt x="284" y="543"/>
                  </a:cubicBezTo>
                  <a:cubicBezTo>
                    <a:pt x="416" y="543"/>
                    <a:pt x="550" y="459"/>
                    <a:pt x="573" y="288"/>
                  </a:cubicBezTo>
                  <a:cubicBezTo>
                    <a:pt x="573" y="113"/>
                    <a:pt x="462" y="18"/>
                    <a:pt x="287" y="2"/>
                  </a:cubicBezTo>
                  <a:cubicBezTo>
                    <a:pt x="278" y="1"/>
                    <a:pt x="270"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1439927" y="3390873"/>
              <a:ext cx="16531" cy="16175"/>
            </a:xfrm>
            <a:custGeom>
              <a:avLst/>
              <a:gdLst/>
              <a:ahLst/>
              <a:cxnLst/>
              <a:rect l="l" t="t" r="r" b="b"/>
              <a:pathLst>
                <a:path w="558" h="546" extrusionOk="0">
                  <a:moveTo>
                    <a:pt x="281" y="0"/>
                  </a:moveTo>
                  <a:cubicBezTo>
                    <a:pt x="153" y="0"/>
                    <a:pt x="24" y="80"/>
                    <a:pt x="0" y="243"/>
                  </a:cubicBezTo>
                  <a:cubicBezTo>
                    <a:pt x="0" y="418"/>
                    <a:pt x="112" y="514"/>
                    <a:pt x="287" y="545"/>
                  </a:cubicBezTo>
                  <a:cubicBezTo>
                    <a:pt x="430" y="514"/>
                    <a:pt x="557" y="434"/>
                    <a:pt x="557" y="259"/>
                  </a:cubicBezTo>
                  <a:cubicBezTo>
                    <a:pt x="549" y="88"/>
                    <a:pt x="416"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166124" y="2969635"/>
              <a:ext cx="16768" cy="16797"/>
            </a:xfrm>
            <a:custGeom>
              <a:avLst/>
              <a:gdLst/>
              <a:ahLst/>
              <a:cxnLst/>
              <a:rect l="l" t="t" r="r" b="b"/>
              <a:pathLst>
                <a:path w="566" h="567" extrusionOk="0">
                  <a:moveTo>
                    <a:pt x="282" y="1"/>
                  </a:moveTo>
                  <a:cubicBezTo>
                    <a:pt x="145" y="1"/>
                    <a:pt x="8" y="92"/>
                    <a:pt x="0" y="280"/>
                  </a:cubicBezTo>
                  <a:cubicBezTo>
                    <a:pt x="0" y="439"/>
                    <a:pt x="112" y="534"/>
                    <a:pt x="271" y="566"/>
                  </a:cubicBezTo>
                  <a:cubicBezTo>
                    <a:pt x="430" y="566"/>
                    <a:pt x="557" y="439"/>
                    <a:pt x="557" y="295"/>
                  </a:cubicBezTo>
                  <a:cubicBezTo>
                    <a:pt x="565" y="100"/>
                    <a:pt x="42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115643" y="4132238"/>
              <a:ext cx="16531" cy="15642"/>
            </a:xfrm>
            <a:custGeom>
              <a:avLst/>
              <a:gdLst/>
              <a:ahLst/>
              <a:cxnLst/>
              <a:rect l="l" t="t" r="r" b="b"/>
              <a:pathLst>
                <a:path w="558" h="528" extrusionOk="0">
                  <a:moveTo>
                    <a:pt x="247" y="0"/>
                  </a:moveTo>
                  <a:cubicBezTo>
                    <a:pt x="116" y="0"/>
                    <a:pt x="17" y="121"/>
                    <a:pt x="17" y="256"/>
                  </a:cubicBezTo>
                  <a:cubicBezTo>
                    <a:pt x="1" y="399"/>
                    <a:pt x="112" y="527"/>
                    <a:pt x="256" y="527"/>
                  </a:cubicBezTo>
                  <a:cubicBezTo>
                    <a:pt x="265" y="528"/>
                    <a:pt x="274" y="528"/>
                    <a:pt x="283" y="528"/>
                  </a:cubicBezTo>
                  <a:cubicBezTo>
                    <a:pt x="431" y="528"/>
                    <a:pt x="557" y="406"/>
                    <a:pt x="542" y="256"/>
                  </a:cubicBezTo>
                  <a:cubicBezTo>
                    <a:pt x="542" y="121"/>
                    <a:pt x="429" y="0"/>
                    <a:pt x="296" y="0"/>
                  </a:cubicBezTo>
                  <a:cubicBezTo>
                    <a:pt x="288" y="0"/>
                    <a:pt x="280" y="0"/>
                    <a:pt x="272" y="1"/>
                  </a:cubicBezTo>
                  <a:cubicBezTo>
                    <a:pt x="263" y="0"/>
                    <a:pt x="255" y="0"/>
                    <a:pt x="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1459509" y="3330586"/>
              <a:ext cx="17479" cy="17153"/>
            </a:xfrm>
            <a:custGeom>
              <a:avLst/>
              <a:gdLst/>
              <a:ahLst/>
              <a:cxnLst/>
              <a:rect l="l" t="t" r="r" b="b"/>
              <a:pathLst>
                <a:path w="590" h="579" extrusionOk="0">
                  <a:moveTo>
                    <a:pt x="305" y="0"/>
                  </a:moveTo>
                  <a:cubicBezTo>
                    <a:pt x="296" y="0"/>
                    <a:pt x="287" y="1"/>
                    <a:pt x="278" y="2"/>
                  </a:cubicBezTo>
                  <a:cubicBezTo>
                    <a:pt x="119" y="34"/>
                    <a:pt x="8" y="113"/>
                    <a:pt x="8" y="288"/>
                  </a:cubicBezTo>
                  <a:cubicBezTo>
                    <a:pt x="0" y="483"/>
                    <a:pt x="145" y="579"/>
                    <a:pt x="289" y="579"/>
                  </a:cubicBezTo>
                  <a:cubicBezTo>
                    <a:pt x="440" y="579"/>
                    <a:pt x="589" y="475"/>
                    <a:pt x="565" y="272"/>
                  </a:cubicBezTo>
                  <a:cubicBezTo>
                    <a:pt x="565" y="122"/>
                    <a:pt x="452"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222856" y="2989691"/>
              <a:ext cx="19671" cy="16531"/>
            </a:xfrm>
            <a:custGeom>
              <a:avLst/>
              <a:gdLst/>
              <a:ahLst/>
              <a:cxnLst/>
              <a:rect l="l" t="t" r="r" b="b"/>
              <a:pathLst>
                <a:path w="664" h="558" extrusionOk="0">
                  <a:moveTo>
                    <a:pt x="362" y="0"/>
                  </a:moveTo>
                  <a:cubicBezTo>
                    <a:pt x="11" y="0"/>
                    <a:pt x="0" y="542"/>
                    <a:pt x="361" y="558"/>
                  </a:cubicBezTo>
                  <a:cubicBezTo>
                    <a:pt x="536" y="558"/>
                    <a:pt x="632" y="446"/>
                    <a:pt x="664" y="271"/>
                  </a:cubicBezTo>
                  <a:cubicBezTo>
                    <a:pt x="632" y="128"/>
                    <a:pt x="552" y="0"/>
                    <a:pt x="377" y="0"/>
                  </a:cubicBezTo>
                  <a:cubicBezTo>
                    <a:pt x="372" y="0"/>
                    <a:pt x="367"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1593473" y="3113198"/>
              <a:ext cx="19078" cy="15672"/>
            </a:xfrm>
            <a:custGeom>
              <a:avLst/>
              <a:gdLst/>
              <a:ahLst/>
              <a:cxnLst/>
              <a:rect l="l" t="t" r="r" b="b"/>
              <a:pathLst>
                <a:path w="644" h="529" extrusionOk="0">
                  <a:moveTo>
                    <a:pt x="343" y="1"/>
                  </a:moveTo>
                  <a:cubicBezTo>
                    <a:pt x="0" y="1"/>
                    <a:pt x="0" y="528"/>
                    <a:pt x="343" y="528"/>
                  </a:cubicBezTo>
                  <a:cubicBezTo>
                    <a:pt x="353" y="528"/>
                    <a:pt x="362" y="528"/>
                    <a:pt x="372" y="527"/>
                  </a:cubicBezTo>
                  <a:cubicBezTo>
                    <a:pt x="516" y="527"/>
                    <a:pt x="643" y="416"/>
                    <a:pt x="643" y="272"/>
                  </a:cubicBezTo>
                  <a:cubicBezTo>
                    <a:pt x="643" y="113"/>
                    <a:pt x="532" y="2"/>
                    <a:pt x="372" y="2"/>
                  </a:cubicBezTo>
                  <a:cubicBezTo>
                    <a:pt x="362" y="1"/>
                    <a:pt x="353"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284950" y="3009925"/>
              <a:ext cx="16531" cy="15790"/>
            </a:xfrm>
            <a:custGeom>
              <a:avLst/>
              <a:gdLst/>
              <a:ahLst/>
              <a:cxnLst/>
              <a:rect l="l" t="t" r="r" b="b"/>
              <a:pathLst>
                <a:path w="558" h="533" extrusionOk="0">
                  <a:moveTo>
                    <a:pt x="314" y="0"/>
                  </a:moveTo>
                  <a:cubicBezTo>
                    <a:pt x="305" y="0"/>
                    <a:pt x="296" y="1"/>
                    <a:pt x="287" y="2"/>
                  </a:cubicBezTo>
                  <a:cubicBezTo>
                    <a:pt x="128" y="2"/>
                    <a:pt x="0" y="145"/>
                    <a:pt x="32" y="304"/>
                  </a:cubicBezTo>
                  <a:cubicBezTo>
                    <a:pt x="32" y="431"/>
                    <a:pt x="132" y="533"/>
                    <a:pt x="265" y="533"/>
                  </a:cubicBezTo>
                  <a:cubicBezTo>
                    <a:pt x="282" y="533"/>
                    <a:pt x="300" y="531"/>
                    <a:pt x="319" y="527"/>
                  </a:cubicBezTo>
                  <a:cubicBezTo>
                    <a:pt x="446" y="527"/>
                    <a:pt x="557" y="416"/>
                    <a:pt x="557" y="273"/>
                  </a:cubicBezTo>
                  <a:cubicBezTo>
                    <a:pt x="528" y="109"/>
                    <a:pt x="442"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1420581" y="3645618"/>
              <a:ext cx="17953" cy="15612"/>
            </a:xfrm>
            <a:custGeom>
              <a:avLst/>
              <a:gdLst/>
              <a:ahLst/>
              <a:cxnLst/>
              <a:rect l="l" t="t" r="r" b="b"/>
              <a:pathLst>
                <a:path w="606" h="527" extrusionOk="0">
                  <a:moveTo>
                    <a:pt x="351" y="1"/>
                  </a:moveTo>
                  <a:cubicBezTo>
                    <a:pt x="6" y="16"/>
                    <a:pt x="1" y="526"/>
                    <a:pt x="335" y="526"/>
                  </a:cubicBezTo>
                  <a:cubicBezTo>
                    <a:pt x="340" y="526"/>
                    <a:pt x="346" y="526"/>
                    <a:pt x="351" y="526"/>
                  </a:cubicBezTo>
                  <a:cubicBezTo>
                    <a:pt x="494" y="526"/>
                    <a:pt x="606" y="414"/>
                    <a:pt x="606" y="271"/>
                  </a:cubicBezTo>
                  <a:cubicBezTo>
                    <a:pt x="590" y="112"/>
                    <a:pt x="494"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1419633" y="3447575"/>
              <a:ext cx="17005" cy="15761"/>
            </a:xfrm>
            <a:custGeom>
              <a:avLst/>
              <a:gdLst/>
              <a:ahLst/>
              <a:cxnLst/>
              <a:rect l="l" t="t" r="r" b="b"/>
              <a:pathLst>
                <a:path w="574" h="532" extrusionOk="0">
                  <a:moveTo>
                    <a:pt x="287" y="0"/>
                  </a:moveTo>
                  <a:cubicBezTo>
                    <a:pt x="128" y="0"/>
                    <a:pt x="1" y="144"/>
                    <a:pt x="33" y="303"/>
                  </a:cubicBezTo>
                  <a:cubicBezTo>
                    <a:pt x="47" y="429"/>
                    <a:pt x="148" y="531"/>
                    <a:pt x="270" y="531"/>
                  </a:cubicBezTo>
                  <a:cubicBezTo>
                    <a:pt x="286" y="531"/>
                    <a:pt x="303" y="529"/>
                    <a:pt x="319" y="526"/>
                  </a:cubicBezTo>
                  <a:cubicBezTo>
                    <a:pt x="462" y="526"/>
                    <a:pt x="574" y="398"/>
                    <a:pt x="574" y="255"/>
                  </a:cubicBezTo>
                  <a:cubicBezTo>
                    <a:pt x="542" y="96"/>
                    <a:pt x="447" y="0"/>
                    <a:pt x="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1915408" y="4134134"/>
              <a:ext cx="18249" cy="15642"/>
            </a:xfrm>
            <a:custGeom>
              <a:avLst/>
              <a:gdLst/>
              <a:ahLst/>
              <a:cxnLst/>
              <a:rect l="l" t="t" r="r" b="b"/>
              <a:pathLst>
                <a:path w="616" h="528" extrusionOk="0">
                  <a:moveTo>
                    <a:pt x="362" y="1"/>
                  </a:moveTo>
                  <a:cubicBezTo>
                    <a:pt x="26" y="1"/>
                    <a:pt x="0" y="511"/>
                    <a:pt x="345" y="526"/>
                  </a:cubicBezTo>
                  <a:cubicBezTo>
                    <a:pt x="355" y="527"/>
                    <a:pt x="365" y="528"/>
                    <a:pt x="375" y="528"/>
                  </a:cubicBezTo>
                  <a:cubicBezTo>
                    <a:pt x="514" y="528"/>
                    <a:pt x="586" y="421"/>
                    <a:pt x="616" y="272"/>
                  </a:cubicBezTo>
                  <a:cubicBezTo>
                    <a:pt x="616" y="128"/>
                    <a:pt x="520" y="17"/>
                    <a:pt x="377" y="1"/>
                  </a:cubicBezTo>
                  <a:cubicBezTo>
                    <a:pt x="372" y="1"/>
                    <a:pt x="367"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1857461" y="4113278"/>
              <a:ext cx="17479" cy="17597"/>
            </a:xfrm>
            <a:custGeom>
              <a:avLst/>
              <a:gdLst/>
              <a:ahLst/>
              <a:cxnLst/>
              <a:rect l="l" t="t" r="r" b="b"/>
              <a:pathLst>
                <a:path w="590" h="594" extrusionOk="0">
                  <a:moveTo>
                    <a:pt x="301" y="1"/>
                  </a:moveTo>
                  <a:cubicBezTo>
                    <a:pt x="150" y="1"/>
                    <a:pt x="1" y="104"/>
                    <a:pt x="25" y="307"/>
                  </a:cubicBezTo>
                  <a:cubicBezTo>
                    <a:pt x="25" y="466"/>
                    <a:pt x="152" y="594"/>
                    <a:pt x="312" y="594"/>
                  </a:cubicBezTo>
                  <a:cubicBezTo>
                    <a:pt x="471" y="562"/>
                    <a:pt x="582" y="466"/>
                    <a:pt x="582" y="291"/>
                  </a:cubicBezTo>
                  <a:cubicBezTo>
                    <a:pt x="590" y="96"/>
                    <a:pt x="445"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602145" y="3637086"/>
              <a:ext cx="18101" cy="15642"/>
            </a:xfrm>
            <a:custGeom>
              <a:avLst/>
              <a:gdLst/>
              <a:ahLst/>
              <a:cxnLst/>
              <a:rect l="l" t="t" r="r" b="b"/>
              <a:pathLst>
                <a:path w="611" h="528" extrusionOk="0">
                  <a:moveTo>
                    <a:pt x="342" y="1"/>
                  </a:moveTo>
                  <a:cubicBezTo>
                    <a:pt x="20" y="1"/>
                    <a:pt x="0" y="496"/>
                    <a:pt x="340" y="527"/>
                  </a:cubicBezTo>
                  <a:cubicBezTo>
                    <a:pt x="483" y="527"/>
                    <a:pt x="579" y="432"/>
                    <a:pt x="611" y="273"/>
                  </a:cubicBezTo>
                  <a:cubicBezTo>
                    <a:pt x="611" y="129"/>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622586" y="3578014"/>
              <a:ext cx="15553" cy="14487"/>
            </a:xfrm>
            <a:custGeom>
              <a:avLst/>
              <a:gdLst/>
              <a:ahLst/>
              <a:cxnLst/>
              <a:rect l="l" t="t" r="r" b="b"/>
              <a:pathLst>
                <a:path w="525" h="489" extrusionOk="0">
                  <a:moveTo>
                    <a:pt x="272" y="1"/>
                  </a:moveTo>
                  <a:cubicBezTo>
                    <a:pt x="256" y="1"/>
                    <a:pt x="240" y="3"/>
                    <a:pt x="223" y="6"/>
                  </a:cubicBezTo>
                  <a:cubicBezTo>
                    <a:pt x="96" y="6"/>
                    <a:pt x="0" y="118"/>
                    <a:pt x="16" y="245"/>
                  </a:cubicBezTo>
                  <a:cubicBezTo>
                    <a:pt x="2" y="373"/>
                    <a:pt x="90" y="489"/>
                    <a:pt x="211" y="489"/>
                  </a:cubicBezTo>
                  <a:cubicBezTo>
                    <a:pt x="225" y="489"/>
                    <a:pt x="240" y="487"/>
                    <a:pt x="255" y="484"/>
                  </a:cubicBezTo>
                  <a:cubicBezTo>
                    <a:pt x="263" y="485"/>
                    <a:pt x="271" y="485"/>
                    <a:pt x="279" y="485"/>
                  </a:cubicBezTo>
                  <a:cubicBezTo>
                    <a:pt x="412" y="485"/>
                    <a:pt x="525" y="364"/>
                    <a:pt x="510" y="229"/>
                  </a:cubicBezTo>
                  <a:cubicBezTo>
                    <a:pt x="496" y="103"/>
                    <a:pt x="394"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1977976" y="4154842"/>
              <a:ext cx="16235" cy="13805"/>
            </a:xfrm>
            <a:custGeom>
              <a:avLst/>
              <a:gdLst/>
              <a:ahLst/>
              <a:cxnLst/>
              <a:rect l="l" t="t" r="r" b="b"/>
              <a:pathLst>
                <a:path w="548" h="466" extrusionOk="0">
                  <a:moveTo>
                    <a:pt x="230" y="1"/>
                  </a:moveTo>
                  <a:cubicBezTo>
                    <a:pt x="114" y="1"/>
                    <a:pt x="16" y="106"/>
                    <a:pt x="16" y="225"/>
                  </a:cubicBezTo>
                  <a:cubicBezTo>
                    <a:pt x="0" y="353"/>
                    <a:pt x="96" y="464"/>
                    <a:pt x="223" y="464"/>
                  </a:cubicBezTo>
                  <a:cubicBezTo>
                    <a:pt x="233" y="465"/>
                    <a:pt x="242" y="466"/>
                    <a:pt x="251" y="466"/>
                  </a:cubicBezTo>
                  <a:cubicBezTo>
                    <a:pt x="527" y="466"/>
                    <a:pt x="547" y="18"/>
                    <a:pt x="255" y="2"/>
                  </a:cubicBezTo>
                  <a:cubicBezTo>
                    <a:pt x="247"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1497518" y="3213034"/>
              <a:ext cx="15524" cy="13924"/>
            </a:xfrm>
            <a:custGeom>
              <a:avLst/>
              <a:gdLst/>
              <a:ahLst/>
              <a:cxnLst/>
              <a:rect l="l" t="t" r="r" b="b"/>
              <a:pathLst>
                <a:path w="524" h="470" extrusionOk="0">
                  <a:moveTo>
                    <a:pt x="236" y="0"/>
                  </a:moveTo>
                  <a:cubicBezTo>
                    <a:pt x="130" y="0"/>
                    <a:pt x="44" y="89"/>
                    <a:pt x="30" y="213"/>
                  </a:cubicBezTo>
                  <a:cubicBezTo>
                    <a:pt x="0" y="348"/>
                    <a:pt x="97" y="469"/>
                    <a:pt x="242" y="469"/>
                  </a:cubicBezTo>
                  <a:cubicBezTo>
                    <a:pt x="251" y="469"/>
                    <a:pt x="260" y="469"/>
                    <a:pt x="269" y="468"/>
                  </a:cubicBezTo>
                  <a:cubicBezTo>
                    <a:pt x="277" y="469"/>
                    <a:pt x="285" y="469"/>
                    <a:pt x="293" y="469"/>
                  </a:cubicBezTo>
                  <a:cubicBezTo>
                    <a:pt x="410" y="469"/>
                    <a:pt x="508" y="364"/>
                    <a:pt x="508" y="245"/>
                  </a:cubicBezTo>
                  <a:cubicBezTo>
                    <a:pt x="523" y="118"/>
                    <a:pt x="412" y="6"/>
                    <a:pt x="285" y="6"/>
                  </a:cubicBezTo>
                  <a:cubicBezTo>
                    <a:pt x="268" y="2"/>
                    <a:pt x="252"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1485194" y="3862414"/>
              <a:ext cx="14190" cy="13835"/>
            </a:xfrm>
            <a:custGeom>
              <a:avLst/>
              <a:gdLst/>
              <a:ahLst/>
              <a:cxnLst/>
              <a:rect l="l" t="t" r="r" b="b"/>
              <a:pathLst>
                <a:path w="479" h="467" extrusionOk="0">
                  <a:moveTo>
                    <a:pt x="239" y="0"/>
                  </a:moveTo>
                  <a:cubicBezTo>
                    <a:pt x="131" y="0"/>
                    <a:pt x="24" y="68"/>
                    <a:pt x="16" y="212"/>
                  </a:cubicBezTo>
                  <a:cubicBezTo>
                    <a:pt x="0" y="355"/>
                    <a:pt x="80" y="434"/>
                    <a:pt x="239" y="466"/>
                  </a:cubicBezTo>
                  <a:cubicBezTo>
                    <a:pt x="366" y="466"/>
                    <a:pt x="462" y="371"/>
                    <a:pt x="462" y="243"/>
                  </a:cubicBezTo>
                  <a:cubicBezTo>
                    <a:pt x="479" y="84"/>
                    <a:pt x="359"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402887" y="3048467"/>
              <a:ext cx="13657" cy="12976"/>
            </a:xfrm>
            <a:custGeom>
              <a:avLst/>
              <a:gdLst/>
              <a:ahLst/>
              <a:cxnLst/>
              <a:rect l="l" t="t" r="r" b="b"/>
              <a:pathLst>
                <a:path w="461" h="438" extrusionOk="0">
                  <a:moveTo>
                    <a:pt x="209" y="1"/>
                  </a:moveTo>
                  <a:cubicBezTo>
                    <a:pt x="98" y="1"/>
                    <a:pt x="1" y="102"/>
                    <a:pt x="15" y="229"/>
                  </a:cubicBezTo>
                  <a:cubicBezTo>
                    <a:pt x="15" y="340"/>
                    <a:pt x="110" y="436"/>
                    <a:pt x="222" y="436"/>
                  </a:cubicBezTo>
                  <a:cubicBezTo>
                    <a:pt x="232" y="437"/>
                    <a:pt x="242" y="438"/>
                    <a:pt x="252" y="438"/>
                  </a:cubicBezTo>
                  <a:cubicBezTo>
                    <a:pt x="376" y="438"/>
                    <a:pt x="446" y="347"/>
                    <a:pt x="460" y="229"/>
                  </a:cubicBezTo>
                  <a:cubicBezTo>
                    <a:pt x="460" y="102"/>
                    <a:pt x="381" y="6"/>
                    <a:pt x="253" y="6"/>
                  </a:cubicBezTo>
                  <a:cubicBezTo>
                    <a:pt x="239" y="2"/>
                    <a:pt x="224"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047743" y="2933522"/>
              <a:ext cx="17064" cy="13865"/>
            </a:xfrm>
            <a:custGeom>
              <a:avLst/>
              <a:gdLst/>
              <a:ahLst/>
              <a:cxnLst/>
              <a:rect l="l" t="t" r="r" b="b"/>
              <a:pathLst>
                <a:path w="576" h="468" extrusionOk="0">
                  <a:moveTo>
                    <a:pt x="259" y="1"/>
                  </a:moveTo>
                  <a:cubicBezTo>
                    <a:pt x="142" y="1"/>
                    <a:pt x="33" y="91"/>
                    <a:pt x="33" y="209"/>
                  </a:cubicBezTo>
                  <a:cubicBezTo>
                    <a:pt x="1" y="337"/>
                    <a:pt x="96" y="464"/>
                    <a:pt x="224" y="464"/>
                  </a:cubicBezTo>
                  <a:cubicBezTo>
                    <a:pt x="239" y="466"/>
                    <a:pt x="253" y="467"/>
                    <a:pt x="267" y="467"/>
                  </a:cubicBezTo>
                  <a:cubicBezTo>
                    <a:pt x="546" y="467"/>
                    <a:pt x="575" y="33"/>
                    <a:pt x="287" y="2"/>
                  </a:cubicBezTo>
                  <a:cubicBezTo>
                    <a:pt x="278" y="1"/>
                    <a:pt x="26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539577" y="3223906"/>
              <a:ext cx="16057" cy="14309"/>
            </a:xfrm>
            <a:custGeom>
              <a:avLst/>
              <a:gdLst/>
              <a:ahLst/>
              <a:cxnLst/>
              <a:rect l="l" t="t" r="r" b="b"/>
              <a:pathLst>
                <a:path w="542" h="483" extrusionOk="0">
                  <a:moveTo>
                    <a:pt x="305" y="1"/>
                  </a:moveTo>
                  <a:cubicBezTo>
                    <a:pt x="249" y="1"/>
                    <a:pt x="191" y="22"/>
                    <a:pt x="144" y="69"/>
                  </a:cubicBezTo>
                  <a:cubicBezTo>
                    <a:pt x="1" y="228"/>
                    <a:pt x="96" y="467"/>
                    <a:pt x="303" y="483"/>
                  </a:cubicBezTo>
                  <a:cubicBezTo>
                    <a:pt x="446" y="483"/>
                    <a:pt x="526" y="403"/>
                    <a:pt x="542" y="228"/>
                  </a:cubicBezTo>
                  <a:cubicBezTo>
                    <a:pt x="531" y="89"/>
                    <a:pt x="42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507997" y="3933099"/>
              <a:ext cx="14161" cy="12976"/>
            </a:xfrm>
            <a:custGeom>
              <a:avLst/>
              <a:gdLst/>
              <a:ahLst/>
              <a:cxnLst/>
              <a:rect l="l" t="t" r="r" b="b"/>
              <a:pathLst>
                <a:path w="478" h="438" extrusionOk="0">
                  <a:moveTo>
                    <a:pt x="221" y="0"/>
                  </a:moveTo>
                  <a:cubicBezTo>
                    <a:pt x="113" y="0"/>
                    <a:pt x="18" y="89"/>
                    <a:pt x="32" y="213"/>
                  </a:cubicBezTo>
                  <a:cubicBezTo>
                    <a:pt x="0" y="325"/>
                    <a:pt x="96" y="436"/>
                    <a:pt x="223" y="436"/>
                  </a:cubicBezTo>
                  <a:cubicBezTo>
                    <a:pt x="235" y="437"/>
                    <a:pt x="247" y="438"/>
                    <a:pt x="258" y="438"/>
                  </a:cubicBezTo>
                  <a:cubicBezTo>
                    <a:pt x="379" y="438"/>
                    <a:pt x="449" y="359"/>
                    <a:pt x="478" y="213"/>
                  </a:cubicBezTo>
                  <a:cubicBezTo>
                    <a:pt x="478" y="102"/>
                    <a:pt x="382" y="22"/>
                    <a:pt x="271" y="6"/>
                  </a:cubicBezTo>
                  <a:cubicBezTo>
                    <a:pt x="254" y="2"/>
                    <a:pt x="238"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528260" y="3875686"/>
              <a:ext cx="14190" cy="13390"/>
            </a:xfrm>
            <a:custGeom>
              <a:avLst/>
              <a:gdLst/>
              <a:ahLst/>
              <a:cxnLst/>
              <a:rect l="l" t="t" r="r" b="b"/>
              <a:pathLst>
                <a:path w="479" h="452" extrusionOk="0">
                  <a:moveTo>
                    <a:pt x="212" y="1"/>
                  </a:moveTo>
                  <a:cubicBezTo>
                    <a:pt x="97" y="1"/>
                    <a:pt x="1" y="92"/>
                    <a:pt x="1" y="225"/>
                  </a:cubicBezTo>
                  <a:cubicBezTo>
                    <a:pt x="1" y="376"/>
                    <a:pt x="120" y="452"/>
                    <a:pt x="240" y="452"/>
                  </a:cubicBezTo>
                  <a:cubicBezTo>
                    <a:pt x="359" y="452"/>
                    <a:pt x="478" y="376"/>
                    <a:pt x="478" y="225"/>
                  </a:cubicBezTo>
                  <a:cubicBezTo>
                    <a:pt x="478" y="106"/>
                    <a:pt x="381" y="1"/>
                    <a:pt x="264" y="1"/>
                  </a:cubicBezTo>
                  <a:cubicBezTo>
                    <a:pt x="256" y="1"/>
                    <a:pt x="248" y="1"/>
                    <a:pt x="240" y="2"/>
                  </a:cubicBezTo>
                  <a:cubicBezTo>
                    <a:pt x="230" y="1"/>
                    <a:pt x="221"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1773297" y="2975501"/>
              <a:ext cx="14427" cy="14338"/>
            </a:xfrm>
            <a:custGeom>
              <a:avLst/>
              <a:gdLst/>
              <a:ahLst/>
              <a:cxnLst/>
              <a:rect l="l" t="t" r="r" b="b"/>
              <a:pathLst>
                <a:path w="487" h="484" extrusionOk="0">
                  <a:moveTo>
                    <a:pt x="229" y="0"/>
                  </a:moveTo>
                  <a:cubicBezTo>
                    <a:pt x="100" y="0"/>
                    <a:pt x="17" y="106"/>
                    <a:pt x="17" y="225"/>
                  </a:cubicBezTo>
                  <a:cubicBezTo>
                    <a:pt x="1" y="396"/>
                    <a:pt x="126" y="484"/>
                    <a:pt x="250" y="484"/>
                  </a:cubicBezTo>
                  <a:cubicBezTo>
                    <a:pt x="369" y="484"/>
                    <a:pt x="486" y="404"/>
                    <a:pt x="478" y="241"/>
                  </a:cubicBezTo>
                  <a:cubicBezTo>
                    <a:pt x="478" y="113"/>
                    <a:pt x="383" y="2"/>
                    <a:pt x="256" y="2"/>
                  </a:cubicBezTo>
                  <a:cubicBezTo>
                    <a:pt x="246" y="1"/>
                    <a:pt x="237"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342482" y="3029774"/>
              <a:ext cx="15583" cy="14813"/>
            </a:xfrm>
            <a:custGeom>
              <a:avLst/>
              <a:gdLst/>
              <a:ahLst/>
              <a:cxnLst/>
              <a:rect l="l" t="t" r="r" b="b"/>
              <a:pathLst>
                <a:path w="526" h="500" extrusionOk="0">
                  <a:moveTo>
                    <a:pt x="255" y="0"/>
                  </a:moveTo>
                  <a:cubicBezTo>
                    <a:pt x="112" y="0"/>
                    <a:pt x="0" y="128"/>
                    <a:pt x="32" y="271"/>
                  </a:cubicBezTo>
                  <a:cubicBezTo>
                    <a:pt x="18" y="398"/>
                    <a:pt x="128" y="499"/>
                    <a:pt x="253" y="499"/>
                  </a:cubicBezTo>
                  <a:cubicBezTo>
                    <a:pt x="269" y="499"/>
                    <a:pt x="286" y="498"/>
                    <a:pt x="303" y="494"/>
                  </a:cubicBezTo>
                  <a:cubicBezTo>
                    <a:pt x="430" y="494"/>
                    <a:pt x="526" y="382"/>
                    <a:pt x="510" y="255"/>
                  </a:cubicBezTo>
                  <a:cubicBezTo>
                    <a:pt x="510" y="96"/>
                    <a:pt x="414" y="16"/>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1691561" y="3015109"/>
              <a:ext cx="16708" cy="13805"/>
            </a:xfrm>
            <a:custGeom>
              <a:avLst/>
              <a:gdLst/>
              <a:ahLst/>
              <a:cxnLst/>
              <a:rect l="l" t="t" r="r" b="b"/>
              <a:pathLst>
                <a:path w="564" h="466" extrusionOk="0">
                  <a:moveTo>
                    <a:pt x="336" y="0"/>
                  </a:moveTo>
                  <a:cubicBezTo>
                    <a:pt x="327" y="0"/>
                    <a:pt x="318" y="1"/>
                    <a:pt x="309" y="2"/>
                  </a:cubicBezTo>
                  <a:cubicBezTo>
                    <a:pt x="1" y="17"/>
                    <a:pt x="20" y="465"/>
                    <a:pt x="311" y="465"/>
                  </a:cubicBezTo>
                  <a:cubicBezTo>
                    <a:pt x="320" y="465"/>
                    <a:pt x="330" y="465"/>
                    <a:pt x="340" y="464"/>
                  </a:cubicBezTo>
                  <a:cubicBezTo>
                    <a:pt x="500" y="448"/>
                    <a:pt x="563" y="352"/>
                    <a:pt x="563" y="209"/>
                  </a:cubicBezTo>
                  <a:cubicBezTo>
                    <a:pt x="549" y="91"/>
                    <a:pt x="452"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1441497" y="3783256"/>
              <a:ext cx="15909" cy="13331"/>
            </a:xfrm>
            <a:custGeom>
              <a:avLst/>
              <a:gdLst/>
              <a:ahLst/>
              <a:cxnLst/>
              <a:rect l="l" t="t" r="r" b="b"/>
              <a:pathLst>
                <a:path w="537" h="450" extrusionOk="0">
                  <a:moveTo>
                    <a:pt x="322" y="1"/>
                  </a:moveTo>
                  <a:cubicBezTo>
                    <a:pt x="314" y="1"/>
                    <a:pt x="306" y="1"/>
                    <a:pt x="297" y="2"/>
                  </a:cubicBezTo>
                  <a:cubicBezTo>
                    <a:pt x="0" y="2"/>
                    <a:pt x="11" y="449"/>
                    <a:pt x="298" y="449"/>
                  </a:cubicBezTo>
                  <a:cubicBezTo>
                    <a:pt x="303" y="449"/>
                    <a:pt x="308" y="448"/>
                    <a:pt x="313" y="448"/>
                  </a:cubicBezTo>
                  <a:cubicBezTo>
                    <a:pt x="322" y="449"/>
                    <a:pt x="330" y="450"/>
                    <a:pt x="338" y="450"/>
                  </a:cubicBezTo>
                  <a:cubicBezTo>
                    <a:pt x="453" y="450"/>
                    <a:pt x="536" y="344"/>
                    <a:pt x="536" y="225"/>
                  </a:cubicBezTo>
                  <a:cubicBezTo>
                    <a:pt x="536" y="106"/>
                    <a:pt x="439"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582978" y="3303272"/>
              <a:ext cx="14635" cy="13746"/>
            </a:xfrm>
            <a:custGeom>
              <a:avLst/>
              <a:gdLst/>
              <a:ahLst/>
              <a:cxnLst/>
              <a:rect l="l" t="t" r="r" b="b"/>
              <a:pathLst>
                <a:path w="494" h="464" extrusionOk="0">
                  <a:moveTo>
                    <a:pt x="255" y="1"/>
                  </a:moveTo>
                  <a:cubicBezTo>
                    <a:pt x="128" y="1"/>
                    <a:pt x="16" y="96"/>
                    <a:pt x="16" y="223"/>
                  </a:cubicBezTo>
                  <a:cubicBezTo>
                    <a:pt x="0" y="367"/>
                    <a:pt x="112" y="462"/>
                    <a:pt x="239" y="462"/>
                  </a:cubicBezTo>
                  <a:cubicBezTo>
                    <a:pt x="248" y="463"/>
                    <a:pt x="258" y="464"/>
                    <a:pt x="267" y="464"/>
                  </a:cubicBezTo>
                  <a:cubicBezTo>
                    <a:pt x="384" y="464"/>
                    <a:pt x="492" y="372"/>
                    <a:pt x="478" y="239"/>
                  </a:cubicBezTo>
                  <a:cubicBezTo>
                    <a:pt x="494" y="112"/>
                    <a:pt x="382"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622645" y="3383378"/>
              <a:ext cx="14101" cy="12887"/>
            </a:xfrm>
            <a:custGeom>
              <a:avLst/>
              <a:gdLst/>
              <a:ahLst/>
              <a:cxnLst/>
              <a:rect l="l" t="t" r="r" b="b"/>
              <a:pathLst>
                <a:path w="476" h="435" extrusionOk="0">
                  <a:moveTo>
                    <a:pt x="226" y="1"/>
                  </a:moveTo>
                  <a:cubicBezTo>
                    <a:pt x="96" y="1"/>
                    <a:pt x="0" y="107"/>
                    <a:pt x="30" y="241"/>
                  </a:cubicBezTo>
                  <a:cubicBezTo>
                    <a:pt x="30" y="344"/>
                    <a:pt x="112" y="434"/>
                    <a:pt x="213" y="434"/>
                  </a:cubicBezTo>
                  <a:cubicBezTo>
                    <a:pt x="221" y="434"/>
                    <a:pt x="229" y="433"/>
                    <a:pt x="237" y="432"/>
                  </a:cubicBezTo>
                  <a:cubicBezTo>
                    <a:pt x="364" y="432"/>
                    <a:pt x="476" y="337"/>
                    <a:pt x="476" y="209"/>
                  </a:cubicBezTo>
                  <a:cubicBezTo>
                    <a:pt x="460" y="82"/>
                    <a:pt x="364" y="3"/>
                    <a:pt x="253" y="3"/>
                  </a:cubicBezTo>
                  <a:cubicBezTo>
                    <a:pt x="244" y="1"/>
                    <a:pt x="235"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1682792" y="4058176"/>
              <a:ext cx="17034" cy="13835"/>
            </a:xfrm>
            <a:custGeom>
              <a:avLst/>
              <a:gdLst/>
              <a:ahLst/>
              <a:cxnLst/>
              <a:rect l="l" t="t" r="r" b="b"/>
              <a:pathLst>
                <a:path w="575" h="467" extrusionOk="0">
                  <a:moveTo>
                    <a:pt x="230" y="1"/>
                  </a:moveTo>
                  <a:cubicBezTo>
                    <a:pt x="113" y="1"/>
                    <a:pt x="16" y="106"/>
                    <a:pt x="16" y="225"/>
                  </a:cubicBezTo>
                  <a:cubicBezTo>
                    <a:pt x="1" y="345"/>
                    <a:pt x="99" y="465"/>
                    <a:pt x="217" y="465"/>
                  </a:cubicBezTo>
                  <a:cubicBezTo>
                    <a:pt x="224" y="465"/>
                    <a:pt x="231" y="465"/>
                    <a:pt x="239" y="464"/>
                  </a:cubicBezTo>
                  <a:cubicBezTo>
                    <a:pt x="253" y="466"/>
                    <a:pt x="266" y="467"/>
                    <a:pt x="279" y="467"/>
                  </a:cubicBezTo>
                  <a:cubicBezTo>
                    <a:pt x="565" y="467"/>
                    <a:pt x="574" y="1"/>
                    <a:pt x="282" y="1"/>
                  </a:cubicBezTo>
                  <a:cubicBezTo>
                    <a:pt x="273" y="1"/>
                    <a:pt x="264" y="1"/>
                    <a:pt x="254" y="2"/>
                  </a:cubicBezTo>
                  <a:cubicBezTo>
                    <a:pt x="246"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642850" y="3519090"/>
              <a:ext cx="13716" cy="13450"/>
            </a:xfrm>
            <a:custGeom>
              <a:avLst/>
              <a:gdLst/>
              <a:ahLst/>
              <a:cxnLst/>
              <a:rect l="l" t="t" r="r" b="b"/>
              <a:pathLst>
                <a:path w="463" h="454" extrusionOk="0">
                  <a:moveTo>
                    <a:pt x="211" y="0"/>
                  </a:moveTo>
                  <a:cubicBezTo>
                    <a:pt x="100" y="0"/>
                    <a:pt x="3" y="102"/>
                    <a:pt x="17" y="229"/>
                  </a:cubicBezTo>
                  <a:cubicBezTo>
                    <a:pt x="1" y="340"/>
                    <a:pt x="96" y="451"/>
                    <a:pt x="208" y="451"/>
                  </a:cubicBezTo>
                  <a:cubicBezTo>
                    <a:pt x="217" y="453"/>
                    <a:pt x="226" y="453"/>
                    <a:pt x="236" y="453"/>
                  </a:cubicBezTo>
                  <a:cubicBezTo>
                    <a:pt x="353" y="453"/>
                    <a:pt x="462" y="362"/>
                    <a:pt x="462" y="244"/>
                  </a:cubicBezTo>
                  <a:cubicBezTo>
                    <a:pt x="462" y="117"/>
                    <a:pt x="367" y="22"/>
                    <a:pt x="255" y="6"/>
                  </a:cubicBezTo>
                  <a:cubicBezTo>
                    <a:pt x="241" y="2"/>
                    <a:pt x="226"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1403251" y="3507862"/>
              <a:ext cx="15020" cy="13924"/>
            </a:xfrm>
            <a:custGeom>
              <a:avLst/>
              <a:gdLst/>
              <a:ahLst/>
              <a:cxnLst/>
              <a:rect l="l" t="t" r="r" b="b"/>
              <a:pathLst>
                <a:path w="507" h="470" extrusionOk="0">
                  <a:moveTo>
                    <a:pt x="239" y="1"/>
                  </a:moveTo>
                  <a:cubicBezTo>
                    <a:pt x="122" y="1"/>
                    <a:pt x="14" y="92"/>
                    <a:pt x="29" y="210"/>
                  </a:cubicBezTo>
                  <a:cubicBezTo>
                    <a:pt x="0" y="352"/>
                    <a:pt x="99" y="469"/>
                    <a:pt x="223" y="469"/>
                  </a:cubicBezTo>
                  <a:cubicBezTo>
                    <a:pt x="238" y="469"/>
                    <a:pt x="252" y="468"/>
                    <a:pt x="267" y="464"/>
                  </a:cubicBezTo>
                  <a:cubicBezTo>
                    <a:pt x="276" y="465"/>
                    <a:pt x="284" y="466"/>
                    <a:pt x="292" y="466"/>
                  </a:cubicBezTo>
                  <a:cubicBezTo>
                    <a:pt x="408" y="466"/>
                    <a:pt x="505" y="361"/>
                    <a:pt x="490" y="241"/>
                  </a:cubicBezTo>
                  <a:cubicBezTo>
                    <a:pt x="506" y="114"/>
                    <a:pt x="395" y="3"/>
                    <a:pt x="267" y="3"/>
                  </a:cubicBezTo>
                  <a:cubicBezTo>
                    <a:pt x="258" y="2"/>
                    <a:pt x="24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330039" y="4073699"/>
              <a:ext cx="16679" cy="13390"/>
            </a:xfrm>
            <a:custGeom>
              <a:avLst/>
              <a:gdLst/>
              <a:ahLst/>
              <a:cxnLst/>
              <a:rect l="l" t="t" r="r" b="b"/>
              <a:pathLst>
                <a:path w="563" h="452" extrusionOk="0">
                  <a:moveTo>
                    <a:pt x="283" y="1"/>
                  </a:moveTo>
                  <a:cubicBezTo>
                    <a:pt x="0" y="1"/>
                    <a:pt x="4" y="451"/>
                    <a:pt x="282" y="451"/>
                  </a:cubicBezTo>
                  <a:cubicBezTo>
                    <a:pt x="290" y="451"/>
                    <a:pt x="299" y="450"/>
                    <a:pt x="309" y="449"/>
                  </a:cubicBezTo>
                  <a:cubicBezTo>
                    <a:pt x="318" y="450"/>
                    <a:pt x="327" y="451"/>
                    <a:pt x="336" y="451"/>
                  </a:cubicBezTo>
                  <a:cubicBezTo>
                    <a:pt x="452" y="451"/>
                    <a:pt x="548" y="359"/>
                    <a:pt x="548" y="226"/>
                  </a:cubicBezTo>
                  <a:cubicBezTo>
                    <a:pt x="563" y="107"/>
                    <a:pt x="466" y="2"/>
                    <a:pt x="349" y="2"/>
                  </a:cubicBezTo>
                  <a:cubicBezTo>
                    <a:pt x="341" y="2"/>
                    <a:pt x="333" y="3"/>
                    <a:pt x="325" y="4"/>
                  </a:cubicBezTo>
                  <a:cubicBezTo>
                    <a:pt x="310" y="2"/>
                    <a:pt x="29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2501864" y="3147503"/>
              <a:ext cx="13687" cy="12976"/>
            </a:xfrm>
            <a:custGeom>
              <a:avLst/>
              <a:gdLst/>
              <a:ahLst/>
              <a:cxnLst/>
              <a:rect l="l" t="t" r="r" b="b"/>
              <a:pathLst>
                <a:path w="462" h="438" extrusionOk="0">
                  <a:moveTo>
                    <a:pt x="211" y="0"/>
                  </a:moveTo>
                  <a:cubicBezTo>
                    <a:pt x="100" y="0"/>
                    <a:pt x="2" y="100"/>
                    <a:pt x="16" y="213"/>
                  </a:cubicBezTo>
                  <a:cubicBezTo>
                    <a:pt x="0" y="340"/>
                    <a:pt x="96" y="436"/>
                    <a:pt x="223" y="436"/>
                  </a:cubicBezTo>
                  <a:cubicBezTo>
                    <a:pt x="233" y="437"/>
                    <a:pt x="242" y="437"/>
                    <a:pt x="251" y="437"/>
                  </a:cubicBezTo>
                  <a:cubicBezTo>
                    <a:pt x="366" y="437"/>
                    <a:pt x="462" y="347"/>
                    <a:pt x="462" y="229"/>
                  </a:cubicBezTo>
                  <a:cubicBezTo>
                    <a:pt x="462" y="117"/>
                    <a:pt x="382" y="6"/>
                    <a:pt x="255" y="6"/>
                  </a:cubicBezTo>
                  <a:cubicBezTo>
                    <a:pt x="240" y="2"/>
                    <a:pt x="225"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252896" y="4113338"/>
              <a:ext cx="14161" cy="13450"/>
            </a:xfrm>
            <a:custGeom>
              <a:avLst/>
              <a:gdLst/>
              <a:ahLst/>
              <a:cxnLst/>
              <a:rect l="l" t="t" r="r" b="b"/>
              <a:pathLst>
                <a:path w="478" h="454" extrusionOk="0">
                  <a:moveTo>
                    <a:pt x="267" y="1"/>
                  </a:moveTo>
                  <a:cubicBezTo>
                    <a:pt x="257" y="1"/>
                    <a:pt x="248" y="2"/>
                    <a:pt x="239" y="3"/>
                  </a:cubicBezTo>
                  <a:cubicBezTo>
                    <a:pt x="231" y="2"/>
                    <a:pt x="222" y="1"/>
                    <a:pt x="214" y="1"/>
                  </a:cubicBezTo>
                  <a:cubicBezTo>
                    <a:pt x="98" y="1"/>
                    <a:pt x="1" y="107"/>
                    <a:pt x="16" y="241"/>
                  </a:cubicBezTo>
                  <a:cubicBezTo>
                    <a:pt x="2" y="354"/>
                    <a:pt x="99" y="454"/>
                    <a:pt x="210" y="454"/>
                  </a:cubicBezTo>
                  <a:cubicBezTo>
                    <a:pt x="225" y="454"/>
                    <a:pt x="240" y="452"/>
                    <a:pt x="255" y="448"/>
                  </a:cubicBezTo>
                  <a:cubicBezTo>
                    <a:pt x="398" y="448"/>
                    <a:pt x="477" y="369"/>
                    <a:pt x="477" y="194"/>
                  </a:cubicBezTo>
                  <a:cubicBezTo>
                    <a:pt x="477" y="90"/>
                    <a:pt x="382"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988019" y="2914651"/>
              <a:ext cx="14487" cy="12354"/>
            </a:xfrm>
            <a:custGeom>
              <a:avLst/>
              <a:gdLst/>
              <a:ahLst/>
              <a:cxnLst/>
              <a:rect l="l" t="t" r="r" b="b"/>
              <a:pathLst>
                <a:path w="489" h="417" extrusionOk="0">
                  <a:moveTo>
                    <a:pt x="306" y="1"/>
                  </a:moveTo>
                  <a:cubicBezTo>
                    <a:pt x="298" y="1"/>
                    <a:pt x="290" y="1"/>
                    <a:pt x="282" y="3"/>
                  </a:cubicBezTo>
                  <a:cubicBezTo>
                    <a:pt x="1" y="3"/>
                    <a:pt x="11" y="417"/>
                    <a:pt x="282" y="417"/>
                  </a:cubicBezTo>
                  <a:cubicBezTo>
                    <a:pt x="287" y="417"/>
                    <a:pt x="293" y="417"/>
                    <a:pt x="298" y="416"/>
                  </a:cubicBezTo>
                  <a:cubicBezTo>
                    <a:pt x="409" y="401"/>
                    <a:pt x="489" y="305"/>
                    <a:pt x="489" y="194"/>
                  </a:cubicBezTo>
                  <a:cubicBezTo>
                    <a:pt x="459" y="90"/>
                    <a:pt x="40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1851121" y="2934055"/>
              <a:ext cx="12768" cy="12768"/>
            </a:xfrm>
            <a:custGeom>
              <a:avLst/>
              <a:gdLst/>
              <a:ahLst/>
              <a:cxnLst/>
              <a:rect l="l" t="t" r="r" b="b"/>
              <a:pathLst>
                <a:path w="431" h="431" extrusionOk="0">
                  <a:moveTo>
                    <a:pt x="223" y="0"/>
                  </a:moveTo>
                  <a:cubicBezTo>
                    <a:pt x="112" y="0"/>
                    <a:pt x="16" y="96"/>
                    <a:pt x="0" y="207"/>
                  </a:cubicBezTo>
                  <a:cubicBezTo>
                    <a:pt x="0" y="354"/>
                    <a:pt x="110" y="430"/>
                    <a:pt x="218" y="430"/>
                  </a:cubicBezTo>
                  <a:cubicBezTo>
                    <a:pt x="321" y="430"/>
                    <a:pt x="422" y="362"/>
                    <a:pt x="430" y="223"/>
                  </a:cubicBezTo>
                  <a:cubicBezTo>
                    <a:pt x="430" y="96"/>
                    <a:pt x="350" y="32"/>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1622565" y="4038890"/>
              <a:ext cx="14961" cy="12354"/>
            </a:xfrm>
            <a:custGeom>
              <a:avLst/>
              <a:gdLst/>
              <a:ahLst/>
              <a:cxnLst/>
              <a:rect l="l" t="t" r="r" b="b"/>
              <a:pathLst>
                <a:path w="505" h="417" extrusionOk="0">
                  <a:moveTo>
                    <a:pt x="282" y="0"/>
                  </a:moveTo>
                  <a:cubicBezTo>
                    <a:pt x="11" y="0"/>
                    <a:pt x="1" y="415"/>
                    <a:pt x="282" y="415"/>
                  </a:cubicBezTo>
                  <a:cubicBezTo>
                    <a:pt x="290" y="416"/>
                    <a:pt x="298" y="416"/>
                    <a:pt x="306" y="416"/>
                  </a:cubicBezTo>
                  <a:cubicBezTo>
                    <a:pt x="405" y="416"/>
                    <a:pt x="475" y="327"/>
                    <a:pt x="505" y="224"/>
                  </a:cubicBezTo>
                  <a:cubicBezTo>
                    <a:pt x="505" y="112"/>
                    <a:pt x="409" y="17"/>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1402806" y="3706883"/>
              <a:ext cx="14516" cy="12354"/>
            </a:xfrm>
            <a:custGeom>
              <a:avLst/>
              <a:gdLst/>
              <a:ahLst/>
              <a:cxnLst/>
              <a:rect l="l" t="t" r="r" b="b"/>
              <a:pathLst>
                <a:path w="490" h="417" extrusionOk="0">
                  <a:moveTo>
                    <a:pt x="294" y="0"/>
                  </a:moveTo>
                  <a:cubicBezTo>
                    <a:pt x="285" y="0"/>
                    <a:pt x="276" y="1"/>
                    <a:pt x="266" y="2"/>
                  </a:cubicBezTo>
                  <a:cubicBezTo>
                    <a:pt x="1" y="2"/>
                    <a:pt x="11" y="416"/>
                    <a:pt x="283" y="416"/>
                  </a:cubicBezTo>
                  <a:cubicBezTo>
                    <a:pt x="288" y="416"/>
                    <a:pt x="293" y="416"/>
                    <a:pt x="298" y="416"/>
                  </a:cubicBezTo>
                  <a:cubicBezTo>
                    <a:pt x="410" y="400"/>
                    <a:pt x="489" y="304"/>
                    <a:pt x="489" y="193"/>
                  </a:cubicBezTo>
                  <a:cubicBezTo>
                    <a:pt x="460" y="90"/>
                    <a:pt x="403"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1384735" y="3568149"/>
              <a:ext cx="12768" cy="12413"/>
            </a:xfrm>
            <a:custGeom>
              <a:avLst/>
              <a:gdLst/>
              <a:ahLst/>
              <a:cxnLst/>
              <a:rect l="l" t="t" r="r" b="b"/>
              <a:pathLst>
                <a:path w="431" h="419" extrusionOk="0">
                  <a:moveTo>
                    <a:pt x="213" y="1"/>
                  </a:moveTo>
                  <a:cubicBezTo>
                    <a:pt x="110" y="1"/>
                    <a:pt x="9" y="65"/>
                    <a:pt x="1" y="196"/>
                  </a:cubicBezTo>
                  <a:cubicBezTo>
                    <a:pt x="1" y="323"/>
                    <a:pt x="81" y="387"/>
                    <a:pt x="208" y="419"/>
                  </a:cubicBezTo>
                  <a:cubicBezTo>
                    <a:pt x="319" y="419"/>
                    <a:pt x="415" y="339"/>
                    <a:pt x="431" y="212"/>
                  </a:cubicBezTo>
                  <a:cubicBezTo>
                    <a:pt x="431" y="73"/>
                    <a:pt x="321"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410530" y="4034654"/>
              <a:ext cx="14961" cy="12354"/>
            </a:xfrm>
            <a:custGeom>
              <a:avLst/>
              <a:gdLst/>
              <a:ahLst/>
              <a:cxnLst/>
              <a:rect l="l" t="t" r="r" b="b"/>
              <a:pathLst>
                <a:path w="505" h="417" extrusionOk="0">
                  <a:moveTo>
                    <a:pt x="282" y="0"/>
                  </a:moveTo>
                  <a:cubicBezTo>
                    <a:pt x="11" y="0"/>
                    <a:pt x="1" y="399"/>
                    <a:pt x="266" y="414"/>
                  </a:cubicBezTo>
                  <a:cubicBezTo>
                    <a:pt x="275" y="415"/>
                    <a:pt x="285" y="416"/>
                    <a:pt x="293" y="416"/>
                  </a:cubicBezTo>
                  <a:cubicBezTo>
                    <a:pt x="405" y="416"/>
                    <a:pt x="475" y="327"/>
                    <a:pt x="505" y="223"/>
                  </a:cubicBezTo>
                  <a:cubicBezTo>
                    <a:pt x="489" y="96"/>
                    <a:pt x="409" y="0"/>
                    <a:pt x="298" y="0"/>
                  </a:cubicBezTo>
                  <a:cubicBezTo>
                    <a:pt x="292"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1518670" y="3154258"/>
              <a:ext cx="13242" cy="12768"/>
            </a:xfrm>
            <a:custGeom>
              <a:avLst/>
              <a:gdLst/>
              <a:ahLst/>
              <a:cxnLst/>
              <a:rect l="l" t="t" r="r" b="b"/>
              <a:pathLst>
                <a:path w="447" h="431" extrusionOk="0">
                  <a:moveTo>
                    <a:pt x="239" y="1"/>
                  </a:moveTo>
                  <a:cubicBezTo>
                    <a:pt x="112" y="1"/>
                    <a:pt x="16" y="96"/>
                    <a:pt x="16" y="208"/>
                  </a:cubicBezTo>
                  <a:cubicBezTo>
                    <a:pt x="1" y="335"/>
                    <a:pt x="96" y="399"/>
                    <a:pt x="239" y="430"/>
                  </a:cubicBezTo>
                  <a:cubicBezTo>
                    <a:pt x="335" y="414"/>
                    <a:pt x="414" y="335"/>
                    <a:pt x="430" y="223"/>
                  </a:cubicBezTo>
                  <a:cubicBezTo>
                    <a:pt x="446" y="112"/>
                    <a:pt x="35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1523528" y="3942224"/>
              <a:ext cx="14990" cy="12294"/>
            </a:xfrm>
            <a:custGeom>
              <a:avLst/>
              <a:gdLst/>
              <a:ahLst/>
              <a:cxnLst/>
              <a:rect l="l" t="t" r="r" b="b"/>
              <a:pathLst>
                <a:path w="506" h="415" extrusionOk="0">
                  <a:moveTo>
                    <a:pt x="282" y="0"/>
                  </a:moveTo>
                  <a:cubicBezTo>
                    <a:pt x="11" y="0"/>
                    <a:pt x="1" y="399"/>
                    <a:pt x="266" y="415"/>
                  </a:cubicBezTo>
                  <a:cubicBezTo>
                    <a:pt x="394" y="415"/>
                    <a:pt x="473" y="335"/>
                    <a:pt x="505" y="223"/>
                  </a:cubicBezTo>
                  <a:cubicBezTo>
                    <a:pt x="489" y="96"/>
                    <a:pt x="410" y="1"/>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1617706" y="3055221"/>
              <a:ext cx="13005" cy="12413"/>
            </a:xfrm>
            <a:custGeom>
              <a:avLst/>
              <a:gdLst/>
              <a:ahLst/>
              <a:cxnLst/>
              <a:rect l="l" t="t" r="r" b="b"/>
              <a:pathLst>
                <a:path w="439" h="419" extrusionOk="0">
                  <a:moveTo>
                    <a:pt x="223" y="1"/>
                  </a:moveTo>
                  <a:cubicBezTo>
                    <a:pt x="96" y="33"/>
                    <a:pt x="0" y="96"/>
                    <a:pt x="16" y="224"/>
                  </a:cubicBezTo>
                  <a:cubicBezTo>
                    <a:pt x="24" y="355"/>
                    <a:pt x="125" y="419"/>
                    <a:pt x="226" y="419"/>
                  </a:cubicBezTo>
                  <a:cubicBezTo>
                    <a:pt x="332" y="419"/>
                    <a:pt x="438" y="347"/>
                    <a:pt x="430" y="208"/>
                  </a:cubicBezTo>
                  <a:cubicBezTo>
                    <a:pt x="414" y="81"/>
                    <a:pt x="334"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176967" y="4153420"/>
              <a:ext cx="12768" cy="12828"/>
            </a:xfrm>
            <a:custGeom>
              <a:avLst/>
              <a:gdLst/>
              <a:ahLst/>
              <a:cxnLst/>
              <a:rect l="l" t="t" r="r" b="b"/>
              <a:pathLst>
                <a:path w="431" h="433" extrusionOk="0">
                  <a:moveTo>
                    <a:pt x="199" y="1"/>
                  </a:moveTo>
                  <a:cubicBezTo>
                    <a:pt x="96" y="1"/>
                    <a:pt x="0" y="92"/>
                    <a:pt x="0" y="210"/>
                  </a:cubicBezTo>
                  <a:cubicBezTo>
                    <a:pt x="0" y="337"/>
                    <a:pt x="80" y="401"/>
                    <a:pt x="207" y="432"/>
                  </a:cubicBezTo>
                  <a:cubicBezTo>
                    <a:pt x="319" y="432"/>
                    <a:pt x="414" y="337"/>
                    <a:pt x="414" y="226"/>
                  </a:cubicBezTo>
                  <a:cubicBezTo>
                    <a:pt x="430" y="98"/>
                    <a:pt x="335" y="3"/>
                    <a:pt x="223" y="3"/>
                  </a:cubicBezTo>
                  <a:cubicBezTo>
                    <a:pt x="215" y="1"/>
                    <a:pt x="207"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038322" y="4173624"/>
              <a:ext cx="12768" cy="12413"/>
            </a:xfrm>
            <a:custGeom>
              <a:avLst/>
              <a:gdLst/>
              <a:ahLst/>
              <a:cxnLst/>
              <a:rect l="l" t="t" r="r" b="b"/>
              <a:pathLst>
                <a:path w="431" h="419" extrusionOk="0">
                  <a:moveTo>
                    <a:pt x="217" y="1"/>
                  </a:moveTo>
                  <a:cubicBezTo>
                    <a:pt x="110" y="1"/>
                    <a:pt x="1" y="73"/>
                    <a:pt x="1" y="212"/>
                  </a:cubicBezTo>
                  <a:cubicBezTo>
                    <a:pt x="16" y="323"/>
                    <a:pt x="96" y="403"/>
                    <a:pt x="239" y="419"/>
                  </a:cubicBezTo>
                  <a:cubicBezTo>
                    <a:pt x="335" y="371"/>
                    <a:pt x="430" y="323"/>
                    <a:pt x="414" y="196"/>
                  </a:cubicBezTo>
                  <a:cubicBezTo>
                    <a:pt x="414" y="65"/>
                    <a:pt x="317"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186862" y="2913762"/>
              <a:ext cx="9924" cy="9065"/>
            </a:xfrm>
            <a:custGeom>
              <a:avLst/>
              <a:gdLst/>
              <a:ahLst/>
              <a:cxnLst/>
              <a:rect l="l" t="t" r="r" b="b"/>
              <a:pathLst>
                <a:path w="335" h="306" extrusionOk="0">
                  <a:moveTo>
                    <a:pt x="160" y="1"/>
                  </a:moveTo>
                  <a:cubicBezTo>
                    <a:pt x="64" y="17"/>
                    <a:pt x="1" y="80"/>
                    <a:pt x="16" y="176"/>
                  </a:cubicBezTo>
                  <a:cubicBezTo>
                    <a:pt x="32" y="261"/>
                    <a:pt x="105" y="305"/>
                    <a:pt x="177" y="305"/>
                  </a:cubicBezTo>
                  <a:cubicBezTo>
                    <a:pt x="252" y="305"/>
                    <a:pt x="327" y="258"/>
                    <a:pt x="335" y="160"/>
                  </a:cubicBezTo>
                  <a:cubicBezTo>
                    <a:pt x="335" y="64"/>
                    <a:pt x="271"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462582" y="3070241"/>
              <a:ext cx="11909" cy="9124"/>
            </a:xfrm>
            <a:custGeom>
              <a:avLst/>
              <a:gdLst/>
              <a:ahLst/>
              <a:cxnLst/>
              <a:rect l="l" t="t" r="r" b="b"/>
              <a:pathLst>
                <a:path w="402" h="308" extrusionOk="0">
                  <a:moveTo>
                    <a:pt x="260" y="1"/>
                  </a:moveTo>
                  <a:cubicBezTo>
                    <a:pt x="250" y="1"/>
                    <a:pt x="240" y="2"/>
                    <a:pt x="228" y="3"/>
                  </a:cubicBezTo>
                  <a:cubicBezTo>
                    <a:pt x="223" y="3"/>
                    <a:pt x="218" y="3"/>
                    <a:pt x="213" y="3"/>
                  </a:cubicBezTo>
                  <a:cubicBezTo>
                    <a:pt x="0" y="3"/>
                    <a:pt x="9" y="308"/>
                    <a:pt x="200" y="308"/>
                  </a:cubicBezTo>
                  <a:cubicBezTo>
                    <a:pt x="209" y="308"/>
                    <a:pt x="218" y="307"/>
                    <a:pt x="228" y="306"/>
                  </a:cubicBezTo>
                  <a:cubicBezTo>
                    <a:pt x="236" y="307"/>
                    <a:pt x="244" y="308"/>
                    <a:pt x="252" y="308"/>
                  </a:cubicBezTo>
                  <a:cubicBezTo>
                    <a:pt x="337" y="308"/>
                    <a:pt x="402" y="234"/>
                    <a:pt x="387" y="147"/>
                  </a:cubicBezTo>
                  <a:cubicBezTo>
                    <a:pt x="373" y="61"/>
                    <a:pt x="34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246763" y="2933581"/>
              <a:ext cx="9450" cy="8976"/>
            </a:xfrm>
            <a:custGeom>
              <a:avLst/>
              <a:gdLst/>
              <a:ahLst/>
              <a:cxnLst/>
              <a:rect l="l" t="t" r="r" b="b"/>
              <a:pathLst>
                <a:path w="319" h="303" extrusionOk="0">
                  <a:moveTo>
                    <a:pt x="127" y="0"/>
                  </a:moveTo>
                  <a:cubicBezTo>
                    <a:pt x="64" y="16"/>
                    <a:pt x="0" y="80"/>
                    <a:pt x="0" y="159"/>
                  </a:cubicBezTo>
                  <a:cubicBezTo>
                    <a:pt x="8" y="255"/>
                    <a:pt x="80" y="303"/>
                    <a:pt x="153" y="303"/>
                  </a:cubicBezTo>
                  <a:cubicBezTo>
                    <a:pt x="227" y="303"/>
                    <a:pt x="302" y="255"/>
                    <a:pt x="318" y="159"/>
                  </a:cubicBezTo>
                  <a:cubicBezTo>
                    <a:pt x="302" y="64"/>
                    <a:pt x="255"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1784613" y="4157242"/>
              <a:ext cx="10902" cy="9480"/>
            </a:xfrm>
            <a:custGeom>
              <a:avLst/>
              <a:gdLst/>
              <a:ahLst/>
              <a:cxnLst/>
              <a:rect l="l" t="t" r="r" b="b"/>
              <a:pathLst>
                <a:path w="368" h="320" extrusionOk="0">
                  <a:moveTo>
                    <a:pt x="166" y="1"/>
                  </a:moveTo>
                  <a:cubicBezTo>
                    <a:pt x="84" y="1"/>
                    <a:pt x="1" y="68"/>
                    <a:pt x="1" y="160"/>
                  </a:cubicBezTo>
                  <a:cubicBezTo>
                    <a:pt x="1" y="256"/>
                    <a:pt x="65" y="319"/>
                    <a:pt x="192" y="319"/>
                  </a:cubicBezTo>
                  <a:cubicBezTo>
                    <a:pt x="319" y="288"/>
                    <a:pt x="367" y="128"/>
                    <a:pt x="256" y="33"/>
                  </a:cubicBezTo>
                  <a:cubicBezTo>
                    <a:pt x="229" y="11"/>
                    <a:pt x="198"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1402806" y="3314559"/>
              <a:ext cx="10724" cy="9095"/>
            </a:xfrm>
            <a:custGeom>
              <a:avLst/>
              <a:gdLst/>
              <a:ahLst/>
              <a:cxnLst/>
              <a:rect l="l" t="t" r="r" b="b"/>
              <a:pathLst>
                <a:path w="362" h="307" extrusionOk="0">
                  <a:moveTo>
                    <a:pt x="202" y="1"/>
                  </a:moveTo>
                  <a:cubicBezTo>
                    <a:pt x="11" y="1"/>
                    <a:pt x="1" y="273"/>
                    <a:pt x="187" y="304"/>
                  </a:cubicBezTo>
                  <a:cubicBezTo>
                    <a:pt x="199" y="306"/>
                    <a:pt x="210" y="307"/>
                    <a:pt x="221" y="307"/>
                  </a:cubicBezTo>
                  <a:cubicBezTo>
                    <a:pt x="297" y="307"/>
                    <a:pt x="348" y="256"/>
                    <a:pt x="362" y="145"/>
                  </a:cubicBezTo>
                  <a:cubicBezTo>
                    <a:pt x="362" y="65"/>
                    <a:pt x="298" y="2"/>
                    <a:pt x="219" y="2"/>
                  </a:cubicBezTo>
                  <a:cubicBezTo>
                    <a:pt x="213" y="1"/>
                    <a:pt x="208" y="1"/>
                    <a:pt x="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1366368" y="3433355"/>
              <a:ext cx="9865" cy="8591"/>
            </a:xfrm>
            <a:custGeom>
              <a:avLst/>
              <a:gdLst/>
              <a:ahLst/>
              <a:cxnLst/>
              <a:rect l="l" t="t" r="r" b="b"/>
              <a:pathLst>
                <a:path w="333" h="290" extrusionOk="0">
                  <a:moveTo>
                    <a:pt x="188" y="0"/>
                  </a:moveTo>
                  <a:cubicBezTo>
                    <a:pt x="179" y="0"/>
                    <a:pt x="169" y="1"/>
                    <a:pt x="159" y="3"/>
                  </a:cubicBezTo>
                  <a:cubicBezTo>
                    <a:pt x="64" y="3"/>
                    <a:pt x="0" y="51"/>
                    <a:pt x="16" y="146"/>
                  </a:cubicBezTo>
                  <a:cubicBezTo>
                    <a:pt x="24" y="242"/>
                    <a:pt x="96" y="289"/>
                    <a:pt x="167" y="289"/>
                  </a:cubicBezTo>
                  <a:cubicBezTo>
                    <a:pt x="239" y="289"/>
                    <a:pt x="311" y="242"/>
                    <a:pt x="319" y="146"/>
                  </a:cubicBezTo>
                  <a:cubicBezTo>
                    <a:pt x="333" y="60"/>
                    <a:pt x="270" y="0"/>
                    <a:pt x="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683880" y="3600351"/>
              <a:ext cx="10398" cy="9450"/>
            </a:xfrm>
            <a:custGeom>
              <a:avLst/>
              <a:gdLst/>
              <a:ahLst/>
              <a:cxnLst/>
              <a:rect l="l" t="t" r="r" b="b"/>
              <a:pathLst>
                <a:path w="351" h="319" extrusionOk="0">
                  <a:moveTo>
                    <a:pt x="176" y="1"/>
                  </a:moveTo>
                  <a:cubicBezTo>
                    <a:pt x="1" y="32"/>
                    <a:pt x="1" y="303"/>
                    <a:pt x="192" y="319"/>
                  </a:cubicBezTo>
                  <a:cubicBezTo>
                    <a:pt x="287" y="319"/>
                    <a:pt x="351" y="239"/>
                    <a:pt x="351" y="160"/>
                  </a:cubicBezTo>
                  <a:cubicBezTo>
                    <a:pt x="335" y="64"/>
                    <a:pt x="287"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1566781" y="4020908"/>
              <a:ext cx="10398" cy="9125"/>
            </a:xfrm>
            <a:custGeom>
              <a:avLst/>
              <a:gdLst/>
              <a:ahLst/>
              <a:cxnLst/>
              <a:rect l="l" t="t" r="r" b="b"/>
              <a:pathLst>
                <a:path w="351" h="308" extrusionOk="0">
                  <a:moveTo>
                    <a:pt x="184" y="0"/>
                  </a:moveTo>
                  <a:cubicBezTo>
                    <a:pt x="176" y="0"/>
                    <a:pt x="167" y="1"/>
                    <a:pt x="159" y="3"/>
                  </a:cubicBezTo>
                  <a:cubicBezTo>
                    <a:pt x="64" y="3"/>
                    <a:pt x="0" y="82"/>
                    <a:pt x="16" y="162"/>
                  </a:cubicBezTo>
                  <a:cubicBezTo>
                    <a:pt x="16" y="248"/>
                    <a:pt x="80" y="308"/>
                    <a:pt x="162" y="308"/>
                  </a:cubicBezTo>
                  <a:cubicBezTo>
                    <a:pt x="172" y="308"/>
                    <a:pt x="181" y="307"/>
                    <a:pt x="191" y="305"/>
                  </a:cubicBezTo>
                  <a:cubicBezTo>
                    <a:pt x="271" y="305"/>
                    <a:pt x="350" y="226"/>
                    <a:pt x="334" y="146"/>
                  </a:cubicBezTo>
                  <a:cubicBezTo>
                    <a:pt x="320" y="60"/>
                    <a:pt x="255"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663617" y="3461232"/>
              <a:ext cx="11731" cy="10487"/>
            </a:xfrm>
            <a:custGeom>
              <a:avLst/>
              <a:gdLst/>
              <a:ahLst/>
              <a:cxnLst/>
              <a:rect l="l" t="t" r="r" b="b"/>
              <a:pathLst>
                <a:path w="396" h="354" extrusionOk="0">
                  <a:moveTo>
                    <a:pt x="191" y="1"/>
                  </a:moveTo>
                  <a:cubicBezTo>
                    <a:pt x="80" y="1"/>
                    <a:pt x="0" y="96"/>
                    <a:pt x="32" y="208"/>
                  </a:cubicBezTo>
                  <a:cubicBezTo>
                    <a:pt x="32" y="293"/>
                    <a:pt x="96" y="354"/>
                    <a:pt x="178" y="354"/>
                  </a:cubicBezTo>
                  <a:cubicBezTo>
                    <a:pt x="187" y="354"/>
                    <a:pt x="197" y="353"/>
                    <a:pt x="207" y="351"/>
                  </a:cubicBezTo>
                  <a:cubicBezTo>
                    <a:pt x="214" y="352"/>
                    <a:pt x="221" y="353"/>
                    <a:pt x="228" y="353"/>
                  </a:cubicBezTo>
                  <a:cubicBezTo>
                    <a:pt x="328" y="353"/>
                    <a:pt x="396" y="249"/>
                    <a:pt x="366" y="160"/>
                  </a:cubicBezTo>
                  <a:cubicBezTo>
                    <a:pt x="366" y="65"/>
                    <a:pt x="287"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647086" y="3719177"/>
              <a:ext cx="9480" cy="9539"/>
            </a:xfrm>
            <a:custGeom>
              <a:avLst/>
              <a:gdLst/>
              <a:ahLst/>
              <a:cxnLst/>
              <a:rect l="l" t="t" r="r" b="b"/>
              <a:pathLst>
                <a:path w="320" h="322" extrusionOk="0">
                  <a:moveTo>
                    <a:pt x="160" y="1"/>
                  </a:moveTo>
                  <a:cubicBezTo>
                    <a:pt x="65" y="1"/>
                    <a:pt x="1" y="80"/>
                    <a:pt x="17" y="160"/>
                  </a:cubicBezTo>
                  <a:cubicBezTo>
                    <a:pt x="2" y="247"/>
                    <a:pt x="67" y="321"/>
                    <a:pt x="152" y="321"/>
                  </a:cubicBezTo>
                  <a:cubicBezTo>
                    <a:pt x="160" y="321"/>
                    <a:pt x="168" y="320"/>
                    <a:pt x="176" y="319"/>
                  </a:cubicBezTo>
                  <a:cubicBezTo>
                    <a:pt x="272" y="319"/>
                    <a:pt x="319" y="255"/>
                    <a:pt x="319" y="144"/>
                  </a:cubicBezTo>
                  <a:cubicBezTo>
                    <a:pt x="319" y="48"/>
                    <a:pt x="240"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1930013" y="2896254"/>
              <a:ext cx="11672" cy="9124"/>
            </a:xfrm>
            <a:custGeom>
              <a:avLst/>
              <a:gdLst/>
              <a:ahLst/>
              <a:cxnLst/>
              <a:rect l="l" t="t" r="r" b="b"/>
              <a:pathLst>
                <a:path w="394" h="308" extrusionOk="0">
                  <a:moveTo>
                    <a:pt x="243" y="0"/>
                  </a:moveTo>
                  <a:cubicBezTo>
                    <a:pt x="235" y="0"/>
                    <a:pt x="227" y="1"/>
                    <a:pt x="218" y="3"/>
                  </a:cubicBezTo>
                  <a:cubicBezTo>
                    <a:pt x="213" y="2"/>
                    <a:pt x="209" y="2"/>
                    <a:pt x="204" y="2"/>
                  </a:cubicBezTo>
                  <a:cubicBezTo>
                    <a:pt x="5" y="2"/>
                    <a:pt x="1" y="307"/>
                    <a:pt x="204" y="307"/>
                  </a:cubicBezTo>
                  <a:cubicBezTo>
                    <a:pt x="214" y="307"/>
                    <a:pt x="224" y="307"/>
                    <a:pt x="234" y="305"/>
                  </a:cubicBezTo>
                  <a:cubicBezTo>
                    <a:pt x="330" y="305"/>
                    <a:pt x="393" y="257"/>
                    <a:pt x="393" y="130"/>
                  </a:cubicBezTo>
                  <a:cubicBezTo>
                    <a:pt x="379" y="59"/>
                    <a:pt x="314"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627297" y="3778605"/>
              <a:ext cx="9924" cy="9510"/>
            </a:xfrm>
            <a:custGeom>
              <a:avLst/>
              <a:gdLst/>
              <a:ahLst/>
              <a:cxnLst/>
              <a:rect l="l" t="t" r="r" b="b"/>
              <a:pathLst>
                <a:path w="335" h="321" extrusionOk="0">
                  <a:moveTo>
                    <a:pt x="160" y="0"/>
                  </a:moveTo>
                  <a:cubicBezTo>
                    <a:pt x="64" y="0"/>
                    <a:pt x="0" y="80"/>
                    <a:pt x="16" y="159"/>
                  </a:cubicBezTo>
                  <a:cubicBezTo>
                    <a:pt x="2" y="247"/>
                    <a:pt x="67" y="321"/>
                    <a:pt x="151" y="321"/>
                  </a:cubicBezTo>
                  <a:cubicBezTo>
                    <a:pt x="159" y="321"/>
                    <a:pt x="167" y="320"/>
                    <a:pt x="176" y="319"/>
                  </a:cubicBezTo>
                  <a:cubicBezTo>
                    <a:pt x="255" y="319"/>
                    <a:pt x="335" y="239"/>
                    <a:pt x="319" y="159"/>
                  </a:cubicBezTo>
                  <a:cubicBezTo>
                    <a:pt x="319" y="64"/>
                    <a:pt x="255"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1366368" y="3629058"/>
              <a:ext cx="9924" cy="9510"/>
            </a:xfrm>
            <a:custGeom>
              <a:avLst/>
              <a:gdLst/>
              <a:ahLst/>
              <a:cxnLst/>
              <a:rect l="l" t="t" r="r" b="b"/>
              <a:pathLst>
                <a:path w="335" h="321" extrusionOk="0">
                  <a:moveTo>
                    <a:pt x="184" y="0"/>
                  </a:moveTo>
                  <a:cubicBezTo>
                    <a:pt x="176" y="0"/>
                    <a:pt x="168" y="1"/>
                    <a:pt x="159" y="2"/>
                  </a:cubicBezTo>
                  <a:cubicBezTo>
                    <a:pt x="80" y="2"/>
                    <a:pt x="0" y="66"/>
                    <a:pt x="16" y="162"/>
                  </a:cubicBezTo>
                  <a:cubicBezTo>
                    <a:pt x="0" y="257"/>
                    <a:pt x="80" y="321"/>
                    <a:pt x="175" y="321"/>
                  </a:cubicBezTo>
                  <a:cubicBezTo>
                    <a:pt x="271" y="321"/>
                    <a:pt x="334" y="241"/>
                    <a:pt x="334" y="162"/>
                  </a:cubicBezTo>
                  <a:cubicBezTo>
                    <a:pt x="334" y="74"/>
                    <a:pt x="268"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66431" y="3659779"/>
              <a:ext cx="10191" cy="9361"/>
            </a:xfrm>
            <a:custGeom>
              <a:avLst/>
              <a:gdLst/>
              <a:ahLst/>
              <a:cxnLst/>
              <a:rect l="l" t="t" r="r" b="b"/>
              <a:pathLst>
                <a:path w="344" h="316" extrusionOk="0">
                  <a:moveTo>
                    <a:pt x="160" y="0"/>
                  </a:moveTo>
                  <a:cubicBezTo>
                    <a:pt x="80" y="0"/>
                    <a:pt x="1" y="80"/>
                    <a:pt x="32" y="175"/>
                  </a:cubicBezTo>
                  <a:cubicBezTo>
                    <a:pt x="40" y="271"/>
                    <a:pt x="108" y="315"/>
                    <a:pt x="178" y="315"/>
                  </a:cubicBezTo>
                  <a:cubicBezTo>
                    <a:pt x="260" y="315"/>
                    <a:pt x="343" y="255"/>
                    <a:pt x="335" y="143"/>
                  </a:cubicBezTo>
                  <a:cubicBezTo>
                    <a:pt x="335" y="48"/>
                    <a:pt x="27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490548" y="3994601"/>
              <a:ext cx="9924" cy="9036"/>
            </a:xfrm>
            <a:custGeom>
              <a:avLst/>
              <a:gdLst/>
              <a:ahLst/>
              <a:cxnLst/>
              <a:rect l="l" t="t" r="r" b="b"/>
              <a:pathLst>
                <a:path w="335" h="305" extrusionOk="0">
                  <a:moveTo>
                    <a:pt x="174" y="1"/>
                  </a:moveTo>
                  <a:cubicBezTo>
                    <a:pt x="103" y="1"/>
                    <a:pt x="31" y="45"/>
                    <a:pt x="16" y="143"/>
                  </a:cubicBezTo>
                  <a:cubicBezTo>
                    <a:pt x="0" y="222"/>
                    <a:pt x="64" y="302"/>
                    <a:pt x="160" y="302"/>
                  </a:cubicBezTo>
                  <a:cubicBezTo>
                    <a:pt x="169" y="304"/>
                    <a:pt x="179" y="304"/>
                    <a:pt x="189" y="304"/>
                  </a:cubicBezTo>
                  <a:cubicBezTo>
                    <a:pt x="271" y="304"/>
                    <a:pt x="335" y="244"/>
                    <a:pt x="335" y="159"/>
                  </a:cubicBezTo>
                  <a:cubicBezTo>
                    <a:pt x="335" y="57"/>
                    <a:pt x="254"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129804" y="2896254"/>
              <a:ext cx="11998" cy="9599"/>
            </a:xfrm>
            <a:custGeom>
              <a:avLst/>
              <a:gdLst/>
              <a:ahLst/>
              <a:cxnLst/>
              <a:rect l="l" t="t" r="r" b="b"/>
              <a:pathLst>
                <a:path w="405" h="324" extrusionOk="0">
                  <a:moveTo>
                    <a:pt x="151" y="1"/>
                  </a:moveTo>
                  <a:cubicBezTo>
                    <a:pt x="67" y="1"/>
                    <a:pt x="2" y="75"/>
                    <a:pt x="16" y="162"/>
                  </a:cubicBezTo>
                  <a:cubicBezTo>
                    <a:pt x="1" y="242"/>
                    <a:pt x="80" y="321"/>
                    <a:pt x="160" y="321"/>
                  </a:cubicBezTo>
                  <a:cubicBezTo>
                    <a:pt x="170" y="322"/>
                    <a:pt x="179" y="323"/>
                    <a:pt x="188" y="323"/>
                  </a:cubicBezTo>
                  <a:cubicBezTo>
                    <a:pt x="395" y="323"/>
                    <a:pt x="404" y="2"/>
                    <a:pt x="191" y="2"/>
                  </a:cubicBezTo>
                  <a:cubicBezTo>
                    <a:pt x="186" y="2"/>
                    <a:pt x="181" y="2"/>
                    <a:pt x="176" y="3"/>
                  </a:cubicBezTo>
                  <a:cubicBezTo>
                    <a:pt x="167" y="1"/>
                    <a:pt x="159"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540355" y="3096608"/>
              <a:ext cx="9717" cy="9184"/>
            </a:xfrm>
            <a:custGeom>
              <a:avLst/>
              <a:gdLst/>
              <a:ahLst/>
              <a:cxnLst/>
              <a:rect l="l" t="t" r="r" b="b"/>
              <a:pathLst>
                <a:path w="328" h="310" extrusionOk="0">
                  <a:moveTo>
                    <a:pt x="163" y="1"/>
                  </a:moveTo>
                  <a:cubicBezTo>
                    <a:pt x="86" y="1"/>
                    <a:pt x="8" y="48"/>
                    <a:pt x="1" y="148"/>
                  </a:cubicBezTo>
                  <a:cubicBezTo>
                    <a:pt x="1" y="243"/>
                    <a:pt x="48" y="307"/>
                    <a:pt x="160" y="307"/>
                  </a:cubicBezTo>
                  <a:cubicBezTo>
                    <a:pt x="168" y="309"/>
                    <a:pt x="176" y="310"/>
                    <a:pt x="184" y="310"/>
                  </a:cubicBezTo>
                  <a:cubicBezTo>
                    <a:pt x="255" y="310"/>
                    <a:pt x="319" y="250"/>
                    <a:pt x="319" y="164"/>
                  </a:cubicBezTo>
                  <a:cubicBezTo>
                    <a:pt x="327" y="56"/>
                    <a:pt x="245"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383817" y="3373779"/>
              <a:ext cx="9924" cy="9747"/>
            </a:xfrm>
            <a:custGeom>
              <a:avLst/>
              <a:gdLst/>
              <a:ahLst/>
              <a:cxnLst/>
              <a:rect l="l" t="t" r="r" b="b"/>
              <a:pathLst>
                <a:path w="335" h="329" extrusionOk="0">
                  <a:moveTo>
                    <a:pt x="167" y="0"/>
                  </a:moveTo>
                  <a:cubicBezTo>
                    <a:pt x="84" y="0"/>
                    <a:pt x="0" y="56"/>
                    <a:pt x="16" y="167"/>
                  </a:cubicBezTo>
                  <a:cubicBezTo>
                    <a:pt x="1" y="255"/>
                    <a:pt x="67" y="329"/>
                    <a:pt x="151" y="329"/>
                  </a:cubicBezTo>
                  <a:cubicBezTo>
                    <a:pt x="159" y="329"/>
                    <a:pt x="167" y="328"/>
                    <a:pt x="175" y="327"/>
                  </a:cubicBezTo>
                  <a:cubicBezTo>
                    <a:pt x="271" y="311"/>
                    <a:pt x="334" y="263"/>
                    <a:pt x="318" y="167"/>
                  </a:cubicBezTo>
                  <a:cubicBezTo>
                    <a:pt x="334" y="56"/>
                    <a:pt x="251"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843567" y="4177002"/>
              <a:ext cx="10398" cy="9569"/>
            </a:xfrm>
            <a:custGeom>
              <a:avLst/>
              <a:gdLst/>
              <a:ahLst/>
              <a:cxnLst/>
              <a:rect l="l" t="t" r="r" b="b"/>
              <a:pathLst>
                <a:path w="351" h="323" extrusionOk="0">
                  <a:moveTo>
                    <a:pt x="163" y="0"/>
                  </a:moveTo>
                  <a:cubicBezTo>
                    <a:pt x="81" y="0"/>
                    <a:pt x="17" y="60"/>
                    <a:pt x="17" y="146"/>
                  </a:cubicBezTo>
                  <a:cubicBezTo>
                    <a:pt x="1" y="225"/>
                    <a:pt x="64" y="321"/>
                    <a:pt x="160" y="321"/>
                  </a:cubicBezTo>
                  <a:cubicBezTo>
                    <a:pt x="168" y="322"/>
                    <a:pt x="176" y="323"/>
                    <a:pt x="184" y="323"/>
                  </a:cubicBezTo>
                  <a:cubicBezTo>
                    <a:pt x="269" y="323"/>
                    <a:pt x="335" y="250"/>
                    <a:pt x="335" y="178"/>
                  </a:cubicBezTo>
                  <a:cubicBezTo>
                    <a:pt x="351" y="82"/>
                    <a:pt x="287" y="3"/>
                    <a:pt x="192" y="3"/>
                  </a:cubicBezTo>
                  <a:cubicBezTo>
                    <a:pt x="182" y="1"/>
                    <a:pt x="172"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097750" y="4194510"/>
              <a:ext cx="11346" cy="9539"/>
            </a:xfrm>
            <a:custGeom>
              <a:avLst/>
              <a:gdLst/>
              <a:ahLst/>
              <a:cxnLst/>
              <a:rect l="l" t="t" r="r" b="b"/>
              <a:pathLst>
                <a:path w="383" h="322" extrusionOk="0">
                  <a:moveTo>
                    <a:pt x="223" y="0"/>
                  </a:moveTo>
                  <a:cubicBezTo>
                    <a:pt x="32" y="0"/>
                    <a:pt x="0" y="287"/>
                    <a:pt x="191" y="319"/>
                  </a:cubicBezTo>
                  <a:cubicBezTo>
                    <a:pt x="201" y="320"/>
                    <a:pt x="211" y="321"/>
                    <a:pt x="220" y="321"/>
                  </a:cubicBezTo>
                  <a:cubicBezTo>
                    <a:pt x="302" y="321"/>
                    <a:pt x="366" y="261"/>
                    <a:pt x="366" y="176"/>
                  </a:cubicBezTo>
                  <a:cubicBezTo>
                    <a:pt x="382" y="80"/>
                    <a:pt x="318"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902995" y="4196791"/>
              <a:ext cx="10398" cy="9599"/>
            </a:xfrm>
            <a:custGeom>
              <a:avLst/>
              <a:gdLst/>
              <a:ahLst/>
              <a:cxnLst/>
              <a:rect l="l" t="t" r="r" b="b"/>
              <a:pathLst>
                <a:path w="351" h="324" extrusionOk="0">
                  <a:moveTo>
                    <a:pt x="188" y="1"/>
                  </a:moveTo>
                  <a:cubicBezTo>
                    <a:pt x="179" y="1"/>
                    <a:pt x="169" y="1"/>
                    <a:pt x="159" y="3"/>
                  </a:cubicBezTo>
                  <a:cubicBezTo>
                    <a:pt x="64" y="3"/>
                    <a:pt x="0" y="83"/>
                    <a:pt x="16" y="178"/>
                  </a:cubicBezTo>
                  <a:cubicBezTo>
                    <a:pt x="16" y="251"/>
                    <a:pt x="82" y="323"/>
                    <a:pt x="167" y="323"/>
                  </a:cubicBezTo>
                  <a:cubicBezTo>
                    <a:pt x="175" y="323"/>
                    <a:pt x="183" y="323"/>
                    <a:pt x="191" y="321"/>
                  </a:cubicBezTo>
                  <a:cubicBezTo>
                    <a:pt x="271" y="321"/>
                    <a:pt x="350" y="226"/>
                    <a:pt x="334" y="146"/>
                  </a:cubicBezTo>
                  <a:cubicBezTo>
                    <a:pt x="334" y="61"/>
                    <a:pt x="270"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637496" y="2998075"/>
              <a:ext cx="8532" cy="8621"/>
            </a:xfrm>
            <a:custGeom>
              <a:avLst/>
              <a:gdLst/>
              <a:ahLst/>
              <a:cxnLst/>
              <a:rect l="l" t="t" r="r" b="b"/>
              <a:pathLst>
                <a:path w="288" h="291" extrusionOk="0">
                  <a:moveTo>
                    <a:pt x="146" y="1"/>
                  </a:moveTo>
                  <a:cubicBezTo>
                    <a:pt x="81" y="1"/>
                    <a:pt x="30" y="46"/>
                    <a:pt x="17" y="115"/>
                  </a:cubicBezTo>
                  <a:cubicBezTo>
                    <a:pt x="1" y="211"/>
                    <a:pt x="64" y="243"/>
                    <a:pt x="160" y="290"/>
                  </a:cubicBezTo>
                  <a:cubicBezTo>
                    <a:pt x="208" y="243"/>
                    <a:pt x="287" y="227"/>
                    <a:pt x="287" y="147"/>
                  </a:cubicBezTo>
                  <a:cubicBezTo>
                    <a:pt x="287" y="84"/>
                    <a:pt x="239" y="20"/>
                    <a:pt x="176" y="4"/>
                  </a:cubicBezTo>
                  <a:cubicBezTo>
                    <a:pt x="166" y="2"/>
                    <a:pt x="156" y="1"/>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070909" y="2876909"/>
              <a:ext cx="8947" cy="8651"/>
            </a:xfrm>
            <a:custGeom>
              <a:avLst/>
              <a:gdLst/>
              <a:ahLst/>
              <a:cxnLst/>
              <a:rect l="l" t="t" r="r" b="b"/>
              <a:pathLst>
                <a:path w="302" h="292" extrusionOk="0">
                  <a:moveTo>
                    <a:pt x="134" y="1"/>
                  </a:moveTo>
                  <a:cubicBezTo>
                    <a:pt x="66" y="1"/>
                    <a:pt x="15" y="59"/>
                    <a:pt x="15" y="131"/>
                  </a:cubicBezTo>
                  <a:cubicBezTo>
                    <a:pt x="0" y="218"/>
                    <a:pt x="65" y="292"/>
                    <a:pt x="137" y="292"/>
                  </a:cubicBezTo>
                  <a:cubicBezTo>
                    <a:pt x="144" y="292"/>
                    <a:pt x="151" y="291"/>
                    <a:pt x="158" y="290"/>
                  </a:cubicBezTo>
                  <a:cubicBezTo>
                    <a:pt x="238" y="274"/>
                    <a:pt x="301" y="210"/>
                    <a:pt x="301" y="146"/>
                  </a:cubicBezTo>
                  <a:cubicBezTo>
                    <a:pt x="301" y="67"/>
                    <a:pt x="238" y="3"/>
                    <a:pt x="158" y="3"/>
                  </a:cubicBezTo>
                  <a:cubicBezTo>
                    <a:pt x="150" y="2"/>
                    <a:pt x="142"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345541" y="3493168"/>
              <a:ext cx="10458" cy="8265"/>
            </a:xfrm>
            <a:custGeom>
              <a:avLst/>
              <a:gdLst/>
              <a:ahLst/>
              <a:cxnLst/>
              <a:rect l="l" t="t" r="r" b="b"/>
              <a:pathLst>
                <a:path w="353" h="279" extrusionOk="0">
                  <a:moveTo>
                    <a:pt x="171" y="1"/>
                  </a:moveTo>
                  <a:cubicBezTo>
                    <a:pt x="6" y="1"/>
                    <a:pt x="1" y="276"/>
                    <a:pt x="180" y="276"/>
                  </a:cubicBezTo>
                  <a:cubicBezTo>
                    <a:pt x="184" y="276"/>
                    <a:pt x="189" y="276"/>
                    <a:pt x="194" y="276"/>
                  </a:cubicBezTo>
                  <a:cubicBezTo>
                    <a:pt x="204" y="278"/>
                    <a:pt x="213" y="278"/>
                    <a:pt x="222" y="278"/>
                  </a:cubicBezTo>
                  <a:cubicBezTo>
                    <a:pt x="299" y="278"/>
                    <a:pt x="339" y="220"/>
                    <a:pt x="353" y="149"/>
                  </a:cubicBezTo>
                  <a:cubicBezTo>
                    <a:pt x="353" y="69"/>
                    <a:pt x="289" y="5"/>
                    <a:pt x="210" y="5"/>
                  </a:cubicBezTo>
                  <a:cubicBezTo>
                    <a:pt x="196" y="2"/>
                    <a:pt x="183"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606500" y="3836462"/>
              <a:ext cx="10458" cy="8265"/>
            </a:xfrm>
            <a:custGeom>
              <a:avLst/>
              <a:gdLst/>
              <a:ahLst/>
              <a:cxnLst/>
              <a:rect l="l" t="t" r="r" b="b"/>
              <a:pathLst>
                <a:path w="353" h="279" extrusionOk="0">
                  <a:moveTo>
                    <a:pt x="186" y="0"/>
                  </a:moveTo>
                  <a:cubicBezTo>
                    <a:pt x="19" y="0"/>
                    <a:pt x="1" y="276"/>
                    <a:pt x="179" y="276"/>
                  </a:cubicBezTo>
                  <a:cubicBezTo>
                    <a:pt x="184" y="276"/>
                    <a:pt x="188" y="276"/>
                    <a:pt x="193" y="276"/>
                  </a:cubicBezTo>
                  <a:cubicBezTo>
                    <a:pt x="201" y="277"/>
                    <a:pt x="210" y="278"/>
                    <a:pt x="217" y="278"/>
                  </a:cubicBezTo>
                  <a:cubicBezTo>
                    <a:pt x="285" y="278"/>
                    <a:pt x="336" y="220"/>
                    <a:pt x="336" y="148"/>
                  </a:cubicBezTo>
                  <a:cubicBezTo>
                    <a:pt x="352" y="69"/>
                    <a:pt x="289" y="5"/>
                    <a:pt x="225" y="5"/>
                  </a:cubicBezTo>
                  <a:cubicBezTo>
                    <a:pt x="211" y="2"/>
                    <a:pt x="198" y="0"/>
                    <a:pt x="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366537" y="2974049"/>
              <a:ext cx="8028" cy="8117"/>
            </a:xfrm>
            <a:custGeom>
              <a:avLst/>
              <a:gdLst/>
              <a:ahLst/>
              <a:cxnLst/>
              <a:rect l="l" t="t" r="r" b="b"/>
              <a:pathLst>
                <a:path w="271" h="274" extrusionOk="0">
                  <a:moveTo>
                    <a:pt x="137" y="0"/>
                  </a:moveTo>
                  <a:cubicBezTo>
                    <a:pt x="128" y="0"/>
                    <a:pt x="120" y="1"/>
                    <a:pt x="112" y="3"/>
                  </a:cubicBezTo>
                  <a:cubicBezTo>
                    <a:pt x="48" y="19"/>
                    <a:pt x="0" y="67"/>
                    <a:pt x="0" y="131"/>
                  </a:cubicBezTo>
                  <a:cubicBezTo>
                    <a:pt x="0" y="210"/>
                    <a:pt x="48" y="258"/>
                    <a:pt x="143" y="274"/>
                  </a:cubicBezTo>
                  <a:cubicBezTo>
                    <a:pt x="191" y="242"/>
                    <a:pt x="271" y="210"/>
                    <a:pt x="255" y="115"/>
                  </a:cubicBezTo>
                  <a:cubicBezTo>
                    <a:pt x="255" y="45"/>
                    <a:pt x="194"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394829" y="4094081"/>
              <a:ext cx="8502" cy="8502"/>
            </a:xfrm>
            <a:custGeom>
              <a:avLst/>
              <a:gdLst/>
              <a:ahLst/>
              <a:cxnLst/>
              <a:rect l="l" t="t" r="r" b="b"/>
              <a:pathLst>
                <a:path w="287" h="287" extrusionOk="0">
                  <a:moveTo>
                    <a:pt x="143" y="0"/>
                  </a:moveTo>
                  <a:cubicBezTo>
                    <a:pt x="72" y="0"/>
                    <a:pt x="0" y="48"/>
                    <a:pt x="0" y="143"/>
                  </a:cubicBezTo>
                  <a:cubicBezTo>
                    <a:pt x="0" y="223"/>
                    <a:pt x="48" y="271"/>
                    <a:pt x="159" y="287"/>
                  </a:cubicBezTo>
                  <a:cubicBezTo>
                    <a:pt x="223" y="271"/>
                    <a:pt x="271" y="207"/>
                    <a:pt x="287" y="143"/>
                  </a:cubicBezTo>
                  <a:cubicBezTo>
                    <a:pt x="287" y="48"/>
                    <a:pt x="215"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43215" y="3196710"/>
              <a:ext cx="9006" cy="7643"/>
            </a:xfrm>
            <a:custGeom>
              <a:avLst/>
              <a:gdLst/>
              <a:ahLst/>
              <a:cxnLst/>
              <a:rect l="l" t="t" r="r" b="b"/>
              <a:pathLst>
                <a:path w="304" h="258" extrusionOk="0">
                  <a:moveTo>
                    <a:pt x="176" y="0"/>
                  </a:moveTo>
                  <a:cubicBezTo>
                    <a:pt x="17" y="0"/>
                    <a:pt x="1" y="239"/>
                    <a:pt x="160" y="255"/>
                  </a:cubicBezTo>
                  <a:cubicBezTo>
                    <a:pt x="168" y="257"/>
                    <a:pt x="176" y="257"/>
                    <a:pt x="184" y="257"/>
                  </a:cubicBezTo>
                  <a:cubicBezTo>
                    <a:pt x="249" y="257"/>
                    <a:pt x="289" y="200"/>
                    <a:pt x="303" y="143"/>
                  </a:cubicBezTo>
                  <a:cubicBezTo>
                    <a:pt x="303" y="64"/>
                    <a:pt x="23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90502" y="3896423"/>
              <a:ext cx="8058" cy="7643"/>
            </a:xfrm>
            <a:custGeom>
              <a:avLst/>
              <a:gdLst/>
              <a:ahLst/>
              <a:cxnLst/>
              <a:rect l="l" t="t" r="r" b="b"/>
              <a:pathLst>
                <a:path w="272" h="258" extrusionOk="0">
                  <a:moveTo>
                    <a:pt x="153" y="0"/>
                  </a:moveTo>
                  <a:cubicBezTo>
                    <a:pt x="145" y="0"/>
                    <a:pt x="137" y="1"/>
                    <a:pt x="128" y="3"/>
                  </a:cubicBezTo>
                  <a:cubicBezTo>
                    <a:pt x="65" y="19"/>
                    <a:pt x="1" y="66"/>
                    <a:pt x="17" y="146"/>
                  </a:cubicBezTo>
                  <a:cubicBezTo>
                    <a:pt x="24" y="222"/>
                    <a:pt x="82" y="258"/>
                    <a:pt x="141" y="258"/>
                  </a:cubicBezTo>
                  <a:cubicBezTo>
                    <a:pt x="206" y="258"/>
                    <a:pt x="271" y="214"/>
                    <a:pt x="271" y="130"/>
                  </a:cubicBezTo>
                  <a:cubicBezTo>
                    <a:pt x="271" y="59"/>
                    <a:pt x="22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67744" y="3924715"/>
              <a:ext cx="8976" cy="7703"/>
            </a:xfrm>
            <a:custGeom>
              <a:avLst/>
              <a:gdLst/>
              <a:ahLst/>
              <a:cxnLst/>
              <a:rect l="l" t="t" r="r" b="b"/>
              <a:pathLst>
                <a:path w="303" h="260" extrusionOk="0">
                  <a:moveTo>
                    <a:pt x="180" y="1"/>
                  </a:moveTo>
                  <a:cubicBezTo>
                    <a:pt x="173" y="1"/>
                    <a:pt x="167" y="1"/>
                    <a:pt x="160" y="3"/>
                  </a:cubicBezTo>
                  <a:cubicBezTo>
                    <a:pt x="0" y="19"/>
                    <a:pt x="0" y="241"/>
                    <a:pt x="160" y="257"/>
                  </a:cubicBezTo>
                  <a:cubicBezTo>
                    <a:pt x="168" y="259"/>
                    <a:pt x="176" y="260"/>
                    <a:pt x="183" y="260"/>
                  </a:cubicBezTo>
                  <a:cubicBezTo>
                    <a:pt x="249" y="260"/>
                    <a:pt x="289" y="200"/>
                    <a:pt x="303" y="114"/>
                  </a:cubicBezTo>
                  <a:cubicBezTo>
                    <a:pt x="274" y="71"/>
                    <a:pt x="245"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666736" y="4120477"/>
              <a:ext cx="8058" cy="8058"/>
            </a:xfrm>
            <a:custGeom>
              <a:avLst/>
              <a:gdLst/>
              <a:ahLst/>
              <a:cxnLst/>
              <a:rect l="l" t="t" r="r" b="b"/>
              <a:pathLst>
                <a:path w="272" h="272" extrusionOk="0">
                  <a:moveTo>
                    <a:pt x="144" y="0"/>
                  </a:moveTo>
                  <a:cubicBezTo>
                    <a:pt x="48" y="16"/>
                    <a:pt x="1" y="64"/>
                    <a:pt x="1" y="144"/>
                  </a:cubicBezTo>
                  <a:cubicBezTo>
                    <a:pt x="1" y="191"/>
                    <a:pt x="48" y="255"/>
                    <a:pt x="112" y="271"/>
                  </a:cubicBezTo>
                  <a:cubicBezTo>
                    <a:pt x="192" y="271"/>
                    <a:pt x="255" y="223"/>
                    <a:pt x="271" y="144"/>
                  </a:cubicBezTo>
                  <a:cubicBezTo>
                    <a:pt x="271" y="64"/>
                    <a:pt x="223" y="16"/>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643620" y="3325905"/>
              <a:ext cx="10576" cy="8591"/>
            </a:xfrm>
            <a:custGeom>
              <a:avLst/>
              <a:gdLst/>
              <a:ahLst/>
              <a:cxnLst/>
              <a:rect l="l" t="t" r="r" b="b"/>
              <a:pathLst>
                <a:path w="357" h="290" extrusionOk="0">
                  <a:moveTo>
                    <a:pt x="198" y="1"/>
                  </a:moveTo>
                  <a:cubicBezTo>
                    <a:pt x="0" y="1"/>
                    <a:pt x="20" y="289"/>
                    <a:pt x="201" y="289"/>
                  </a:cubicBezTo>
                  <a:cubicBezTo>
                    <a:pt x="210" y="289"/>
                    <a:pt x="220" y="289"/>
                    <a:pt x="229" y="287"/>
                  </a:cubicBezTo>
                  <a:cubicBezTo>
                    <a:pt x="309" y="271"/>
                    <a:pt x="357" y="208"/>
                    <a:pt x="357" y="112"/>
                  </a:cubicBezTo>
                  <a:cubicBezTo>
                    <a:pt x="341" y="48"/>
                    <a:pt x="27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562507" y="3167411"/>
              <a:ext cx="10576" cy="8562"/>
            </a:xfrm>
            <a:custGeom>
              <a:avLst/>
              <a:gdLst/>
              <a:ahLst/>
              <a:cxnLst/>
              <a:rect l="l" t="t" r="r" b="b"/>
              <a:pathLst>
                <a:path w="357" h="289" extrusionOk="0">
                  <a:moveTo>
                    <a:pt x="185" y="0"/>
                  </a:moveTo>
                  <a:cubicBezTo>
                    <a:pt x="6" y="0"/>
                    <a:pt x="1" y="289"/>
                    <a:pt x="198" y="289"/>
                  </a:cubicBezTo>
                  <a:cubicBezTo>
                    <a:pt x="277" y="289"/>
                    <a:pt x="341" y="225"/>
                    <a:pt x="341" y="146"/>
                  </a:cubicBezTo>
                  <a:cubicBezTo>
                    <a:pt x="357" y="82"/>
                    <a:pt x="293" y="2"/>
                    <a:pt x="214" y="2"/>
                  </a:cubicBezTo>
                  <a:cubicBezTo>
                    <a:pt x="204" y="1"/>
                    <a:pt x="194"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313657" y="4135556"/>
              <a:ext cx="10458" cy="8650"/>
            </a:xfrm>
            <a:custGeom>
              <a:avLst/>
              <a:gdLst/>
              <a:ahLst/>
              <a:cxnLst/>
              <a:rect l="l" t="t" r="r" b="b"/>
              <a:pathLst>
                <a:path w="353" h="292" extrusionOk="0">
                  <a:moveTo>
                    <a:pt x="193" y="1"/>
                  </a:moveTo>
                  <a:cubicBezTo>
                    <a:pt x="0" y="1"/>
                    <a:pt x="15" y="292"/>
                    <a:pt x="186" y="292"/>
                  </a:cubicBezTo>
                  <a:cubicBezTo>
                    <a:pt x="198" y="292"/>
                    <a:pt x="211" y="290"/>
                    <a:pt x="225" y="287"/>
                  </a:cubicBezTo>
                  <a:cubicBezTo>
                    <a:pt x="305" y="271"/>
                    <a:pt x="353" y="208"/>
                    <a:pt x="353" y="128"/>
                  </a:cubicBezTo>
                  <a:cubicBezTo>
                    <a:pt x="321" y="49"/>
                    <a:pt x="28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725452" y="4139822"/>
              <a:ext cx="9213" cy="9036"/>
            </a:xfrm>
            <a:custGeom>
              <a:avLst/>
              <a:gdLst/>
              <a:ahLst/>
              <a:cxnLst/>
              <a:rect l="l" t="t" r="r" b="b"/>
              <a:pathLst>
                <a:path w="311" h="305" extrusionOk="0">
                  <a:moveTo>
                    <a:pt x="152" y="0"/>
                  </a:moveTo>
                  <a:cubicBezTo>
                    <a:pt x="72" y="0"/>
                    <a:pt x="8" y="64"/>
                    <a:pt x="8" y="143"/>
                  </a:cubicBezTo>
                  <a:cubicBezTo>
                    <a:pt x="0" y="253"/>
                    <a:pt x="77" y="305"/>
                    <a:pt x="153" y="305"/>
                  </a:cubicBezTo>
                  <a:cubicBezTo>
                    <a:pt x="232" y="305"/>
                    <a:pt x="311" y="249"/>
                    <a:pt x="295" y="143"/>
                  </a:cubicBezTo>
                  <a:cubicBezTo>
                    <a:pt x="279" y="64"/>
                    <a:pt x="215"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388053" y="3768236"/>
              <a:ext cx="9450" cy="8117"/>
            </a:xfrm>
            <a:custGeom>
              <a:avLst/>
              <a:gdLst/>
              <a:ahLst/>
              <a:cxnLst/>
              <a:rect l="l" t="t" r="r" b="b"/>
              <a:pathLst>
                <a:path w="319" h="274" extrusionOk="0">
                  <a:moveTo>
                    <a:pt x="175" y="0"/>
                  </a:moveTo>
                  <a:cubicBezTo>
                    <a:pt x="16" y="16"/>
                    <a:pt x="0" y="239"/>
                    <a:pt x="160" y="271"/>
                  </a:cubicBezTo>
                  <a:cubicBezTo>
                    <a:pt x="168" y="272"/>
                    <a:pt x="176" y="273"/>
                    <a:pt x="183" y="273"/>
                  </a:cubicBezTo>
                  <a:cubicBezTo>
                    <a:pt x="249" y="273"/>
                    <a:pt x="290" y="213"/>
                    <a:pt x="319" y="127"/>
                  </a:cubicBezTo>
                  <a:cubicBezTo>
                    <a:pt x="287" y="80"/>
                    <a:pt x="271" y="16"/>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716239" y="2958081"/>
              <a:ext cx="9480" cy="8769"/>
            </a:xfrm>
            <a:custGeom>
              <a:avLst/>
              <a:gdLst/>
              <a:ahLst/>
              <a:cxnLst/>
              <a:rect l="l" t="t" r="r" b="b"/>
              <a:pathLst>
                <a:path w="320" h="296" extrusionOk="0">
                  <a:moveTo>
                    <a:pt x="160" y="1"/>
                  </a:moveTo>
                  <a:cubicBezTo>
                    <a:pt x="96" y="1"/>
                    <a:pt x="33" y="65"/>
                    <a:pt x="17" y="128"/>
                  </a:cubicBezTo>
                  <a:cubicBezTo>
                    <a:pt x="1" y="208"/>
                    <a:pt x="49" y="288"/>
                    <a:pt x="128" y="288"/>
                  </a:cubicBezTo>
                  <a:cubicBezTo>
                    <a:pt x="145" y="293"/>
                    <a:pt x="162" y="296"/>
                    <a:pt x="177" y="296"/>
                  </a:cubicBezTo>
                  <a:cubicBezTo>
                    <a:pt x="249" y="296"/>
                    <a:pt x="303" y="239"/>
                    <a:pt x="303" y="160"/>
                  </a:cubicBezTo>
                  <a:cubicBezTo>
                    <a:pt x="319" y="65"/>
                    <a:pt x="256" y="33"/>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2603715" y="3246599"/>
              <a:ext cx="8769" cy="8384"/>
            </a:xfrm>
            <a:custGeom>
              <a:avLst/>
              <a:gdLst/>
              <a:ahLst/>
              <a:cxnLst/>
              <a:rect l="l" t="t" r="r" b="b"/>
              <a:pathLst>
                <a:path w="296" h="283" extrusionOk="0">
                  <a:moveTo>
                    <a:pt x="168" y="1"/>
                  </a:moveTo>
                  <a:cubicBezTo>
                    <a:pt x="160" y="1"/>
                    <a:pt x="152" y="2"/>
                    <a:pt x="144" y="3"/>
                  </a:cubicBezTo>
                  <a:cubicBezTo>
                    <a:pt x="64" y="3"/>
                    <a:pt x="1" y="67"/>
                    <a:pt x="1" y="147"/>
                  </a:cubicBezTo>
                  <a:cubicBezTo>
                    <a:pt x="8" y="238"/>
                    <a:pt x="78" y="282"/>
                    <a:pt x="147" y="282"/>
                  </a:cubicBezTo>
                  <a:cubicBezTo>
                    <a:pt x="222" y="282"/>
                    <a:pt x="295" y="230"/>
                    <a:pt x="287" y="131"/>
                  </a:cubicBezTo>
                  <a:cubicBezTo>
                    <a:pt x="287" y="60"/>
                    <a:pt x="236"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427010" y="3845024"/>
              <a:ext cx="10102" cy="8591"/>
            </a:xfrm>
            <a:custGeom>
              <a:avLst/>
              <a:gdLst/>
              <a:ahLst/>
              <a:cxnLst/>
              <a:rect l="l" t="t" r="r" b="b"/>
              <a:pathLst>
                <a:path w="341" h="290" extrusionOk="0">
                  <a:moveTo>
                    <a:pt x="186" y="1"/>
                  </a:moveTo>
                  <a:cubicBezTo>
                    <a:pt x="10" y="1"/>
                    <a:pt x="0" y="290"/>
                    <a:pt x="183" y="290"/>
                  </a:cubicBezTo>
                  <a:cubicBezTo>
                    <a:pt x="188" y="290"/>
                    <a:pt x="193" y="290"/>
                    <a:pt x="198" y="289"/>
                  </a:cubicBezTo>
                  <a:cubicBezTo>
                    <a:pt x="277" y="289"/>
                    <a:pt x="325" y="241"/>
                    <a:pt x="341" y="162"/>
                  </a:cubicBezTo>
                  <a:cubicBezTo>
                    <a:pt x="341" y="82"/>
                    <a:pt x="293" y="19"/>
                    <a:pt x="213" y="3"/>
                  </a:cubicBezTo>
                  <a:cubicBezTo>
                    <a:pt x="204" y="1"/>
                    <a:pt x="195"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2238261" y="4175580"/>
              <a:ext cx="8532" cy="7880"/>
            </a:xfrm>
            <a:custGeom>
              <a:avLst/>
              <a:gdLst/>
              <a:ahLst/>
              <a:cxnLst/>
              <a:rect l="l" t="t" r="r" b="b"/>
              <a:pathLst>
                <a:path w="288" h="266" extrusionOk="0">
                  <a:moveTo>
                    <a:pt x="168" y="0"/>
                  </a:moveTo>
                  <a:cubicBezTo>
                    <a:pt x="160" y="0"/>
                    <a:pt x="152" y="1"/>
                    <a:pt x="144" y="3"/>
                  </a:cubicBezTo>
                  <a:cubicBezTo>
                    <a:pt x="64" y="19"/>
                    <a:pt x="1" y="66"/>
                    <a:pt x="16" y="146"/>
                  </a:cubicBezTo>
                  <a:cubicBezTo>
                    <a:pt x="29" y="211"/>
                    <a:pt x="85" y="266"/>
                    <a:pt x="149" y="266"/>
                  </a:cubicBezTo>
                  <a:cubicBezTo>
                    <a:pt x="163" y="266"/>
                    <a:pt x="177" y="263"/>
                    <a:pt x="192" y="257"/>
                  </a:cubicBezTo>
                  <a:cubicBezTo>
                    <a:pt x="239" y="242"/>
                    <a:pt x="287" y="194"/>
                    <a:pt x="287" y="130"/>
                  </a:cubicBezTo>
                  <a:cubicBezTo>
                    <a:pt x="287" y="59"/>
                    <a:pt x="236"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794804" y="2918887"/>
              <a:ext cx="10132" cy="8176"/>
            </a:xfrm>
            <a:custGeom>
              <a:avLst/>
              <a:gdLst/>
              <a:ahLst/>
              <a:cxnLst/>
              <a:rect l="l" t="t" r="r" b="b"/>
              <a:pathLst>
                <a:path w="342" h="276" extrusionOk="0">
                  <a:moveTo>
                    <a:pt x="171" y="1"/>
                  </a:moveTo>
                  <a:cubicBezTo>
                    <a:pt x="0" y="1"/>
                    <a:pt x="0" y="276"/>
                    <a:pt x="171" y="276"/>
                  </a:cubicBezTo>
                  <a:cubicBezTo>
                    <a:pt x="180" y="276"/>
                    <a:pt x="189" y="275"/>
                    <a:pt x="198" y="273"/>
                  </a:cubicBezTo>
                  <a:cubicBezTo>
                    <a:pt x="278" y="273"/>
                    <a:pt x="341" y="226"/>
                    <a:pt x="341" y="114"/>
                  </a:cubicBezTo>
                  <a:cubicBezTo>
                    <a:pt x="325" y="51"/>
                    <a:pt x="262" y="3"/>
                    <a:pt x="198" y="3"/>
                  </a:cubicBezTo>
                  <a:cubicBezTo>
                    <a:pt x="189" y="1"/>
                    <a:pt x="180"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2306221" y="2953845"/>
              <a:ext cx="8947" cy="8591"/>
            </a:xfrm>
            <a:custGeom>
              <a:avLst/>
              <a:gdLst/>
              <a:ahLst/>
              <a:cxnLst/>
              <a:rect l="l" t="t" r="r" b="b"/>
              <a:pathLst>
                <a:path w="302" h="290" extrusionOk="0">
                  <a:moveTo>
                    <a:pt x="158" y="1"/>
                  </a:moveTo>
                  <a:cubicBezTo>
                    <a:pt x="94" y="1"/>
                    <a:pt x="15" y="48"/>
                    <a:pt x="15" y="128"/>
                  </a:cubicBezTo>
                  <a:cubicBezTo>
                    <a:pt x="0" y="215"/>
                    <a:pt x="65" y="289"/>
                    <a:pt x="149" y="289"/>
                  </a:cubicBezTo>
                  <a:cubicBezTo>
                    <a:pt x="157" y="289"/>
                    <a:pt x="165" y="289"/>
                    <a:pt x="174" y="287"/>
                  </a:cubicBezTo>
                  <a:cubicBezTo>
                    <a:pt x="237" y="287"/>
                    <a:pt x="301" y="224"/>
                    <a:pt x="301" y="144"/>
                  </a:cubicBezTo>
                  <a:cubicBezTo>
                    <a:pt x="301" y="64"/>
                    <a:pt x="237"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424373" y="3255161"/>
              <a:ext cx="8502" cy="8295"/>
            </a:xfrm>
            <a:custGeom>
              <a:avLst/>
              <a:gdLst/>
              <a:ahLst/>
              <a:cxnLst/>
              <a:rect l="l" t="t" r="r" b="b"/>
              <a:pathLst>
                <a:path w="287" h="280" extrusionOk="0">
                  <a:moveTo>
                    <a:pt x="127" y="1"/>
                  </a:moveTo>
                  <a:cubicBezTo>
                    <a:pt x="64" y="1"/>
                    <a:pt x="0" y="65"/>
                    <a:pt x="0" y="144"/>
                  </a:cubicBezTo>
                  <a:cubicBezTo>
                    <a:pt x="0" y="236"/>
                    <a:pt x="66" y="280"/>
                    <a:pt x="134" y="280"/>
                  </a:cubicBezTo>
                  <a:cubicBezTo>
                    <a:pt x="209" y="280"/>
                    <a:pt x="287" y="228"/>
                    <a:pt x="287" y="128"/>
                  </a:cubicBezTo>
                  <a:cubicBezTo>
                    <a:pt x="271" y="65"/>
                    <a:pt x="207" y="1"/>
                    <a:pt x="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959401" y="4217114"/>
              <a:ext cx="10576" cy="8621"/>
            </a:xfrm>
            <a:custGeom>
              <a:avLst/>
              <a:gdLst/>
              <a:ahLst/>
              <a:cxnLst/>
              <a:rect l="l" t="t" r="r" b="b"/>
              <a:pathLst>
                <a:path w="357" h="291" extrusionOk="0">
                  <a:moveTo>
                    <a:pt x="198" y="1"/>
                  </a:moveTo>
                  <a:cubicBezTo>
                    <a:pt x="1" y="1"/>
                    <a:pt x="10" y="290"/>
                    <a:pt x="186" y="290"/>
                  </a:cubicBezTo>
                  <a:cubicBezTo>
                    <a:pt x="195" y="290"/>
                    <a:pt x="204" y="289"/>
                    <a:pt x="213" y="288"/>
                  </a:cubicBezTo>
                  <a:cubicBezTo>
                    <a:pt x="293" y="272"/>
                    <a:pt x="357" y="208"/>
                    <a:pt x="341" y="145"/>
                  </a:cubicBezTo>
                  <a:cubicBezTo>
                    <a:pt x="341" y="65"/>
                    <a:pt x="277" y="2"/>
                    <a:pt x="213" y="2"/>
                  </a:cubicBezTo>
                  <a:cubicBezTo>
                    <a:pt x="208" y="1"/>
                    <a:pt x="203"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2"/>
          <p:cNvGrpSpPr/>
          <p:nvPr/>
        </p:nvGrpSpPr>
        <p:grpSpPr>
          <a:xfrm>
            <a:off x="6425354" y="477796"/>
            <a:ext cx="1593129" cy="1593234"/>
            <a:chOff x="1345541" y="2876909"/>
            <a:chExt cx="1348737" cy="1348826"/>
          </a:xfrm>
        </p:grpSpPr>
        <p:sp>
          <p:nvSpPr>
            <p:cNvPr id="456" name="Google Shape;456;p2"/>
            <p:cNvSpPr/>
            <p:nvPr/>
          </p:nvSpPr>
          <p:spPr>
            <a:xfrm>
              <a:off x="1978272" y="3488606"/>
              <a:ext cx="52051" cy="43964"/>
            </a:xfrm>
            <a:custGeom>
              <a:avLst/>
              <a:gdLst/>
              <a:ahLst/>
              <a:cxnLst/>
              <a:rect l="l" t="t" r="r" b="b"/>
              <a:pathLst>
                <a:path w="1757" h="1484" extrusionOk="0">
                  <a:moveTo>
                    <a:pt x="770" y="0"/>
                  </a:moveTo>
                  <a:cubicBezTo>
                    <a:pt x="356" y="0"/>
                    <a:pt x="38" y="318"/>
                    <a:pt x="22" y="716"/>
                  </a:cubicBezTo>
                  <a:cubicBezTo>
                    <a:pt x="0" y="1175"/>
                    <a:pt x="367" y="1483"/>
                    <a:pt x="754" y="1483"/>
                  </a:cubicBezTo>
                  <a:cubicBezTo>
                    <a:pt x="932" y="1483"/>
                    <a:pt x="1113" y="1419"/>
                    <a:pt x="1263" y="1273"/>
                  </a:cubicBezTo>
                  <a:cubicBezTo>
                    <a:pt x="1757" y="812"/>
                    <a:pt x="1423"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951343" y="3547974"/>
              <a:ext cx="51636" cy="43964"/>
            </a:xfrm>
            <a:custGeom>
              <a:avLst/>
              <a:gdLst/>
              <a:ahLst/>
              <a:cxnLst/>
              <a:rect l="l" t="t" r="r" b="b"/>
              <a:pathLst>
                <a:path w="1743" h="1484" extrusionOk="0">
                  <a:moveTo>
                    <a:pt x="988" y="1"/>
                  </a:moveTo>
                  <a:cubicBezTo>
                    <a:pt x="344" y="1"/>
                    <a:pt x="1" y="775"/>
                    <a:pt x="453" y="1243"/>
                  </a:cubicBezTo>
                  <a:cubicBezTo>
                    <a:pt x="609" y="1409"/>
                    <a:pt x="803" y="1483"/>
                    <a:pt x="994" y="1483"/>
                  </a:cubicBezTo>
                  <a:cubicBezTo>
                    <a:pt x="1371" y="1483"/>
                    <a:pt x="1732" y="1194"/>
                    <a:pt x="1743" y="750"/>
                  </a:cubicBezTo>
                  <a:cubicBezTo>
                    <a:pt x="1743" y="352"/>
                    <a:pt x="1424" y="18"/>
                    <a:pt x="1026" y="2"/>
                  </a:cubicBezTo>
                  <a:cubicBezTo>
                    <a:pt x="1013" y="1"/>
                    <a:pt x="1000" y="1"/>
                    <a:pt x="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2030442" y="3508395"/>
              <a:ext cx="51755" cy="43934"/>
            </a:xfrm>
            <a:custGeom>
              <a:avLst/>
              <a:gdLst/>
              <a:ahLst/>
              <a:cxnLst/>
              <a:rect l="l" t="t" r="r" b="b"/>
              <a:pathLst>
                <a:path w="1747" h="1483" extrusionOk="0">
                  <a:moveTo>
                    <a:pt x="995" y="0"/>
                  </a:moveTo>
                  <a:cubicBezTo>
                    <a:pt x="339" y="0"/>
                    <a:pt x="1" y="801"/>
                    <a:pt x="473" y="1258"/>
                  </a:cubicBezTo>
                  <a:cubicBezTo>
                    <a:pt x="624" y="1413"/>
                    <a:pt x="811" y="1483"/>
                    <a:pt x="995" y="1483"/>
                  </a:cubicBezTo>
                  <a:cubicBezTo>
                    <a:pt x="1377" y="1483"/>
                    <a:pt x="1747" y="1184"/>
                    <a:pt x="1747" y="733"/>
                  </a:cubicBezTo>
                  <a:cubicBezTo>
                    <a:pt x="1731" y="335"/>
                    <a:pt x="1413" y="1"/>
                    <a:pt x="1015" y="1"/>
                  </a:cubicBezTo>
                  <a:cubicBezTo>
                    <a:pt x="1008" y="0"/>
                    <a:pt x="1002" y="0"/>
                    <a:pt x="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2017733" y="3567823"/>
              <a:ext cx="51755" cy="43964"/>
            </a:xfrm>
            <a:custGeom>
              <a:avLst/>
              <a:gdLst/>
              <a:ahLst/>
              <a:cxnLst/>
              <a:rect l="l" t="t" r="r" b="b"/>
              <a:pathLst>
                <a:path w="1747" h="1484" extrusionOk="0">
                  <a:moveTo>
                    <a:pt x="759" y="0"/>
                  </a:moveTo>
                  <a:cubicBezTo>
                    <a:pt x="361" y="0"/>
                    <a:pt x="27" y="319"/>
                    <a:pt x="11" y="717"/>
                  </a:cubicBezTo>
                  <a:cubicBezTo>
                    <a:pt x="0" y="1175"/>
                    <a:pt x="378" y="1484"/>
                    <a:pt x="771" y="1484"/>
                  </a:cubicBezTo>
                  <a:cubicBezTo>
                    <a:pt x="951" y="1484"/>
                    <a:pt x="1134" y="1419"/>
                    <a:pt x="1284" y="1274"/>
                  </a:cubicBezTo>
                  <a:cubicBezTo>
                    <a:pt x="1746" y="812"/>
                    <a:pt x="1428"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991633" y="3431755"/>
              <a:ext cx="50659" cy="42719"/>
            </a:xfrm>
            <a:custGeom>
              <a:avLst/>
              <a:gdLst/>
              <a:ahLst/>
              <a:cxnLst/>
              <a:rect l="l" t="t" r="r" b="b"/>
              <a:pathLst>
                <a:path w="1710" h="1442" extrusionOk="0">
                  <a:moveTo>
                    <a:pt x="965" y="0"/>
                  </a:moveTo>
                  <a:cubicBezTo>
                    <a:pt x="795" y="0"/>
                    <a:pt x="621" y="62"/>
                    <a:pt x="478" y="200"/>
                  </a:cubicBezTo>
                  <a:cubicBezTo>
                    <a:pt x="1" y="646"/>
                    <a:pt x="319" y="1442"/>
                    <a:pt x="956" y="1442"/>
                  </a:cubicBezTo>
                  <a:cubicBezTo>
                    <a:pt x="1354" y="1442"/>
                    <a:pt x="1672" y="1139"/>
                    <a:pt x="1688" y="757"/>
                  </a:cubicBezTo>
                  <a:cubicBezTo>
                    <a:pt x="1710" y="307"/>
                    <a:pt x="1345"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900151" y="3531029"/>
              <a:ext cx="49563" cy="42512"/>
            </a:xfrm>
            <a:custGeom>
              <a:avLst/>
              <a:gdLst/>
              <a:ahLst/>
              <a:cxnLst/>
              <a:rect l="l" t="t" r="r" b="b"/>
              <a:pathLst>
                <a:path w="1673" h="1435" extrusionOk="0">
                  <a:moveTo>
                    <a:pt x="717" y="1"/>
                  </a:moveTo>
                  <a:cubicBezTo>
                    <a:pt x="319" y="17"/>
                    <a:pt x="1" y="335"/>
                    <a:pt x="1" y="717"/>
                  </a:cubicBezTo>
                  <a:cubicBezTo>
                    <a:pt x="1" y="1149"/>
                    <a:pt x="359" y="1434"/>
                    <a:pt x="729" y="1434"/>
                  </a:cubicBezTo>
                  <a:cubicBezTo>
                    <a:pt x="905" y="1434"/>
                    <a:pt x="1083" y="1370"/>
                    <a:pt x="1226" y="1226"/>
                  </a:cubicBezTo>
                  <a:cubicBezTo>
                    <a:pt x="1672" y="765"/>
                    <a:pt x="1354"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2071324" y="3588560"/>
              <a:ext cx="49859" cy="42364"/>
            </a:xfrm>
            <a:custGeom>
              <a:avLst/>
              <a:gdLst/>
              <a:ahLst/>
              <a:cxnLst/>
              <a:rect l="l" t="t" r="r" b="b"/>
              <a:pathLst>
                <a:path w="1683" h="1430" extrusionOk="0">
                  <a:moveTo>
                    <a:pt x="940" y="1"/>
                  </a:moveTo>
                  <a:cubicBezTo>
                    <a:pt x="303" y="1"/>
                    <a:pt x="1" y="781"/>
                    <a:pt x="462" y="1226"/>
                  </a:cubicBezTo>
                  <a:cubicBezTo>
                    <a:pt x="608" y="1367"/>
                    <a:pt x="783" y="1430"/>
                    <a:pt x="955" y="1430"/>
                  </a:cubicBezTo>
                  <a:cubicBezTo>
                    <a:pt x="1328" y="1430"/>
                    <a:pt x="1683" y="1132"/>
                    <a:pt x="1672" y="685"/>
                  </a:cubicBezTo>
                  <a:cubicBezTo>
                    <a:pt x="1656" y="303"/>
                    <a:pt x="1338"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999187" y="3628169"/>
              <a:ext cx="49415" cy="42245"/>
            </a:xfrm>
            <a:custGeom>
              <a:avLst/>
              <a:gdLst/>
              <a:ahLst/>
              <a:cxnLst/>
              <a:rect l="l" t="t" r="r" b="b"/>
              <a:pathLst>
                <a:path w="1668" h="1426" extrusionOk="0">
                  <a:moveTo>
                    <a:pt x="736" y="0"/>
                  </a:moveTo>
                  <a:cubicBezTo>
                    <a:pt x="729" y="0"/>
                    <a:pt x="723" y="0"/>
                    <a:pt x="717" y="1"/>
                  </a:cubicBezTo>
                  <a:cubicBezTo>
                    <a:pt x="319" y="1"/>
                    <a:pt x="16" y="319"/>
                    <a:pt x="0" y="701"/>
                  </a:cubicBezTo>
                  <a:cubicBezTo>
                    <a:pt x="0" y="1133"/>
                    <a:pt x="351" y="1425"/>
                    <a:pt x="721" y="1425"/>
                  </a:cubicBezTo>
                  <a:cubicBezTo>
                    <a:pt x="897" y="1425"/>
                    <a:pt x="1077" y="1359"/>
                    <a:pt x="1226" y="1210"/>
                  </a:cubicBezTo>
                  <a:cubicBezTo>
                    <a:pt x="1667" y="769"/>
                    <a:pt x="1360"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913156" y="3472075"/>
              <a:ext cx="49266" cy="42008"/>
            </a:xfrm>
            <a:custGeom>
              <a:avLst/>
              <a:gdLst/>
              <a:ahLst/>
              <a:cxnLst/>
              <a:rect l="l" t="t" r="r" b="b"/>
              <a:pathLst>
                <a:path w="1663" h="1418" extrusionOk="0">
                  <a:moveTo>
                    <a:pt x="940" y="0"/>
                  </a:moveTo>
                  <a:cubicBezTo>
                    <a:pt x="328" y="0"/>
                    <a:pt x="0" y="743"/>
                    <a:pt x="421" y="1195"/>
                  </a:cubicBezTo>
                  <a:cubicBezTo>
                    <a:pt x="570" y="1349"/>
                    <a:pt x="756" y="1418"/>
                    <a:pt x="938" y="1418"/>
                  </a:cubicBezTo>
                  <a:cubicBezTo>
                    <a:pt x="1302" y="1418"/>
                    <a:pt x="1652" y="1142"/>
                    <a:pt x="1663" y="717"/>
                  </a:cubicBezTo>
                  <a:cubicBezTo>
                    <a:pt x="1663" y="335"/>
                    <a:pt x="1360" y="17"/>
                    <a:pt x="978" y="1"/>
                  </a:cubicBezTo>
                  <a:cubicBezTo>
                    <a:pt x="965" y="0"/>
                    <a:pt x="953"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932946" y="3608350"/>
              <a:ext cx="49296" cy="42008"/>
            </a:xfrm>
            <a:custGeom>
              <a:avLst/>
              <a:gdLst/>
              <a:ahLst/>
              <a:cxnLst/>
              <a:rect l="l" t="t" r="r" b="b"/>
              <a:pathLst>
                <a:path w="1664" h="1418" extrusionOk="0">
                  <a:moveTo>
                    <a:pt x="941" y="0"/>
                  </a:moveTo>
                  <a:cubicBezTo>
                    <a:pt x="328" y="0"/>
                    <a:pt x="1" y="743"/>
                    <a:pt x="422" y="1195"/>
                  </a:cubicBezTo>
                  <a:cubicBezTo>
                    <a:pt x="570" y="1349"/>
                    <a:pt x="756" y="1418"/>
                    <a:pt x="938" y="1418"/>
                  </a:cubicBezTo>
                  <a:cubicBezTo>
                    <a:pt x="1303" y="1418"/>
                    <a:pt x="1653" y="1142"/>
                    <a:pt x="1663" y="717"/>
                  </a:cubicBezTo>
                  <a:cubicBezTo>
                    <a:pt x="1663" y="335"/>
                    <a:pt x="1361" y="17"/>
                    <a:pt x="979" y="1"/>
                  </a:cubicBezTo>
                  <a:cubicBezTo>
                    <a:pt x="966" y="0"/>
                    <a:pt x="953"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2051535" y="3449915"/>
              <a:ext cx="49859" cy="42245"/>
            </a:xfrm>
            <a:custGeom>
              <a:avLst/>
              <a:gdLst/>
              <a:ahLst/>
              <a:cxnLst/>
              <a:rect l="l" t="t" r="r" b="b"/>
              <a:pathLst>
                <a:path w="1683" h="1426" extrusionOk="0">
                  <a:moveTo>
                    <a:pt x="955" y="1"/>
                  </a:moveTo>
                  <a:cubicBezTo>
                    <a:pt x="319" y="1"/>
                    <a:pt x="0" y="765"/>
                    <a:pt x="462" y="1211"/>
                  </a:cubicBezTo>
                  <a:cubicBezTo>
                    <a:pt x="605" y="1359"/>
                    <a:pt x="784" y="1425"/>
                    <a:pt x="959" y="1425"/>
                  </a:cubicBezTo>
                  <a:cubicBezTo>
                    <a:pt x="1327" y="1425"/>
                    <a:pt x="1682" y="1133"/>
                    <a:pt x="1672" y="701"/>
                  </a:cubicBezTo>
                  <a:cubicBezTo>
                    <a:pt x="1656" y="303"/>
                    <a:pt x="1353"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2091410" y="3529133"/>
              <a:ext cx="49266" cy="42008"/>
            </a:xfrm>
            <a:custGeom>
              <a:avLst/>
              <a:gdLst/>
              <a:ahLst/>
              <a:cxnLst/>
              <a:rect l="l" t="t" r="r" b="b"/>
              <a:pathLst>
                <a:path w="1663" h="1418" extrusionOk="0">
                  <a:moveTo>
                    <a:pt x="924" y="0"/>
                  </a:moveTo>
                  <a:cubicBezTo>
                    <a:pt x="312" y="0"/>
                    <a:pt x="0" y="743"/>
                    <a:pt x="421" y="1195"/>
                  </a:cubicBezTo>
                  <a:cubicBezTo>
                    <a:pt x="570" y="1349"/>
                    <a:pt x="755" y="1418"/>
                    <a:pt x="937" y="1418"/>
                  </a:cubicBezTo>
                  <a:cubicBezTo>
                    <a:pt x="1302" y="1418"/>
                    <a:pt x="1652" y="1142"/>
                    <a:pt x="1663" y="717"/>
                  </a:cubicBezTo>
                  <a:cubicBezTo>
                    <a:pt x="1663" y="335"/>
                    <a:pt x="1360" y="17"/>
                    <a:pt x="962" y="1"/>
                  </a:cubicBezTo>
                  <a:cubicBezTo>
                    <a:pt x="949" y="0"/>
                    <a:pt x="937" y="0"/>
                    <a:pt x="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2112029" y="3470653"/>
              <a:ext cx="47963" cy="40438"/>
            </a:xfrm>
            <a:custGeom>
              <a:avLst/>
              <a:gdLst/>
              <a:ahLst/>
              <a:cxnLst/>
              <a:rect l="l" t="t" r="r" b="b"/>
              <a:pathLst>
                <a:path w="1619" h="1365" extrusionOk="0">
                  <a:moveTo>
                    <a:pt x="946" y="1"/>
                  </a:moveTo>
                  <a:cubicBezTo>
                    <a:pt x="937" y="1"/>
                    <a:pt x="928" y="1"/>
                    <a:pt x="919" y="1"/>
                  </a:cubicBezTo>
                  <a:cubicBezTo>
                    <a:pt x="913" y="1"/>
                    <a:pt x="906" y="1"/>
                    <a:pt x="900" y="1"/>
                  </a:cubicBezTo>
                  <a:cubicBezTo>
                    <a:pt x="307" y="1"/>
                    <a:pt x="0" y="738"/>
                    <a:pt x="441" y="1163"/>
                  </a:cubicBezTo>
                  <a:cubicBezTo>
                    <a:pt x="580" y="1302"/>
                    <a:pt x="750" y="1364"/>
                    <a:pt x="918" y="1364"/>
                  </a:cubicBezTo>
                  <a:cubicBezTo>
                    <a:pt x="1268" y="1364"/>
                    <a:pt x="1603" y="1090"/>
                    <a:pt x="1603" y="670"/>
                  </a:cubicBezTo>
                  <a:cubicBezTo>
                    <a:pt x="1619" y="312"/>
                    <a:pt x="1316"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933775" y="3413151"/>
              <a:ext cx="47992" cy="40764"/>
            </a:xfrm>
            <a:custGeom>
              <a:avLst/>
              <a:gdLst/>
              <a:ahLst/>
              <a:cxnLst/>
              <a:rect l="l" t="t" r="r" b="b"/>
              <a:pathLst>
                <a:path w="1620" h="1376" extrusionOk="0">
                  <a:moveTo>
                    <a:pt x="931" y="0"/>
                  </a:moveTo>
                  <a:cubicBezTo>
                    <a:pt x="323" y="0"/>
                    <a:pt x="0" y="721"/>
                    <a:pt x="426" y="1162"/>
                  </a:cubicBezTo>
                  <a:cubicBezTo>
                    <a:pt x="562" y="1310"/>
                    <a:pt x="736" y="1375"/>
                    <a:pt x="907" y="1375"/>
                  </a:cubicBezTo>
                  <a:cubicBezTo>
                    <a:pt x="1254" y="1375"/>
                    <a:pt x="1593" y="1106"/>
                    <a:pt x="1604" y="701"/>
                  </a:cubicBezTo>
                  <a:cubicBezTo>
                    <a:pt x="1619" y="319"/>
                    <a:pt x="1317" y="0"/>
                    <a:pt x="951" y="0"/>
                  </a:cubicBezTo>
                  <a:cubicBezTo>
                    <a:pt x="944" y="0"/>
                    <a:pt x="938" y="0"/>
                    <a:pt x="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2052483" y="3648462"/>
              <a:ext cx="47637" cy="40764"/>
            </a:xfrm>
            <a:custGeom>
              <a:avLst/>
              <a:gdLst/>
              <a:ahLst/>
              <a:cxnLst/>
              <a:rect l="l" t="t" r="r" b="b"/>
              <a:pathLst>
                <a:path w="1608" h="1376" extrusionOk="0">
                  <a:moveTo>
                    <a:pt x="923" y="0"/>
                  </a:moveTo>
                  <a:cubicBezTo>
                    <a:pt x="318" y="0"/>
                    <a:pt x="0" y="748"/>
                    <a:pt x="446" y="1178"/>
                  </a:cubicBezTo>
                  <a:cubicBezTo>
                    <a:pt x="583" y="1315"/>
                    <a:pt x="750" y="1376"/>
                    <a:pt x="915" y="1376"/>
                  </a:cubicBezTo>
                  <a:cubicBezTo>
                    <a:pt x="1268" y="1376"/>
                    <a:pt x="1608" y="1097"/>
                    <a:pt x="1608" y="685"/>
                  </a:cubicBezTo>
                  <a:cubicBezTo>
                    <a:pt x="1608" y="303"/>
                    <a:pt x="1305" y="0"/>
                    <a:pt x="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3324" y="3589005"/>
              <a:ext cx="47519" cy="40794"/>
            </a:xfrm>
            <a:custGeom>
              <a:avLst/>
              <a:gdLst/>
              <a:ahLst/>
              <a:cxnLst/>
              <a:rect l="l" t="t" r="r" b="b"/>
              <a:pathLst>
                <a:path w="1604" h="1377" extrusionOk="0">
                  <a:moveTo>
                    <a:pt x="668" y="1"/>
                  </a:moveTo>
                  <a:cubicBezTo>
                    <a:pt x="314" y="1"/>
                    <a:pt x="12" y="298"/>
                    <a:pt x="12" y="670"/>
                  </a:cubicBezTo>
                  <a:cubicBezTo>
                    <a:pt x="1" y="1094"/>
                    <a:pt x="331" y="1377"/>
                    <a:pt x="684" y="1377"/>
                  </a:cubicBezTo>
                  <a:cubicBezTo>
                    <a:pt x="848" y="1377"/>
                    <a:pt x="1016" y="1316"/>
                    <a:pt x="1158" y="1179"/>
                  </a:cubicBezTo>
                  <a:cubicBezTo>
                    <a:pt x="1603" y="766"/>
                    <a:pt x="1317" y="17"/>
                    <a:pt x="696" y="2"/>
                  </a:cubicBezTo>
                  <a:cubicBezTo>
                    <a:pt x="687" y="1"/>
                    <a:pt x="678"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35213" y="3512631"/>
              <a:ext cx="47044" cy="39727"/>
            </a:xfrm>
            <a:custGeom>
              <a:avLst/>
              <a:gdLst/>
              <a:ahLst/>
              <a:cxnLst/>
              <a:rect l="l" t="t" r="r" b="b"/>
              <a:pathLst>
                <a:path w="1588" h="1341" extrusionOk="0">
                  <a:moveTo>
                    <a:pt x="884" y="1"/>
                  </a:moveTo>
                  <a:cubicBezTo>
                    <a:pt x="308" y="1"/>
                    <a:pt x="1" y="706"/>
                    <a:pt x="410" y="1131"/>
                  </a:cubicBezTo>
                  <a:cubicBezTo>
                    <a:pt x="555" y="1276"/>
                    <a:pt x="732" y="1341"/>
                    <a:pt x="903" y="1341"/>
                  </a:cubicBezTo>
                  <a:cubicBezTo>
                    <a:pt x="1242" y="1341"/>
                    <a:pt x="1561" y="1087"/>
                    <a:pt x="1572" y="685"/>
                  </a:cubicBezTo>
                  <a:cubicBezTo>
                    <a:pt x="1588" y="319"/>
                    <a:pt x="1285" y="1"/>
                    <a:pt x="903" y="1"/>
                  </a:cubicBezTo>
                  <a:cubicBezTo>
                    <a:pt x="897" y="1"/>
                    <a:pt x="891" y="1"/>
                    <a:pt x="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2070850" y="3391465"/>
              <a:ext cx="46719" cy="40083"/>
            </a:xfrm>
            <a:custGeom>
              <a:avLst/>
              <a:gdLst/>
              <a:ahLst/>
              <a:cxnLst/>
              <a:rect l="l" t="t" r="r" b="b"/>
              <a:pathLst>
                <a:path w="1577" h="1353" extrusionOk="0">
                  <a:moveTo>
                    <a:pt x="876" y="0"/>
                  </a:moveTo>
                  <a:cubicBezTo>
                    <a:pt x="287" y="16"/>
                    <a:pt x="1" y="748"/>
                    <a:pt x="431" y="1162"/>
                  </a:cubicBezTo>
                  <a:cubicBezTo>
                    <a:pt x="567" y="1294"/>
                    <a:pt x="733" y="1353"/>
                    <a:pt x="895" y="1353"/>
                  </a:cubicBezTo>
                  <a:cubicBezTo>
                    <a:pt x="1244" y="1353"/>
                    <a:pt x="1577" y="1081"/>
                    <a:pt x="1577" y="669"/>
                  </a:cubicBezTo>
                  <a:cubicBezTo>
                    <a:pt x="1561" y="287"/>
                    <a:pt x="1258" y="0"/>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75177" y="3393924"/>
              <a:ext cx="46541" cy="39520"/>
            </a:xfrm>
            <a:custGeom>
              <a:avLst/>
              <a:gdLst/>
              <a:ahLst/>
              <a:cxnLst/>
              <a:rect l="l" t="t" r="r" b="b"/>
              <a:pathLst>
                <a:path w="1571" h="1334" extrusionOk="0">
                  <a:moveTo>
                    <a:pt x="887" y="0"/>
                  </a:moveTo>
                  <a:cubicBezTo>
                    <a:pt x="728" y="0"/>
                    <a:pt x="565" y="58"/>
                    <a:pt x="430" y="188"/>
                  </a:cubicBezTo>
                  <a:cubicBezTo>
                    <a:pt x="0" y="586"/>
                    <a:pt x="287" y="1318"/>
                    <a:pt x="876" y="1334"/>
                  </a:cubicBezTo>
                  <a:cubicBezTo>
                    <a:pt x="1242" y="1334"/>
                    <a:pt x="1544" y="1047"/>
                    <a:pt x="1560" y="681"/>
                  </a:cubicBezTo>
                  <a:cubicBezTo>
                    <a:pt x="1571" y="277"/>
                    <a:pt x="123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916652" y="3668726"/>
              <a:ext cx="46719" cy="40112"/>
            </a:xfrm>
            <a:custGeom>
              <a:avLst/>
              <a:gdLst/>
              <a:ahLst/>
              <a:cxnLst/>
              <a:rect l="l" t="t" r="r" b="b"/>
              <a:pathLst>
                <a:path w="1577" h="1354" extrusionOk="0">
                  <a:moveTo>
                    <a:pt x="898" y="0"/>
                  </a:moveTo>
                  <a:cubicBezTo>
                    <a:pt x="734" y="0"/>
                    <a:pt x="568" y="59"/>
                    <a:pt x="431" y="192"/>
                  </a:cubicBezTo>
                  <a:cubicBezTo>
                    <a:pt x="1" y="621"/>
                    <a:pt x="303" y="1338"/>
                    <a:pt x="892" y="1354"/>
                  </a:cubicBezTo>
                  <a:cubicBezTo>
                    <a:pt x="1274" y="1354"/>
                    <a:pt x="1577" y="1051"/>
                    <a:pt x="1577" y="669"/>
                  </a:cubicBezTo>
                  <a:cubicBezTo>
                    <a:pt x="1577" y="268"/>
                    <a:pt x="1245" y="0"/>
                    <a:pt x="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2136706" y="3411699"/>
              <a:ext cx="46422" cy="39461"/>
            </a:xfrm>
            <a:custGeom>
              <a:avLst/>
              <a:gdLst/>
              <a:ahLst/>
              <a:cxnLst/>
              <a:rect l="l" t="t" r="r" b="b"/>
              <a:pathLst>
                <a:path w="1567" h="1332" extrusionOk="0">
                  <a:moveTo>
                    <a:pt x="662" y="1"/>
                  </a:moveTo>
                  <a:cubicBezTo>
                    <a:pt x="310" y="1"/>
                    <a:pt x="38" y="282"/>
                    <a:pt x="22" y="638"/>
                  </a:cubicBezTo>
                  <a:cubicBezTo>
                    <a:pt x="0" y="1046"/>
                    <a:pt x="337" y="1332"/>
                    <a:pt x="688" y="1332"/>
                  </a:cubicBezTo>
                  <a:cubicBezTo>
                    <a:pt x="845" y="1332"/>
                    <a:pt x="1004" y="1275"/>
                    <a:pt x="1136" y="1148"/>
                  </a:cubicBezTo>
                  <a:cubicBezTo>
                    <a:pt x="1566" y="734"/>
                    <a:pt x="1296" y="2"/>
                    <a:pt x="691" y="2"/>
                  </a:cubicBezTo>
                  <a:cubicBezTo>
                    <a:pt x="681" y="1"/>
                    <a:pt x="671"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2112829" y="3666800"/>
              <a:ext cx="46571" cy="39668"/>
            </a:xfrm>
            <a:custGeom>
              <a:avLst/>
              <a:gdLst/>
              <a:ahLst/>
              <a:cxnLst/>
              <a:rect l="l" t="t" r="r" b="b"/>
              <a:pathLst>
                <a:path w="1572" h="1339" extrusionOk="0">
                  <a:moveTo>
                    <a:pt x="878" y="0"/>
                  </a:moveTo>
                  <a:cubicBezTo>
                    <a:pt x="721" y="0"/>
                    <a:pt x="562" y="55"/>
                    <a:pt x="430" y="177"/>
                  </a:cubicBezTo>
                  <a:cubicBezTo>
                    <a:pt x="0" y="591"/>
                    <a:pt x="287" y="1323"/>
                    <a:pt x="876" y="1339"/>
                  </a:cubicBezTo>
                  <a:cubicBezTo>
                    <a:pt x="1242" y="1339"/>
                    <a:pt x="1544" y="1052"/>
                    <a:pt x="1560" y="686"/>
                  </a:cubicBezTo>
                  <a:cubicBezTo>
                    <a:pt x="1571" y="278"/>
                    <a:pt x="1231"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2176493" y="3490946"/>
              <a:ext cx="46245" cy="39401"/>
            </a:xfrm>
            <a:custGeom>
              <a:avLst/>
              <a:gdLst/>
              <a:ahLst/>
              <a:cxnLst/>
              <a:rect l="l" t="t" r="r" b="b"/>
              <a:pathLst>
                <a:path w="1561" h="1330" extrusionOk="0">
                  <a:moveTo>
                    <a:pt x="669" y="1"/>
                  </a:moveTo>
                  <a:cubicBezTo>
                    <a:pt x="319" y="1"/>
                    <a:pt x="16" y="287"/>
                    <a:pt x="0" y="653"/>
                  </a:cubicBezTo>
                  <a:cubicBezTo>
                    <a:pt x="0" y="1054"/>
                    <a:pt x="332" y="1329"/>
                    <a:pt x="679" y="1329"/>
                  </a:cubicBezTo>
                  <a:cubicBezTo>
                    <a:pt x="842" y="1329"/>
                    <a:pt x="1009" y="1268"/>
                    <a:pt x="1146" y="1131"/>
                  </a:cubicBezTo>
                  <a:cubicBezTo>
                    <a:pt x="1560" y="717"/>
                    <a:pt x="127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61490" y="3453233"/>
              <a:ext cx="46719" cy="39964"/>
            </a:xfrm>
            <a:custGeom>
              <a:avLst/>
              <a:gdLst/>
              <a:ahLst/>
              <a:cxnLst/>
              <a:rect l="l" t="t" r="r" b="b"/>
              <a:pathLst>
                <a:path w="1577" h="1349" extrusionOk="0">
                  <a:moveTo>
                    <a:pt x="685" y="0"/>
                  </a:moveTo>
                  <a:cubicBezTo>
                    <a:pt x="319" y="0"/>
                    <a:pt x="0" y="303"/>
                    <a:pt x="16" y="669"/>
                  </a:cubicBezTo>
                  <a:cubicBezTo>
                    <a:pt x="16" y="1077"/>
                    <a:pt x="343" y="1348"/>
                    <a:pt x="688" y="1348"/>
                  </a:cubicBezTo>
                  <a:cubicBezTo>
                    <a:pt x="854" y="1348"/>
                    <a:pt x="1023" y="1286"/>
                    <a:pt x="1162" y="1146"/>
                  </a:cubicBezTo>
                  <a:cubicBezTo>
                    <a:pt x="1576" y="717"/>
                    <a:pt x="1290"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36100" y="3708808"/>
              <a:ext cx="45622" cy="39164"/>
            </a:xfrm>
            <a:custGeom>
              <a:avLst/>
              <a:gdLst/>
              <a:ahLst/>
              <a:cxnLst/>
              <a:rect l="l" t="t" r="r" b="b"/>
              <a:pathLst>
                <a:path w="1540" h="1322" extrusionOk="0">
                  <a:moveTo>
                    <a:pt x="868" y="0"/>
                  </a:moveTo>
                  <a:cubicBezTo>
                    <a:pt x="292" y="0"/>
                    <a:pt x="0" y="705"/>
                    <a:pt x="410" y="1115"/>
                  </a:cubicBezTo>
                  <a:cubicBezTo>
                    <a:pt x="542" y="1257"/>
                    <a:pt x="709" y="1321"/>
                    <a:pt x="874" y="1321"/>
                  </a:cubicBezTo>
                  <a:cubicBezTo>
                    <a:pt x="1206" y="1321"/>
                    <a:pt x="1529" y="1063"/>
                    <a:pt x="1540" y="669"/>
                  </a:cubicBezTo>
                  <a:cubicBezTo>
                    <a:pt x="1540" y="303"/>
                    <a:pt x="1253" y="16"/>
                    <a:pt x="887" y="1"/>
                  </a:cubicBezTo>
                  <a:cubicBezTo>
                    <a:pt x="881" y="0"/>
                    <a:pt x="874"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1864305" y="3649380"/>
              <a:ext cx="46126" cy="39312"/>
            </a:xfrm>
            <a:custGeom>
              <a:avLst/>
              <a:gdLst/>
              <a:ahLst/>
              <a:cxnLst/>
              <a:rect l="l" t="t" r="r" b="b"/>
              <a:pathLst>
                <a:path w="1557" h="1327" extrusionOk="0">
                  <a:moveTo>
                    <a:pt x="673" y="1"/>
                  </a:moveTo>
                  <a:cubicBezTo>
                    <a:pt x="667" y="1"/>
                    <a:pt x="660" y="1"/>
                    <a:pt x="654" y="1"/>
                  </a:cubicBezTo>
                  <a:cubicBezTo>
                    <a:pt x="303" y="1"/>
                    <a:pt x="1" y="303"/>
                    <a:pt x="1" y="669"/>
                  </a:cubicBezTo>
                  <a:cubicBezTo>
                    <a:pt x="1" y="1067"/>
                    <a:pt x="327" y="1326"/>
                    <a:pt x="666" y="1326"/>
                  </a:cubicBezTo>
                  <a:cubicBezTo>
                    <a:pt x="830" y="1326"/>
                    <a:pt x="996" y="1266"/>
                    <a:pt x="1131" y="1131"/>
                  </a:cubicBezTo>
                  <a:cubicBezTo>
                    <a:pt x="1556" y="706"/>
                    <a:pt x="1265"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1818119" y="3572296"/>
              <a:ext cx="45771" cy="39401"/>
            </a:xfrm>
            <a:custGeom>
              <a:avLst/>
              <a:gdLst/>
              <a:ahLst/>
              <a:cxnLst/>
              <a:rect l="l" t="t" r="r" b="b"/>
              <a:pathLst>
                <a:path w="1545" h="1330" extrusionOk="0">
                  <a:moveTo>
                    <a:pt x="881" y="0"/>
                  </a:moveTo>
                  <a:cubicBezTo>
                    <a:pt x="715" y="0"/>
                    <a:pt x="546" y="62"/>
                    <a:pt x="414" y="199"/>
                  </a:cubicBezTo>
                  <a:cubicBezTo>
                    <a:pt x="0" y="629"/>
                    <a:pt x="303" y="1330"/>
                    <a:pt x="891" y="1330"/>
                  </a:cubicBezTo>
                  <a:cubicBezTo>
                    <a:pt x="1258" y="1314"/>
                    <a:pt x="1544" y="1011"/>
                    <a:pt x="1544" y="645"/>
                  </a:cubicBezTo>
                  <a:cubicBezTo>
                    <a:pt x="1544" y="252"/>
                    <a:pt x="1217"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1954513" y="3354434"/>
              <a:ext cx="46126" cy="39401"/>
            </a:xfrm>
            <a:custGeom>
              <a:avLst/>
              <a:gdLst/>
              <a:ahLst/>
              <a:cxnLst/>
              <a:rect l="l" t="t" r="r" b="b"/>
              <a:pathLst>
                <a:path w="1557" h="1330" extrusionOk="0">
                  <a:moveTo>
                    <a:pt x="878" y="0"/>
                  </a:moveTo>
                  <a:cubicBezTo>
                    <a:pt x="711" y="0"/>
                    <a:pt x="542" y="62"/>
                    <a:pt x="410" y="200"/>
                  </a:cubicBezTo>
                  <a:cubicBezTo>
                    <a:pt x="1" y="625"/>
                    <a:pt x="308" y="1330"/>
                    <a:pt x="884" y="1330"/>
                  </a:cubicBezTo>
                  <a:cubicBezTo>
                    <a:pt x="891" y="1330"/>
                    <a:pt x="897" y="1330"/>
                    <a:pt x="904" y="1330"/>
                  </a:cubicBezTo>
                  <a:cubicBezTo>
                    <a:pt x="1270" y="1314"/>
                    <a:pt x="1556" y="1011"/>
                    <a:pt x="1556" y="645"/>
                  </a:cubicBezTo>
                  <a:cubicBezTo>
                    <a:pt x="1546" y="252"/>
                    <a:pt x="1215"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158570" y="3549900"/>
              <a:ext cx="46571" cy="40083"/>
            </a:xfrm>
            <a:custGeom>
              <a:avLst/>
              <a:gdLst/>
              <a:ahLst/>
              <a:cxnLst/>
              <a:rect l="l" t="t" r="r" b="b"/>
              <a:pathLst>
                <a:path w="1572" h="1353" extrusionOk="0">
                  <a:moveTo>
                    <a:pt x="689" y="0"/>
                  </a:moveTo>
                  <a:cubicBezTo>
                    <a:pt x="682" y="0"/>
                    <a:pt x="676" y="0"/>
                    <a:pt x="669" y="0"/>
                  </a:cubicBezTo>
                  <a:cubicBezTo>
                    <a:pt x="303" y="16"/>
                    <a:pt x="0" y="319"/>
                    <a:pt x="16" y="701"/>
                  </a:cubicBezTo>
                  <a:cubicBezTo>
                    <a:pt x="27" y="1094"/>
                    <a:pt x="357" y="1353"/>
                    <a:pt x="699" y="1353"/>
                  </a:cubicBezTo>
                  <a:cubicBezTo>
                    <a:pt x="869" y="1353"/>
                    <a:pt x="1041" y="1289"/>
                    <a:pt x="1178" y="1146"/>
                  </a:cubicBezTo>
                  <a:cubicBezTo>
                    <a:pt x="1572" y="706"/>
                    <a:pt x="1280"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132648" y="3609298"/>
              <a:ext cx="46541" cy="40023"/>
            </a:xfrm>
            <a:custGeom>
              <a:avLst/>
              <a:gdLst/>
              <a:ahLst/>
              <a:cxnLst/>
              <a:rect l="l" t="t" r="r" b="b"/>
              <a:pathLst>
                <a:path w="1571" h="1351" extrusionOk="0">
                  <a:moveTo>
                    <a:pt x="888" y="0"/>
                  </a:moveTo>
                  <a:cubicBezTo>
                    <a:pt x="879" y="0"/>
                    <a:pt x="869" y="1"/>
                    <a:pt x="860" y="1"/>
                  </a:cubicBezTo>
                  <a:cubicBezTo>
                    <a:pt x="271" y="33"/>
                    <a:pt x="0" y="749"/>
                    <a:pt x="430" y="1163"/>
                  </a:cubicBezTo>
                  <a:cubicBezTo>
                    <a:pt x="565" y="1293"/>
                    <a:pt x="728" y="1350"/>
                    <a:pt x="887" y="1350"/>
                  </a:cubicBezTo>
                  <a:cubicBezTo>
                    <a:pt x="1237" y="1350"/>
                    <a:pt x="1571" y="1074"/>
                    <a:pt x="1560" y="669"/>
                  </a:cubicBezTo>
                  <a:cubicBezTo>
                    <a:pt x="1560" y="297"/>
                    <a:pt x="1257" y="0"/>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1982686" y="3688545"/>
              <a:ext cx="46719" cy="40083"/>
            </a:xfrm>
            <a:custGeom>
              <a:avLst/>
              <a:gdLst/>
              <a:ahLst/>
              <a:cxnLst/>
              <a:rect l="l" t="t" r="r" b="b"/>
              <a:pathLst>
                <a:path w="1577" h="1353" extrusionOk="0">
                  <a:moveTo>
                    <a:pt x="701" y="0"/>
                  </a:moveTo>
                  <a:cubicBezTo>
                    <a:pt x="319" y="0"/>
                    <a:pt x="16" y="287"/>
                    <a:pt x="0" y="669"/>
                  </a:cubicBezTo>
                  <a:cubicBezTo>
                    <a:pt x="0" y="1081"/>
                    <a:pt x="333" y="1353"/>
                    <a:pt x="681" y="1353"/>
                  </a:cubicBezTo>
                  <a:cubicBezTo>
                    <a:pt x="844" y="1353"/>
                    <a:pt x="1010" y="1294"/>
                    <a:pt x="1146" y="1162"/>
                  </a:cubicBezTo>
                  <a:cubicBezTo>
                    <a:pt x="1576" y="748"/>
                    <a:pt x="1290" y="16"/>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11452" y="3373986"/>
              <a:ext cx="46719" cy="40023"/>
            </a:xfrm>
            <a:custGeom>
              <a:avLst/>
              <a:gdLst/>
              <a:ahLst/>
              <a:cxnLst/>
              <a:rect l="l" t="t" r="r" b="b"/>
              <a:pathLst>
                <a:path w="1577" h="1351" extrusionOk="0">
                  <a:moveTo>
                    <a:pt x="904" y="1"/>
                  </a:moveTo>
                  <a:cubicBezTo>
                    <a:pt x="895" y="1"/>
                    <a:pt x="885" y="1"/>
                    <a:pt x="876" y="1"/>
                  </a:cubicBezTo>
                  <a:cubicBezTo>
                    <a:pt x="271" y="17"/>
                    <a:pt x="0" y="749"/>
                    <a:pt x="430" y="1163"/>
                  </a:cubicBezTo>
                  <a:cubicBezTo>
                    <a:pt x="564" y="1292"/>
                    <a:pt x="726" y="1350"/>
                    <a:pt x="886" y="1350"/>
                  </a:cubicBezTo>
                  <a:cubicBezTo>
                    <a:pt x="1237" y="1350"/>
                    <a:pt x="1576" y="1070"/>
                    <a:pt x="1576" y="654"/>
                  </a:cubicBezTo>
                  <a:cubicBezTo>
                    <a:pt x="1561" y="297"/>
                    <a:pt x="1273" y="1"/>
                    <a:pt x="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193468" y="3628169"/>
              <a:ext cx="43875" cy="37713"/>
            </a:xfrm>
            <a:custGeom>
              <a:avLst/>
              <a:gdLst/>
              <a:ahLst/>
              <a:cxnLst/>
              <a:rect l="l" t="t" r="r" b="b"/>
              <a:pathLst>
                <a:path w="1481" h="1273" extrusionOk="0">
                  <a:moveTo>
                    <a:pt x="828" y="1"/>
                  </a:moveTo>
                  <a:cubicBezTo>
                    <a:pt x="271" y="1"/>
                    <a:pt x="0" y="701"/>
                    <a:pt x="398" y="1099"/>
                  </a:cubicBezTo>
                  <a:cubicBezTo>
                    <a:pt x="528" y="1219"/>
                    <a:pt x="683" y="1273"/>
                    <a:pt x="835" y="1273"/>
                  </a:cubicBezTo>
                  <a:cubicBezTo>
                    <a:pt x="1166" y="1273"/>
                    <a:pt x="1481" y="1015"/>
                    <a:pt x="1481" y="621"/>
                  </a:cubicBezTo>
                  <a:cubicBezTo>
                    <a:pt x="1465" y="271"/>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1779903" y="3493790"/>
              <a:ext cx="43756" cy="37713"/>
            </a:xfrm>
            <a:custGeom>
              <a:avLst/>
              <a:gdLst/>
              <a:ahLst/>
              <a:cxnLst/>
              <a:rect l="l" t="t" r="r" b="b"/>
              <a:pathLst>
                <a:path w="1477" h="1273" extrusionOk="0">
                  <a:moveTo>
                    <a:pt x="828" y="0"/>
                  </a:moveTo>
                  <a:cubicBezTo>
                    <a:pt x="271" y="16"/>
                    <a:pt x="1" y="701"/>
                    <a:pt x="399" y="1098"/>
                  </a:cubicBezTo>
                  <a:cubicBezTo>
                    <a:pt x="524" y="1219"/>
                    <a:pt x="678" y="1273"/>
                    <a:pt x="830" y="1273"/>
                  </a:cubicBezTo>
                  <a:cubicBezTo>
                    <a:pt x="1159" y="1273"/>
                    <a:pt x="1476" y="1018"/>
                    <a:pt x="1465" y="637"/>
                  </a:cubicBezTo>
                  <a:cubicBezTo>
                    <a:pt x="1465" y="287"/>
                    <a:pt x="117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32338" y="3315536"/>
              <a:ext cx="44674" cy="38009"/>
            </a:xfrm>
            <a:custGeom>
              <a:avLst/>
              <a:gdLst/>
              <a:ahLst/>
              <a:cxnLst/>
              <a:rect l="l" t="t" r="r" b="b"/>
              <a:pathLst>
                <a:path w="1508" h="1283" extrusionOk="0">
                  <a:moveTo>
                    <a:pt x="851" y="0"/>
                  </a:moveTo>
                  <a:cubicBezTo>
                    <a:pt x="291" y="0"/>
                    <a:pt x="0" y="674"/>
                    <a:pt x="394" y="1083"/>
                  </a:cubicBezTo>
                  <a:cubicBezTo>
                    <a:pt x="526" y="1221"/>
                    <a:pt x="692" y="1283"/>
                    <a:pt x="856" y="1283"/>
                  </a:cubicBezTo>
                  <a:cubicBezTo>
                    <a:pt x="1182" y="1283"/>
                    <a:pt x="1497" y="1035"/>
                    <a:pt x="1508" y="653"/>
                  </a:cubicBezTo>
                  <a:cubicBezTo>
                    <a:pt x="1492" y="303"/>
                    <a:pt x="1221" y="16"/>
                    <a:pt x="871" y="0"/>
                  </a:cubicBezTo>
                  <a:cubicBezTo>
                    <a:pt x="865" y="0"/>
                    <a:pt x="858" y="0"/>
                    <a:pt x="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219390" y="3568771"/>
              <a:ext cx="43904" cy="37535"/>
            </a:xfrm>
            <a:custGeom>
              <a:avLst/>
              <a:gdLst/>
              <a:ahLst/>
              <a:cxnLst/>
              <a:rect l="l" t="t" r="r" b="b"/>
              <a:pathLst>
                <a:path w="1482" h="1267" extrusionOk="0">
                  <a:moveTo>
                    <a:pt x="622" y="0"/>
                  </a:moveTo>
                  <a:cubicBezTo>
                    <a:pt x="271" y="0"/>
                    <a:pt x="1" y="287"/>
                    <a:pt x="1" y="637"/>
                  </a:cubicBezTo>
                  <a:cubicBezTo>
                    <a:pt x="11" y="1019"/>
                    <a:pt x="319" y="1266"/>
                    <a:pt x="636" y="1266"/>
                  </a:cubicBezTo>
                  <a:cubicBezTo>
                    <a:pt x="795" y="1266"/>
                    <a:pt x="956" y="1204"/>
                    <a:pt x="1083" y="1067"/>
                  </a:cubicBezTo>
                  <a:cubicBezTo>
                    <a:pt x="1481" y="669"/>
                    <a:pt x="1195"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92091" y="3333459"/>
              <a:ext cx="44201" cy="37476"/>
            </a:xfrm>
            <a:custGeom>
              <a:avLst/>
              <a:gdLst/>
              <a:ahLst/>
              <a:cxnLst/>
              <a:rect l="l" t="t" r="r" b="b"/>
              <a:pathLst>
                <a:path w="1492" h="1265" extrusionOk="0">
                  <a:moveTo>
                    <a:pt x="844" y="0"/>
                  </a:moveTo>
                  <a:cubicBezTo>
                    <a:pt x="271" y="0"/>
                    <a:pt x="0" y="685"/>
                    <a:pt x="398" y="1083"/>
                  </a:cubicBezTo>
                  <a:cubicBezTo>
                    <a:pt x="529" y="1208"/>
                    <a:pt x="686" y="1264"/>
                    <a:pt x="841" y="1264"/>
                  </a:cubicBezTo>
                  <a:cubicBezTo>
                    <a:pt x="1174" y="1264"/>
                    <a:pt x="1491" y="1002"/>
                    <a:pt x="1480" y="621"/>
                  </a:cubicBezTo>
                  <a:cubicBezTo>
                    <a:pt x="1480" y="271"/>
                    <a:pt x="1194"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1957831" y="3749098"/>
              <a:ext cx="43726" cy="37564"/>
            </a:xfrm>
            <a:custGeom>
              <a:avLst/>
              <a:gdLst/>
              <a:ahLst/>
              <a:cxnLst/>
              <a:rect l="l" t="t" r="r" b="b"/>
              <a:pathLst>
                <a:path w="1476" h="1268" extrusionOk="0">
                  <a:moveTo>
                    <a:pt x="844" y="1"/>
                  </a:moveTo>
                  <a:cubicBezTo>
                    <a:pt x="684" y="1"/>
                    <a:pt x="521" y="62"/>
                    <a:pt x="394" y="200"/>
                  </a:cubicBezTo>
                  <a:cubicBezTo>
                    <a:pt x="0" y="594"/>
                    <a:pt x="276" y="1267"/>
                    <a:pt x="836" y="1267"/>
                  </a:cubicBezTo>
                  <a:cubicBezTo>
                    <a:pt x="842" y="1267"/>
                    <a:pt x="849" y="1267"/>
                    <a:pt x="855" y="1267"/>
                  </a:cubicBezTo>
                  <a:cubicBezTo>
                    <a:pt x="1205" y="1267"/>
                    <a:pt x="1476" y="980"/>
                    <a:pt x="1476" y="630"/>
                  </a:cubicBezTo>
                  <a:cubicBezTo>
                    <a:pt x="1476" y="248"/>
                    <a:pt x="1165"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093958" y="3727205"/>
              <a:ext cx="44674" cy="37920"/>
            </a:xfrm>
            <a:custGeom>
              <a:avLst/>
              <a:gdLst/>
              <a:ahLst/>
              <a:cxnLst/>
              <a:rect l="l" t="t" r="r" b="b"/>
              <a:pathLst>
                <a:path w="1508" h="1280" extrusionOk="0">
                  <a:moveTo>
                    <a:pt x="844" y="0"/>
                  </a:moveTo>
                  <a:cubicBezTo>
                    <a:pt x="271" y="0"/>
                    <a:pt x="1" y="701"/>
                    <a:pt x="415" y="1099"/>
                  </a:cubicBezTo>
                  <a:cubicBezTo>
                    <a:pt x="545" y="1224"/>
                    <a:pt x="702" y="1280"/>
                    <a:pt x="855" y="1280"/>
                  </a:cubicBezTo>
                  <a:cubicBezTo>
                    <a:pt x="1190" y="1280"/>
                    <a:pt x="1508" y="1014"/>
                    <a:pt x="1497" y="621"/>
                  </a:cubicBezTo>
                  <a:cubicBezTo>
                    <a:pt x="1481" y="271"/>
                    <a:pt x="1195"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1904861" y="3729546"/>
              <a:ext cx="43756" cy="37564"/>
            </a:xfrm>
            <a:custGeom>
              <a:avLst/>
              <a:gdLst/>
              <a:ahLst/>
              <a:cxnLst/>
              <a:rect l="l" t="t" r="r" b="b"/>
              <a:pathLst>
                <a:path w="1477" h="1268" extrusionOk="0">
                  <a:moveTo>
                    <a:pt x="641" y="1"/>
                  </a:moveTo>
                  <a:cubicBezTo>
                    <a:pt x="635" y="1"/>
                    <a:pt x="628" y="1"/>
                    <a:pt x="622" y="1"/>
                  </a:cubicBezTo>
                  <a:cubicBezTo>
                    <a:pt x="271" y="1"/>
                    <a:pt x="1" y="287"/>
                    <a:pt x="1" y="638"/>
                  </a:cubicBezTo>
                  <a:cubicBezTo>
                    <a:pt x="1" y="1020"/>
                    <a:pt x="312" y="1267"/>
                    <a:pt x="633" y="1267"/>
                  </a:cubicBezTo>
                  <a:cubicBezTo>
                    <a:pt x="793" y="1267"/>
                    <a:pt x="956" y="1205"/>
                    <a:pt x="1083" y="1067"/>
                  </a:cubicBezTo>
                  <a:cubicBezTo>
                    <a:pt x="1477" y="674"/>
                    <a:pt x="1201"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1896388" y="3335326"/>
              <a:ext cx="43875" cy="37950"/>
            </a:xfrm>
            <a:custGeom>
              <a:avLst/>
              <a:gdLst/>
              <a:ahLst/>
              <a:cxnLst/>
              <a:rect l="l" t="t" r="r" b="b"/>
              <a:pathLst>
                <a:path w="1481" h="1281" extrusionOk="0">
                  <a:moveTo>
                    <a:pt x="828" y="1"/>
                  </a:moveTo>
                  <a:cubicBezTo>
                    <a:pt x="271" y="17"/>
                    <a:pt x="0" y="701"/>
                    <a:pt x="398" y="1099"/>
                  </a:cubicBezTo>
                  <a:cubicBezTo>
                    <a:pt x="529" y="1225"/>
                    <a:pt x="685" y="1281"/>
                    <a:pt x="838" y="1281"/>
                  </a:cubicBezTo>
                  <a:cubicBezTo>
                    <a:pt x="1168" y="1281"/>
                    <a:pt x="1481" y="1019"/>
                    <a:pt x="1481" y="638"/>
                  </a:cubicBezTo>
                  <a:cubicBezTo>
                    <a:pt x="1465" y="287"/>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624" y="3432022"/>
              <a:ext cx="44852" cy="38009"/>
            </a:xfrm>
            <a:custGeom>
              <a:avLst/>
              <a:gdLst/>
              <a:ahLst/>
              <a:cxnLst/>
              <a:rect l="l" t="t" r="r" b="b"/>
              <a:pathLst>
                <a:path w="1514" h="1283" extrusionOk="0">
                  <a:moveTo>
                    <a:pt x="876" y="0"/>
                  </a:moveTo>
                  <a:cubicBezTo>
                    <a:pt x="303" y="0"/>
                    <a:pt x="1" y="684"/>
                    <a:pt x="399" y="1082"/>
                  </a:cubicBezTo>
                  <a:cubicBezTo>
                    <a:pt x="531" y="1220"/>
                    <a:pt x="698" y="1282"/>
                    <a:pt x="861" y="1282"/>
                  </a:cubicBezTo>
                  <a:cubicBezTo>
                    <a:pt x="1188" y="1282"/>
                    <a:pt x="1502" y="1035"/>
                    <a:pt x="1513" y="653"/>
                  </a:cubicBezTo>
                  <a:cubicBezTo>
                    <a:pt x="1497" y="302"/>
                    <a:pt x="1227" y="16"/>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1796878" y="3434362"/>
              <a:ext cx="44378" cy="37920"/>
            </a:xfrm>
            <a:custGeom>
              <a:avLst/>
              <a:gdLst/>
              <a:ahLst/>
              <a:cxnLst/>
              <a:rect l="l" t="t" r="r" b="b"/>
              <a:pathLst>
                <a:path w="1498" h="1280" extrusionOk="0">
                  <a:moveTo>
                    <a:pt x="876" y="1"/>
                  </a:moveTo>
                  <a:cubicBezTo>
                    <a:pt x="303" y="1"/>
                    <a:pt x="1" y="669"/>
                    <a:pt x="399" y="1083"/>
                  </a:cubicBezTo>
                  <a:cubicBezTo>
                    <a:pt x="529" y="1219"/>
                    <a:pt x="691" y="1279"/>
                    <a:pt x="850" y="1279"/>
                  </a:cubicBezTo>
                  <a:cubicBezTo>
                    <a:pt x="1174" y="1279"/>
                    <a:pt x="1486" y="1027"/>
                    <a:pt x="1497" y="653"/>
                  </a:cubicBezTo>
                  <a:cubicBezTo>
                    <a:pt x="1497" y="303"/>
                    <a:pt x="1226" y="17"/>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1799248" y="3632405"/>
              <a:ext cx="44349" cy="37713"/>
            </a:xfrm>
            <a:custGeom>
              <a:avLst/>
              <a:gdLst/>
              <a:ahLst/>
              <a:cxnLst/>
              <a:rect l="l" t="t" r="r" b="b"/>
              <a:pathLst>
                <a:path w="1497" h="1273" extrusionOk="0">
                  <a:moveTo>
                    <a:pt x="860" y="1"/>
                  </a:moveTo>
                  <a:cubicBezTo>
                    <a:pt x="303" y="1"/>
                    <a:pt x="0" y="669"/>
                    <a:pt x="398" y="1083"/>
                  </a:cubicBezTo>
                  <a:cubicBezTo>
                    <a:pt x="529" y="1214"/>
                    <a:pt x="691" y="1273"/>
                    <a:pt x="849" y="1273"/>
                  </a:cubicBezTo>
                  <a:cubicBezTo>
                    <a:pt x="1172" y="1273"/>
                    <a:pt x="1481" y="1028"/>
                    <a:pt x="1481" y="654"/>
                  </a:cubicBezTo>
                  <a:cubicBezTo>
                    <a:pt x="1497" y="303"/>
                    <a:pt x="1210" y="17"/>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1839923" y="3710201"/>
              <a:ext cx="42808" cy="36320"/>
            </a:xfrm>
            <a:custGeom>
              <a:avLst/>
              <a:gdLst/>
              <a:ahLst/>
              <a:cxnLst/>
              <a:rect l="l" t="t" r="r" b="b"/>
              <a:pathLst>
                <a:path w="1445" h="1226" extrusionOk="0">
                  <a:moveTo>
                    <a:pt x="820" y="1"/>
                  </a:moveTo>
                  <a:cubicBezTo>
                    <a:pt x="276" y="1"/>
                    <a:pt x="1" y="643"/>
                    <a:pt x="378" y="1036"/>
                  </a:cubicBezTo>
                  <a:cubicBezTo>
                    <a:pt x="504" y="1167"/>
                    <a:pt x="662" y="1226"/>
                    <a:pt x="816" y="1226"/>
                  </a:cubicBezTo>
                  <a:cubicBezTo>
                    <a:pt x="1129" y="1226"/>
                    <a:pt x="1429" y="985"/>
                    <a:pt x="1429" y="622"/>
                  </a:cubicBezTo>
                  <a:cubicBezTo>
                    <a:pt x="1445" y="288"/>
                    <a:pt x="1174" y="1"/>
                    <a:pt x="840" y="1"/>
                  </a:cubicBezTo>
                  <a:cubicBezTo>
                    <a:pt x="833" y="1"/>
                    <a:pt x="827" y="1"/>
                    <a:pt x="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1973710" y="3296191"/>
              <a:ext cx="43282" cy="36824"/>
            </a:xfrm>
            <a:custGeom>
              <a:avLst/>
              <a:gdLst/>
              <a:ahLst/>
              <a:cxnLst/>
              <a:rect l="l" t="t" r="r" b="b"/>
              <a:pathLst>
                <a:path w="1461" h="1243" extrusionOk="0">
                  <a:moveTo>
                    <a:pt x="844" y="1"/>
                  </a:moveTo>
                  <a:cubicBezTo>
                    <a:pt x="287" y="1"/>
                    <a:pt x="1" y="669"/>
                    <a:pt x="399" y="1067"/>
                  </a:cubicBezTo>
                  <a:cubicBezTo>
                    <a:pt x="525" y="1188"/>
                    <a:pt x="678" y="1242"/>
                    <a:pt x="828" y="1242"/>
                  </a:cubicBezTo>
                  <a:cubicBezTo>
                    <a:pt x="1152" y="1242"/>
                    <a:pt x="1460" y="991"/>
                    <a:pt x="1449" y="622"/>
                  </a:cubicBezTo>
                  <a:cubicBezTo>
                    <a:pt x="1449" y="271"/>
                    <a:pt x="1179"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023658" y="3767258"/>
              <a:ext cx="43934" cy="36587"/>
            </a:xfrm>
            <a:custGeom>
              <a:avLst/>
              <a:gdLst/>
              <a:ahLst/>
              <a:cxnLst/>
              <a:rect l="l" t="t" r="r" b="b"/>
              <a:pathLst>
                <a:path w="1483" h="1235" extrusionOk="0">
                  <a:moveTo>
                    <a:pt x="625" y="1"/>
                  </a:moveTo>
                  <a:cubicBezTo>
                    <a:pt x="305" y="1"/>
                    <a:pt x="49" y="250"/>
                    <a:pt x="34" y="574"/>
                  </a:cubicBezTo>
                  <a:cubicBezTo>
                    <a:pt x="1" y="963"/>
                    <a:pt x="315" y="1235"/>
                    <a:pt x="649" y="1235"/>
                  </a:cubicBezTo>
                  <a:cubicBezTo>
                    <a:pt x="794" y="1235"/>
                    <a:pt x="943" y="1183"/>
                    <a:pt x="1069" y="1068"/>
                  </a:cubicBezTo>
                  <a:cubicBezTo>
                    <a:pt x="1482" y="686"/>
                    <a:pt x="1212" y="1"/>
                    <a:pt x="655" y="1"/>
                  </a:cubicBezTo>
                  <a:cubicBezTo>
                    <a:pt x="645" y="1"/>
                    <a:pt x="635" y="1"/>
                    <a:pt x="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231655" y="3512098"/>
              <a:ext cx="42482" cy="36557"/>
            </a:xfrm>
            <a:custGeom>
              <a:avLst/>
              <a:gdLst/>
              <a:ahLst/>
              <a:cxnLst/>
              <a:rect l="l" t="t" r="r" b="b"/>
              <a:pathLst>
                <a:path w="1434" h="1234" extrusionOk="0">
                  <a:moveTo>
                    <a:pt x="850" y="1"/>
                  </a:moveTo>
                  <a:cubicBezTo>
                    <a:pt x="832" y="1"/>
                    <a:pt x="814" y="1"/>
                    <a:pt x="797" y="3"/>
                  </a:cubicBezTo>
                  <a:cubicBezTo>
                    <a:pt x="239" y="19"/>
                    <a:pt x="1" y="687"/>
                    <a:pt x="383" y="1069"/>
                  </a:cubicBezTo>
                  <a:cubicBezTo>
                    <a:pt x="506" y="1183"/>
                    <a:pt x="654" y="1234"/>
                    <a:pt x="799" y="1234"/>
                  </a:cubicBezTo>
                  <a:cubicBezTo>
                    <a:pt x="1122" y="1234"/>
                    <a:pt x="1433" y="981"/>
                    <a:pt x="1433" y="608"/>
                  </a:cubicBezTo>
                  <a:cubicBezTo>
                    <a:pt x="1433" y="276"/>
                    <a:pt x="1175"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1760706" y="3553662"/>
              <a:ext cx="42808" cy="36468"/>
            </a:xfrm>
            <a:custGeom>
              <a:avLst/>
              <a:gdLst/>
              <a:ahLst/>
              <a:cxnLst/>
              <a:rect l="l" t="t" r="r" b="b"/>
              <a:pathLst>
                <a:path w="1445" h="1231" extrusionOk="0">
                  <a:moveTo>
                    <a:pt x="820" y="0"/>
                  </a:moveTo>
                  <a:cubicBezTo>
                    <a:pt x="276" y="0"/>
                    <a:pt x="1" y="658"/>
                    <a:pt x="378" y="1051"/>
                  </a:cubicBezTo>
                  <a:cubicBezTo>
                    <a:pt x="502" y="1175"/>
                    <a:pt x="655" y="1230"/>
                    <a:pt x="806" y="1230"/>
                  </a:cubicBezTo>
                  <a:cubicBezTo>
                    <a:pt x="1123" y="1230"/>
                    <a:pt x="1429" y="988"/>
                    <a:pt x="1429" y="621"/>
                  </a:cubicBezTo>
                  <a:cubicBezTo>
                    <a:pt x="1445" y="287"/>
                    <a:pt x="1174" y="1"/>
                    <a:pt x="840" y="1"/>
                  </a:cubicBezTo>
                  <a:cubicBezTo>
                    <a:pt x="833" y="1"/>
                    <a:pt x="827" y="0"/>
                    <a:pt x="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158096" y="3353723"/>
              <a:ext cx="43282" cy="36646"/>
            </a:xfrm>
            <a:custGeom>
              <a:avLst/>
              <a:gdLst/>
              <a:ahLst/>
              <a:cxnLst/>
              <a:rect l="l" t="t" r="r" b="b"/>
              <a:pathLst>
                <a:path w="1461" h="1237" extrusionOk="0">
                  <a:moveTo>
                    <a:pt x="641" y="0"/>
                  </a:moveTo>
                  <a:cubicBezTo>
                    <a:pt x="634" y="0"/>
                    <a:pt x="628" y="1"/>
                    <a:pt x="621" y="1"/>
                  </a:cubicBezTo>
                  <a:cubicBezTo>
                    <a:pt x="287" y="1"/>
                    <a:pt x="16" y="271"/>
                    <a:pt x="1" y="606"/>
                  </a:cubicBezTo>
                  <a:cubicBezTo>
                    <a:pt x="1" y="983"/>
                    <a:pt x="308" y="1237"/>
                    <a:pt x="630" y="1237"/>
                  </a:cubicBezTo>
                  <a:cubicBezTo>
                    <a:pt x="783" y="1237"/>
                    <a:pt x="939" y="1179"/>
                    <a:pt x="1067" y="1051"/>
                  </a:cubicBezTo>
                  <a:cubicBezTo>
                    <a:pt x="1460" y="658"/>
                    <a:pt x="1185"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174123" y="3688071"/>
              <a:ext cx="43282" cy="36794"/>
            </a:xfrm>
            <a:custGeom>
              <a:avLst/>
              <a:gdLst/>
              <a:ahLst/>
              <a:cxnLst/>
              <a:rect l="l" t="t" r="r" b="b"/>
              <a:pathLst>
                <a:path w="1461" h="1242" extrusionOk="0">
                  <a:moveTo>
                    <a:pt x="826" y="1"/>
                  </a:moveTo>
                  <a:cubicBezTo>
                    <a:pt x="677" y="1"/>
                    <a:pt x="524" y="55"/>
                    <a:pt x="399" y="175"/>
                  </a:cubicBezTo>
                  <a:cubicBezTo>
                    <a:pt x="1" y="557"/>
                    <a:pt x="271" y="1226"/>
                    <a:pt x="828" y="1242"/>
                  </a:cubicBezTo>
                  <a:cubicBezTo>
                    <a:pt x="1163" y="1242"/>
                    <a:pt x="1433" y="971"/>
                    <a:pt x="1449" y="637"/>
                  </a:cubicBezTo>
                  <a:cubicBezTo>
                    <a:pt x="1460" y="255"/>
                    <a:pt x="1150"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1823778" y="3375882"/>
              <a:ext cx="42778" cy="36291"/>
            </a:xfrm>
            <a:custGeom>
              <a:avLst/>
              <a:gdLst/>
              <a:ahLst/>
              <a:cxnLst/>
              <a:rect l="l" t="t" r="r" b="b"/>
              <a:pathLst>
                <a:path w="1444" h="1225" extrusionOk="0">
                  <a:moveTo>
                    <a:pt x="624" y="1"/>
                  </a:moveTo>
                  <a:cubicBezTo>
                    <a:pt x="618" y="1"/>
                    <a:pt x="611" y="1"/>
                    <a:pt x="605" y="1"/>
                  </a:cubicBezTo>
                  <a:cubicBezTo>
                    <a:pt x="271" y="1"/>
                    <a:pt x="0" y="271"/>
                    <a:pt x="16" y="606"/>
                  </a:cubicBezTo>
                  <a:cubicBezTo>
                    <a:pt x="16" y="980"/>
                    <a:pt x="318" y="1225"/>
                    <a:pt x="631" y="1225"/>
                  </a:cubicBezTo>
                  <a:cubicBezTo>
                    <a:pt x="785" y="1225"/>
                    <a:pt x="941" y="1166"/>
                    <a:pt x="1067" y="1035"/>
                  </a:cubicBezTo>
                  <a:cubicBezTo>
                    <a:pt x="1444" y="642"/>
                    <a:pt x="1153"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1838501" y="3316810"/>
              <a:ext cx="41416" cy="35550"/>
            </a:xfrm>
            <a:custGeom>
              <a:avLst/>
              <a:gdLst/>
              <a:ahLst/>
              <a:cxnLst/>
              <a:rect l="l" t="t" r="r" b="b"/>
              <a:pathLst>
                <a:path w="1398" h="1200" extrusionOk="0">
                  <a:moveTo>
                    <a:pt x="786" y="1"/>
                  </a:moveTo>
                  <a:cubicBezTo>
                    <a:pt x="638" y="1"/>
                    <a:pt x="487" y="56"/>
                    <a:pt x="363" y="180"/>
                  </a:cubicBezTo>
                  <a:cubicBezTo>
                    <a:pt x="1" y="558"/>
                    <a:pt x="261" y="1199"/>
                    <a:pt x="789" y="1199"/>
                  </a:cubicBezTo>
                  <a:cubicBezTo>
                    <a:pt x="795" y="1199"/>
                    <a:pt x="802" y="1199"/>
                    <a:pt x="808" y="1199"/>
                  </a:cubicBezTo>
                  <a:cubicBezTo>
                    <a:pt x="1127" y="1183"/>
                    <a:pt x="1397" y="928"/>
                    <a:pt x="1397" y="594"/>
                  </a:cubicBezTo>
                  <a:cubicBezTo>
                    <a:pt x="1387" y="239"/>
                    <a:pt x="1093"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054023" y="3257531"/>
              <a:ext cx="41386" cy="35520"/>
            </a:xfrm>
            <a:custGeom>
              <a:avLst/>
              <a:gdLst/>
              <a:ahLst/>
              <a:cxnLst/>
              <a:rect l="l" t="t" r="r" b="b"/>
              <a:pathLst>
                <a:path w="1397" h="1199" extrusionOk="0">
                  <a:moveTo>
                    <a:pt x="788" y="0"/>
                  </a:moveTo>
                  <a:cubicBezTo>
                    <a:pt x="260" y="0"/>
                    <a:pt x="0" y="626"/>
                    <a:pt x="362" y="1019"/>
                  </a:cubicBezTo>
                  <a:cubicBezTo>
                    <a:pt x="485" y="1143"/>
                    <a:pt x="636" y="1198"/>
                    <a:pt x="783" y="1198"/>
                  </a:cubicBezTo>
                  <a:cubicBezTo>
                    <a:pt x="1091" y="1198"/>
                    <a:pt x="1386" y="956"/>
                    <a:pt x="1397" y="590"/>
                  </a:cubicBezTo>
                  <a:cubicBezTo>
                    <a:pt x="1397" y="271"/>
                    <a:pt x="1126" y="1"/>
                    <a:pt x="808" y="1"/>
                  </a:cubicBezTo>
                  <a:cubicBezTo>
                    <a:pt x="801" y="0"/>
                    <a:pt x="794"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1785976" y="3690855"/>
              <a:ext cx="42542" cy="35550"/>
            </a:xfrm>
            <a:custGeom>
              <a:avLst/>
              <a:gdLst/>
              <a:ahLst/>
              <a:cxnLst/>
              <a:rect l="l" t="t" r="r" b="b"/>
              <a:pathLst>
                <a:path w="1436" h="1200" extrusionOk="0">
                  <a:moveTo>
                    <a:pt x="640" y="1"/>
                  </a:moveTo>
                  <a:cubicBezTo>
                    <a:pt x="320" y="1"/>
                    <a:pt x="65" y="235"/>
                    <a:pt x="35" y="543"/>
                  </a:cubicBezTo>
                  <a:cubicBezTo>
                    <a:pt x="1" y="927"/>
                    <a:pt x="312" y="1199"/>
                    <a:pt x="638" y="1199"/>
                  </a:cubicBezTo>
                  <a:cubicBezTo>
                    <a:pt x="771" y="1199"/>
                    <a:pt x="906" y="1154"/>
                    <a:pt x="1021" y="1052"/>
                  </a:cubicBezTo>
                  <a:cubicBezTo>
                    <a:pt x="1435" y="686"/>
                    <a:pt x="1197" y="34"/>
                    <a:pt x="671" y="2"/>
                  </a:cubicBezTo>
                  <a:cubicBezTo>
                    <a:pt x="661" y="1"/>
                    <a:pt x="65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1739021" y="3415550"/>
              <a:ext cx="41386" cy="35343"/>
            </a:xfrm>
            <a:custGeom>
              <a:avLst/>
              <a:gdLst/>
              <a:ahLst/>
              <a:cxnLst/>
              <a:rect l="l" t="t" r="r" b="b"/>
              <a:pathLst>
                <a:path w="1397" h="1193" extrusionOk="0">
                  <a:moveTo>
                    <a:pt x="800" y="0"/>
                  </a:moveTo>
                  <a:cubicBezTo>
                    <a:pt x="651" y="0"/>
                    <a:pt x="499" y="59"/>
                    <a:pt x="378" y="190"/>
                  </a:cubicBezTo>
                  <a:cubicBezTo>
                    <a:pt x="1" y="567"/>
                    <a:pt x="276" y="1193"/>
                    <a:pt x="804" y="1193"/>
                  </a:cubicBezTo>
                  <a:cubicBezTo>
                    <a:pt x="810" y="1193"/>
                    <a:pt x="817" y="1193"/>
                    <a:pt x="824" y="1193"/>
                  </a:cubicBezTo>
                  <a:cubicBezTo>
                    <a:pt x="1142" y="1193"/>
                    <a:pt x="1397" y="922"/>
                    <a:pt x="1397" y="604"/>
                  </a:cubicBezTo>
                  <a:cubicBezTo>
                    <a:pt x="1397" y="241"/>
                    <a:pt x="1104" y="0"/>
                    <a:pt x="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113421" y="3277231"/>
              <a:ext cx="41416" cy="35520"/>
            </a:xfrm>
            <a:custGeom>
              <a:avLst/>
              <a:gdLst/>
              <a:ahLst/>
              <a:cxnLst/>
              <a:rect l="l" t="t" r="r" b="b"/>
              <a:pathLst>
                <a:path w="1398" h="1199" extrusionOk="0">
                  <a:moveTo>
                    <a:pt x="783" y="0"/>
                  </a:moveTo>
                  <a:cubicBezTo>
                    <a:pt x="636" y="0"/>
                    <a:pt x="486" y="56"/>
                    <a:pt x="363" y="179"/>
                  </a:cubicBezTo>
                  <a:cubicBezTo>
                    <a:pt x="1" y="572"/>
                    <a:pt x="260" y="1198"/>
                    <a:pt x="788" y="1198"/>
                  </a:cubicBezTo>
                  <a:cubicBezTo>
                    <a:pt x="795" y="1198"/>
                    <a:pt x="802" y="1198"/>
                    <a:pt x="808" y="1198"/>
                  </a:cubicBezTo>
                  <a:cubicBezTo>
                    <a:pt x="1127" y="1182"/>
                    <a:pt x="1397" y="927"/>
                    <a:pt x="1397" y="609"/>
                  </a:cubicBezTo>
                  <a:cubicBezTo>
                    <a:pt x="1386" y="243"/>
                    <a:pt x="1091" y="0"/>
                    <a:pt x="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155518" y="3747913"/>
              <a:ext cx="41268" cy="35550"/>
            </a:xfrm>
            <a:custGeom>
              <a:avLst/>
              <a:gdLst/>
              <a:ahLst/>
              <a:cxnLst/>
              <a:rect l="l" t="t" r="r" b="b"/>
              <a:pathLst>
                <a:path w="1393" h="1200" extrusionOk="0">
                  <a:moveTo>
                    <a:pt x="781" y="1"/>
                  </a:moveTo>
                  <a:cubicBezTo>
                    <a:pt x="265" y="1"/>
                    <a:pt x="1" y="616"/>
                    <a:pt x="342" y="1004"/>
                  </a:cubicBezTo>
                  <a:cubicBezTo>
                    <a:pt x="466" y="1139"/>
                    <a:pt x="625" y="1199"/>
                    <a:pt x="781" y="1199"/>
                  </a:cubicBezTo>
                  <a:cubicBezTo>
                    <a:pt x="1086" y="1199"/>
                    <a:pt x="1382" y="970"/>
                    <a:pt x="1393" y="622"/>
                  </a:cubicBezTo>
                  <a:cubicBezTo>
                    <a:pt x="1393" y="288"/>
                    <a:pt x="1138" y="18"/>
                    <a:pt x="820" y="2"/>
                  </a:cubicBezTo>
                  <a:cubicBezTo>
                    <a:pt x="807" y="1"/>
                    <a:pt x="794"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1921392" y="3277320"/>
              <a:ext cx="41386" cy="35550"/>
            </a:xfrm>
            <a:custGeom>
              <a:avLst/>
              <a:gdLst/>
              <a:ahLst/>
              <a:cxnLst/>
              <a:rect l="l" t="t" r="r" b="b"/>
              <a:pathLst>
                <a:path w="1397" h="1200" extrusionOk="0">
                  <a:moveTo>
                    <a:pt x="592" y="1"/>
                  </a:moveTo>
                  <a:cubicBezTo>
                    <a:pt x="586" y="1"/>
                    <a:pt x="580" y="1"/>
                    <a:pt x="573" y="1"/>
                  </a:cubicBezTo>
                  <a:cubicBezTo>
                    <a:pt x="255" y="17"/>
                    <a:pt x="0" y="272"/>
                    <a:pt x="0" y="606"/>
                  </a:cubicBezTo>
                  <a:cubicBezTo>
                    <a:pt x="0" y="961"/>
                    <a:pt x="297" y="1199"/>
                    <a:pt x="603" y="1199"/>
                  </a:cubicBezTo>
                  <a:cubicBezTo>
                    <a:pt x="751" y="1199"/>
                    <a:pt x="900" y="1144"/>
                    <a:pt x="1019" y="1020"/>
                  </a:cubicBezTo>
                  <a:cubicBezTo>
                    <a:pt x="1396" y="642"/>
                    <a:pt x="112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257340" y="3453204"/>
              <a:ext cx="36617" cy="35432"/>
            </a:xfrm>
            <a:custGeom>
              <a:avLst/>
              <a:gdLst/>
              <a:ahLst/>
              <a:cxnLst/>
              <a:rect l="l" t="t" r="r" b="b"/>
              <a:pathLst>
                <a:path w="1236" h="1196" extrusionOk="0">
                  <a:moveTo>
                    <a:pt x="619" y="1"/>
                  </a:moveTo>
                  <a:cubicBezTo>
                    <a:pt x="329" y="1"/>
                    <a:pt x="41" y="188"/>
                    <a:pt x="25" y="574"/>
                  </a:cubicBezTo>
                  <a:cubicBezTo>
                    <a:pt x="0" y="984"/>
                    <a:pt x="305" y="1196"/>
                    <a:pt x="613" y="1196"/>
                  </a:cubicBezTo>
                  <a:cubicBezTo>
                    <a:pt x="903" y="1196"/>
                    <a:pt x="1196" y="1008"/>
                    <a:pt x="1219" y="622"/>
                  </a:cubicBezTo>
                  <a:cubicBezTo>
                    <a:pt x="1235" y="212"/>
                    <a:pt x="927"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259947" y="3649173"/>
              <a:ext cx="41386" cy="35165"/>
            </a:xfrm>
            <a:custGeom>
              <a:avLst/>
              <a:gdLst/>
              <a:ahLst/>
              <a:cxnLst/>
              <a:rect l="l" t="t" r="r" b="b"/>
              <a:pathLst>
                <a:path w="1397" h="1187" extrusionOk="0">
                  <a:moveTo>
                    <a:pt x="606" y="0"/>
                  </a:moveTo>
                  <a:cubicBezTo>
                    <a:pt x="303" y="0"/>
                    <a:pt x="17" y="234"/>
                    <a:pt x="17" y="597"/>
                  </a:cubicBezTo>
                  <a:cubicBezTo>
                    <a:pt x="1" y="915"/>
                    <a:pt x="271" y="1186"/>
                    <a:pt x="590" y="1186"/>
                  </a:cubicBezTo>
                  <a:cubicBezTo>
                    <a:pt x="596" y="1186"/>
                    <a:pt x="603" y="1186"/>
                    <a:pt x="610" y="1186"/>
                  </a:cubicBezTo>
                  <a:cubicBezTo>
                    <a:pt x="1137" y="1186"/>
                    <a:pt x="1397" y="560"/>
                    <a:pt x="1035" y="183"/>
                  </a:cubicBezTo>
                  <a:cubicBezTo>
                    <a:pt x="909" y="57"/>
                    <a:pt x="756" y="0"/>
                    <a:pt x="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271737" y="3589834"/>
              <a:ext cx="41860" cy="35550"/>
            </a:xfrm>
            <a:custGeom>
              <a:avLst/>
              <a:gdLst/>
              <a:ahLst/>
              <a:cxnLst/>
              <a:rect l="l" t="t" r="r" b="b"/>
              <a:pathLst>
                <a:path w="1413" h="1200" extrusionOk="0">
                  <a:moveTo>
                    <a:pt x="795" y="0"/>
                  </a:moveTo>
                  <a:cubicBezTo>
                    <a:pt x="652" y="0"/>
                    <a:pt x="506" y="51"/>
                    <a:pt x="383" y="165"/>
                  </a:cubicBezTo>
                  <a:cubicBezTo>
                    <a:pt x="1" y="531"/>
                    <a:pt x="255" y="1183"/>
                    <a:pt x="781" y="1199"/>
                  </a:cubicBezTo>
                  <a:cubicBezTo>
                    <a:pt x="1115" y="1199"/>
                    <a:pt x="1370" y="944"/>
                    <a:pt x="1401" y="626"/>
                  </a:cubicBezTo>
                  <a:cubicBezTo>
                    <a:pt x="1412" y="253"/>
                    <a:pt x="1112"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1741716" y="3613801"/>
              <a:ext cx="41712" cy="35609"/>
            </a:xfrm>
            <a:custGeom>
              <a:avLst/>
              <a:gdLst/>
              <a:ahLst/>
              <a:cxnLst/>
              <a:rect l="l" t="t" r="r" b="b"/>
              <a:pathLst>
                <a:path w="1408" h="1202" extrusionOk="0">
                  <a:moveTo>
                    <a:pt x="777" y="1"/>
                  </a:moveTo>
                  <a:cubicBezTo>
                    <a:pt x="640" y="1"/>
                    <a:pt x="501" y="47"/>
                    <a:pt x="382" y="151"/>
                  </a:cubicBezTo>
                  <a:cubicBezTo>
                    <a:pt x="0" y="517"/>
                    <a:pt x="239" y="1186"/>
                    <a:pt x="780" y="1202"/>
                  </a:cubicBezTo>
                  <a:cubicBezTo>
                    <a:pt x="1099" y="1202"/>
                    <a:pt x="1369" y="963"/>
                    <a:pt x="1385" y="629"/>
                  </a:cubicBezTo>
                  <a:cubicBezTo>
                    <a:pt x="1408" y="260"/>
                    <a:pt x="1100" y="1"/>
                    <a:pt x="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1721453" y="3475393"/>
              <a:ext cx="41831" cy="35402"/>
            </a:xfrm>
            <a:custGeom>
              <a:avLst/>
              <a:gdLst/>
              <a:ahLst/>
              <a:cxnLst/>
              <a:rect l="l" t="t" r="r" b="b"/>
              <a:pathLst>
                <a:path w="1412" h="1195" extrusionOk="0">
                  <a:moveTo>
                    <a:pt x="796" y="0"/>
                  </a:moveTo>
                  <a:cubicBezTo>
                    <a:pt x="271" y="0"/>
                    <a:pt x="0" y="653"/>
                    <a:pt x="382" y="1019"/>
                  </a:cubicBezTo>
                  <a:cubicBezTo>
                    <a:pt x="503" y="1140"/>
                    <a:pt x="651" y="1194"/>
                    <a:pt x="797" y="1194"/>
                  </a:cubicBezTo>
                  <a:cubicBezTo>
                    <a:pt x="1110" y="1194"/>
                    <a:pt x="1412" y="943"/>
                    <a:pt x="1401" y="573"/>
                  </a:cubicBezTo>
                  <a:cubicBezTo>
                    <a:pt x="1385"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1945240" y="3809711"/>
              <a:ext cx="41712" cy="35550"/>
            </a:xfrm>
            <a:custGeom>
              <a:avLst/>
              <a:gdLst/>
              <a:ahLst/>
              <a:cxnLst/>
              <a:rect l="l" t="t" r="r" b="b"/>
              <a:pathLst>
                <a:path w="1408" h="1200" extrusionOk="0">
                  <a:moveTo>
                    <a:pt x="628" y="1"/>
                  </a:moveTo>
                  <a:cubicBezTo>
                    <a:pt x="293" y="1"/>
                    <a:pt x="23" y="256"/>
                    <a:pt x="23" y="574"/>
                  </a:cubicBezTo>
                  <a:cubicBezTo>
                    <a:pt x="1" y="947"/>
                    <a:pt x="297" y="1200"/>
                    <a:pt x="614" y="1200"/>
                  </a:cubicBezTo>
                  <a:cubicBezTo>
                    <a:pt x="756" y="1200"/>
                    <a:pt x="902" y="1149"/>
                    <a:pt x="1026" y="1035"/>
                  </a:cubicBezTo>
                  <a:cubicBezTo>
                    <a:pt x="1408" y="669"/>
                    <a:pt x="1153" y="17"/>
                    <a:pt x="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212339" y="3374016"/>
              <a:ext cx="41831" cy="35372"/>
            </a:xfrm>
            <a:custGeom>
              <a:avLst/>
              <a:gdLst/>
              <a:ahLst/>
              <a:cxnLst/>
              <a:rect l="l" t="t" r="r" b="b"/>
              <a:pathLst>
                <a:path w="1412" h="1194" extrusionOk="0">
                  <a:moveTo>
                    <a:pt x="797" y="0"/>
                  </a:moveTo>
                  <a:cubicBezTo>
                    <a:pt x="651" y="0"/>
                    <a:pt x="503" y="54"/>
                    <a:pt x="382" y="175"/>
                  </a:cubicBezTo>
                  <a:cubicBezTo>
                    <a:pt x="0" y="541"/>
                    <a:pt x="255" y="1194"/>
                    <a:pt x="796" y="1194"/>
                  </a:cubicBezTo>
                  <a:cubicBezTo>
                    <a:pt x="1114" y="1194"/>
                    <a:pt x="1385" y="939"/>
                    <a:pt x="1401" y="621"/>
                  </a:cubicBezTo>
                  <a:cubicBezTo>
                    <a:pt x="1412" y="251"/>
                    <a:pt x="1110" y="0"/>
                    <a:pt x="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1879887" y="3790395"/>
              <a:ext cx="41534" cy="35194"/>
            </a:xfrm>
            <a:custGeom>
              <a:avLst/>
              <a:gdLst/>
              <a:ahLst/>
              <a:cxnLst/>
              <a:rect l="l" t="t" r="r" b="b"/>
              <a:pathLst>
                <a:path w="1402" h="1188" extrusionOk="0">
                  <a:moveTo>
                    <a:pt x="796" y="0"/>
                  </a:moveTo>
                  <a:cubicBezTo>
                    <a:pt x="271" y="0"/>
                    <a:pt x="0" y="637"/>
                    <a:pt x="382" y="1019"/>
                  </a:cubicBezTo>
                  <a:cubicBezTo>
                    <a:pt x="499" y="1135"/>
                    <a:pt x="644" y="1187"/>
                    <a:pt x="788" y="1187"/>
                  </a:cubicBezTo>
                  <a:cubicBezTo>
                    <a:pt x="1097" y="1187"/>
                    <a:pt x="1401" y="948"/>
                    <a:pt x="1401" y="589"/>
                  </a:cubicBezTo>
                  <a:cubicBezTo>
                    <a:pt x="1401"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2084063" y="3787551"/>
              <a:ext cx="41060" cy="35520"/>
            </a:xfrm>
            <a:custGeom>
              <a:avLst/>
              <a:gdLst/>
              <a:ahLst/>
              <a:cxnLst/>
              <a:rect l="l" t="t" r="r" b="b"/>
              <a:pathLst>
                <a:path w="1386" h="1199" extrusionOk="0">
                  <a:moveTo>
                    <a:pt x="589" y="1"/>
                  </a:moveTo>
                  <a:cubicBezTo>
                    <a:pt x="255" y="1"/>
                    <a:pt x="1" y="271"/>
                    <a:pt x="1" y="606"/>
                  </a:cubicBezTo>
                  <a:cubicBezTo>
                    <a:pt x="1" y="960"/>
                    <a:pt x="291" y="1199"/>
                    <a:pt x="597" y="1199"/>
                  </a:cubicBezTo>
                  <a:cubicBezTo>
                    <a:pt x="744" y="1199"/>
                    <a:pt x="895" y="1144"/>
                    <a:pt x="1019" y="1019"/>
                  </a:cubicBezTo>
                  <a:cubicBezTo>
                    <a:pt x="1385" y="653"/>
                    <a:pt x="1131"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1702582" y="3534791"/>
              <a:ext cx="40438" cy="34898"/>
            </a:xfrm>
            <a:custGeom>
              <a:avLst/>
              <a:gdLst/>
              <a:ahLst/>
              <a:cxnLst/>
              <a:rect l="l" t="t" r="r" b="b"/>
              <a:pathLst>
                <a:path w="1365" h="1178" extrusionOk="0">
                  <a:moveTo>
                    <a:pt x="764" y="1"/>
                  </a:moveTo>
                  <a:cubicBezTo>
                    <a:pt x="239" y="17"/>
                    <a:pt x="0" y="654"/>
                    <a:pt x="366" y="1020"/>
                  </a:cubicBezTo>
                  <a:cubicBezTo>
                    <a:pt x="486" y="1129"/>
                    <a:pt x="628" y="1178"/>
                    <a:pt x="767" y="1178"/>
                  </a:cubicBezTo>
                  <a:cubicBezTo>
                    <a:pt x="1074" y="1178"/>
                    <a:pt x="1364" y="940"/>
                    <a:pt x="1353" y="590"/>
                  </a:cubicBezTo>
                  <a:cubicBezTo>
                    <a:pt x="1353" y="256"/>
                    <a:pt x="1083"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2234143" y="3708808"/>
              <a:ext cx="41416" cy="35165"/>
            </a:xfrm>
            <a:custGeom>
              <a:avLst/>
              <a:gdLst/>
              <a:ahLst/>
              <a:cxnLst/>
              <a:rect l="l" t="t" r="r" b="b"/>
              <a:pathLst>
                <a:path w="1398" h="1187" extrusionOk="0">
                  <a:moveTo>
                    <a:pt x="789" y="0"/>
                  </a:moveTo>
                  <a:cubicBezTo>
                    <a:pt x="276" y="0"/>
                    <a:pt x="1" y="626"/>
                    <a:pt x="378" y="1003"/>
                  </a:cubicBezTo>
                  <a:cubicBezTo>
                    <a:pt x="499" y="1129"/>
                    <a:pt x="651" y="1186"/>
                    <a:pt x="801" y="1186"/>
                  </a:cubicBezTo>
                  <a:cubicBezTo>
                    <a:pt x="1104" y="1186"/>
                    <a:pt x="1397" y="952"/>
                    <a:pt x="1397" y="589"/>
                  </a:cubicBezTo>
                  <a:cubicBezTo>
                    <a:pt x="1397" y="271"/>
                    <a:pt x="1142" y="1"/>
                    <a:pt x="808" y="1"/>
                  </a:cubicBezTo>
                  <a:cubicBezTo>
                    <a:pt x="802" y="0"/>
                    <a:pt x="795" y="0"/>
                    <a:pt x="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1765298" y="3358907"/>
              <a:ext cx="41386" cy="35017"/>
            </a:xfrm>
            <a:custGeom>
              <a:avLst/>
              <a:gdLst/>
              <a:ahLst/>
              <a:cxnLst/>
              <a:rect l="l" t="t" r="r" b="b"/>
              <a:pathLst>
                <a:path w="1397" h="1182" extrusionOk="0">
                  <a:moveTo>
                    <a:pt x="620" y="1"/>
                  </a:moveTo>
                  <a:cubicBezTo>
                    <a:pt x="615" y="1"/>
                    <a:pt x="610" y="1"/>
                    <a:pt x="605" y="1"/>
                  </a:cubicBezTo>
                  <a:cubicBezTo>
                    <a:pt x="287" y="1"/>
                    <a:pt x="16" y="255"/>
                    <a:pt x="0" y="574"/>
                  </a:cubicBezTo>
                  <a:cubicBezTo>
                    <a:pt x="16" y="892"/>
                    <a:pt x="255" y="1147"/>
                    <a:pt x="557" y="1179"/>
                  </a:cubicBezTo>
                  <a:cubicBezTo>
                    <a:pt x="577" y="1180"/>
                    <a:pt x="597" y="1181"/>
                    <a:pt x="616" y="1181"/>
                  </a:cubicBezTo>
                  <a:cubicBezTo>
                    <a:pt x="1366" y="1181"/>
                    <a:pt x="1397"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2000372" y="3238659"/>
              <a:ext cx="36113" cy="34691"/>
            </a:xfrm>
            <a:custGeom>
              <a:avLst/>
              <a:gdLst/>
              <a:ahLst/>
              <a:cxnLst/>
              <a:rect l="l" t="t" r="r" b="b"/>
              <a:pathLst>
                <a:path w="1219" h="1171" extrusionOk="0">
                  <a:moveTo>
                    <a:pt x="608" y="1"/>
                  </a:moveTo>
                  <a:cubicBezTo>
                    <a:pt x="325" y="1"/>
                    <a:pt x="40" y="188"/>
                    <a:pt x="24" y="558"/>
                  </a:cubicBezTo>
                  <a:cubicBezTo>
                    <a:pt x="0" y="968"/>
                    <a:pt x="301" y="1171"/>
                    <a:pt x="602" y="1171"/>
                  </a:cubicBezTo>
                  <a:cubicBezTo>
                    <a:pt x="910" y="1171"/>
                    <a:pt x="1218" y="960"/>
                    <a:pt x="1186" y="542"/>
                  </a:cubicBezTo>
                  <a:cubicBezTo>
                    <a:pt x="1162" y="180"/>
                    <a:pt x="886"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1821408" y="3770576"/>
              <a:ext cx="40438" cy="34632"/>
            </a:xfrm>
            <a:custGeom>
              <a:avLst/>
              <a:gdLst/>
              <a:ahLst/>
              <a:cxnLst/>
              <a:rect l="l" t="t" r="r" b="b"/>
              <a:pathLst>
                <a:path w="1365" h="1169" extrusionOk="0">
                  <a:moveTo>
                    <a:pt x="777" y="0"/>
                  </a:moveTo>
                  <a:cubicBezTo>
                    <a:pt x="768" y="0"/>
                    <a:pt x="758" y="0"/>
                    <a:pt x="749" y="1"/>
                  </a:cubicBezTo>
                  <a:cubicBezTo>
                    <a:pt x="223" y="17"/>
                    <a:pt x="1" y="653"/>
                    <a:pt x="383" y="1004"/>
                  </a:cubicBezTo>
                  <a:cubicBezTo>
                    <a:pt x="501" y="1117"/>
                    <a:pt x="642" y="1168"/>
                    <a:pt x="778" y="1168"/>
                  </a:cubicBezTo>
                  <a:cubicBezTo>
                    <a:pt x="1081" y="1168"/>
                    <a:pt x="1364" y="920"/>
                    <a:pt x="1353" y="558"/>
                  </a:cubicBezTo>
                  <a:cubicBezTo>
                    <a:pt x="1338" y="249"/>
                    <a:pt x="1083"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1999661" y="3827634"/>
              <a:ext cx="40438" cy="34780"/>
            </a:xfrm>
            <a:custGeom>
              <a:avLst/>
              <a:gdLst/>
              <a:ahLst/>
              <a:cxnLst/>
              <a:rect l="l" t="t" r="r" b="b"/>
              <a:pathLst>
                <a:path w="1365" h="1174" extrusionOk="0">
                  <a:moveTo>
                    <a:pt x="748" y="1"/>
                  </a:moveTo>
                  <a:cubicBezTo>
                    <a:pt x="223" y="17"/>
                    <a:pt x="0" y="653"/>
                    <a:pt x="382" y="1019"/>
                  </a:cubicBezTo>
                  <a:cubicBezTo>
                    <a:pt x="494" y="1126"/>
                    <a:pt x="630" y="1174"/>
                    <a:pt x="763" y="1174"/>
                  </a:cubicBezTo>
                  <a:cubicBezTo>
                    <a:pt x="1068" y="1174"/>
                    <a:pt x="1364" y="928"/>
                    <a:pt x="1353" y="574"/>
                  </a:cubicBezTo>
                  <a:cubicBezTo>
                    <a:pt x="1337" y="255"/>
                    <a:pt x="1067" y="1"/>
                    <a:pt x="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2173175" y="3295243"/>
              <a:ext cx="40586" cy="34839"/>
            </a:xfrm>
            <a:custGeom>
              <a:avLst/>
              <a:gdLst/>
              <a:ahLst/>
              <a:cxnLst/>
              <a:rect l="l" t="t" r="r" b="b"/>
              <a:pathLst>
                <a:path w="1370" h="1176" extrusionOk="0">
                  <a:moveTo>
                    <a:pt x="781" y="1"/>
                  </a:moveTo>
                  <a:cubicBezTo>
                    <a:pt x="256" y="17"/>
                    <a:pt x="1" y="638"/>
                    <a:pt x="383" y="1004"/>
                  </a:cubicBezTo>
                  <a:cubicBezTo>
                    <a:pt x="502" y="1123"/>
                    <a:pt x="647" y="1176"/>
                    <a:pt x="790" y="1176"/>
                  </a:cubicBezTo>
                  <a:cubicBezTo>
                    <a:pt x="1087" y="1176"/>
                    <a:pt x="1370" y="945"/>
                    <a:pt x="1370" y="590"/>
                  </a:cubicBezTo>
                  <a:cubicBezTo>
                    <a:pt x="1370" y="272"/>
                    <a:pt x="1099"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2291082" y="3530555"/>
              <a:ext cx="41831" cy="35402"/>
            </a:xfrm>
            <a:custGeom>
              <a:avLst/>
              <a:gdLst/>
              <a:ahLst/>
              <a:cxnLst/>
              <a:rect l="l" t="t" r="r" b="b"/>
              <a:pathLst>
                <a:path w="1412" h="1195" extrusionOk="0">
                  <a:moveTo>
                    <a:pt x="812" y="1"/>
                  </a:moveTo>
                  <a:cubicBezTo>
                    <a:pt x="271" y="1"/>
                    <a:pt x="0" y="653"/>
                    <a:pt x="398" y="1019"/>
                  </a:cubicBezTo>
                  <a:cubicBezTo>
                    <a:pt x="519" y="1140"/>
                    <a:pt x="666" y="1194"/>
                    <a:pt x="809" y="1194"/>
                  </a:cubicBezTo>
                  <a:cubicBezTo>
                    <a:pt x="1118" y="1194"/>
                    <a:pt x="1412" y="944"/>
                    <a:pt x="1401" y="574"/>
                  </a:cubicBezTo>
                  <a:cubicBezTo>
                    <a:pt x="1385" y="255"/>
                    <a:pt x="1130" y="1"/>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1864779" y="3258005"/>
              <a:ext cx="39638" cy="34276"/>
            </a:xfrm>
            <a:custGeom>
              <a:avLst/>
              <a:gdLst/>
              <a:ahLst/>
              <a:cxnLst/>
              <a:rect l="l" t="t" r="r" b="b"/>
              <a:pathLst>
                <a:path w="1338" h="1157" extrusionOk="0">
                  <a:moveTo>
                    <a:pt x="574" y="0"/>
                  </a:moveTo>
                  <a:cubicBezTo>
                    <a:pt x="256" y="16"/>
                    <a:pt x="17" y="271"/>
                    <a:pt x="1" y="574"/>
                  </a:cubicBezTo>
                  <a:cubicBezTo>
                    <a:pt x="1" y="920"/>
                    <a:pt x="288" y="1156"/>
                    <a:pt x="588" y="1156"/>
                  </a:cubicBezTo>
                  <a:cubicBezTo>
                    <a:pt x="728" y="1156"/>
                    <a:pt x="871" y="1104"/>
                    <a:pt x="988" y="987"/>
                  </a:cubicBezTo>
                  <a:cubicBezTo>
                    <a:pt x="1338" y="621"/>
                    <a:pt x="1083"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2138306" y="3808319"/>
              <a:ext cx="40408" cy="33950"/>
            </a:xfrm>
            <a:custGeom>
              <a:avLst/>
              <a:gdLst/>
              <a:ahLst/>
              <a:cxnLst/>
              <a:rect l="l" t="t" r="r" b="b"/>
              <a:pathLst>
                <a:path w="1364" h="1146" extrusionOk="0">
                  <a:moveTo>
                    <a:pt x="764" y="0"/>
                  </a:moveTo>
                  <a:cubicBezTo>
                    <a:pt x="255" y="0"/>
                    <a:pt x="0" y="637"/>
                    <a:pt x="382" y="987"/>
                  </a:cubicBezTo>
                  <a:cubicBezTo>
                    <a:pt x="496" y="1096"/>
                    <a:pt x="635" y="1145"/>
                    <a:pt x="772" y="1145"/>
                  </a:cubicBezTo>
                  <a:cubicBezTo>
                    <a:pt x="1074" y="1145"/>
                    <a:pt x="1364" y="908"/>
                    <a:pt x="1353" y="557"/>
                  </a:cubicBezTo>
                  <a:cubicBezTo>
                    <a:pt x="1321" y="239"/>
                    <a:pt x="1082"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1722371" y="3673910"/>
              <a:ext cx="40438" cy="34158"/>
            </a:xfrm>
            <a:custGeom>
              <a:avLst/>
              <a:gdLst/>
              <a:ahLst/>
              <a:cxnLst/>
              <a:rect l="l" t="t" r="r" b="b"/>
              <a:pathLst>
                <a:path w="1365" h="1153" extrusionOk="0">
                  <a:moveTo>
                    <a:pt x="765" y="1"/>
                  </a:moveTo>
                  <a:cubicBezTo>
                    <a:pt x="256" y="1"/>
                    <a:pt x="1" y="637"/>
                    <a:pt x="383" y="988"/>
                  </a:cubicBezTo>
                  <a:cubicBezTo>
                    <a:pt x="497" y="1102"/>
                    <a:pt x="637" y="1153"/>
                    <a:pt x="774" y="1153"/>
                  </a:cubicBezTo>
                  <a:cubicBezTo>
                    <a:pt x="1075" y="1153"/>
                    <a:pt x="1365" y="908"/>
                    <a:pt x="1354" y="558"/>
                  </a:cubicBezTo>
                  <a:cubicBezTo>
                    <a:pt x="1338" y="255"/>
                    <a:pt x="1083" y="1"/>
                    <a:pt x="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2272596" y="3394665"/>
              <a:ext cx="40201" cy="34306"/>
            </a:xfrm>
            <a:custGeom>
              <a:avLst/>
              <a:gdLst/>
              <a:ahLst/>
              <a:cxnLst/>
              <a:rect l="l" t="t" r="r" b="b"/>
              <a:pathLst>
                <a:path w="1357" h="1158" extrusionOk="0">
                  <a:moveTo>
                    <a:pt x="759" y="1"/>
                  </a:moveTo>
                  <a:cubicBezTo>
                    <a:pt x="269" y="1"/>
                    <a:pt x="0" y="591"/>
                    <a:pt x="338" y="959"/>
                  </a:cubicBezTo>
                  <a:cubicBezTo>
                    <a:pt x="459" y="1096"/>
                    <a:pt x="616" y="1157"/>
                    <a:pt x="770" y="1157"/>
                  </a:cubicBezTo>
                  <a:cubicBezTo>
                    <a:pt x="1063" y="1157"/>
                    <a:pt x="1346" y="936"/>
                    <a:pt x="1356" y="592"/>
                  </a:cubicBezTo>
                  <a:cubicBezTo>
                    <a:pt x="1356" y="290"/>
                    <a:pt x="1118" y="35"/>
                    <a:pt x="815" y="4"/>
                  </a:cubicBezTo>
                  <a:cubicBezTo>
                    <a:pt x="796" y="2"/>
                    <a:pt x="777" y="1"/>
                    <a:pt x="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1768586" y="3751142"/>
              <a:ext cx="33032" cy="33269"/>
            </a:xfrm>
            <a:custGeom>
              <a:avLst/>
              <a:gdLst/>
              <a:ahLst/>
              <a:cxnLst/>
              <a:rect l="l" t="t" r="r" b="b"/>
              <a:pathLst>
                <a:path w="1115" h="1123" extrusionOk="0">
                  <a:moveTo>
                    <a:pt x="558" y="0"/>
                  </a:moveTo>
                  <a:cubicBezTo>
                    <a:pt x="279" y="0"/>
                    <a:pt x="1" y="187"/>
                    <a:pt x="1" y="561"/>
                  </a:cubicBezTo>
                  <a:cubicBezTo>
                    <a:pt x="1" y="935"/>
                    <a:pt x="279" y="1122"/>
                    <a:pt x="558" y="1122"/>
                  </a:cubicBezTo>
                  <a:cubicBezTo>
                    <a:pt x="836" y="1122"/>
                    <a:pt x="1115" y="935"/>
                    <a:pt x="1115" y="561"/>
                  </a:cubicBezTo>
                  <a:cubicBezTo>
                    <a:pt x="1115" y="187"/>
                    <a:pt x="836"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2215628" y="3768710"/>
              <a:ext cx="39638" cy="33506"/>
            </a:xfrm>
            <a:custGeom>
              <a:avLst/>
              <a:gdLst/>
              <a:ahLst/>
              <a:cxnLst/>
              <a:rect l="l" t="t" r="r" b="b"/>
              <a:pathLst>
                <a:path w="1338" h="1131" extrusionOk="0">
                  <a:moveTo>
                    <a:pt x="755" y="1"/>
                  </a:moveTo>
                  <a:cubicBezTo>
                    <a:pt x="620" y="1"/>
                    <a:pt x="481" y="49"/>
                    <a:pt x="367" y="159"/>
                  </a:cubicBezTo>
                  <a:cubicBezTo>
                    <a:pt x="0" y="509"/>
                    <a:pt x="255" y="1130"/>
                    <a:pt x="749" y="1130"/>
                  </a:cubicBezTo>
                  <a:cubicBezTo>
                    <a:pt x="1067" y="1130"/>
                    <a:pt x="1322" y="891"/>
                    <a:pt x="1338" y="573"/>
                  </a:cubicBezTo>
                  <a:cubicBezTo>
                    <a:pt x="1338" y="234"/>
                    <a:pt x="1053"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1683711" y="3595167"/>
              <a:ext cx="38690" cy="33121"/>
            </a:xfrm>
            <a:custGeom>
              <a:avLst/>
              <a:gdLst/>
              <a:ahLst/>
              <a:cxnLst/>
              <a:rect l="l" t="t" r="r" b="b"/>
              <a:pathLst>
                <a:path w="1306" h="1118" extrusionOk="0">
                  <a:moveTo>
                    <a:pt x="733" y="0"/>
                  </a:moveTo>
                  <a:cubicBezTo>
                    <a:pt x="239" y="16"/>
                    <a:pt x="1" y="621"/>
                    <a:pt x="351" y="955"/>
                  </a:cubicBezTo>
                  <a:cubicBezTo>
                    <a:pt x="468" y="1068"/>
                    <a:pt x="608" y="1118"/>
                    <a:pt x="745" y="1118"/>
                  </a:cubicBezTo>
                  <a:cubicBezTo>
                    <a:pt x="1034" y="1118"/>
                    <a:pt x="1306" y="893"/>
                    <a:pt x="1306" y="558"/>
                  </a:cubicBezTo>
                  <a:cubicBezTo>
                    <a:pt x="1290" y="239"/>
                    <a:pt x="1035"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2233551" y="3315447"/>
              <a:ext cx="39490" cy="33595"/>
            </a:xfrm>
            <a:custGeom>
              <a:avLst/>
              <a:gdLst/>
              <a:ahLst/>
              <a:cxnLst/>
              <a:rect l="l" t="t" r="r" b="b"/>
              <a:pathLst>
                <a:path w="1333" h="1134" extrusionOk="0">
                  <a:moveTo>
                    <a:pt x="750" y="1"/>
                  </a:moveTo>
                  <a:cubicBezTo>
                    <a:pt x="610" y="1"/>
                    <a:pt x="467" y="51"/>
                    <a:pt x="351" y="163"/>
                  </a:cubicBezTo>
                  <a:cubicBezTo>
                    <a:pt x="0" y="513"/>
                    <a:pt x="239" y="1134"/>
                    <a:pt x="748" y="1134"/>
                  </a:cubicBezTo>
                  <a:cubicBezTo>
                    <a:pt x="1051" y="1134"/>
                    <a:pt x="1306" y="895"/>
                    <a:pt x="1322" y="576"/>
                  </a:cubicBezTo>
                  <a:cubicBezTo>
                    <a:pt x="1332" y="230"/>
                    <a:pt x="1048"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1780377" y="3300428"/>
              <a:ext cx="39016" cy="33032"/>
            </a:xfrm>
            <a:custGeom>
              <a:avLst/>
              <a:gdLst/>
              <a:ahLst/>
              <a:cxnLst/>
              <a:rect l="l" t="t" r="r" b="b"/>
              <a:pathLst>
                <a:path w="1317" h="1115" extrusionOk="0">
                  <a:moveTo>
                    <a:pt x="761" y="0"/>
                  </a:moveTo>
                  <a:cubicBezTo>
                    <a:pt x="752" y="0"/>
                    <a:pt x="742" y="1"/>
                    <a:pt x="733" y="1"/>
                  </a:cubicBezTo>
                  <a:cubicBezTo>
                    <a:pt x="239" y="17"/>
                    <a:pt x="1" y="622"/>
                    <a:pt x="367" y="956"/>
                  </a:cubicBezTo>
                  <a:cubicBezTo>
                    <a:pt x="482" y="1066"/>
                    <a:pt x="618" y="1115"/>
                    <a:pt x="751" y="1115"/>
                  </a:cubicBezTo>
                  <a:cubicBezTo>
                    <a:pt x="1043" y="1115"/>
                    <a:pt x="1317" y="881"/>
                    <a:pt x="1306" y="542"/>
                  </a:cubicBezTo>
                  <a:cubicBezTo>
                    <a:pt x="1306" y="234"/>
                    <a:pt x="1052"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1937064" y="3219314"/>
              <a:ext cx="38572" cy="32913"/>
            </a:xfrm>
            <a:custGeom>
              <a:avLst/>
              <a:gdLst/>
              <a:ahLst/>
              <a:cxnLst/>
              <a:rect l="l" t="t" r="r" b="b"/>
              <a:pathLst>
                <a:path w="1302" h="1111" extrusionOk="0">
                  <a:moveTo>
                    <a:pt x="725" y="1"/>
                  </a:moveTo>
                  <a:cubicBezTo>
                    <a:pt x="229" y="1"/>
                    <a:pt x="1" y="595"/>
                    <a:pt x="331" y="940"/>
                  </a:cubicBezTo>
                  <a:cubicBezTo>
                    <a:pt x="448" y="1058"/>
                    <a:pt x="594" y="1111"/>
                    <a:pt x="737" y="1111"/>
                  </a:cubicBezTo>
                  <a:cubicBezTo>
                    <a:pt x="1020" y="1111"/>
                    <a:pt x="1291" y="902"/>
                    <a:pt x="1302" y="574"/>
                  </a:cubicBezTo>
                  <a:cubicBezTo>
                    <a:pt x="1302" y="256"/>
                    <a:pt x="1047" y="1"/>
                    <a:pt x="744" y="1"/>
                  </a:cubicBezTo>
                  <a:cubicBezTo>
                    <a:pt x="738" y="1"/>
                    <a:pt x="731"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2312768" y="3471630"/>
              <a:ext cx="39490" cy="33950"/>
            </a:xfrm>
            <a:custGeom>
              <a:avLst/>
              <a:gdLst/>
              <a:ahLst/>
              <a:cxnLst/>
              <a:rect l="l" t="t" r="r" b="b"/>
              <a:pathLst>
                <a:path w="1333" h="1146" extrusionOk="0">
                  <a:moveTo>
                    <a:pt x="749" y="0"/>
                  </a:moveTo>
                  <a:cubicBezTo>
                    <a:pt x="239" y="16"/>
                    <a:pt x="0" y="637"/>
                    <a:pt x="351" y="987"/>
                  </a:cubicBezTo>
                  <a:cubicBezTo>
                    <a:pt x="465" y="1096"/>
                    <a:pt x="604" y="1145"/>
                    <a:pt x="741" y="1145"/>
                  </a:cubicBezTo>
                  <a:cubicBezTo>
                    <a:pt x="1042" y="1145"/>
                    <a:pt x="1333" y="908"/>
                    <a:pt x="1322" y="557"/>
                  </a:cubicBezTo>
                  <a:cubicBezTo>
                    <a:pt x="1306" y="255"/>
                    <a:pt x="1051"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2060007" y="3848372"/>
              <a:ext cx="38690" cy="33150"/>
            </a:xfrm>
            <a:custGeom>
              <a:avLst/>
              <a:gdLst/>
              <a:ahLst/>
              <a:cxnLst/>
              <a:rect l="l" t="t" r="r" b="b"/>
              <a:pathLst>
                <a:path w="1306" h="1119" extrusionOk="0">
                  <a:moveTo>
                    <a:pt x="760" y="0"/>
                  </a:moveTo>
                  <a:cubicBezTo>
                    <a:pt x="751" y="0"/>
                    <a:pt x="742" y="1"/>
                    <a:pt x="733" y="1"/>
                  </a:cubicBezTo>
                  <a:cubicBezTo>
                    <a:pt x="239" y="1"/>
                    <a:pt x="1" y="606"/>
                    <a:pt x="351" y="956"/>
                  </a:cubicBezTo>
                  <a:cubicBezTo>
                    <a:pt x="468" y="1068"/>
                    <a:pt x="609" y="1118"/>
                    <a:pt x="745" y="1118"/>
                  </a:cubicBezTo>
                  <a:cubicBezTo>
                    <a:pt x="1034" y="1118"/>
                    <a:pt x="1306" y="893"/>
                    <a:pt x="1306" y="558"/>
                  </a:cubicBezTo>
                  <a:cubicBezTo>
                    <a:pt x="1291" y="249"/>
                    <a:pt x="1050"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2333979" y="3413595"/>
              <a:ext cx="36824" cy="31225"/>
            </a:xfrm>
            <a:custGeom>
              <a:avLst/>
              <a:gdLst/>
              <a:ahLst/>
              <a:cxnLst/>
              <a:rect l="l" t="t" r="r" b="b"/>
              <a:pathLst>
                <a:path w="1243" h="1054" extrusionOk="0">
                  <a:moveTo>
                    <a:pt x="714" y="0"/>
                  </a:moveTo>
                  <a:cubicBezTo>
                    <a:pt x="704" y="0"/>
                    <a:pt x="695" y="1"/>
                    <a:pt x="685" y="1"/>
                  </a:cubicBezTo>
                  <a:cubicBezTo>
                    <a:pt x="224" y="17"/>
                    <a:pt x="1" y="590"/>
                    <a:pt x="335" y="909"/>
                  </a:cubicBezTo>
                  <a:cubicBezTo>
                    <a:pt x="445" y="1008"/>
                    <a:pt x="575" y="1053"/>
                    <a:pt x="702" y="1053"/>
                  </a:cubicBezTo>
                  <a:cubicBezTo>
                    <a:pt x="980" y="1053"/>
                    <a:pt x="1242" y="838"/>
                    <a:pt x="1242" y="511"/>
                  </a:cubicBezTo>
                  <a:cubicBezTo>
                    <a:pt x="1242" y="233"/>
                    <a:pt x="1004"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2195364" y="3237267"/>
              <a:ext cx="36794" cy="31521"/>
            </a:xfrm>
            <a:custGeom>
              <a:avLst/>
              <a:gdLst/>
              <a:ahLst/>
              <a:cxnLst/>
              <a:rect l="l" t="t" r="r" b="b"/>
              <a:pathLst>
                <a:path w="1242" h="1064" extrusionOk="0">
                  <a:moveTo>
                    <a:pt x="700" y="0"/>
                  </a:moveTo>
                  <a:cubicBezTo>
                    <a:pt x="239" y="0"/>
                    <a:pt x="0" y="573"/>
                    <a:pt x="334" y="907"/>
                  </a:cubicBezTo>
                  <a:cubicBezTo>
                    <a:pt x="437" y="1016"/>
                    <a:pt x="567" y="1064"/>
                    <a:pt x="696" y="1064"/>
                  </a:cubicBezTo>
                  <a:cubicBezTo>
                    <a:pt x="965" y="1064"/>
                    <a:pt x="1231" y="853"/>
                    <a:pt x="1242" y="541"/>
                  </a:cubicBezTo>
                  <a:cubicBezTo>
                    <a:pt x="1242" y="239"/>
                    <a:pt x="1003"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1878465" y="3202339"/>
              <a:ext cx="36824" cy="31195"/>
            </a:xfrm>
            <a:custGeom>
              <a:avLst/>
              <a:gdLst/>
              <a:ahLst/>
              <a:cxnLst/>
              <a:rect l="l" t="t" r="r" b="b"/>
              <a:pathLst>
                <a:path w="1243" h="1053" extrusionOk="0">
                  <a:moveTo>
                    <a:pt x="729" y="0"/>
                  </a:moveTo>
                  <a:cubicBezTo>
                    <a:pt x="720" y="0"/>
                    <a:pt x="710" y="1"/>
                    <a:pt x="701" y="1"/>
                  </a:cubicBezTo>
                  <a:cubicBezTo>
                    <a:pt x="223" y="1"/>
                    <a:pt x="1" y="574"/>
                    <a:pt x="335" y="893"/>
                  </a:cubicBezTo>
                  <a:cubicBezTo>
                    <a:pt x="445" y="1003"/>
                    <a:pt x="579" y="1052"/>
                    <a:pt x="710" y="1052"/>
                  </a:cubicBezTo>
                  <a:cubicBezTo>
                    <a:pt x="977" y="1052"/>
                    <a:pt x="1231" y="847"/>
                    <a:pt x="1242" y="526"/>
                  </a:cubicBezTo>
                  <a:cubicBezTo>
                    <a:pt x="1242" y="234"/>
                    <a:pt x="1018" y="0"/>
                    <a:pt x="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353799" y="3551885"/>
              <a:ext cx="36794" cy="31551"/>
            </a:xfrm>
            <a:custGeom>
              <a:avLst/>
              <a:gdLst/>
              <a:ahLst/>
              <a:cxnLst/>
              <a:rect l="l" t="t" r="r" b="b"/>
              <a:pathLst>
                <a:path w="1242" h="1065" extrusionOk="0">
                  <a:moveTo>
                    <a:pt x="705" y="0"/>
                  </a:moveTo>
                  <a:cubicBezTo>
                    <a:pt x="575" y="0"/>
                    <a:pt x="442" y="49"/>
                    <a:pt x="335" y="156"/>
                  </a:cubicBezTo>
                  <a:cubicBezTo>
                    <a:pt x="0" y="490"/>
                    <a:pt x="223" y="1048"/>
                    <a:pt x="701" y="1063"/>
                  </a:cubicBezTo>
                  <a:cubicBezTo>
                    <a:pt x="710" y="1064"/>
                    <a:pt x="719" y="1064"/>
                    <a:pt x="728" y="1064"/>
                  </a:cubicBezTo>
                  <a:cubicBezTo>
                    <a:pt x="1003" y="1064"/>
                    <a:pt x="1242" y="831"/>
                    <a:pt x="1242" y="538"/>
                  </a:cubicBezTo>
                  <a:cubicBezTo>
                    <a:pt x="1242" y="214"/>
                    <a:pt x="978"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197704" y="3829441"/>
              <a:ext cx="36676" cy="31284"/>
            </a:xfrm>
            <a:custGeom>
              <a:avLst/>
              <a:gdLst/>
              <a:ahLst/>
              <a:cxnLst/>
              <a:rect l="l" t="t" r="r" b="b"/>
              <a:pathLst>
                <a:path w="1238" h="1056" extrusionOk="0">
                  <a:moveTo>
                    <a:pt x="739" y="1"/>
                  </a:moveTo>
                  <a:cubicBezTo>
                    <a:pt x="721" y="1"/>
                    <a:pt x="703" y="1"/>
                    <a:pt x="685" y="3"/>
                  </a:cubicBezTo>
                  <a:cubicBezTo>
                    <a:pt x="208" y="3"/>
                    <a:pt x="1" y="576"/>
                    <a:pt x="335" y="911"/>
                  </a:cubicBezTo>
                  <a:cubicBezTo>
                    <a:pt x="440" y="1011"/>
                    <a:pt x="568" y="1056"/>
                    <a:pt x="695" y="1056"/>
                  </a:cubicBezTo>
                  <a:cubicBezTo>
                    <a:pt x="971" y="1056"/>
                    <a:pt x="1237" y="840"/>
                    <a:pt x="1226" y="513"/>
                  </a:cubicBezTo>
                  <a:cubicBezTo>
                    <a:pt x="1226" y="229"/>
                    <a:pt x="1015"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1922310" y="3871035"/>
              <a:ext cx="37298" cy="31639"/>
            </a:xfrm>
            <a:custGeom>
              <a:avLst/>
              <a:gdLst/>
              <a:ahLst/>
              <a:cxnLst/>
              <a:rect l="l" t="t" r="r" b="b"/>
              <a:pathLst>
                <a:path w="1259" h="1068" extrusionOk="0">
                  <a:moveTo>
                    <a:pt x="717" y="0"/>
                  </a:moveTo>
                  <a:cubicBezTo>
                    <a:pt x="240" y="0"/>
                    <a:pt x="1" y="557"/>
                    <a:pt x="335" y="907"/>
                  </a:cubicBezTo>
                  <a:cubicBezTo>
                    <a:pt x="440" y="1018"/>
                    <a:pt x="574" y="1067"/>
                    <a:pt x="707" y="1067"/>
                  </a:cubicBezTo>
                  <a:cubicBezTo>
                    <a:pt x="978" y="1067"/>
                    <a:pt x="1242" y="862"/>
                    <a:pt x="1242" y="541"/>
                  </a:cubicBezTo>
                  <a:cubicBezTo>
                    <a:pt x="1258" y="239"/>
                    <a:pt x="1020"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294371" y="3336274"/>
              <a:ext cx="36824" cy="31639"/>
            </a:xfrm>
            <a:custGeom>
              <a:avLst/>
              <a:gdLst/>
              <a:ahLst/>
              <a:cxnLst/>
              <a:rect l="l" t="t" r="r" b="b"/>
              <a:pathLst>
                <a:path w="1243" h="1068" extrusionOk="0">
                  <a:moveTo>
                    <a:pt x="701" y="1"/>
                  </a:moveTo>
                  <a:cubicBezTo>
                    <a:pt x="239" y="1"/>
                    <a:pt x="1" y="574"/>
                    <a:pt x="319" y="908"/>
                  </a:cubicBezTo>
                  <a:cubicBezTo>
                    <a:pt x="429" y="1018"/>
                    <a:pt x="565" y="1068"/>
                    <a:pt x="699" y="1068"/>
                  </a:cubicBezTo>
                  <a:cubicBezTo>
                    <a:pt x="970" y="1068"/>
                    <a:pt x="1232" y="862"/>
                    <a:pt x="1242" y="542"/>
                  </a:cubicBezTo>
                  <a:cubicBezTo>
                    <a:pt x="1242" y="240"/>
                    <a:pt x="1004"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1645168" y="3516868"/>
              <a:ext cx="37150" cy="31314"/>
            </a:xfrm>
            <a:custGeom>
              <a:avLst/>
              <a:gdLst/>
              <a:ahLst/>
              <a:cxnLst/>
              <a:rect l="l" t="t" r="r" b="b"/>
              <a:pathLst>
                <a:path w="1254" h="1057" extrusionOk="0">
                  <a:moveTo>
                    <a:pt x="694" y="1"/>
                  </a:moveTo>
                  <a:cubicBezTo>
                    <a:pt x="244" y="1"/>
                    <a:pt x="1" y="563"/>
                    <a:pt x="331" y="893"/>
                  </a:cubicBezTo>
                  <a:cubicBezTo>
                    <a:pt x="438" y="1005"/>
                    <a:pt x="574" y="1056"/>
                    <a:pt x="709" y="1056"/>
                  </a:cubicBezTo>
                  <a:cubicBezTo>
                    <a:pt x="972" y="1056"/>
                    <a:pt x="1227" y="859"/>
                    <a:pt x="1238" y="542"/>
                  </a:cubicBezTo>
                  <a:cubicBezTo>
                    <a:pt x="1254" y="240"/>
                    <a:pt x="1015" y="1"/>
                    <a:pt x="713" y="1"/>
                  </a:cubicBezTo>
                  <a:cubicBezTo>
                    <a:pt x="706" y="1"/>
                    <a:pt x="700"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1805854" y="3831426"/>
              <a:ext cx="37268" cy="31284"/>
            </a:xfrm>
            <a:custGeom>
              <a:avLst/>
              <a:gdLst/>
              <a:ahLst/>
              <a:cxnLst/>
              <a:rect l="l" t="t" r="r" b="b"/>
              <a:pathLst>
                <a:path w="1258" h="1056" extrusionOk="0">
                  <a:moveTo>
                    <a:pt x="717" y="0"/>
                  </a:moveTo>
                  <a:cubicBezTo>
                    <a:pt x="239" y="0"/>
                    <a:pt x="0" y="557"/>
                    <a:pt x="319" y="891"/>
                  </a:cubicBezTo>
                  <a:cubicBezTo>
                    <a:pt x="427" y="1005"/>
                    <a:pt x="564" y="1056"/>
                    <a:pt x="699" y="1056"/>
                  </a:cubicBezTo>
                  <a:cubicBezTo>
                    <a:pt x="963" y="1056"/>
                    <a:pt x="1221" y="862"/>
                    <a:pt x="1242" y="557"/>
                  </a:cubicBezTo>
                  <a:cubicBezTo>
                    <a:pt x="1258" y="255"/>
                    <a:pt x="1019"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2338364" y="3611105"/>
              <a:ext cx="37624" cy="32025"/>
            </a:xfrm>
            <a:custGeom>
              <a:avLst/>
              <a:gdLst/>
              <a:ahLst/>
              <a:cxnLst/>
              <a:rect l="l" t="t" r="r" b="b"/>
              <a:pathLst>
                <a:path w="1270" h="1081" extrusionOk="0">
                  <a:moveTo>
                    <a:pt x="531" y="1"/>
                  </a:moveTo>
                  <a:cubicBezTo>
                    <a:pt x="253" y="1"/>
                    <a:pt x="27" y="229"/>
                    <a:pt x="12" y="513"/>
                  </a:cubicBezTo>
                  <a:cubicBezTo>
                    <a:pt x="1" y="848"/>
                    <a:pt x="271" y="1081"/>
                    <a:pt x="560" y="1081"/>
                  </a:cubicBezTo>
                  <a:cubicBezTo>
                    <a:pt x="683" y="1081"/>
                    <a:pt x="810" y="1038"/>
                    <a:pt x="919" y="943"/>
                  </a:cubicBezTo>
                  <a:cubicBezTo>
                    <a:pt x="1269" y="624"/>
                    <a:pt x="1063" y="35"/>
                    <a:pt x="585" y="4"/>
                  </a:cubicBezTo>
                  <a:cubicBezTo>
                    <a:pt x="567" y="2"/>
                    <a:pt x="54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2296741" y="3730434"/>
              <a:ext cx="36320" cy="31254"/>
            </a:xfrm>
            <a:custGeom>
              <a:avLst/>
              <a:gdLst/>
              <a:ahLst/>
              <a:cxnLst/>
              <a:rect l="l" t="t" r="r" b="b"/>
              <a:pathLst>
                <a:path w="1226" h="1055" extrusionOk="0">
                  <a:moveTo>
                    <a:pt x="736" y="0"/>
                  </a:moveTo>
                  <a:cubicBezTo>
                    <a:pt x="719" y="0"/>
                    <a:pt x="702" y="1"/>
                    <a:pt x="685" y="3"/>
                  </a:cubicBezTo>
                  <a:cubicBezTo>
                    <a:pt x="207" y="3"/>
                    <a:pt x="0" y="576"/>
                    <a:pt x="335" y="910"/>
                  </a:cubicBezTo>
                  <a:cubicBezTo>
                    <a:pt x="439" y="1010"/>
                    <a:pt x="566" y="1055"/>
                    <a:pt x="691" y="1055"/>
                  </a:cubicBezTo>
                  <a:cubicBezTo>
                    <a:pt x="964" y="1055"/>
                    <a:pt x="1226" y="840"/>
                    <a:pt x="1226" y="512"/>
                  </a:cubicBezTo>
                  <a:cubicBezTo>
                    <a:pt x="1226" y="242"/>
                    <a:pt x="1014"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1682437" y="3399938"/>
              <a:ext cx="37624" cy="31965"/>
            </a:xfrm>
            <a:custGeom>
              <a:avLst/>
              <a:gdLst/>
              <a:ahLst/>
              <a:cxnLst/>
              <a:rect l="l" t="t" r="r" b="b"/>
              <a:pathLst>
                <a:path w="1270" h="1079" extrusionOk="0">
                  <a:moveTo>
                    <a:pt x="709" y="0"/>
                  </a:moveTo>
                  <a:cubicBezTo>
                    <a:pt x="244" y="0"/>
                    <a:pt x="0" y="563"/>
                    <a:pt x="314" y="908"/>
                  </a:cubicBezTo>
                  <a:cubicBezTo>
                    <a:pt x="427" y="1026"/>
                    <a:pt x="567" y="1079"/>
                    <a:pt x="703" y="1079"/>
                  </a:cubicBezTo>
                  <a:cubicBezTo>
                    <a:pt x="972" y="1079"/>
                    <a:pt x="1227" y="874"/>
                    <a:pt x="1237" y="558"/>
                  </a:cubicBezTo>
                  <a:cubicBezTo>
                    <a:pt x="1269" y="255"/>
                    <a:pt x="1030" y="1"/>
                    <a:pt x="728" y="1"/>
                  </a:cubicBezTo>
                  <a:cubicBezTo>
                    <a:pt x="722" y="0"/>
                    <a:pt x="715"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1664839" y="3655513"/>
              <a:ext cx="36824" cy="31521"/>
            </a:xfrm>
            <a:custGeom>
              <a:avLst/>
              <a:gdLst/>
              <a:ahLst/>
              <a:cxnLst/>
              <a:rect l="l" t="t" r="r" b="b"/>
              <a:pathLst>
                <a:path w="1243" h="1064" extrusionOk="0">
                  <a:moveTo>
                    <a:pt x="730" y="0"/>
                  </a:moveTo>
                  <a:cubicBezTo>
                    <a:pt x="720" y="0"/>
                    <a:pt x="711" y="0"/>
                    <a:pt x="701" y="1"/>
                  </a:cubicBezTo>
                  <a:cubicBezTo>
                    <a:pt x="240" y="1"/>
                    <a:pt x="1" y="574"/>
                    <a:pt x="335" y="908"/>
                  </a:cubicBezTo>
                  <a:cubicBezTo>
                    <a:pt x="443" y="1016"/>
                    <a:pt x="575" y="1064"/>
                    <a:pt x="705" y="1064"/>
                  </a:cubicBezTo>
                  <a:cubicBezTo>
                    <a:pt x="979" y="1064"/>
                    <a:pt x="1242" y="850"/>
                    <a:pt x="1242" y="526"/>
                  </a:cubicBezTo>
                  <a:cubicBezTo>
                    <a:pt x="1242" y="233"/>
                    <a:pt x="1019" y="0"/>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2076035" y="3199495"/>
              <a:ext cx="37624" cy="32084"/>
            </a:xfrm>
            <a:custGeom>
              <a:avLst/>
              <a:gdLst/>
              <a:ahLst/>
              <a:cxnLst/>
              <a:rect l="l" t="t" r="r" b="b"/>
              <a:pathLst>
                <a:path w="1270" h="1083" extrusionOk="0">
                  <a:moveTo>
                    <a:pt x="730" y="1"/>
                  </a:moveTo>
                  <a:cubicBezTo>
                    <a:pt x="720" y="1"/>
                    <a:pt x="711" y="1"/>
                    <a:pt x="701" y="2"/>
                  </a:cubicBezTo>
                  <a:cubicBezTo>
                    <a:pt x="224" y="18"/>
                    <a:pt x="1" y="607"/>
                    <a:pt x="351" y="941"/>
                  </a:cubicBezTo>
                  <a:cubicBezTo>
                    <a:pt x="458" y="1038"/>
                    <a:pt x="587" y="1082"/>
                    <a:pt x="713" y="1082"/>
                  </a:cubicBezTo>
                  <a:cubicBezTo>
                    <a:pt x="997" y="1082"/>
                    <a:pt x="1269" y="858"/>
                    <a:pt x="1258" y="527"/>
                  </a:cubicBezTo>
                  <a:cubicBezTo>
                    <a:pt x="1258" y="234"/>
                    <a:pt x="1020" y="1"/>
                    <a:pt x="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2320796" y="3670592"/>
              <a:ext cx="37624" cy="31995"/>
            </a:xfrm>
            <a:custGeom>
              <a:avLst/>
              <a:gdLst/>
              <a:ahLst/>
              <a:cxnLst/>
              <a:rect l="l" t="t" r="r" b="b"/>
              <a:pathLst>
                <a:path w="1270" h="1080" extrusionOk="0">
                  <a:moveTo>
                    <a:pt x="561" y="1"/>
                  </a:moveTo>
                  <a:cubicBezTo>
                    <a:pt x="554" y="1"/>
                    <a:pt x="548" y="1"/>
                    <a:pt x="541" y="1"/>
                  </a:cubicBezTo>
                  <a:cubicBezTo>
                    <a:pt x="239" y="1"/>
                    <a:pt x="0" y="256"/>
                    <a:pt x="16" y="558"/>
                  </a:cubicBezTo>
                  <a:cubicBezTo>
                    <a:pt x="27" y="875"/>
                    <a:pt x="289" y="1079"/>
                    <a:pt x="562" y="1079"/>
                  </a:cubicBezTo>
                  <a:cubicBezTo>
                    <a:pt x="701" y="1079"/>
                    <a:pt x="842" y="1027"/>
                    <a:pt x="955" y="909"/>
                  </a:cubicBezTo>
                  <a:cubicBezTo>
                    <a:pt x="1269" y="563"/>
                    <a:pt x="1026"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1862912" y="3851156"/>
              <a:ext cx="37120" cy="31699"/>
            </a:xfrm>
            <a:custGeom>
              <a:avLst/>
              <a:gdLst/>
              <a:ahLst/>
              <a:cxnLst/>
              <a:rect l="l" t="t" r="r" b="b"/>
              <a:pathLst>
                <a:path w="1253" h="1070" extrusionOk="0">
                  <a:moveTo>
                    <a:pt x="705" y="1"/>
                  </a:moveTo>
                  <a:cubicBezTo>
                    <a:pt x="576" y="1"/>
                    <a:pt x="444" y="46"/>
                    <a:pt x="335" y="146"/>
                  </a:cubicBezTo>
                  <a:cubicBezTo>
                    <a:pt x="0" y="480"/>
                    <a:pt x="223" y="1053"/>
                    <a:pt x="701" y="1069"/>
                  </a:cubicBezTo>
                  <a:cubicBezTo>
                    <a:pt x="710" y="1070"/>
                    <a:pt x="720" y="1070"/>
                    <a:pt x="729" y="1070"/>
                  </a:cubicBezTo>
                  <a:cubicBezTo>
                    <a:pt x="1018" y="1070"/>
                    <a:pt x="1242" y="837"/>
                    <a:pt x="1242" y="544"/>
                  </a:cubicBezTo>
                  <a:cubicBezTo>
                    <a:pt x="1253" y="216"/>
                    <a:pt x="98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2120383" y="3868665"/>
              <a:ext cx="37268" cy="31639"/>
            </a:xfrm>
            <a:custGeom>
              <a:avLst/>
              <a:gdLst/>
              <a:ahLst/>
              <a:cxnLst/>
              <a:rect l="l" t="t" r="r" b="b"/>
              <a:pathLst>
                <a:path w="1258" h="1068" extrusionOk="0">
                  <a:moveTo>
                    <a:pt x="701" y="1"/>
                  </a:moveTo>
                  <a:cubicBezTo>
                    <a:pt x="239" y="16"/>
                    <a:pt x="0" y="574"/>
                    <a:pt x="334" y="908"/>
                  </a:cubicBezTo>
                  <a:cubicBezTo>
                    <a:pt x="445" y="1018"/>
                    <a:pt x="579" y="1068"/>
                    <a:pt x="710" y="1068"/>
                  </a:cubicBezTo>
                  <a:cubicBezTo>
                    <a:pt x="977" y="1068"/>
                    <a:pt x="1231" y="862"/>
                    <a:pt x="1242" y="542"/>
                  </a:cubicBezTo>
                  <a:cubicBezTo>
                    <a:pt x="1258" y="239"/>
                    <a:pt x="1003"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1664365" y="3459336"/>
              <a:ext cx="37742" cy="31876"/>
            </a:xfrm>
            <a:custGeom>
              <a:avLst/>
              <a:gdLst/>
              <a:ahLst/>
              <a:cxnLst/>
              <a:rect l="l" t="t" r="r" b="b"/>
              <a:pathLst>
                <a:path w="1274" h="1076" extrusionOk="0">
                  <a:moveTo>
                    <a:pt x="760" y="1"/>
                  </a:moveTo>
                  <a:cubicBezTo>
                    <a:pt x="751" y="1"/>
                    <a:pt x="742" y="1"/>
                    <a:pt x="733" y="1"/>
                  </a:cubicBezTo>
                  <a:cubicBezTo>
                    <a:pt x="256" y="1"/>
                    <a:pt x="1" y="574"/>
                    <a:pt x="351" y="909"/>
                  </a:cubicBezTo>
                  <a:cubicBezTo>
                    <a:pt x="461" y="1024"/>
                    <a:pt x="597" y="1075"/>
                    <a:pt x="730" y="1075"/>
                  </a:cubicBezTo>
                  <a:cubicBezTo>
                    <a:pt x="1001" y="1075"/>
                    <a:pt x="1258" y="863"/>
                    <a:pt x="1258" y="542"/>
                  </a:cubicBezTo>
                  <a:cubicBezTo>
                    <a:pt x="1274" y="249"/>
                    <a:pt x="1050" y="1"/>
                    <a:pt x="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2017110" y="3180180"/>
              <a:ext cx="36794" cy="31432"/>
            </a:xfrm>
            <a:custGeom>
              <a:avLst/>
              <a:gdLst/>
              <a:ahLst/>
              <a:cxnLst/>
              <a:rect l="l" t="t" r="r" b="b"/>
              <a:pathLst>
                <a:path w="1242" h="1061" extrusionOk="0">
                  <a:moveTo>
                    <a:pt x="728" y="0"/>
                  </a:moveTo>
                  <a:cubicBezTo>
                    <a:pt x="719" y="0"/>
                    <a:pt x="710" y="1"/>
                    <a:pt x="701" y="1"/>
                  </a:cubicBezTo>
                  <a:cubicBezTo>
                    <a:pt x="223" y="17"/>
                    <a:pt x="0" y="590"/>
                    <a:pt x="350" y="908"/>
                  </a:cubicBezTo>
                  <a:cubicBezTo>
                    <a:pt x="456" y="1014"/>
                    <a:pt x="584" y="1061"/>
                    <a:pt x="710" y="1061"/>
                  </a:cubicBezTo>
                  <a:cubicBezTo>
                    <a:pt x="981" y="1061"/>
                    <a:pt x="1242" y="842"/>
                    <a:pt x="1242" y="526"/>
                  </a:cubicBezTo>
                  <a:cubicBezTo>
                    <a:pt x="1242" y="234"/>
                    <a:pt x="1003" y="0"/>
                    <a:pt x="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1981738" y="3888454"/>
              <a:ext cx="37268" cy="31639"/>
            </a:xfrm>
            <a:custGeom>
              <a:avLst/>
              <a:gdLst/>
              <a:ahLst/>
              <a:cxnLst/>
              <a:rect l="l" t="t" r="r" b="b"/>
              <a:pathLst>
                <a:path w="1258" h="1068" extrusionOk="0">
                  <a:moveTo>
                    <a:pt x="703" y="0"/>
                  </a:moveTo>
                  <a:cubicBezTo>
                    <a:pt x="572" y="0"/>
                    <a:pt x="440" y="50"/>
                    <a:pt x="335" y="160"/>
                  </a:cubicBezTo>
                  <a:cubicBezTo>
                    <a:pt x="0" y="495"/>
                    <a:pt x="239" y="1068"/>
                    <a:pt x="717" y="1068"/>
                  </a:cubicBezTo>
                  <a:cubicBezTo>
                    <a:pt x="1019" y="1068"/>
                    <a:pt x="1258" y="813"/>
                    <a:pt x="1242" y="526"/>
                  </a:cubicBezTo>
                  <a:cubicBezTo>
                    <a:pt x="1231" y="206"/>
                    <a:pt x="970"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1712003" y="3734730"/>
              <a:ext cx="36824" cy="31551"/>
            </a:xfrm>
            <a:custGeom>
              <a:avLst/>
              <a:gdLst/>
              <a:ahLst/>
              <a:cxnLst/>
              <a:rect l="l" t="t" r="r" b="b"/>
              <a:pathLst>
                <a:path w="1243" h="1065" extrusionOk="0">
                  <a:moveTo>
                    <a:pt x="513" y="0"/>
                  </a:moveTo>
                  <a:cubicBezTo>
                    <a:pt x="225" y="0"/>
                    <a:pt x="1" y="233"/>
                    <a:pt x="1" y="526"/>
                  </a:cubicBezTo>
                  <a:cubicBezTo>
                    <a:pt x="1" y="850"/>
                    <a:pt x="264" y="1064"/>
                    <a:pt x="538" y="1064"/>
                  </a:cubicBezTo>
                  <a:cubicBezTo>
                    <a:pt x="668" y="1064"/>
                    <a:pt x="800" y="1016"/>
                    <a:pt x="908" y="908"/>
                  </a:cubicBezTo>
                  <a:cubicBezTo>
                    <a:pt x="1242" y="574"/>
                    <a:pt x="1003" y="1"/>
                    <a:pt x="542" y="1"/>
                  </a:cubicBezTo>
                  <a:cubicBezTo>
                    <a:pt x="532" y="0"/>
                    <a:pt x="523"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1801588" y="3241948"/>
              <a:ext cx="36676" cy="31225"/>
            </a:xfrm>
            <a:custGeom>
              <a:avLst/>
              <a:gdLst/>
              <a:ahLst/>
              <a:cxnLst/>
              <a:rect l="l" t="t" r="r" b="b"/>
              <a:pathLst>
                <a:path w="1238" h="1054" extrusionOk="0">
                  <a:moveTo>
                    <a:pt x="714" y="1"/>
                  </a:moveTo>
                  <a:cubicBezTo>
                    <a:pt x="705" y="1"/>
                    <a:pt x="695" y="1"/>
                    <a:pt x="685" y="1"/>
                  </a:cubicBezTo>
                  <a:cubicBezTo>
                    <a:pt x="208" y="1"/>
                    <a:pt x="1" y="574"/>
                    <a:pt x="335" y="909"/>
                  </a:cubicBezTo>
                  <a:cubicBezTo>
                    <a:pt x="440" y="1008"/>
                    <a:pt x="569" y="1054"/>
                    <a:pt x="695" y="1054"/>
                  </a:cubicBezTo>
                  <a:cubicBezTo>
                    <a:pt x="971" y="1054"/>
                    <a:pt x="1238" y="838"/>
                    <a:pt x="1227" y="511"/>
                  </a:cubicBezTo>
                  <a:cubicBezTo>
                    <a:pt x="1227" y="233"/>
                    <a:pt x="1003"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1702700" y="3340658"/>
              <a:ext cx="37150" cy="31491"/>
            </a:xfrm>
            <a:custGeom>
              <a:avLst/>
              <a:gdLst/>
              <a:ahLst/>
              <a:cxnLst/>
              <a:rect l="l" t="t" r="r" b="b"/>
              <a:pathLst>
                <a:path w="1254" h="1063" extrusionOk="0">
                  <a:moveTo>
                    <a:pt x="693" y="0"/>
                  </a:moveTo>
                  <a:cubicBezTo>
                    <a:pt x="558" y="0"/>
                    <a:pt x="422" y="53"/>
                    <a:pt x="315" y="171"/>
                  </a:cubicBezTo>
                  <a:cubicBezTo>
                    <a:pt x="1" y="501"/>
                    <a:pt x="244" y="1063"/>
                    <a:pt x="694" y="1063"/>
                  </a:cubicBezTo>
                  <a:cubicBezTo>
                    <a:pt x="700" y="1063"/>
                    <a:pt x="706" y="1063"/>
                    <a:pt x="713" y="1062"/>
                  </a:cubicBezTo>
                  <a:cubicBezTo>
                    <a:pt x="1015" y="1062"/>
                    <a:pt x="1254" y="808"/>
                    <a:pt x="1238" y="521"/>
                  </a:cubicBezTo>
                  <a:cubicBezTo>
                    <a:pt x="1217" y="205"/>
                    <a:pt x="958" y="0"/>
                    <a:pt x="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2135462" y="3219433"/>
              <a:ext cx="37298" cy="32025"/>
            </a:xfrm>
            <a:custGeom>
              <a:avLst/>
              <a:gdLst/>
              <a:ahLst/>
              <a:cxnLst/>
              <a:rect l="l" t="t" r="r" b="b"/>
              <a:pathLst>
                <a:path w="1259" h="1081" extrusionOk="0">
                  <a:moveTo>
                    <a:pt x="721" y="1"/>
                  </a:moveTo>
                  <a:cubicBezTo>
                    <a:pt x="591" y="1"/>
                    <a:pt x="458" y="49"/>
                    <a:pt x="351" y="156"/>
                  </a:cubicBezTo>
                  <a:cubicBezTo>
                    <a:pt x="1" y="491"/>
                    <a:pt x="239" y="1080"/>
                    <a:pt x="717" y="1080"/>
                  </a:cubicBezTo>
                  <a:cubicBezTo>
                    <a:pt x="726" y="1080"/>
                    <a:pt x="735" y="1080"/>
                    <a:pt x="744" y="1080"/>
                  </a:cubicBezTo>
                  <a:cubicBezTo>
                    <a:pt x="1033" y="1080"/>
                    <a:pt x="1258" y="832"/>
                    <a:pt x="1258" y="538"/>
                  </a:cubicBezTo>
                  <a:cubicBezTo>
                    <a:pt x="1258" y="215"/>
                    <a:pt x="995"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2277396" y="3789862"/>
              <a:ext cx="35876" cy="30751"/>
            </a:xfrm>
            <a:custGeom>
              <a:avLst/>
              <a:gdLst/>
              <a:ahLst/>
              <a:cxnLst/>
              <a:rect l="l" t="t" r="r" b="b"/>
              <a:pathLst>
                <a:path w="1211" h="1038" extrusionOk="0">
                  <a:moveTo>
                    <a:pt x="683" y="0"/>
                  </a:moveTo>
                  <a:cubicBezTo>
                    <a:pt x="560" y="0"/>
                    <a:pt x="435" y="45"/>
                    <a:pt x="335" y="146"/>
                  </a:cubicBezTo>
                  <a:cubicBezTo>
                    <a:pt x="1" y="480"/>
                    <a:pt x="224" y="1037"/>
                    <a:pt x="685" y="1037"/>
                  </a:cubicBezTo>
                  <a:cubicBezTo>
                    <a:pt x="694" y="1037"/>
                    <a:pt x="703" y="1038"/>
                    <a:pt x="712" y="1038"/>
                  </a:cubicBezTo>
                  <a:cubicBezTo>
                    <a:pt x="987" y="1038"/>
                    <a:pt x="1210" y="805"/>
                    <a:pt x="1210" y="528"/>
                  </a:cubicBezTo>
                  <a:cubicBezTo>
                    <a:pt x="1210" y="212"/>
                    <a:pt x="949"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1722371" y="3281586"/>
              <a:ext cx="36350" cy="30958"/>
            </a:xfrm>
            <a:custGeom>
              <a:avLst/>
              <a:gdLst/>
              <a:ahLst/>
              <a:cxnLst/>
              <a:rect l="l" t="t" r="r" b="b"/>
              <a:pathLst>
                <a:path w="1227" h="1045" extrusionOk="0">
                  <a:moveTo>
                    <a:pt x="685" y="0"/>
                  </a:moveTo>
                  <a:cubicBezTo>
                    <a:pt x="224" y="16"/>
                    <a:pt x="1" y="573"/>
                    <a:pt x="335" y="892"/>
                  </a:cubicBezTo>
                  <a:cubicBezTo>
                    <a:pt x="441" y="997"/>
                    <a:pt x="569" y="1044"/>
                    <a:pt x="694" y="1044"/>
                  </a:cubicBezTo>
                  <a:cubicBezTo>
                    <a:pt x="966" y="1044"/>
                    <a:pt x="1226" y="825"/>
                    <a:pt x="1226" y="510"/>
                  </a:cubicBezTo>
                  <a:cubicBezTo>
                    <a:pt x="1211"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2374062" y="3492842"/>
              <a:ext cx="35876" cy="30751"/>
            </a:xfrm>
            <a:custGeom>
              <a:avLst/>
              <a:gdLst/>
              <a:ahLst/>
              <a:cxnLst/>
              <a:rect l="l" t="t" r="r" b="b"/>
              <a:pathLst>
                <a:path w="1211" h="1038" extrusionOk="0">
                  <a:moveTo>
                    <a:pt x="685" y="0"/>
                  </a:moveTo>
                  <a:cubicBezTo>
                    <a:pt x="224" y="16"/>
                    <a:pt x="1" y="573"/>
                    <a:pt x="335" y="892"/>
                  </a:cubicBezTo>
                  <a:cubicBezTo>
                    <a:pt x="435" y="992"/>
                    <a:pt x="560" y="1037"/>
                    <a:pt x="683" y="1037"/>
                  </a:cubicBezTo>
                  <a:cubicBezTo>
                    <a:pt x="950" y="1037"/>
                    <a:pt x="1210" y="826"/>
                    <a:pt x="1210" y="510"/>
                  </a:cubicBezTo>
                  <a:cubicBezTo>
                    <a:pt x="1195"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2041610" y="3908747"/>
              <a:ext cx="36202" cy="30751"/>
            </a:xfrm>
            <a:custGeom>
              <a:avLst/>
              <a:gdLst/>
              <a:ahLst/>
              <a:cxnLst/>
              <a:rect l="l" t="t" r="r" b="b"/>
              <a:pathLst>
                <a:path w="1222" h="1038" extrusionOk="0">
                  <a:moveTo>
                    <a:pt x="685" y="1"/>
                  </a:moveTo>
                  <a:cubicBezTo>
                    <a:pt x="208" y="16"/>
                    <a:pt x="1" y="574"/>
                    <a:pt x="335" y="892"/>
                  </a:cubicBezTo>
                  <a:cubicBezTo>
                    <a:pt x="441" y="992"/>
                    <a:pt x="568" y="1037"/>
                    <a:pt x="693" y="1037"/>
                  </a:cubicBezTo>
                  <a:cubicBezTo>
                    <a:pt x="964" y="1037"/>
                    <a:pt x="1222" y="826"/>
                    <a:pt x="1211" y="510"/>
                  </a:cubicBezTo>
                  <a:cubicBezTo>
                    <a:pt x="1195" y="223"/>
                    <a:pt x="95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1958157" y="3160835"/>
              <a:ext cx="36202" cy="30662"/>
            </a:xfrm>
            <a:custGeom>
              <a:avLst/>
              <a:gdLst/>
              <a:ahLst/>
              <a:cxnLst/>
              <a:rect l="l" t="t" r="r" b="b"/>
              <a:pathLst>
                <a:path w="1222" h="1035" extrusionOk="0">
                  <a:moveTo>
                    <a:pt x="698" y="1"/>
                  </a:moveTo>
                  <a:cubicBezTo>
                    <a:pt x="688" y="1"/>
                    <a:pt x="679" y="1"/>
                    <a:pt x="669" y="1"/>
                  </a:cubicBezTo>
                  <a:cubicBezTo>
                    <a:pt x="207" y="1"/>
                    <a:pt x="1" y="575"/>
                    <a:pt x="335" y="893"/>
                  </a:cubicBezTo>
                  <a:cubicBezTo>
                    <a:pt x="438" y="991"/>
                    <a:pt x="562" y="1035"/>
                    <a:pt x="684" y="1035"/>
                  </a:cubicBezTo>
                  <a:cubicBezTo>
                    <a:pt x="958" y="1035"/>
                    <a:pt x="1221" y="814"/>
                    <a:pt x="1210" y="495"/>
                  </a:cubicBezTo>
                  <a:cubicBezTo>
                    <a:pt x="1195" y="218"/>
                    <a:pt x="971" y="1"/>
                    <a:pt x="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1747049" y="3812081"/>
              <a:ext cx="35728" cy="30721"/>
            </a:xfrm>
            <a:custGeom>
              <a:avLst/>
              <a:gdLst/>
              <a:ahLst/>
              <a:cxnLst/>
              <a:rect l="l" t="t" r="r" b="b"/>
              <a:pathLst>
                <a:path w="1206" h="1037" extrusionOk="0">
                  <a:moveTo>
                    <a:pt x="677" y="0"/>
                  </a:moveTo>
                  <a:cubicBezTo>
                    <a:pt x="228" y="0"/>
                    <a:pt x="0" y="546"/>
                    <a:pt x="314" y="876"/>
                  </a:cubicBezTo>
                  <a:cubicBezTo>
                    <a:pt x="419" y="987"/>
                    <a:pt x="553" y="1036"/>
                    <a:pt x="684" y="1036"/>
                  </a:cubicBezTo>
                  <a:cubicBezTo>
                    <a:pt x="949" y="1036"/>
                    <a:pt x="1205" y="834"/>
                    <a:pt x="1205" y="526"/>
                  </a:cubicBezTo>
                  <a:cubicBezTo>
                    <a:pt x="1205" y="239"/>
                    <a:pt x="982" y="0"/>
                    <a:pt x="696" y="0"/>
                  </a:cubicBezTo>
                  <a:cubicBezTo>
                    <a:pt x="689"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2253014" y="3257531"/>
              <a:ext cx="35728" cy="30721"/>
            </a:xfrm>
            <a:custGeom>
              <a:avLst/>
              <a:gdLst/>
              <a:ahLst/>
              <a:cxnLst/>
              <a:rect l="l" t="t" r="r" b="b"/>
              <a:pathLst>
                <a:path w="1206" h="1037" extrusionOk="0">
                  <a:moveTo>
                    <a:pt x="677" y="0"/>
                  </a:moveTo>
                  <a:cubicBezTo>
                    <a:pt x="228" y="0"/>
                    <a:pt x="0" y="546"/>
                    <a:pt x="314" y="876"/>
                  </a:cubicBezTo>
                  <a:cubicBezTo>
                    <a:pt x="420" y="987"/>
                    <a:pt x="553" y="1036"/>
                    <a:pt x="685" y="1036"/>
                  </a:cubicBezTo>
                  <a:cubicBezTo>
                    <a:pt x="950" y="1036"/>
                    <a:pt x="1206" y="834"/>
                    <a:pt x="1206" y="526"/>
                  </a:cubicBezTo>
                  <a:cubicBezTo>
                    <a:pt x="1206" y="239"/>
                    <a:pt x="983" y="1"/>
                    <a:pt x="696" y="1"/>
                  </a:cubicBezTo>
                  <a:cubicBezTo>
                    <a:pt x="690"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1820134" y="3183024"/>
              <a:ext cx="34780" cy="29921"/>
            </a:xfrm>
            <a:custGeom>
              <a:avLst/>
              <a:gdLst/>
              <a:ahLst/>
              <a:cxnLst/>
              <a:rect l="l" t="t" r="r" b="b"/>
              <a:pathLst>
                <a:path w="1174" h="1010" extrusionOk="0">
                  <a:moveTo>
                    <a:pt x="661" y="0"/>
                  </a:moveTo>
                  <a:cubicBezTo>
                    <a:pt x="228" y="0"/>
                    <a:pt x="0" y="531"/>
                    <a:pt x="314" y="860"/>
                  </a:cubicBezTo>
                  <a:cubicBezTo>
                    <a:pt x="412" y="964"/>
                    <a:pt x="538" y="1010"/>
                    <a:pt x="662" y="1010"/>
                  </a:cubicBezTo>
                  <a:cubicBezTo>
                    <a:pt x="920" y="1010"/>
                    <a:pt x="1174" y="811"/>
                    <a:pt x="1174" y="510"/>
                  </a:cubicBezTo>
                  <a:cubicBezTo>
                    <a:pt x="1158" y="239"/>
                    <a:pt x="951" y="17"/>
                    <a:pt x="680" y="1"/>
                  </a:cubicBezTo>
                  <a:cubicBezTo>
                    <a:pt x="674" y="0"/>
                    <a:pt x="667"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1625705" y="3576770"/>
              <a:ext cx="35876" cy="30395"/>
            </a:xfrm>
            <a:custGeom>
              <a:avLst/>
              <a:gdLst/>
              <a:ahLst/>
              <a:cxnLst/>
              <a:rect l="l" t="t" r="r" b="b"/>
              <a:pathLst>
                <a:path w="1211" h="1026" extrusionOk="0">
                  <a:moveTo>
                    <a:pt x="685" y="1"/>
                  </a:moveTo>
                  <a:cubicBezTo>
                    <a:pt x="240" y="1"/>
                    <a:pt x="1" y="558"/>
                    <a:pt x="335" y="876"/>
                  </a:cubicBezTo>
                  <a:cubicBezTo>
                    <a:pt x="438" y="979"/>
                    <a:pt x="566" y="1025"/>
                    <a:pt x="692" y="1025"/>
                  </a:cubicBezTo>
                  <a:cubicBezTo>
                    <a:pt x="955" y="1025"/>
                    <a:pt x="1210" y="822"/>
                    <a:pt x="1210" y="510"/>
                  </a:cubicBezTo>
                  <a:cubicBezTo>
                    <a:pt x="1210" y="223"/>
                    <a:pt x="972"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2352643" y="3356982"/>
              <a:ext cx="35135" cy="29951"/>
            </a:xfrm>
            <a:custGeom>
              <a:avLst/>
              <a:gdLst/>
              <a:ahLst/>
              <a:cxnLst/>
              <a:rect l="l" t="t" r="r" b="b"/>
              <a:pathLst>
                <a:path w="1186" h="1011" extrusionOk="0">
                  <a:moveTo>
                    <a:pt x="655" y="1"/>
                  </a:moveTo>
                  <a:cubicBezTo>
                    <a:pt x="232" y="1"/>
                    <a:pt x="0" y="521"/>
                    <a:pt x="294" y="846"/>
                  </a:cubicBezTo>
                  <a:cubicBezTo>
                    <a:pt x="402" y="959"/>
                    <a:pt x="538" y="1010"/>
                    <a:pt x="670" y="1010"/>
                  </a:cubicBezTo>
                  <a:cubicBezTo>
                    <a:pt x="928" y="1010"/>
                    <a:pt x="1175" y="816"/>
                    <a:pt x="1185" y="511"/>
                  </a:cubicBezTo>
                  <a:cubicBezTo>
                    <a:pt x="1169" y="241"/>
                    <a:pt x="963" y="18"/>
                    <a:pt x="692" y="2"/>
                  </a:cubicBezTo>
                  <a:cubicBezTo>
                    <a:pt x="679" y="1"/>
                    <a:pt x="667"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1653523" y="3715859"/>
              <a:ext cx="34809" cy="29684"/>
            </a:xfrm>
            <a:custGeom>
              <a:avLst/>
              <a:gdLst/>
              <a:ahLst/>
              <a:cxnLst/>
              <a:rect l="l" t="t" r="r" b="b"/>
              <a:pathLst>
                <a:path w="1175" h="1002" extrusionOk="0">
                  <a:moveTo>
                    <a:pt x="514" y="1"/>
                  </a:moveTo>
                  <a:cubicBezTo>
                    <a:pt x="507" y="1"/>
                    <a:pt x="501" y="1"/>
                    <a:pt x="494" y="1"/>
                  </a:cubicBezTo>
                  <a:cubicBezTo>
                    <a:pt x="224" y="1"/>
                    <a:pt x="1" y="224"/>
                    <a:pt x="1" y="495"/>
                  </a:cubicBezTo>
                  <a:cubicBezTo>
                    <a:pt x="1" y="795"/>
                    <a:pt x="247" y="1002"/>
                    <a:pt x="505" y="1002"/>
                  </a:cubicBezTo>
                  <a:cubicBezTo>
                    <a:pt x="630" y="1002"/>
                    <a:pt x="757" y="954"/>
                    <a:pt x="860" y="845"/>
                  </a:cubicBezTo>
                  <a:cubicBezTo>
                    <a:pt x="1174" y="531"/>
                    <a:pt x="947"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2180877" y="3889373"/>
              <a:ext cx="34780" cy="29803"/>
            </a:xfrm>
            <a:custGeom>
              <a:avLst/>
              <a:gdLst/>
              <a:ahLst/>
              <a:cxnLst/>
              <a:rect l="l" t="t" r="r" b="b"/>
              <a:pathLst>
                <a:path w="1174" h="1006" extrusionOk="0">
                  <a:moveTo>
                    <a:pt x="676" y="1"/>
                  </a:moveTo>
                  <a:cubicBezTo>
                    <a:pt x="549" y="1"/>
                    <a:pt x="419" y="50"/>
                    <a:pt x="314" y="161"/>
                  </a:cubicBezTo>
                  <a:cubicBezTo>
                    <a:pt x="0" y="475"/>
                    <a:pt x="228" y="1005"/>
                    <a:pt x="676" y="1005"/>
                  </a:cubicBezTo>
                  <a:cubicBezTo>
                    <a:pt x="683" y="1005"/>
                    <a:pt x="689" y="1005"/>
                    <a:pt x="696" y="1005"/>
                  </a:cubicBezTo>
                  <a:cubicBezTo>
                    <a:pt x="951" y="989"/>
                    <a:pt x="1173" y="766"/>
                    <a:pt x="1173" y="511"/>
                  </a:cubicBezTo>
                  <a:cubicBezTo>
                    <a:pt x="1173" y="203"/>
                    <a:pt x="932"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2376906" y="3691596"/>
              <a:ext cx="34780" cy="29507"/>
            </a:xfrm>
            <a:custGeom>
              <a:avLst/>
              <a:gdLst/>
              <a:ahLst/>
              <a:cxnLst/>
              <a:rect l="l" t="t" r="r" b="b"/>
              <a:pathLst>
                <a:path w="1174" h="996" extrusionOk="0">
                  <a:moveTo>
                    <a:pt x="656" y="0"/>
                  </a:moveTo>
                  <a:cubicBezTo>
                    <a:pt x="538" y="0"/>
                    <a:pt x="417" y="42"/>
                    <a:pt x="319" y="136"/>
                  </a:cubicBezTo>
                  <a:cubicBezTo>
                    <a:pt x="0" y="454"/>
                    <a:pt x="223" y="979"/>
                    <a:pt x="653" y="995"/>
                  </a:cubicBezTo>
                  <a:cubicBezTo>
                    <a:pt x="923" y="995"/>
                    <a:pt x="1146" y="773"/>
                    <a:pt x="1162" y="502"/>
                  </a:cubicBezTo>
                  <a:cubicBezTo>
                    <a:pt x="1173" y="206"/>
                    <a:pt x="919"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1851596" y="3911739"/>
              <a:ext cx="34454" cy="29566"/>
            </a:xfrm>
            <a:custGeom>
              <a:avLst/>
              <a:gdLst/>
              <a:ahLst/>
              <a:cxnLst/>
              <a:rect l="l" t="t" r="r" b="b"/>
              <a:pathLst>
                <a:path w="1163" h="998" extrusionOk="0">
                  <a:moveTo>
                    <a:pt x="506" y="0"/>
                  </a:moveTo>
                  <a:cubicBezTo>
                    <a:pt x="255" y="0"/>
                    <a:pt x="11" y="191"/>
                    <a:pt x="0" y="488"/>
                  </a:cubicBezTo>
                  <a:cubicBezTo>
                    <a:pt x="0" y="759"/>
                    <a:pt x="223" y="982"/>
                    <a:pt x="494" y="998"/>
                  </a:cubicBezTo>
                  <a:cubicBezTo>
                    <a:pt x="939" y="998"/>
                    <a:pt x="1162" y="473"/>
                    <a:pt x="860" y="154"/>
                  </a:cubicBezTo>
                  <a:cubicBezTo>
                    <a:pt x="759" y="48"/>
                    <a:pt x="632"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1906283" y="3929248"/>
              <a:ext cx="34454" cy="29507"/>
            </a:xfrm>
            <a:custGeom>
              <a:avLst/>
              <a:gdLst/>
              <a:ahLst/>
              <a:cxnLst/>
              <a:rect l="l" t="t" r="r" b="b"/>
              <a:pathLst>
                <a:path w="1163" h="996" extrusionOk="0">
                  <a:moveTo>
                    <a:pt x="654" y="1"/>
                  </a:moveTo>
                  <a:cubicBezTo>
                    <a:pt x="537" y="1"/>
                    <a:pt x="418" y="42"/>
                    <a:pt x="319" y="136"/>
                  </a:cubicBezTo>
                  <a:cubicBezTo>
                    <a:pt x="1" y="455"/>
                    <a:pt x="208" y="980"/>
                    <a:pt x="653" y="996"/>
                  </a:cubicBezTo>
                  <a:cubicBezTo>
                    <a:pt x="924" y="996"/>
                    <a:pt x="1147" y="773"/>
                    <a:pt x="1163" y="502"/>
                  </a:cubicBezTo>
                  <a:cubicBezTo>
                    <a:pt x="1163" y="206"/>
                    <a:pt x="913"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2101986" y="3929485"/>
              <a:ext cx="34780" cy="29151"/>
            </a:xfrm>
            <a:custGeom>
              <a:avLst/>
              <a:gdLst/>
              <a:ahLst/>
              <a:cxnLst/>
              <a:rect l="l" t="t" r="r" b="b"/>
              <a:pathLst>
                <a:path w="1174" h="984" extrusionOk="0">
                  <a:moveTo>
                    <a:pt x="653" y="1"/>
                  </a:moveTo>
                  <a:cubicBezTo>
                    <a:pt x="223" y="1"/>
                    <a:pt x="0" y="542"/>
                    <a:pt x="319" y="845"/>
                  </a:cubicBezTo>
                  <a:cubicBezTo>
                    <a:pt x="420" y="940"/>
                    <a:pt x="543" y="983"/>
                    <a:pt x="664" y="983"/>
                  </a:cubicBezTo>
                  <a:cubicBezTo>
                    <a:pt x="924" y="983"/>
                    <a:pt x="1173" y="783"/>
                    <a:pt x="1162" y="478"/>
                  </a:cubicBezTo>
                  <a:cubicBezTo>
                    <a:pt x="1146" y="208"/>
                    <a:pt x="92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2419803" y="3573007"/>
              <a:ext cx="28796" cy="28825"/>
            </a:xfrm>
            <a:custGeom>
              <a:avLst/>
              <a:gdLst/>
              <a:ahLst/>
              <a:cxnLst/>
              <a:rect l="l" t="t" r="r" b="b"/>
              <a:pathLst>
                <a:path w="972" h="973" extrusionOk="0">
                  <a:moveTo>
                    <a:pt x="478" y="0"/>
                  </a:moveTo>
                  <a:cubicBezTo>
                    <a:pt x="208" y="0"/>
                    <a:pt x="1" y="223"/>
                    <a:pt x="1" y="494"/>
                  </a:cubicBezTo>
                  <a:cubicBezTo>
                    <a:pt x="1" y="764"/>
                    <a:pt x="208" y="971"/>
                    <a:pt x="462" y="971"/>
                  </a:cubicBezTo>
                  <a:cubicBezTo>
                    <a:pt x="471" y="972"/>
                    <a:pt x="481" y="972"/>
                    <a:pt x="490" y="972"/>
                  </a:cubicBezTo>
                  <a:cubicBezTo>
                    <a:pt x="748" y="972"/>
                    <a:pt x="956" y="755"/>
                    <a:pt x="972" y="494"/>
                  </a:cubicBezTo>
                  <a:cubicBezTo>
                    <a:pt x="972" y="223"/>
                    <a:pt x="749"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1899677" y="3143889"/>
              <a:ext cx="34454" cy="29358"/>
            </a:xfrm>
            <a:custGeom>
              <a:avLst/>
              <a:gdLst/>
              <a:ahLst/>
              <a:cxnLst/>
              <a:rect l="l" t="t" r="r" b="b"/>
              <a:pathLst>
                <a:path w="1163" h="991" extrusionOk="0">
                  <a:moveTo>
                    <a:pt x="653" y="0"/>
                  </a:moveTo>
                  <a:cubicBezTo>
                    <a:pt x="208" y="0"/>
                    <a:pt x="1" y="542"/>
                    <a:pt x="319" y="844"/>
                  </a:cubicBezTo>
                  <a:cubicBezTo>
                    <a:pt x="420" y="945"/>
                    <a:pt x="542" y="990"/>
                    <a:pt x="661" y="990"/>
                  </a:cubicBezTo>
                  <a:cubicBezTo>
                    <a:pt x="918" y="990"/>
                    <a:pt x="1163" y="782"/>
                    <a:pt x="1163" y="478"/>
                  </a:cubicBezTo>
                  <a:cubicBezTo>
                    <a:pt x="1147" y="207"/>
                    <a:pt x="924"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1608878" y="3636642"/>
              <a:ext cx="34780" cy="29595"/>
            </a:xfrm>
            <a:custGeom>
              <a:avLst/>
              <a:gdLst/>
              <a:ahLst/>
              <a:cxnLst/>
              <a:rect l="l" t="t" r="r" b="b"/>
              <a:pathLst>
                <a:path w="1174" h="999" extrusionOk="0">
                  <a:moveTo>
                    <a:pt x="661" y="1"/>
                  </a:moveTo>
                  <a:cubicBezTo>
                    <a:pt x="228" y="1"/>
                    <a:pt x="0" y="531"/>
                    <a:pt x="314" y="845"/>
                  </a:cubicBezTo>
                  <a:cubicBezTo>
                    <a:pt x="415" y="951"/>
                    <a:pt x="542" y="999"/>
                    <a:pt x="668" y="999"/>
                  </a:cubicBezTo>
                  <a:cubicBezTo>
                    <a:pt x="919" y="999"/>
                    <a:pt x="1163" y="808"/>
                    <a:pt x="1174" y="511"/>
                  </a:cubicBezTo>
                  <a:cubicBezTo>
                    <a:pt x="1158" y="240"/>
                    <a:pt x="951" y="17"/>
                    <a:pt x="680" y="1"/>
                  </a:cubicBezTo>
                  <a:cubicBezTo>
                    <a:pt x="674" y="1"/>
                    <a:pt x="667"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1743257" y="3222780"/>
              <a:ext cx="34335" cy="29595"/>
            </a:xfrm>
            <a:custGeom>
              <a:avLst/>
              <a:gdLst/>
              <a:ahLst/>
              <a:cxnLst/>
              <a:rect l="l" t="t" r="r" b="b"/>
              <a:pathLst>
                <a:path w="1159" h="999" extrusionOk="0">
                  <a:moveTo>
                    <a:pt x="663" y="1"/>
                  </a:moveTo>
                  <a:cubicBezTo>
                    <a:pt x="536" y="1"/>
                    <a:pt x="405" y="49"/>
                    <a:pt x="299" y="155"/>
                  </a:cubicBezTo>
                  <a:cubicBezTo>
                    <a:pt x="1" y="469"/>
                    <a:pt x="228" y="999"/>
                    <a:pt x="661" y="999"/>
                  </a:cubicBezTo>
                  <a:cubicBezTo>
                    <a:pt x="668" y="999"/>
                    <a:pt x="674" y="999"/>
                    <a:pt x="681" y="998"/>
                  </a:cubicBezTo>
                  <a:cubicBezTo>
                    <a:pt x="951" y="983"/>
                    <a:pt x="1158" y="760"/>
                    <a:pt x="1158" y="489"/>
                  </a:cubicBezTo>
                  <a:cubicBezTo>
                    <a:pt x="1158" y="192"/>
                    <a:pt x="918"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1688421" y="3794987"/>
              <a:ext cx="34780" cy="29418"/>
            </a:xfrm>
            <a:custGeom>
              <a:avLst/>
              <a:gdLst/>
              <a:ahLst/>
              <a:cxnLst/>
              <a:rect l="l" t="t" r="r" b="b"/>
              <a:pathLst>
                <a:path w="1174" h="993" extrusionOk="0">
                  <a:moveTo>
                    <a:pt x="653" y="0"/>
                  </a:moveTo>
                  <a:cubicBezTo>
                    <a:pt x="538" y="0"/>
                    <a:pt x="420" y="41"/>
                    <a:pt x="319" y="132"/>
                  </a:cubicBezTo>
                  <a:cubicBezTo>
                    <a:pt x="1" y="418"/>
                    <a:pt x="192" y="975"/>
                    <a:pt x="637" y="991"/>
                  </a:cubicBezTo>
                  <a:cubicBezTo>
                    <a:pt x="647" y="992"/>
                    <a:pt x="657" y="992"/>
                    <a:pt x="667" y="992"/>
                  </a:cubicBezTo>
                  <a:cubicBezTo>
                    <a:pt x="924" y="992"/>
                    <a:pt x="1132" y="790"/>
                    <a:pt x="1163" y="530"/>
                  </a:cubicBezTo>
                  <a:cubicBezTo>
                    <a:pt x="1174" y="218"/>
                    <a:pt x="921"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2394948" y="3434362"/>
              <a:ext cx="33861" cy="29121"/>
            </a:xfrm>
            <a:custGeom>
              <a:avLst/>
              <a:gdLst/>
              <a:ahLst/>
              <a:cxnLst/>
              <a:rect l="l" t="t" r="r" b="b"/>
              <a:pathLst>
                <a:path w="1143" h="983" extrusionOk="0">
                  <a:moveTo>
                    <a:pt x="645" y="0"/>
                  </a:moveTo>
                  <a:cubicBezTo>
                    <a:pt x="212" y="0"/>
                    <a:pt x="1" y="515"/>
                    <a:pt x="299" y="828"/>
                  </a:cubicBezTo>
                  <a:cubicBezTo>
                    <a:pt x="399" y="934"/>
                    <a:pt x="527" y="982"/>
                    <a:pt x="652" y="982"/>
                  </a:cubicBezTo>
                  <a:cubicBezTo>
                    <a:pt x="902" y="982"/>
                    <a:pt x="1142" y="791"/>
                    <a:pt x="1142" y="494"/>
                  </a:cubicBezTo>
                  <a:cubicBezTo>
                    <a:pt x="1142" y="223"/>
                    <a:pt x="935" y="1"/>
                    <a:pt x="665" y="1"/>
                  </a:cubicBezTo>
                  <a:cubicBezTo>
                    <a:pt x="658" y="0"/>
                    <a:pt x="651"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2154926" y="3161338"/>
              <a:ext cx="34335" cy="29269"/>
            </a:xfrm>
            <a:custGeom>
              <a:avLst/>
              <a:gdLst/>
              <a:ahLst/>
              <a:cxnLst/>
              <a:rect l="l" t="t" r="r" b="b"/>
              <a:pathLst>
                <a:path w="1159" h="988" extrusionOk="0">
                  <a:moveTo>
                    <a:pt x="650" y="1"/>
                  </a:moveTo>
                  <a:cubicBezTo>
                    <a:pt x="527" y="1"/>
                    <a:pt x="402" y="45"/>
                    <a:pt x="299" y="144"/>
                  </a:cubicBezTo>
                  <a:cubicBezTo>
                    <a:pt x="1" y="457"/>
                    <a:pt x="213" y="988"/>
                    <a:pt x="646" y="988"/>
                  </a:cubicBezTo>
                  <a:cubicBezTo>
                    <a:pt x="652" y="988"/>
                    <a:pt x="658" y="988"/>
                    <a:pt x="665" y="987"/>
                  </a:cubicBezTo>
                  <a:cubicBezTo>
                    <a:pt x="935" y="987"/>
                    <a:pt x="1158" y="764"/>
                    <a:pt x="1158" y="494"/>
                  </a:cubicBezTo>
                  <a:cubicBezTo>
                    <a:pt x="1147" y="193"/>
                    <a:pt x="904"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2100564" y="3141993"/>
              <a:ext cx="33861" cy="29121"/>
            </a:xfrm>
            <a:custGeom>
              <a:avLst/>
              <a:gdLst/>
              <a:ahLst/>
              <a:cxnLst/>
              <a:rect l="l" t="t" r="r" b="b"/>
              <a:pathLst>
                <a:path w="1143" h="983" extrusionOk="0">
                  <a:moveTo>
                    <a:pt x="498" y="0"/>
                  </a:moveTo>
                  <a:cubicBezTo>
                    <a:pt x="491" y="0"/>
                    <a:pt x="485" y="1"/>
                    <a:pt x="478" y="1"/>
                  </a:cubicBezTo>
                  <a:cubicBezTo>
                    <a:pt x="208" y="1"/>
                    <a:pt x="1" y="224"/>
                    <a:pt x="1" y="494"/>
                  </a:cubicBezTo>
                  <a:cubicBezTo>
                    <a:pt x="1" y="791"/>
                    <a:pt x="241" y="982"/>
                    <a:pt x="491" y="982"/>
                  </a:cubicBezTo>
                  <a:cubicBezTo>
                    <a:pt x="616" y="982"/>
                    <a:pt x="743" y="935"/>
                    <a:pt x="844" y="828"/>
                  </a:cubicBezTo>
                  <a:cubicBezTo>
                    <a:pt x="1142" y="515"/>
                    <a:pt x="930"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2313242" y="3277824"/>
              <a:ext cx="34454" cy="29566"/>
            </a:xfrm>
            <a:custGeom>
              <a:avLst/>
              <a:gdLst/>
              <a:ahLst/>
              <a:cxnLst/>
              <a:rect l="l" t="t" r="r" b="b"/>
              <a:pathLst>
                <a:path w="1163" h="998" extrusionOk="0">
                  <a:moveTo>
                    <a:pt x="669" y="0"/>
                  </a:moveTo>
                  <a:cubicBezTo>
                    <a:pt x="223" y="0"/>
                    <a:pt x="0" y="525"/>
                    <a:pt x="303" y="844"/>
                  </a:cubicBezTo>
                  <a:cubicBezTo>
                    <a:pt x="404" y="950"/>
                    <a:pt x="531" y="997"/>
                    <a:pt x="657" y="997"/>
                  </a:cubicBezTo>
                  <a:cubicBezTo>
                    <a:pt x="908" y="997"/>
                    <a:pt x="1152" y="806"/>
                    <a:pt x="1162" y="509"/>
                  </a:cubicBezTo>
                  <a:cubicBezTo>
                    <a:pt x="1162" y="239"/>
                    <a:pt x="940" y="16"/>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1626771" y="3381541"/>
              <a:ext cx="34335" cy="29477"/>
            </a:xfrm>
            <a:custGeom>
              <a:avLst/>
              <a:gdLst/>
              <a:ahLst/>
              <a:cxnLst/>
              <a:rect l="l" t="t" r="r" b="b"/>
              <a:pathLst>
                <a:path w="1159" h="995" extrusionOk="0">
                  <a:moveTo>
                    <a:pt x="646" y="0"/>
                  </a:moveTo>
                  <a:cubicBezTo>
                    <a:pt x="213" y="0"/>
                    <a:pt x="1" y="531"/>
                    <a:pt x="299" y="844"/>
                  </a:cubicBezTo>
                  <a:cubicBezTo>
                    <a:pt x="397" y="948"/>
                    <a:pt x="521" y="994"/>
                    <a:pt x="644" y="994"/>
                  </a:cubicBezTo>
                  <a:cubicBezTo>
                    <a:pt x="898" y="994"/>
                    <a:pt x="1148" y="795"/>
                    <a:pt x="1159" y="494"/>
                  </a:cubicBezTo>
                  <a:cubicBezTo>
                    <a:pt x="1159" y="224"/>
                    <a:pt x="936" y="17"/>
                    <a:pt x="665" y="1"/>
                  </a:cubicBezTo>
                  <a:cubicBezTo>
                    <a:pt x="659" y="1"/>
                    <a:pt x="652"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2258199" y="3847898"/>
              <a:ext cx="34335" cy="29507"/>
            </a:xfrm>
            <a:custGeom>
              <a:avLst/>
              <a:gdLst/>
              <a:ahLst/>
              <a:cxnLst/>
              <a:rect l="l" t="t" r="r" b="b"/>
              <a:pathLst>
                <a:path w="1159" h="996" extrusionOk="0">
                  <a:moveTo>
                    <a:pt x="661" y="1"/>
                  </a:moveTo>
                  <a:cubicBezTo>
                    <a:pt x="228" y="1"/>
                    <a:pt x="0" y="531"/>
                    <a:pt x="298" y="845"/>
                  </a:cubicBezTo>
                  <a:cubicBezTo>
                    <a:pt x="403" y="949"/>
                    <a:pt x="531" y="995"/>
                    <a:pt x="656" y="995"/>
                  </a:cubicBezTo>
                  <a:cubicBezTo>
                    <a:pt x="913" y="995"/>
                    <a:pt x="1158" y="800"/>
                    <a:pt x="1158" y="511"/>
                  </a:cubicBezTo>
                  <a:cubicBezTo>
                    <a:pt x="1158" y="240"/>
                    <a:pt x="951" y="17"/>
                    <a:pt x="681" y="1"/>
                  </a:cubicBezTo>
                  <a:cubicBezTo>
                    <a:pt x="674" y="1"/>
                    <a:pt x="668"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1606863" y="3440732"/>
              <a:ext cx="34454" cy="29507"/>
            </a:xfrm>
            <a:custGeom>
              <a:avLst/>
              <a:gdLst/>
              <a:ahLst/>
              <a:cxnLst/>
              <a:rect l="l" t="t" r="r" b="b"/>
              <a:pathLst>
                <a:path w="1163" h="996" extrusionOk="0">
                  <a:moveTo>
                    <a:pt x="653" y="0"/>
                  </a:moveTo>
                  <a:cubicBezTo>
                    <a:pt x="536" y="0"/>
                    <a:pt x="417" y="42"/>
                    <a:pt x="318" y="136"/>
                  </a:cubicBezTo>
                  <a:cubicBezTo>
                    <a:pt x="0" y="454"/>
                    <a:pt x="207" y="995"/>
                    <a:pt x="653" y="995"/>
                  </a:cubicBezTo>
                  <a:cubicBezTo>
                    <a:pt x="923" y="995"/>
                    <a:pt x="1146" y="772"/>
                    <a:pt x="1162" y="502"/>
                  </a:cubicBezTo>
                  <a:cubicBezTo>
                    <a:pt x="1162" y="206"/>
                    <a:pt x="912"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2362271" y="3749335"/>
              <a:ext cx="29269" cy="28825"/>
            </a:xfrm>
            <a:custGeom>
              <a:avLst/>
              <a:gdLst/>
              <a:ahLst/>
              <a:cxnLst/>
              <a:rect l="l" t="t" r="r" b="b"/>
              <a:pathLst>
                <a:path w="988" h="973" extrusionOk="0">
                  <a:moveTo>
                    <a:pt x="506" y="1"/>
                  </a:moveTo>
                  <a:cubicBezTo>
                    <a:pt x="497" y="1"/>
                    <a:pt x="487" y="1"/>
                    <a:pt x="478" y="1"/>
                  </a:cubicBezTo>
                  <a:cubicBezTo>
                    <a:pt x="208" y="1"/>
                    <a:pt x="1" y="224"/>
                    <a:pt x="1" y="495"/>
                  </a:cubicBezTo>
                  <a:cubicBezTo>
                    <a:pt x="17" y="765"/>
                    <a:pt x="256" y="972"/>
                    <a:pt x="526" y="972"/>
                  </a:cubicBezTo>
                  <a:cubicBezTo>
                    <a:pt x="781" y="956"/>
                    <a:pt x="988" y="734"/>
                    <a:pt x="972" y="479"/>
                  </a:cubicBezTo>
                  <a:cubicBezTo>
                    <a:pt x="972" y="217"/>
                    <a:pt x="764"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2394829" y="3632109"/>
              <a:ext cx="33980" cy="29566"/>
            </a:xfrm>
            <a:custGeom>
              <a:avLst/>
              <a:gdLst/>
              <a:ahLst/>
              <a:cxnLst/>
              <a:rect l="l" t="t" r="r" b="b"/>
              <a:pathLst>
                <a:path w="1147" h="998" extrusionOk="0">
                  <a:moveTo>
                    <a:pt x="656" y="0"/>
                  </a:moveTo>
                  <a:cubicBezTo>
                    <a:pt x="531" y="0"/>
                    <a:pt x="403" y="48"/>
                    <a:pt x="303" y="154"/>
                  </a:cubicBezTo>
                  <a:cubicBezTo>
                    <a:pt x="0" y="473"/>
                    <a:pt x="223" y="998"/>
                    <a:pt x="669" y="998"/>
                  </a:cubicBezTo>
                  <a:cubicBezTo>
                    <a:pt x="939" y="982"/>
                    <a:pt x="1146" y="759"/>
                    <a:pt x="1146" y="488"/>
                  </a:cubicBezTo>
                  <a:cubicBezTo>
                    <a:pt x="1146" y="191"/>
                    <a:pt x="906"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2218916" y="3181572"/>
              <a:ext cx="29744" cy="28825"/>
            </a:xfrm>
            <a:custGeom>
              <a:avLst/>
              <a:gdLst/>
              <a:ahLst/>
              <a:cxnLst/>
              <a:rect l="l" t="t" r="r" b="b"/>
              <a:pathLst>
                <a:path w="1004" h="973" extrusionOk="0">
                  <a:moveTo>
                    <a:pt x="483" y="1"/>
                  </a:moveTo>
                  <a:cubicBezTo>
                    <a:pt x="240" y="1"/>
                    <a:pt x="33" y="202"/>
                    <a:pt x="33" y="448"/>
                  </a:cubicBezTo>
                  <a:cubicBezTo>
                    <a:pt x="1" y="718"/>
                    <a:pt x="208" y="957"/>
                    <a:pt x="478" y="973"/>
                  </a:cubicBezTo>
                  <a:cubicBezTo>
                    <a:pt x="749" y="973"/>
                    <a:pt x="988" y="766"/>
                    <a:pt x="1004" y="495"/>
                  </a:cubicBezTo>
                  <a:cubicBezTo>
                    <a:pt x="1004" y="225"/>
                    <a:pt x="781" y="2"/>
                    <a:pt x="510" y="2"/>
                  </a:cubicBezTo>
                  <a:cubicBezTo>
                    <a:pt x="501" y="1"/>
                    <a:pt x="492"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1591458" y="3500752"/>
              <a:ext cx="30040" cy="28529"/>
            </a:xfrm>
            <a:custGeom>
              <a:avLst/>
              <a:gdLst/>
              <a:ahLst/>
              <a:cxnLst/>
              <a:rect l="l" t="t" r="r" b="b"/>
              <a:pathLst>
                <a:path w="1014" h="963" extrusionOk="0">
                  <a:moveTo>
                    <a:pt x="496" y="0"/>
                  </a:moveTo>
                  <a:cubicBezTo>
                    <a:pt x="263" y="0"/>
                    <a:pt x="57" y="183"/>
                    <a:pt x="43" y="434"/>
                  </a:cubicBezTo>
                  <a:cubicBezTo>
                    <a:pt x="1" y="778"/>
                    <a:pt x="259" y="962"/>
                    <a:pt x="518" y="962"/>
                  </a:cubicBezTo>
                  <a:cubicBezTo>
                    <a:pt x="750" y="962"/>
                    <a:pt x="983" y="814"/>
                    <a:pt x="998" y="497"/>
                  </a:cubicBezTo>
                  <a:cubicBezTo>
                    <a:pt x="1014" y="243"/>
                    <a:pt x="823" y="20"/>
                    <a:pt x="552" y="4"/>
                  </a:cubicBezTo>
                  <a:cubicBezTo>
                    <a:pt x="533" y="2"/>
                    <a:pt x="515" y="0"/>
                    <a:pt x="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2043032" y="3122559"/>
              <a:ext cx="29269" cy="28440"/>
            </a:xfrm>
            <a:custGeom>
              <a:avLst/>
              <a:gdLst/>
              <a:ahLst/>
              <a:cxnLst/>
              <a:rect l="l" t="t" r="r" b="b"/>
              <a:pathLst>
                <a:path w="988" h="960" extrusionOk="0">
                  <a:moveTo>
                    <a:pt x="455" y="1"/>
                  </a:moveTo>
                  <a:cubicBezTo>
                    <a:pt x="210" y="1"/>
                    <a:pt x="18" y="198"/>
                    <a:pt x="33" y="450"/>
                  </a:cubicBezTo>
                  <a:cubicBezTo>
                    <a:pt x="0" y="788"/>
                    <a:pt x="249" y="959"/>
                    <a:pt x="499" y="959"/>
                  </a:cubicBezTo>
                  <a:cubicBezTo>
                    <a:pt x="743" y="959"/>
                    <a:pt x="987" y="796"/>
                    <a:pt x="972" y="466"/>
                  </a:cubicBezTo>
                  <a:cubicBezTo>
                    <a:pt x="987" y="220"/>
                    <a:pt x="780" y="3"/>
                    <a:pt x="536" y="3"/>
                  </a:cubicBezTo>
                  <a:cubicBezTo>
                    <a:pt x="527" y="3"/>
                    <a:pt x="519" y="4"/>
                    <a:pt x="510" y="4"/>
                  </a:cubicBezTo>
                  <a:cubicBezTo>
                    <a:pt x="492" y="2"/>
                    <a:pt x="473"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1787280" y="3892572"/>
              <a:ext cx="35106" cy="28085"/>
            </a:xfrm>
            <a:custGeom>
              <a:avLst/>
              <a:gdLst/>
              <a:ahLst/>
              <a:cxnLst/>
              <a:rect l="l" t="t" r="r" b="b"/>
              <a:pathLst>
                <a:path w="1185" h="948" extrusionOk="0">
                  <a:moveTo>
                    <a:pt x="649" y="1"/>
                  </a:moveTo>
                  <a:cubicBezTo>
                    <a:pt x="49" y="1"/>
                    <a:pt x="0" y="929"/>
                    <a:pt x="643" y="944"/>
                  </a:cubicBezTo>
                  <a:cubicBezTo>
                    <a:pt x="661" y="947"/>
                    <a:pt x="678" y="948"/>
                    <a:pt x="695" y="948"/>
                  </a:cubicBezTo>
                  <a:cubicBezTo>
                    <a:pt x="929" y="948"/>
                    <a:pt x="1137" y="752"/>
                    <a:pt x="1137" y="515"/>
                  </a:cubicBezTo>
                  <a:cubicBezTo>
                    <a:pt x="1184" y="244"/>
                    <a:pt x="977" y="5"/>
                    <a:pt x="723" y="5"/>
                  </a:cubicBezTo>
                  <a:cubicBezTo>
                    <a:pt x="697" y="2"/>
                    <a:pt x="673"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1970421" y="3949748"/>
              <a:ext cx="33861" cy="27966"/>
            </a:xfrm>
            <a:custGeom>
              <a:avLst/>
              <a:gdLst/>
              <a:ahLst/>
              <a:cxnLst/>
              <a:rect l="l" t="t" r="r" b="b"/>
              <a:pathLst>
                <a:path w="1143" h="944" extrusionOk="0">
                  <a:moveTo>
                    <a:pt x="482" y="0"/>
                  </a:moveTo>
                  <a:cubicBezTo>
                    <a:pt x="239" y="0"/>
                    <a:pt x="32" y="202"/>
                    <a:pt x="32" y="447"/>
                  </a:cubicBezTo>
                  <a:cubicBezTo>
                    <a:pt x="0" y="718"/>
                    <a:pt x="191" y="940"/>
                    <a:pt x="462" y="940"/>
                  </a:cubicBezTo>
                  <a:cubicBezTo>
                    <a:pt x="482" y="942"/>
                    <a:pt x="502" y="943"/>
                    <a:pt x="521" y="943"/>
                  </a:cubicBezTo>
                  <a:cubicBezTo>
                    <a:pt x="1117" y="943"/>
                    <a:pt x="1142" y="17"/>
                    <a:pt x="510" y="1"/>
                  </a:cubicBezTo>
                  <a:cubicBezTo>
                    <a:pt x="501" y="1"/>
                    <a:pt x="491"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1644695" y="3322528"/>
              <a:ext cx="34335" cy="28440"/>
            </a:xfrm>
            <a:custGeom>
              <a:avLst/>
              <a:gdLst/>
              <a:ahLst/>
              <a:cxnLst/>
              <a:rect l="l" t="t" r="r" b="b"/>
              <a:pathLst>
                <a:path w="1159" h="960" extrusionOk="0">
                  <a:moveTo>
                    <a:pt x="622" y="0"/>
                  </a:moveTo>
                  <a:cubicBezTo>
                    <a:pt x="26" y="0"/>
                    <a:pt x="1" y="943"/>
                    <a:pt x="633" y="958"/>
                  </a:cubicBezTo>
                  <a:cubicBezTo>
                    <a:pt x="642" y="959"/>
                    <a:pt x="652" y="959"/>
                    <a:pt x="661" y="959"/>
                  </a:cubicBezTo>
                  <a:cubicBezTo>
                    <a:pt x="905" y="959"/>
                    <a:pt x="1127" y="758"/>
                    <a:pt x="1127" y="513"/>
                  </a:cubicBezTo>
                  <a:cubicBezTo>
                    <a:pt x="1158" y="242"/>
                    <a:pt x="952" y="3"/>
                    <a:pt x="681" y="3"/>
                  </a:cubicBezTo>
                  <a:cubicBezTo>
                    <a:pt x="661" y="1"/>
                    <a:pt x="641"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1572913" y="3560713"/>
              <a:ext cx="28262" cy="26959"/>
            </a:xfrm>
            <a:custGeom>
              <a:avLst/>
              <a:gdLst/>
              <a:ahLst/>
              <a:cxnLst/>
              <a:rect l="l" t="t" r="r" b="b"/>
              <a:pathLst>
                <a:path w="954" h="910" extrusionOk="0">
                  <a:moveTo>
                    <a:pt x="466" y="1"/>
                  </a:moveTo>
                  <a:cubicBezTo>
                    <a:pt x="223" y="1"/>
                    <a:pt x="16" y="202"/>
                    <a:pt x="16" y="447"/>
                  </a:cubicBezTo>
                  <a:cubicBezTo>
                    <a:pt x="1" y="693"/>
                    <a:pt x="178" y="910"/>
                    <a:pt x="420" y="910"/>
                  </a:cubicBezTo>
                  <a:cubicBezTo>
                    <a:pt x="429" y="910"/>
                    <a:pt x="437" y="909"/>
                    <a:pt x="446" y="909"/>
                  </a:cubicBezTo>
                  <a:cubicBezTo>
                    <a:pt x="455" y="909"/>
                    <a:pt x="465" y="910"/>
                    <a:pt x="474" y="910"/>
                  </a:cubicBezTo>
                  <a:cubicBezTo>
                    <a:pt x="747" y="910"/>
                    <a:pt x="954" y="692"/>
                    <a:pt x="923" y="415"/>
                  </a:cubicBezTo>
                  <a:cubicBezTo>
                    <a:pt x="923" y="192"/>
                    <a:pt x="732" y="1"/>
                    <a:pt x="493" y="1"/>
                  </a:cubicBezTo>
                  <a:cubicBezTo>
                    <a:pt x="484" y="1"/>
                    <a:pt x="475"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2439622" y="3514498"/>
              <a:ext cx="28322" cy="27403"/>
            </a:xfrm>
            <a:custGeom>
              <a:avLst/>
              <a:gdLst/>
              <a:ahLst/>
              <a:cxnLst/>
              <a:rect l="l" t="t" r="r" b="b"/>
              <a:pathLst>
                <a:path w="956" h="925" extrusionOk="0">
                  <a:moveTo>
                    <a:pt x="450" y="1"/>
                  </a:moveTo>
                  <a:cubicBezTo>
                    <a:pt x="208" y="1"/>
                    <a:pt x="16" y="202"/>
                    <a:pt x="16" y="447"/>
                  </a:cubicBezTo>
                  <a:cubicBezTo>
                    <a:pt x="0" y="702"/>
                    <a:pt x="207" y="925"/>
                    <a:pt x="478" y="925"/>
                  </a:cubicBezTo>
                  <a:cubicBezTo>
                    <a:pt x="732" y="925"/>
                    <a:pt x="955" y="718"/>
                    <a:pt x="939" y="463"/>
                  </a:cubicBezTo>
                  <a:cubicBezTo>
                    <a:pt x="955" y="202"/>
                    <a:pt x="748" y="1"/>
                    <a:pt x="505" y="1"/>
                  </a:cubicBezTo>
                  <a:cubicBezTo>
                    <a:pt x="496" y="1"/>
                    <a:pt x="487" y="1"/>
                    <a:pt x="478" y="2"/>
                  </a:cubicBezTo>
                  <a:cubicBezTo>
                    <a:pt x="469" y="1"/>
                    <a:pt x="459"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1590807" y="3697373"/>
              <a:ext cx="31965" cy="27048"/>
            </a:xfrm>
            <a:custGeom>
              <a:avLst/>
              <a:gdLst/>
              <a:ahLst/>
              <a:cxnLst/>
              <a:rect l="l" t="t" r="r" b="b"/>
              <a:pathLst>
                <a:path w="1079" h="913" extrusionOk="0">
                  <a:moveTo>
                    <a:pt x="600" y="0"/>
                  </a:moveTo>
                  <a:cubicBezTo>
                    <a:pt x="497" y="0"/>
                    <a:pt x="393" y="36"/>
                    <a:pt x="303" y="116"/>
                  </a:cubicBezTo>
                  <a:cubicBezTo>
                    <a:pt x="1" y="387"/>
                    <a:pt x="176" y="896"/>
                    <a:pt x="590" y="912"/>
                  </a:cubicBezTo>
                  <a:cubicBezTo>
                    <a:pt x="599" y="912"/>
                    <a:pt x="608" y="913"/>
                    <a:pt x="618" y="913"/>
                  </a:cubicBezTo>
                  <a:cubicBezTo>
                    <a:pt x="846" y="913"/>
                    <a:pt x="1052" y="727"/>
                    <a:pt x="1067" y="482"/>
                  </a:cubicBezTo>
                  <a:cubicBezTo>
                    <a:pt x="1079" y="202"/>
                    <a:pt x="845" y="0"/>
                    <a:pt x="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2279292" y="3199969"/>
              <a:ext cx="27818" cy="27018"/>
            </a:xfrm>
            <a:custGeom>
              <a:avLst/>
              <a:gdLst/>
              <a:ahLst/>
              <a:cxnLst/>
              <a:rect l="l" t="t" r="r" b="b"/>
              <a:pathLst>
                <a:path w="939" h="912" extrusionOk="0">
                  <a:moveTo>
                    <a:pt x="491" y="1"/>
                  </a:moveTo>
                  <a:cubicBezTo>
                    <a:pt x="481" y="1"/>
                    <a:pt x="472" y="1"/>
                    <a:pt x="462" y="2"/>
                  </a:cubicBezTo>
                  <a:cubicBezTo>
                    <a:pt x="453" y="1"/>
                    <a:pt x="445" y="1"/>
                    <a:pt x="436" y="1"/>
                  </a:cubicBezTo>
                  <a:cubicBezTo>
                    <a:pt x="194" y="1"/>
                    <a:pt x="1" y="217"/>
                    <a:pt x="16" y="463"/>
                  </a:cubicBezTo>
                  <a:cubicBezTo>
                    <a:pt x="1" y="709"/>
                    <a:pt x="193" y="910"/>
                    <a:pt x="434" y="910"/>
                  </a:cubicBezTo>
                  <a:cubicBezTo>
                    <a:pt x="444" y="910"/>
                    <a:pt x="453" y="910"/>
                    <a:pt x="462" y="909"/>
                  </a:cubicBezTo>
                  <a:cubicBezTo>
                    <a:pt x="478" y="911"/>
                    <a:pt x="495" y="912"/>
                    <a:pt x="511" y="912"/>
                  </a:cubicBezTo>
                  <a:cubicBezTo>
                    <a:pt x="744" y="912"/>
                    <a:pt x="938" y="702"/>
                    <a:pt x="924" y="463"/>
                  </a:cubicBezTo>
                  <a:cubicBezTo>
                    <a:pt x="939" y="202"/>
                    <a:pt x="747" y="1"/>
                    <a:pt x="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1984108" y="3105199"/>
              <a:ext cx="32558" cy="27403"/>
            </a:xfrm>
            <a:custGeom>
              <a:avLst/>
              <a:gdLst/>
              <a:ahLst/>
              <a:cxnLst/>
              <a:rect l="l" t="t" r="r" b="b"/>
              <a:pathLst>
                <a:path w="1099" h="925" extrusionOk="0">
                  <a:moveTo>
                    <a:pt x="452" y="0"/>
                  </a:moveTo>
                  <a:cubicBezTo>
                    <a:pt x="208" y="0"/>
                    <a:pt x="1" y="217"/>
                    <a:pt x="16" y="479"/>
                  </a:cubicBezTo>
                  <a:cubicBezTo>
                    <a:pt x="16" y="718"/>
                    <a:pt x="207" y="924"/>
                    <a:pt x="462" y="924"/>
                  </a:cubicBezTo>
                  <a:cubicBezTo>
                    <a:pt x="1082" y="924"/>
                    <a:pt x="1098" y="1"/>
                    <a:pt x="478" y="1"/>
                  </a:cubicBezTo>
                  <a:cubicBezTo>
                    <a:pt x="469" y="1"/>
                    <a:pt x="460"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2028457" y="3970012"/>
              <a:ext cx="28262" cy="26959"/>
            </a:xfrm>
            <a:custGeom>
              <a:avLst/>
              <a:gdLst/>
              <a:ahLst/>
              <a:cxnLst/>
              <a:rect l="l" t="t" r="r" b="b"/>
              <a:pathLst>
                <a:path w="954" h="910" extrusionOk="0">
                  <a:moveTo>
                    <a:pt x="479" y="1"/>
                  </a:moveTo>
                  <a:cubicBezTo>
                    <a:pt x="222" y="1"/>
                    <a:pt x="16" y="203"/>
                    <a:pt x="31" y="463"/>
                  </a:cubicBezTo>
                  <a:cubicBezTo>
                    <a:pt x="0" y="694"/>
                    <a:pt x="192" y="910"/>
                    <a:pt x="435" y="910"/>
                  </a:cubicBezTo>
                  <a:cubicBezTo>
                    <a:pt x="444" y="910"/>
                    <a:pt x="452" y="910"/>
                    <a:pt x="461" y="909"/>
                  </a:cubicBezTo>
                  <a:cubicBezTo>
                    <a:pt x="469" y="910"/>
                    <a:pt x="478" y="910"/>
                    <a:pt x="486" y="910"/>
                  </a:cubicBezTo>
                  <a:cubicBezTo>
                    <a:pt x="745" y="910"/>
                    <a:pt x="953" y="678"/>
                    <a:pt x="922" y="416"/>
                  </a:cubicBezTo>
                  <a:cubicBezTo>
                    <a:pt x="922" y="177"/>
                    <a:pt x="731" y="2"/>
                    <a:pt x="509" y="2"/>
                  </a:cubicBezTo>
                  <a:cubicBezTo>
                    <a:pt x="499" y="1"/>
                    <a:pt x="489" y="1"/>
                    <a:pt x="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2342482" y="3809237"/>
              <a:ext cx="28796" cy="27403"/>
            </a:xfrm>
            <a:custGeom>
              <a:avLst/>
              <a:gdLst/>
              <a:ahLst/>
              <a:cxnLst/>
              <a:rect l="l" t="t" r="r" b="b"/>
              <a:pathLst>
                <a:path w="972" h="925" extrusionOk="0">
                  <a:moveTo>
                    <a:pt x="464" y="0"/>
                  </a:moveTo>
                  <a:cubicBezTo>
                    <a:pt x="223" y="0"/>
                    <a:pt x="32" y="186"/>
                    <a:pt x="32" y="431"/>
                  </a:cubicBezTo>
                  <a:cubicBezTo>
                    <a:pt x="0" y="685"/>
                    <a:pt x="207" y="924"/>
                    <a:pt x="478" y="924"/>
                  </a:cubicBezTo>
                  <a:cubicBezTo>
                    <a:pt x="487" y="925"/>
                    <a:pt x="496" y="925"/>
                    <a:pt x="505" y="925"/>
                  </a:cubicBezTo>
                  <a:cubicBezTo>
                    <a:pt x="748" y="925"/>
                    <a:pt x="955" y="724"/>
                    <a:pt x="955" y="478"/>
                  </a:cubicBezTo>
                  <a:cubicBezTo>
                    <a:pt x="971" y="208"/>
                    <a:pt x="764" y="1"/>
                    <a:pt x="494" y="1"/>
                  </a:cubicBezTo>
                  <a:cubicBezTo>
                    <a:pt x="484" y="0"/>
                    <a:pt x="474"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2242171" y="3908747"/>
              <a:ext cx="31965" cy="26929"/>
            </a:xfrm>
            <a:custGeom>
              <a:avLst/>
              <a:gdLst/>
              <a:ahLst/>
              <a:cxnLst/>
              <a:rect l="l" t="t" r="r" b="b"/>
              <a:pathLst>
                <a:path w="1079" h="909" extrusionOk="0">
                  <a:moveTo>
                    <a:pt x="613" y="0"/>
                  </a:moveTo>
                  <a:cubicBezTo>
                    <a:pt x="227" y="0"/>
                    <a:pt x="1" y="467"/>
                    <a:pt x="282" y="765"/>
                  </a:cubicBezTo>
                  <a:cubicBezTo>
                    <a:pt x="372" y="865"/>
                    <a:pt x="488" y="909"/>
                    <a:pt x="603" y="909"/>
                  </a:cubicBezTo>
                  <a:cubicBezTo>
                    <a:pt x="834" y="909"/>
                    <a:pt x="1062" y="728"/>
                    <a:pt x="1062" y="462"/>
                  </a:cubicBezTo>
                  <a:cubicBezTo>
                    <a:pt x="1078" y="207"/>
                    <a:pt x="887" y="1"/>
                    <a:pt x="633" y="1"/>
                  </a:cubicBezTo>
                  <a:cubicBezTo>
                    <a:pt x="626" y="0"/>
                    <a:pt x="620"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2413937" y="3376327"/>
              <a:ext cx="31847" cy="26751"/>
            </a:xfrm>
            <a:custGeom>
              <a:avLst/>
              <a:gdLst/>
              <a:ahLst/>
              <a:cxnLst/>
              <a:rect l="l" t="t" r="r" b="b"/>
              <a:pathLst>
                <a:path w="1075" h="903" extrusionOk="0">
                  <a:moveTo>
                    <a:pt x="591" y="0"/>
                  </a:moveTo>
                  <a:cubicBezTo>
                    <a:pt x="201" y="0"/>
                    <a:pt x="1" y="473"/>
                    <a:pt x="278" y="766"/>
                  </a:cubicBezTo>
                  <a:cubicBezTo>
                    <a:pt x="373" y="860"/>
                    <a:pt x="489" y="903"/>
                    <a:pt x="603" y="903"/>
                  </a:cubicBezTo>
                  <a:cubicBezTo>
                    <a:pt x="836" y="903"/>
                    <a:pt x="1058" y="725"/>
                    <a:pt x="1058" y="447"/>
                  </a:cubicBezTo>
                  <a:cubicBezTo>
                    <a:pt x="1074" y="209"/>
                    <a:pt x="883" y="2"/>
                    <a:pt x="629" y="2"/>
                  </a:cubicBezTo>
                  <a:cubicBezTo>
                    <a:pt x="616" y="1"/>
                    <a:pt x="603" y="0"/>
                    <a:pt x="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1845967" y="3125018"/>
              <a:ext cx="27818" cy="27018"/>
            </a:xfrm>
            <a:custGeom>
              <a:avLst/>
              <a:gdLst/>
              <a:ahLst/>
              <a:cxnLst/>
              <a:rect l="l" t="t" r="r" b="b"/>
              <a:pathLst>
                <a:path w="939" h="912" extrusionOk="0">
                  <a:moveTo>
                    <a:pt x="461" y="1"/>
                  </a:moveTo>
                  <a:cubicBezTo>
                    <a:pt x="222" y="1"/>
                    <a:pt x="15" y="192"/>
                    <a:pt x="15" y="446"/>
                  </a:cubicBezTo>
                  <a:cubicBezTo>
                    <a:pt x="0" y="700"/>
                    <a:pt x="208" y="911"/>
                    <a:pt x="470" y="911"/>
                  </a:cubicBezTo>
                  <a:cubicBezTo>
                    <a:pt x="488" y="911"/>
                    <a:pt x="506" y="910"/>
                    <a:pt x="524" y="908"/>
                  </a:cubicBezTo>
                  <a:cubicBezTo>
                    <a:pt x="747" y="892"/>
                    <a:pt x="922" y="701"/>
                    <a:pt x="922" y="478"/>
                  </a:cubicBezTo>
                  <a:cubicBezTo>
                    <a:pt x="938" y="208"/>
                    <a:pt x="716"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2378328" y="3299006"/>
              <a:ext cx="28292" cy="26959"/>
            </a:xfrm>
            <a:custGeom>
              <a:avLst/>
              <a:gdLst/>
              <a:ahLst/>
              <a:cxnLst/>
              <a:rect l="l" t="t" r="r" b="b"/>
              <a:pathLst>
                <a:path w="955" h="910" extrusionOk="0">
                  <a:moveTo>
                    <a:pt x="508" y="0"/>
                  </a:moveTo>
                  <a:cubicBezTo>
                    <a:pt x="498" y="0"/>
                    <a:pt x="488" y="1"/>
                    <a:pt x="478" y="1"/>
                  </a:cubicBezTo>
                  <a:cubicBezTo>
                    <a:pt x="468" y="1"/>
                    <a:pt x="459" y="0"/>
                    <a:pt x="450" y="0"/>
                  </a:cubicBezTo>
                  <a:cubicBezTo>
                    <a:pt x="207" y="0"/>
                    <a:pt x="1" y="202"/>
                    <a:pt x="16" y="463"/>
                  </a:cubicBezTo>
                  <a:cubicBezTo>
                    <a:pt x="1" y="708"/>
                    <a:pt x="192" y="909"/>
                    <a:pt x="434" y="909"/>
                  </a:cubicBezTo>
                  <a:cubicBezTo>
                    <a:pt x="443" y="909"/>
                    <a:pt x="452" y="909"/>
                    <a:pt x="462" y="909"/>
                  </a:cubicBezTo>
                  <a:cubicBezTo>
                    <a:pt x="470" y="909"/>
                    <a:pt x="478" y="909"/>
                    <a:pt x="486" y="909"/>
                  </a:cubicBezTo>
                  <a:cubicBezTo>
                    <a:pt x="745" y="909"/>
                    <a:pt x="954" y="662"/>
                    <a:pt x="923" y="399"/>
                  </a:cubicBezTo>
                  <a:cubicBezTo>
                    <a:pt x="908" y="171"/>
                    <a:pt x="732" y="0"/>
                    <a:pt x="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1634178" y="3776620"/>
              <a:ext cx="28351" cy="27018"/>
            </a:xfrm>
            <a:custGeom>
              <a:avLst/>
              <a:gdLst/>
              <a:ahLst/>
              <a:cxnLst/>
              <a:rect l="l" t="t" r="r" b="b"/>
              <a:pathLst>
                <a:path w="957" h="912" extrusionOk="0">
                  <a:moveTo>
                    <a:pt x="499" y="0"/>
                  </a:moveTo>
                  <a:cubicBezTo>
                    <a:pt x="254" y="0"/>
                    <a:pt x="48" y="181"/>
                    <a:pt x="33" y="417"/>
                  </a:cubicBezTo>
                  <a:cubicBezTo>
                    <a:pt x="0" y="744"/>
                    <a:pt x="240" y="911"/>
                    <a:pt x="480" y="911"/>
                  </a:cubicBezTo>
                  <a:cubicBezTo>
                    <a:pt x="710" y="911"/>
                    <a:pt x="940" y="760"/>
                    <a:pt x="940" y="449"/>
                  </a:cubicBezTo>
                  <a:cubicBezTo>
                    <a:pt x="956" y="226"/>
                    <a:pt x="781" y="20"/>
                    <a:pt x="558" y="4"/>
                  </a:cubicBezTo>
                  <a:cubicBezTo>
                    <a:pt x="539" y="1"/>
                    <a:pt x="519"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1669579" y="3262596"/>
              <a:ext cx="28558" cy="28055"/>
            </a:xfrm>
            <a:custGeom>
              <a:avLst/>
              <a:gdLst/>
              <a:ahLst/>
              <a:cxnLst/>
              <a:rect l="l" t="t" r="r" b="b"/>
              <a:pathLst>
                <a:path w="964" h="947" extrusionOk="0">
                  <a:moveTo>
                    <a:pt x="483" y="1"/>
                  </a:moveTo>
                  <a:cubicBezTo>
                    <a:pt x="249" y="1"/>
                    <a:pt x="16" y="160"/>
                    <a:pt x="32" y="482"/>
                  </a:cubicBezTo>
                  <a:cubicBezTo>
                    <a:pt x="0" y="737"/>
                    <a:pt x="207" y="944"/>
                    <a:pt x="446" y="944"/>
                  </a:cubicBezTo>
                  <a:cubicBezTo>
                    <a:pt x="463" y="946"/>
                    <a:pt x="480" y="947"/>
                    <a:pt x="497" y="947"/>
                  </a:cubicBezTo>
                  <a:cubicBezTo>
                    <a:pt x="744" y="947"/>
                    <a:pt x="939" y="736"/>
                    <a:pt x="939" y="498"/>
                  </a:cubicBezTo>
                  <a:cubicBezTo>
                    <a:pt x="963" y="168"/>
                    <a:pt x="723"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2167072" y="3950607"/>
              <a:ext cx="28322" cy="26574"/>
            </a:xfrm>
            <a:custGeom>
              <a:avLst/>
              <a:gdLst/>
              <a:ahLst/>
              <a:cxnLst/>
              <a:rect l="l" t="t" r="r" b="b"/>
              <a:pathLst>
                <a:path w="956" h="897" extrusionOk="0">
                  <a:moveTo>
                    <a:pt x="530" y="0"/>
                  </a:moveTo>
                  <a:cubicBezTo>
                    <a:pt x="513" y="0"/>
                    <a:pt x="495" y="2"/>
                    <a:pt x="478" y="4"/>
                  </a:cubicBezTo>
                  <a:cubicBezTo>
                    <a:pt x="468" y="4"/>
                    <a:pt x="458" y="3"/>
                    <a:pt x="448" y="3"/>
                  </a:cubicBezTo>
                  <a:cubicBezTo>
                    <a:pt x="192" y="3"/>
                    <a:pt x="1" y="205"/>
                    <a:pt x="16" y="466"/>
                  </a:cubicBezTo>
                  <a:cubicBezTo>
                    <a:pt x="16" y="696"/>
                    <a:pt x="208" y="896"/>
                    <a:pt x="450" y="896"/>
                  </a:cubicBezTo>
                  <a:cubicBezTo>
                    <a:pt x="459" y="896"/>
                    <a:pt x="468" y="896"/>
                    <a:pt x="478" y="896"/>
                  </a:cubicBezTo>
                  <a:cubicBezTo>
                    <a:pt x="748" y="896"/>
                    <a:pt x="955" y="657"/>
                    <a:pt x="923" y="386"/>
                  </a:cubicBezTo>
                  <a:cubicBezTo>
                    <a:pt x="909" y="166"/>
                    <a:pt x="73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1766720" y="3165012"/>
              <a:ext cx="28322" cy="26574"/>
            </a:xfrm>
            <a:custGeom>
              <a:avLst/>
              <a:gdLst/>
              <a:ahLst/>
              <a:cxnLst/>
              <a:rect l="l" t="t" r="r" b="b"/>
              <a:pathLst>
                <a:path w="956" h="897" extrusionOk="0">
                  <a:moveTo>
                    <a:pt x="442" y="0"/>
                  </a:moveTo>
                  <a:cubicBezTo>
                    <a:pt x="209" y="0"/>
                    <a:pt x="16" y="196"/>
                    <a:pt x="16" y="434"/>
                  </a:cubicBezTo>
                  <a:cubicBezTo>
                    <a:pt x="1" y="680"/>
                    <a:pt x="208" y="896"/>
                    <a:pt x="452" y="896"/>
                  </a:cubicBezTo>
                  <a:cubicBezTo>
                    <a:pt x="460" y="896"/>
                    <a:pt x="469" y="896"/>
                    <a:pt x="478" y="895"/>
                  </a:cubicBezTo>
                  <a:cubicBezTo>
                    <a:pt x="487" y="896"/>
                    <a:pt x="496" y="896"/>
                    <a:pt x="506" y="896"/>
                  </a:cubicBezTo>
                  <a:cubicBezTo>
                    <a:pt x="716" y="896"/>
                    <a:pt x="893" y="727"/>
                    <a:pt x="923" y="513"/>
                  </a:cubicBezTo>
                  <a:cubicBezTo>
                    <a:pt x="955" y="243"/>
                    <a:pt x="764" y="20"/>
                    <a:pt x="494" y="4"/>
                  </a:cubicBezTo>
                  <a:cubicBezTo>
                    <a:pt x="476" y="2"/>
                    <a:pt x="459" y="0"/>
                    <a:pt x="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1733718" y="3873345"/>
              <a:ext cx="32558" cy="26959"/>
            </a:xfrm>
            <a:custGeom>
              <a:avLst/>
              <a:gdLst/>
              <a:ahLst/>
              <a:cxnLst/>
              <a:rect l="l" t="t" r="r" b="b"/>
              <a:pathLst>
                <a:path w="1099" h="910" extrusionOk="0">
                  <a:moveTo>
                    <a:pt x="506" y="0"/>
                  </a:moveTo>
                  <a:cubicBezTo>
                    <a:pt x="491" y="0"/>
                    <a:pt x="477" y="1"/>
                    <a:pt x="461" y="2"/>
                  </a:cubicBezTo>
                  <a:cubicBezTo>
                    <a:pt x="452" y="1"/>
                    <a:pt x="443" y="1"/>
                    <a:pt x="434" y="1"/>
                  </a:cubicBezTo>
                  <a:cubicBezTo>
                    <a:pt x="192" y="1"/>
                    <a:pt x="0" y="202"/>
                    <a:pt x="16" y="447"/>
                  </a:cubicBezTo>
                  <a:cubicBezTo>
                    <a:pt x="0" y="693"/>
                    <a:pt x="193" y="910"/>
                    <a:pt x="450" y="910"/>
                  </a:cubicBezTo>
                  <a:cubicBezTo>
                    <a:pt x="459" y="910"/>
                    <a:pt x="468" y="910"/>
                    <a:pt x="477" y="909"/>
                  </a:cubicBezTo>
                  <a:cubicBezTo>
                    <a:pt x="487" y="910"/>
                    <a:pt x="497" y="910"/>
                    <a:pt x="507" y="910"/>
                  </a:cubicBezTo>
                  <a:cubicBezTo>
                    <a:pt x="1099" y="910"/>
                    <a:pt x="1089"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2084537" y="3990335"/>
              <a:ext cx="30692" cy="25981"/>
            </a:xfrm>
            <a:custGeom>
              <a:avLst/>
              <a:gdLst/>
              <a:ahLst/>
              <a:cxnLst/>
              <a:rect l="l" t="t" r="r" b="b"/>
              <a:pathLst>
                <a:path w="1036" h="877" extrusionOk="0">
                  <a:moveTo>
                    <a:pt x="573" y="0"/>
                  </a:moveTo>
                  <a:cubicBezTo>
                    <a:pt x="0" y="0"/>
                    <a:pt x="0" y="876"/>
                    <a:pt x="573" y="876"/>
                  </a:cubicBezTo>
                  <a:cubicBezTo>
                    <a:pt x="585" y="876"/>
                    <a:pt x="596" y="877"/>
                    <a:pt x="606" y="877"/>
                  </a:cubicBezTo>
                  <a:cubicBezTo>
                    <a:pt x="870" y="877"/>
                    <a:pt x="989" y="691"/>
                    <a:pt x="1035" y="446"/>
                  </a:cubicBezTo>
                  <a:cubicBezTo>
                    <a:pt x="987" y="175"/>
                    <a:pt x="844" y="16"/>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1892656" y="3990601"/>
              <a:ext cx="26396" cy="25774"/>
            </a:xfrm>
            <a:custGeom>
              <a:avLst/>
              <a:gdLst/>
              <a:ahLst/>
              <a:cxnLst/>
              <a:rect l="l" t="t" r="r" b="b"/>
              <a:pathLst>
                <a:path w="891" h="870" extrusionOk="0">
                  <a:moveTo>
                    <a:pt x="403" y="0"/>
                  </a:moveTo>
                  <a:cubicBezTo>
                    <a:pt x="181" y="0"/>
                    <a:pt x="1" y="191"/>
                    <a:pt x="15" y="421"/>
                  </a:cubicBezTo>
                  <a:cubicBezTo>
                    <a:pt x="0" y="659"/>
                    <a:pt x="180" y="870"/>
                    <a:pt x="412" y="870"/>
                  </a:cubicBezTo>
                  <a:cubicBezTo>
                    <a:pt x="428" y="870"/>
                    <a:pt x="444" y="869"/>
                    <a:pt x="461" y="867"/>
                  </a:cubicBezTo>
                  <a:cubicBezTo>
                    <a:pt x="715" y="867"/>
                    <a:pt x="859" y="692"/>
                    <a:pt x="890" y="437"/>
                  </a:cubicBezTo>
                  <a:cubicBezTo>
                    <a:pt x="890" y="198"/>
                    <a:pt x="699" y="7"/>
                    <a:pt x="477" y="7"/>
                  </a:cubicBezTo>
                  <a:cubicBezTo>
                    <a:pt x="452" y="2"/>
                    <a:pt x="427" y="0"/>
                    <a:pt x="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1832961" y="3972885"/>
              <a:ext cx="26663" cy="26129"/>
            </a:xfrm>
            <a:custGeom>
              <a:avLst/>
              <a:gdLst/>
              <a:ahLst/>
              <a:cxnLst/>
              <a:rect l="l" t="t" r="r" b="b"/>
              <a:pathLst>
                <a:path w="900" h="882" extrusionOk="0">
                  <a:moveTo>
                    <a:pt x="470" y="0"/>
                  </a:moveTo>
                  <a:cubicBezTo>
                    <a:pt x="231" y="0"/>
                    <a:pt x="40" y="175"/>
                    <a:pt x="24" y="414"/>
                  </a:cubicBezTo>
                  <a:cubicBezTo>
                    <a:pt x="0" y="722"/>
                    <a:pt x="232" y="882"/>
                    <a:pt x="461" y="882"/>
                  </a:cubicBezTo>
                  <a:cubicBezTo>
                    <a:pt x="682" y="882"/>
                    <a:pt x="900" y="734"/>
                    <a:pt x="884" y="430"/>
                  </a:cubicBezTo>
                  <a:cubicBezTo>
                    <a:pt x="884" y="191"/>
                    <a:pt x="709"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2319522" y="3869524"/>
              <a:ext cx="30988" cy="26070"/>
            </a:xfrm>
            <a:custGeom>
              <a:avLst/>
              <a:gdLst/>
              <a:ahLst/>
              <a:cxnLst/>
              <a:rect l="l" t="t" r="r" b="b"/>
              <a:pathLst>
                <a:path w="1046" h="880" extrusionOk="0">
                  <a:moveTo>
                    <a:pt x="636" y="0"/>
                  </a:moveTo>
                  <a:cubicBezTo>
                    <a:pt x="619" y="0"/>
                    <a:pt x="602" y="1"/>
                    <a:pt x="584" y="3"/>
                  </a:cubicBezTo>
                  <a:cubicBezTo>
                    <a:pt x="1" y="3"/>
                    <a:pt x="27" y="879"/>
                    <a:pt x="601" y="879"/>
                  </a:cubicBezTo>
                  <a:cubicBezTo>
                    <a:pt x="606" y="879"/>
                    <a:pt x="611" y="879"/>
                    <a:pt x="616" y="879"/>
                  </a:cubicBezTo>
                  <a:cubicBezTo>
                    <a:pt x="887" y="863"/>
                    <a:pt x="1030" y="688"/>
                    <a:pt x="1046" y="417"/>
                  </a:cubicBezTo>
                  <a:cubicBezTo>
                    <a:pt x="1046" y="195"/>
                    <a:pt x="866"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1675001" y="3853586"/>
              <a:ext cx="26663" cy="26663"/>
            </a:xfrm>
            <a:custGeom>
              <a:avLst/>
              <a:gdLst/>
              <a:ahLst/>
              <a:cxnLst/>
              <a:rect l="l" t="t" r="r" b="b"/>
              <a:pathLst>
                <a:path w="900" h="900" extrusionOk="0">
                  <a:moveTo>
                    <a:pt x="438" y="0"/>
                  </a:moveTo>
                  <a:cubicBezTo>
                    <a:pt x="183" y="48"/>
                    <a:pt x="8" y="175"/>
                    <a:pt x="8" y="462"/>
                  </a:cubicBezTo>
                  <a:cubicBezTo>
                    <a:pt x="0" y="752"/>
                    <a:pt x="221" y="900"/>
                    <a:pt x="443" y="900"/>
                  </a:cubicBezTo>
                  <a:cubicBezTo>
                    <a:pt x="659" y="900"/>
                    <a:pt x="876" y="760"/>
                    <a:pt x="884" y="478"/>
                  </a:cubicBezTo>
                  <a:cubicBezTo>
                    <a:pt x="899" y="207"/>
                    <a:pt x="724" y="48"/>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2240631" y="3123626"/>
              <a:ext cx="25951" cy="25478"/>
            </a:xfrm>
            <a:custGeom>
              <a:avLst/>
              <a:gdLst/>
              <a:ahLst/>
              <a:cxnLst/>
              <a:rect l="l" t="t" r="r" b="b"/>
              <a:pathLst>
                <a:path w="876" h="860" extrusionOk="0">
                  <a:moveTo>
                    <a:pt x="430" y="0"/>
                  </a:moveTo>
                  <a:cubicBezTo>
                    <a:pt x="191" y="0"/>
                    <a:pt x="0" y="191"/>
                    <a:pt x="16" y="430"/>
                  </a:cubicBezTo>
                  <a:cubicBezTo>
                    <a:pt x="16" y="669"/>
                    <a:pt x="207" y="860"/>
                    <a:pt x="430" y="860"/>
                  </a:cubicBezTo>
                  <a:cubicBezTo>
                    <a:pt x="669" y="860"/>
                    <a:pt x="860" y="684"/>
                    <a:pt x="860" y="446"/>
                  </a:cubicBezTo>
                  <a:cubicBezTo>
                    <a:pt x="876" y="207"/>
                    <a:pt x="669"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2335076" y="3219788"/>
              <a:ext cx="31936" cy="26100"/>
            </a:xfrm>
            <a:custGeom>
              <a:avLst/>
              <a:gdLst/>
              <a:ahLst/>
              <a:cxnLst/>
              <a:rect l="l" t="t" r="r" b="b"/>
              <a:pathLst>
                <a:path w="1078" h="881" extrusionOk="0">
                  <a:moveTo>
                    <a:pt x="601" y="1"/>
                  </a:moveTo>
                  <a:cubicBezTo>
                    <a:pt x="43" y="1"/>
                    <a:pt x="1" y="845"/>
                    <a:pt x="569" y="877"/>
                  </a:cubicBezTo>
                  <a:cubicBezTo>
                    <a:pt x="587" y="879"/>
                    <a:pt x="606" y="880"/>
                    <a:pt x="625" y="880"/>
                  </a:cubicBezTo>
                  <a:cubicBezTo>
                    <a:pt x="841" y="880"/>
                    <a:pt x="1031" y="713"/>
                    <a:pt x="1046" y="479"/>
                  </a:cubicBezTo>
                  <a:cubicBezTo>
                    <a:pt x="1078" y="240"/>
                    <a:pt x="871" y="17"/>
                    <a:pt x="616" y="1"/>
                  </a:cubicBezTo>
                  <a:cubicBezTo>
                    <a:pt x="611" y="1"/>
                    <a:pt x="606" y="1"/>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2117510" y="3083958"/>
              <a:ext cx="30721" cy="25566"/>
            </a:xfrm>
            <a:custGeom>
              <a:avLst/>
              <a:gdLst/>
              <a:ahLst/>
              <a:cxnLst/>
              <a:rect l="l" t="t" r="r" b="b"/>
              <a:pathLst>
                <a:path w="1037" h="863" extrusionOk="0">
                  <a:moveTo>
                    <a:pt x="563" y="0"/>
                  </a:moveTo>
                  <a:cubicBezTo>
                    <a:pt x="11" y="0"/>
                    <a:pt x="1" y="862"/>
                    <a:pt x="561" y="862"/>
                  </a:cubicBezTo>
                  <a:cubicBezTo>
                    <a:pt x="571" y="862"/>
                    <a:pt x="581" y="862"/>
                    <a:pt x="591" y="861"/>
                  </a:cubicBezTo>
                  <a:cubicBezTo>
                    <a:pt x="829" y="861"/>
                    <a:pt x="1020" y="670"/>
                    <a:pt x="1020" y="448"/>
                  </a:cubicBezTo>
                  <a:cubicBezTo>
                    <a:pt x="1036" y="209"/>
                    <a:pt x="845" y="18"/>
                    <a:pt x="607" y="2"/>
                  </a:cubicBezTo>
                  <a:cubicBezTo>
                    <a:pt x="592" y="1"/>
                    <a:pt x="577" y="0"/>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2480653" y="3592323"/>
              <a:ext cx="25951" cy="25507"/>
            </a:xfrm>
            <a:custGeom>
              <a:avLst/>
              <a:gdLst/>
              <a:ahLst/>
              <a:cxnLst/>
              <a:rect l="l" t="t" r="r" b="b"/>
              <a:pathLst>
                <a:path w="876" h="861" extrusionOk="0">
                  <a:moveTo>
                    <a:pt x="446" y="1"/>
                  </a:moveTo>
                  <a:cubicBezTo>
                    <a:pt x="207" y="1"/>
                    <a:pt x="16" y="176"/>
                    <a:pt x="0" y="415"/>
                  </a:cubicBezTo>
                  <a:cubicBezTo>
                    <a:pt x="0" y="654"/>
                    <a:pt x="191" y="860"/>
                    <a:pt x="446" y="860"/>
                  </a:cubicBezTo>
                  <a:cubicBezTo>
                    <a:pt x="685" y="860"/>
                    <a:pt x="876" y="669"/>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2176967" y="3103806"/>
              <a:ext cx="30188" cy="25507"/>
            </a:xfrm>
            <a:custGeom>
              <a:avLst/>
              <a:gdLst/>
              <a:ahLst/>
              <a:cxnLst/>
              <a:rect l="l" t="t" r="r" b="b"/>
              <a:pathLst>
                <a:path w="1019" h="861" extrusionOk="0">
                  <a:moveTo>
                    <a:pt x="573" y="0"/>
                  </a:moveTo>
                  <a:cubicBezTo>
                    <a:pt x="0" y="0"/>
                    <a:pt x="0" y="860"/>
                    <a:pt x="573" y="860"/>
                  </a:cubicBezTo>
                  <a:cubicBezTo>
                    <a:pt x="583" y="861"/>
                    <a:pt x="592" y="861"/>
                    <a:pt x="601" y="861"/>
                  </a:cubicBezTo>
                  <a:cubicBezTo>
                    <a:pt x="842" y="861"/>
                    <a:pt x="1019" y="660"/>
                    <a:pt x="1019" y="414"/>
                  </a:cubicBezTo>
                  <a:cubicBezTo>
                    <a:pt x="1019" y="176"/>
                    <a:pt x="812" y="0"/>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1690317" y="3204709"/>
              <a:ext cx="26426" cy="26337"/>
            </a:xfrm>
            <a:custGeom>
              <a:avLst/>
              <a:gdLst/>
              <a:ahLst/>
              <a:cxnLst/>
              <a:rect l="l" t="t" r="r" b="b"/>
              <a:pathLst>
                <a:path w="892" h="889" extrusionOk="0">
                  <a:moveTo>
                    <a:pt x="446" y="1"/>
                  </a:moveTo>
                  <a:cubicBezTo>
                    <a:pt x="176" y="33"/>
                    <a:pt x="0" y="176"/>
                    <a:pt x="16" y="446"/>
                  </a:cubicBezTo>
                  <a:cubicBezTo>
                    <a:pt x="16" y="741"/>
                    <a:pt x="231" y="888"/>
                    <a:pt x="446" y="888"/>
                  </a:cubicBezTo>
                  <a:cubicBezTo>
                    <a:pt x="661" y="888"/>
                    <a:pt x="876" y="741"/>
                    <a:pt x="876" y="446"/>
                  </a:cubicBezTo>
                  <a:cubicBezTo>
                    <a:pt x="892" y="176"/>
                    <a:pt x="717" y="33"/>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2440304" y="3710704"/>
              <a:ext cx="26692" cy="26307"/>
            </a:xfrm>
            <a:custGeom>
              <a:avLst/>
              <a:gdLst/>
              <a:ahLst/>
              <a:cxnLst/>
              <a:rect l="l" t="t" r="r" b="b"/>
              <a:pathLst>
                <a:path w="901" h="888" extrusionOk="0">
                  <a:moveTo>
                    <a:pt x="471" y="0"/>
                  </a:moveTo>
                  <a:cubicBezTo>
                    <a:pt x="232" y="0"/>
                    <a:pt x="41" y="191"/>
                    <a:pt x="25" y="414"/>
                  </a:cubicBezTo>
                  <a:cubicBezTo>
                    <a:pt x="1" y="728"/>
                    <a:pt x="230" y="888"/>
                    <a:pt x="457" y="888"/>
                  </a:cubicBezTo>
                  <a:cubicBezTo>
                    <a:pt x="679" y="888"/>
                    <a:pt x="900" y="736"/>
                    <a:pt x="885" y="430"/>
                  </a:cubicBezTo>
                  <a:cubicBezTo>
                    <a:pt x="885" y="207"/>
                    <a:pt x="694" y="16"/>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1554042" y="3423519"/>
              <a:ext cx="26189" cy="25063"/>
            </a:xfrm>
            <a:custGeom>
              <a:avLst/>
              <a:gdLst/>
              <a:ahLst/>
              <a:cxnLst/>
              <a:rect l="l" t="t" r="r" b="b"/>
              <a:pathLst>
                <a:path w="884" h="846" extrusionOk="0">
                  <a:moveTo>
                    <a:pt x="440" y="0"/>
                  </a:moveTo>
                  <a:cubicBezTo>
                    <a:pt x="231" y="0"/>
                    <a:pt x="24" y="136"/>
                    <a:pt x="16" y="414"/>
                  </a:cubicBezTo>
                  <a:cubicBezTo>
                    <a:pt x="0" y="669"/>
                    <a:pt x="175" y="812"/>
                    <a:pt x="430" y="844"/>
                  </a:cubicBezTo>
                  <a:cubicBezTo>
                    <a:pt x="439" y="845"/>
                    <a:pt x="449" y="845"/>
                    <a:pt x="458" y="845"/>
                  </a:cubicBezTo>
                  <a:cubicBezTo>
                    <a:pt x="684" y="845"/>
                    <a:pt x="860" y="660"/>
                    <a:pt x="876" y="446"/>
                  </a:cubicBezTo>
                  <a:cubicBezTo>
                    <a:pt x="884" y="152"/>
                    <a:pt x="661"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2459886" y="3455574"/>
              <a:ext cx="27374" cy="26189"/>
            </a:xfrm>
            <a:custGeom>
              <a:avLst/>
              <a:gdLst/>
              <a:ahLst/>
              <a:cxnLst/>
              <a:rect l="l" t="t" r="r" b="b"/>
              <a:pathLst>
                <a:path w="924" h="884" extrusionOk="0">
                  <a:moveTo>
                    <a:pt x="478" y="1"/>
                  </a:moveTo>
                  <a:cubicBezTo>
                    <a:pt x="224" y="33"/>
                    <a:pt x="33" y="160"/>
                    <a:pt x="33" y="431"/>
                  </a:cubicBezTo>
                  <a:cubicBezTo>
                    <a:pt x="1" y="669"/>
                    <a:pt x="192" y="876"/>
                    <a:pt x="431" y="876"/>
                  </a:cubicBezTo>
                  <a:cubicBezTo>
                    <a:pt x="455" y="881"/>
                    <a:pt x="480" y="883"/>
                    <a:pt x="504" y="883"/>
                  </a:cubicBezTo>
                  <a:cubicBezTo>
                    <a:pt x="727" y="883"/>
                    <a:pt x="908" y="692"/>
                    <a:pt x="908" y="462"/>
                  </a:cubicBezTo>
                  <a:cubicBezTo>
                    <a:pt x="924" y="192"/>
                    <a:pt x="749" y="49"/>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2423595" y="3771050"/>
              <a:ext cx="25478" cy="24322"/>
            </a:xfrm>
            <a:custGeom>
              <a:avLst/>
              <a:gdLst/>
              <a:ahLst/>
              <a:cxnLst/>
              <a:rect l="l" t="t" r="r" b="b"/>
              <a:pathLst>
                <a:path w="860" h="821" extrusionOk="0">
                  <a:moveTo>
                    <a:pt x="430" y="1"/>
                  </a:moveTo>
                  <a:cubicBezTo>
                    <a:pt x="191" y="1"/>
                    <a:pt x="0" y="192"/>
                    <a:pt x="0" y="414"/>
                  </a:cubicBezTo>
                  <a:cubicBezTo>
                    <a:pt x="16" y="685"/>
                    <a:pt x="223" y="820"/>
                    <a:pt x="430" y="820"/>
                  </a:cubicBezTo>
                  <a:cubicBezTo>
                    <a:pt x="637" y="820"/>
                    <a:pt x="844" y="685"/>
                    <a:pt x="860" y="414"/>
                  </a:cubicBezTo>
                  <a:cubicBezTo>
                    <a:pt x="844" y="192"/>
                    <a:pt x="653"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2460360" y="3651721"/>
              <a:ext cx="26663" cy="26100"/>
            </a:xfrm>
            <a:custGeom>
              <a:avLst/>
              <a:gdLst/>
              <a:ahLst/>
              <a:cxnLst/>
              <a:rect l="l" t="t" r="r" b="b"/>
              <a:pathLst>
                <a:path w="900" h="881" extrusionOk="0">
                  <a:moveTo>
                    <a:pt x="434" y="1"/>
                  </a:moveTo>
                  <a:cubicBezTo>
                    <a:pt x="208" y="1"/>
                    <a:pt x="17" y="186"/>
                    <a:pt x="17" y="415"/>
                  </a:cubicBezTo>
                  <a:cubicBezTo>
                    <a:pt x="1" y="726"/>
                    <a:pt x="227" y="881"/>
                    <a:pt x="452" y="881"/>
                  </a:cubicBezTo>
                  <a:cubicBezTo>
                    <a:pt x="677" y="881"/>
                    <a:pt x="900" y="726"/>
                    <a:pt x="876" y="415"/>
                  </a:cubicBezTo>
                  <a:cubicBezTo>
                    <a:pt x="876" y="177"/>
                    <a:pt x="685" y="2"/>
                    <a:pt x="462" y="2"/>
                  </a:cubicBezTo>
                  <a:cubicBezTo>
                    <a:pt x="453" y="1"/>
                    <a:pt x="444"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1921540" y="3085883"/>
              <a:ext cx="30988" cy="26011"/>
            </a:xfrm>
            <a:custGeom>
              <a:avLst/>
              <a:gdLst/>
              <a:ahLst/>
              <a:cxnLst/>
              <a:rect l="l" t="t" r="r" b="b"/>
              <a:pathLst>
                <a:path w="1046" h="878" extrusionOk="0">
                  <a:moveTo>
                    <a:pt x="584" y="0"/>
                  </a:moveTo>
                  <a:cubicBezTo>
                    <a:pt x="11" y="0"/>
                    <a:pt x="0" y="860"/>
                    <a:pt x="584" y="876"/>
                  </a:cubicBezTo>
                  <a:cubicBezTo>
                    <a:pt x="595" y="877"/>
                    <a:pt x="607" y="877"/>
                    <a:pt x="617" y="877"/>
                  </a:cubicBezTo>
                  <a:cubicBezTo>
                    <a:pt x="866" y="877"/>
                    <a:pt x="1000" y="706"/>
                    <a:pt x="1046" y="446"/>
                  </a:cubicBezTo>
                  <a:cubicBezTo>
                    <a:pt x="1046" y="208"/>
                    <a:pt x="839" y="1"/>
                    <a:pt x="600" y="1"/>
                  </a:cubicBezTo>
                  <a:cubicBezTo>
                    <a:pt x="595" y="0"/>
                    <a:pt x="589"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2062377" y="3064642"/>
              <a:ext cx="25951" cy="25063"/>
            </a:xfrm>
            <a:custGeom>
              <a:avLst/>
              <a:gdLst/>
              <a:ahLst/>
              <a:cxnLst/>
              <a:rect l="l" t="t" r="r" b="b"/>
              <a:pathLst>
                <a:path w="876" h="846" extrusionOk="0">
                  <a:moveTo>
                    <a:pt x="478" y="0"/>
                  </a:moveTo>
                  <a:cubicBezTo>
                    <a:pt x="467" y="0"/>
                    <a:pt x="457" y="1"/>
                    <a:pt x="446" y="1"/>
                  </a:cubicBezTo>
                  <a:cubicBezTo>
                    <a:pt x="437" y="1"/>
                    <a:pt x="427" y="0"/>
                    <a:pt x="418" y="0"/>
                  </a:cubicBezTo>
                  <a:cubicBezTo>
                    <a:pt x="191" y="0"/>
                    <a:pt x="1" y="186"/>
                    <a:pt x="16" y="415"/>
                  </a:cubicBezTo>
                  <a:cubicBezTo>
                    <a:pt x="16" y="645"/>
                    <a:pt x="194" y="846"/>
                    <a:pt x="434" y="846"/>
                  </a:cubicBezTo>
                  <a:cubicBezTo>
                    <a:pt x="444" y="846"/>
                    <a:pt x="453" y="846"/>
                    <a:pt x="462" y="845"/>
                  </a:cubicBezTo>
                  <a:cubicBezTo>
                    <a:pt x="685" y="845"/>
                    <a:pt x="876" y="654"/>
                    <a:pt x="876" y="415"/>
                  </a:cubicBezTo>
                  <a:cubicBezTo>
                    <a:pt x="830" y="171"/>
                    <a:pt x="711"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1555908" y="3620615"/>
              <a:ext cx="26455" cy="25507"/>
            </a:xfrm>
            <a:custGeom>
              <a:avLst/>
              <a:gdLst/>
              <a:ahLst/>
              <a:cxnLst/>
              <a:rect l="l" t="t" r="r" b="b"/>
              <a:pathLst>
                <a:path w="893" h="861" extrusionOk="0">
                  <a:moveTo>
                    <a:pt x="415" y="1"/>
                  </a:moveTo>
                  <a:cubicBezTo>
                    <a:pt x="176" y="17"/>
                    <a:pt x="1" y="224"/>
                    <a:pt x="17" y="463"/>
                  </a:cubicBezTo>
                  <a:cubicBezTo>
                    <a:pt x="40" y="729"/>
                    <a:pt x="249" y="861"/>
                    <a:pt x="457" y="861"/>
                  </a:cubicBezTo>
                  <a:cubicBezTo>
                    <a:pt x="671" y="861"/>
                    <a:pt x="884" y="721"/>
                    <a:pt x="892" y="447"/>
                  </a:cubicBezTo>
                  <a:cubicBezTo>
                    <a:pt x="892" y="160"/>
                    <a:pt x="701" y="33"/>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1952261" y="4010568"/>
              <a:ext cx="25744" cy="25537"/>
            </a:xfrm>
            <a:custGeom>
              <a:avLst/>
              <a:gdLst/>
              <a:ahLst/>
              <a:cxnLst/>
              <a:rect l="l" t="t" r="r" b="b"/>
              <a:pathLst>
                <a:path w="869" h="862" extrusionOk="0">
                  <a:moveTo>
                    <a:pt x="427" y="1"/>
                  </a:moveTo>
                  <a:cubicBezTo>
                    <a:pt x="201" y="1"/>
                    <a:pt x="24" y="186"/>
                    <a:pt x="9" y="416"/>
                  </a:cubicBezTo>
                  <a:cubicBezTo>
                    <a:pt x="0" y="710"/>
                    <a:pt x="223" y="862"/>
                    <a:pt x="444" y="862"/>
                  </a:cubicBezTo>
                  <a:cubicBezTo>
                    <a:pt x="653" y="862"/>
                    <a:pt x="860" y="726"/>
                    <a:pt x="868" y="447"/>
                  </a:cubicBezTo>
                  <a:cubicBezTo>
                    <a:pt x="868" y="209"/>
                    <a:pt x="693" y="18"/>
                    <a:pt x="454" y="2"/>
                  </a:cubicBezTo>
                  <a:cubicBezTo>
                    <a:pt x="445" y="1"/>
                    <a:pt x="436"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1774245" y="3953066"/>
              <a:ext cx="25507" cy="25981"/>
            </a:xfrm>
            <a:custGeom>
              <a:avLst/>
              <a:gdLst/>
              <a:ahLst/>
              <a:cxnLst/>
              <a:rect l="l" t="t" r="r" b="b"/>
              <a:pathLst>
                <a:path w="861" h="877" extrusionOk="0">
                  <a:moveTo>
                    <a:pt x="446" y="1"/>
                  </a:moveTo>
                  <a:cubicBezTo>
                    <a:pt x="192" y="17"/>
                    <a:pt x="1" y="208"/>
                    <a:pt x="1" y="462"/>
                  </a:cubicBezTo>
                  <a:cubicBezTo>
                    <a:pt x="17" y="685"/>
                    <a:pt x="208" y="860"/>
                    <a:pt x="446" y="876"/>
                  </a:cubicBezTo>
                  <a:cubicBezTo>
                    <a:pt x="701" y="828"/>
                    <a:pt x="860" y="685"/>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1569714" y="3363529"/>
              <a:ext cx="30573" cy="25626"/>
            </a:xfrm>
            <a:custGeom>
              <a:avLst/>
              <a:gdLst/>
              <a:ahLst/>
              <a:cxnLst/>
              <a:rect l="l" t="t" r="r" b="b"/>
              <a:pathLst>
                <a:path w="1032" h="865" extrusionOk="0">
                  <a:moveTo>
                    <a:pt x="559" y="1"/>
                  </a:moveTo>
                  <a:cubicBezTo>
                    <a:pt x="6" y="1"/>
                    <a:pt x="1" y="864"/>
                    <a:pt x="571" y="864"/>
                  </a:cubicBezTo>
                  <a:cubicBezTo>
                    <a:pt x="581" y="864"/>
                    <a:pt x="591" y="864"/>
                    <a:pt x="601" y="864"/>
                  </a:cubicBezTo>
                  <a:cubicBezTo>
                    <a:pt x="824" y="864"/>
                    <a:pt x="1015" y="673"/>
                    <a:pt x="1031" y="434"/>
                  </a:cubicBezTo>
                  <a:cubicBezTo>
                    <a:pt x="1031" y="211"/>
                    <a:pt x="840" y="4"/>
                    <a:pt x="617" y="4"/>
                  </a:cubicBezTo>
                  <a:cubicBezTo>
                    <a:pt x="597" y="2"/>
                    <a:pt x="578"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2396399" y="3241029"/>
              <a:ext cx="28144" cy="24085"/>
            </a:xfrm>
            <a:custGeom>
              <a:avLst/>
              <a:gdLst/>
              <a:ahLst/>
              <a:cxnLst/>
              <a:rect l="l" t="t" r="r" b="b"/>
              <a:pathLst>
                <a:path w="950" h="813" extrusionOk="0">
                  <a:moveTo>
                    <a:pt x="536" y="0"/>
                  </a:moveTo>
                  <a:cubicBezTo>
                    <a:pt x="0" y="16"/>
                    <a:pt x="11" y="812"/>
                    <a:pt x="536" y="812"/>
                  </a:cubicBezTo>
                  <a:cubicBezTo>
                    <a:pt x="542" y="812"/>
                    <a:pt x="547" y="812"/>
                    <a:pt x="552" y="812"/>
                  </a:cubicBezTo>
                  <a:cubicBezTo>
                    <a:pt x="775" y="812"/>
                    <a:pt x="950" y="621"/>
                    <a:pt x="950" y="398"/>
                  </a:cubicBezTo>
                  <a:cubicBezTo>
                    <a:pt x="950" y="176"/>
                    <a:pt x="759"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2439148" y="3317284"/>
              <a:ext cx="25270" cy="25626"/>
            </a:xfrm>
            <a:custGeom>
              <a:avLst/>
              <a:gdLst/>
              <a:ahLst/>
              <a:cxnLst/>
              <a:rect l="l" t="t" r="r" b="b"/>
              <a:pathLst>
                <a:path w="853" h="865" extrusionOk="0">
                  <a:moveTo>
                    <a:pt x="416" y="1"/>
                  </a:moveTo>
                  <a:cubicBezTo>
                    <a:pt x="211" y="1"/>
                    <a:pt x="8" y="132"/>
                    <a:pt x="0" y="403"/>
                  </a:cubicBezTo>
                  <a:cubicBezTo>
                    <a:pt x="0" y="658"/>
                    <a:pt x="160" y="817"/>
                    <a:pt x="414" y="865"/>
                  </a:cubicBezTo>
                  <a:cubicBezTo>
                    <a:pt x="653" y="865"/>
                    <a:pt x="844" y="674"/>
                    <a:pt x="844" y="435"/>
                  </a:cubicBezTo>
                  <a:cubicBezTo>
                    <a:pt x="852" y="148"/>
                    <a:pt x="633"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1534223" y="3483036"/>
              <a:ext cx="25507" cy="24915"/>
            </a:xfrm>
            <a:custGeom>
              <a:avLst/>
              <a:gdLst/>
              <a:ahLst/>
              <a:cxnLst/>
              <a:rect l="l" t="t" r="r" b="b"/>
              <a:pathLst>
                <a:path w="861" h="841" extrusionOk="0">
                  <a:moveTo>
                    <a:pt x="446" y="1"/>
                  </a:moveTo>
                  <a:cubicBezTo>
                    <a:pt x="251" y="1"/>
                    <a:pt x="56" y="124"/>
                    <a:pt x="33" y="379"/>
                  </a:cubicBezTo>
                  <a:cubicBezTo>
                    <a:pt x="1" y="634"/>
                    <a:pt x="176" y="793"/>
                    <a:pt x="431" y="841"/>
                  </a:cubicBezTo>
                  <a:cubicBezTo>
                    <a:pt x="669" y="841"/>
                    <a:pt x="860" y="650"/>
                    <a:pt x="860" y="411"/>
                  </a:cubicBezTo>
                  <a:cubicBezTo>
                    <a:pt x="860" y="140"/>
                    <a:pt x="653"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1591755" y="3304782"/>
              <a:ext cx="25033" cy="24915"/>
            </a:xfrm>
            <a:custGeom>
              <a:avLst/>
              <a:gdLst/>
              <a:ahLst/>
              <a:cxnLst/>
              <a:rect l="l" t="t" r="r" b="b"/>
              <a:pathLst>
                <a:path w="845" h="841" extrusionOk="0">
                  <a:moveTo>
                    <a:pt x="430" y="1"/>
                  </a:moveTo>
                  <a:cubicBezTo>
                    <a:pt x="235" y="1"/>
                    <a:pt x="40" y="125"/>
                    <a:pt x="17" y="379"/>
                  </a:cubicBezTo>
                  <a:cubicBezTo>
                    <a:pt x="1" y="634"/>
                    <a:pt x="160" y="793"/>
                    <a:pt x="430" y="841"/>
                  </a:cubicBezTo>
                  <a:cubicBezTo>
                    <a:pt x="653" y="841"/>
                    <a:pt x="844" y="650"/>
                    <a:pt x="844" y="411"/>
                  </a:cubicBezTo>
                  <a:cubicBezTo>
                    <a:pt x="844" y="141"/>
                    <a:pt x="637"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2478757" y="3397005"/>
              <a:ext cx="25033" cy="24204"/>
            </a:xfrm>
            <a:custGeom>
              <a:avLst/>
              <a:gdLst/>
              <a:ahLst/>
              <a:cxnLst/>
              <a:rect l="l" t="t" r="r" b="b"/>
              <a:pathLst>
                <a:path w="845" h="817" extrusionOk="0">
                  <a:moveTo>
                    <a:pt x="394" y="1"/>
                  </a:moveTo>
                  <a:cubicBezTo>
                    <a:pt x="178" y="1"/>
                    <a:pt x="2" y="181"/>
                    <a:pt x="16" y="402"/>
                  </a:cubicBezTo>
                  <a:cubicBezTo>
                    <a:pt x="0" y="625"/>
                    <a:pt x="176" y="816"/>
                    <a:pt x="398" y="816"/>
                  </a:cubicBezTo>
                  <a:cubicBezTo>
                    <a:pt x="408" y="817"/>
                    <a:pt x="418" y="817"/>
                    <a:pt x="428" y="817"/>
                  </a:cubicBezTo>
                  <a:cubicBezTo>
                    <a:pt x="654" y="817"/>
                    <a:pt x="844" y="647"/>
                    <a:pt x="844" y="418"/>
                  </a:cubicBezTo>
                  <a:cubicBezTo>
                    <a:pt x="844" y="195"/>
                    <a:pt x="669" y="4"/>
                    <a:pt x="446" y="4"/>
                  </a:cubicBezTo>
                  <a:cubicBezTo>
                    <a:pt x="429" y="2"/>
                    <a:pt x="411"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1784791" y="3106621"/>
              <a:ext cx="28144" cy="24085"/>
            </a:xfrm>
            <a:custGeom>
              <a:avLst/>
              <a:gdLst/>
              <a:ahLst/>
              <a:cxnLst/>
              <a:rect l="l" t="t" r="r" b="b"/>
              <a:pathLst>
                <a:path w="950" h="813" extrusionOk="0">
                  <a:moveTo>
                    <a:pt x="536" y="1"/>
                  </a:moveTo>
                  <a:cubicBezTo>
                    <a:pt x="0" y="17"/>
                    <a:pt x="11" y="813"/>
                    <a:pt x="536" y="813"/>
                  </a:cubicBezTo>
                  <a:cubicBezTo>
                    <a:pt x="542" y="813"/>
                    <a:pt x="547" y="813"/>
                    <a:pt x="552" y="813"/>
                  </a:cubicBezTo>
                  <a:cubicBezTo>
                    <a:pt x="775" y="813"/>
                    <a:pt x="950" y="622"/>
                    <a:pt x="934" y="399"/>
                  </a:cubicBezTo>
                  <a:cubicBezTo>
                    <a:pt x="934" y="176"/>
                    <a:pt x="759"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2227418" y="3969064"/>
              <a:ext cx="25951" cy="24618"/>
            </a:xfrm>
            <a:custGeom>
              <a:avLst/>
              <a:gdLst/>
              <a:ahLst/>
              <a:cxnLst/>
              <a:rect l="l" t="t" r="r" b="b"/>
              <a:pathLst>
                <a:path w="876" h="831" extrusionOk="0">
                  <a:moveTo>
                    <a:pt x="418" y="1"/>
                  </a:moveTo>
                  <a:cubicBezTo>
                    <a:pt x="207" y="1"/>
                    <a:pt x="32" y="171"/>
                    <a:pt x="32" y="400"/>
                  </a:cubicBezTo>
                  <a:cubicBezTo>
                    <a:pt x="0" y="623"/>
                    <a:pt x="191" y="830"/>
                    <a:pt x="430" y="830"/>
                  </a:cubicBezTo>
                  <a:cubicBezTo>
                    <a:pt x="441" y="830"/>
                    <a:pt x="451" y="831"/>
                    <a:pt x="462" y="831"/>
                  </a:cubicBezTo>
                  <a:cubicBezTo>
                    <a:pt x="697" y="831"/>
                    <a:pt x="829" y="660"/>
                    <a:pt x="860" y="416"/>
                  </a:cubicBezTo>
                  <a:cubicBezTo>
                    <a:pt x="875" y="186"/>
                    <a:pt x="699" y="1"/>
                    <a:pt x="474" y="1"/>
                  </a:cubicBezTo>
                  <a:cubicBezTo>
                    <a:pt x="465" y="1"/>
                    <a:pt x="455" y="1"/>
                    <a:pt x="446" y="2"/>
                  </a:cubicBezTo>
                  <a:cubicBezTo>
                    <a:pt x="437" y="1"/>
                    <a:pt x="427"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1576231" y="3757838"/>
              <a:ext cx="25448" cy="24115"/>
            </a:xfrm>
            <a:custGeom>
              <a:avLst/>
              <a:gdLst/>
              <a:ahLst/>
              <a:cxnLst/>
              <a:rect l="l" t="t" r="r" b="b"/>
              <a:pathLst>
                <a:path w="859" h="814" extrusionOk="0">
                  <a:moveTo>
                    <a:pt x="417" y="0"/>
                  </a:moveTo>
                  <a:cubicBezTo>
                    <a:pt x="191" y="0"/>
                    <a:pt x="0" y="185"/>
                    <a:pt x="15" y="415"/>
                  </a:cubicBezTo>
                  <a:cubicBezTo>
                    <a:pt x="15" y="629"/>
                    <a:pt x="177" y="814"/>
                    <a:pt x="387" y="814"/>
                  </a:cubicBezTo>
                  <a:cubicBezTo>
                    <a:pt x="396" y="814"/>
                    <a:pt x="405" y="813"/>
                    <a:pt x="413" y="813"/>
                  </a:cubicBezTo>
                  <a:cubicBezTo>
                    <a:pt x="423" y="813"/>
                    <a:pt x="433" y="814"/>
                    <a:pt x="443" y="814"/>
                  </a:cubicBezTo>
                  <a:cubicBezTo>
                    <a:pt x="668" y="814"/>
                    <a:pt x="843" y="643"/>
                    <a:pt x="843" y="415"/>
                  </a:cubicBezTo>
                  <a:cubicBezTo>
                    <a:pt x="859" y="192"/>
                    <a:pt x="668" y="1"/>
                    <a:pt x="445" y="1"/>
                  </a:cubicBezTo>
                  <a:cubicBezTo>
                    <a:pt x="436" y="0"/>
                    <a:pt x="427"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2401110" y="3830922"/>
              <a:ext cx="28173" cy="23670"/>
            </a:xfrm>
            <a:custGeom>
              <a:avLst/>
              <a:gdLst/>
              <a:ahLst/>
              <a:cxnLst/>
              <a:rect l="l" t="t" r="r" b="b"/>
              <a:pathLst>
                <a:path w="951" h="799" extrusionOk="0">
                  <a:moveTo>
                    <a:pt x="537" y="1"/>
                  </a:moveTo>
                  <a:cubicBezTo>
                    <a:pt x="26" y="1"/>
                    <a:pt x="0" y="781"/>
                    <a:pt x="520" y="797"/>
                  </a:cubicBezTo>
                  <a:cubicBezTo>
                    <a:pt x="530" y="798"/>
                    <a:pt x="539" y="798"/>
                    <a:pt x="548" y="798"/>
                  </a:cubicBezTo>
                  <a:cubicBezTo>
                    <a:pt x="758" y="798"/>
                    <a:pt x="918" y="628"/>
                    <a:pt x="918" y="415"/>
                  </a:cubicBezTo>
                  <a:cubicBezTo>
                    <a:pt x="950" y="192"/>
                    <a:pt x="775"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1616314" y="3837973"/>
              <a:ext cx="24529" cy="23285"/>
            </a:xfrm>
            <a:custGeom>
              <a:avLst/>
              <a:gdLst/>
              <a:ahLst/>
              <a:cxnLst/>
              <a:rect l="l" t="t" r="r" b="b"/>
              <a:pathLst>
                <a:path w="828" h="786" extrusionOk="0">
                  <a:moveTo>
                    <a:pt x="399" y="1"/>
                  </a:moveTo>
                  <a:cubicBezTo>
                    <a:pt x="175" y="1"/>
                    <a:pt x="1" y="171"/>
                    <a:pt x="31" y="384"/>
                  </a:cubicBezTo>
                  <a:cubicBezTo>
                    <a:pt x="2" y="605"/>
                    <a:pt x="177" y="785"/>
                    <a:pt x="380" y="785"/>
                  </a:cubicBezTo>
                  <a:cubicBezTo>
                    <a:pt x="396" y="785"/>
                    <a:pt x="413" y="784"/>
                    <a:pt x="429" y="782"/>
                  </a:cubicBezTo>
                  <a:cubicBezTo>
                    <a:pt x="684" y="782"/>
                    <a:pt x="811" y="623"/>
                    <a:pt x="827" y="384"/>
                  </a:cubicBezTo>
                  <a:cubicBezTo>
                    <a:pt x="812" y="171"/>
                    <a:pt x="651" y="1"/>
                    <a:pt x="455" y="1"/>
                  </a:cubicBezTo>
                  <a:cubicBezTo>
                    <a:pt x="447" y="1"/>
                    <a:pt x="438" y="1"/>
                    <a:pt x="429" y="2"/>
                  </a:cubicBezTo>
                  <a:cubicBezTo>
                    <a:pt x="419" y="1"/>
                    <a:pt x="409"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2384905" y="3890824"/>
              <a:ext cx="23137" cy="22248"/>
            </a:xfrm>
            <a:custGeom>
              <a:avLst/>
              <a:gdLst/>
              <a:ahLst/>
              <a:cxnLst/>
              <a:rect l="l" t="t" r="r" b="b"/>
              <a:pathLst>
                <a:path w="781" h="751" extrusionOk="0">
                  <a:moveTo>
                    <a:pt x="383" y="1"/>
                  </a:moveTo>
                  <a:cubicBezTo>
                    <a:pt x="176" y="1"/>
                    <a:pt x="1" y="176"/>
                    <a:pt x="17" y="383"/>
                  </a:cubicBezTo>
                  <a:cubicBezTo>
                    <a:pt x="25" y="627"/>
                    <a:pt x="213" y="751"/>
                    <a:pt x="400" y="751"/>
                  </a:cubicBezTo>
                  <a:cubicBezTo>
                    <a:pt x="591" y="751"/>
                    <a:pt x="781" y="623"/>
                    <a:pt x="781" y="367"/>
                  </a:cubicBezTo>
                  <a:cubicBezTo>
                    <a:pt x="765" y="128"/>
                    <a:pt x="622" y="17"/>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2307110" y="3929929"/>
              <a:ext cx="24974" cy="23759"/>
            </a:xfrm>
            <a:custGeom>
              <a:avLst/>
              <a:gdLst/>
              <a:ahLst/>
              <a:cxnLst/>
              <a:rect l="l" t="t" r="r" b="b"/>
              <a:pathLst>
                <a:path w="843" h="802" extrusionOk="0">
                  <a:moveTo>
                    <a:pt x="402" y="1"/>
                  </a:moveTo>
                  <a:cubicBezTo>
                    <a:pt x="192" y="1"/>
                    <a:pt x="17" y="170"/>
                    <a:pt x="32" y="384"/>
                  </a:cubicBezTo>
                  <a:cubicBezTo>
                    <a:pt x="0" y="607"/>
                    <a:pt x="176" y="798"/>
                    <a:pt x="398" y="798"/>
                  </a:cubicBezTo>
                  <a:cubicBezTo>
                    <a:pt x="416" y="800"/>
                    <a:pt x="433" y="801"/>
                    <a:pt x="451" y="801"/>
                  </a:cubicBezTo>
                  <a:cubicBezTo>
                    <a:pt x="666" y="801"/>
                    <a:pt x="843" y="621"/>
                    <a:pt x="828" y="400"/>
                  </a:cubicBezTo>
                  <a:cubicBezTo>
                    <a:pt x="828" y="186"/>
                    <a:pt x="667" y="1"/>
                    <a:pt x="456" y="1"/>
                  </a:cubicBezTo>
                  <a:cubicBezTo>
                    <a:pt x="448" y="1"/>
                    <a:pt x="439" y="1"/>
                    <a:pt x="430" y="2"/>
                  </a:cubicBezTo>
                  <a:cubicBezTo>
                    <a:pt x="421" y="1"/>
                    <a:pt x="41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1712003" y="3934195"/>
              <a:ext cx="27847" cy="23611"/>
            </a:xfrm>
            <a:custGeom>
              <a:avLst/>
              <a:gdLst/>
              <a:ahLst/>
              <a:cxnLst/>
              <a:rect l="l" t="t" r="r" b="b"/>
              <a:pathLst>
                <a:path w="940" h="797" extrusionOk="0">
                  <a:moveTo>
                    <a:pt x="568" y="0"/>
                  </a:moveTo>
                  <a:cubicBezTo>
                    <a:pt x="559" y="0"/>
                    <a:pt x="551" y="0"/>
                    <a:pt x="542" y="1"/>
                  </a:cubicBezTo>
                  <a:cubicBezTo>
                    <a:pt x="1" y="1"/>
                    <a:pt x="1" y="797"/>
                    <a:pt x="542" y="797"/>
                  </a:cubicBezTo>
                  <a:cubicBezTo>
                    <a:pt x="781" y="797"/>
                    <a:pt x="908" y="654"/>
                    <a:pt x="940" y="399"/>
                  </a:cubicBezTo>
                  <a:cubicBezTo>
                    <a:pt x="940" y="185"/>
                    <a:pt x="778"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2012400" y="4031247"/>
              <a:ext cx="25418" cy="23818"/>
            </a:xfrm>
            <a:custGeom>
              <a:avLst/>
              <a:gdLst/>
              <a:ahLst/>
              <a:cxnLst/>
              <a:rect l="l" t="t" r="r" b="b"/>
              <a:pathLst>
                <a:path w="858" h="804" extrusionOk="0">
                  <a:moveTo>
                    <a:pt x="393" y="0"/>
                  </a:moveTo>
                  <a:cubicBezTo>
                    <a:pt x="191" y="0"/>
                    <a:pt x="16" y="165"/>
                    <a:pt x="16" y="370"/>
                  </a:cubicBezTo>
                  <a:cubicBezTo>
                    <a:pt x="0" y="593"/>
                    <a:pt x="159" y="784"/>
                    <a:pt x="382" y="800"/>
                  </a:cubicBezTo>
                  <a:cubicBezTo>
                    <a:pt x="401" y="803"/>
                    <a:pt x="420" y="804"/>
                    <a:pt x="439" y="804"/>
                  </a:cubicBezTo>
                  <a:cubicBezTo>
                    <a:pt x="639" y="804"/>
                    <a:pt x="812" y="653"/>
                    <a:pt x="812" y="450"/>
                  </a:cubicBezTo>
                  <a:cubicBezTo>
                    <a:pt x="858" y="219"/>
                    <a:pt x="696" y="3"/>
                    <a:pt x="470" y="3"/>
                  </a:cubicBezTo>
                  <a:cubicBezTo>
                    <a:pt x="462" y="3"/>
                    <a:pt x="454" y="4"/>
                    <a:pt x="446" y="4"/>
                  </a:cubicBezTo>
                  <a:cubicBezTo>
                    <a:pt x="428" y="2"/>
                    <a:pt x="41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1946870" y="3028322"/>
              <a:ext cx="23967" cy="22456"/>
            </a:xfrm>
            <a:custGeom>
              <a:avLst/>
              <a:gdLst/>
              <a:ahLst/>
              <a:cxnLst/>
              <a:rect l="l" t="t" r="r" b="b"/>
              <a:pathLst>
                <a:path w="809" h="758" extrusionOk="0">
                  <a:moveTo>
                    <a:pt x="371" y="1"/>
                  </a:moveTo>
                  <a:cubicBezTo>
                    <a:pt x="176" y="1"/>
                    <a:pt x="15" y="170"/>
                    <a:pt x="15" y="368"/>
                  </a:cubicBezTo>
                  <a:cubicBezTo>
                    <a:pt x="0" y="581"/>
                    <a:pt x="146" y="751"/>
                    <a:pt x="354" y="751"/>
                  </a:cubicBezTo>
                  <a:cubicBezTo>
                    <a:pt x="363" y="751"/>
                    <a:pt x="372" y="750"/>
                    <a:pt x="382" y="750"/>
                  </a:cubicBezTo>
                  <a:cubicBezTo>
                    <a:pt x="405" y="755"/>
                    <a:pt x="428" y="757"/>
                    <a:pt x="451" y="757"/>
                  </a:cubicBezTo>
                  <a:cubicBezTo>
                    <a:pt x="645" y="757"/>
                    <a:pt x="808" y="582"/>
                    <a:pt x="780" y="368"/>
                  </a:cubicBezTo>
                  <a:cubicBezTo>
                    <a:pt x="780" y="129"/>
                    <a:pt x="636" y="18"/>
                    <a:pt x="397" y="2"/>
                  </a:cubicBezTo>
                  <a:cubicBezTo>
                    <a:pt x="389" y="1"/>
                    <a:pt x="380"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2000135" y="3047667"/>
              <a:ext cx="28322" cy="23641"/>
            </a:xfrm>
            <a:custGeom>
              <a:avLst/>
              <a:gdLst/>
              <a:ahLst/>
              <a:cxnLst/>
              <a:rect l="l" t="t" r="r" b="b"/>
              <a:pathLst>
                <a:path w="956" h="798" extrusionOk="0">
                  <a:moveTo>
                    <a:pt x="569" y="0"/>
                  </a:moveTo>
                  <a:cubicBezTo>
                    <a:pt x="560" y="0"/>
                    <a:pt x="551" y="1"/>
                    <a:pt x="541" y="1"/>
                  </a:cubicBezTo>
                  <a:cubicBezTo>
                    <a:pt x="0" y="1"/>
                    <a:pt x="16" y="797"/>
                    <a:pt x="557" y="797"/>
                  </a:cubicBezTo>
                  <a:cubicBezTo>
                    <a:pt x="764" y="797"/>
                    <a:pt x="955" y="606"/>
                    <a:pt x="939" y="399"/>
                  </a:cubicBezTo>
                  <a:cubicBezTo>
                    <a:pt x="955" y="171"/>
                    <a:pt x="780" y="0"/>
                    <a:pt x="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1864008" y="3067486"/>
              <a:ext cx="27699" cy="23611"/>
            </a:xfrm>
            <a:custGeom>
              <a:avLst/>
              <a:gdLst/>
              <a:ahLst/>
              <a:cxnLst/>
              <a:rect l="l" t="t" r="r" b="b"/>
              <a:pathLst>
                <a:path w="935" h="797" extrusionOk="0">
                  <a:moveTo>
                    <a:pt x="537" y="1"/>
                  </a:moveTo>
                  <a:cubicBezTo>
                    <a:pt x="26" y="1"/>
                    <a:pt x="0" y="781"/>
                    <a:pt x="520" y="797"/>
                  </a:cubicBezTo>
                  <a:cubicBezTo>
                    <a:pt x="759" y="797"/>
                    <a:pt x="902" y="653"/>
                    <a:pt x="934" y="399"/>
                  </a:cubicBezTo>
                  <a:cubicBezTo>
                    <a:pt x="934" y="176"/>
                    <a:pt x="759"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2297689" y="3141993"/>
              <a:ext cx="27847" cy="23611"/>
            </a:xfrm>
            <a:custGeom>
              <a:avLst/>
              <a:gdLst/>
              <a:ahLst/>
              <a:cxnLst/>
              <a:rect l="l" t="t" r="r" b="b"/>
              <a:pathLst>
                <a:path w="940" h="797" extrusionOk="0">
                  <a:moveTo>
                    <a:pt x="541" y="1"/>
                  </a:moveTo>
                  <a:cubicBezTo>
                    <a:pt x="16" y="1"/>
                    <a:pt x="0" y="797"/>
                    <a:pt x="525" y="797"/>
                  </a:cubicBezTo>
                  <a:cubicBezTo>
                    <a:pt x="764" y="797"/>
                    <a:pt x="892" y="653"/>
                    <a:pt x="923" y="399"/>
                  </a:cubicBezTo>
                  <a:cubicBezTo>
                    <a:pt x="939" y="192"/>
                    <a:pt x="764"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1711292" y="3146881"/>
              <a:ext cx="24322" cy="23433"/>
            </a:xfrm>
            <a:custGeom>
              <a:avLst/>
              <a:gdLst/>
              <a:ahLst/>
              <a:cxnLst/>
              <a:rect l="l" t="t" r="r" b="b"/>
              <a:pathLst>
                <a:path w="821" h="791" extrusionOk="0">
                  <a:moveTo>
                    <a:pt x="408" y="1"/>
                  </a:moveTo>
                  <a:cubicBezTo>
                    <a:pt x="205" y="1"/>
                    <a:pt x="1" y="140"/>
                    <a:pt x="9" y="409"/>
                  </a:cubicBezTo>
                  <a:cubicBezTo>
                    <a:pt x="25" y="663"/>
                    <a:pt x="168" y="775"/>
                    <a:pt x="423" y="791"/>
                  </a:cubicBezTo>
                  <a:cubicBezTo>
                    <a:pt x="645" y="791"/>
                    <a:pt x="821" y="616"/>
                    <a:pt x="805" y="393"/>
                  </a:cubicBezTo>
                  <a:cubicBezTo>
                    <a:pt x="797" y="128"/>
                    <a:pt x="603"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2361086" y="3162286"/>
              <a:ext cx="22930" cy="22485"/>
            </a:xfrm>
            <a:custGeom>
              <a:avLst/>
              <a:gdLst/>
              <a:ahLst/>
              <a:cxnLst/>
              <a:rect l="l" t="t" r="r" b="b"/>
              <a:pathLst>
                <a:path w="774" h="759" extrusionOk="0">
                  <a:moveTo>
                    <a:pt x="407" y="0"/>
                  </a:moveTo>
                  <a:cubicBezTo>
                    <a:pt x="184" y="16"/>
                    <a:pt x="25" y="128"/>
                    <a:pt x="9" y="366"/>
                  </a:cubicBezTo>
                  <a:cubicBezTo>
                    <a:pt x="1" y="627"/>
                    <a:pt x="193" y="759"/>
                    <a:pt x="384" y="759"/>
                  </a:cubicBezTo>
                  <a:cubicBezTo>
                    <a:pt x="567" y="759"/>
                    <a:pt x="749" y="639"/>
                    <a:pt x="757" y="398"/>
                  </a:cubicBezTo>
                  <a:cubicBezTo>
                    <a:pt x="773" y="175"/>
                    <a:pt x="614"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1612048" y="3246095"/>
              <a:ext cx="24056" cy="23285"/>
            </a:xfrm>
            <a:custGeom>
              <a:avLst/>
              <a:gdLst/>
              <a:ahLst/>
              <a:cxnLst/>
              <a:rect l="l" t="t" r="r" b="b"/>
              <a:pathLst>
                <a:path w="812" h="786" extrusionOk="0">
                  <a:moveTo>
                    <a:pt x="405" y="0"/>
                  </a:moveTo>
                  <a:cubicBezTo>
                    <a:pt x="209" y="0"/>
                    <a:pt x="16" y="128"/>
                    <a:pt x="16" y="387"/>
                  </a:cubicBezTo>
                  <a:cubicBezTo>
                    <a:pt x="1" y="601"/>
                    <a:pt x="162" y="785"/>
                    <a:pt x="386" y="785"/>
                  </a:cubicBezTo>
                  <a:cubicBezTo>
                    <a:pt x="395" y="785"/>
                    <a:pt x="405" y="785"/>
                    <a:pt x="414" y="784"/>
                  </a:cubicBezTo>
                  <a:cubicBezTo>
                    <a:pt x="423" y="785"/>
                    <a:pt x="432" y="785"/>
                    <a:pt x="440" y="785"/>
                  </a:cubicBezTo>
                  <a:cubicBezTo>
                    <a:pt x="637" y="785"/>
                    <a:pt x="812" y="616"/>
                    <a:pt x="812" y="402"/>
                  </a:cubicBezTo>
                  <a:cubicBezTo>
                    <a:pt x="812" y="136"/>
                    <a:pt x="607" y="0"/>
                    <a:pt x="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2519313" y="3476815"/>
              <a:ext cx="23374" cy="23167"/>
            </a:xfrm>
            <a:custGeom>
              <a:avLst/>
              <a:gdLst/>
              <a:ahLst/>
              <a:cxnLst/>
              <a:rect l="l" t="t" r="r" b="b"/>
              <a:pathLst>
                <a:path w="789" h="782" extrusionOk="0">
                  <a:moveTo>
                    <a:pt x="388" y="0"/>
                  </a:moveTo>
                  <a:cubicBezTo>
                    <a:pt x="193" y="0"/>
                    <a:pt x="1" y="131"/>
                    <a:pt x="16" y="398"/>
                  </a:cubicBezTo>
                  <a:cubicBezTo>
                    <a:pt x="0" y="605"/>
                    <a:pt x="175" y="780"/>
                    <a:pt x="382" y="780"/>
                  </a:cubicBezTo>
                  <a:cubicBezTo>
                    <a:pt x="391" y="781"/>
                    <a:pt x="400" y="781"/>
                    <a:pt x="409" y="781"/>
                  </a:cubicBezTo>
                  <a:cubicBezTo>
                    <a:pt x="605" y="781"/>
                    <a:pt x="780" y="612"/>
                    <a:pt x="764" y="414"/>
                  </a:cubicBezTo>
                  <a:cubicBezTo>
                    <a:pt x="789" y="139"/>
                    <a:pt x="587"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2145831" y="4008732"/>
              <a:ext cx="27847" cy="23582"/>
            </a:xfrm>
            <a:custGeom>
              <a:avLst/>
              <a:gdLst/>
              <a:ahLst/>
              <a:cxnLst/>
              <a:rect l="l" t="t" r="r" b="b"/>
              <a:pathLst>
                <a:path w="940" h="796" extrusionOk="0">
                  <a:moveTo>
                    <a:pt x="526" y="0"/>
                  </a:moveTo>
                  <a:cubicBezTo>
                    <a:pt x="1" y="0"/>
                    <a:pt x="1" y="796"/>
                    <a:pt x="526" y="796"/>
                  </a:cubicBezTo>
                  <a:cubicBezTo>
                    <a:pt x="781" y="796"/>
                    <a:pt x="908" y="653"/>
                    <a:pt x="924" y="398"/>
                  </a:cubicBezTo>
                  <a:cubicBezTo>
                    <a:pt x="940" y="175"/>
                    <a:pt x="749"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1537126" y="3678976"/>
              <a:ext cx="24470" cy="23344"/>
            </a:xfrm>
            <a:custGeom>
              <a:avLst/>
              <a:gdLst/>
              <a:ahLst/>
              <a:cxnLst/>
              <a:rect l="l" t="t" r="r" b="b"/>
              <a:pathLst>
                <a:path w="826" h="788" extrusionOk="0">
                  <a:moveTo>
                    <a:pt x="376" y="1"/>
                  </a:moveTo>
                  <a:cubicBezTo>
                    <a:pt x="176" y="1"/>
                    <a:pt x="15" y="166"/>
                    <a:pt x="30" y="371"/>
                  </a:cubicBezTo>
                  <a:cubicBezTo>
                    <a:pt x="0" y="593"/>
                    <a:pt x="164" y="788"/>
                    <a:pt x="380" y="788"/>
                  </a:cubicBezTo>
                  <a:cubicBezTo>
                    <a:pt x="395" y="788"/>
                    <a:pt x="412" y="787"/>
                    <a:pt x="428" y="785"/>
                  </a:cubicBezTo>
                  <a:cubicBezTo>
                    <a:pt x="667" y="785"/>
                    <a:pt x="794" y="657"/>
                    <a:pt x="826" y="387"/>
                  </a:cubicBezTo>
                  <a:cubicBezTo>
                    <a:pt x="826" y="173"/>
                    <a:pt x="665" y="4"/>
                    <a:pt x="456" y="4"/>
                  </a:cubicBezTo>
                  <a:cubicBezTo>
                    <a:pt x="447" y="4"/>
                    <a:pt x="437" y="4"/>
                    <a:pt x="428" y="5"/>
                  </a:cubicBezTo>
                  <a:cubicBezTo>
                    <a:pt x="410" y="2"/>
                    <a:pt x="393"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2498250" y="3536213"/>
              <a:ext cx="27699" cy="23641"/>
            </a:xfrm>
            <a:custGeom>
              <a:avLst/>
              <a:gdLst/>
              <a:ahLst/>
              <a:cxnLst/>
              <a:rect l="l" t="t" r="r" b="b"/>
              <a:pathLst>
                <a:path w="935" h="798" extrusionOk="0">
                  <a:moveTo>
                    <a:pt x="521" y="1"/>
                  </a:moveTo>
                  <a:cubicBezTo>
                    <a:pt x="11" y="1"/>
                    <a:pt x="0" y="781"/>
                    <a:pt x="520" y="797"/>
                  </a:cubicBezTo>
                  <a:cubicBezTo>
                    <a:pt x="530" y="797"/>
                    <a:pt x="539" y="798"/>
                    <a:pt x="548" y="798"/>
                  </a:cubicBezTo>
                  <a:cubicBezTo>
                    <a:pt x="758" y="798"/>
                    <a:pt x="918" y="628"/>
                    <a:pt x="918" y="415"/>
                  </a:cubicBezTo>
                  <a:cubicBezTo>
                    <a:pt x="934" y="192"/>
                    <a:pt x="759" y="1"/>
                    <a:pt x="536" y="1"/>
                  </a:cubicBezTo>
                  <a:cubicBezTo>
                    <a:pt x="531" y="1"/>
                    <a:pt x="526"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1512212" y="3542790"/>
              <a:ext cx="27699" cy="23641"/>
            </a:xfrm>
            <a:custGeom>
              <a:avLst/>
              <a:gdLst/>
              <a:ahLst/>
              <a:cxnLst/>
              <a:rect l="l" t="t" r="r" b="b"/>
              <a:pathLst>
                <a:path w="935" h="798" extrusionOk="0">
                  <a:moveTo>
                    <a:pt x="563" y="1"/>
                  </a:moveTo>
                  <a:cubicBezTo>
                    <a:pt x="554" y="1"/>
                    <a:pt x="546" y="1"/>
                    <a:pt x="537" y="2"/>
                  </a:cubicBezTo>
                  <a:cubicBezTo>
                    <a:pt x="532" y="1"/>
                    <a:pt x="527" y="1"/>
                    <a:pt x="521" y="1"/>
                  </a:cubicBezTo>
                  <a:cubicBezTo>
                    <a:pt x="11" y="1"/>
                    <a:pt x="1" y="782"/>
                    <a:pt x="521" y="797"/>
                  </a:cubicBezTo>
                  <a:cubicBezTo>
                    <a:pt x="760" y="797"/>
                    <a:pt x="887" y="654"/>
                    <a:pt x="919" y="400"/>
                  </a:cubicBezTo>
                  <a:cubicBezTo>
                    <a:pt x="934" y="185"/>
                    <a:pt x="773"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2458019" y="3262211"/>
              <a:ext cx="24529" cy="21330"/>
            </a:xfrm>
            <a:custGeom>
              <a:avLst/>
              <a:gdLst/>
              <a:ahLst/>
              <a:cxnLst/>
              <a:rect l="l" t="t" r="r" b="b"/>
              <a:pathLst>
                <a:path w="828" h="720" extrusionOk="0">
                  <a:moveTo>
                    <a:pt x="481" y="1"/>
                  </a:moveTo>
                  <a:cubicBezTo>
                    <a:pt x="470" y="1"/>
                    <a:pt x="458" y="1"/>
                    <a:pt x="446" y="2"/>
                  </a:cubicBezTo>
                  <a:cubicBezTo>
                    <a:pt x="0" y="34"/>
                    <a:pt x="0" y="686"/>
                    <a:pt x="446" y="718"/>
                  </a:cubicBezTo>
                  <a:cubicBezTo>
                    <a:pt x="457" y="719"/>
                    <a:pt x="468" y="719"/>
                    <a:pt x="478" y="719"/>
                  </a:cubicBezTo>
                  <a:cubicBezTo>
                    <a:pt x="695" y="719"/>
                    <a:pt x="797" y="564"/>
                    <a:pt x="828" y="352"/>
                  </a:cubicBezTo>
                  <a:cubicBezTo>
                    <a:pt x="798" y="140"/>
                    <a:pt x="696" y="1"/>
                    <a:pt x="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2501894" y="3732834"/>
              <a:ext cx="22633" cy="21774"/>
            </a:xfrm>
            <a:custGeom>
              <a:avLst/>
              <a:gdLst/>
              <a:ahLst/>
              <a:cxnLst/>
              <a:rect l="l" t="t" r="r" b="b"/>
              <a:pathLst>
                <a:path w="764" h="735" extrusionOk="0">
                  <a:moveTo>
                    <a:pt x="401" y="0"/>
                  </a:moveTo>
                  <a:cubicBezTo>
                    <a:pt x="389" y="0"/>
                    <a:pt x="378" y="1"/>
                    <a:pt x="365" y="1"/>
                  </a:cubicBezTo>
                  <a:cubicBezTo>
                    <a:pt x="357" y="1"/>
                    <a:pt x="348" y="0"/>
                    <a:pt x="339" y="0"/>
                  </a:cubicBezTo>
                  <a:cubicBezTo>
                    <a:pt x="145" y="0"/>
                    <a:pt x="0" y="169"/>
                    <a:pt x="15" y="352"/>
                  </a:cubicBezTo>
                  <a:cubicBezTo>
                    <a:pt x="0" y="565"/>
                    <a:pt x="160" y="735"/>
                    <a:pt x="369" y="735"/>
                  </a:cubicBezTo>
                  <a:cubicBezTo>
                    <a:pt x="379" y="735"/>
                    <a:pt x="388" y="734"/>
                    <a:pt x="397" y="734"/>
                  </a:cubicBezTo>
                  <a:cubicBezTo>
                    <a:pt x="620" y="718"/>
                    <a:pt x="732" y="574"/>
                    <a:pt x="763" y="352"/>
                  </a:cubicBezTo>
                  <a:cubicBezTo>
                    <a:pt x="718" y="140"/>
                    <a:pt x="615"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1657315" y="3915917"/>
              <a:ext cx="22189" cy="21626"/>
            </a:xfrm>
            <a:custGeom>
              <a:avLst/>
              <a:gdLst/>
              <a:ahLst/>
              <a:cxnLst/>
              <a:rect l="l" t="t" r="r" b="b"/>
              <a:pathLst>
                <a:path w="749" h="730" extrusionOk="0">
                  <a:moveTo>
                    <a:pt x="367" y="1"/>
                  </a:moveTo>
                  <a:cubicBezTo>
                    <a:pt x="183" y="1"/>
                    <a:pt x="0" y="125"/>
                    <a:pt x="0" y="363"/>
                  </a:cubicBezTo>
                  <a:cubicBezTo>
                    <a:pt x="16" y="602"/>
                    <a:pt x="159" y="714"/>
                    <a:pt x="398" y="729"/>
                  </a:cubicBezTo>
                  <a:cubicBezTo>
                    <a:pt x="589" y="729"/>
                    <a:pt x="748" y="538"/>
                    <a:pt x="732" y="332"/>
                  </a:cubicBezTo>
                  <a:cubicBezTo>
                    <a:pt x="709" y="109"/>
                    <a:pt x="538"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1633259" y="3186786"/>
              <a:ext cx="21715" cy="22337"/>
            </a:xfrm>
            <a:custGeom>
              <a:avLst/>
              <a:gdLst/>
              <a:ahLst/>
              <a:cxnLst/>
              <a:rect l="l" t="t" r="r" b="b"/>
              <a:pathLst>
                <a:path w="733" h="754" extrusionOk="0">
                  <a:moveTo>
                    <a:pt x="367" y="1"/>
                  </a:moveTo>
                  <a:cubicBezTo>
                    <a:pt x="144" y="33"/>
                    <a:pt x="0" y="144"/>
                    <a:pt x="0" y="383"/>
                  </a:cubicBezTo>
                  <a:cubicBezTo>
                    <a:pt x="0" y="630"/>
                    <a:pt x="183" y="753"/>
                    <a:pt x="367" y="753"/>
                  </a:cubicBezTo>
                  <a:cubicBezTo>
                    <a:pt x="550" y="753"/>
                    <a:pt x="733" y="630"/>
                    <a:pt x="733" y="383"/>
                  </a:cubicBezTo>
                  <a:cubicBezTo>
                    <a:pt x="733" y="144"/>
                    <a:pt x="589"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2069132" y="4052073"/>
              <a:ext cx="26277" cy="22219"/>
            </a:xfrm>
            <a:custGeom>
              <a:avLst/>
              <a:gdLst/>
              <a:ahLst/>
              <a:cxnLst/>
              <a:rect l="l" t="t" r="r" b="b"/>
              <a:pathLst>
                <a:path w="887" h="750" extrusionOk="0">
                  <a:moveTo>
                    <a:pt x="517" y="0"/>
                  </a:moveTo>
                  <a:cubicBezTo>
                    <a:pt x="508" y="0"/>
                    <a:pt x="498" y="1"/>
                    <a:pt x="489" y="1"/>
                  </a:cubicBezTo>
                  <a:cubicBezTo>
                    <a:pt x="0" y="17"/>
                    <a:pt x="26" y="750"/>
                    <a:pt x="505" y="750"/>
                  </a:cubicBezTo>
                  <a:cubicBezTo>
                    <a:pt x="510" y="750"/>
                    <a:pt x="515" y="750"/>
                    <a:pt x="520" y="750"/>
                  </a:cubicBezTo>
                  <a:cubicBezTo>
                    <a:pt x="759" y="734"/>
                    <a:pt x="871" y="574"/>
                    <a:pt x="887" y="352"/>
                  </a:cubicBezTo>
                  <a:cubicBezTo>
                    <a:pt x="871" y="154"/>
                    <a:pt x="71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1498851" y="3602721"/>
              <a:ext cx="22693" cy="21774"/>
            </a:xfrm>
            <a:custGeom>
              <a:avLst/>
              <a:gdLst/>
              <a:ahLst/>
              <a:cxnLst/>
              <a:rect l="l" t="t" r="r" b="b"/>
              <a:pathLst>
                <a:path w="766" h="735" extrusionOk="0">
                  <a:moveTo>
                    <a:pt x="383" y="0"/>
                  </a:moveTo>
                  <a:cubicBezTo>
                    <a:pt x="160" y="16"/>
                    <a:pt x="17" y="127"/>
                    <a:pt x="1" y="366"/>
                  </a:cubicBezTo>
                  <a:cubicBezTo>
                    <a:pt x="9" y="611"/>
                    <a:pt x="193" y="735"/>
                    <a:pt x="377" y="735"/>
                  </a:cubicBezTo>
                  <a:cubicBezTo>
                    <a:pt x="551" y="735"/>
                    <a:pt x="726" y="623"/>
                    <a:pt x="749" y="398"/>
                  </a:cubicBezTo>
                  <a:cubicBezTo>
                    <a:pt x="765" y="191"/>
                    <a:pt x="60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2083796" y="3006814"/>
              <a:ext cx="21982" cy="21567"/>
            </a:xfrm>
            <a:custGeom>
              <a:avLst/>
              <a:gdLst/>
              <a:ahLst/>
              <a:cxnLst/>
              <a:rect l="l" t="t" r="r" b="b"/>
              <a:pathLst>
                <a:path w="742" h="728" extrusionOk="0">
                  <a:moveTo>
                    <a:pt x="388" y="1"/>
                  </a:moveTo>
                  <a:cubicBezTo>
                    <a:pt x="195" y="1"/>
                    <a:pt x="1" y="137"/>
                    <a:pt x="25" y="393"/>
                  </a:cubicBezTo>
                  <a:cubicBezTo>
                    <a:pt x="41" y="584"/>
                    <a:pt x="201" y="728"/>
                    <a:pt x="407" y="728"/>
                  </a:cubicBezTo>
                  <a:cubicBezTo>
                    <a:pt x="614" y="680"/>
                    <a:pt x="742" y="584"/>
                    <a:pt x="742" y="362"/>
                  </a:cubicBezTo>
                  <a:cubicBezTo>
                    <a:pt x="742" y="117"/>
                    <a:pt x="566"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1934575" y="4071892"/>
              <a:ext cx="22189" cy="21745"/>
            </a:xfrm>
            <a:custGeom>
              <a:avLst/>
              <a:gdLst/>
              <a:ahLst/>
              <a:cxnLst/>
              <a:rect l="l" t="t" r="r" b="b"/>
              <a:pathLst>
                <a:path w="749" h="734" extrusionOk="0">
                  <a:moveTo>
                    <a:pt x="367" y="1"/>
                  </a:moveTo>
                  <a:cubicBezTo>
                    <a:pt x="176" y="17"/>
                    <a:pt x="17" y="160"/>
                    <a:pt x="17" y="351"/>
                  </a:cubicBezTo>
                  <a:cubicBezTo>
                    <a:pt x="1" y="606"/>
                    <a:pt x="188" y="733"/>
                    <a:pt x="375" y="733"/>
                  </a:cubicBezTo>
                  <a:cubicBezTo>
                    <a:pt x="562" y="733"/>
                    <a:pt x="749" y="606"/>
                    <a:pt x="733" y="351"/>
                  </a:cubicBezTo>
                  <a:cubicBezTo>
                    <a:pt x="717" y="144"/>
                    <a:pt x="574"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1518225" y="3739440"/>
              <a:ext cx="22633" cy="21745"/>
            </a:xfrm>
            <a:custGeom>
              <a:avLst/>
              <a:gdLst/>
              <a:ahLst/>
              <a:cxnLst/>
              <a:rect l="l" t="t" r="r" b="b"/>
              <a:pathLst>
                <a:path w="764" h="734" extrusionOk="0">
                  <a:moveTo>
                    <a:pt x="369" y="0"/>
                  </a:moveTo>
                  <a:cubicBezTo>
                    <a:pt x="160" y="0"/>
                    <a:pt x="1" y="170"/>
                    <a:pt x="31" y="383"/>
                  </a:cubicBezTo>
                  <a:cubicBezTo>
                    <a:pt x="16" y="574"/>
                    <a:pt x="175" y="733"/>
                    <a:pt x="382" y="733"/>
                  </a:cubicBezTo>
                  <a:cubicBezTo>
                    <a:pt x="604" y="733"/>
                    <a:pt x="732" y="590"/>
                    <a:pt x="764" y="367"/>
                  </a:cubicBezTo>
                  <a:cubicBezTo>
                    <a:pt x="716" y="160"/>
                    <a:pt x="604" y="17"/>
                    <a:pt x="398" y="1"/>
                  </a:cubicBezTo>
                  <a:cubicBezTo>
                    <a:pt x="388" y="0"/>
                    <a:pt x="37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2258969" y="3066479"/>
              <a:ext cx="25537" cy="20915"/>
            </a:xfrm>
            <a:custGeom>
              <a:avLst/>
              <a:gdLst/>
              <a:ahLst/>
              <a:cxnLst/>
              <a:rect l="l" t="t" r="r" b="b"/>
              <a:pathLst>
                <a:path w="862" h="706" extrusionOk="0">
                  <a:moveTo>
                    <a:pt x="452" y="1"/>
                  </a:moveTo>
                  <a:cubicBezTo>
                    <a:pt x="0" y="1"/>
                    <a:pt x="0" y="705"/>
                    <a:pt x="452" y="705"/>
                  </a:cubicBezTo>
                  <a:cubicBezTo>
                    <a:pt x="466" y="705"/>
                    <a:pt x="480" y="705"/>
                    <a:pt x="495" y="703"/>
                  </a:cubicBezTo>
                  <a:cubicBezTo>
                    <a:pt x="718" y="703"/>
                    <a:pt x="830" y="560"/>
                    <a:pt x="861" y="353"/>
                  </a:cubicBezTo>
                  <a:cubicBezTo>
                    <a:pt x="846" y="162"/>
                    <a:pt x="686" y="3"/>
                    <a:pt x="495" y="3"/>
                  </a:cubicBezTo>
                  <a:cubicBezTo>
                    <a:pt x="480" y="2"/>
                    <a:pt x="466"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1516329" y="3345695"/>
              <a:ext cx="22189" cy="21300"/>
            </a:xfrm>
            <a:custGeom>
              <a:avLst/>
              <a:gdLst/>
              <a:ahLst/>
              <a:cxnLst/>
              <a:rect l="l" t="t" r="r" b="b"/>
              <a:pathLst>
                <a:path w="749" h="719" extrusionOk="0">
                  <a:moveTo>
                    <a:pt x="370" y="0"/>
                  </a:moveTo>
                  <a:cubicBezTo>
                    <a:pt x="161" y="0"/>
                    <a:pt x="1" y="169"/>
                    <a:pt x="16" y="367"/>
                  </a:cubicBezTo>
                  <a:cubicBezTo>
                    <a:pt x="1" y="550"/>
                    <a:pt x="146" y="718"/>
                    <a:pt x="340" y="718"/>
                  </a:cubicBezTo>
                  <a:cubicBezTo>
                    <a:pt x="349" y="718"/>
                    <a:pt x="357" y="718"/>
                    <a:pt x="366" y="717"/>
                  </a:cubicBezTo>
                  <a:cubicBezTo>
                    <a:pt x="377" y="718"/>
                    <a:pt x="388" y="719"/>
                    <a:pt x="399" y="719"/>
                  </a:cubicBezTo>
                  <a:cubicBezTo>
                    <a:pt x="602" y="719"/>
                    <a:pt x="718" y="579"/>
                    <a:pt x="748" y="367"/>
                  </a:cubicBezTo>
                  <a:cubicBezTo>
                    <a:pt x="748" y="176"/>
                    <a:pt x="589" y="17"/>
                    <a:pt x="398" y="1"/>
                  </a:cubicBezTo>
                  <a:cubicBezTo>
                    <a:pt x="388" y="0"/>
                    <a:pt x="379"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2497154" y="3339118"/>
              <a:ext cx="25003" cy="21241"/>
            </a:xfrm>
            <a:custGeom>
              <a:avLst/>
              <a:gdLst/>
              <a:ahLst/>
              <a:cxnLst/>
              <a:rect l="l" t="t" r="r" b="b"/>
              <a:pathLst>
                <a:path w="844" h="717" extrusionOk="0">
                  <a:moveTo>
                    <a:pt x="494" y="0"/>
                  </a:moveTo>
                  <a:cubicBezTo>
                    <a:pt x="16" y="0"/>
                    <a:pt x="0" y="717"/>
                    <a:pt x="478" y="717"/>
                  </a:cubicBezTo>
                  <a:cubicBezTo>
                    <a:pt x="701" y="717"/>
                    <a:pt x="812" y="573"/>
                    <a:pt x="844" y="350"/>
                  </a:cubicBezTo>
                  <a:cubicBezTo>
                    <a:pt x="828" y="159"/>
                    <a:pt x="685" y="16"/>
                    <a:pt x="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1729689" y="3087779"/>
              <a:ext cx="22426" cy="22189"/>
            </a:xfrm>
            <a:custGeom>
              <a:avLst/>
              <a:gdLst/>
              <a:ahLst/>
              <a:cxnLst/>
              <a:rect l="l" t="t" r="r" b="b"/>
              <a:pathLst>
                <a:path w="757" h="749" extrusionOk="0">
                  <a:moveTo>
                    <a:pt x="359" y="0"/>
                  </a:moveTo>
                  <a:cubicBezTo>
                    <a:pt x="168" y="16"/>
                    <a:pt x="24" y="175"/>
                    <a:pt x="24" y="366"/>
                  </a:cubicBezTo>
                  <a:cubicBezTo>
                    <a:pt x="1" y="621"/>
                    <a:pt x="188" y="748"/>
                    <a:pt x="377" y="748"/>
                  </a:cubicBezTo>
                  <a:cubicBezTo>
                    <a:pt x="566" y="748"/>
                    <a:pt x="757" y="621"/>
                    <a:pt x="741" y="366"/>
                  </a:cubicBezTo>
                  <a:cubicBezTo>
                    <a:pt x="741" y="159"/>
                    <a:pt x="582" y="48"/>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1476276" y="3464432"/>
              <a:ext cx="22604" cy="21389"/>
            </a:xfrm>
            <a:custGeom>
              <a:avLst/>
              <a:gdLst/>
              <a:ahLst/>
              <a:cxnLst/>
              <a:rect l="l" t="t" r="r" b="b"/>
              <a:pathLst>
                <a:path w="763" h="722" extrusionOk="0">
                  <a:moveTo>
                    <a:pt x="364" y="0"/>
                  </a:moveTo>
                  <a:cubicBezTo>
                    <a:pt x="193" y="0"/>
                    <a:pt x="47" y="148"/>
                    <a:pt x="47" y="323"/>
                  </a:cubicBezTo>
                  <a:cubicBezTo>
                    <a:pt x="1" y="522"/>
                    <a:pt x="162" y="721"/>
                    <a:pt x="359" y="721"/>
                  </a:cubicBezTo>
                  <a:cubicBezTo>
                    <a:pt x="366" y="721"/>
                    <a:pt x="373" y="721"/>
                    <a:pt x="381" y="721"/>
                  </a:cubicBezTo>
                  <a:cubicBezTo>
                    <a:pt x="391" y="721"/>
                    <a:pt x="400" y="722"/>
                    <a:pt x="409" y="722"/>
                  </a:cubicBezTo>
                  <a:cubicBezTo>
                    <a:pt x="600" y="722"/>
                    <a:pt x="717" y="568"/>
                    <a:pt x="763" y="386"/>
                  </a:cubicBezTo>
                  <a:cubicBezTo>
                    <a:pt x="763" y="179"/>
                    <a:pt x="620" y="20"/>
                    <a:pt x="413" y="4"/>
                  </a:cubicBezTo>
                  <a:cubicBezTo>
                    <a:pt x="396" y="2"/>
                    <a:pt x="3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1815779" y="4032254"/>
              <a:ext cx="22160" cy="21330"/>
            </a:xfrm>
            <a:custGeom>
              <a:avLst/>
              <a:gdLst/>
              <a:ahLst/>
              <a:cxnLst/>
              <a:rect l="l" t="t" r="r" b="b"/>
              <a:pathLst>
                <a:path w="748" h="720" extrusionOk="0">
                  <a:moveTo>
                    <a:pt x="355" y="1"/>
                  </a:moveTo>
                  <a:cubicBezTo>
                    <a:pt x="160" y="1"/>
                    <a:pt x="0" y="170"/>
                    <a:pt x="15" y="368"/>
                  </a:cubicBezTo>
                  <a:cubicBezTo>
                    <a:pt x="0" y="565"/>
                    <a:pt x="144" y="719"/>
                    <a:pt x="337" y="719"/>
                  </a:cubicBezTo>
                  <a:cubicBezTo>
                    <a:pt x="347" y="719"/>
                    <a:pt x="356" y="719"/>
                    <a:pt x="366" y="718"/>
                  </a:cubicBezTo>
                  <a:cubicBezTo>
                    <a:pt x="376" y="719"/>
                    <a:pt x="386" y="719"/>
                    <a:pt x="396" y="719"/>
                  </a:cubicBezTo>
                  <a:cubicBezTo>
                    <a:pt x="600" y="719"/>
                    <a:pt x="717" y="564"/>
                    <a:pt x="748" y="336"/>
                  </a:cubicBezTo>
                  <a:cubicBezTo>
                    <a:pt x="700" y="161"/>
                    <a:pt x="588" y="2"/>
                    <a:pt x="382" y="2"/>
                  </a:cubicBezTo>
                  <a:cubicBezTo>
                    <a:pt x="373" y="1"/>
                    <a:pt x="364"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2209969" y="4030654"/>
              <a:ext cx="21241" cy="21004"/>
            </a:xfrm>
            <a:custGeom>
              <a:avLst/>
              <a:gdLst/>
              <a:ahLst/>
              <a:cxnLst/>
              <a:rect l="l" t="t" r="r" b="b"/>
              <a:pathLst>
                <a:path w="717" h="709" extrusionOk="0">
                  <a:moveTo>
                    <a:pt x="359" y="0"/>
                  </a:moveTo>
                  <a:cubicBezTo>
                    <a:pt x="180" y="0"/>
                    <a:pt x="0" y="120"/>
                    <a:pt x="0" y="358"/>
                  </a:cubicBezTo>
                  <a:cubicBezTo>
                    <a:pt x="0" y="549"/>
                    <a:pt x="160" y="708"/>
                    <a:pt x="351" y="708"/>
                  </a:cubicBezTo>
                  <a:cubicBezTo>
                    <a:pt x="558" y="708"/>
                    <a:pt x="717" y="549"/>
                    <a:pt x="717" y="358"/>
                  </a:cubicBezTo>
                  <a:cubicBezTo>
                    <a:pt x="717" y="120"/>
                    <a:pt x="538"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1756085" y="4014360"/>
              <a:ext cx="21982" cy="21774"/>
            </a:xfrm>
            <a:custGeom>
              <a:avLst/>
              <a:gdLst/>
              <a:ahLst/>
              <a:cxnLst/>
              <a:rect l="l" t="t" r="r" b="b"/>
              <a:pathLst>
                <a:path w="742" h="735" extrusionOk="0">
                  <a:moveTo>
                    <a:pt x="382" y="1"/>
                  </a:moveTo>
                  <a:cubicBezTo>
                    <a:pt x="191" y="1"/>
                    <a:pt x="0" y="136"/>
                    <a:pt x="25" y="399"/>
                  </a:cubicBezTo>
                  <a:cubicBezTo>
                    <a:pt x="25" y="581"/>
                    <a:pt x="184" y="734"/>
                    <a:pt x="364" y="734"/>
                  </a:cubicBezTo>
                  <a:cubicBezTo>
                    <a:pt x="373" y="734"/>
                    <a:pt x="382" y="734"/>
                    <a:pt x="391" y="733"/>
                  </a:cubicBezTo>
                  <a:cubicBezTo>
                    <a:pt x="598" y="701"/>
                    <a:pt x="741" y="590"/>
                    <a:pt x="741" y="367"/>
                  </a:cubicBezTo>
                  <a:cubicBezTo>
                    <a:pt x="741" y="120"/>
                    <a:pt x="56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2143550" y="3026841"/>
              <a:ext cx="22604" cy="21360"/>
            </a:xfrm>
            <a:custGeom>
              <a:avLst/>
              <a:gdLst/>
              <a:ahLst/>
              <a:cxnLst/>
              <a:rect l="l" t="t" r="r" b="b"/>
              <a:pathLst>
                <a:path w="763" h="721" extrusionOk="0">
                  <a:moveTo>
                    <a:pt x="344" y="0"/>
                  </a:moveTo>
                  <a:cubicBezTo>
                    <a:pt x="147" y="0"/>
                    <a:pt x="1" y="165"/>
                    <a:pt x="30" y="370"/>
                  </a:cubicBezTo>
                  <a:cubicBezTo>
                    <a:pt x="14" y="561"/>
                    <a:pt x="173" y="720"/>
                    <a:pt x="380" y="720"/>
                  </a:cubicBezTo>
                  <a:cubicBezTo>
                    <a:pt x="603" y="720"/>
                    <a:pt x="730" y="577"/>
                    <a:pt x="762" y="354"/>
                  </a:cubicBezTo>
                  <a:cubicBezTo>
                    <a:pt x="714" y="147"/>
                    <a:pt x="603" y="4"/>
                    <a:pt x="396" y="4"/>
                  </a:cubicBezTo>
                  <a:cubicBezTo>
                    <a:pt x="378" y="1"/>
                    <a:pt x="361"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1557864" y="3818687"/>
              <a:ext cx="22604" cy="21745"/>
            </a:xfrm>
            <a:custGeom>
              <a:avLst/>
              <a:gdLst/>
              <a:ahLst/>
              <a:cxnLst/>
              <a:rect l="l" t="t" r="r" b="b"/>
              <a:pathLst>
                <a:path w="763" h="734" extrusionOk="0">
                  <a:moveTo>
                    <a:pt x="381" y="0"/>
                  </a:moveTo>
                  <a:cubicBezTo>
                    <a:pt x="174" y="32"/>
                    <a:pt x="30" y="144"/>
                    <a:pt x="30" y="366"/>
                  </a:cubicBezTo>
                  <a:cubicBezTo>
                    <a:pt x="0" y="565"/>
                    <a:pt x="174" y="733"/>
                    <a:pt x="370" y="733"/>
                  </a:cubicBezTo>
                  <a:cubicBezTo>
                    <a:pt x="379" y="733"/>
                    <a:pt x="388" y="733"/>
                    <a:pt x="397" y="732"/>
                  </a:cubicBezTo>
                  <a:cubicBezTo>
                    <a:pt x="588" y="732"/>
                    <a:pt x="763" y="573"/>
                    <a:pt x="747" y="382"/>
                  </a:cubicBezTo>
                  <a:cubicBezTo>
                    <a:pt x="747" y="144"/>
                    <a:pt x="604" y="32"/>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2289186" y="3990779"/>
              <a:ext cx="21715" cy="21508"/>
            </a:xfrm>
            <a:custGeom>
              <a:avLst/>
              <a:gdLst/>
              <a:ahLst/>
              <a:cxnLst/>
              <a:rect l="l" t="t" r="r" b="b"/>
              <a:pathLst>
                <a:path w="733" h="726" extrusionOk="0">
                  <a:moveTo>
                    <a:pt x="377" y="0"/>
                  </a:moveTo>
                  <a:cubicBezTo>
                    <a:pt x="368" y="0"/>
                    <a:pt x="360" y="0"/>
                    <a:pt x="351" y="1"/>
                  </a:cubicBezTo>
                  <a:cubicBezTo>
                    <a:pt x="144" y="33"/>
                    <a:pt x="1" y="144"/>
                    <a:pt x="1" y="367"/>
                  </a:cubicBezTo>
                  <a:cubicBezTo>
                    <a:pt x="1" y="606"/>
                    <a:pt x="180" y="725"/>
                    <a:pt x="359" y="725"/>
                  </a:cubicBezTo>
                  <a:cubicBezTo>
                    <a:pt x="538" y="725"/>
                    <a:pt x="717" y="606"/>
                    <a:pt x="717" y="367"/>
                  </a:cubicBezTo>
                  <a:cubicBezTo>
                    <a:pt x="732" y="169"/>
                    <a:pt x="572"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1536119" y="3288192"/>
              <a:ext cx="22189" cy="21715"/>
            </a:xfrm>
            <a:custGeom>
              <a:avLst/>
              <a:gdLst/>
              <a:ahLst/>
              <a:cxnLst/>
              <a:rect l="l" t="t" r="r" b="b"/>
              <a:pathLst>
                <a:path w="749" h="733" extrusionOk="0">
                  <a:moveTo>
                    <a:pt x="375" y="0"/>
                  </a:moveTo>
                  <a:cubicBezTo>
                    <a:pt x="187" y="0"/>
                    <a:pt x="0" y="128"/>
                    <a:pt x="16" y="382"/>
                  </a:cubicBezTo>
                  <a:cubicBezTo>
                    <a:pt x="16" y="589"/>
                    <a:pt x="176" y="701"/>
                    <a:pt x="382" y="732"/>
                  </a:cubicBezTo>
                  <a:cubicBezTo>
                    <a:pt x="573" y="732"/>
                    <a:pt x="733" y="573"/>
                    <a:pt x="733" y="382"/>
                  </a:cubicBezTo>
                  <a:cubicBezTo>
                    <a:pt x="749" y="128"/>
                    <a:pt x="562"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1496244" y="3405093"/>
              <a:ext cx="22219" cy="21715"/>
            </a:xfrm>
            <a:custGeom>
              <a:avLst/>
              <a:gdLst/>
              <a:ahLst/>
              <a:cxnLst/>
              <a:rect l="l" t="t" r="r" b="b"/>
              <a:pathLst>
                <a:path w="750" h="733" extrusionOk="0">
                  <a:moveTo>
                    <a:pt x="379" y="1"/>
                  </a:moveTo>
                  <a:cubicBezTo>
                    <a:pt x="186" y="1"/>
                    <a:pt x="40" y="154"/>
                    <a:pt x="25" y="336"/>
                  </a:cubicBezTo>
                  <a:cubicBezTo>
                    <a:pt x="1" y="597"/>
                    <a:pt x="193" y="732"/>
                    <a:pt x="384" y="732"/>
                  </a:cubicBezTo>
                  <a:cubicBezTo>
                    <a:pt x="567" y="732"/>
                    <a:pt x="749" y="608"/>
                    <a:pt x="742" y="352"/>
                  </a:cubicBezTo>
                  <a:cubicBezTo>
                    <a:pt x="742" y="161"/>
                    <a:pt x="598" y="2"/>
                    <a:pt x="407" y="2"/>
                  </a:cubicBezTo>
                  <a:cubicBezTo>
                    <a:pt x="398" y="1"/>
                    <a:pt x="388"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1875651" y="4052784"/>
              <a:ext cx="21478" cy="21034"/>
            </a:xfrm>
            <a:custGeom>
              <a:avLst/>
              <a:gdLst/>
              <a:ahLst/>
              <a:cxnLst/>
              <a:rect l="l" t="t" r="r" b="b"/>
              <a:pathLst>
                <a:path w="725" h="710" extrusionOk="0">
                  <a:moveTo>
                    <a:pt x="352" y="1"/>
                  </a:moveTo>
                  <a:cubicBezTo>
                    <a:pt x="179" y="1"/>
                    <a:pt x="8" y="113"/>
                    <a:pt x="0" y="344"/>
                  </a:cubicBezTo>
                  <a:cubicBezTo>
                    <a:pt x="0" y="550"/>
                    <a:pt x="143" y="678"/>
                    <a:pt x="366" y="710"/>
                  </a:cubicBezTo>
                  <a:cubicBezTo>
                    <a:pt x="541" y="710"/>
                    <a:pt x="700" y="550"/>
                    <a:pt x="716" y="375"/>
                  </a:cubicBezTo>
                  <a:cubicBezTo>
                    <a:pt x="725" y="129"/>
                    <a:pt x="53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2202889" y="3046512"/>
              <a:ext cx="22189" cy="21508"/>
            </a:xfrm>
            <a:custGeom>
              <a:avLst/>
              <a:gdLst/>
              <a:ahLst/>
              <a:cxnLst/>
              <a:rect l="l" t="t" r="r" b="b"/>
              <a:pathLst>
                <a:path w="749" h="726" extrusionOk="0">
                  <a:moveTo>
                    <a:pt x="346" y="1"/>
                  </a:moveTo>
                  <a:cubicBezTo>
                    <a:pt x="167" y="1"/>
                    <a:pt x="17" y="159"/>
                    <a:pt x="17" y="343"/>
                  </a:cubicBezTo>
                  <a:cubicBezTo>
                    <a:pt x="1" y="550"/>
                    <a:pt x="144" y="709"/>
                    <a:pt x="351" y="725"/>
                  </a:cubicBezTo>
                  <a:cubicBezTo>
                    <a:pt x="362" y="726"/>
                    <a:pt x="373" y="726"/>
                    <a:pt x="384" y="726"/>
                  </a:cubicBezTo>
                  <a:cubicBezTo>
                    <a:pt x="586" y="726"/>
                    <a:pt x="704" y="586"/>
                    <a:pt x="749" y="375"/>
                  </a:cubicBezTo>
                  <a:cubicBezTo>
                    <a:pt x="749" y="184"/>
                    <a:pt x="606" y="24"/>
                    <a:pt x="415" y="8"/>
                  </a:cubicBezTo>
                  <a:cubicBezTo>
                    <a:pt x="391" y="3"/>
                    <a:pt x="368"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2538481" y="3614482"/>
              <a:ext cx="25181" cy="21300"/>
            </a:xfrm>
            <a:custGeom>
              <a:avLst/>
              <a:gdLst/>
              <a:ahLst/>
              <a:cxnLst/>
              <a:rect l="l" t="t" r="r" b="b"/>
              <a:pathLst>
                <a:path w="850" h="719" extrusionOk="0">
                  <a:moveTo>
                    <a:pt x="469" y="0"/>
                  </a:moveTo>
                  <a:cubicBezTo>
                    <a:pt x="0" y="0"/>
                    <a:pt x="0" y="718"/>
                    <a:pt x="469" y="718"/>
                  </a:cubicBezTo>
                  <a:cubicBezTo>
                    <a:pt x="479" y="718"/>
                    <a:pt x="489" y="718"/>
                    <a:pt x="499" y="717"/>
                  </a:cubicBezTo>
                  <a:cubicBezTo>
                    <a:pt x="706" y="717"/>
                    <a:pt x="818" y="558"/>
                    <a:pt x="850" y="367"/>
                  </a:cubicBezTo>
                  <a:cubicBezTo>
                    <a:pt x="850" y="160"/>
                    <a:pt x="690" y="1"/>
                    <a:pt x="499" y="1"/>
                  </a:cubicBezTo>
                  <a:cubicBezTo>
                    <a:pt x="489" y="0"/>
                    <a:pt x="479"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2522602" y="3673673"/>
              <a:ext cx="21271" cy="21478"/>
            </a:xfrm>
            <a:custGeom>
              <a:avLst/>
              <a:gdLst/>
              <a:ahLst/>
              <a:cxnLst/>
              <a:rect l="l" t="t" r="r" b="b"/>
              <a:pathLst>
                <a:path w="718" h="725" extrusionOk="0">
                  <a:moveTo>
                    <a:pt x="359" y="1"/>
                  </a:moveTo>
                  <a:cubicBezTo>
                    <a:pt x="180" y="1"/>
                    <a:pt x="1" y="120"/>
                    <a:pt x="1" y="359"/>
                  </a:cubicBezTo>
                  <a:cubicBezTo>
                    <a:pt x="1" y="582"/>
                    <a:pt x="144" y="709"/>
                    <a:pt x="367" y="725"/>
                  </a:cubicBezTo>
                  <a:cubicBezTo>
                    <a:pt x="574" y="693"/>
                    <a:pt x="717" y="582"/>
                    <a:pt x="717" y="359"/>
                  </a:cubicBezTo>
                  <a:cubicBezTo>
                    <a:pt x="717" y="120"/>
                    <a:pt x="538"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2480505" y="3792706"/>
              <a:ext cx="26100" cy="21330"/>
            </a:xfrm>
            <a:custGeom>
              <a:avLst/>
              <a:gdLst/>
              <a:ahLst/>
              <a:cxnLst/>
              <a:rect l="l" t="t" r="r" b="b"/>
              <a:pathLst>
                <a:path w="881" h="720" extrusionOk="0">
                  <a:moveTo>
                    <a:pt x="484" y="1"/>
                  </a:moveTo>
                  <a:cubicBezTo>
                    <a:pt x="1" y="1"/>
                    <a:pt x="30" y="719"/>
                    <a:pt x="500" y="719"/>
                  </a:cubicBezTo>
                  <a:cubicBezTo>
                    <a:pt x="510" y="719"/>
                    <a:pt x="520" y="719"/>
                    <a:pt x="530" y="718"/>
                  </a:cubicBezTo>
                  <a:cubicBezTo>
                    <a:pt x="721" y="702"/>
                    <a:pt x="881" y="543"/>
                    <a:pt x="881" y="352"/>
                  </a:cubicBezTo>
                  <a:cubicBezTo>
                    <a:pt x="865" y="145"/>
                    <a:pt x="705" y="2"/>
                    <a:pt x="514" y="2"/>
                  </a:cubicBezTo>
                  <a:cubicBezTo>
                    <a:pt x="504" y="1"/>
                    <a:pt x="494"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1808758" y="3048645"/>
              <a:ext cx="22574" cy="21360"/>
            </a:xfrm>
            <a:custGeom>
              <a:avLst/>
              <a:gdLst/>
              <a:ahLst/>
              <a:cxnLst/>
              <a:rect l="l" t="t" r="r" b="b"/>
              <a:pathLst>
                <a:path w="762" h="721" extrusionOk="0">
                  <a:moveTo>
                    <a:pt x="380" y="0"/>
                  </a:moveTo>
                  <a:cubicBezTo>
                    <a:pt x="173" y="32"/>
                    <a:pt x="30" y="143"/>
                    <a:pt x="30" y="350"/>
                  </a:cubicBezTo>
                  <a:cubicBezTo>
                    <a:pt x="0" y="555"/>
                    <a:pt x="160" y="720"/>
                    <a:pt x="347" y="720"/>
                  </a:cubicBezTo>
                  <a:cubicBezTo>
                    <a:pt x="363" y="720"/>
                    <a:pt x="379" y="719"/>
                    <a:pt x="396" y="716"/>
                  </a:cubicBezTo>
                  <a:cubicBezTo>
                    <a:pt x="405" y="717"/>
                    <a:pt x="413" y="718"/>
                    <a:pt x="422" y="718"/>
                  </a:cubicBezTo>
                  <a:cubicBezTo>
                    <a:pt x="602" y="718"/>
                    <a:pt x="761" y="564"/>
                    <a:pt x="746" y="366"/>
                  </a:cubicBezTo>
                  <a:cubicBezTo>
                    <a:pt x="746" y="143"/>
                    <a:pt x="603" y="16"/>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2417433" y="3183438"/>
              <a:ext cx="25033" cy="20412"/>
            </a:xfrm>
            <a:custGeom>
              <a:avLst/>
              <a:gdLst/>
              <a:ahLst/>
              <a:cxnLst/>
              <a:rect l="l" t="t" r="r" b="b"/>
              <a:pathLst>
                <a:path w="845" h="689" extrusionOk="0">
                  <a:moveTo>
                    <a:pt x="451" y="0"/>
                  </a:moveTo>
                  <a:cubicBezTo>
                    <a:pt x="10" y="0"/>
                    <a:pt x="0" y="688"/>
                    <a:pt x="449" y="688"/>
                  </a:cubicBezTo>
                  <a:cubicBezTo>
                    <a:pt x="459" y="688"/>
                    <a:pt x="469" y="688"/>
                    <a:pt x="479" y="687"/>
                  </a:cubicBezTo>
                  <a:cubicBezTo>
                    <a:pt x="489" y="688"/>
                    <a:pt x="499" y="688"/>
                    <a:pt x="510" y="688"/>
                  </a:cubicBezTo>
                  <a:cubicBezTo>
                    <a:pt x="698" y="688"/>
                    <a:pt x="815" y="549"/>
                    <a:pt x="845" y="353"/>
                  </a:cubicBezTo>
                  <a:cubicBezTo>
                    <a:pt x="845" y="162"/>
                    <a:pt x="686" y="3"/>
                    <a:pt x="495" y="3"/>
                  </a:cubicBezTo>
                  <a:cubicBezTo>
                    <a:pt x="480" y="1"/>
                    <a:pt x="465"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2128382" y="4070026"/>
              <a:ext cx="23611" cy="20767"/>
            </a:xfrm>
            <a:custGeom>
              <a:avLst/>
              <a:gdLst/>
              <a:ahLst/>
              <a:cxnLst/>
              <a:rect l="l" t="t" r="r" b="b"/>
              <a:pathLst>
                <a:path w="797" h="701" extrusionOk="0">
                  <a:moveTo>
                    <a:pt x="431" y="0"/>
                  </a:moveTo>
                  <a:cubicBezTo>
                    <a:pt x="1" y="48"/>
                    <a:pt x="17" y="685"/>
                    <a:pt x="446" y="701"/>
                  </a:cubicBezTo>
                  <a:cubicBezTo>
                    <a:pt x="637" y="701"/>
                    <a:pt x="797" y="541"/>
                    <a:pt x="797" y="350"/>
                  </a:cubicBezTo>
                  <a:cubicBezTo>
                    <a:pt x="797" y="144"/>
                    <a:pt x="622" y="0"/>
                    <a:pt x="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2025109" y="2990046"/>
              <a:ext cx="20797" cy="20056"/>
            </a:xfrm>
            <a:custGeom>
              <a:avLst/>
              <a:gdLst/>
              <a:ahLst/>
              <a:cxnLst/>
              <a:rect l="l" t="t" r="r" b="b"/>
              <a:pathLst>
                <a:path w="702" h="677" extrusionOk="0">
                  <a:moveTo>
                    <a:pt x="346" y="0"/>
                  </a:moveTo>
                  <a:cubicBezTo>
                    <a:pt x="163" y="0"/>
                    <a:pt x="18" y="148"/>
                    <a:pt x="33" y="323"/>
                  </a:cubicBezTo>
                  <a:cubicBezTo>
                    <a:pt x="1" y="514"/>
                    <a:pt x="144" y="673"/>
                    <a:pt x="335" y="673"/>
                  </a:cubicBezTo>
                  <a:cubicBezTo>
                    <a:pt x="352" y="676"/>
                    <a:pt x="368" y="677"/>
                    <a:pt x="384" y="677"/>
                  </a:cubicBezTo>
                  <a:cubicBezTo>
                    <a:pt x="555" y="677"/>
                    <a:pt x="701" y="529"/>
                    <a:pt x="701" y="355"/>
                  </a:cubicBezTo>
                  <a:cubicBezTo>
                    <a:pt x="701" y="164"/>
                    <a:pt x="574" y="20"/>
                    <a:pt x="399" y="4"/>
                  </a:cubicBezTo>
                  <a:cubicBezTo>
                    <a:pt x="381" y="2"/>
                    <a:pt x="363"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1994477" y="4092541"/>
              <a:ext cx="20767" cy="20056"/>
            </a:xfrm>
            <a:custGeom>
              <a:avLst/>
              <a:gdLst/>
              <a:ahLst/>
              <a:cxnLst/>
              <a:rect l="l" t="t" r="r" b="b"/>
              <a:pathLst>
                <a:path w="701" h="677" extrusionOk="0">
                  <a:moveTo>
                    <a:pt x="371" y="0"/>
                  </a:moveTo>
                  <a:cubicBezTo>
                    <a:pt x="354" y="0"/>
                    <a:pt x="336" y="2"/>
                    <a:pt x="319" y="4"/>
                  </a:cubicBezTo>
                  <a:cubicBezTo>
                    <a:pt x="143" y="4"/>
                    <a:pt x="0" y="163"/>
                    <a:pt x="16" y="339"/>
                  </a:cubicBezTo>
                  <a:cubicBezTo>
                    <a:pt x="2" y="528"/>
                    <a:pt x="147" y="677"/>
                    <a:pt x="330" y="677"/>
                  </a:cubicBezTo>
                  <a:cubicBezTo>
                    <a:pt x="347" y="677"/>
                    <a:pt x="364" y="676"/>
                    <a:pt x="382" y="673"/>
                  </a:cubicBezTo>
                  <a:cubicBezTo>
                    <a:pt x="557" y="673"/>
                    <a:pt x="701" y="514"/>
                    <a:pt x="701" y="339"/>
                  </a:cubicBezTo>
                  <a:cubicBezTo>
                    <a:pt x="701" y="149"/>
                    <a:pt x="554"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1884598" y="3009480"/>
              <a:ext cx="25478" cy="20856"/>
            </a:xfrm>
            <a:custGeom>
              <a:avLst/>
              <a:gdLst/>
              <a:ahLst/>
              <a:cxnLst/>
              <a:rect l="l" t="t" r="r" b="b"/>
              <a:pathLst>
                <a:path w="860" h="704" extrusionOk="0">
                  <a:moveTo>
                    <a:pt x="478" y="1"/>
                  </a:moveTo>
                  <a:cubicBezTo>
                    <a:pt x="0" y="1"/>
                    <a:pt x="20" y="704"/>
                    <a:pt x="466" y="704"/>
                  </a:cubicBezTo>
                  <a:cubicBezTo>
                    <a:pt x="480" y="704"/>
                    <a:pt x="495" y="703"/>
                    <a:pt x="510" y="701"/>
                  </a:cubicBezTo>
                  <a:cubicBezTo>
                    <a:pt x="701" y="701"/>
                    <a:pt x="860" y="542"/>
                    <a:pt x="860" y="351"/>
                  </a:cubicBezTo>
                  <a:cubicBezTo>
                    <a:pt x="812" y="128"/>
                    <a:pt x="701" y="1"/>
                    <a:pt x="494" y="1"/>
                  </a:cubicBezTo>
                  <a:cubicBezTo>
                    <a:pt x="489" y="1"/>
                    <a:pt x="483" y="1"/>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2466018" y="3852608"/>
              <a:ext cx="19849" cy="19375"/>
            </a:xfrm>
            <a:custGeom>
              <a:avLst/>
              <a:gdLst/>
              <a:ahLst/>
              <a:cxnLst/>
              <a:rect l="l" t="t" r="r" b="b"/>
              <a:pathLst>
                <a:path w="670" h="654" extrusionOk="0">
                  <a:moveTo>
                    <a:pt x="362" y="0"/>
                  </a:moveTo>
                  <a:cubicBezTo>
                    <a:pt x="353" y="0"/>
                    <a:pt x="344" y="1"/>
                    <a:pt x="335" y="1"/>
                  </a:cubicBezTo>
                  <a:cubicBezTo>
                    <a:pt x="144" y="1"/>
                    <a:pt x="1" y="145"/>
                    <a:pt x="1" y="320"/>
                  </a:cubicBezTo>
                  <a:cubicBezTo>
                    <a:pt x="1" y="543"/>
                    <a:pt x="168" y="654"/>
                    <a:pt x="335" y="654"/>
                  </a:cubicBezTo>
                  <a:cubicBezTo>
                    <a:pt x="502" y="654"/>
                    <a:pt x="669" y="543"/>
                    <a:pt x="669" y="320"/>
                  </a:cubicBezTo>
                  <a:cubicBezTo>
                    <a:pt x="669" y="138"/>
                    <a:pt x="526"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2540051" y="3417980"/>
              <a:ext cx="21508" cy="21597"/>
            </a:xfrm>
            <a:custGeom>
              <a:avLst/>
              <a:gdLst/>
              <a:ahLst/>
              <a:cxnLst/>
              <a:rect l="l" t="t" r="r" b="b"/>
              <a:pathLst>
                <a:path w="726" h="729" extrusionOk="0">
                  <a:moveTo>
                    <a:pt x="356" y="0"/>
                  </a:moveTo>
                  <a:cubicBezTo>
                    <a:pt x="178" y="0"/>
                    <a:pt x="1" y="120"/>
                    <a:pt x="17" y="363"/>
                  </a:cubicBezTo>
                  <a:cubicBezTo>
                    <a:pt x="1" y="585"/>
                    <a:pt x="144" y="697"/>
                    <a:pt x="351" y="729"/>
                  </a:cubicBezTo>
                  <a:cubicBezTo>
                    <a:pt x="542" y="729"/>
                    <a:pt x="701" y="585"/>
                    <a:pt x="701" y="378"/>
                  </a:cubicBezTo>
                  <a:cubicBezTo>
                    <a:pt x="725" y="128"/>
                    <a:pt x="540"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2322189" y="3084787"/>
              <a:ext cx="20797" cy="20115"/>
            </a:xfrm>
            <a:custGeom>
              <a:avLst/>
              <a:gdLst/>
              <a:ahLst/>
              <a:cxnLst/>
              <a:rect l="l" t="t" r="r" b="b"/>
              <a:pathLst>
                <a:path w="702" h="679" extrusionOk="0">
                  <a:moveTo>
                    <a:pt x="384" y="1"/>
                  </a:moveTo>
                  <a:cubicBezTo>
                    <a:pt x="363" y="1"/>
                    <a:pt x="342" y="3"/>
                    <a:pt x="319" y="6"/>
                  </a:cubicBezTo>
                  <a:cubicBezTo>
                    <a:pt x="128" y="6"/>
                    <a:pt x="1" y="165"/>
                    <a:pt x="17" y="356"/>
                  </a:cubicBezTo>
                  <a:cubicBezTo>
                    <a:pt x="17" y="530"/>
                    <a:pt x="163" y="678"/>
                    <a:pt x="334" y="678"/>
                  </a:cubicBezTo>
                  <a:cubicBezTo>
                    <a:pt x="350" y="678"/>
                    <a:pt x="366" y="677"/>
                    <a:pt x="383" y="674"/>
                  </a:cubicBezTo>
                  <a:cubicBezTo>
                    <a:pt x="574" y="658"/>
                    <a:pt x="701" y="515"/>
                    <a:pt x="701" y="340"/>
                  </a:cubicBezTo>
                  <a:cubicBezTo>
                    <a:pt x="673" y="126"/>
                    <a:pt x="567"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1697397" y="3995489"/>
              <a:ext cx="20767" cy="19967"/>
            </a:xfrm>
            <a:custGeom>
              <a:avLst/>
              <a:gdLst/>
              <a:ahLst/>
              <a:cxnLst/>
              <a:rect l="l" t="t" r="r" b="b"/>
              <a:pathLst>
                <a:path w="701" h="674" extrusionOk="0">
                  <a:moveTo>
                    <a:pt x="353" y="0"/>
                  </a:moveTo>
                  <a:cubicBezTo>
                    <a:pt x="174" y="0"/>
                    <a:pt x="16" y="139"/>
                    <a:pt x="16" y="336"/>
                  </a:cubicBezTo>
                  <a:cubicBezTo>
                    <a:pt x="0" y="511"/>
                    <a:pt x="143" y="670"/>
                    <a:pt x="334" y="670"/>
                  </a:cubicBezTo>
                  <a:cubicBezTo>
                    <a:pt x="351" y="673"/>
                    <a:pt x="367" y="674"/>
                    <a:pt x="384" y="674"/>
                  </a:cubicBezTo>
                  <a:cubicBezTo>
                    <a:pt x="554" y="674"/>
                    <a:pt x="701" y="526"/>
                    <a:pt x="701" y="352"/>
                  </a:cubicBezTo>
                  <a:cubicBezTo>
                    <a:pt x="701" y="176"/>
                    <a:pt x="557" y="17"/>
                    <a:pt x="382" y="1"/>
                  </a:cubicBezTo>
                  <a:cubicBezTo>
                    <a:pt x="373" y="1"/>
                    <a:pt x="363" y="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1459301" y="3524778"/>
              <a:ext cx="21211" cy="19997"/>
            </a:xfrm>
            <a:custGeom>
              <a:avLst/>
              <a:gdLst/>
              <a:ahLst/>
              <a:cxnLst/>
              <a:rect l="l" t="t" r="r" b="b"/>
              <a:pathLst>
                <a:path w="716" h="675" extrusionOk="0">
                  <a:moveTo>
                    <a:pt x="402" y="0"/>
                  </a:moveTo>
                  <a:cubicBezTo>
                    <a:pt x="385" y="0"/>
                    <a:pt x="367" y="2"/>
                    <a:pt x="349" y="5"/>
                  </a:cubicBezTo>
                  <a:cubicBezTo>
                    <a:pt x="341" y="4"/>
                    <a:pt x="333" y="4"/>
                    <a:pt x="325" y="4"/>
                  </a:cubicBezTo>
                  <a:cubicBezTo>
                    <a:pt x="145" y="4"/>
                    <a:pt x="0" y="173"/>
                    <a:pt x="31" y="371"/>
                  </a:cubicBezTo>
                  <a:cubicBezTo>
                    <a:pt x="31" y="537"/>
                    <a:pt x="174" y="674"/>
                    <a:pt x="352" y="674"/>
                  </a:cubicBezTo>
                  <a:cubicBezTo>
                    <a:pt x="362" y="674"/>
                    <a:pt x="371" y="674"/>
                    <a:pt x="381" y="673"/>
                  </a:cubicBezTo>
                  <a:cubicBezTo>
                    <a:pt x="572" y="673"/>
                    <a:pt x="715" y="498"/>
                    <a:pt x="699" y="307"/>
                  </a:cubicBezTo>
                  <a:cubicBezTo>
                    <a:pt x="699" y="134"/>
                    <a:pt x="569"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1554042" y="3229713"/>
              <a:ext cx="21211" cy="19967"/>
            </a:xfrm>
            <a:custGeom>
              <a:avLst/>
              <a:gdLst/>
              <a:ahLst/>
              <a:cxnLst/>
              <a:rect l="l" t="t" r="r" b="b"/>
              <a:pathLst>
                <a:path w="716" h="674" extrusionOk="0">
                  <a:moveTo>
                    <a:pt x="366" y="0"/>
                  </a:moveTo>
                  <a:cubicBezTo>
                    <a:pt x="159" y="0"/>
                    <a:pt x="0" y="176"/>
                    <a:pt x="32" y="367"/>
                  </a:cubicBezTo>
                  <a:cubicBezTo>
                    <a:pt x="32" y="540"/>
                    <a:pt x="163" y="673"/>
                    <a:pt x="318" y="673"/>
                  </a:cubicBezTo>
                  <a:cubicBezTo>
                    <a:pt x="334" y="673"/>
                    <a:pt x="350" y="672"/>
                    <a:pt x="366" y="669"/>
                  </a:cubicBezTo>
                  <a:cubicBezTo>
                    <a:pt x="375" y="670"/>
                    <a:pt x="384" y="670"/>
                    <a:pt x="392" y="670"/>
                  </a:cubicBezTo>
                  <a:cubicBezTo>
                    <a:pt x="585" y="670"/>
                    <a:pt x="716" y="502"/>
                    <a:pt x="701" y="319"/>
                  </a:cubicBezTo>
                  <a:cubicBezTo>
                    <a:pt x="685" y="144"/>
                    <a:pt x="542"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1598361" y="3898379"/>
              <a:ext cx="24411" cy="20767"/>
            </a:xfrm>
            <a:custGeom>
              <a:avLst/>
              <a:gdLst/>
              <a:ahLst/>
              <a:cxnLst/>
              <a:rect l="l" t="t" r="r" b="b"/>
              <a:pathLst>
                <a:path w="824" h="701" extrusionOk="0">
                  <a:moveTo>
                    <a:pt x="367" y="0"/>
                  </a:moveTo>
                  <a:cubicBezTo>
                    <a:pt x="160" y="0"/>
                    <a:pt x="32" y="144"/>
                    <a:pt x="1" y="366"/>
                  </a:cubicBezTo>
                  <a:cubicBezTo>
                    <a:pt x="1" y="542"/>
                    <a:pt x="160" y="701"/>
                    <a:pt x="351" y="701"/>
                  </a:cubicBezTo>
                  <a:cubicBezTo>
                    <a:pt x="356" y="701"/>
                    <a:pt x="361" y="701"/>
                    <a:pt x="366" y="701"/>
                  </a:cubicBezTo>
                  <a:cubicBezTo>
                    <a:pt x="813" y="701"/>
                    <a:pt x="823" y="16"/>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1476395" y="3663067"/>
              <a:ext cx="24381" cy="20767"/>
            </a:xfrm>
            <a:custGeom>
              <a:avLst/>
              <a:gdLst/>
              <a:ahLst/>
              <a:cxnLst/>
              <a:rect l="l" t="t" r="r" b="b"/>
              <a:pathLst>
                <a:path w="823" h="701" extrusionOk="0">
                  <a:moveTo>
                    <a:pt x="457" y="0"/>
                  </a:moveTo>
                  <a:cubicBezTo>
                    <a:pt x="11" y="0"/>
                    <a:pt x="0" y="685"/>
                    <a:pt x="457" y="701"/>
                  </a:cubicBezTo>
                  <a:cubicBezTo>
                    <a:pt x="648" y="701"/>
                    <a:pt x="807" y="542"/>
                    <a:pt x="823" y="351"/>
                  </a:cubicBezTo>
                  <a:cubicBezTo>
                    <a:pt x="823" y="160"/>
                    <a:pt x="663" y="1"/>
                    <a:pt x="472" y="1"/>
                  </a:cubicBezTo>
                  <a:cubicBezTo>
                    <a:pt x="467" y="0"/>
                    <a:pt x="462"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2366300" y="3951141"/>
              <a:ext cx="21715" cy="21656"/>
            </a:xfrm>
            <a:custGeom>
              <a:avLst/>
              <a:gdLst/>
              <a:ahLst/>
              <a:cxnLst/>
              <a:rect l="l" t="t" r="r" b="b"/>
              <a:pathLst>
                <a:path w="733" h="731" extrusionOk="0">
                  <a:moveTo>
                    <a:pt x="369" y="1"/>
                  </a:moveTo>
                  <a:cubicBezTo>
                    <a:pt x="360" y="1"/>
                    <a:pt x="351" y="1"/>
                    <a:pt x="342" y="2"/>
                  </a:cubicBezTo>
                  <a:cubicBezTo>
                    <a:pt x="151" y="2"/>
                    <a:pt x="8" y="161"/>
                    <a:pt x="8" y="368"/>
                  </a:cubicBezTo>
                  <a:cubicBezTo>
                    <a:pt x="0" y="611"/>
                    <a:pt x="181" y="730"/>
                    <a:pt x="361" y="730"/>
                  </a:cubicBezTo>
                  <a:cubicBezTo>
                    <a:pt x="547" y="730"/>
                    <a:pt x="733" y="603"/>
                    <a:pt x="708" y="352"/>
                  </a:cubicBezTo>
                  <a:cubicBezTo>
                    <a:pt x="708" y="155"/>
                    <a:pt x="54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1653286" y="3130202"/>
              <a:ext cx="21034" cy="20915"/>
            </a:xfrm>
            <a:custGeom>
              <a:avLst/>
              <a:gdLst/>
              <a:ahLst/>
              <a:cxnLst/>
              <a:rect l="l" t="t" r="r" b="b"/>
              <a:pathLst>
                <a:path w="710" h="706" extrusionOk="0">
                  <a:moveTo>
                    <a:pt x="359" y="1"/>
                  </a:moveTo>
                  <a:cubicBezTo>
                    <a:pt x="168" y="1"/>
                    <a:pt x="9" y="160"/>
                    <a:pt x="9" y="351"/>
                  </a:cubicBezTo>
                  <a:cubicBezTo>
                    <a:pt x="1" y="586"/>
                    <a:pt x="178" y="705"/>
                    <a:pt x="356" y="705"/>
                  </a:cubicBezTo>
                  <a:cubicBezTo>
                    <a:pt x="528" y="705"/>
                    <a:pt x="701" y="594"/>
                    <a:pt x="709" y="367"/>
                  </a:cubicBezTo>
                  <a:cubicBezTo>
                    <a:pt x="709" y="160"/>
                    <a:pt x="582" y="33"/>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2562447" y="3555528"/>
              <a:ext cx="20530" cy="19878"/>
            </a:xfrm>
            <a:custGeom>
              <a:avLst/>
              <a:gdLst/>
              <a:ahLst/>
              <a:cxnLst/>
              <a:rect l="l" t="t" r="r" b="b"/>
              <a:pathLst>
                <a:path w="693" h="671" extrusionOk="0">
                  <a:moveTo>
                    <a:pt x="319" y="0"/>
                  </a:moveTo>
                  <a:cubicBezTo>
                    <a:pt x="153" y="0"/>
                    <a:pt x="9" y="153"/>
                    <a:pt x="9" y="320"/>
                  </a:cubicBezTo>
                  <a:cubicBezTo>
                    <a:pt x="0" y="551"/>
                    <a:pt x="176" y="670"/>
                    <a:pt x="349" y="670"/>
                  </a:cubicBezTo>
                  <a:cubicBezTo>
                    <a:pt x="510" y="670"/>
                    <a:pt x="670" y="566"/>
                    <a:pt x="677" y="352"/>
                  </a:cubicBezTo>
                  <a:cubicBezTo>
                    <a:pt x="693" y="169"/>
                    <a:pt x="547" y="0"/>
                    <a:pt x="367" y="0"/>
                  </a:cubicBezTo>
                  <a:cubicBezTo>
                    <a:pt x="359" y="0"/>
                    <a:pt x="351" y="1"/>
                    <a:pt x="343" y="1"/>
                  </a:cubicBezTo>
                  <a:cubicBezTo>
                    <a:pt x="335" y="1"/>
                    <a:pt x="327"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2446258" y="3912954"/>
              <a:ext cx="19315" cy="17982"/>
            </a:xfrm>
            <a:custGeom>
              <a:avLst/>
              <a:gdLst/>
              <a:ahLst/>
              <a:cxnLst/>
              <a:rect l="l" t="t" r="r" b="b"/>
              <a:pathLst>
                <a:path w="652" h="607" extrusionOk="0">
                  <a:moveTo>
                    <a:pt x="360" y="1"/>
                  </a:moveTo>
                  <a:cubicBezTo>
                    <a:pt x="351" y="1"/>
                    <a:pt x="342" y="1"/>
                    <a:pt x="333" y="2"/>
                  </a:cubicBezTo>
                  <a:cubicBezTo>
                    <a:pt x="325" y="1"/>
                    <a:pt x="316" y="1"/>
                    <a:pt x="307" y="1"/>
                  </a:cubicBezTo>
                  <a:cubicBezTo>
                    <a:pt x="129" y="1"/>
                    <a:pt x="1" y="154"/>
                    <a:pt x="31" y="336"/>
                  </a:cubicBezTo>
                  <a:cubicBezTo>
                    <a:pt x="47" y="527"/>
                    <a:pt x="158" y="607"/>
                    <a:pt x="349" y="607"/>
                  </a:cubicBezTo>
                  <a:cubicBezTo>
                    <a:pt x="524" y="607"/>
                    <a:pt x="652" y="463"/>
                    <a:pt x="636" y="304"/>
                  </a:cubicBezTo>
                  <a:cubicBezTo>
                    <a:pt x="651" y="138"/>
                    <a:pt x="523"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1672394" y="3072641"/>
              <a:ext cx="18901" cy="17568"/>
            </a:xfrm>
            <a:custGeom>
              <a:avLst/>
              <a:gdLst/>
              <a:ahLst/>
              <a:cxnLst/>
              <a:rect l="l" t="t" r="r" b="b"/>
              <a:pathLst>
                <a:path w="638" h="593" extrusionOk="0">
                  <a:moveTo>
                    <a:pt x="300" y="0"/>
                  </a:moveTo>
                  <a:cubicBezTo>
                    <a:pt x="132" y="0"/>
                    <a:pt x="46" y="109"/>
                    <a:pt x="17" y="273"/>
                  </a:cubicBezTo>
                  <a:cubicBezTo>
                    <a:pt x="1" y="448"/>
                    <a:pt x="128" y="591"/>
                    <a:pt x="303" y="591"/>
                  </a:cubicBezTo>
                  <a:cubicBezTo>
                    <a:pt x="312" y="592"/>
                    <a:pt x="321" y="592"/>
                    <a:pt x="330" y="592"/>
                  </a:cubicBezTo>
                  <a:cubicBezTo>
                    <a:pt x="476" y="592"/>
                    <a:pt x="590" y="471"/>
                    <a:pt x="605" y="336"/>
                  </a:cubicBezTo>
                  <a:cubicBezTo>
                    <a:pt x="637" y="161"/>
                    <a:pt x="510" y="2"/>
                    <a:pt x="335" y="2"/>
                  </a:cubicBezTo>
                  <a:cubicBezTo>
                    <a:pt x="323" y="1"/>
                    <a:pt x="311"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2581230" y="3695595"/>
              <a:ext cx="20145" cy="17005"/>
            </a:xfrm>
            <a:custGeom>
              <a:avLst/>
              <a:gdLst/>
              <a:ahLst/>
              <a:cxnLst/>
              <a:rect l="l" t="t" r="r" b="b"/>
              <a:pathLst>
                <a:path w="680" h="574" extrusionOk="0">
                  <a:moveTo>
                    <a:pt x="394" y="1"/>
                  </a:moveTo>
                  <a:cubicBezTo>
                    <a:pt x="27" y="1"/>
                    <a:pt x="1" y="558"/>
                    <a:pt x="378" y="574"/>
                  </a:cubicBezTo>
                  <a:cubicBezTo>
                    <a:pt x="537" y="574"/>
                    <a:pt x="664" y="462"/>
                    <a:pt x="680" y="303"/>
                  </a:cubicBezTo>
                  <a:cubicBezTo>
                    <a:pt x="680" y="144"/>
                    <a:pt x="569" y="17"/>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2578060" y="3497049"/>
              <a:ext cx="21922" cy="18012"/>
            </a:xfrm>
            <a:custGeom>
              <a:avLst/>
              <a:gdLst/>
              <a:ahLst/>
              <a:cxnLst/>
              <a:rect l="l" t="t" r="r" b="b"/>
              <a:pathLst>
                <a:path w="740" h="608" extrusionOk="0">
                  <a:moveTo>
                    <a:pt x="392" y="1"/>
                  </a:moveTo>
                  <a:cubicBezTo>
                    <a:pt x="1" y="1"/>
                    <a:pt x="1" y="608"/>
                    <a:pt x="392" y="608"/>
                  </a:cubicBezTo>
                  <a:cubicBezTo>
                    <a:pt x="401" y="608"/>
                    <a:pt x="411" y="607"/>
                    <a:pt x="421" y="606"/>
                  </a:cubicBezTo>
                  <a:cubicBezTo>
                    <a:pt x="430" y="607"/>
                    <a:pt x="439" y="608"/>
                    <a:pt x="447" y="608"/>
                  </a:cubicBezTo>
                  <a:cubicBezTo>
                    <a:pt x="610" y="608"/>
                    <a:pt x="738" y="470"/>
                    <a:pt x="723" y="304"/>
                  </a:cubicBezTo>
                  <a:cubicBezTo>
                    <a:pt x="739" y="129"/>
                    <a:pt x="596" y="2"/>
                    <a:pt x="421" y="2"/>
                  </a:cubicBezTo>
                  <a:cubicBezTo>
                    <a:pt x="411" y="1"/>
                    <a:pt x="401"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1641288" y="3977122"/>
              <a:ext cx="18634" cy="17982"/>
            </a:xfrm>
            <a:custGeom>
              <a:avLst/>
              <a:gdLst/>
              <a:ahLst/>
              <a:cxnLst/>
              <a:rect l="l" t="t" r="r" b="b"/>
              <a:pathLst>
                <a:path w="629" h="607" extrusionOk="0">
                  <a:moveTo>
                    <a:pt x="322" y="0"/>
                  </a:moveTo>
                  <a:cubicBezTo>
                    <a:pt x="173" y="0"/>
                    <a:pt x="24" y="100"/>
                    <a:pt x="16" y="303"/>
                  </a:cubicBezTo>
                  <a:cubicBezTo>
                    <a:pt x="0" y="462"/>
                    <a:pt x="143" y="605"/>
                    <a:pt x="302" y="605"/>
                  </a:cubicBezTo>
                  <a:cubicBezTo>
                    <a:pt x="311" y="606"/>
                    <a:pt x="320" y="607"/>
                    <a:pt x="329" y="607"/>
                  </a:cubicBezTo>
                  <a:cubicBezTo>
                    <a:pt x="492" y="607"/>
                    <a:pt x="621" y="470"/>
                    <a:pt x="621" y="319"/>
                  </a:cubicBezTo>
                  <a:cubicBezTo>
                    <a:pt x="629" y="108"/>
                    <a:pt x="476"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1750871" y="3033003"/>
              <a:ext cx="19167" cy="17805"/>
            </a:xfrm>
            <a:custGeom>
              <a:avLst/>
              <a:gdLst/>
              <a:ahLst/>
              <a:cxnLst/>
              <a:rect l="l" t="t" r="r" b="b"/>
              <a:pathLst>
                <a:path w="647" h="601" extrusionOk="0">
                  <a:moveTo>
                    <a:pt x="296" y="1"/>
                  </a:moveTo>
                  <a:cubicBezTo>
                    <a:pt x="0" y="1"/>
                    <a:pt x="17" y="600"/>
                    <a:pt x="299" y="600"/>
                  </a:cubicBezTo>
                  <a:cubicBezTo>
                    <a:pt x="318" y="600"/>
                    <a:pt x="339" y="598"/>
                    <a:pt x="360" y="592"/>
                  </a:cubicBezTo>
                  <a:cubicBezTo>
                    <a:pt x="551" y="592"/>
                    <a:pt x="647" y="464"/>
                    <a:pt x="647" y="242"/>
                  </a:cubicBezTo>
                  <a:cubicBezTo>
                    <a:pt x="617" y="108"/>
                    <a:pt x="489" y="1"/>
                    <a:pt x="356" y="1"/>
                  </a:cubicBezTo>
                  <a:cubicBezTo>
                    <a:pt x="347" y="1"/>
                    <a:pt x="337" y="2"/>
                    <a:pt x="328" y="3"/>
                  </a:cubicBezTo>
                  <a:cubicBezTo>
                    <a:pt x="317" y="1"/>
                    <a:pt x="306"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1438653" y="3585242"/>
              <a:ext cx="21093" cy="17982"/>
            </a:xfrm>
            <a:custGeom>
              <a:avLst/>
              <a:gdLst/>
              <a:ahLst/>
              <a:cxnLst/>
              <a:rect l="l" t="t" r="r" b="b"/>
              <a:pathLst>
                <a:path w="712" h="607" extrusionOk="0">
                  <a:moveTo>
                    <a:pt x="394" y="1"/>
                  </a:moveTo>
                  <a:cubicBezTo>
                    <a:pt x="11" y="1"/>
                    <a:pt x="1" y="590"/>
                    <a:pt x="393" y="606"/>
                  </a:cubicBezTo>
                  <a:cubicBezTo>
                    <a:pt x="584" y="606"/>
                    <a:pt x="680" y="495"/>
                    <a:pt x="712" y="288"/>
                  </a:cubicBezTo>
                  <a:cubicBezTo>
                    <a:pt x="696" y="129"/>
                    <a:pt x="569" y="1"/>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2350481" y="4012020"/>
              <a:ext cx="17953" cy="17982"/>
            </a:xfrm>
            <a:custGeom>
              <a:avLst/>
              <a:gdLst/>
              <a:ahLst/>
              <a:cxnLst/>
              <a:rect l="l" t="t" r="r" b="b"/>
              <a:pathLst>
                <a:path w="606" h="607" extrusionOk="0">
                  <a:moveTo>
                    <a:pt x="303" y="0"/>
                  </a:moveTo>
                  <a:cubicBezTo>
                    <a:pt x="112" y="32"/>
                    <a:pt x="1" y="128"/>
                    <a:pt x="1" y="319"/>
                  </a:cubicBezTo>
                  <a:cubicBezTo>
                    <a:pt x="1" y="462"/>
                    <a:pt x="112" y="605"/>
                    <a:pt x="271" y="605"/>
                  </a:cubicBezTo>
                  <a:cubicBezTo>
                    <a:pt x="281" y="606"/>
                    <a:pt x="291" y="607"/>
                    <a:pt x="301" y="607"/>
                  </a:cubicBezTo>
                  <a:cubicBezTo>
                    <a:pt x="462" y="607"/>
                    <a:pt x="590" y="484"/>
                    <a:pt x="590" y="319"/>
                  </a:cubicBezTo>
                  <a:cubicBezTo>
                    <a:pt x="606" y="128"/>
                    <a:pt x="478" y="32"/>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2270315" y="4051599"/>
              <a:ext cx="19345" cy="18101"/>
            </a:xfrm>
            <a:custGeom>
              <a:avLst/>
              <a:gdLst/>
              <a:ahLst/>
              <a:cxnLst/>
              <a:rect l="l" t="t" r="r" b="b"/>
              <a:pathLst>
                <a:path w="653" h="611" extrusionOk="0">
                  <a:moveTo>
                    <a:pt x="295" y="0"/>
                  </a:moveTo>
                  <a:cubicBezTo>
                    <a:pt x="146" y="0"/>
                    <a:pt x="17" y="137"/>
                    <a:pt x="17" y="288"/>
                  </a:cubicBezTo>
                  <a:cubicBezTo>
                    <a:pt x="1" y="447"/>
                    <a:pt x="128" y="606"/>
                    <a:pt x="303" y="606"/>
                  </a:cubicBezTo>
                  <a:cubicBezTo>
                    <a:pt x="320" y="609"/>
                    <a:pt x="336" y="611"/>
                    <a:pt x="353" y="611"/>
                  </a:cubicBezTo>
                  <a:cubicBezTo>
                    <a:pt x="510" y="611"/>
                    <a:pt x="652" y="477"/>
                    <a:pt x="638" y="304"/>
                  </a:cubicBezTo>
                  <a:cubicBezTo>
                    <a:pt x="638" y="113"/>
                    <a:pt x="526" y="17"/>
                    <a:pt x="319" y="1"/>
                  </a:cubicBezTo>
                  <a:cubicBezTo>
                    <a:pt x="311" y="1"/>
                    <a:pt x="303"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2520824" y="3281468"/>
              <a:ext cx="19730" cy="18071"/>
            </a:xfrm>
            <a:custGeom>
              <a:avLst/>
              <a:gdLst/>
              <a:ahLst/>
              <a:cxnLst/>
              <a:rect l="l" t="t" r="r" b="b"/>
              <a:pathLst>
                <a:path w="666" h="610" extrusionOk="0">
                  <a:moveTo>
                    <a:pt x="302" y="1"/>
                  </a:moveTo>
                  <a:cubicBezTo>
                    <a:pt x="132" y="1"/>
                    <a:pt x="1" y="162"/>
                    <a:pt x="45" y="323"/>
                  </a:cubicBezTo>
                  <a:cubicBezTo>
                    <a:pt x="45" y="514"/>
                    <a:pt x="172" y="609"/>
                    <a:pt x="395" y="609"/>
                  </a:cubicBezTo>
                  <a:cubicBezTo>
                    <a:pt x="554" y="593"/>
                    <a:pt x="666" y="450"/>
                    <a:pt x="650" y="291"/>
                  </a:cubicBezTo>
                  <a:cubicBezTo>
                    <a:pt x="665" y="140"/>
                    <a:pt x="522" y="3"/>
                    <a:pt x="372" y="3"/>
                  </a:cubicBezTo>
                  <a:cubicBezTo>
                    <a:pt x="364" y="3"/>
                    <a:pt x="355" y="4"/>
                    <a:pt x="347" y="4"/>
                  </a:cubicBezTo>
                  <a:cubicBezTo>
                    <a:pt x="332" y="2"/>
                    <a:pt x="317"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2192046" y="4091356"/>
              <a:ext cx="17953" cy="17834"/>
            </a:xfrm>
            <a:custGeom>
              <a:avLst/>
              <a:gdLst/>
              <a:ahLst/>
              <a:cxnLst/>
              <a:rect l="l" t="t" r="r" b="b"/>
              <a:pathLst>
                <a:path w="606" h="602" extrusionOk="0">
                  <a:moveTo>
                    <a:pt x="295" y="1"/>
                  </a:moveTo>
                  <a:cubicBezTo>
                    <a:pt x="148" y="1"/>
                    <a:pt x="1" y="100"/>
                    <a:pt x="1" y="299"/>
                  </a:cubicBezTo>
                  <a:cubicBezTo>
                    <a:pt x="1" y="490"/>
                    <a:pt x="112" y="586"/>
                    <a:pt x="319" y="601"/>
                  </a:cubicBezTo>
                  <a:cubicBezTo>
                    <a:pt x="478" y="601"/>
                    <a:pt x="605" y="458"/>
                    <a:pt x="590" y="299"/>
                  </a:cubicBezTo>
                  <a:cubicBezTo>
                    <a:pt x="590" y="100"/>
                    <a:pt x="44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2054823" y="4111056"/>
              <a:ext cx="19315" cy="17982"/>
            </a:xfrm>
            <a:custGeom>
              <a:avLst/>
              <a:gdLst/>
              <a:ahLst/>
              <a:cxnLst/>
              <a:rect l="l" t="t" r="r" b="b"/>
              <a:pathLst>
                <a:path w="652" h="607" extrusionOk="0">
                  <a:moveTo>
                    <a:pt x="303" y="0"/>
                  </a:moveTo>
                  <a:cubicBezTo>
                    <a:pt x="144" y="0"/>
                    <a:pt x="1" y="143"/>
                    <a:pt x="17" y="303"/>
                  </a:cubicBezTo>
                  <a:cubicBezTo>
                    <a:pt x="1" y="469"/>
                    <a:pt x="130" y="606"/>
                    <a:pt x="292" y="606"/>
                  </a:cubicBezTo>
                  <a:cubicBezTo>
                    <a:pt x="301" y="606"/>
                    <a:pt x="310" y="606"/>
                    <a:pt x="319" y="605"/>
                  </a:cubicBezTo>
                  <a:cubicBezTo>
                    <a:pt x="328" y="606"/>
                    <a:pt x="337" y="606"/>
                    <a:pt x="345" y="606"/>
                  </a:cubicBezTo>
                  <a:cubicBezTo>
                    <a:pt x="523" y="606"/>
                    <a:pt x="652" y="454"/>
                    <a:pt x="621" y="287"/>
                  </a:cubicBezTo>
                  <a:cubicBezTo>
                    <a:pt x="621" y="96"/>
                    <a:pt x="510"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1966718" y="2971175"/>
              <a:ext cx="19256" cy="18190"/>
            </a:xfrm>
            <a:custGeom>
              <a:avLst/>
              <a:gdLst/>
              <a:ahLst/>
              <a:cxnLst/>
              <a:rect l="l" t="t" r="r" b="b"/>
              <a:pathLst>
                <a:path w="650" h="614" extrusionOk="0">
                  <a:moveTo>
                    <a:pt x="284" y="0"/>
                  </a:moveTo>
                  <a:cubicBezTo>
                    <a:pt x="132" y="0"/>
                    <a:pt x="16" y="133"/>
                    <a:pt x="30" y="291"/>
                  </a:cubicBezTo>
                  <a:cubicBezTo>
                    <a:pt x="1" y="452"/>
                    <a:pt x="133" y="613"/>
                    <a:pt x="291" y="613"/>
                  </a:cubicBezTo>
                  <a:cubicBezTo>
                    <a:pt x="304" y="613"/>
                    <a:pt x="318" y="612"/>
                    <a:pt x="332" y="610"/>
                  </a:cubicBezTo>
                  <a:cubicBezTo>
                    <a:pt x="523" y="610"/>
                    <a:pt x="619" y="482"/>
                    <a:pt x="635" y="307"/>
                  </a:cubicBezTo>
                  <a:cubicBezTo>
                    <a:pt x="650" y="141"/>
                    <a:pt x="522" y="3"/>
                    <a:pt x="359" y="3"/>
                  </a:cubicBezTo>
                  <a:cubicBezTo>
                    <a:pt x="350" y="3"/>
                    <a:pt x="341" y="4"/>
                    <a:pt x="332" y="5"/>
                  </a:cubicBezTo>
                  <a:cubicBezTo>
                    <a:pt x="316" y="2"/>
                    <a:pt x="30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2558596" y="3360774"/>
              <a:ext cx="21093" cy="17982"/>
            </a:xfrm>
            <a:custGeom>
              <a:avLst/>
              <a:gdLst/>
              <a:ahLst/>
              <a:cxnLst/>
              <a:rect l="l" t="t" r="r" b="b"/>
              <a:pathLst>
                <a:path w="712" h="607" extrusionOk="0">
                  <a:moveTo>
                    <a:pt x="420" y="0"/>
                  </a:moveTo>
                  <a:cubicBezTo>
                    <a:pt x="411" y="0"/>
                    <a:pt x="402" y="1"/>
                    <a:pt x="393" y="1"/>
                  </a:cubicBezTo>
                  <a:cubicBezTo>
                    <a:pt x="1" y="17"/>
                    <a:pt x="27" y="607"/>
                    <a:pt x="410" y="607"/>
                  </a:cubicBezTo>
                  <a:cubicBezTo>
                    <a:pt x="415" y="607"/>
                    <a:pt x="420" y="607"/>
                    <a:pt x="425" y="606"/>
                  </a:cubicBezTo>
                  <a:cubicBezTo>
                    <a:pt x="600" y="590"/>
                    <a:pt x="696" y="479"/>
                    <a:pt x="712" y="272"/>
                  </a:cubicBezTo>
                  <a:cubicBezTo>
                    <a:pt x="697" y="122"/>
                    <a:pt x="568"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2564106" y="3754994"/>
              <a:ext cx="17923" cy="17064"/>
            </a:xfrm>
            <a:custGeom>
              <a:avLst/>
              <a:gdLst/>
              <a:ahLst/>
              <a:cxnLst/>
              <a:rect l="l" t="t" r="r" b="b"/>
              <a:pathLst>
                <a:path w="605" h="576" extrusionOk="0">
                  <a:moveTo>
                    <a:pt x="314" y="0"/>
                  </a:moveTo>
                  <a:cubicBezTo>
                    <a:pt x="305" y="0"/>
                    <a:pt x="296" y="1"/>
                    <a:pt x="287" y="1"/>
                  </a:cubicBezTo>
                  <a:cubicBezTo>
                    <a:pt x="128" y="1"/>
                    <a:pt x="0" y="129"/>
                    <a:pt x="16" y="288"/>
                  </a:cubicBezTo>
                  <a:cubicBezTo>
                    <a:pt x="0" y="447"/>
                    <a:pt x="128" y="574"/>
                    <a:pt x="287" y="574"/>
                  </a:cubicBezTo>
                  <a:cubicBezTo>
                    <a:pt x="296" y="575"/>
                    <a:pt x="305" y="576"/>
                    <a:pt x="314" y="576"/>
                  </a:cubicBezTo>
                  <a:cubicBezTo>
                    <a:pt x="476" y="576"/>
                    <a:pt x="605" y="438"/>
                    <a:pt x="589" y="272"/>
                  </a:cubicBezTo>
                  <a:cubicBezTo>
                    <a:pt x="574" y="122"/>
                    <a:pt x="460"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1500747" y="3800853"/>
              <a:ext cx="18427" cy="17864"/>
            </a:xfrm>
            <a:custGeom>
              <a:avLst/>
              <a:gdLst/>
              <a:ahLst/>
              <a:cxnLst/>
              <a:rect l="l" t="t" r="r" b="b"/>
              <a:pathLst>
                <a:path w="622" h="603" extrusionOk="0">
                  <a:moveTo>
                    <a:pt x="311" y="1"/>
                  </a:moveTo>
                  <a:cubicBezTo>
                    <a:pt x="156" y="1"/>
                    <a:pt x="0" y="109"/>
                    <a:pt x="17" y="316"/>
                  </a:cubicBezTo>
                  <a:cubicBezTo>
                    <a:pt x="17" y="507"/>
                    <a:pt x="144" y="602"/>
                    <a:pt x="335" y="602"/>
                  </a:cubicBezTo>
                  <a:cubicBezTo>
                    <a:pt x="494" y="602"/>
                    <a:pt x="621" y="459"/>
                    <a:pt x="606" y="284"/>
                  </a:cubicBezTo>
                  <a:cubicBezTo>
                    <a:pt x="598" y="93"/>
                    <a:pt x="45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1831302" y="2990994"/>
              <a:ext cx="17479" cy="18071"/>
            </a:xfrm>
            <a:custGeom>
              <a:avLst/>
              <a:gdLst/>
              <a:ahLst/>
              <a:cxnLst/>
              <a:rect l="l" t="t" r="r" b="b"/>
              <a:pathLst>
                <a:path w="590" h="610" extrusionOk="0">
                  <a:moveTo>
                    <a:pt x="298" y="0"/>
                  </a:moveTo>
                  <a:cubicBezTo>
                    <a:pt x="150" y="0"/>
                    <a:pt x="1" y="104"/>
                    <a:pt x="1" y="307"/>
                  </a:cubicBezTo>
                  <a:cubicBezTo>
                    <a:pt x="1" y="482"/>
                    <a:pt x="112" y="577"/>
                    <a:pt x="303" y="609"/>
                  </a:cubicBezTo>
                  <a:cubicBezTo>
                    <a:pt x="478" y="577"/>
                    <a:pt x="590" y="482"/>
                    <a:pt x="590" y="291"/>
                  </a:cubicBezTo>
                  <a:cubicBezTo>
                    <a:pt x="582" y="96"/>
                    <a:pt x="440"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2482045" y="3204206"/>
              <a:ext cx="18397" cy="18101"/>
            </a:xfrm>
            <a:custGeom>
              <a:avLst/>
              <a:gdLst/>
              <a:ahLst/>
              <a:cxnLst/>
              <a:rect l="l" t="t" r="r" b="b"/>
              <a:pathLst>
                <a:path w="621" h="611" extrusionOk="0">
                  <a:moveTo>
                    <a:pt x="328" y="1"/>
                  </a:moveTo>
                  <a:cubicBezTo>
                    <a:pt x="320" y="1"/>
                    <a:pt x="311" y="1"/>
                    <a:pt x="303" y="2"/>
                  </a:cubicBezTo>
                  <a:cubicBezTo>
                    <a:pt x="128" y="2"/>
                    <a:pt x="1" y="161"/>
                    <a:pt x="17" y="320"/>
                  </a:cubicBezTo>
                  <a:cubicBezTo>
                    <a:pt x="25" y="515"/>
                    <a:pt x="170" y="611"/>
                    <a:pt x="314" y="611"/>
                  </a:cubicBezTo>
                  <a:cubicBezTo>
                    <a:pt x="465" y="611"/>
                    <a:pt x="614" y="507"/>
                    <a:pt x="606" y="304"/>
                  </a:cubicBezTo>
                  <a:cubicBezTo>
                    <a:pt x="621" y="138"/>
                    <a:pt x="478"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1458768" y="3723887"/>
              <a:ext cx="20323" cy="17479"/>
            </a:xfrm>
            <a:custGeom>
              <a:avLst/>
              <a:gdLst/>
              <a:ahLst/>
              <a:cxnLst/>
              <a:rect l="l" t="t" r="r" b="b"/>
              <a:pathLst>
                <a:path w="686" h="590" extrusionOk="0">
                  <a:moveTo>
                    <a:pt x="383" y="1"/>
                  </a:moveTo>
                  <a:cubicBezTo>
                    <a:pt x="1" y="1"/>
                    <a:pt x="1" y="590"/>
                    <a:pt x="383" y="590"/>
                  </a:cubicBezTo>
                  <a:cubicBezTo>
                    <a:pt x="574" y="590"/>
                    <a:pt x="670" y="478"/>
                    <a:pt x="685" y="303"/>
                  </a:cubicBezTo>
                  <a:cubicBezTo>
                    <a:pt x="654" y="112"/>
                    <a:pt x="55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1572913" y="3171707"/>
              <a:ext cx="20767" cy="17508"/>
            </a:xfrm>
            <a:custGeom>
              <a:avLst/>
              <a:gdLst/>
              <a:ahLst/>
              <a:cxnLst/>
              <a:rect l="l" t="t" r="r" b="b"/>
              <a:pathLst>
                <a:path w="701" h="591" extrusionOk="0">
                  <a:moveTo>
                    <a:pt x="398" y="1"/>
                  </a:moveTo>
                  <a:cubicBezTo>
                    <a:pt x="0" y="1"/>
                    <a:pt x="0" y="590"/>
                    <a:pt x="398" y="590"/>
                  </a:cubicBezTo>
                  <a:cubicBezTo>
                    <a:pt x="406" y="590"/>
                    <a:pt x="414" y="591"/>
                    <a:pt x="422" y="591"/>
                  </a:cubicBezTo>
                  <a:cubicBezTo>
                    <a:pt x="571" y="591"/>
                    <a:pt x="700" y="454"/>
                    <a:pt x="700" y="303"/>
                  </a:cubicBezTo>
                  <a:cubicBezTo>
                    <a:pt x="684" y="112"/>
                    <a:pt x="589"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1539407" y="3879952"/>
              <a:ext cx="21271" cy="17982"/>
            </a:xfrm>
            <a:custGeom>
              <a:avLst/>
              <a:gdLst/>
              <a:ahLst/>
              <a:cxnLst/>
              <a:rect l="l" t="t" r="r" b="b"/>
              <a:pathLst>
                <a:path w="718" h="607" extrusionOk="0">
                  <a:moveTo>
                    <a:pt x="426" y="0"/>
                  </a:moveTo>
                  <a:cubicBezTo>
                    <a:pt x="417" y="0"/>
                    <a:pt x="408" y="1"/>
                    <a:pt x="399" y="2"/>
                  </a:cubicBezTo>
                  <a:cubicBezTo>
                    <a:pt x="1" y="17"/>
                    <a:pt x="17" y="606"/>
                    <a:pt x="415" y="606"/>
                  </a:cubicBezTo>
                  <a:cubicBezTo>
                    <a:pt x="606" y="590"/>
                    <a:pt x="701" y="463"/>
                    <a:pt x="717" y="272"/>
                  </a:cubicBezTo>
                  <a:cubicBezTo>
                    <a:pt x="702" y="122"/>
                    <a:pt x="574"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2383038" y="3105199"/>
              <a:ext cx="18871" cy="18575"/>
            </a:xfrm>
            <a:custGeom>
              <a:avLst/>
              <a:gdLst/>
              <a:ahLst/>
              <a:cxnLst/>
              <a:rect l="l" t="t" r="r" b="b"/>
              <a:pathLst>
                <a:path w="637" h="627" extrusionOk="0">
                  <a:moveTo>
                    <a:pt x="343" y="0"/>
                  </a:moveTo>
                  <a:cubicBezTo>
                    <a:pt x="335" y="0"/>
                    <a:pt x="327" y="0"/>
                    <a:pt x="319" y="1"/>
                  </a:cubicBezTo>
                  <a:cubicBezTo>
                    <a:pt x="143" y="1"/>
                    <a:pt x="0" y="144"/>
                    <a:pt x="16" y="304"/>
                  </a:cubicBezTo>
                  <a:cubicBezTo>
                    <a:pt x="2" y="478"/>
                    <a:pt x="133" y="626"/>
                    <a:pt x="302" y="626"/>
                  </a:cubicBezTo>
                  <a:cubicBezTo>
                    <a:pt x="318" y="626"/>
                    <a:pt x="334" y="625"/>
                    <a:pt x="350" y="622"/>
                  </a:cubicBezTo>
                  <a:cubicBezTo>
                    <a:pt x="541" y="606"/>
                    <a:pt x="637" y="495"/>
                    <a:pt x="637" y="288"/>
                  </a:cubicBezTo>
                  <a:cubicBezTo>
                    <a:pt x="622" y="137"/>
                    <a:pt x="492"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2427802" y="3973271"/>
              <a:ext cx="16560" cy="16146"/>
            </a:xfrm>
            <a:custGeom>
              <a:avLst/>
              <a:gdLst/>
              <a:ahLst/>
              <a:cxnLst/>
              <a:rect l="l" t="t" r="r" b="b"/>
              <a:pathLst>
                <a:path w="559" h="545" extrusionOk="0">
                  <a:moveTo>
                    <a:pt x="287" y="1"/>
                  </a:moveTo>
                  <a:cubicBezTo>
                    <a:pt x="145" y="1"/>
                    <a:pt x="1" y="101"/>
                    <a:pt x="17" y="290"/>
                  </a:cubicBezTo>
                  <a:cubicBezTo>
                    <a:pt x="33" y="433"/>
                    <a:pt x="145" y="544"/>
                    <a:pt x="288" y="544"/>
                  </a:cubicBezTo>
                  <a:cubicBezTo>
                    <a:pt x="447" y="513"/>
                    <a:pt x="558" y="433"/>
                    <a:pt x="543" y="274"/>
                  </a:cubicBezTo>
                  <a:cubicBezTo>
                    <a:pt x="550" y="89"/>
                    <a:pt x="420"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2599153" y="3440495"/>
              <a:ext cx="19671" cy="16590"/>
            </a:xfrm>
            <a:custGeom>
              <a:avLst/>
              <a:gdLst/>
              <a:ahLst/>
              <a:cxnLst/>
              <a:rect l="l" t="t" r="r" b="b"/>
              <a:pathLst>
                <a:path w="664" h="560" extrusionOk="0">
                  <a:moveTo>
                    <a:pt x="363" y="0"/>
                  </a:moveTo>
                  <a:cubicBezTo>
                    <a:pt x="11" y="0"/>
                    <a:pt x="0" y="558"/>
                    <a:pt x="361" y="558"/>
                  </a:cubicBezTo>
                  <a:cubicBezTo>
                    <a:pt x="373" y="559"/>
                    <a:pt x="383" y="559"/>
                    <a:pt x="394" y="559"/>
                  </a:cubicBezTo>
                  <a:cubicBezTo>
                    <a:pt x="548" y="559"/>
                    <a:pt x="634" y="450"/>
                    <a:pt x="664" y="271"/>
                  </a:cubicBezTo>
                  <a:cubicBezTo>
                    <a:pt x="632" y="128"/>
                    <a:pt x="552" y="1"/>
                    <a:pt x="377" y="1"/>
                  </a:cubicBezTo>
                  <a:cubicBezTo>
                    <a:pt x="372" y="0"/>
                    <a:pt x="367"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1480009" y="3271632"/>
              <a:ext cx="16323" cy="15761"/>
            </a:xfrm>
            <a:custGeom>
              <a:avLst/>
              <a:gdLst/>
              <a:ahLst/>
              <a:cxnLst/>
              <a:rect l="l" t="t" r="r" b="b"/>
              <a:pathLst>
                <a:path w="551" h="532" extrusionOk="0">
                  <a:moveTo>
                    <a:pt x="282" y="1"/>
                  </a:moveTo>
                  <a:cubicBezTo>
                    <a:pt x="273" y="1"/>
                    <a:pt x="264" y="1"/>
                    <a:pt x="255" y="2"/>
                  </a:cubicBezTo>
                  <a:cubicBezTo>
                    <a:pt x="96" y="18"/>
                    <a:pt x="0" y="114"/>
                    <a:pt x="0" y="273"/>
                  </a:cubicBezTo>
                  <a:cubicBezTo>
                    <a:pt x="0" y="448"/>
                    <a:pt x="131" y="532"/>
                    <a:pt x="263" y="532"/>
                  </a:cubicBezTo>
                  <a:cubicBezTo>
                    <a:pt x="406" y="532"/>
                    <a:pt x="550" y="432"/>
                    <a:pt x="526" y="241"/>
                  </a:cubicBezTo>
                  <a:cubicBezTo>
                    <a:pt x="526" y="107"/>
                    <a:pt x="41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2544524" y="3814451"/>
              <a:ext cx="16768" cy="16886"/>
            </a:xfrm>
            <a:custGeom>
              <a:avLst/>
              <a:gdLst/>
              <a:ahLst/>
              <a:cxnLst/>
              <a:rect l="l" t="t" r="r" b="b"/>
              <a:pathLst>
                <a:path w="566" h="570" extrusionOk="0">
                  <a:moveTo>
                    <a:pt x="295" y="0"/>
                  </a:moveTo>
                  <a:cubicBezTo>
                    <a:pt x="136" y="0"/>
                    <a:pt x="9" y="127"/>
                    <a:pt x="9" y="287"/>
                  </a:cubicBezTo>
                  <a:cubicBezTo>
                    <a:pt x="1" y="474"/>
                    <a:pt x="142" y="569"/>
                    <a:pt x="285" y="569"/>
                  </a:cubicBezTo>
                  <a:cubicBezTo>
                    <a:pt x="421" y="569"/>
                    <a:pt x="558" y="482"/>
                    <a:pt x="566" y="302"/>
                  </a:cubicBezTo>
                  <a:cubicBezTo>
                    <a:pt x="566" y="127"/>
                    <a:pt x="455" y="32"/>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1794982" y="4093992"/>
              <a:ext cx="20797" cy="16649"/>
            </a:xfrm>
            <a:custGeom>
              <a:avLst/>
              <a:gdLst/>
              <a:ahLst/>
              <a:cxnLst/>
              <a:rect l="l" t="t" r="r" b="b"/>
              <a:pathLst>
                <a:path w="702" h="562" extrusionOk="0">
                  <a:moveTo>
                    <a:pt x="372" y="0"/>
                  </a:moveTo>
                  <a:cubicBezTo>
                    <a:pt x="20" y="0"/>
                    <a:pt x="1" y="560"/>
                    <a:pt x="384" y="560"/>
                  </a:cubicBezTo>
                  <a:cubicBezTo>
                    <a:pt x="389" y="560"/>
                    <a:pt x="394" y="560"/>
                    <a:pt x="399" y="560"/>
                  </a:cubicBezTo>
                  <a:cubicBezTo>
                    <a:pt x="409" y="561"/>
                    <a:pt x="419" y="562"/>
                    <a:pt x="429" y="562"/>
                  </a:cubicBezTo>
                  <a:cubicBezTo>
                    <a:pt x="570" y="562"/>
                    <a:pt x="657" y="453"/>
                    <a:pt x="701" y="274"/>
                  </a:cubicBezTo>
                  <a:cubicBezTo>
                    <a:pt x="670" y="130"/>
                    <a:pt x="590" y="3"/>
                    <a:pt x="415" y="3"/>
                  </a:cubicBezTo>
                  <a:cubicBezTo>
                    <a:pt x="400" y="1"/>
                    <a:pt x="38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1580290" y="3958221"/>
              <a:ext cx="19049" cy="15672"/>
            </a:xfrm>
            <a:custGeom>
              <a:avLst/>
              <a:gdLst/>
              <a:ahLst/>
              <a:cxnLst/>
              <a:rect l="l" t="t" r="r" b="b"/>
              <a:pathLst>
                <a:path w="643" h="529" extrusionOk="0">
                  <a:moveTo>
                    <a:pt x="342" y="1"/>
                  </a:moveTo>
                  <a:cubicBezTo>
                    <a:pt x="0" y="1"/>
                    <a:pt x="15" y="528"/>
                    <a:pt x="358" y="528"/>
                  </a:cubicBezTo>
                  <a:cubicBezTo>
                    <a:pt x="368" y="528"/>
                    <a:pt x="378" y="528"/>
                    <a:pt x="388" y="527"/>
                  </a:cubicBezTo>
                  <a:cubicBezTo>
                    <a:pt x="531" y="527"/>
                    <a:pt x="642" y="400"/>
                    <a:pt x="642" y="257"/>
                  </a:cubicBezTo>
                  <a:cubicBezTo>
                    <a:pt x="642" y="113"/>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1741716" y="4077314"/>
              <a:ext cx="16057" cy="15375"/>
            </a:xfrm>
            <a:custGeom>
              <a:avLst/>
              <a:gdLst/>
              <a:ahLst/>
              <a:cxnLst/>
              <a:rect l="l" t="t" r="r" b="b"/>
              <a:pathLst>
                <a:path w="542" h="519" extrusionOk="0">
                  <a:moveTo>
                    <a:pt x="265" y="1"/>
                  </a:moveTo>
                  <a:cubicBezTo>
                    <a:pt x="136" y="1"/>
                    <a:pt x="8" y="89"/>
                    <a:pt x="16" y="264"/>
                  </a:cubicBezTo>
                  <a:cubicBezTo>
                    <a:pt x="0" y="407"/>
                    <a:pt x="128" y="518"/>
                    <a:pt x="271" y="518"/>
                  </a:cubicBezTo>
                  <a:cubicBezTo>
                    <a:pt x="414" y="518"/>
                    <a:pt x="542" y="407"/>
                    <a:pt x="526" y="264"/>
                  </a:cubicBezTo>
                  <a:cubicBezTo>
                    <a:pt x="526" y="89"/>
                    <a:pt x="394" y="1"/>
                    <a:pt x="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1908653" y="2952393"/>
              <a:ext cx="16501" cy="16116"/>
            </a:xfrm>
            <a:custGeom>
              <a:avLst/>
              <a:gdLst/>
              <a:ahLst/>
              <a:cxnLst/>
              <a:rect l="l" t="t" r="r" b="b"/>
              <a:pathLst>
                <a:path w="557" h="544" extrusionOk="0">
                  <a:moveTo>
                    <a:pt x="282" y="1"/>
                  </a:moveTo>
                  <a:cubicBezTo>
                    <a:pt x="273" y="1"/>
                    <a:pt x="264" y="1"/>
                    <a:pt x="255" y="2"/>
                  </a:cubicBezTo>
                  <a:cubicBezTo>
                    <a:pt x="112" y="2"/>
                    <a:pt x="0" y="129"/>
                    <a:pt x="16" y="288"/>
                  </a:cubicBezTo>
                  <a:cubicBezTo>
                    <a:pt x="16" y="432"/>
                    <a:pt x="143" y="543"/>
                    <a:pt x="287" y="543"/>
                  </a:cubicBezTo>
                  <a:cubicBezTo>
                    <a:pt x="430" y="543"/>
                    <a:pt x="541" y="416"/>
                    <a:pt x="541" y="273"/>
                  </a:cubicBezTo>
                  <a:cubicBezTo>
                    <a:pt x="556" y="122"/>
                    <a:pt x="430"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2106459" y="2951978"/>
              <a:ext cx="17242" cy="16768"/>
            </a:xfrm>
            <a:custGeom>
              <a:avLst/>
              <a:gdLst/>
              <a:ahLst/>
              <a:cxnLst/>
              <a:rect l="l" t="t" r="r" b="b"/>
              <a:pathLst>
                <a:path w="582" h="566" extrusionOk="0">
                  <a:moveTo>
                    <a:pt x="279" y="0"/>
                  </a:moveTo>
                  <a:cubicBezTo>
                    <a:pt x="136" y="32"/>
                    <a:pt x="24" y="96"/>
                    <a:pt x="9" y="271"/>
                  </a:cubicBezTo>
                  <a:cubicBezTo>
                    <a:pt x="0" y="466"/>
                    <a:pt x="146" y="565"/>
                    <a:pt x="290" y="565"/>
                  </a:cubicBezTo>
                  <a:cubicBezTo>
                    <a:pt x="428" y="565"/>
                    <a:pt x="566" y="474"/>
                    <a:pt x="566" y="287"/>
                  </a:cubicBezTo>
                  <a:cubicBezTo>
                    <a:pt x="582" y="127"/>
                    <a:pt x="470" y="32"/>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2441044" y="3125936"/>
              <a:ext cx="17005" cy="16086"/>
            </a:xfrm>
            <a:custGeom>
              <a:avLst/>
              <a:gdLst/>
              <a:ahLst/>
              <a:cxnLst/>
              <a:rect l="l" t="t" r="r" b="b"/>
              <a:pathLst>
                <a:path w="574" h="543" extrusionOk="0">
                  <a:moveTo>
                    <a:pt x="262" y="0"/>
                  </a:moveTo>
                  <a:cubicBezTo>
                    <a:pt x="129" y="0"/>
                    <a:pt x="15" y="122"/>
                    <a:pt x="0" y="272"/>
                  </a:cubicBezTo>
                  <a:cubicBezTo>
                    <a:pt x="8" y="451"/>
                    <a:pt x="145" y="543"/>
                    <a:pt x="284" y="543"/>
                  </a:cubicBezTo>
                  <a:cubicBezTo>
                    <a:pt x="416" y="543"/>
                    <a:pt x="550" y="459"/>
                    <a:pt x="573" y="288"/>
                  </a:cubicBezTo>
                  <a:cubicBezTo>
                    <a:pt x="573" y="113"/>
                    <a:pt x="462" y="18"/>
                    <a:pt x="287" y="2"/>
                  </a:cubicBezTo>
                  <a:cubicBezTo>
                    <a:pt x="278" y="1"/>
                    <a:pt x="270"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1439927" y="3390873"/>
              <a:ext cx="16531" cy="16175"/>
            </a:xfrm>
            <a:custGeom>
              <a:avLst/>
              <a:gdLst/>
              <a:ahLst/>
              <a:cxnLst/>
              <a:rect l="l" t="t" r="r" b="b"/>
              <a:pathLst>
                <a:path w="558" h="546" extrusionOk="0">
                  <a:moveTo>
                    <a:pt x="281" y="0"/>
                  </a:moveTo>
                  <a:cubicBezTo>
                    <a:pt x="153" y="0"/>
                    <a:pt x="24" y="80"/>
                    <a:pt x="0" y="243"/>
                  </a:cubicBezTo>
                  <a:cubicBezTo>
                    <a:pt x="0" y="418"/>
                    <a:pt x="112" y="514"/>
                    <a:pt x="287" y="545"/>
                  </a:cubicBezTo>
                  <a:cubicBezTo>
                    <a:pt x="430" y="514"/>
                    <a:pt x="557" y="434"/>
                    <a:pt x="557" y="259"/>
                  </a:cubicBezTo>
                  <a:cubicBezTo>
                    <a:pt x="549" y="88"/>
                    <a:pt x="416"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2166124" y="2969635"/>
              <a:ext cx="16768" cy="16797"/>
            </a:xfrm>
            <a:custGeom>
              <a:avLst/>
              <a:gdLst/>
              <a:ahLst/>
              <a:cxnLst/>
              <a:rect l="l" t="t" r="r" b="b"/>
              <a:pathLst>
                <a:path w="566" h="567" extrusionOk="0">
                  <a:moveTo>
                    <a:pt x="282" y="1"/>
                  </a:moveTo>
                  <a:cubicBezTo>
                    <a:pt x="145" y="1"/>
                    <a:pt x="8" y="92"/>
                    <a:pt x="0" y="280"/>
                  </a:cubicBezTo>
                  <a:cubicBezTo>
                    <a:pt x="0" y="439"/>
                    <a:pt x="112" y="534"/>
                    <a:pt x="271" y="566"/>
                  </a:cubicBezTo>
                  <a:cubicBezTo>
                    <a:pt x="430" y="566"/>
                    <a:pt x="557" y="439"/>
                    <a:pt x="557" y="295"/>
                  </a:cubicBezTo>
                  <a:cubicBezTo>
                    <a:pt x="565" y="100"/>
                    <a:pt x="42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2115643" y="4132238"/>
              <a:ext cx="16531" cy="15642"/>
            </a:xfrm>
            <a:custGeom>
              <a:avLst/>
              <a:gdLst/>
              <a:ahLst/>
              <a:cxnLst/>
              <a:rect l="l" t="t" r="r" b="b"/>
              <a:pathLst>
                <a:path w="558" h="528" extrusionOk="0">
                  <a:moveTo>
                    <a:pt x="247" y="0"/>
                  </a:moveTo>
                  <a:cubicBezTo>
                    <a:pt x="116" y="0"/>
                    <a:pt x="17" y="121"/>
                    <a:pt x="17" y="256"/>
                  </a:cubicBezTo>
                  <a:cubicBezTo>
                    <a:pt x="1" y="399"/>
                    <a:pt x="112" y="527"/>
                    <a:pt x="256" y="527"/>
                  </a:cubicBezTo>
                  <a:cubicBezTo>
                    <a:pt x="265" y="528"/>
                    <a:pt x="274" y="528"/>
                    <a:pt x="283" y="528"/>
                  </a:cubicBezTo>
                  <a:cubicBezTo>
                    <a:pt x="431" y="528"/>
                    <a:pt x="557" y="406"/>
                    <a:pt x="542" y="256"/>
                  </a:cubicBezTo>
                  <a:cubicBezTo>
                    <a:pt x="542" y="121"/>
                    <a:pt x="429" y="0"/>
                    <a:pt x="296" y="0"/>
                  </a:cubicBezTo>
                  <a:cubicBezTo>
                    <a:pt x="288" y="0"/>
                    <a:pt x="280" y="0"/>
                    <a:pt x="272" y="1"/>
                  </a:cubicBezTo>
                  <a:cubicBezTo>
                    <a:pt x="263" y="0"/>
                    <a:pt x="255" y="0"/>
                    <a:pt x="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1459509" y="3330586"/>
              <a:ext cx="17479" cy="17153"/>
            </a:xfrm>
            <a:custGeom>
              <a:avLst/>
              <a:gdLst/>
              <a:ahLst/>
              <a:cxnLst/>
              <a:rect l="l" t="t" r="r" b="b"/>
              <a:pathLst>
                <a:path w="590" h="579" extrusionOk="0">
                  <a:moveTo>
                    <a:pt x="305" y="0"/>
                  </a:moveTo>
                  <a:cubicBezTo>
                    <a:pt x="296" y="0"/>
                    <a:pt x="287" y="1"/>
                    <a:pt x="278" y="2"/>
                  </a:cubicBezTo>
                  <a:cubicBezTo>
                    <a:pt x="119" y="34"/>
                    <a:pt x="8" y="113"/>
                    <a:pt x="8" y="288"/>
                  </a:cubicBezTo>
                  <a:cubicBezTo>
                    <a:pt x="0" y="483"/>
                    <a:pt x="145" y="579"/>
                    <a:pt x="289" y="579"/>
                  </a:cubicBezTo>
                  <a:cubicBezTo>
                    <a:pt x="440" y="579"/>
                    <a:pt x="589" y="475"/>
                    <a:pt x="565" y="272"/>
                  </a:cubicBezTo>
                  <a:cubicBezTo>
                    <a:pt x="565" y="122"/>
                    <a:pt x="452"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2222856" y="2989691"/>
              <a:ext cx="19671" cy="16531"/>
            </a:xfrm>
            <a:custGeom>
              <a:avLst/>
              <a:gdLst/>
              <a:ahLst/>
              <a:cxnLst/>
              <a:rect l="l" t="t" r="r" b="b"/>
              <a:pathLst>
                <a:path w="664" h="558" extrusionOk="0">
                  <a:moveTo>
                    <a:pt x="362" y="0"/>
                  </a:moveTo>
                  <a:cubicBezTo>
                    <a:pt x="11" y="0"/>
                    <a:pt x="0" y="542"/>
                    <a:pt x="361" y="558"/>
                  </a:cubicBezTo>
                  <a:cubicBezTo>
                    <a:pt x="536" y="558"/>
                    <a:pt x="632" y="446"/>
                    <a:pt x="664" y="271"/>
                  </a:cubicBezTo>
                  <a:cubicBezTo>
                    <a:pt x="632" y="128"/>
                    <a:pt x="552" y="0"/>
                    <a:pt x="377" y="0"/>
                  </a:cubicBezTo>
                  <a:cubicBezTo>
                    <a:pt x="372" y="0"/>
                    <a:pt x="367"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1593473" y="3113198"/>
              <a:ext cx="19078" cy="15672"/>
            </a:xfrm>
            <a:custGeom>
              <a:avLst/>
              <a:gdLst/>
              <a:ahLst/>
              <a:cxnLst/>
              <a:rect l="l" t="t" r="r" b="b"/>
              <a:pathLst>
                <a:path w="644" h="529" extrusionOk="0">
                  <a:moveTo>
                    <a:pt x="343" y="1"/>
                  </a:moveTo>
                  <a:cubicBezTo>
                    <a:pt x="0" y="1"/>
                    <a:pt x="0" y="528"/>
                    <a:pt x="343" y="528"/>
                  </a:cubicBezTo>
                  <a:cubicBezTo>
                    <a:pt x="353" y="528"/>
                    <a:pt x="362" y="528"/>
                    <a:pt x="372" y="527"/>
                  </a:cubicBezTo>
                  <a:cubicBezTo>
                    <a:pt x="516" y="527"/>
                    <a:pt x="643" y="416"/>
                    <a:pt x="643" y="272"/>
                  </a:cubicBezTo>
                  <a:cubicBezTo>
                    <a:pt x="643" y="113"/>
                    <a:pt x="532" y="2"/>
                    <a:pt x="372" y="2"/>
                  </a:cubicBezTo>
                  <a:cubicBezTo>
                    <a:pt x="362" y="1"/>
                    <a:pt x="353"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2284950" y="3009925"/>
              <a:ext cx="16531" cy="15790"/>
            </a:xfrm>
            <a:custGeom>
              <a:avLst/>
              <a:gdLst/>
              <a:ahLst/>
              <a:cxnLst/>
              <a:rect l="l" t="t" r="r" b="b"/>
              <a:pathLst>
                <a:path w="558" h="533" extrusionOk="0">
                  <a:moveTo>
                    <a:pt x="314" y="0"/>
                  </a:moveTo>
                  <a:cubicBezTo>
                    <a:pt x="305" y="0"/>
                    <a:pt x="296" y="1"/>
                    <a:pt x="287" y="2"/>
                  </a:cubicBezTo>
                  <a:cubicBezTo>
                    <a:pt x="128" y="2"/>
                    <a:pt x="0" y="145"/>
                    <a:pt x="32" y="304"/>
                  </a:cubicBezTo>
                  <a:cubicBezTo>
                    <a:pt x="32" y="431"/>
                    <a:pt x="132" y="533"/>
                    <a:pt x="265" y="533"/>
                  </a:cubicBezTo>
                  <a:cubicBezTo>
                    <a:pt x="282" y="533"/>
                    <a:pt x="300" y="531"/>
                    <a:pt x="319" y="527"/>
                  </a:cubicBezTo>
                  <a:cubicBezTo>
                    <a:pt x="446" y="527"/>
                    <a:pt x="557" y="416"/>
                    <a:pt x="557" y="273"/>
                  </a:cubicBezTo>
                  <a:cubicBezTo>
                    <a:pt x="528" y="109"/>
                    <a:pt x="442"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1420581" y="3645618"/>
              <a:ext cx="17953" cy="15612"/>
            </a:xfrm>
            <a:custGeom>
              <a:avLst/>
              <a:gdLst/>
              <a:ahLst/>
              <a:cxnLst/>
              <a:rect l="l" t="t" r="r" b="b"/>
              <a:pathLst>
                <a:path w="606" h="527" extrusionOk="0">
                  <a:moveTo>
                    <a:pt x="351" y="1"/>
                  </a:moveTo>
                  <a:cubicBezTo>
                    <a:pt x="6" y="16"/>
                    <a:pt x="1" y="526"/>
                    <a:pt x="335" y="526"/>
                  </a:cubicBezTo>
                  <a:cubicBezTo>
                    <a:pt x="340" y="526"/>
                    <a:pt x="346" y="526"/>
                    <a:pt x="351" y="526"/>
                  </a:cubicBezTo>
                  <a:cubicBezTo>
                    <a:pt x="494" y="526"/>
                    <a:pt x="606" y="414"/>
                    <a:pt x="606" y="271"/>
                  </a:cubicBezTo>
                  <a:cubicBezTo>
                    <a:pt x="590" y="112"/>
                    <a:pt x="494"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1419633" y="3447575"/>
              <a:ext cx="17005" cy="15761"/>
            </a:xfrm>
            <a:custGeom>
              <a:avLst/>
              <a:gdLst/>
              <a:ahLst/>
              <a:cxnLst/>
              <a:rect l="l" t="t" r="r" b="b"/>
              <a:pathLst>
                <a:path w="574" h="532" extrusionOk="0">
                  <a:moveTo>
                    <a:pt x="287" y="0"/>
                  </a:moveTo>
                  <a:cubicBezTo>
                    <a:pt x="128" y="0"/>
                    <a:pt x="1" y="144"/>
                    <a:pt x="33" y="303"/>
                  </a:cubicBezTo>
                  <a:cubicBezTo>
                    <a:pt x="47" y="429"/>
                    <a:pt x="148" y="531"/>
                    <a:pt x="270" y="531"/>
                  </a:cubicBezTo>
                  <a:cubicBezTo>
                    <a:pt x="286" y="531"/>
                    <a:pt x="303" y="529"/>
                    <a:pt x="319" y="526"/>
                  </a:cubicBezTo>
                  <a:cubicBezTo>
                    <a:pt x="462" y="526"/>
                    <a:pt x="574" y="398"/>
                    <a:pt x="574" y="255"/>
                  </a:cubicBezTo>
                  <a:cubicBezTo>
                    <a:pt x="542" y="96"/>
                    <a:pt x="447" y="0"/>
                    <a:pt x="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1915408" y="4134134"/>
              <a:ext cx="18249" cy="15642"/>
            </a:xfrm>
            <a:custGeom>
              <a:avLst/>
              <a:gdLst/>
              <a:ahLst/>
              <a:cxnLst/>
              <a:rect l="l" t="t" r="r" b="b"/>
              <a:pathLst>
                <a:path w="616" h="528" extrusionOk="0">
                  <a:moveTo>
                    <a:pt x="362" y="1"/>
                  </a:moveTo>
                  <a:cubicBezTo>
                    <a:pt x="26" y="1"/>
                    <a:pt x="0" y="511"/>
                    <a:pt x="345" y="526"/>
                  </a:cubicBezTo>
                  <a:cubicBezTo>
                    <a:pt x="355" y="527"/>
                    <a:pt x="365" y="528"/>
                    <a:pt x="375" y="528"/>
                  </a:cubicBezTo>
                  <a:cubicBezTo>
                    <a:pt x="514" y="528"/>
                    <a:pt x="586" y="421"/>
                    <a:pt x="616" y="272"/>
                  </a:cubicBezTo>
                  <a:cubicBezTo>
                    <a:pt x="616" y="128"/>
                    <a:pt x="520" y="17"/>
                    <a:pt x="377" y="1"/>
                  </a:cubicBezTo>
                  <a:cubicBezTo>
                    <a:pt x="372" y="1"/>
                    <a:pt x="367"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1857461" y="4113278"/>
              <a:ext cx="17479" cy="17597"/>
            </a:xfrm>
            <a:custGeom>
              <a:avLst/>
              <a:gdLst/>
              <a:ahLst/>
              <a:cxnLst/>
              <a:rect l="l" t="t" r="r" b="b"/>
              <a:pathLst>
                <a:path w="590" h="594" extrusionOk="0">
                  <a:moveTo>
                    <a:pt x="301" y="1"/>
                  </a:moveTo>
                  <a:cubicBezTo>
                    <a:pt x="150" y="1"/>
                    <a:pt x="1" y="104"/>
                    <a:pt x="25" y="307"/>
                  </a:cubicBezTo>
                  <a:cubicBezTo>
                    <a:pt x="25" y="466"/>
                    <a:pt x="152" y="594"/>
                    <a:pt x="312" y="594"/>
                  </a:cubicBezTo>
                  <a:cubicBezTo>
                    <a:pt x="471" y="562"/>
                    <a:pt x="582" y="466"/>
                    <a:pt x="582" y="291"/>
                  </a:cubicBezTo>
                  <a:cubicBezTo>
                    <a:pt x="590" y="96"/>
                    <a:pt x="445"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2602145" y="3637086"/>
              <a:ext cx="18101" cy="15642"/>
            </a:xfrm>
            <a:custGeom>
              <a:avLst/>
              <a:gdLst/>
              <a:ahLst/>
              <a:cxnLst/>
              <a:rect l="l" t="t" r="r" b="b"/>
              <a:pathLst>
                <a:path w="611" h="528" extrusionOk="0">
                  <a:moveTo>
                    <a:pt x="342" y="1"/>
                  </a:moveTo>
                  <a:cubicBezTo>
                    <a:pt x="20" y="1"/>
                    <a:pt x="0" y="496"/>
                    <a:pt x="340" y="527"/>
                  </a:cubicBezTo>
                  <a:cubicBezTo>
                    <a:pt x="483" y="527"/>
                    <a:pt x="579" y="432"/>
                    <a:pt x="611" y="273"/>
                  </a:cubicBezTo>
                  <a:cubicBezTo>
                    <a:pt x="611" y="129"/>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2622586" y="3578014"/>
              <a:ext cx="15553" cy="14487"/>
            </a:xfrm>
            <a:custGeom>
              <a:avLst/>
              <a:gdLst/>
              <a:ahLst/>
              <a:cxnLst/>
              <a:rect l="l" t="t" r="r" b="b"/>
              <a:pathLst>
                <a:path w="525" h="489" extrusionOk="0">
                  <a:moveTo>
                    <a:pt x="272" y="1"/>
                  </a:moveTo>
                  <a:cubicBezTo>
                    <a:pt x="256" y="1"/>
                    <a:pt x="240" y="3"/>
                    <a:pt x="223" y="6"/>
                  </a:cubicBezTo>
                  <a:cubicBezTo>
                    <a:pt x="96" y="6"/>
                    <a:pt x="0" y="118"/>
                    <a:pt x="16" y="245"/>
                  </a:cubicBezTo>
                  <a:cubicBezTo>
                    <a:pt x="2" y="373"/>
                    <a:pt x="90" y="489"/>
                    <a:pt x="211" y="489"/>
                  </a:cubicBezTo>
                  <a:cubicBezTo>
                    <a:pt x="225" y="489"/>
                    <a:pt x="240" y="487"/>
                    <a:pt x="255" y="484"/>
                  </a:cubicBezTo>
                  <a:cubicBezTo>
                    <a:pt x="263" y="485"/>
                    <a:pt x="271" y="485"/>
                    <a:pt x="279" y="485"/>
                  </a:cubicBezTo>
                  <a:cubicBezTo>
                    <a:pt x="412" y="485"/>
                    <a:pt x="525" y="364"/>
                    <a:pt x="510" y="229"/>
                  </a:cubicBezTo>
                  <a:cubicBezTo>
                    <a:pt x="496" y="103"/>
                    <a:pt x="394"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1977976" y="4154842"/>
              <a:ext cx="16235" cy="13805"/>
            </a:xfrm>
            <a:custGeom>
              <a:avLst/>
              <a:gdLst/>
              <a:ahLst/>
              <a:cxnLst/>
              <a:rect l="l" t="t" r="r" b="b"/>
              <a:pathLst>
                <a:path w="548" h="466" extrusionOk="0">
                  <a:moveTo>
                    <a:pt x="230" y="1"/>
                  </a:moveTo>
                  <a:cubicBezTo>
                    <a:pt x="114" y="1"/>
                    <a:pt x="16" y="106"/>
                    <a:pt x="16" y="225"/>
                  </a:cubicBezTo>
                  <a:cubicBezTo>
                    <a:pt x="0" y="353"/>
                    <a:pt x="96" y="464"/>
                    <a:pt x="223" y="464"/>
                  </a:cubicBezTo>
                  <a:cubicBezTo>
                    <a:pt x="233" y="465"/>
                    <a:pt x="242" y="466"/>
                    <a:pt x="251" y="466"/>
                  </a:cubicBezTo>
                  <a:cubicBezTo>
                    <a:pt x="527" y="466"/>
                    <a:pt x="547" y="18"/>
                    <a:pt x="255" y="2"/>
                  </a:cubicBezTo>
                  <a:cubicBezTo>
                    <a:pt x="247"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1497518" y="3213034"/>
              <a:ext cx="15524" cy="13924"/>
            </a:xfrm>
            <a:custGeom>
              <a:avLst/>
              <a:gdLst/>
              <a:ahLst/>
              <a:cxnLst/>
              <a:rect l="l" t="t" r="r" b="b"/>
              <a:pathLst>
                <a:path w="524" h="470" extrusionOk="0">
                  <a:moveTo>
                    <a:pt x="236" y="0"/>
                  </a:moveTo>
                  <a:cubicBezTo>
                    <a:pt x="130" y="0"/>
                    <a:pt x="44" y="89"/>
                    <a:pt x="30" y="213"/>
                  </a:cubicBezTo>
                  <a:cubicBezTo>
                    <a:pt x="0" y="348"/>
                    <a:pt x="97" y="469"/>
                    <a:pt x="242" y="469"/>
                  </a:cubicBezTo>
                  <a:cubicBezTo>
                    <a:pt x="251" y="469"/>
                    <a:pt x="260" y="469"/>
                    <a:pt x="269" y="468"/>
                  </a:cubicBezTo>
                  <a:cubicBezTo>
                    <a:pt x="277" y="469"/>
                    <a:pt x="285" y="469"/>
                    <a:pt x="293" y="469"/>
                  </a:cubicBezTo>
                  <a:cubicBezTo>
                    <a:pt x="410" y="469"/>
                    <a:pt x="508" y="364"/>
                    <a:pt x="508" y="245"/>
                  </a:cubicBezTo>
                  <a:cubicBezTo>
                    <a:pt x="523" y="118"/>
                    <a:pt x="412" y="6"/>
                    <a:pt x="285" y="6"/>
                  </a:cubicBezTo>
                  <a:cubicBezTo>
                    <a:pt x="268" y="2"/>
                    <a:pt x="252"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1485194" y="3862414"/>
              <a:ext cx="14190" cy="13835"/>
            </a:xfrm>
            <a:custGeom>
              <a:avLst/>
              <a:gdLst/>
              <a:ahLst/>
              <a:cxnLst/>
              <a:rect l="l" t="t" r="r" b="b"/>
              <a:pathLst>
                <a:path w="479" h="467" extrusionOk="0">
                  <a:moveTo>
                    <a:pt x="239" y="0"/>
                  </a:moveTo>
                  <a:cubicBezTo>
                    <a:pt x="131" y="0"/>
                    <a:pt x="24" y="68"/>
                    <a:pt x="16" y="212"/>
                  </a:cubicBezTo>
                  <a:cubicBezTo>
                    <a:pt x="0" y="355"/>
                    <a:pt x="80" y="434"/>
                    <a:pt x="239" y="466"/>
                  </a:cubicBezTo>
                  <a:cubicBezTo>
                    <a:pt x="366" y="466"/>
                    <a:pt x="462" y="371"/>
                    <a:pt x="462" y="243"/>
                  </a:cubicBezTo>
                  <a:cubicBezTo>
                    <a:pt x="479" y="84"/>
                    <a:pt x="359"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2402887" y="3048467"/>
              <a:ext cx="13657" cy="12976"/>
            </a:xfrm>
            <a:custGeom>
              <a:avLst/>
              <a:gdLst/>
              <a:ahLst/>
              <a:cxnLst/>
              <a:rect l="l" t="t" r="r" b="b"/>
              <a:pathLst>
                <a:path w="461" h="438" extrusionOk="0">
                  <a:moveTo>
                    <a:pt x="209" y="1"/>
                  </a:moveTo>
                  <a:cubicBezTo>
                    <a:pt x="98" y="1"/>
                    <a:pt x="1" y="102"/>
                    <a:pt x="15" y="229"/>
                  </a:cubicBezTo>
                  <a:cubicBezTo>
                    <a:pt x="15" y="340"/>
                    <a:pt x="110" y="436"/>
                    <a:pt x="222" y="436"/>
                  </a:cubicBezTo>
                  <a:cubicBezTo>
                    <a:pt x="232" y="437"/>
                    <a:pt x="242" y="438"/>
                    <a:pt x="252" y="438"/>
                  </a:cubicBezTo>
                  <a:cubicBezTo>
                    <a:pt x="376" y="438"/>
                    <a:pt x="446" y="347"/>
                    <a:pt x="460" y="229"/>
                  </a:cubicBezTo>
                  <a:cubicBezTo>
                    <a:pt x="460" y="102"/>
                    <a:pt x="381" y="6"/>
                    <a:pt x="253" y="6"/>
                  </a:cubicBezTo>
                  <a:cubicBezTo>
                    <a:pt x="239" y="2"/>
                    <a:pt x="224"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2047743" y="2933522"/>
              <a:ext cx="17064" cy="13865"/>
            </a:xfrm>
            <a:custGeom>
              <a:avLst/>
              <a:gdLst/>
              <a:ahLst/>
              <a:cxnLst/>
              <a:rect l="l" t="t" r="r" b="b"/>
              <a:pathLst>
                <a:path w="576" h="468" extrusionOk="0">
                  <a:moveTo>
                    <a:pt x="259" y="1"/>
                  </a:moveTo>
                  <a:cubicBezTo>
                    <a:pt x="142" y="1"/>
                    <a:pt x="33" y="91"/>
                    <a:pt x="33" y="209"/>
                  </a:cubicBezTo>
                  <a:cubicBezTo>
                    <a:pt x="1" y="337"/>
                    <a:pt x="96" y="464"/>
                    <a:pt x="224" y="464"/>
                  </a:cubicBezTo>
                  <a:cubicBezTo>
                    <a:pt x="239" y="466"/>
                    <a:pt x="253" y="467"/>
                    <a:pt x="267" y="467"/>
                  </a:cubicBezTo>
                  <a:cubicBezTo>
                    <a:pt x="546" y="467"/>
                    <a:pt x="575" y="33"/>
                    <a:pt x="287" y="2"/>
                  </a:cubicBezTo>
                  <a:cubicBezTo>
                    <a:pt x="278" y="1"/>
                    <a:pt x="26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2539577" y="3223906"/>
              <a:ext cx="16057" cy="14309"/>
            </a:xfrm>
            <a:custGeom>
              <a:avLst/>
              <a:gdLst/>
              <a:ahLst/>
              <a:cxnLst/>
              <a:rect l="l" t="t" r="r" b="b"/>
              <a:pathLst>
                <a:path w="542" h="483" extrusionOk="0">
                  <a:moveTo>
                    <a:pt x="305" y="1"/>
                  </a:moveTo>
                  <a:cubicBezTo>
                    <a:pt x="249" y="1"/>
                    <a:pt x="191" y="22"/>
                    <a:pt x="144" y="69"/>
                  </a:cubicBezTo>
                  <a:cubicBezTo>
                    <a:pt x="1" y="228"/>
                    <a:pt x="96" y="467"/>
                    <a:pt x="303" y="483"/>
                  </a:cubicBezTo>
                  <a:cubicBezTo>
                    <a:pt x="446" y="483"/>
                    <a:pt x="526" y="403"/>
                    <a:pt x="542" y="228"/>
                  </a:cubicBezTo>
                  <a:cubicBezTo>
                    <a:pt x="531" y="89"/>
                    <a:pt x="42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2507997" y="3933099"/>
              <a:ext cx="14161" cy="12976"/>
            </a:xfrm>
            <a:custGeom>
              <a:avLst/>
              <a:gdLst/>
              <a:ahLst/>
              <a:cxnLst/>
              <a:rect l="l" t="t" r="r" b="b"/>
              <a:pathLst>
                <a:path w="478" h="438" extrusionOk="0">
                  <a:moveTo>
                    <a:pt x="221" y="0"/>
                  </a:moveTo>
                  <a:cubicBezTo>
                    <a:pt x="113" y="0"/>
                    <a:pt x="18" y="89"/>
                    <a:pt x="32" y="213"/>
                  </a:cubicBezTo>
                  <a:cubicBezTo>
                    <a:pt x="0" y="325"/>
                    <a:pt x="96" y="436"/>
                    <a:pt x="223" y="436"/>
                  </a:cubicBezTo>
                  <a:cubicBezTo>
                    <a:pt x="235" y="437"/>
                    <a:pt x="247" y="438"/>
                    <a:pt x="258" y="438"/>
                  </a:cubicBezTo>
                  <a:cubicBezTo>
                    <a:pt x="379" y="438"/>
                    <a:pt x="449" y="359"/>
                    <a:pt x="478" y="213"/>
                  </a:cubicBezTo>
                  <a:cubicBezTo>
                    <a:pt x="478" y="102"/>
                    <a:pt x="382" y="22"/>
                    <a:pt x="271" y="6"/>
                  </a:cubicBezTo>
                  <a:cubicBezTo>
                    <a:pt x="254" y="2"/>
                    <a:pt x="238"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2528260" y="3875686"/>
              <a:ext cx="14190" cy="13390"/>
            </a:xfrm>
            <a:custGeom>
              <a:avLst/>
              <a:gdLst/>
              <a:ahLst/>
              <a:cxnLst/>
              <a:rect l="l" t="t" r="r" b="b"/>
              <a:pathLst>
                <a:path w="479" h="452" extrusionOk="0">
                  <a:moveTo>
                    <a:pt x="212" y="1"/>
                  </a:moveTo>
                  <a:cubicBezTo>
                    <a:pt x="97" y="1"/>
                    <a:pt x="1" y="92"/>
                    <a:pt x="1" y="225"/>
                  </a:cubicBezTo>
                  <a:cubicBezTo>
                    <a:pt x="1" y="376"/>
                    <a:pt x="120" y="452"/>
                    <a:pt x="240" y="452"/>
                  </a:cubicBezTo>
                  <a:cubicBezTo>
                    <a:pt x="359" y="452"/>
                    <a:pt x="478" y="376"/>
                    <a:pt x="478" y="225"/>
                  </a:cubicBezTo>
                  <a:cubicBezTo>
                    <a:pt x="478" y="106"/>
                    <a:pt x="381" y="1"/>
                    <a:pt x="264" y="1"/>
                  </a:cubicBezTo>
                  <a:cubicBezTo>
                    <a:pt x="256" y="1"/>
                    <a:pt x="248" y="1"/>
                    <a:pt x="240" y="2"/>
                  </a:cubicBezTo>
                  <a:cubicBezTo>
                    <a:pt x="230" y="1"/>
                    <a:pt x="221"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1773297" y="2975501"/>
              <a:ext cx="14427" cy="14338"/>
            </a:xfrm>
            <a:custGeom>
              <a:avLst/>
              <a:gdLst/>
              <a:ahLst/>
              <a:cxnLst/>
              <a:rect l="l" t="t" r="r" b="b"/>
              <a:pathLst>
                <a:path w="487" h="484" extrusionOk="0">
                  <a:moveTo>
                    <a:pt x="229" y="0"/>
                  </a:moveTo>
                  <a:cubicBezTo>
                    <a:pt x="100" y="0"/>
                    <a:pt x="17" y="106"/>
                    <a:pt x="17" y="225"/>
                  </a:cubicBezTo>
                  <a:cubicBezTo>
                    <a:pt x="1" y="396"/>
                    <a:pt x="126" y="484"/>
                    <a:pt x="250" y="484"/>
                  </a:cubicBezTo>
                  <a:cubicBezTo>
                    <a:pt x="369" y="484"/>
                    <a:pt x="486" y="404"/>
                    <a:pt x="478" y="241"/>
                  </a:cubicBezTo>
                  <a:cubicBezTo>
                    <a:pt x="478" y="113"/>
                    <a:pt x="383" y="2"/>
                    <a:pt x="256" y="2"/>
                  </a:cubicBezTo>
                  <a:cubicBezTo>
                    <a:pt x="246" y="1"/>
                    <a:pt x="237"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2342482" y="3029774"/>
              <a:ext cx="15583" cy="14813"/>
            </a:xfrm>
            <a:custGeom>
              <a:avLst/>
              <a:gdLst/>
              <a:ahLst/>
              <a:cxnLst/>
              <a:rect l="l" t="t" r="r" b="b"/>
              <a:pathLst>
                <a:path w="526" h="500" extrusionOk="0">
                  <a:moveTo>
                    <a:pt x="255" y="0"/>
                  </a:moveTo>
                  <a:cubicBezTo>
                    <a:pt x="112" y="0"/>
                    <a:pt x="0" y="128"/>
                    <a:pt x="32" y="271"/>
                  </a:cubicBezTo>
                  <a:cubicBezTo>
                    <a:pt x="18" y="398"/>
                    <a:pt x="128" y="499"/>
                    <a:pt x="253" y="499"/>
                  </a:cubicBezTo>
                  <a:cubicBezTo>
                    <a:pt x="269" y="499"/>
                    <a:pt x="286" y="498"/>
                    <a:pt x="303" y="494"/>
                  </a:cubicBezTo>
                  <a:cubicBezTo>
                    <a:pt x="430" y="494"/>
                    <a:pt x="526" y="382"/>
                    <a:pt x="510" y="255"/>
                  </a:cubicBezTo>
                  <a:cubicBezTo>
                    <a:pt x="510" y="96"/>
                    <a:pt x="414" y="16"/>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1691561" y="3015109"/>
              <a:ext cx="16708" cy="13805"/>
            </a:xfrm>
            <a:custGeom>
              <a:avLst/>
              <a:gdLst/>
              <a:ahLst/>
              <a:cxnLst/>
              <a:rect l="l" t="t" r="r" b="b"/>
              <a:pathLst>
                <a:path w="564" h="466" extrusionOk="0">
                  <a:moveTo>
                    <a:pt x="336" y="0"/>
                  </a:moveTo>
                  <a:cubicBezTo>
                    <a:pt x="327" y="0"/>
                    <a:pt x="318" y="1"/>
                    <a:pt x="309" y="2"/>
                  </a:cubicBezTo>
                  <a:cubicBezTo>
                    <a:pt x="1" y="17"/>
                    <a:pt x="20" y="465"/>
                    <a:pt x="311" y="465"/>
                  </a:cubicBezTo>
                  <a:cubicBezTo>
                    <a:pt x="320" y="465"/>
                    <a:pt x="330" y="465"/>
                    <a:pt x="340" y="464"/>
                  </a:cubicBezTo>
                  <a:cubicBezTo>
                    <a:pt x="500" y="448"/>
                    <a:pt x="563" y="352"/>
                    <a:pt x="563" y="209"/>
                  </a:cubicBezTo>
                  <a:cubicBezTo>
                    <a:pt x="549" y="91"/>
                    <a:pt x="452"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1441497" y="3783256"/>
              <a:ext cx="15909" cy="13331"/>
            </a:xfrm>
            <a:custGeom>
              <a:avLst/>
              <a:gdLst/>
              <a:ahLst/>
              <a:cxnLst/>
              <a:rect l="l" t="t" r="r" b="b"/>
              <a:pathLst>
                <a:path w="537" h="450" extrusionOk="0">
                  <a:moveTo>
                    <a:pt x="322" y="1"/>
                  </a:moveTo>
                  <a:cubicBezTo>
                    <a:pt x="314" y="1"/>
                    <a:pt x="306" y="1"/>
                    <a:pt x="297" y="2"/>
                  </a:cubicBezTo>
                  <a:cubicBezTo>
                    <a:pt x="0" y="2"/>
                    <a:pt x="11" y="449"/>
                    <a:pt x="298" y="449"/>
                  </a:cubicBezTo>
                  <a:cubicBezTo>
                    <a:pt x="303" y="449"/>
                    <a:pt x="308" y="448"/>
                    <a:pt x="313" y="448"/>
                  </a:cubicBezTo>
                  <a:cubicBezTo>
                    <a:pt x="322" y="449"/>
                    <a:pt x="330" y="450"/>
                    <a:pt x="338" y="450"/>
                  </a:cubicBezTo>
                  <a:cubicBezTo>
                    <a:pt x="453" y="450"/>
                    <a:pt x="536" y="344"/>
                    <a:pt x="536" y="225"/>
                  </a:cubicBezTo>
                  <a:cubicBezTo>
                    <a:pt x="536" y="106"/>
                    <a:pt x="439"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2582978" y="3303272"/>
              <a:ext cx="14635" cy="13746"/>
            </a:xfrm>
            <a:custGeom>
              <a:avLst/>
              <a:gdLst/>
              <a:ahLst/>
              <a:cxnLst/>
              <a:rect l="l" t="t" r="r" b="b"/>
              <a:pathLst>
                <a:path w="494" h="464" extrusionOk="0">
                  <a:moveTo>
                    <a:pt x="255" y="1"/>
                  </a:moveTo>
                  <a:cubicBezTo>
                    <a:pt x="128" y="1"/>
                    <a:pt x="16" y="96"/>
                    <a:pt x="16" y="223"/>
                  </a:cubicBezTo>
                  <a:cubicBezTo>
                    <a:pt x="0" y="367"/>
                    <a:pt x="112" y="462"/>
                    <a:pt x="239" y="462"/>
                  </a:cubicBezTo>
                  <a:cubicBezTo>
                    <a:pt x="248" y="463"/>
                    <a:pt x="258" y="464"/>
                    <a:pt x="267" y="464"/>
                  </a:cubicBezTo>
                  <a:cubicBezTo>
                    <a:pt x="384" y="464"/>
                    <a:pt x="492" y="372"/>
                    <a:pt x="478" y="239"/>
                  </a:cubicBezTo>
                  <a:cubicBezTo>
                    <a:pt x="494" y="112"/>
                    <a:pt x="382"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2622645" y="3383378"/>
              <a:ext cx="14101" cy="12887"/>
            </a:xfrm>
            <a:custGeom>
              <a:avLst/>
              <a:gdLst/>
              <a:ahLst/>
              <a:cxnLst/>
              <a:rect l="l" t="t" r="r" b="b"/>
              <a:pathLst>
                <a:path w="476" h="435" extrusionOk="0">
                  <a:moveTo>
                    <a:pt x="226" y="1"/>
                  </a:moveTo>
                  <a:cubicBezTo>
                    <a:pt x="96" y="1"/>
                    <a:pt x="0" y="107"/>
                    <a:pt x="30" y="241"/>
                  </a:cubicBezTo>
                  <a:cubicBezTo>
                    <a:pt x="30" y="344"/>
                    <a:pt x="112" y="434"/>
                    <a:pt x="213" y="434"/>
                  </a:cubicBezTo>
                  <a:cubicBezTo>
                    <a:pt x="221" y="434"/>
                    <a:pt x="229" y="433"/>
                    <a:pt x="237" y="432"/>
                  </a:cubicBezTo>
                  <a:cubicBezTo>
                    <a:pt x="364" y="432"/>
                    <a:pt x="476" y="337"/>
                    <a:pt x="476" y="209"/>
                  </a:cubicBezTo>
                  <a:cubicBezTo>
                    <a:pt x="460" y="82"/>
                    <a:pt x="364" y="3"/>
                    <a:pt x="253" y="3"/>
                  </a:cubicBezTo>
                  <a:cubicBezTo>
                    <a:pt x="244" y="1"/>
                    <a:pt x="235"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1682792" y="4058176"/>
              <a:ext cx="17034" cy="13835"/>
            </a:xfrm>
            <a:custGeom>
              <a:avLst/>
              <a:gdLst/>
              <a:ahLst/>
              <a:cxnLst/>
              <a:rect l="l" t="t" r="r" b="b"/>
              <a:pathLst>
                <a:path w="575" h="467" extrusionOk="0">
                  <a:moveTo>
                    <a:pt x="230" y="1"/>
                  </a:moveTo>
                  <a:cubicBezTo>
                    <a:pt x="113" y="1"/>
                    <a:pt x="16" y="106"/>
                    <a:pt x="16" y="225"/>
                  </a:cubicBezTo>
                  <a:cubicBezTo>
                    <a:pt x="1" y="345"/>
                    <a:pt x="99" y="465"/>
                    <a:pt x="217" y="465"/>
                  </a:cubicBezTo>
                  <a:cubicBezTo>
                    <a:pt x="224" y="465"/>
                    <a:pt x="231" y="465"/>
                    <a:pt x="239" y="464"/>
                  </a:cubicBezTo>
                  <a:cubicBezTo>
                    <a:pt x="253" y="466"/>
                    <a:pt x="266" y="467"/>
                    <a:pt x="279" y="467"/>
                  </a:cubicBezTo>
                  <a:cubicBezTo>
                    <a:pt x="565" y="467"/>
                    <a:pt x="574" y="1"/>
                    <a:pt x="282" y="1"/>
                  </a:cubicBezTo>
                  <a:cubicBezTo>
                    <a:pt x="273" y="1"/>
                    <a:pt x="264" y="1"/>
                    <a:pt x="254" y="2"/>
                  </a:cubicBezTo>
                  <a:cubicBezTo>
                    <a:pt x="246"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2642850" y="3519090"/>
              <a:ext cx="13716" cy="13450"/>
            </a:xfrm>
            <a:custGeom>
              <a:avLst/>
              <a:gdLst/>
              <a:ahLst/>
              <a:cxnLst/>
              <a:rect l="l" t="t" r="r" b="b"/>
              <a:pathLst>
                <a:path w="463" h="454" extrusionOk="0">
                  <a:moveTo>
                    <a:pt x="211" y="0"/>
                  </a:moveTo>
                  <a:cubicBezTo>
                    <a:pt x="100" y="0"/>
                    <a:pt x="3" y="102"/>
                    <a:pt x="17" y="229"/>
                  </a:cubicBezTo>
                  <a:cubicBezTo>
                    <a:pt x="1" y="340"/>
                    <a:pt x="96" y="451"/>
                    <a:pt x="208" y="451"/>
                  </a:cubicBezTo>
                  <a:cubicBezTo>
                    <a:pt x="217" y="453"/>
                    <a:pt x="226" y="453"/>
                    <a:pt x="236" y="453"/>
                  </a:cubicBezTo>
                  <a:cubicBezTo>
                    <a:pt x="353" y="453"/>
                    <a:pt x="462" y="362"/>
                    <a:pt x="462" y="244"/>
                  </a:cubicBezTo>
                  <a:cubicBezTo>
                    <a:pt x="462" y="117"/>
                    <a:pt x="367" y="22"/>
                    <a:pt x="255" y="6"/>
                  </a:cubicBezTo>
                  <a:cubicBezTo>
                    <a:pt x="241" y="2"/>
                    <a:pt x="226"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1403251" y="3507862"/>
              <a:ext cx="15020" cy="13924"/>
            </a:xfrm>
            <a:custGeom>
              <a:avLst/>
              <a:gdLst/>
              <a:ahLst/>
              <a:cxnLst/>
              <a:rect l="l" t="t" r="r" b="b"/>
              <a:pathLst>
                <a:path w="507" h="470" extrusionOk="0">
                  <a:moveTo>
                    <a:pt x="239" y="1"/>
                  </a:moveTo>
                  <a:cubicBezTo>
                    <a:pt x="122" y="1"/>
                    <a:pt x="14" y="92"/>
                    <a:pt x="29" y="210"/>
                  </a:cubicBezTo>
                  <a:cubicBezTo>
                    <a:pt x="0" y="352"/>
                    <a:pt x="99" y="469"/>
                    <a:pt x="223" y="469"/>
                  </a:cubicBezTo>
                  <a:cubicBezTo>
                    <a:pt x="238" y="469"/>
                    <a:pt x="252" y="468"/>
                    <a:pt x="267" y="464"/>
                  </a:cubicBezTo>
                  <a:cubicBezTo>
                    <a:pt x="276" y="465"/>
                    <a:pt x="284" y="466"/>
                    <a:pt x="292" y="466"/>
                  </a:cubicBezTo>
                  <a:cubicBezTo>
                    <a:pt x="408" y="466"/>
                    <a:pt x="505" y="361"/>
                    <a:pt x="490" y="241"/>
                  </a:cubicBezTo>
                  <a:cubicBezTo>
                    <a:pt x="506" y="114"/>
                    <a:pt x="395" y="3"/>
                    <a:pt x="267" y="3"/>
                  </a:cubicBezTo>
                  <a:cubicBezTo>
                    <a:pt x="258" y="2"/>
                    <a:pt x="24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2330039" y="4073699"/>
              <a:ext cx="16679" cy="13390"/>
            </a:xfrm>
            <a:custGeom>
              <a:avLst/>
              <a:gdLst/>
              <a:ahLst/>
              <a:cxnLst/>
              <a:rect l="l" t="t" r="r" b="b"/>
              <a:pathLst>
                <a:path w="563" h="452" extrusionOk="0">
                  <a:moveTo>
                    <a:pt x="283" y="1"/>
                  </a:moveTo>
                  <a:cubicBezTo>
                    <a:pt x="0" y="1"/>
                    <a:pt x="4" y="451"/>
                    <a:pt x="282" y="451"/>
                  </a:cubicBezTo>
                  <a:cubicBezTo>
                    <a:pt x="290" y="451"/>
                    <a:pt x="299" y="450"/>
                    <a:pt x="309" y="449"/>
                  </a:cubicBezTo>
                  <a:cubicBezTo>
                    <a:pt x="318" y="450"/>
                    <a:pt x="327" y="451"/>
                    <a:pt x="336" y="451"/>
                  </a:cubicBezTo>
                  <a:cubicBezTo>
                    <a:pt x="452" y="451"/>
                    <a:pt x="548" y="359"/>
                    <a:pt x="548" y="226"/>
                  </a:cubicBezTo>
                  <a:cubicBezTo>
                    <a:pt x="563" y="107"/>
                    <a:pt x="466" y="2"/>
                    <a:pt x="349" y="2"/>
                  </a:cubicBezTo>
                  <a:cubicBezTo>
                    <a:pt x="341" y="2"/>
                    <a:pt x="333" y="3"/>
                    <a:pt x="325" y="4"/>
                  </a:cubicBezTo>
                  <a:cubicBezTo>
                    <a:pt x="310" y="2"/>
                    <a:pt x="29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2501864" y="3147503"/>
              <a:ext cx="13687" cy="12976"/>
            </a:xfrm>
            <a:custGeom>
              <a:avLst/>
              <a:gdLst/>
              <a:ahLst/>
              <a:cxnLst/>
              <a:rect l="l" t="t" r="r" b="b"/>
              <a:pathLst>
                <a:path w="462" h="438" extrusionOk="0">
                  <a:moveTo>
                    <a:pt x="211" y="0"/>
                  </a:moveTo>
                  <a:cubicBezTo>
                    <a:pt x="100" y="0"/>
                    <a:pt x="2" y="100"/>
                    <a:pt x="16" y="213"/>
                  </a:cubicBezTo>
                  <a:cubicBezTo>
                    <a:pt x="0" y="340"/>
                    <a:pt x="96" y="436"/>
                    <a:pt x="223" y="436"/>
                  </a:cubicBezTo>
                  <a:cubicBezTo>
                    <a:pt x="233" y="437"/>
                    <a:pt x="242" y="437"/>
                    <a:pt x="251" y="437"/>
                  </a:cubicBezTo>
                  <a:cubicBezTo>
                    <a:pt x="366" y="437"/>
                    <a:pt x="462" y="347"/>
                    <a:pt x="462" y="229"/>
                  </a:cubicBezTo>
                  <a:cubicBezTo>
                    <a:pt x="462" y="117"/>
                    <a:pt x="382" y="6"/>
                    <a:pt x="255" y="6"/>
                  </a:cubicBezTo>
                  <a:cubicBezTo>
                    <a:pt x="240" y="2"/>
                    <a:pt x="225"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2252896" y="4113338"/>
              <a:ext cx="14161" cy="13450"/>
            </a:xfrm>
            <a:custGeom>
              <a:avLst/>
              <a:gdLst/>
              <a:ahLst/>
              <a:cxnLst/>
              <a:rect l="l" t="t" r="r" b="b"/>
              <a:pathLst>
                <a:path w="478" h="454" extrusionOk="0">
                  <a:moveTo>
                    <a:pt x="267" y="1"/>
                  </a:moveTo>
                  <a:cubicBezTo>
                    <a:pt x="257" y="1"/>
                    <a:pt x="248" y="2"/>
                    <a:pt x="239" y="3"/>
                  </a:cubicBezTo>
                  <a:cubicBezTo>
                    <a:pt x="231" y="2"/>
                    <a:pt x="222" y="1"/>
                    <a:pt x="214" y="1"/>
                  </a:cubicBezTo>
                  <a:cubicBezTo>
                    <a:pt x="98" y="1"/>
                    <a:pt x="1" y="107"/>
                    <a:pt x="16" y="241"/>
                  </a:cubicBezTo>
                  <a:cubicBezTo>
                    <a:pt x="2" y="354"/>
                    <a:pt x="99" y="454"/>
                    <a:pt x="210" y="454"/>
                  </a:cubicBezTo>
                  <a:cubicBezTo>
                    <a:pt x="225" y="454"/>
                    <a:pt x="240" y="452"/>
                    <a:pt x="255" y="448"/>
                  </a:cubicBezTo>
                  <a:cubicBezTo>
                    <a:pt x="398" y="448"/>
                    <a:pt x="477" y="369"/>
                    <a:pt x="477" y="194"/>
                  </a:cubicBezTo>
                  <a:cubicBezTo>
                    <a:pt x="477" y="90"/>
                    <a:pt x="382"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1988019" y="2914651"/>
              <a:ext cx="14487" cy="12354"/>
            </a:xfrm>
            <a:custGeom>
              <a:avLst/>
              <a:gdLst/>
              <a:ahLst/>
              <a:cxnLst/>
              <a:rect l="l" t="t" r="r" b="b"/>
              <a:pathLst>
                <a:path w="489" h="417" extrusionOk="0">
                  <a:moveTo>
                    <a:pt x="306" y="1"/>
                  </a:moveTo>
                  <a:cubicBezTo>
                    <a:pt x="298" y="1"/>
                    <a:pt x="290" y="1"/>
                    <a:pt x="282" y="3"/>
                  </a:cubicBezTo>
                  <a:cubicBezTo>
                    <a:pt x="1" y="3"/>
                    <a:pt x="11" y="417"/>
                    <a:pt x="282" y="417"/>
                  </a:cubicBezTo>
                  <a:cubicBezTo>
                    <a:pt x="287" y="417"/>
                    <a:pt x="293" y="417"/>
                    <a:pt x="298" y="416"/>
                  </a:cubicBezTo>
                  <a:cubicBezTo>
                    <a:pt x="409" y="401"/>
                    <a:pt x="489" y="305"/>
                    <a:pt x="489" y="194"/>
                  </a:cubicBezTo>
                  <a:cubicBezTo>
                    <a:pt x="459" y="90"/>
                    <a:pt x="40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1851121" y="2934055"/>
              <a:ext cx="12768" cy="12768"/>
            </a:xfrm>
            <a:custGeom>
              <a:avLst/>
              <a:gdLst/>
              <a:ahLst/>
              <a:cxnLst/>
              <a:rect l="l" t="t" r="r" b="b"/>
              <a:pathLst>
                <a:path w="431" h="431" extrusionOk="0">
                  <a:moveTo>
                    <a:pt x="223" y="0"/>
                  </a:moveTo>
                  <a:cubicBezTo>
                    <a:pt x="112" y="0"/>
                    <a:pt x="16" y="96"/>
                    <a:pt x="0" y="207"/>
                  </a:cubicBezTo>
                  <a:cubicBezTo>
                    <a:pt x="0" y="354"/>
                    <a:pt x="110" y="430"/>
                    <a:pt x="218" y="430"/>
                  </a:cubicBezTo>
                  <a:cubicBezTo>
                    <a:pt x="321" y="430"/>
                    <a:pt x="422" y="362"/>
                    <a:pt x="430" y="223"/>
                  </a:cubicBezTo>
                  <a:cubicBezTo>
                    <a:pt x="430" y="96"/>
                    <a:pt x="350" y="32"/>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1622565" y="4038890"/>
              <a:ext cx="14961" cy="12354"/>
            </a:xfrm>
            <a:custGeom>
              <a:avLst/>
              <a:gdLst/>
              <a:ahLst/>
              <a:cxnLst/>
              <a:rect l="l" t="t" r="r" b="b"/>
              <a:pathLst>
                <a:path w="505" h="417" extrusionOk="0">
                  <a:moveTo>
                    <a:pt x="282" y="0"/>
                  </a:moveTo>
                  <a:cubicBezTo>
                    <a:pt x="11" y="0"/>
                    <a:pt x="1" y="415"/>
                    <a:pt x="282" y="415"/>
                  </a:cubicBezTo>
                  <a:cubicBezTo>
                    <a:pt x="290" y="416"/>
                    <a:pt x="298" y="416"/>
                    <a:pt x="306" y="416"/>
                  </a:cubicBezTo>
                  <a:cubicBezTo>
                    <a:pt x="405" y="416"/>
                    <a:pt x="475" y="327"/>
                    <a:pt x="505" y="224"/>
                  </a:cubicBezTo>
                  <a:cubicBezTo>
                    <a:pt x="505" y="112"/>
                    <a:pt x="409" y="17"/>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1402806" y="3706883"/>
              <a:ext cx="14516" cy="12354"/>
            </a:xfrm>
            <a:custGeom>
              <a:avLst/>
              <a:gdLst/>
              <a:ahLst/>
              <a:cxnLst/>
              <a:rect l="l" t="t" r="r" b="b"/>
              <a:pathLst>
                <a:path w="490" h="417" extrusionOk="0">
                  <a:moveTo>
                    <a:pt x="294" y="0"/>
                  </a:moveTo>
                  <a:cubicBezTo>
                    <a:pt x="285" y="0"/>
                    <a:pt x="276" y="1"/>
                    <a:pt x="266" y="2"/>
                  </a:cubicBezTo>
                  <a:cubicBezTo>
                    <a:pt x="1" y="2"/>
                    <a:pt x="11" y="416"/>
                    <a:pt x="283" y="416"/>
                  </a:cubicBezTo>
                  <a:cubicBezTo>
                    <a:pt x="288" y="416"/>
                    <a:pt x="293" y="416"/>
                    <a:pt x="298" y="416"/>
                  </a:cubicBezTo>
                  <a:cubicBezTo>
                    <a:pt x="410" y="400"/>
                    <a:pt x="489" y="304"/>
                    <a:pt x="489" y="193"/>
                  </a:cubicBezTo>
                  <a:cubicBezTo>
                    <a:pt x="460" y="90"/>
                    <a:pt x="403"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1384735" y="3568149"/>
              <a:ext cx="12768" cy="12413"/>
            </a:xfrm>
            <a:custGeom>
              <a:avLst/>
              <a:gdLst/>
              <a:ahLst/>
              <a:cxnLst/>
              <a:rect l="l" t="t" r="r" b="b"/>
              <a:pathLst>
                <a:path w="431" h="419" extrusionOk="0">
                  <a:moveTo>
                    <a:pt x="213" y="1"/>
                  </a:moveTo>
                  <a:cubicBezTo>
                    <a:pt x="110" y="1"/>
                    <a:pt x="9" y="65"/>
                    <a:pt x="1" y="196"/>
                  </a:cubicBezTo>
                  <a:cubicBezTo>
                    <a:pt x="1" y="323"/>
                    <a:pt x="81" y="387"/>
                    <a:pt x="208" y="419"/>
                  </a:cubicBezTo>
                  <a:cubicBezTo>
                    <a:pt x="319" y="419"/>
                    <a:pt x="415" y="339"/>
                    <a:pt x="431" y="212"/>
                  </a:cubicBezTo>
                  <a:cubicBezTo>
                    <a:pt x="431" y="73"/>
                    <a:pt x="321"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2410530" y="4034654"/>
              <a:ext cx="14961" cy="12354"/>
            </a:xfrm>
            <a:custGeom>
              <a:avLst/>
              <a:gdLst/>
              <a:ahLst/>
              <a:cxnLst/>
              <a:rect l="l" t="t" r="r" b="b"/>
              <a:pathLst>
                <a:path w="505" h="417" extrusionOk="0">
                  <a:moveTo>
                    <a:pt x="282" y="0"/>
                  </a:moveTo>
                  <a:cubicBezTo>
                    <a:pt x="11" y="0"/>
                    <a:pt x="1" y="399"/>
                    <a:pt x="266" y="414"/>
                  </a:cubicBezTo>
                  <a:cubicBezTo>
                    <a:pt x="275" y="415"/>
                    <a:pt x="285" y="416"/>
                    <a:pt x="293" y="416"/>
                  </a:cubicBezTo>
                  <a:cubicBezTo>
                    <a:pt x="405" y="416"/>
                    <a:pt x="475" y="327"/>
                    <a:pt x="505" y="223"/>
                  </a:cubicBezTo>
                  <a:cubicBezTo>
                    <a:pt x="489" y="96"/>
                    <a:pt x="409" y="0"/>
                    <a:pt x="298" y="0"/>
                  </a:cubicBezTo>
                  <a:cubicBezTo>
                    <a:pt x="292"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1518670" y="3154258"/>
              <a:ext cx="13242" cy="12768"/>
            </a:xfrm>
            <a:custGeom>
              <a:avLst/>
              <a:gdLst/>
              <a:ahLst/>
              <a:cxnLst/>
              <a:rect l="l" t="t" r="r" b="b"/>
              <a:pathLst>
                <a:path w="447" h="431" extrusionOk="0">
                  <a:moveTo>
                    <a:pt x="239" y="1"/>
                  </a:moveTo>
                  <a:cubicBezTo>
                    <a:pt x="112" y="1"/>
                    <a:pt x="16" y="96"/>
                    <a:pt x="16" y="208"/>
                  </a:cubicBezTo>
                  <a:cubicBezTo>
                    <a:pt x="1" y="335"/>
                    <a:pt x="96" y="399"/>
                    <a:pt x="239" y="430"/>
                  </a:cubicBezTo>
                  <a:cubicBezTo>
                    <a:pt x="335" y="414"/>
                    <a:pt x="414" y="335"/>
                    <a:pt x="430" y="223"/>
                  </a:cubicBezTo>
                  <a:cubicBezTo>
                    <a:pt x="446" y="112"/>
                    <a:pt x="35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1523528" y="3942224"/>
              <a:ext cx="14990" cy="12294"/>
            </a:xfrm>
            <a:custGeom>
              <a:avLst/>
              <a:gdLst/>
              <a:ahLst/>
              <a:cxnLst/>
              <a:rect l="l" t="t" r="r" b="b"/>
              <a:pathLst>
                <a:path w="506" h="415" extrusionOk="0">
                  <a:moveTo>
                    <a:pt x="282" y="0"/>
                  </a:moveTo>
                  <a:cubicBezTo>
                    <a:pt x="11" y="0"/>
                    <a:pt x="1" y="399"/>
                    <a:pt x="266" y="415"/>
                  </a:cubicBezTo>
                  <a:cubicBezTo>
                    <a:pt x="394" y="415"/>
                    <a:pt x="473" y="335"/>
                    <a:pt x="505" y="223"/>
                  </a:cubicBezTo>
                  <a:cubicBezTo>
                    <a:pt x="489" y="96"/>
                    <a:pt x="410" y="1"/>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1617706" y="3055221"/>
              <a:ext cx="13005" cy="12413"/>
            </a:xfrm>
            <a:custGeom>
              <a:avLst/>
              <a:gdLst/>
              <a:ahLst/>
              <a:cxnLst/>
              <a:rect l="l" t="t" r="r" b="b"/>
              <a:pathLst>
                <a:path w="439" h="419" extrusionOk="0">
                  <a:moveTo>
                    <a:pt x="223" y="1"/>
                  </a:moveTo>
                  <a:cubicBezTo>
                    <a:pt x="96" y="33"/>
                    <a:pt x="0" y="96"/>
                    <a:pt x="16" y="224"/>
                  </a:cubicBezTo>
                  <a:cubicBezTo>
                    <a:pt x="24" y="355"/>
                    <a:pt x="125" y="419"/>
                    <a:pt x="226" y="419"/>
                  </a:cubicBezTo>
                  <a:cubicBezTo>
                    <a:pt x="332" y="419"/>
                    <a:pt x="438" y="347"/>
                    <a:pt x="430" y="208"/>
                  </a:cubicBezTo>
                  <a:cubicBezTo>
                    <a:pt x="414" y="81"/>
                    <a:pt x="334"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2176967" y="4153420"/>
              <a:ext cx="12768" cy="12828"/>
            </a:xfrm>
            <a:custGeom>
              <a:avLst/>
              <a:gdLst/>
              <a:ahLst/>
              <a:cxnLst/>
              <a:rect l="l" t="t" r="r" b="b"/>
              <a:pathLst>
                <a:path w="431" h="433" extrusionOk="0">
                  <a:moveTo>
                    <a:pt x="199" y="1"/>
                  </a:moveTo>
                  <a:cubicBezTo>
                    <a:pt x="96" y="1"/>
                    <a:pt x="0" y="92"/>
                    <a:pt x="0" y="210"/>
                  </a:cubicBezTo>
                  <a:cubicBezTo>
                    <a:pt x="0" y="337"/>
                    <a:pt x="80" y="401"/>
                    <a:pt x="207" y="432"/>
                  </a:cubicBezTo>
                  <a:cubicBezTo>
                    <a:pt x="319" y="432"/>
                    <a:pt x="414" y="337"/>
                    <a:pt x="414" y="226"/>
                  </a:cubicBezTo>
                  <a:cubicBezTo>
                    <a:pt x="430" y="98"/>
                    <a:pt x="335" y="3"/>
                    <a:pt x="223" y="3"/>
                  </a:cubicBezTo>
                  <a:cubicBezTo>
                    <a:pt x="215" y="1"/>
                    <a:pt x="207"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2038322" y="4173624"/>
              <a:ext cx="12768" cy="12413"/>
            </a:xfrm>
            <a:custGeom>
              <a:avLst/>
              <a:gdLst/>
              <a:ahLst/>
              <a:cxnLst/>
              <a:rect l="l" t="t" r="r" b="b"/>
              <a:pathLst>
                <a:path w="431" h="419" extrusionOk="0">
                  <a:moveTo>
                    <a:pt x="217" y="1"/>
                  </a:moveTo>
                  <a:cubicBezTo>
                    <a:pt x="110" y="1"/>
                    <a:pt x="1" y="73"/>
                    <a:pt x="1" y="212"/>
                  </a:cubicBezTo>
                  <a:cubicBezTo>
                    <a:pt x="16" y="323"/>
                    <a:pt x="96" y="403"/>
                    <a:pt x="239" y="419"/>
                  </a:cubicBezTo>
                  <a:cubicBezTo>
                    <a:pt x="335" y="371"/>
                    <a:pt x="430" y="323"/>
                    <a:pt x="414" y="196"/>
                  </a:cubicBezTo>
                  <a:cubicBezTo>
                    <a:pt x="414" y="65"/>
                    <a:pt x="317"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2186862" y="2913762"/>
              <a:ext cx="9924" cy="9065"/>
            </a:xfrm>
            <a:custGeom>
              <a:avLst/>
              <a:gdLst/>
              <a:ahLst/>
              <a:cxnLst/>
              <a:rect l="l" t="t" r="r" b="b"/>
              <a:pathLst>
                <a:path w="335" h="306" extrusionOk="0">
                  <a:moveTo>
                    <a:pt x="160" y="1"/>
                  </a:moveTo>
                  <a:cubicBezTo>
                    <a:pt x="64" y="17"/>
                    <a:pt x="1" y="80"/>
                    <a:pt x="16" y="176"/>
                  </a:cubicBezTo>
                  <a:cubicBezTo>
                    <a:pt x="32" y="261"/>
                    <a:pt x="105" y="305"/>
                    <a:pt x="177" y="305"/>
                  </a:cubicBezTo>
                  <a:cubicBezTo>
                    <a:pt x="252" y="305"/>
                    <a:pt x="327" y="258"/>
                    <a:pt x="335" y="160"/>
                  </a:cubicBezTo>
                  <a:cubicBezTo>
                    <a:pt x="335" y="64"/>
                    <a:pt x="271"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2462582" y="3070241"/>
              <a:ext cx="11909" cy="9124"/>
            </a:xfrm>
            <a:custGeom>
              <a:avLst/>
              <a:gdLst/>
              <a:ahLst/>
              <a:cxnLst/>
              <a:rect l="l" t="t" r="r" b="b"/>
              <a:pathLst>
                <a:path w="402" h="308" extrusionOk="0">
                  <a:moveTo>
                    <a:pt x="260" y="1"/>
                  </a:moveTo>
                  <a:cubicBezTo>
                    <a:pt x="250" y="1"/>
                    <a:pt x="240" y="2"/>
                    <a:pt x="228" y="3"/>
                  </a:cubicBezTo>
                  <a:cubicBezTo>
                    <a:pt x="223" y="3"/>
                    <a:pt x="218" y="3"/>
                    <a:pt x="213" y="3"/>
                  </a:cubicBezTo>
                  <a:cubicBezTo>
                    <a:pt x="0" y="3"/>
                    <a:pt x="9" y="308"/>
                    <a:pt x="200" y="308"/>
                  </a:cubicBezTo>
                  <a:cubicBezTo>
                    <a:pt x="209" y="308"/>
                    <a:pt x="218" y="307"/>
                    <a:pt x="228" y="306"/>
                  </a:cubicBezTo>
                  <a:cubicBezTo>
                    <a:pt x="236" y="307"/>
                    <a:pt x="244" y="308"/>
                    <a:pt x="252" y="308"/>
                  </a:cubicBezTo>
                  <a:cubicBezTo>
                    <a:pt x="337" y="308"/>
                    <a:pt x="402" y="234"/>
                    <a:pt x="387" y="147"/>
                  </a:cubicBezTo>
                  <a:cubicBezTo>
                    <a:pt x="373" y="61"/>
                    <a:pt x="34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2246763" y="2933581"/>
              <a:ext cx="9450" cy="8976"/>
            </a:xfrm>
            <a:custGeom>
              <a:avLst/>
              <a:gdLst/>
              <a:ahLst/>
              <a:cxnLst/>
              <a:rect l="l" t="t" r="r" b="b"/>
              <a:pathLst>
                <a:path w="319" h="303" extrusionOk="0">
                  <a:moveTo>
                    <a:pt x="127" y="0"/>
                  </a:moveTo>
                  <a:cubicBezTo>
                    <a:pt x="64" y="16"/>
                    <a:pt x="0" y="80"/>
                    <a:pt x="0" y="159"/>
                  </a:cubicBezTo>
                  <a:cubicBezTo>
                    <a:pt x="8" y="255"/>
                    <a:pt x="80" y="303"/>
                    <a:pt x="153" y="303"/>
                  </a:cubicBezTo>
                  <a:cubicBezTo>
                    <a:pt x="227" y="303"/>
                    <a:pt x="302" y="255"/>
                    <a:pt x="318" y="159"/>
                  </a:cubicBezTo>
                  <a:cubicBezTo>
                    <a:pt x="302" y="64"/>
                    <a:pt x="255"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1784613" y="4157242"/>
              <a:ext cx="10902" cy="9480"/>
            </a:xfrm>
            <a:custGeom>
              <a:avLst/>
              <a:gdLst/>
              <a:ahLst/>
              <a:cxnLst/>
              <a:rect l="l" t="t" r="r" b="b"/>
              <a:pathLst>
                <a:path w="368" h="320" extrusionOk="0">
                  <a:moveTo>
                    <a:pt x="166" y="1"/>
                  </a:moveTo>
                  <a:cubicBezTo>
                    <a:pt x="84" y="1"/>
                    <a:pt x="1" y="68"/>
                    <a:pt x="1" y="160"/>
                  </a:cubicBezTo>
                  <a:cubicBezTo>
                    <a:pt x="1" y="256"/>
                    <a:pt x="65" y="319"/>
                    <a:pt x="192" y="319"/>
                  </a:cubicBezTo>
                  <a:cubicBezTo>
                    <a:pt x="319" y="288"/>
                    <a:pt x="367" y="128"/>
                    <a:pt x="256" y="33"/>
                  </a:cubicBezTo>
                  <a:cubicBezTo>
                    <a:pt x="229" y="11"/>
                    <a:pt x="198"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1402806" y="3314559"/>
              <a:ext cx="10724" cy="9095"/>
            </a:xfrm>
            <a:custGeom>
              <a:avLst/>
              <a:gdLst/>
              <a:ahLst/>
              <a:cxnLst/>
              <a:rect l="l" t="t" r="r" b="b"/>
              <a:pathLst>
                <a:path w="362" h="307" extrusionOk="0">
                  <a:moveTo>
                    <a:pt x="202" y="1"/>
                  </a:moveTo>
                  <a:cubicBezTo>
                    <a:pt x="11" y="1"/>
                    <a:pt x="1" y="273"/>
                    <a:pt x="187" y="304"/>
                  </a:cubicBezTo>
                  <a:cubicBezTo>
                    <a:pt x="199" y="306"/>
                    <a:pt x="210" y="307"/>
                    <a:pt x="221" y="307"/>
                  </a:cubicBezTo>
                  <a:cubicBezTo>
                    <a:pt x="297" y="307"/>
                    <a:pt x="348" y="256"/>
                    <a:pt x="362" y="145"/>
                  </a:cubicBezTo>
                  <a:cubicBezTo>
                    <a:pt x="362" y="65"/>
                    <a:pt x="298" y="2"/>
                    <a:pt x="219" y="2"/>
                  </a:cubicBezTo>
                  <a:cubicBezTo>
                    <a:pt x="213" y="1"/>
                    <a:pt x="208" y="1"/>
                    <a:pt x="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1366368" y="3433355"/>
              <a:ext cx="9865" cy="8591"/>
            </a:xfrm>
            <a:custGeom>
              <a:avLst/>
              <a:gdLst/>
              <a:ahLst/>
              <a:cxnLst/>
              <a:rect l="l" t="t" r="r" b="b"/>
              <a:pathLst>
                <a:path w="333" h="290" extrusionOk="0">
                  <a:moveTo>
                    <a:pt x="188" y="0"/>
                  </a:moveTo>
                  <a:cubicBezTo>
                    <a:pt x="179" y="0"/>
                    <a:pt x="169" y="1"/>
                    <a:pt x="159" y="3"/>
                  </a:cubicBezTo>
                  <a:cubicBezTo>
                    <a:pt x="64" y="3"/>
                    <a:pt x="0" y="51"/>
                    <a:pt x="16" y="146"/>
                  </a:cubicBezTo>
                  <a:cubicBezTo>
                    <a:pt x="24" y="242"/>
                    <a:pt x="96" y="289"/>
                    <a:pt x="167" y="289"/>
                  </a:cubicBezTo>
                  <a:cubicBezTo>
                    <a:pt x="239" y="289"/>
                    <a:pt x="311" y="242"/>
                    <a:pt x="319" y="146"/>
                  </a:cubicBezTo>
                  <a:cubicBezTo>
                    <a:pt x="333" y="60"/>
                    <a:pt x="270" y="0"/>
                    <a:pt x="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2683880" y="3600351"/>
              <a:ext cx="10398" cy="9450"/>
            </a:xfrm>
            <a:custGeom>
              <a:avLst/>
              <a:gdLst/>
              <a:ahLst/>
              <a:cxnLst/>
              <a:rect l="l" t="t" r="r" b="b"/>
              <a:pathLst>
                <a:path w="351" h="319" extrusionOk="0">
                  <a:moveTo>
                    <a:pt x="176" y="1"/>
                  </a:moveTo>
                  <a:cubicBezTo>
                    <a:pt x="1" y="32"/>
                    <a:pt x="1" y="303"/>
                    <a:pt x="192" y="319"/>
                  </a:cubicBezTo>
                  <a:cubicBezTo>
                    <a:pt x="287" y="319"/>
                    <a:pt x="351" y="239"/>
                    <a:pt x="351" y="160"/>
                  </a:cubicBezTo>
                  <a:cubicBezTo>
                    <a:pt x="335" y="64"/>
                    <a:pt x="287"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1566781" y="4020908"/>
              <a:ext cx="10398" cy="9125"/>
            </a:xfrm>
            <a:custGeom>
              <a:avLst/>
              <a:gdLst/>
              <a:ahLst/>
              <a:cxnLst/>
              <a:rect l="l" t="t" r="r" b="b"/>
              <a:pathLst>
                <a:path w="351" h="308" extrusionOk="0">
                  <a:moveTo>
                    <a:pt x="184" y="0"/>
                  </a:moveTo>
                  <a:cubicBezTo>
                    <a:pt x="176" y="0"/>
                    <a:pt x="167" y="1"/>
                    <a:pt x="159" y="3"/>
                  </a:cubicBezTo>
                  <a:cubicBezTo>
                    <a:pt x="64" y="3"/>
                    <a:pt x="0" y="82"/>
                    <a:pt x="16" y="162"/>
                  </a:cubicBezTo>
                  <a:cubicBezTo>
                    <a:pt x="16" y="248"/>
                    <a:pt x="80" y="308"/>
                    <a:pt x="162" y="308"/>
                  </a:cubicBezTo>
                  <a:cubicBezTo>
                    <a:pt x="172" y="308"/>
                    <a:pt x="181" y="307"/>
                    <a:pt x="191" y="305"/>
                  </a:cubicBezTo>
                  <a:cubicBezTo>
                    <a:pt x="271" y="305"/>
                    <a:pt x="350" y="226"/>
                    <a:pt x="334" y="146"/>
                  </a:cubicBezTo>
                  <a:cubicBezTo>
                    <a:pt x="320" y="60"/>
                    <a:pt x="255"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2663617" y="3461232"/>
              <a:ext cx="11731" cy="10487"/>
            </a:xfrm>
            <a:custGeom>
              <a:avLst/>
              <a:gdLst/>
              <a:ahLst/>
              <a:cxnLst/>
              <a:rect l="l" t="t" r="r" b="b"/>
              <a:pathLst>
                <a:path w="396" h="354" extrusionOk="0">
                  <a:moveTo>
                    <a:pt x="191" y="1"/>
                  </a:moveTo>
                  <a:cubicBezTo>
                    <a:pt x="80" y="1"/>
                    <a:pt x="0" y="96"/>
                    <a:pt x="32" y="208"/>
                  </a:cubicBezTo>
                  <a:cubicBezTo>
                    <a:pt x="32" y="293"/>
                    <a:pt x="96" y="354"/>
                    <a:pt x="178" y="354"/>
                  </a:cubicBezTo>
                  <a:cubicBezTo>
                    <a:pt x="187" y="354"/>
                    <a:pt x="197" y="353"/>
                    <a:pt x="207" y="351"/>
                  </a:cubicBezTo>
                  <a:cubicBezTo>
                    <a:pt x="214" y="352"/>
                    <a:pt x="221" y="353"/>
                    <a:pt x="228" y="353"/>
                  </a:cubicBezTo>
                  <a:cubicBezTo>
                    <a:pt x="328" y="353"/>
                    <a:pt x="396" y="249"/>
                    <a:pt x="366" y="160"/>
                  </a:cubicBezTo>
                  <a:cubicBezTo>
                    <a:pt x="366" y="65"/>
                    <a:pt x="287"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2647086" y="3719177"/>
              <a:ext cx="9480" cy="9539"/>
            </a:xfrm>
            <a:custGeom>
              <a:avLst/>
              <a:gdLst/>
              <a:ahLst/>
              <a:cxnLst/>
              <a:rect l="l" t="t" r="r" b="b"/>
              <a:pathLst>
                <a:path w="320" h="322" extrusionOk="0">
                  <a:moveTo>
                    <a:pt x="160" y="1"/>
                  </a:moveTo>
                  <a:cubicBezTo>
                    <a:pt x="65" y="1"/>
                    <a:pt x="1" y="80"/>
                    <a:pt x="17" y="160"/>
                  </a:cubicBezTo>
                  <a:cubicBezTo>
                    <a:pt x="2" y="247"/>
                    <a:pt x="67" y="321"/>
                    <a:pt x="152" y="321"/>
                  </a:cubicBezTo>
                  <a:cubicBezTo>
                    <a:pt x="160" y="321"/>
                    <a:pt x="168" y="320"/>
                    <a:pt x="176" y="319"/>
                  </a:cubicBezTo>
                  <a:cubicBezTo>
                    <a:pt x="272" y="319"/>
                    <a:pt x="319" y="255"/>
                    <a:pt x="319" y="144"/>
                  </a:cubicBezTo>
                  <a:cubicBezTo>
                    <a:pt x="319" y="48"/>
                    <a:pt x="240"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1930013" y="2896254"/>
              <a:ext cx="11672" cy="9124"/>
            </a:xfrm>
            <a:custGeom>
              <a:avLst/>
              <a:gdLst/>
              <a:ahLst/>
              <a:cxnLst/>
              <a:rect l="l" t="t" r="r" b="b"/>
              <a:pathLst>
                <a:path w="394" h="308" extrusionOk="0">
                  <a:moveTo>
                    <a:pt x="243" y="0"/>
                  </a:moveTo>
                  <a:cubicBezTo>
                    <a:pt x="235" y="0"/>
                    <a:pt x="227" y="1"/>
                    <a:pt x="218" y="3"/>
                  </a:cubicBezTo>
                  <a:cubicBezTo>
                    <a:pt x="213" y="2"/>
                    <a:pt x="209" y="2"/>
                    <a:pt x="204" y="2"/>
                  </a:cubicBezTo>
                  <a:cubicBezTo>
                    <a:pt x="5" y="2"/>
                    <a:pt x="1" y="307"/>
                    <a:pt x="204" y="307"/>
                  </a:cubicBezTo>
                  <a:cubicBezTo>
                    <a:pt x="214" y="307"/>
                    <a:pt x="224" y="307"/>
                    <a:pt x="234" y="305"/>
                  </a:cubicBezTo>
                  <a:cubicBezTo>
                    <a:pt x="330" y="305"/>
                    <a:pt x="393" y="257"/>
                    <a:pt x="393" y="130"/>
                  </a:cubicBezTo>
                  <a:cubicBezTo>
                    <a:pt x="379" y="59"/>
                    <a:pt x="314"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2627297" y="3778605"/>
              <a:ext cx="9924" cy="9510"/>
            </a:xfrm>
            <a:custGeom>
              <a:avLst/>
              <a:gdLst/>
              <a:ahLst/>
              <a:cxnLst/>
              <a:rect l="l" t="t" r="r" b="b"/>
              <a:pathLst>
                <a:path w="335" h="321" extrusionOk="0">
                  <a:moveTo>
                    <a:pt x="160" y="0"/>
                  </a:moveTo>
                  <a:cubicBezTo>
                    <a:pt x="64" y="0"/>
                    <a:pt x="0" y="80"/>
                    <a:pt x="16" y="159"/>
                  </a:cubicBezTo>
                  <a:cubicBezTo>
                    <a:pt x="2" y="247"/>
                    <a:pt x="67" y="321"/>
                    <a:pt x="151" y="321"/>
                  </a:cubicBezTo>
                  <a:cubicBezTo>
                    <a:pt x="159" y="321"/>
                    <a:pt x="167" y="320"/>
                    <a:pt x="176" y="319"/>
                  </a:cubicBezTo>
                  <a:cubicBezTo>
                    <a:pt x="255" y="319"/>
                    <a:pt x="335" y="239"/>
                    <a:pt x="319" y="159"/>
                  </a:cubicBezTo>
                  <a:cubicBezTo>
                    <a:pt x="319" y="64"/>
                    <a:pt x="255"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1366368" y="3629058"/>
              <a:ext cx="9924" cy="9510"/>
            </a:xfrm>
            <a:custGeom>
              <a:avLst/>
              <a:gdLst/>
              <a:ahLst/>
              <a:cxnLst/>
              <a:rect l="l" t="t" r="r" b="b"/>
              <a:pathLst>
                <a:path w="335" h="321" extrusionOk="0">
                  <a:moveTo>
                    <a:pt x="184" y="0"/>
                  </a:moveTo>
                  <a:cubicBezTo>
                    <a:pt x="176" y="0"/>
                    <a:pt x="168" y="1"/>
                    <a:pt x="159" y="2"/>
                  </a:cubicBezTo>
                  <a:cubicBezTo>
                    <a:pt x="80" y="2"/>
                    <a:pt x="0" y="66"/>
                    <a:pt x="16" y="162"/>
                  </a:cubicBezTo>
                  <a:cubicBezTo>
                    <a:pt x="0" y="257"/>
                    <a:pt x="80" y="321"/>
                    <a:pt x="175" y="321"/>
                  </a:cubicBezTo>
                  <a:cubicBezTo>
                    <a:pt x="271" y="321"/>
                    <a:pt x="334" y="241"/>
                    <a:pt x="334" y="162"/>
                  </a:cubicBezTo>
                  <a:cubicBezTo>
                    <a:pt x="334" y="74"/>
                    <a:pt x="268"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2666431" y="3659779"/>
              <a:ext cx="10191" cy="9361"/>
            </a:xfrm>
            <a:custGeom>
              <a:avLst/>
              <a:gdLst/>
              <a:ahLst/>
              <a:cxnLst/>
              <a:rect l="l" t="t" r="r" b="b"/>
              <a:pathLst>
                <a:path w="344" h="316" extrusionOk="0">
                  <a:moveTo>
                    <a:pt x="160" y="0"/>
                  </a:moveTo>
                  <a:cubicBezTo>
                    <a:pt x="80" y="0"/>
                    <a:pt x="1" y="80"/>
                    <a:pt x="32" y="175"/>
                  </a:cubicBezTo>
                  <a:cubicBezTo>
                    <a:pt x="40" y="271"/>
                    <a:pt x="108" y="315"/>
                    <a:pt x="178" y="315"/>
                  </a:cubicBezTo>
                  <a:cubicBezTo>
                    <a:pt x="260" y="315"/>
                    <a:pt x="343" y="255"/>
                    <a:pt x="335" y="143"/>
                  </a:cubicBezTo>
                  <a:cubicBezTo>
                    <a:pt x="335" y="48"/>
                    <a:pt x="27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2490548" y="3994601"/>
              <a:ext cx="9924" cy="9036"/>
            </a:xfrm>
            <a:custGeom>
              <a:avLst/>
              <a:gdLst/>
              <a:ahLst/>
              <a:cxnLst/>
              <a:rect l="l" t="t" r="r" b="b"/>
              <a:pathLst>
                <a:path w="335" h="305" extrusionOk="0">
                  <a:moveTo>
                    <a:pt x="174" y="1"/>
                  </a:moveTo>
                  <a:cubicBezTo>
                    <a:pt x="103" y="1"/>
                    <a:pt x="31" y="45"/>
                    <a:pt x="16" y="143"/>
                  </a:cubicBezTo>
                  <a:cubicBezTo>
                    <a:pt x="0" y="222"/>
                    <a:pt x="64" y="302"/>
                    <a:pt x="160" y="302"/>
                  </a:cubicBezTo>
                  <a:cubicBezTo>
                    <a:pt x="169" y="304"/>
                    <a:pt x="179" y="304"/>
                    <a:pt x="189" y="304"/>
                  </a:cubicBezTo>
                  <a:cubicBezTo>
                    <a:pt x="271" y="304"/>
                    <a:pt x="335" y="244"/>
                    <a:pt x="335" y="159"/>
                  </a:cubicBezTo>
                  <a:cubicBezTo>
                    <a:pt x="335" y="57"/>
                    <a:pt x="254"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2129804" y="2896254"/>
              <a:ext cx="11998" cy="9599"/>
            </a:xfrm>
            <a:custGeom>
              <a:avLst/>
              <a:gdLst/>
              <a:ahLst/>
              <a:cxnLst/>
              <a:rect l="l" t="t" r="r" b="b"/>
              <a:pathLst>
                <a:path w="405" h="324" extrusionOk="0">
                  <a:moveTo>
                    <a:pt x="151" y="1"/>
                  </a:moveTo>
                  <a:cubicBezTo>
                    <a:pt x="67" y="1"/>
                    <a:pt x="2" y="75"/>
                    <a:pt x="16" y="162"/>
                  </a:cubicBezTo>
                  <a:cubicBezTo>
                    <a:pt x="1" y="242"/>
                    <a:pt x="80" y="321"/>
                    <a:pt x="160" y="321"/>
                  </a:cubicBezTo>
                  <a:cubicBezTo>
                    <a:pt x="170" y="322"/>
                    <a:pt x="179" y="323"/>
                    <a:pt x="188" y="323"/>
                  </a:cubicBezTo>
                  <a:cubicBezTo>
                    <a:pt x="395" y="323"/>
                    <a:pt x="404" y="2"/>
                    <a:pt x="191" y="2"/>
                  </a:cubicBezTo>
                  <a:cubicBezTo>
                    <a:pt x="186" y="2"/>
                    <a:pt x="181" y="2"/>
                    <a:pt x="176" y="3"/>
                  </a:cubicBezTo>
                  <a:cubicBezTo>
                    <a:pt x="167" y="1"/>
                    <a:pt x="159"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1540355" y="3096608"/>
              <a:ext cx="9717" cy="9184"/>
            </a:xfrm>
            <a:custGeom>
              <a:avLst/>
              <a:gdLst/>
              <a:ahLst/>
              <a:cxnLst/>
              <a:rect l="l" t="t" r="r" b="b"/>
              <a:pathLst>
                <a:path w="328" h="310" extrusionOk="0">
                  <a:moveTo>
                    <a:pt x="163" y="1"/>
                  </a:moveTo>
                  <a:cubicBezTo>
                    <a:pt x="86" y="1"/>
                    <a:pt x="8" y="48"/>
                    <a:pt x="1" y="148"/>
                  </a:cubicBezTo>
                  <a:cubicBezTo>
                    <a:pt x="1" y="243"/>
                    <a:pt x="48" y="307"/>
                    <a:pt x="160" y="307"/>
                  </a:cubicBezTo>
                  <a:cubicBezTo>
                    <a:pt x="168" y="309"/>
                    <a:pt x="176" y="310"/>
                    <a:pt x="184" y="310"/>
                  </a:cubicBezTo>
                  <a:cubicBezTo>
                    <a:pt x="255" y="310"/>
                    <a:pt x="319" y="250"/>
                    <a:pt x="319" y="164"/>
                  </a:cubicBezTo>
                  <a:cubicBezTo>
                    <a:pt x="327" y="56"/>
                    <a:pt x="245"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1383817" y="3373779"/>
              <a:ext cx="9924" cy="9747"/>
            </a:xfrm>
            <a:custGeom>
              <a:avLst/>
              <a:gdLst/>
              <a:ahLst/>
              <a:cxnLst/>
              <a:rect l="l" t="t" r="r" b="b"/>
              <a:pathLst>
                <a:path w="335" h="329" extrusionOk="0">
                  <a:moveTo>
                    <a:pt x="167" y="0"/>
                  </a:moveTo>
                  <a:cubicBezTo>
                    <a:pt x="84" y="0"/>
                    <a:pt x="0" y="56"/>
                    <a:pt x="16" y="167"/>
                  </a:cubicBezTo>
                  <a:cubicBezTo>
                    <a:pt x="1" y="255"/>
                    <a:pt x="67" y="329"/>
                    <a:pt x="151" y="329"/>
                  </a:cubicBezTo>
                  <a:cubicBezTo>
                    <a:pt x="159" y="329"/>
                    <a:pt x="167" y="328"/>
                    <a:pt x="175" y="327"/>
                  </a:cubicBezTo>
                  <a:cubicBezTo>
                    <a:pt x="271" y="311"/>
                    <a:pt x="334" y="263"/>
                    <a:pt x="318" y="167"/>
                  </a:cubicBezTo>
                  <a:cubicBezTo>
                    <a:pt x="334" y="56"/>
                    <a:pt x="251"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1843567" y="4177002"/>
              <a:ext cx="10398" cy="9569"/>
            </a:xfrm>
            <a:custGeom>
              <a:avLst/>
              <a:gdLst/>
              <a:ahLst/>
              <a:cxnLst/>
              <a:rect l="l" t="t" r="r" b="b"/>
              <a:pathLst>
                <a:path w="351" h="323" extrusionOk="0">
                  <a:moveTo>
                    <a:pt x="163" y="0"/>
                  </a:moveTo>
                  <a:cubicBezTo>
                    <a:pt x="81" y="0"/>
                    <a:pt x="17" y="60"/>
                    <a:pt x="17" y="146"/>
                  </a:cubicBezTo>
                  <a:cubicBezTo>
                    <a:pt x="1" y="225"/>
                    <a:pt x="64" y="321"/>
                    <a:pt x="160" y="321"/>
                  </a:cubicBezTo>
                  <a:cubicBezTo>
                    <a:pt x="168" y="322"/>
                    <a:pt x="176" y="323"/>
                    <a:pt x="184" y="323"/>
                  </a:cubicBezTo>
                  <a:cubicBezTo>
                    <a:pt x="269" y="323"/>
                    <a:pt x="335" y="250"/>
                    <a:pt x="335" y="178"/>
                  </a:cubicBezTo>
                  <a:cubicBezTo>
                    <a:pt x="351" y="82"/>
                    <a:pt x="287" y="3"/>
                    <a:pt x="192" y="3"/>
                  </a:cubicBezTo>
                  <a:cubicBezTo>
                    <a:pt x="182" y="1"/>
                    <a:pt x="172"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2097750" y="4194510"/>
              <a:ext cx="11346" cy="9539"/>
            </a:xfrm>
            <a:custGeom>
              <a:avLst/>
              <a:gdLst/>
              <a:ahLst/>
              <a:cxnLst/>
              <a:rect l="l" t="t" r="r" b="b"/>
              <a:pathLst>
                <a:path w="383" h="322" extrusionOk="0">
                  <a:moveTo>
                    <a:pt x="223" y="0"/>
                  </a:moveTo>
                  <a:cubicBezTo>
                    <a:pt x="32" y="0"/>
                    <a:pt x="0" y="287"/>
                    <a:pt x="191" y="319"/>
                  </a:cubicBezTo>
                  <a:cubicBezTo>
                    <a:pt x="201" y="320"/>
                    <a:pt x="211" y="321"/>
                    <a:pt x="220" y="321"/>
                  </a:cubicBezTo>
                  <a:cubicBezTo>
                    <a:pt x="302" y="321"/>
                    <a:pt x="366" y="261"/>
                    <a:pt x="366" y="176"/>
                  </a:cubicBezTo>
                  <a:cubicBezTo>
                    <a:pt x="382" y="80"/>
                    <a:pt x="318"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1902995" y="4196791"/>
              <a:ext cx="10398" cy="9599"/>
            </a:xfrm>
            <a:custGeom>
              <a:avLst/>
              <a:gdLst/>
              <a:ahLst/>
              <a:cxnLst/>
              <a:rect l="l" t="t" r="r" b="b"/>
              <a:pathLst>
                <a:path w="351" h="324" extrusionOk="0">
                  <a:moveTo>
                    <a:pt x="188" y="1"/>
                  </a:moveTo>
                  <a:cubicBezTo>
                    <a:pt x="179" y="1"/>
                    <a:pt x="169" y="1"/>
                    <a:pt x="159" y="3"/>
                  </a:cubicBezTo>
                  <a:cubicBezTo>
                    <a:pt x="64" y="3"/>
                    <a:pt x="0" y="83"/>
                    <a:pt x="16" y="178"/>
                  </a:cubicBezTo>
                  <a:cubicBezTo>
                    <a:pt x="16" y="251"/>
                    <a:pt x="82" y="323"/>
                    <a:pt x="167" y="323"/>
                  </a:cubicBezTo>
                  <a:cubicBezTo>
                    <a:pt x="175" y="323"/>
                    <a:pt x="183" y="323"/>
                    <a:pt x="191" y="321"/>
                  </a:cubicBezTo>
                  <a:cubicBezTo>
                    <a:pt x="271" y="321"/>
                    <a:pt x="350" y="226"/>
                    <a:pt x="334" y="146"/>
                  </a:cubicBezTo>
                  <a:cubicBezTo>
                    <a:pt x="334" y="61"/>
                    <a:pt x="270"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1637496" y="2998075"/>
              <a:ext cx="8532" cy="8621"/>
            </a:xfrm>
            <a:custGeom>
              <a:avLst/>
              <a:gdLst/>
              <a:ahLst/>
              <a:cxnLst/>
              <a:rect l="l" t="t" r="r" b="b"/>
              <a:pathLst>
                <a:path w="288" h="291" extrusionOk="0">
                  <a:moveTo>
                    <a:pt x="146" y="1"/>
                  </a:moveTo>
                  <a:cubicBezTo>
                    <a:pt x="81" y="1"/>
                    <a:pt x="30" y="46"/>
                    <a:pt x="17" y="115"/>
                  </a:cubicBezTo>
                  <a:cubicBezTo>
                    <a:pt x="1" y="211"/>
                    <a:pt x="64" y="243"/>
                    <a:pt x="160" y="290"/>
                  </a:cubicBezTo>
                  <a:cubicBezTo>
                    <a:pt x="208" y="243"/>
                    <a:pt x="287" y="227"/>
                    <a:pt x="287" y="147"/>
                  </a:cubicBezTo>
                  <a:cubicBezTo>
                    <a:pt x="287" y="84"/>
                    <a:pt x="239" y="20"/>
                    <a:pt x="176" y="4"/>
                  </a:cubicBezTo>
                  <a:cubicBezTo>
                    <a:pt x="166" y="2"/>
                    <a:pt x="156" y="1"/>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2070909" y="2876909"/>
              <a:ext cx="8947" cy="8651"/>
            </a:xfrm>
            <a:custGeom>
              <a:avLst/>
              <a:gdLst/>
              <a:ahLst/>
              <a:cxnLst/>
              <a:rect l="l" t="t" r="r" b="b"/>
              <a:pathLst>
                <a:path w="302" h="292" extrusionOk="0">
                  <a:moveTo>
                    <a:pt x="134" y="1"/>
                  </a:moveTo>
                  <a:cubicBezTo>
                    <a:pt x="66" y="1"/>
                    <a:pt x="15" y="59"/>
                    <a:pt x="15" y="131"/>
                  </a:cubicBezTo>
                  <a:cubicBezTo>
                    <a:pt x="0" y="218"/>
                    <a:pt x="65" y="292"/>
                    <a:pt x="137" y="292"/>
                  </a:cubicBezTo>
                  <a:cubicBezTo>
                    <a:pt x="144" y="292"/>
                    <a:pt x="151" y="291"/>
                    <a:pt x="158" y="290"/>
                  </a:cubicBezTo>
                  <a:cubicBezTo>
                    <a:pt x="238" y="274"/>
                    <a:pt x="301" y="210"/>
                    <a:pt x="301" y="146"/>
                  </a:cubicBezTo>
                  <a:cubicBezTo>
                    <a:pt x="301" y="67"/>
                    <a:pt x="238" y="3"/>
                    <a:pt x="158" y="3"/>
                  </a:cubicBezTo>
                  <a:cubicBezTo>
                    <a:pt x="150" y="2"/>
                    <a:pt x="142"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1345541" y="3493168"/>
              <a:ext cx="10458" cy="8265"/>
            </a:xfrm>
            <a:custGeom>
              <a:avLst/>
              <a:gdLst/>
              <a:ahLst/>
              <a:cxnLst/>
              <a:rect l="l" t="t" r="r" b="b"/>
              <a:pathLst>
                <a:path w="353" h="279" extrusionOk="0">
                  <a:moveTo>
                    <a:pt x="171" y="1"/>
                  </a:moveTo>
                  <a:cubicBezTo>
                    <a:pt x="6" y="1"/>
                    <a:pt x="1" y="276"/>
                    <a:pt x="180" y="276"/>
                  </a:cubicBezTo>
                  <a:cubicBezTo>
                    <a:pt x="184" y="276"/>
                    <a:pt x="189" y="276"/>
                    <a:pt x="194" y="276"/>
                  </a:cubicBezTo>
                  <a:cubicBezTo>
                    <a:pt x="204" y="278"/>
                    <a:pt x="213" y="278"/>
                    <a:pt x="222" y="278"/>
                  </a:cubicBezTo>
                  <a:cubicBezTo>
                    <a:pt x="299" y="278"/>
                    <a:pt x="339" y="220"/>
                    <a:pt x="353" y="149"/>
                  </a:cubicBezTo>
                  <a:cubicBezTo>
                    <a:pt x="353" y="69"/>
                    <a:pt x="289" y="5"/>
                    <a:pt x="210" y="5"/>
                  </a:cubicBezTo>
                  <a:cubicBezTo>
                    <a:pt x="196" y="2"/>
                    <a:pt x="183"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2606500" y="3836462"/>
              <a:ext cx="10458" cy="8265"/>
            </a:xfrm>
            <a:custGeom>
              <a:avLst/>
              <a:gdLst/>
              <a:ahLst/>
              <a:cxnLst/>
              <a:rect l="l" t="t" r="r" b="b"/>
              <a:pathLst>
                <a:path w="353" h="279" extrusionOk="0">
                  <a:moveTo>
                    <a:pt x="186" y="0"/>
                  </a:moveTo>
                  <a:cubicBezTo>
                    <a:pt x="19" y="0"/>
                    <a:pt x="1" y="276"/>
                    <a:pt x="179" y="276"/>
                  </a:cubicBezTo>
                  <a:cubicBezTo>
                    <a:pt x="184" y="276"/>
                    <a:pt x="188" y="276"/>
                    <a:pt x="193" y="276"/>
                  </a:cubicBezTo>
                  <a:cubicBezTo>
                    <a:pt x="201" y="277"/>
                    <a:pt x="210" y="278"/>
                    <a:pt x="217" y="278"/>
                  </a:cubicBezTo>
                  <a:cubicBezTo>
                    <a:pt x="285" y="278"/>
                    <a:pt x="336" y="220"/>
                    <a:pt x="336" y="148"/>
                  </a:cubicBezTo>
                  <a:cubicBezTo>
                    <a:pt x="352" y="69"/>
                    <a:pt x="289" y="5"/>
                    <a:pt x="225" y="5"/>
                  </a:cubicBezTo>
                  <a:cubicBezTo>
                    <a:pt x="211" y="2"/>
                    <a:pt x="198" y="0"/>
                    <a:pt x="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2366537" y="2974049"/>
              <a:ext cx="8028" cy="8117"/>
            </a:xfrm>
            <a:custGeom>
              <a:avLst/>
              <a:gdLst/>
              <a:ahLst/>
              <a:cxnLst/>
              <a:rect l="l" t="t" r="r" b="b"/>
              <a:pathLst>
                <a:path w="271" h="274" extrusionOk="0">
                  <a:moveTo>
                    <a:pt x="137" y="0"/>
                  </a:moveTo>
                  <a:cubicBezTo>
                    <a:pt x="128" y="0"/>
                    <a:pt x="120" y="1"/>
                    <a:pt x="112" y="3"/>
                  </a:cubicBezTo>
                  <a:cubicBezTo>
                    <a:pt x="48" y="19"/>
                    <a:pt x="0" y="67"/>
                    <a:pt x="0" y="131"/>
                  </a:cubicBezTo>
                  <a:cubicBezTo>
                    <a:pt x="0" y="210"/>
                    <a:pt x="48" y="258"/>
                    <a:pt x="143" y="274"/>
                  </a:cubicBezTo>
                  <a:cubicBezTo>
                    <a:pt x="191" y="242"/>
                    <a:pt x="271" y="210"/>
                    <a:pt x="255" y="115"/>
                  </a:cubicBezTo>
                  <a:cubicBezTo>
                    <a:pt x="255" y="45"/>
                    <a:pt x="194"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2394829" y="4094081"/>
              <a:ext cx="8502" cy="8502"/>
            </a:xfrm>
            <a:custGeom>
              <a:avLst/>
              <a:gdLst/>
              <a:ahLst/>
              <a:cxnLst/>
              <a:rect l="l" t="t" r="r" b="b"/>
              <a:pathLst>
                <a:path w="287" h="287" extrusionOk="0">
                  <a:moveTo>
                    <a:pt x="143" y="0"/>
                  </a:moveTo>
                  <a:cubicBezTo>
                    <a:pt x="72" y="0"/>
                    <a:pt x="0" y="48"/>
                    <a:pt x="0" y="143"/>
                  </a:cubicBezTo>
                  <a:cubicBezTo>
                    <a:pt x="0" y="223"/>
                    <a:pt x="48" y="271"/>
                    <a:pt x="159" y="287"/>
                  </a:cubicBezTo>
                  <a:cubicBezTo>
                    <a:pt x="223" y="271"/>
                    <a:pt x="271" y="207"/>
                    <a:pt x="287" y="143"/>
                  </a:cubicBezTo>
                  <a:cubicBezTo>
                    <a:pt x="287" y="48"/>
                    <a:pt x="215"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1443215" y="3196710"/>
              <a:ext cx="9006" cy="7643"/>
            </a:xfrm>
            <a:custGeom>
              <a:avLst/>
              <a:gdLst/>
              <a:ahLst/>
              <a:cxnLst/>
              <a:rect l="l" t="t" r="r" b="b"/>
              <a:pathLst>
                <a:path w="304" h="258" extrusionOk="0">
                  <a:moveTo>
                    <a:pt x="176" y="0"/>
                  </a:moveTo>
                  <a:cubicBezTo>
                    <a:pt x="17" y="0"/>
                    <a:pt x="1" y="239"/>
                    <a:pt x="160" y="255"/>
                  </a:cubicBezTo>
                  <a:cubicBezTo>
                    <a:pt x="168" y="257"/>
                    <a:pt x="176" y="257"/>
                    <a:pt x="184" y="257"/>
                  </a:cubicBezTo>
                  <a:cubicBezTo>
                    <a:pt x="249" y="257"/>
                    <a:pt x="289" y="200"/>
                    <a:pt x="303" y="143"/>
                  </a:cubicBezTo>
                  <a:cubicBezTo>
                    <a:pt x="303" y="64"/>
                    <a:pt x="23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2590502" y="3896423"/>
              <a:ext cx="8058" cy="7643"/>
            </a:xfrm>
            <a:custGeom>
              <a:avLst/>
              <a:gdLst/>
              <a:ahLst/>
              <a:cxnLst/>
              <a:rect l="l" t="t" r="r" b="b"/>
              <a:pathLst>
                <a:path w="272" h="258" extrusionOk="0">
                  <a:moveTo>
                    <a:pt x="153" y="0"/>
                  </a:moveTo>
                  <a:cubicBezTo>
                    <a:pt x="145" y="0"/>
                    <a:pt x="137" y="1"/>
                    <a:pt x="128" y="3"/>
                  </a:cubicBezTo>
                  <a:cubicBezTo>
                    <a:pt x="65" y="19"/>
                    <a:pt x="1" y="66"/>
                    <a:pt x="17" y="146"/>
                  </a:cubicBezTo>
                  <a:cubicBezTo>
                    <a:pt x="24" y="222"/>
                    <a:pt x="82" y="258"/>
                    <a:pt x="141" y="258"/>
                  </a:cubicBezTo>
                  <a:cubicBezTo>
                    <a:pt x="206" y="258"/>
                    <a:pt x="271" y="214"/>
                    <a:pt x="271" y="130"/>
                  </a:cubicBezTo>
                  <a:cubicBezTo>
                    <a:pt x="271" y="59"/>
                    <a:pt x="22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1467744" y="3924715"/>
              <a:ext cx="8976" cy="7703"/>
            </a:xfrm>
            <a:custGeom>
              <a:avLst/>
              <a:gdLst/>
              <a:ahLst/>
              <a:cxnLst/>
              <a:rect l="l" t="t" r="r" b="b"/>
              <a:pathLst>
                <a:path w="303" h="260" extrusionOk="0">
                  <a:moveTo>
                    <a:pt x="180" y="1"/>
                  </a:moveTo>
                  <a:cubicBezTo>
                    <a:pt x="173" y="1"/>
                    <a:pt x="167" y="1"/>
                    <a:pt x="160" y="3"/>
                  </a:cubicBezTo>
                  <a:cubicBezTo>
                    <a:pt x="0" y="19"/>
                    <a:pt x="0" y="241"/>
                    <a:pt x="160" y="257"/>
                  </a:cubicBezTo>
                  <a:cubicBezTo>
                    <a:pt x="168" y="259"/>
                    <a:pt x="176" y="260"/>
                    <a:pt x="183" y="260"/>
                  </a:cubicBezTo>
                  <a:cubicBezTo>
                    <a:pt x="249" y="260"/>
                    <a:pt x="289" y="200"/>
                    <a:pt x="303" y="114"/>
                  </a:cubicBezTo>
                  <a:cubicBezTo>
                    <a:pt x="274" y="71"/>
                    <a:pt x="245"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1666736" y="4120477"/>
              <a:ext cx="8058" cy="8058"/>
            </a:xfrm>
            <a:custGeom>
              <a:avLst/>
              <a:gdLst/>
              <a:ahLst/>
              <a:cxnLst/>
              <a:rect l="l" t="t" r="r" b="b"/>
              <a:pathLst>
                <a:path w="272" h="272" extrusionOk="0">
                  <a:moveTo>
                    <a:pt x="144" y="0"/>
                  </a:moveTo>
                  <a:cubicBezTo>
                    <a:pt x="48" y="16"/>
                    <a:pt x="1" y="64"/>
                    <a:pt x="1" y="144"/>
                  </a:cubicBezTo>
                  <a:cubicBezTo>
                    <a:pt x="1" y="191"/>
                    <a:pt x="48" y="255"/>
                    <a:pt x="112" y="271"/>
                  </a:cubicBezTo>
                  <a:cubicBezTo>
                    <a:pt x="192" y="271"/>
                    <a:pt x="255" y="223"/>
                    <a:pt x="271" y="144"/>
                  </a:cubicBezTo>
                  <a:cubicBezTo>
                    <a:pt x="271" y="64"/>
                    <a:pt x="223" y="16"/>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2643620" y="3325905"/>
              <a:ext cx="10576" cy="8591"/>
            </a:xfrm>
            <a:custGeom>
              <a:avLst/>
              <a:gdLst/>
              <a:ahLst/>
              <a:cxnLst/>
              <a:rect l="l" t="t" r="r" b="b"/>
              <a:pathLst>
                <a:path w="357" h="290" extrusionOk="0">
                  <a:moveTo>
                    <a:pt x="198" y="1"/>
                  </a:moveTo>
                  <a:cubicBezTo>
                    <a:pt x="0" y="1"/>
                    <a:pt x="20" y="289"/>
                    <a:pt x="201" y="289"/>
                  </a:cubicBezTo>
                  <a:cubicBezTo>
                    <a:pt x="210" y="289"/>
                    <a:pt x="220" y="289"/>
                    <a:pt x="229" y="287"/>
                  </a:cubicBezTo>
                  <a:cubicBezTo>
                    <a:pt x="309" y="271"/>
                    <a:pt x="357" y="208"/>
                    <a:pt x="357" y="112"/>
                  </a:cubicBezTo>
                  <a:cubicBezTo>
                    <a:pt x="341" y="48"/>
                    <a:pt x="27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2562507" y="3167411"/>
              <a:ext cx="10576" cy="8562"/>
            </a:xfrm>
            <a:custGeom>
              <a:avLst/>
              <a:gdLst/>
              <a:ahLst/>
              <a:cxnLst/>
              <a:rect l="l" t="t" r="r" b="b"/>
              <a:pathLst>
                <a:path w="357" h="289" extrusionOk="0">
                  <a:moveTo>
                    <a:pt x="185" y="0"/>
                  </a:moveTo>
                  <a:cubicBezTo>
                    <a:pt x="6" y="0"/>
                    <a:pt x="1" y="289"/>
                    <a:pt x="198" y="289"/>
                  </a:cubicBezTo>
                  <a:cubicBezTo>
                    <a:pt x="277" y="289"/>
                    <a:pt x="341" y="225"/>
                    <a:pt x="341" y="146"/>
                  </a:cubicBezTo>
                  <a:cubicBezTo>
                    <a:pt x="357" y="82"/>
                    <a:pt x="293" y="2"/>
                    <a:pt x="214" y="2"/>
                  </a:cubicBezTo>
                  <a:cubicBezTo>
                    <a:pt x="204" y="1"/>
                    <a:pt x="194"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2313657" y="4135556"/>
              <a:ext cx="10458" cy="8650"/>
            </a:xfrm>
            <a:custGeom>
              <a:avLst/>
              <a:gdLst/>
              <a:ahLst/>
              <a:cxnLst/>
              <a:rect l="l" t="t" r="r" b="b"/>
              <a:pathLst>
                <a:path w="353" h="292" extrusionOk="0">
                  <a:moveTo>
                    <a:pt x="193" y="1"/>
                  </a:moveTo>
                  <a:cubicBezTo>
                    <a:pt x="0" y="1"/>
                    <a:pt x="15" y="292"/>
                    <a:pt x="186" y="292"/>
                  </a:cubicBezTo>
                  <a:cubicBezTo>
                    <a:pt x="198" y="292"/>
                    <a:pt x="211" y="290"/>
                    <a:pt x="225" y="287"/>
                  </a:cubicBezTo>
                  <a:cubicBezTo>
                    <a:pt x="305" y="271"/>
                    <a:pt x="353" y="208"/>
                    <a:pt x="353" y="128"/>
                  </a:cubicBezTo>
                  <a:cubicBezTo>
                    <a:pt x="321" y="49"/>
                    <a:pt x="28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1725452" y="4139822"/>
              <a:ext cx="9213" cy="9036"/>
            </a:xfrm>
            <a:custGeom>
              <a:avLst/>
              <a:gdLst/>
              <a:ahLst/>
              <a:cxnLst/>
              <a:rect l="l" t="t" r="r" b="b"/>
              <a:pathLst>
                <a:path w="311" h="305" extrusionOk="0">
                  <a:moveTo>
                    <a:pt x="152" y="0"/>
                  </a:moveTo>
                  <a:cubicBezTo>
                    <a:pt x="72" y="0"/>
                    <a:pt x="8" y="64"/>
                    <a:pt x="8" y="143"/>
                  </a:cubicBezTo>
                  <a:cubicBezTo>
                    <a:pt x="0" y="253"/>
                    <a:pt x="77" y="305"/>
                    <a:pt x="153" y="305"/>
                  </a:cubicBezTo>
                  <a:cubicBezTo>
                    <a:pt x="232" y="305"/>
                    <a:pt x="311" y="249"/>
                    <a:pt x="295" y="143"/>
                  </a:cubicBezTo>
                  <a:cubicBezTo>
                    <a:pt x="279" y="64"/>
                    <a:pt x="215"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1388053" y="3768236"/>
              <a:ext cx="9450" cy="8117"/>
            </a:xfrm>
            <a:custGeom>
              <a:avLst/>
              <a:gdLst/>
              <a:ahLst/>
              <a:cxnLst/>
              <a:rect l="l" t="t" r="r" b="b"/>
              <a:pathLst>
                <a:path w="319" h="274" extrusionOk="0">
                  <a:moveTo>
                    <a:pt x="175" y="0"/>
                  </a:moveTo>
                  <a:cubicBezTo>
                    <a:pt x="16" y="16"/>
                    <a:pt x="0" y="239"/>
                    <a:pt x="160" y="271"/>
                  </a:cubicBezTo>
                  <a:cubicBezTo>
                    <a:pt x="168" y="272"/>
                    <a:pt x="176" y="273"/>
                    <a:pt x="183" y="273"/>
                  </a:cubicBezTo>
                  <a:cubicBezTo>
                    <a:pt x="249" y="273"/>
                    <a:pt x="290" y="213"/>
                    <a:pt x="319" y="127"/>
                  </a:cubicBezTo>
                  <a:cubicBezTo>
                    <a:pt x="287" y="80"/>
                    <a:pt x="271" y="16"/>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1716239" y="2958081"/>
              <a:ext cx="9480" cy="8769"/>
            </a:xfrm>
            <a:custGeom>
              <a:avLst/>
              <a:gdLst/>
              <a:ahLst/>
              <a:cxnLst/>
              <a:rect l="l" t="t" r="r" b="b"/>
              <a:pathLst>
                <a:path w="320" h="296" extrusionOk="0">
                  <a:moveTo>
                    <a:pt x="160" y="1"/>
                  </a:moveTo>
                  <a:cubicBezTo>
                    <a:pt x="96" y="1"/>
                    <a:pt x="33" y="65"/>
                    <a:pt x="17" y="128"/>
                  </a:cubicBezTo>
                  <a:cubicBezTo>
                    <a:pt x="1" y="208"/>
                    <a:pt x="49" y="288"/>
                    <a:pt x="128" y="288"/>
                  </a:cubicBezTo>
                  <a:cubicBezTo>
                    <a:pt x="145" y="293"/>
                    <a:pt x="162" y="296"/>
                    <a:pt x="177" y="296"/>
                  </a:cubicBezTo>
                  <a:cubicBezTo>
                    <a:pt x="249" y="296"/>
                    <a:pt x="303" y="239"/>
                    <a:pt x="303" y="160"/>
                  </a:cubicBezTo>
                  <a:cubicBezTo>
                    <a:pt x="319" y="65"/>
                    <a:pt x="256" y="33"/>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2603715" y="3246599"/>
              <a:ext cx="8769" cy="8384"/>
            </a:xfrm>
            <a:custGeom>
              <a:avLst/>
              <a:gdLst/>
              <a:ahLst/>
              <a:cxnLst/>
              <a:rect l="l" t="t" r="r" b="b"/>
              <a:pathLst>
                <a:path w="296" h="283" extrusionOk="0">
                  <a:moveTo>
                    <a:pt x="168" y="1"/>
                  </a:moveTo>
                  <a:cubicBezTo>
                    <a:pt x="160" y="1"/>
                    <a:pt x="152" y="2"/>
                    <a:pt x="144" y="3"/>
                  </a:cubicBezTo>
                  <a:cubicBezTo>
                    <a:pt x="64" y="3"/>
                    <a:pt x="1" y="67"/>
                    <a:pt x="1" y="147"/>
                  </a:cubicBezTo>
                  <a:cubicBezTo>
                    <a:pt x="8" y="238"/>
                    <a:pt x="78" y="282"/>
                    <a:pt x="147" y="282"/>
                  </a:cubicBezTo>
                  <a:cubicBezTo>
                    <a:pt x="222" y="282"/>
                    <a:pt x="295" y="230"/>
                    <a:pt x="287" y="131"/>
                  </a:cubicBezTo>
                  <a:cubicBezTo>
                    <a:pt x="287" y="60"/>
                    <a:pt x="236"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1427010" y="3845024"/>
              <a:ext cx="10102" cy="8591"/>
            </a:xfrm>
            <a:custGeom>
              <a:avLst/>
              <a:gdLst/>
              <a:ahLst/>
              <a:cxnLst/>
              <a:rect l="l" t="t" r="r" b="b"/>
              <a:pathLst>
                <a:path w="341" h="290" extrusionOk="0">
                  <a:moveTo>
                    <a:pt x="186" y="1"/>
                  </a:moveTo>
                  <a:cubicBezTo>
                    <a:pt x="10" y="1"/>
                    <a:pt x="0" y="290"/>
                    <a:pt x="183" y="290"/>
                  </a:cubicBezTo>
                  <a:cubicBezTo>
                    <a:pt x="188" y="290"/>
                    <a:pt x="193" y="290"/>
                    <a:pt x="198" y="289"/>
                  </a:cubicBezTo>
                  <a:cubicBezTo>
                    <a:pt x="277" y="289"/>
                    <a:pt x="325" y="241"/>
                    <a:pt x="341" y="162"/>
                  </a:cubicBezTo>
                  <a:cubicBezTo>
                    <a:pt x="341" y="82"/>
                    <a:pt x="293" y="19"/>
                    <a:pt x="213" y="3"/>
                  </a:cubicBezTo>
                  <a:cubicBezTo>
                    <a:pt x="204" y="1"/>
                    <a:pt x="195"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2238261" y="4175580"/>
              <a:ext cx="8532" cy="7880"/>
            </a:xfrm>
            <a:custGeom>
              <a:avLst/>
              <a:gdLst/>
              <a:ahLst/>
              <a:cxnLst/>
              <a:rect l="l" t="t" r="r" b="b"/>
              <a:pathLst>
                <a:path w="288" h="266" extrusionOk="0">
                  <a:moveTo>
                    <a:pt x="168" y="0"/>
                  </a:moveTo>
                  <a:cubicBezTo>
                    <a:pt x="160" y="0"/>
                    <a:pt x="152" y="1"/>
                    <a:pt x="144" y="3"/>
                  </a:cubicBezTo>
                  <a:cubicBezTo>
                    <a:pt x="64" y="19"/>
                    <a:pt x="1" y="66"/>
                    <a:pt x="16" y="146"/>
                  </a:cubicBezTo>
                  <a:cubicBezTo>
                    <a:pt x="29" y="211"/>
                    <a:pt x="85" y="266"/>
                    <a:pt x="149" y="266"/>
                  </a:cubicBezTo>
                  <a:cubicBezTo>
                    <a:pt x="163" y="266"/>
                    <a:pt x="177" y="263"/>
                    <a:pt x="192" y="257"/>
                  </a:cubicBezTo>
                  <a:cubicBezTo>
                    <a:pt x="239" y="242"/>
                    <a:pt x="287" y="194"/>
                    <a:pt x="287" y="130"/>
                  </a:cubicBezTo>
                  <a:cubicBezTo>
                    <a:pt x="287" y="59"/>
                    <a:pt x="236"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1794804" y="2918887"/>
              <a:ext cx="10132" cy="8176"/>
            </a:xfrm>
            <a:custGeom>
              <a:avLst/>
              <a:gdLst/>
              <a:ahLst/>
              <a:cxnLst/>
              <a:rect l="l" t="t" r="r" b="b"/>
              <a:pathLst>
                <a:path w="342" h="276" extrusionOk="0">
                  <a:moveTo>
                    <a:pt x="171" y="1"/>
                  </a:moveTo>
                  <a:cubicBezTo>
                    <a:pt x="0" y="1"/>
                    <a:pt x="0" y="276"/>
                    <a:pt x="171" y="276"/>
                  </a:cubicBezTo>
                  <a:cubicBezTo>
                    <a:pt x="180" y="276"/>
                    <a:pt x="189" y="275"/>
                    <a:pt x="198" y="273"/>
                  </a:cubicBezTo>
                  <a:cubicBezTo>
                    <a:pt x="278" y="273"/>
                    <a:pt x="341" y="226"/>
                    <a:pt x="341" y="114"/>
                  </a:cubicBezTo>
                  <a:cubicBezTo>
                    <a:pt x="325" y="51"/>
                    <a:pt x="262" y="3"/>
                    <a:pt x="198" y="3"/>
                  </a:cubicBezTo>
                  <a:cubicBezTo>
                    <a:pt x="189" y="1"/>
                    <a:pt x="180"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2306221" y="2953845"/>
              <a:ext cx="8947" cy="8591"/>
            </a:xfrm>
            <a:custGeom>
              <a:avLst/>
              <a:gdLst/>
              <a:ahLst/>
              <a:cxnLst/>
              <a:rect l="l" t="t" r="r" b="b"/>
              <a:pathLst>
                <a:path w="302" h="290" extrusionOk="0">
                  <a:moveTo>
                    <a:pt x="158" y="1"/>
                  </a:moveTo>
                  <a:cubicBezTo>
                    <a:pt x="94" y="1"/>
                    <a:pt x="15" y="48"/>
                    <a:pt x="15" y="128"/>
                  </a:cubicBezTo>
                  <a:cubicBezTo>
                    <a:pt x="0" y="215"/>
                    <a:pt x="65" y="289"/>
                    <a:pt x="149" y="289"/>
                  </a:cubicBezTo>
                  <a:cubicBezTo>
                    <a:pt x="157" y="289"/>
                    <a:pt x="165" y="289"/>
                    <a:pt x="174" y="287"/>
                  </a:cubicBezTo>
                  <a:cubicBezTo>
                    <a:pt x="237" y="287"/>
                    <a:pt x="301" y="224"/>
                    <a:pt x="301" y="144"/>
                  </a:cubicBezTo>
                  <a:cubicBezTo>
                    <a:pt x="301" y="64"/>
                    <a:pt x="237"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1424373" y="3255161"/>
              <a:ext cx="8502" cy="8295"/>
            </a:xfrm>
            <a:custGeom>
              <a:avLst/>
              <a:gdLst/>
              <a:ahLst/>
              <a:cxnLst/>
              <a:rect l="l" t="t" r="r" b="b"/>
              <a:pathLst>
                <a:path w="287" h="280" extrusionOk="0">
                  <a:moveTo>
                    <a:pt x="127" y="1"/>
                  </a:moveTo>
                  <a:cubicBezTo>
                    <a:pt x="64" y="1"/>
                    <a:pt x="0" y="65"/>
                    <a:pt x="0" y="144"/>
                  </a:cubicBezTo>
                  <a:cubicBezTo>
                    <a:pt x="0" y="236"/>
                    <a:pt x="66" y="280"/>
                    <a:pt x="134" y="280"/>
                  </a:cubicBezTo>
                  <a:cubicBezTo>
                    <a:pt x="209" y="280"/>
                    <a:pt x="287" y="228"/>
                    <a:pt x="287" y="128"/>
                  </a:cubicBezTo>
                  <a:cubicBezTo>
                    <a:pt x="271" y="65"/>
                    <a:pt x="207" y="1"/>
                    <a:pt x="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1959401" y="4217114"/>
              <a:ext cx="10576" cy="8621"/>
            </a:xfrm>
            <a:custGeom>
              <a:avLst/>
              <a:gdLst/>
              <a:ahLst/>
              <a:cxnLst/>
              <a:rect l="l" t="t" r="r" b="b"/>
              <a:pathLst>
                <a:path w="357" h="291" extrusionOk="0">
                  <a:moveTo>
                    <a:pt x="198" y="1"/>
                  </a:moveTo>
                  <a:cubicBezTo>
                    <a:pt x="1" y="1"/>
                    <a:pt x="10" y="290"/>
                    <a:pt x="186" y="290"/>
                  </a:cubicBezTo>
                  <a:cubicBezTo>
                    <a:pt x="195" y="290"/>
                    <a:pt x="204" y="289"/>
                    <a:pt x="213" y="288"/>
                  </a:cubicBezTo>
                  <a:cubicBezTo>
                    <a:pt x="293" y="272"/>
                    <a:pt x="357" y="208"/>
                    <a:pt x="341" y="145"/>
                  </a:cubicBezTo>
                  <a:cubicBezTo>
                    <a:pt x="341" y="65"/>
                    <a:pt x="277" y="2"/>
                    <a:pt x="213" y="2"/>
                  </a:cubicBezTo>
                  <a:cubicBezTo>
                    <a:pt x="208" y="1"/>
                    <a:pt x="203"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2"/>
          <p:cNvGrpSpPr/>
          <p:nvPr/>
        </p:nvGrpSpPr>
        <p:grpSpPr>
          <a:xfrm>
            <a:off x="-1235901" y="-1048663"/>
            <a:ext cx="11860248" cy="7025497"/>
            <a:chOff x="-1235901" y="-1124863"/>
            <a:chExt cx="11860248" cy="7025497"/>
          </a:xfrm>
        </p:grpSpPr>
        <p:grpSp>
          <p:nvGrpSpPr>
            <p:cNvPr id="833" name="Google Shape;833;p2"/>
            <p:cNvGrpSpPr/>
            <p:nvPr/>
          </p:nvGrpSpPr>
          <p:grpSpPr>
            <a:xfrm>
              <a:off x="-1235901" y="-1124863"/>
              <a:ext cx="11860248" cy="7025497"/>
              <a:chOff x="-1235901" y="-1124863"/>
              <a:chExt cx="11860248" cy="7025497"/>
            </a:xfrm>
          </p:grpSpPr>
          <p:sp>
            <p:nvSpPr>
              <p:cNvPr id="834" name="Google Shape;834;p2"/>
              <p:cNvSpPr/>
              <p:nvPr/>
            </p:nvSpPr>
            <p:spPr>
              <a:xfrm rot="10800000" flipH="1">
                <a:off x="6798550" y="-1124863"/>
                <a:ext cx="3825796" cy="6247714"/>
              </a:xfrm>
              <a:custGeom>
                <a:avLst/>
                <a:gdLst/>
                <a:ahLst/>
                <a:cxnLst/>
                <a:rect l="l" t="t" r="r" b="b"/>
                <a:pathLst>
                  <a:path w="96874" h="158200" extrusionOk="0">
                    <a:moveTo>
                      <a:pt x="56285" y="1"/>
                    </a:moveTo>
                    <a:cubicBezTo>
                      <a:pt x="55176" y="1"/>
                      <a:pt x="54067" y="160"/>
                      <a:pt x="52973" y="509"/>
                    </a:cubicBezTo>
                    <a:cubicBezTo>
                      <a:pt x="49153" y="1719"/>
                      <a:pt x="46097" y="4552"/>
                      <a:pt x="42293" y="5858"/>
                    </a:cubicBezTo>
                    <a:cubicBezTo>
                      <a:pt x="38664" y="7099"/>
                      <a:pt x="35639" y="9519"/>
                      <a:pt x="34573" y="13355"/>
                    </a:cubicBezTo>
                    <a:cubicBezTo>
                      <a:pt x="33474" y="17398"/>
                      <a:pt x="35003" y="22014"/>
                      <a:pt x="38297" y="24592"/>
                    </a:cubicBezTo>
                    <a:cubicBezTo>
                      <a:pt x="40255" y="26105"/>
                      <a:pt x="42722" y="26948"/>
                      <a:pt x="44426" y="28715"/>
                    </a:cubicBezTo>
                    <a:cubicBezTo>
                      <a:pt x="46431" y="30864"/>
                      <a:pt x="47052" y="33968"/>
                      <a:pt x="46017" y="36706"/>
                    </a:cubicBezTo>
                    <a:cubicBezTo>
                      <a:pt x="44983" y="39380"/>
                      <a:pt x="42388" y="41942"/>
                      <a:pt x="43439" y="44601"/>
                    </a:cubicBezTo>
                    <a:cubicBezTo>
                      <a:pt x="44473" y="47259"/>
                      <a:pt x="48294" y="47482"/>
                      <a:pt x="50172" y="49647"/>
                    </a:cubicBezTo>
                    <a:cubicBezTo>
                      <a:pt x="52002" y="51748"/>
                      <a:pt x="51413" y="55122"/>
                      <a:pt x="49726" y="57335"/>
                    </a:cubicBezTo>
                    <a:cubicBezTo>
                      <a:pt x="48039" y="59547"/>
                      <a:pt x="45524" y="60932"/>
                      <a:pt x="43232" y="62508"/>
                    </a:cubicBezTo>
                    <a:cubicBezTo>
                      <a:pt x="39650" y="64991"/>
                      <a:pt x="36403" y="68174"/>
                      <a:pt x="34684" y="72186"/>
                    </a:cubicBezTo>
                    <a:cubicBezTo>
                      <a:pt x="32949" y="76181"/>
                      <a:pt x="32933" y="81099"/>
                      <a:pt x="35385" y="84713"/>
                    </a:cubicBezTo>
                    <a:cubicBezTo>
                      <a:pt x="37693" y="88119"/>
                      <a:pt x="41783" y="89965"/>
                      <a:pt x="44203" y="93292"/>
                    </a:cubicBezTo>
                    <a:cubicBezTo>
                      <a:pt x="46431" y="96428"/>
                      <a:pt x="46957" y="100487"/>
                      <a:pt x="45588" y="104084"/>
                    </a:cubicBezTo>
                    <a:cubicBezTo>
                      <a:pt x="43518" y="109369"/>
                      <a:pt x="37836" y="112473"/>
                      <a:pt x="35464" y="117614"/>
                    </a:cubicBezTo>
                    <a:cubicBezTo>
                      <a:pt x="33061" y="122883"/>
                      <a:pt x="34207" y="129982"/>
                      <a:pt x="29750" y="133659"/>
                    </a:cubicBezTo>
                    <a:cubicBezTo>
                      <a:pt x="27774" y="135289"/>
                      <a:pt x="25380" y="135707"/>
                      <a:pt x="22823" y="135707"/>
                    </a:cubicBezTo>
                    <a:cubicBezTo>
                      <a:pt x="20120" y="135707"/>
                      <a:pt x="17234" y="135240"/>
                      <a:pt x="14465" y="135240"/>
                    </a:cubicBezTo>
                    <a:cubicBezTo>
                      <a:pt x="13713" y="135240"/>
                      <a:pt x="12970" y="135274"/>
                      <a:pt x="12241" y="135362"/>
                    </a:cubicBezTo>
                    <a:cubicBezTo>
                      <a:pt x="7625" y="135919"/>
                      <a:pt x="3295" y="139007"/>
                      <a:pt x="1640" y="143368"/>
                    </a:cubicBezTo>
                    <a:cubicBezTo>
                      <a:pt x="0" y="147730"/>
                      <a:pt x="1369" y="153142"/>
                      <a:pt x="5141" y="155879"/>
                    </a:cubicBezTo>
                    <a:cubicBezTo>
                      <a:pt x="7656" y="157705"/>
                      <a:pt x="10780" y="158200"/>
                      <a:pt x="13964" y="158200"/>
                    </a:cubicBezTo>
                    <a:cubicBezTo>
                      <a:pt x="15557" y="158200"/>
                      <a:pt x="17164" y="158076"/>
                      <a:pt x="18719" y="157933"/>
                    </a:cubicBezTo>
                    <a:cubicBezTo>
                      <a:pt x="37454" y="156198"/>
                      <a:pt x="56173" y="153699"/>
                      <a:pt x="74414" y="149099"/>
                    </a:cubicBezTo>
                    <a:cubicBezTo>
                      <a:pt x="81625" y="147284"/>
                      <a:pt x="89361" y="144705"/>
                      <a:pt x="93420" y="138482"/>
                    </a:cubicBezTo>
                    <a:cubicBezTo>
                      <a:pt x="96523" y="133722"/>
                      <a:pt x="96874" y="127721"/>
                      <a:pt x="96842" y="122039"/>
                    </a:cubicBezTo>
                    <a:cubicBezTo>
                      <a:pt x="96730" y="98115"/>
                      <a:pt x="91860" y="74478"/>
                      <a:pt x="87371" y="50984"/>
                    </a:cubicBezTo>
                    <a:cubicBezTo>
                      <a:pt x="84283" y="34859"/>
                      <a:pt x="80797" y="17621"/>
                      <a:pt x="69034" y="6176"/>
                    </a:cubicBezTo>
                    <a:cubicBezTo>
                      <a:pt x="65589" y="2808"/>
                      <a:pt x="60940" y="1"/>
                      <a:pt x="56285" y="1"/>
                    </a:cubicBezTo>
                    <a:close/>
                  </a:path>
                </a:pathLst>
              </a:custGeom>
              <a:solidFill>
                <a:schemeClr val="dk2"/>
              </a:solidFill>
              <a:ln>
                <a:noFill/>
              </a:ln>
              <a:effectLst>
                <a:outerShdw blurRad="542925" dist="66675" dir="522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1235901" y="3224"/>
                <a:ext cx="3392676" cy="5897410"/>
              </a:xfrm>
              <a:custGeom>
                <a:avLst/>
                <a:gdLst/>
                <a:ahLst/>
                <a:cxnLst/>
                <a:rect l="l" t="t" r="r" b="b"/>
                <a:pathLst>
                  <a:path w="83806" h="145678" extrusionOk="0">
                    <a:moveTo>
                      <a:pt x="20595" y="1"/>
                    </a:moveTo>
                    <a:cubicBezTo>
                      <a:pt x="17104" y="1"/>
                      <a:pt x="14227" y="2678"/>
                      <a:pt x="13737" y="6062"/>
                    </a:cubicBezTo>
                    <a:cubicBezTo>
                      <a:pt x="13069" y="10471"/>
                      <a:pt x="11859" y="14053"/>
                      <a:pt x="10028" y="18191"/>
                    </a:cubicBezTo>
                    <a:cubicBezTo>
                      <a:pt x="1178" y="38247"/>
                      <a:pt x="0" y="60818"/>
                      <a:pt x="876" y="82704"/>
                    </a:cubicBezTo>
                    <a:cubicBezTo>
                      <a:pt x="1385" y="95407"/>
                      <a:pt x="2547" y="108125"/>
                      <a:pt x="5364" y="120508"/>
                    </a:cubicBezTo>
                    <a:cubicBezTo>
                      <a:pt x="7195" y="128499"/>
                      <a:pt x="10140" y="136967"/>
                      <a:pt x="16968" y="141488"/>
                    </a:cubicBezTo>
                    <a:cubicBezTo>
                      <a:pt x="22014" y="144830"/>
                      <a:pt x="28349" y="145467"/>
                      <a:pt x="34414" y="145626"/>
                    </a:cubicBezTo>
                    <a:cubicBezTo>
                      <a:pt x="35669" y="145660"/>
                      <a:pt x="36926" y="145677"/>
                      <a:pt x="38184" y="145677"/>
                    </a:cubicBezTo>
                    <a:cubicBezTo>
                      <a:pt x="50605" y="145677"/>
                      <a:pt x="63132" y="143957"/>
                      <a:pt x="74478" y="138957"/>
                    </a:cubicBezTo>
                    <a:cubicBezTo>
                      <a:pt x="78967" y="136967"/>
                      <a:pt x="83806" y="133561"/>
                      <a:pt x="83790" y="128658"/>
                    </a:cubicBezTo>
                    <a:cubicBezTo>
                      <a:pt x="83774" y="124854"/>
                      <a:pt x="80590" y="121623"/>
                      <a:pt x="76961" y="120445"/>
                    </a:cubicBezTo>
                    <a:cubicBezTo>
                      <a:pt x="75376" y="119928"/>
                      <a:pt x="73730" y="119727"/>
                      <a:pt x="72067" y="119727"/>
                    </a:cubicBezTo>
                    <a:cubicBezTo>
                      <a:pt x="69939" y="119727"/>
                      <a:pt x="67783" y="120057"/>
                      <a:pt x="65692" y="120477"/>
                    </a:cubicBezTo>
                    <a:cubicBezTo>
                      <a:pt x="63784" y="120866"/>
                      <a:pt x="61888" y="121317"/>
                      <a:pt x="59961" y="121317"/>
                    </a:cubicBezTo>
                    <a:cubicBezTo>
                      <a:pt x="59686" y="121317"/>
                      <a:pt x="59410" y="121308"/>
                      <a:pt x="59134" y="121288"/>
                    </a:cubicBezTo>
                    <a:cubicBezTo>
                      <a:pt x="56937" y="121145"/>
                      <a:pt x="54661" y="120190"/>
                      <a:pt x="53515" y="118312"/>
                    </a:cubicBezTo>
                    <a:cubicBezTo>
                      <a:pt x="51668" y="115287"/>
                      <a:pt x="53372" y="111451"/>
                      <a:pt x="54629" y="108125"/>
                    </a:cubicBezTo>
                    <a:cubicBezTo>
                      <a:pt x="55871" y="104782"/>
                      <a:pt x="56109" y="100134"/>
                      <a:pt x="52910" y="98622"/>
                    </a:cubicBezTo>
                    <a:cubicBezTo>
                      <a:pt x="50936" y="97699"/>
                      <a:pt x="48342" y="98415"/>
                      <a:pt x="46670" y="97014"/>
                    </a:cubicBezTo>
                    <a:cubicBezTo>
                      <a:pt x="46018" y="96425"/>
                      <a:pt x="45588" y="95645"/>
                      <a:pt x="45429" y="94786"/>
                    </a:cubicBezTo>
                    <a:cubicBezTo>
                      <a:pt x="44633" y="91236"/>
                      <a:pt x="47211" y="87909"/>
                      <a:pt x="49472" y="85060"/>
                    </a:cubicBezTo>
                    <a:cubicBezTo>
                      <a:pt x="51716" y="82211"/>
                      <a:pt x="53913" y="78423"/>
                      <a:pt x="52353" y="75144"/>
                    </a:cubicBezTo>
                    <a:cubicBezTo>
                      <a:pt x="51095" y="72485"/>
                      <a:pt x="47880" y="71403"/>
                      <a:pt x="44967" y="71196"/>
                    </a:cubicBezTo>
                    <a:cubicBezTo>
                      <a:pt x="44203" y="71146"/>
                      <a:pt x="43435" y="71138"/>
                      <a:pt x="42666" y="71138"/>
                    </a:cubicBezTo>
                    <a:cubicBezTo>
                      <a:pt x="42256" y="71138"/>
                      <a:pt x="41846" y="71140"/>
                      <a:pt x="41437" y="71140"/>
                    </a:cubicBezTo>
                    <a:cubicBezTo>
                      <a:pt x="39672" y="71140"/>
                      <a:pt x="37919" y="71094"/>
                      <a:pt x="36228" y="70607"/>
                    </a:cubicBezTo>
                    <a:cubicBezTo>
                      <a:pt x="32281" y="69461"/>
                      <a:pt x="29288" y="65959"/>
                      <a:pt x="28079" y="62044"/>
                    </a:cubicBezTo>
                    <a:cubicBezTo>
                      <a:pt x="26885" y="58112"/>
                      <a:pt x="27299" y="53830"/>
                      <a:pt x="28524" y="49915"/>
                    </a:cubicBezTo>
                    <a:cubicBezTo>
                      <a:pt x="29861" y="45649"/>
                      <a:pt x="32122" y="41733"/>
                      <a:pt x="35130" y="38422"/>
                    </a:cubicBezTo>
                    <a:cubicBezTo>
                      <a:pt x="37183" y="36194"/>
                      <a:pt x="39603" y="34204"/>
                      <a:pt x="40956" y="31498"/>
                    </a:cubicBezTo>
                    <a:cubicBezTo>
                      <a:pt x="42325" y="28792"/>
                      <a:pt x="42245" y="25004"/>
                      <a:pt x="39794" y="23237"/>
                    </a:cubicBezTo>
                    <a:cubicBezTo>
                      <a:pt x="37168" y="21343"/>
                      <a:pt x="33188" y="22584"/>
                      <a:pt x="30514" y="20754"/>
                    </a:cubicBezTo>
                    <a:cubicBezTo>
                      <a:pt x="28381" y="19289"/>
                      <a:pt x="27824" y="16345"/>
                      <a:pt x="27935" y="13750"/>
                    </a:cubicBezTo>
                    <a:cubicBezTo>
                      <a:pt x="28047" y="11140"/>
                      <a:pt x="28620" y="8497"/>
                      <a:pt x="27983" y="5967"/>
                    </a:cubicBezTo>
                    <a:cubicBezTo>
                      <a:pt x="27187" y="2799"/>
                      <a:pt x="24274" y="204"/>
                      <a:pt x="21011" y="13"/>
                    </a:cubicBezTo>
                    <a:cubicBezTo>
                      <a:pt x="20872" y="5"/>
                      <a:pt x="20733" y="1"/>
                      <a:pt x="20595" y="1"/>
                    </a:cubicBezTo>
                    <a:close/>
                  </a:path>
                </a:pathLst>
              </a:custGeom>
              <a:solidFill>
                <a:schemeClr val="dk2"/>
              </a:solidFill>
              <a:ln>
                <a:noFill/>
              </a:ln>
              <a:effectLst>
                <a:outerShdw blurRad="514350" dist="66675" dir="528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1113601" y="1532810"/>
                <a:ext cx="1789988" cy="4161840"/>
              </a:xfrm>
              <a:custGeom>
                <a:avLst/>
                <a:gdLst/>
                <a:ahLst/>
                <a:cxnLst/>
                <a:rect l="l" t="t" r="r" b="b"/>
                <a:pathLst>
                  <a:path w="45000" h="104628" extrusionOk="0">
                    <a:moveTo>
                      <a:pt x="6248" y="0"/>
                    </a:moveTo>
                    <a:cubicBezTo>
                      <a:pt x="5712" y="0"/>
                      <a:pt x="5188" y="46"/>
                      <a:pt x="4680" y="142"/>
                    </a:cubicBezTo>
                    <a:cubicBezTo>
                      <a:pt x="1" y="1033"/>
                      <a:pt x="780" y="10361"/>
                      <a:pt x="908" y="13847"/>
                    </a:cubicBezTo>
                    <a:cubicBezTo>
                      <a:pt x="1560" y="32661"/>
                      <a:pt x="4792" y="51253"/>
                      <a:pt x="7943" y="69812"/>
                    </a:cubicBezTo>
                    <a:cubicBezTo>
                      <a:pt x="9503" y="78917"/>
                      <a:pt x="11063" y="88149"/>
                      <a:pt x="14836" y="96601"/>
                    </a:cubicBezTo>
                    <a:cubicBezTo>
                      <a:pt x="15998" y="99212"/>
                      <a:pt x="17478" y="101870"/>
                      <a:pt x="19945" y="103319"/>
                    </a:cubicBezTo>
                    <a:cubicBezTo>
                      <a:pt x="21675" y="104324"/>
                      <a:pt x="23711" y="104627"/>
                      <a:pt x="25734" y="104627"/>
                    </a:cubicBezTo>
                    <a:cubicBezTo>
                      <a:pt x="26242" y="104627"/>
                      <a:pt x="26750" y="104608"/>
                      <a:pt x="27251" y="104576"/>
                    </a:cubicBezTo>
                    <a:cubicBezTo>
                      <a:pt x="30132" y="104401"/>
                      <a:pt x="32966" y="103844"/>
                      <a:pt x="35687" y="102953"/>
                    </a:cubicBezTo>
                    <a:cubicBezTo>
                      <a:pt x="37247" y="102427"/>
                      <a:pt x="38871" y="101743"/>
                      <a:pt x="39874" y="100438"/>
                    </a:cubicBezTo>
                    <a:cubicBezTo>
                      <a:pt x="41259" y="98639"/>
                      <a:pt x="41179" y="96124"/>
                      <a:pt x="40686" y="93911"/>
                    </a:cubicBezTo>
                    <a:cubicBezTo>
                      <a:pt x="40192" y="91699"/>
                      <a:pt x="39364" y="89534"/>
                      <a:pt x="39428" y="87274"/>
                    </a:cubicBezTo>
                    <a:cubicBezTo>
                      <a:pt x="39524" y="83517"/>
                      <a:pt x="42070" y="80334"/>
                      <a:pt x="43376" y="76816"/>
                    </a:cubicBezTo>
                    <a:cubicBezTo>
                      <a:pt x="44999" y="72503"/>
                      <a:pt x="44410" y="66947"/>
                      <a:pt x="40686" y="64225"/>
                    </a:cubicBezTo>
                    <a:cubicBezTo>
                      <a:pt x="39380" y="63270"/>
                      <a:pt x="37789" y="62745"/>
                      <a:pt x="36372" y="61949"/>
                    </a:cubicBezTo>
                    <a:cubicBezTo>
                      <a:pt x="30260" y="58559"/>
                      <a:pt x="27888" y="50887"/>
                      <a:pt x="27713" y="43915"/>
                    </a:cubicBezTo>
                    <a:cubicBezTo>
                      <a:pt x="27538" y="36927"/>
                      <a:pt x="28986" y="29907"/>
                      <a:pt x="28063" y="22983"/>
                    </a:cubicBezTo>
                    <a:cubicBezTo>
                      <a:pt x="27219" y="16792"/>
                      <a:pt x="24402" y="10807"/>
                      <a:pt x="19865" y="6509"/>
                    </a:cubicBezTo>
                    <a:cubicBezTo>
                      <a:pt x="16760" y="3589"/>
                      <a:pt x="11029" y="0"/>
                      <a:pt x="6248" y="0"/>
                    </a:cubicBezTo>
                    <a:close/>
                  </a:path>
                </a:pathLst>
              </a:custGeom>
              <a:solidFill>
                <a:schemeClr val="lt2"/>
              </a:solidFill>
              <a:ln>
                <a:noFill/>
              </a:ln>
              <a:effectLst>
                <a:outerShdw blurRad="514350" dist="66675" dir="528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2"/>
            <p:cNvSpPr/>
            <p:nvPr/>
          </p:nvSpPr>
          <p:spPr>
            <a:xfrm rot="10800000" flipH="1">
              <a:off x="6848467" y="-732329"/>
              <a:ext cx="2841693" cy="3401972"/>
            </a:xfrm>
            <a:custGeom>
              <a:avLst/>
              <a:gdLst/>
              <a:ahLst/>
              <a:cxnLst/>
              <a:rect l="l" t="t" r="r" b="b"/>
              <a:pathLst>
                <a:path w="73619" h="88134" extrusionOk="0">
                  <a:moveTo>
                    <a:pt x="59060" y="1"/>
                  </a:moveTo>
                  <a:cubicBezTo>
                    <a:pt x="59052" y="1"/>
                    <a:pt x="59045" y="1"/>
                    <a:pt x="59038" y="1"/>
                  </a:cubicBezTo>
                  <a:cubicBezTo>
                    <a:pt x="54916" y="17"/>
                    <a:pt x="53006" y="5763"/>
                    <a:pt x="52767" y="9090"/>
                  </a:cubicBezTo>
                  <a:cubicBezTo>
                    <a:pt x="52544" y="12512"/>
                    <a:pt x="53594" y="15854"/>
                    <a:pt x="54247" y="19213"/>
                  </a:cubicBezTo>
                  <a:cubicBezTo>
                    <a:pt x="54900" y="22556"/>
                    <a:pt x="55107" y="26249"/>
                    <a:pt x="53372" y="29193"/>
                  </a:cubicBezTo>
                  <a:cubicBezTo>
                    <a:pt x="51923" y="31597"/>
                    <a:pt x="49408" y="33109"/>
                    <a:pt x="46957" y="34446"/>
                  </a:cubicBezTo>
                  <a:cubicBezTo>
                    <a:pt x="44490" y="35783"/>
                    <a:pt x="41911" y="37104"/>
                    <a:pt x="40160" y="39285"/>
                  </a:cubicBezTo>
                  <a:cubicBezTo>
                    <a:pt x="38409" y="41481"/>
                    <a:pt x="37773" y="44840"/>
                    <a:pt x="39492" y="47053"/>
                  </a:cubicBezTo>
                  <a:cubicBezTo>
                    <a:pt x="41449" y="49552"/>
                    <a:pt x="45524" y="49631"/>
                    <a:pt x="47339" y="52242"/>
                  </a:cubicBezTo>
                  <a:cubicBezTo>
                    <a:pt x="49106" y="54788"/>
                    <a:pt x="47625" y="58577"/>
                    <a:pt x="44999" y="60232"/>
                  </a:cubicBezTo>
                  <a:cubicBezTo>
                    <a:pt x="43056" y="61457"/>
                    <a:pt x="40739" y="61802"/>
                    <a:pt x="38415" y="61802"/>
                  </a:cubicBezTo>
                  <a:cubicBezTo>
                    <a:pt x="37597" y="61802"/>
                    <a:pt x="36778" y="61759"/>
                    <a:pt x="35974" y="61697"/>
                  </a:cubicBezTo>
                  <a:cubicBezTo>
                    <a:pt x="30992" y="61299"/>
                    <a:pt x="26057" y="60296"/>
                    <a:pt x="21059" y="60153"/>
                  </a:cubicBezTo>
                  <a:cubicBezTo>
                    <a:pt x="20665" y="60140"/>
                    <a:pt x="20271" y="60134"/>
                    <a:pt x="19875" y="60134"/>
                  </a:cubicBezTo>
                  <a:cubicBezTo>
                    <a:pt x="15234" y="60134"/>
                    <a:pt x="10518" y="61030"/>
                    <a:pt x="6733" y="63670"/>
                  </a:cubicBezTo>
                  <a:cubicBezTo>
                    <a:pt x="2643" y="66536"/>
                    <a:pt x="0" y="71852"/>
                    <a:pt x="1353" y="76659"/>
                  </a:cubicBezTo>
                  <a:cubicBezTo>
                    <a:pt x="2261" y="79906"/>
                    <a:pt x="4839" y="82501"/>
                    <a:pt x="7800" y="84108"/>
                  </a:cubicBezTo>
                  <a:cubicBezTo>
                    <a:pt x="10761" y="85716"/>
                    <a:pt x="14103" y="86448"/>
                    <a:pt x="17430" y="87005"/>
                  </a:cubicBezTo>
                  <a:cubicBezTo>
                    <a:pt x="21683" y="87710"/>
                    <a:pt x="26009" y="88134"/>
                    <a:pt x="30321" y="88134"/>
                  </a:cubicBezTo>
                  <a:cubicBezTo>
                    <a:pt x="34773" y="88134"/>
                    <a:pt x="39209" y="87682"/>
                    <a:pt x="43535" y="86623"/>
                  </a:cubicBezTo>
                  <a:cubicBezTo>
                    <a:pt x="52035" y="84554"/>
                    <a:pt x="60105" y="79970"/>
                    <a:pt x="65405" y="72998"/>
                  </a:cubicBezTo>
                  <a:cubicBezTo>
                    <a:pt x="71820" y="64530"/>
                    <a:pt x="73619" y="53388"/>
                    <a:pt x="73539" y="42771"/>
                  </a:cubicBezTo>
                  <a:cubicBezTo>
                    <a:pt x="73459" y="34589"/>
                    <a:pt x="72361" y="26392"/>
                    <a:pt x="70053" y="18544"/>
                  </a:cubicBezTo>
                  <a:cubicBezTo>
                    <a:pt x="68702" y="13918"/>
                    <a:pt x="65302" y="1"/>
                    <a:pt x="59060" y="1"/>
                  </a:cubicBezTo>
                  <a:close/>
                </a:path>
              </a:pathLst>
            </a:custGeom>
            <a:solidFill>
              <a:schemeClr val="lt2"/>
            </a:solidFill>
            <a:ln>
              <a:noFill/>
            </a:ln>
            <a:effectLst>
              <a:outerShdw blurRad="542925" dist="66675" dir="522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2"/>
          <p:cNvSpPr txBox="1">
            <a:spLocks noGrp="1"/>
          </p:cNvSpPr>
          <p:nvPr>
            <p:ph type="ctrTitle"/>
          </p:nvPr>
        </p:nvSpPr>
        <p:spPr>
          <a:xfrm>
            <a:off x="1918200" y="1174180"/>
            <a:ext cx="5307900" cy="1727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839" name="Google Shape;839;p2"/>
          <p:cNvSpPr txBox="1">
            <a:spLocks noGrp="1"/>
          </p:cNvSpPr>
          <p:nvPr>
            <p:ph type="subTitle" idx="1"/>
          </p:nvPr>
        </p:nvSpPr>
        <p:spPr>
          <a:xfrm>
            <a:off x="1918200" y="2826505"/>
            <a:ext cx="53079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5528"/>
        <p:cNvGrpSpPr/>
        <p:nvPr/>
      </p:nvGrpSpPr>
      <p:grpSpPr>
        <a:xfrm>
          <a:off x="0" y="0"/>
          <a:ext cx="0" cy="0"/>
          <a:chOff x="0" y="0"/>
          <a:chExt cx="0" cy="0"/>
        </a:xfrm>
      </p:grpSpPr>
      <p:grpSp>
        <p:nvGrpSpPr>
          <p:cNvPr id="5529" name="Google Shape;5529;p24"/>
          <p:cNvGrpSpPr/>
          <p:nvPr/>
        </p:nvGrpSpPr>
        <p:grpSpPr>
          <a:xfrm>
            <a:off x="-562529" y="-1134350"/>
            <a:ext cx="10547370" cy="6934239"/>
            <a:chOff x="-562529" y="-1134350"/>
            <a:chExt cx="10547370" cy="6934239"/>
          </a:xfrm>
        </p:grpSpPr>
        <p:grpSp>
          <p:nvGrpSpPr>
            <p:cNvPr id="5530" name="Google Shape;5530;p24"/>
            <p:cNvGrpSpPr/>
            <p:nvPr/>
          </p:nvGrpSpPr>
          <p:grpSpPr>
            <a:xfrm>
              <a:off x="4925734" y="-1134350"/>
              <a:ext cx="5059107" cy="6934239"/>
              <a:chOff x="4925734" y="-1134350"/>
              <a:chExt cx="5059107" cy="6934239"/>
            </a:xfrm>
          </p:grpSpPr>
          <p:sp>
            <p:nvSpPr>
              <p:cNvPr id="5531" name="Google Shape;5531;p24"/>
              <p:cNvSpPr/>
              <p:nvPr/>
            </p:nvSpPr>
            <p:spPr>
              <a:xfrm rot="10800000" flipH="1">
                <a:off x="7143247" y="3017796"/>
                <a:ext cx="2841595" cy="2782093"/>
              </a:xfrm>
              <a:custGeom>
                <a:avLst/>
                <a:gdLst/>
                <a:ahLst/>
                <a:cxnLst/>
                <a:rect l="l" t="t" r="r" b="b"/>
                <a:pathLst>
                  <a:path w="68398" h="70025" extrusionOk="0">
                    <a:moveTo>
                      <a:pt x="8102" y="1"/>
                    </a:moveTo>
                    <a:cubicBezTo>
                      <a:pt x="6752" y="1"/>
                      <a:pt x="5420" y="214"/>
                      <a:pt x="4187" y="749"/>
                    </a:cubicBezTo>
                    <a:cubicBezTo>
                      <a:pt x="1879" y="1736"/>
                      <a:pt x="1" y="4076"/>
                      <a:pt x="176" y="6591"/>
                    </a:cubicBezTo>
                    <a:cubicBezTo>
                      <a:pt x="430" y="10268"/>
                      <a:pt x="4553" y="12592"/>
                      <a:pt x="5349" y="16189"/>
                    </a:cubicBezTo>
                    <a:cubicBezTo>
                      <a:pt x="6240" y="20232"/>
                      <a:pt x="2738" y="23814"/>
                      <a:pt x="1624" y="27793"/>
                    </a:cubicBezTo>
                    <a:cubicBezTo>
                      <a:pt x="319" y="32536"/>
                      <a:pt x="2929" y="38060"/>
                      <a:pt x="7434" y="40034"/>
                    </a:cubicBezTo>
                    <a:cubicBezTo>
                      <a:pt x="11557" y="41832"/>
                      <a:pt x="16618" y="40877"/>
                      <a:pt x="20439" y="43233"/>
                    </a:cubicBezTo>
                    <a:cubicBezTo>
                      <a:pt x="24386" y="45652"/>
                      <a:pt x="25644" y="50650"/>
                      <a:pt x="27681" y="54789"/>
                    </a:cubicBezTo>
                    <a:cubicBezTo>
                      <a:pt x="31183" y="61824"/>
                      <a:pt x="37502" y="67061"/>
                      <a:pt x="45079" y="69178"/>
                    </a:cubicBezTo>
                    <a:cubicBezTo>
                      <a:pt x="47035" y="69715"/>
                      <a:pt x="49079" y="70024"/>
                      <a:pt x="51107" y="70024"/>
                    </a:cubicBezTo>
                    <a:cubicBezTo>
                      <a:pt x="53468" y="70024"/>
                      <a:pt x="55806" y="69605"/>
                      <a:pt x="57956" y="68637"/>
                    </a:cubicBezTo>
                    <a:cubicBezTo>
                      <a:pt x="66965" y="64610"/>
                      <a:pt x="64737" y="54869"/>
                      <a:pt x="66854" y="46989"/>
                    </a:cubicBezTo>
                    <a:cubicBezTo>
                      <a:pt x="67825" y="43376"/>
                      <a:pt x="68398" y="39269"/>
                      <a:pt x="66392" y="36118"/>
                    </a:cubicBezTo>
                    <a:cubicBezTo>
                      <a:pt x="64371" y="32918"/>
                      <a:pt x="60280" y="31693"/>
                      <a:pt x="56492" y="31422"/>
                    </a:cubicBezTo>
                    <a:cubicBezTo>
                      <a:pt x="55248" y="31334"/>
                      <a:pt x="53986" y="31318"/>
                      <a:pt x="52719" y="31318"/>
                    </a:cubicBezTo>
                    <a:cubicBezTo>
                      <a:pt x="51973" y="31318"/>
                      <a:pt x="51224" y="31323"/>
                      <a:pt x="50478" y="31323"/>
                    </a:cubicBezTo>
                    <a:cubicBezTo>
                      <a:pt x="46772" y="31323"/>
                      <a:pt x="43108" y="31183"/>
                      <a:pt x="39858" y="29512"/>
                    </a:cubicBezTo>
                    <a:cubicBezTo>
                      <a:pt x="32679" y="25803"/>
                      <a:pt x="30865" y="16523"/>
                      <a:pt x="26169" y="9966"/>
                    </a:cubicBezTo>
                    <a:cubicBezTo>
                      <a:pt x="22651" y="5095"/>
                      <a:pt x="17478" y="1704"/>
                      <a:pt x="11620" y="415"/>
                    </a:cubicBezTo>
                    <a:cubicBezTo>
                      <a:pt x="10471" y="163"/>
                      <a:pt x="9280" y="1"/>
                      <a:pt x="8102" y="1"/>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4"/>
              <p:cNvSpPr/>
              <p:nvPr/>
            </p:nvSpPr>
            <p:spPr>
              <a:xfrm rot="5400000">
                <a:off x="6234919" y="-2443534"/>
                <a:ext cx="2392358" cy="5010727"/>
              </a:xfrm>
              <a:custGeom>
                <a:avLst/>
                <a:gdLst/>
                <a:ahLst/>
                <a:cxnLst/>
                <a:rect l="l" t="t" r="r" b="b"/>
                <a:pathLst>
                  <a:path w="50777" h="106351" extrusionOk="0">
                    <a:moveTo>
                      <a:pt x="38547" y="0"/>
                    </a:moveTo>
                    <a:cubicBezTo>
                      <a:pt x="35672" y="0"/>
                      <a:pt x="32752" y="765"/>
                      <a:pt x="30021" y="1771"/>
                    </a:cubicBezTo>
                    <a:cubicBezTo>
                      <a:pt x="21250" y="4970"/>
                      <a:pt x="12846" y="11496"/>
                      <a:pt x="11063" y="20665"/>
                    </a:cubicBezTo>
                    <a:cubicBezTo>
                      <a:pt x="9280" y="29769"/>
                      <a:pt x="14262" y="39925"/>
                      <a:pt x="9949" y="48122"/>
                    </a:cubicBezTo>
                    <a:cubicBezTo>
                      <a:pt x="7131" y="53470"/>
                      <a:pt x="685" y="57099"/>
                      <a:pt x="287" y="63148"/>
                    </a:cubicBezTo>
                    <a:cubicBezTo>
                      <a:pt x="0" y="67780"/>
                      <a:pt x="3518" y="71696"/>
                      <a:pt x="5317" y="75978"/>
                    </a:cubicBezTo>
                    <a:cubicBezTo>
                      <a:pt x="8978" y="84605"/>
                      <a:pt x="5651" y="94696"/>
                      <a:pt x="7864" y="103817"/>
                    </a:cubicBezTo>
                    <a:cubicBezTo>
                      <a:pt x="8055" y="104597"/>
                      <a:pt x="8325" y="105425"/>
                      <a:pt x="8962" y="105918"/>
                    </a:cubicBezTo>
                    <a:cubicBezTo>
                      <a:pt x="9364" y="106226"/>
                      <a:pt x="9836" y="106351"/>
                      <a:pt x="10331" y="106351"/>
                    </a:cubicBezTo>
                    <a:cubicBezTo>
                      <a:pt x="11170" y="106351"/>
                      <a:pt x="12073" y="105992"/>
                      <a:pt x="12814" y="105552"/>
                    </a:cubicBezTo>
                    <a:cubicBezTo>
                      <a:pt x="18942" y="101955"/>
                      <a:pt x="21871" y="94760"/>
                      <a:pt x="23892" y="87963"/>
                    </a:cubicBezTo>
                    <a:cubicBezTo>
                      <a:pt x="25914" y="81151"/>
                      <a:pt x="27649" y="73876"/>
                      <a:pt x="32520" y="68719"/>
                    </a:cubicBezTo>
                    <a:cubicBezTo>
                      <a:pt x="36992" y="63992"/>
                      <a:pt x="44044" y="61015"/>
                      <a:pt x="45588" y="54712"/>
                    </a:cubicBezTo>
                    <a:cubicBezTo>
                      <a:pt x="47036" y="48838"/>
                      <a:pt x="42993" y="41930"/>
                      <a:pt x="46416" y="36948"/>
                    </a:cubicBezTo>
                    <a:cubicBezTo>
                      <a:pt x="47689" y="35086"/>
                      <a:pt x="49901" y="33749"/>
                      <a:pt x="50283" y="31536"/>
                    </a:cubicBezTo>
                    <a:cubicBezTo>
                      <a:pt x="50777" y="28719"/>
                      <a:pt x="48119" y="26490"/>
                      <a:pt x="46575" y="24103"/>
                    </a:cubicBezTo>
                    <a:cubicBezTo>
                      <a:pt x="43105" y="18707"/>
                      <a:pt x="46225" y="14902"/>
                      <a:pt x="48469" y="10143"/>
                    </a:cubicBezTo>
                    <a:cubicBezTo>
                      <a:pt x="50538" y="5782"/>
                      <a:pt x="46734" y="1771"/>
                      <a:pt x="42436" y="529"/>
                    </a:cubicBezTo>
                    <a:cubicBezTo>
                      <a:pt x="41164" y="160"/>
                      <a:pt x="39860" y="0"/>
                      <a:pt x="38547"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3" name="Google Shape;5533;p24"/>
            <p:cNvSpPr/>
            <p:nvPr/>
          </p:nvSpPr>
          <p:spPr>
            <a:xfrm>
              <a:off x="7102334" y="2610191"/>
              <a:ext cx="2539487" cy="3040182"/>
            </a:xfrm>
            <a:custGeom>
              <a:avLst/>
              <a:gdLst/>
              <a:ahLst/>
              <a:cxnLst/>
              <a:rect l="l" t="t" r="r" b="b"/>
              <a:pathLst>
                <a:path w="73619" h="88134" extrusionOk="0">
                  <a:moveTo>
                    <a:pt x="59060" y="1"/>
                  </a:moveTo>
                  <a:cubicBezTo>
                    <a:pt x="59052" y="1"/>
                    <a:pt x="59045" y="1"/>
                    <a:pt x="59038" y="1"/>
                  </a:cubicBezTo>
                  <a:cubicBezTo>
                    <a:pt x="54916" y="17"/>
                    <a:pt x="53006" y="5763"/>
                    <a:pt x="52767" y="9090"/>
                  </a:cubicBezTo>
                  <a:cubicBezTo>
                    <a:pt x="52544" y="12512"/>
                    <a:pt x="53594" y="15854"/>
                    <a:pt x="54247" y="19213"/>
                  </a:cubicBezTo>
                  <a:cubicBezTo>
                    <a:pt x="54900" y="22556"/>
                    <a:pt x="55107" y="26249"/>
                    <a:pt x="53372" y="29193"/>
                  </a:cubicBezTo>
                  <a:cubicBezTo>
                    <a:pt x="51923" y="31597"/>
                    <a:pt x="49408" y="33109"/>
                    <a:pt x="46957" y="34446"/>
                  </a:cubicBezTo>
                  <a:cubicBezTo>
                    <a:pt x="44490" y="35783"/>
                    <a:pt x="41911" y="37104"/>
                    <a:pt x="40160" y="39285"/>
                  </a:cubicBezTo>
                  <a:cubicBezTo>
                    <a:pt x="38409" y="41481"/>
                    <a:pt x="37773" y="44840"/>
                    <a:pt x="39492" y="47053"/>
                  </a:cubicBezTo>
                  <a:cubicBezTo>
                    <a:pt x="41449" y="49552"/>
                    <a:pt x="45524" y="49631"/>
                    <a:pt x="47339" y="52242"/>
                  </a:cubicBezTo>
                  <a:cubicBezTo>
                    <a:pt x="49106" y="54788"/>
                    <a:pt x="47625" y="58577"/>
                    <a:pt x="44999" y="60232"/>
                  </a:cubicBezTo>
                  <a:cubicBezTo>
                    <a:pt x="43056" y="61457"/>
                    <a:pt x="40739" y="61802"/>
                    <a:pt x="38415" y="61802"/>
                  </a:cubicBezTo>
                  <a:cubicBezTo>
                    <a:pt x="37597" y="61802"/>
                    <a:pt x="36778" y="61759"/>
                    <a:pt x="35974" y="61697"/>
                  </a:cubicBezTo>
                  <a:cubicBezTo>
                    <a:pt x="30992" y="61299"/>
                    <a:pt x="26057" y="60296"/>
                    <a:pt x="21059" y="60153"/>
                  </a:cubicBezTo>
                  <a:cubicBezTo>
                    <a:pt x="20665" y="60140"/>
                    <a:pt x="20271" y="60134"/>
                    <a:pt x="19875" y="60134"/>
                  </a:cubicBezTo>
                  <a:cubicBezTo>
                    <a:pt x="15234" y="60134"/>
                    <a:pt x="10518" y="61030"/>
                    <a:pt x="6733" y="63670"/>
                  </a:cubicBezTo>
                  <a:cubicBezTo>
                    <a:pt x="2643" y="66536"/>
                    <a:pt x="0" y="71852"/>
                    <a:pt x="1353" y="76659"/>
                  </a:cubicBezTo>
                  <a:cubicBezTo>
                    <a:pt x="2261" y="79906"/>
                    <a:pt x="4839" y="82501"/>
                    <a:pt x="7800" y="84108"/>
                  </a:cubicBezTo>
                  <a:cubicBezTo>
                    <a:pt x="10761" y="85716"/>
                    <a:pt x="14103" y="86448"/>
                    <a:pt x="17430" y="87005"/>
                  </a:cubicBezTo>
                  <a:cubicBezTo>
                    <a:pt x="21683" y="87710"/>
                    <a:pt x="26009" y="88134"/>
                    <a:pt x="30321" y="88134"/>
                  </a:cubicBezTo>
                  <a:cubicBezTo>
                    <a:pt x="34773" y="88134"/>
                    <a:pt x="39209" y="87682"/>
                    <a:pt x="43535" y="86623"/>
                  </a:cubicBezTo>
                  <a:cubicBezTo>
                    <a:pt x="52035" y="84554"/>
                    <a:pt x="60105" y="79970"/>
                    <a:pt x="65405" y="72998"/>
                  </a:cubicBezTo>
                  <a:cubicBezTo>
                    <a:pt x="71820" y="64530"/>
                    <a:pt x="73619" y="53388"/>
                    <a:pt x="73539" y="42771"/>
                  </a:cubicBezTo>
                  <a:cubicBezTo>
                    <a:pt x="73459" y="34589"/>
                    <a:pt x="72361" y="26392"/>
                    <a:pt x="70053" y="18544"/>
                  </a:cubicBezTo>
                  <a:cubicBezTo>
                    <a:pt x="68702" y="13918"/>
                    <a:pt x="65302" y="1"/>
                    <a:pt x="59060" y="1"/>
                  </a:cubicBezTo>
                  <a:close/>
                </a:path>
              </a:pathLst>
            </a:custGeom>
            <a:solidFill>
              <a:schemeClr val="dk2"/>
            </a:solidFill>
            <a:ln>
              <a:noFill/>
            </a:ln>
            <a:effectLst>
              <a:outerShdw blurRad="542925" dist="66675" dir="522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4" name="Google Shape;5534;p24"/>
            <p:cNvGrpSpPr/>
            <p:nvPr/>
          </p:nvGrpSpPr>
          <p:grpSpPr>
            <a:xfrm>
              <a:off x="2005514" y="-634476"/>
              <a:ext cx="1816075" cy="1816195"/>
              <a:chOff x="1345541" y="2876909"/>
              <a:chExt cx="1348737" cy="1348826"/>
            </a:xfrm>
          </p:grpSpPr>
          <p:sp>
            <p:nvSpPr>
              <p:cNvPr id="5535" name="Google Shape;5535;p24"/>
              <p:cNvSpPr/>
              <p:nvPr/>
            </p:nvSpPr>
            <p:spPr>
              <a:xfrm>
                <a:off x="1978272" y="3488606"/>
                <a:ext cx="52051" cy="43964"/>
              </a:xfrm>
              <a:custGeom>
                <a:avLst/>
                <a:gdLst/>
                <a:ahLst/>
                <a:cxnLst/>
                <a:rect l="l" t="t" r="r" b="b"/>
                <a:pathLst>
                  <a:path w="1757" h="1484" extrusionOk="0">
                    <a:moveTo>
                      <a:pt x="770" y="0"/>
                    </a:moveTo>
                    <a:cubicBezTo>
                      <a:pt x="356" y="0"/>
                      <a:pt x="38" y="318"/>
                      <a:pt x="22" y="716"/>
                    </a:cubicBezTo>
                    <a:cubicBezTo>
                      <a:pt x="0" y="1175"/>
                      <a:pt x="367" y="1483"/>
                      <a:pt x="754" y="1483"/>
                    </a:cubicBezTo>
                    <a:cubicBezTo>
                      <a:pt x="932" y="1483"/>
                      <a:pt x="1113" y="1419"/>
                      <a:pt x="1263" y="1273"/>
                    </a:cubicBezTo>
                    <a:cubicBezTo>
                      <a:pt x="1757" y="812"/>
                      <a:pt x="1423"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24"/>
              <p:cNvSpPr/>
              <p:nvPr/>
            </p:nvSpPr>
            <p:spPr>
              <a:xfrm>
                <a:off x="1951343" y="3547974"/>
                <a:ext cx="51636" cy="43964"/>
              </a:xfrm>
              <a:custGeom>
                <a:avLst/>
                <a:gdLst/>
                <a:ahLst/>
                <a:cxnLst/>
                <a:rect l="l" t="t" r="r" b="b"/>
                <a:pathLst>
                  <a:path w="1743" h="1484" extrusionOk="0">
                    <a:moveTo>
                      <a:pt x="988" y="1"/>
                    </a:moveTo>
                    <a:cubicBezTo>
                      <a:pt x="344" y="1"/>
                      <a:pt x="1" y="775"/>
                      <a:pt x="453" y="1243"/>
                    </a:cubicBezTo>
                    <a:cubicBezTo>
                      <a:pt x="609" y="1409"/>
                      <a:pt x="803" y="1483"/>
                      <a:pt x="994" y="1483"/>
                    </a:cubicBezTo>
                    <a:cubicBezTo>
                      <a:pt x="1371" y="1483"/>
                      <a:pt x="1732" y="1194"/>
                      <a:pt x="1743" y="750"/>
                    </a:cubicBezTo>
                    <a:cubicBezTo>
                      <a:pt x="1743" y="352"/>
                      <a:pt x="1424" y="18"/>
                      <a:pt x="1026" y="2"/>
                    </a:cubicBezTo>
                    <a:cubicBezTo>
                      <a:pt x="1013" y="1"/>
                      <a:pt x="1000" y="1"/>
                      <a:pt x="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24"/>
              <p:cNvSpPr/>
              <p:nvPr/>
            </p:nvSpPr>
            <p:spPr>
              <a:xfrm>
                <a:off x="2030442" y="3508395"/>
                <a:ext cx="51755" cy="43934"/>
              </a:xfrm>
              <a:custGeom>
                <a:avLst/>
                <a:gdLst/>
                <a:ahLst/>
                <a:cxnLst/>
                <a:rect l="l" t="t" r="r" b="b"/>
                <a:pathLst>
                  <a:path w="1747" h="1483" extrusionOk="0">
                    <a:moveTo>
                      <a:pt x="995" y="0"/>
                    </a:moveTo>
                    <a:cubicBezTo>
                      <a:pt x="339" y="0"/>
                      <a:pt x="1" y="801"/>
                      <a:pt x="473" y="1258"/>
                    </a:cubicBezTo>
                    <a:cubicBezTo>
                      <a:pt x="624" y="1413"/>
                      <a:pt x="811" y="1483"/>
                      <a:pt x="995" y="1483"/>
                    </a:cubicBezTo>
                    <a:cubicBezTo>
                      <a:pt x="1377" y="1483"/>
                      <a:pt x="1747" y="1184"/>
                      <a:pt x="1747" y="733"/>
                    </a:cubicBezTo>
                    <a:cubicBezTo>
                      <a:pt x="1731" y="335"/>
                      <a:pt x="1413" y="1"/>
                      <a:pt x="1015" y="1"/>
                    </a:cubicBezTo>
                    <a:cubicBezTo>
                      <a:pt x="1008" y="0"/>
                      <a:pt x="1002" y="0"/>
                      <a:pt x="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24"/>
              <p:cNvSpPr/>
              <p:nvPr/>
            </p:nvSpPr>
            <p:spPr>
              <a:xfrm>
                <a:off x="2017733" y="3567823"/>
                <a:ext cx="51755" cy="43964"/>
              </a:xfrm>
              <a:custGeom>
                <a:avLst/>
                <a:gdLst/>
                <a:ahLst/>
                <a:cxnLst/>
                <a:rect l="l" t="t" r="r" b="b"/>
                <a:pathLst>
                  <a:path w="1747" h="1484" extrusionOk="0">
                    <a:moveTo>
                      <a:pt x="759" y="0"/>
                    </a:moveTo>
                    <a:cubicBezTo>
                      <a:pt x="361" y="0"/>
                      <a:pt x="27" y="319"/>
                      <a:pt x="11" y="717"/>
                    </a:cubicBezTo>
                    <a:cubicBezTo>
                      <a:pt x="0" y="1175"/>
                      <a:pt x="378" y="1484"/>
                      <a:pt x="771" y="1484"/>
                    </a:cubicBezTo>
                    <a:cubicBezTo>
                      <a:pt x="951" y="1484"/>
                      <a:pt x="1134" y="1419"/>
                      <a:pt x="1284" y="1274"/>
                    </a:cubicBezTo>
                    <a:cubicBezTo>
                      <a:pt x="1746" y="812"/>
                      <a:pt x="1428"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24"/>
              <p:cNvSpPr/>
              <p:nvPr/>
            </p:nvSpPr>
            <p:spPr>
              <a:xfrm>
                <a:off x="1991633" y="3431755"/>
                <a:ext cx="50659" cy="42719"/>
              </a:xfrm>
              <a:custGeom>
                <a:avLst/>
                <a:gdLst/>
                <a:ahLst/>
                <a:cxnLst/>
                <a:rect l="l" t="t" r="r" b="b"/>
                <a:pathLst>
                  <a:path w="1710" h="1442" extrusionOk="0">
                    <a:moveTo>
                      <a:pt x="965" y="0"/>
                    </a:moveTo>
                    <a:cubicBezTo>
                      <a:pt x="795" y="0"/>
                      <a:pt x="621" y="62"/>
                      <a:pt x="478" y="200"/>
                    </a:cubicBezTo>
                    <a:cubicBezTo>
                      <a:pt x="1" y="646"/>
                      <a:pt x="319" y="1442"/>
                      <a:pt x="956" y="1442"/>
                    </a:cubicBezTo>
                    <a:cubicBezTo>
                      <a:pt x="1354" y="1442"/>
                      <a:pt x="1672" y="1139"/>
                      <a:pt x="1688" y="757"/>
                    </a:cubicBezTo>
                    <a:cubicBezTo>
                      <a:pt x="1710" y="307"/>
                      <a:pt x="1345"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24"/>
              <p:cNvSpPr/>
              <p:nvPr/>
            </p:nvSpPr>
            <p:spPr>
              <a:xfrm>
                <a:off x="1900151" y="3531029"/>
                <a:ext cx="49563" cy="42512"/>
              </a:xfrm>
              <a:custGeom>
                <a:avLst/>
                <a:gdLst/>
                <a:ahLst/>
                <a:cxnLst/>
                <a:rect l="l" t="t" r="r" b="b"/>
                <a:pathLst>
                  <a:path w="1673" h="1435" extrusionOk="0">
                    <a:moveTo>
                      <a:pt x="717" y="1"/>
                    </a:moveTo>
                    <a:cubicBezTo>
                      <a:pt x="319" y="17"/>
                      <a:pt x="1" y="335"/>
                      <a:pt x="1" y="717"/>
                    </a:cubicBezTo>
                    <a:cubicBezTo>
                      <a:pt x="1" y="1149"/>
                      <a:pt x="359" y="1434"/>
                      <a:pt x="729" y="1434"/>
                    </a:cubicBezTo>
                    <a:cubicBezTo>
                      <a:pt x="905" y="1434"/>
                      <a:pt x="1083" y="1370"/>
                      <a:pt x="1226" y="1226"/>
                    </a:cubicBezTo>
                    <a:cubicBezTo>
                      <a:pt x="1672" y="765"/>
                      <a:pt x="1354"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24"/>
              <p:cNvSpPr/>
              <p:nvPr/>
            </p:nvSpPr>
            <p:spPr>
              <a:xfrm>
                <a:off x="2071324" y="3588560"/>
                <a:ext cx="49859" cy="42364"/>
              </a:xfrm>
              <a:custGeom>
                <a:avLst/>
                <a:gdLst/>
                <a:ahLst/>
                <a:cxnLst/>
                <a:rect l="l" t="t" r="r" b="b"/>
                <a:pathLst>
                  <a:path w="1683" h="1430" extrusionOk="0">
                    <a:moveTo>
                      <a:pt x="940" y="1"/>
                    </a:moveTo>
                    <a:cubicBezTo>
                      <a:pt x="303" y="1"/>
                      <a:pt x="1" y="781"/>
                      <a:pt x="462" y="1226"/>
                    </a:cubicBezTo>
                    <a:cubicBezTo>
                      <a:pt x="608" y="1367"/>
                      <a:pt x="783" y="1430"/>
                      <a:pt x="955" y="1430"/>
                    </a:cubicBezTo>
                    <a:cubicBezTo>
                      <a:pt x="1328" y="1430"/>
                      <a:pt x="1683" y="1132"/>
                      <a:pt x="1672" y="685"/>
                    </a:cubicBezTo>
                    <a:cubicBezTo>
                      <a:pt x="1656" y="303"/>
                      <a:pt x="1338"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24"/>
              <p:cNvSpPr/>
              <p:nvPr/>
            </p:nvSpPr>
            <p:spPr>
              <a:xfrm>
                <a:off x="1999187" y="3628169"/>
                <a:ext cx="49415" cy="42245"/>
              </a:xfrm>
              <a:custGeom>
                <a:avLst/>
                <a:gdLst/>
                <a:ahLst/>
                <a:cxnLst/>
                <a:rect l="l" t="t" r="r" b="b"/>
                <a:pathLst>
                  <a:path w="1668" h="1426" extrusionOk="0">
                    <a:moveTo>
                      <a:pt x="736" y="0"/>
                    </a:moveTo>
                    <a:cubicBezTo>
                      <a:pt x="729" y="0"/>
                      <a:pt x="723" y="0"/>
                      <a:pt x="717" y="1"/>
                    </a:cubicBezTo>
                    <a:cubicBezTo>
                      <a:pt x="319" y="1"/>
                      <a:pt x="16" y="319"/>
                      <a:pt x="0" y="701"/>
                    </a:cubicBezTo>
                    <a:cubicBezTo>
                      <a:pt x="0" y="1133"/>
                      <a:pt x="351" y="1425"/>
                      <a:pt x="721" y="1425"/>
                    </a:cubicBezTo>
                    <a:cubicBezTo>
                      <a:pt x="897" y="1425"/>
                      <a:pt x="1077" y="1359"/>
                      <a:pt x="1226" y="1210"/>
                    </a:cubicBezTo>
                    <a:cubicBezTo>
                      <a:pt x="1667" y="769"/>
                      <a:pt x="1360"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24"/>
              <p:cNvSpPr/>
              <p:nvPr/>
            </p:nvSpPr>
            <p:spPr>
              <a:xfrm>
                <a:off x="1913156" y="3472075"/>
                <a:ext cx="49266" cy="42008"/>
              </a:xfrm>
              <a:custGeom>
                <a:avLst/>
                <a:gdLst/>
                <a:ahLst/>
                <a:cxnLst/>
                <a:rect l="l" t="t" r="r" b="b"/>
                <a:pathLst>
                  <a:path w="1663" h="1418" extrusionOk="0">
                    <a:moveTo>
                      <a:pt x="940" y="0"/>
                    </a:moveTo>
                    <a:cubicBezTo>
                      <a:pt x="328" y="0"/>
                      <a:pt x="0" y="743"/>
                      <a:pt x="421" y="1195"/>
                    </a:cubicBezTo>
                    <a:cubicBezTo>
                      <a:pt x="570" y="1349"/>
                      <a:pt x="756" y="1418"/>
                      <a:pt x="938" y="1418"/>
                    </a:cubicBezTo>
                    <a:cubicBezTo>
                      <a:pt x="1302" y="1418"/>
                      <a:pt x="1652" y="1142"/>
                      <a:pt x="1663" y="717"/>
                    </a:cubicBezTo>
                    <a:cubicBezTo>
                      <a:pt x="1663" y="335"/>
                      <a:pt x="1360" y="17"/>
                      <a:pt x="978" y="1"/>
                    </a:cubicBezTo>
                    <a:cubicBezTo>
                      <a:pt x="965" y="0"/>
                      <a:pt x="953"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24"/>
              <p:cNvSpPr/>
              <p:nvPr/>
            </p:nvSpPr>
            <p:spPr>
              <a:xfrm>
                <a:off x="1932946" y="3608350"/>
                <a:ext cx="49296" cy="42008"/>
              </a:xfrm>
              <a:custGeom>
                <a:avLst/>
                <a:gdLst/>
                <a:ahLst/>
                <a:cxnLst/>
                <a:rect l="l" t="t" r="r" b="b"/>
                <a:pathLst>
                  <a:path w="1664" h="1418" extrusionOk="0">
                    <a:moveTo>
                      <a:pt x="941" y="0"/>
                    </a:moveTo>
                    <a:cubicBezTo>
                      <a:pt x="328" y="0"/>
                      <a:pt x="1" y="743"/>
                      <a:pt x="422" y="1195"/>
                    </a:cubicBezTo>
                    <a:cubicBezTo>
                      <a:pt x="570" y="1349"/>
                      <a:pt x="756" y="1418"/>
                      <a:pt x="938" y="1418"/>
                    </a:cubicBezTo>
                    <a:cubicBezTo>
                      <a:pt x="1303" y="1418"/>
                      <a:pt x="1653" y="1142"/>
                      <a:pt x="1663" y="717"/>
                    </a:cubicBezTo>
                    <a:cubicBezTo>
                      <a:pt x="1663" y="335"/>
                      <a:pt x="1361" y="17"/>
                      <a:pt x="979" y="1"/>
                    </a:cubicBezTo>
                    <a:cubicBezTo>
                      <a:pt x="966" y="0"/>
                      <a:pt x="953"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24"/>
              <p:cNvSpPr/>
              <p:nvPr/>
            </p:nvSpPr>
            <p:spPr>
              <a:xfrm>
                <a:off x="2051535" y="3449915"/>
                <a:ext cx="49859" cy="42245"/>
              </a:xfrm>
              <a:custGeom>
                <a:avLst/>
                <a:gdLst/>
                <a:ahLst/>
                <a:cxnLst/>
                <a:rect l="l" t="t" r="r" b="b"/>
                <a:pathLst>
                  <a:path w="1683" h="1426" extrusionOk="0">
                    <a:moveTo>
                      <a:pt x="955" y="1"/>
                    </a:moveTo>
                    <a:cubicBezTo>
                      <a:pt x="319" y="1"/>
                      <a:pt x="0" y="765"/>
                      <a:pt x="462" y="1211"/>
                    </a:cubicBezTo>
                    <a:cubicBezTo>
                      <a:pt x="605" y="1359"/>
                      <a:pt x="784" y="1425"/>
                      <a:pt x="959" y="1425"/>
                    </a:cubicBezTo>
                    <a:cubicBezTo>
                      <a:pt x="1327" y="1425"/>
                      <a:pt x="1682" y="1133"/>
                      <a:pt x="1672" y="701"/>
                    </a:cubicBezTo>
                    <a:cubicBezTo>
                      <a:pt x="1656" y="303"/>
                      <a:pt x="1353"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24"/>
              <p:cNvSpPr/>
              <p:nvPr/>
            </p:nvSpPr>
            <p:spPr>
              <a:xfrm>
                <a:off x="2091410" y="3529133"/>
                <a:ext cx="49266" cy="42008"/>
              </a:xfrm>
              <a:custGeom>
                <a:avLst/>
                <a:gdLst/>
                <a:ahLst/>
                <a:cxnLst/>
                <a:rect l="l" t="t" r="r" b="b"/>
                <a:pathLst>
                  <a:path w="1663" h="1418" extrusionOk="0">
                    <a:moveTo>
                      <a:pt x="924" y="0"/>
                    </a:moveTo>
                    <a:cubicBezTo>
                      <a:pt x="312" y="0"/>
                      <a:pt x="0" y="743"/>
                      <a:pt x="421" y="1195"/>
                    </a:cubicBezTo>
                    <a:cubicBezTo>
                      <a:pt x="570" y="1349"/>
                      <a:pt x="755" y="1418"/>
                      <a:pt x="937" y="1418"/>
                    </a:cubicBezTo>
                    <a:cubicBezTo>
                      <a:pt x="1302" y="1418"/>
                      <a:pt x="1652" y="1142"/>
                      <a:pt x="1663" y="717"/>
                    </a:cubicBezTo>
                    <a:cubicBezTo>
                      <a:pt x="1663" y="335"/>
                      <a:pt x="1360" y="17"/>
                      <a:pt x="962" y="1"/>
                    </a:cubicBezTo>
                    <a:cubicBezTo>
                      <a:pt x="949" y="0"/>
                      <a:pt x="937" y="0"/>
                      <a:pt x="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24"/>
              <p:cNvSpPr/>
              <p:nvPr/>
            </p:nvSpPr>
            <p:spPr>
              <a:xfrm>
                <a:off x="2112029" y="3470653"/>
                <a:ext cx="47963" cy="40438"/>
              </a:xfrm>
              <a:custGeom>
                <a:avLst/>
                <a:gdLst/>
                <a:ahLst/>
                <a:cxnLst/>
                <a:rect l="l" t="t" r="r" b="b"/>
                <a:pathLst>
                  <a:path w="1619" h="1365" extrusionOk="0">
                    <a:moveTo>
                      <a:pt x="946" y="1"/>
                    </a:moveTo>
                    <a:cubicBezTo>
                      <a:pt x="937" y="1"/>
                      <a:pt x="928" y="1"/>
                      <a:pt x="919" y="1"/>
                    </a:cubicBezTo>
                    <a:cubicBezTo>
                      <a:pt x="913" y="1"/>
                      <a:pt x="906" y="1"/>
                      <a:pt x="900" y="1"/>
                    </a:cubicBezTo>
                    <a:cubicBezTo>
                      <a:pt x="307" y="1"/>
                      <a:pt x="0" y="738"/>
                      <a:pt x="441" y="1163"/>
                    </a:cubicBezTo>
                    <a:cubicBezTo>
                      <a:pt x="580" y="1302"/>
                      <a:pt x="750" y="1364"/>
                      <a:pt x="918" y="1364"/>
                    </a:cubicBezTo>
                    <a:cubicBezTo>
                      <a:pt x="1268" y="1364"/>
                      <a:pt x="1603" y="1090"/>
                      <a:pt x="1603" y="670"/>
                    </a:cubicBezTo>
                    <a:cubicBezTo>
                      <a:pt x="1619" y="312"/>
                      <a:pt x="1316"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24"/>
              <p:cNvSpPr/>
              <p:nvPr/>
            </p:nvSpPr>
            <p:spPr>
              <a:xfrm>
                <a:off x="1933775" y="3413151"/>
                <a:ext cx="47992" cy="40764"/>
              </a:xfrm>
              <a:custGeom>
                <a:avLst/>
                <a:gdLst/>
                <a:ahLst/>
                <a:cxnLst/>
                <a:rect l="l" t="t" r="r" b="b"/>
                <a:pathLst>
                  <a:path w="1620" h="1376" extrusionOk="0">
                    <a:moveTo>
                      <a:pt x="931" y="0"/>
                    </a:moveTo>
                    <a:cubicBezTo>
                      <a:pt x="323" y="0"/>
                      <a:pt x="0" y="721"/>
                      <a:pt x="426" y="1162"/>
                    </a:cubicBezTo>
                    <a:cubicBezTo>
                      <a:pt x="562" y="1310"/>
                      <a:pt x="736" y="1375"/>
                      <a:pt x="907" y="1375"/>
                    </a:cubicBezTo>
                    <a:cubicBezTo>
                      <a:pt x="1254" y="1375"/>
                      <a:pt x="1593" y="1106"/>
                      <a:pt x="1604" y="701"/>
                    </a:cubicBezTo>
                    <a:cubicBezTo>
                      <a:pt x="1619" y="319"/>
                      <a:pt x="1317" y="0"/>
                      <a:pt x="951" y="0"/>
                    </a:cubicBezTo>
                    <a:cubicBezTo>
                      <a:pt x="944" y="0"/>
                      <a:pt x="938" y="0"/>
                      <a:pt x="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24"/>
              <p:cNvSpPr/>
              <p:nvPr/>
            </p:nvSpPr>
            <p:spPr>
              <a:xfrm>
                <a:off x="2052483" y="3648462"/>
                <a:ext cx="47637" cy="40764"/>
              </a:xfrm>
              <a:custGeom>
                <a:avLst/>
                <a:gdLst/>
                <a:ahLst/>
                <a:cxnLst/>
                <a:rect l="l" t="t" r="r" b="b"/>
                <a:pathLst>
                  <a:path w="1608" h="1376" extrusionOk="0">
                    <a:moveTo>
                      <a:pt x="923" y="0"/>
                    </a:moveTo>
                    <a:cubicBezTo>
                      <a:pt x="318" y="0"/>
                      <a:pt x="0" y="748"/>
                      <a:pt x="446" y="1178"/>
                    </a:cubicBezTo>
                    <a:cubicBezTo>
                      <a:pt x="583" y="1315"/>
                      <a:pt x="750" y="1376"/>
                      <a:pt x="915" y="1376"/>
                    </a:cubicBezTo>
                    <a:cubicBezTo>
                      <a:pt x="1268" y="1376"/>
                      <a:pt x="1608" y="1097"/>
                      <a:pt x="1608" y="685"/>
                    </a:cubicBezTo>
                    <a:cubicBezTo>
                      <a:pt x="1608" y="303"/>
                      <a:pt x="1305" y="0"/>
                      <a:pt x="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24"/>
              <p:cNvSpPr/>
              <p:nvPr/>
            </p:nvSpPr>
            <p:spPr>
              <a:xfrm>
                <a:off x="1883324" y="3589005"/>
                <a:ext cx="47519" cy="40794"/>
              </a:xfrm>
              <a:custGeom>
                <a:avLst/>
                <a:gdLst/>
                <a:ahLst/>
                <a:cxnLst/>
                <a:rect l="l" t="t" r="r" b="b"/>
                <a:pathLst>
                  <a:path w="1604" h="1377" extrusionOk="0">
                    <a:moveTo>
                      <a:pt x="668" y="1"/>
                    </a:moveTo>
                    <a:cubicBezTo>
                      <a:pt x="314" y="1"/>
                      <a:pt x="12" y="298"/>
                      <a:pt x="12" y="670"/>
                    </a:cubicBezTo>
                    <a:cubicBezTo>
                      <a:pt x="1" y="1094"/>
                      <a:pt x="331" y="1377"/>
                      <a:pt x="684" y="1377"/>
                    </a:cubicBezTo>
                    <a:cubicBezTo>
                      <a:pt x="848" y="1377"/>
                      <a:pt x="1016" y="1316"/>
                      <a:pt x="1158" y="1179"/>
                    </a:cubicBezTo>
                    <a:cubicBezTo>
                      <a:pt x="1603" y="766"/>
                      <a:pt x="1317" y="17"/>
                      <a:pt x="696" y="2"/>
                    </a:cubicBezTo>
                    <a:cubicBezTo>
                      <a:pt x="687" y="1"/>
                      <a:pt x="678"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24"/>
              <p:cNvSpPr/>
              <p:nvPr/>
            </p:nvSpPr>
            <p:spPr>
              <a:xfrm>
                <a:off x="1835213" y="3512631"/>
                <a:ext cx="47044" cy="39727"/>
              </a:xfrm>
              <a:custGeom>
                <a:avLst/>
                <a:gdLst/>
                <a:ahLst/>
                <a:cxnLst/>
                <a:rect l="l" t="t" r="r" b="b"/>
                <a:pathLst>
                  <a:path w="1588" h="1341" extrusionOk="0">
                    <a:moveTo>
                      <a:pt x="884" y="1"/>
                    </a:moveTo>
                    <a:cubicBezTo>
                      <a:pt x="308" y="1"/>
                      <a:pt x="1" y="706"/>
                      <a:pt x="410" y="1131"/>
                    </a:cubicBezTo>
                    <a:cubicBezTo>
                      <a:pt x="555" y="1276"/>
                      <a:pt x="732" y="1341"/>
                      <a:pt x="903" y="1341"/>
                    </a:cubicBezTo>
                    <a:cubicBezTo>
                      <a:pt x="1242" y="1341"/>
                      <a:pt x="1561" y="1087"/>
                      <a:pt x="1572" y="685"/>
                    </a:cubicBezTo>
                    <a:cubicBezTo>
                      <a:pt x="1588" y="319"/>
                      <a:pt x="1285" y="1"/>
                      <a:pt x="903" y="1"/>
                    </a:cubicBezTo>
                    <a:cubicBezTo>
                      <a:pt x="897" y="1"/>
                      <a:pt x="891" y="1"/>
                      <a:pt x="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24"/>
              <p:cNvSpPr/>
              <p:nvPr/>
            </p:nvSpPr>
            <p:spPr>
              <a:xfrm>
                <a:off x="2070850" y="3391465"/>
                <a:ext cx="46719" cy="40083"/>
              </a:xfrm>
              <a:custGeom>
                <a:avLst/>
                <a:gdLst/>
                <a:ahLst/>
                <a:cxnLst/>
                <a:rect l="l" t="t" r="r" b="b"/>
                <a:pathLst>
                  <a:path w="1577" h="1353" extrusionOk="0">
                    <a:moveTo>
                      <a:pt x="876" y="0"/>
                    </a:moveTo>
                    <a:cubicBezTo>
                      <a:pt x="287" y="16"/>
                      <a:pt x="1" y="748"/>
                      <a:pt x="431" y="1162"/>
                    </a:cubicBezTo>
                    <a:cubicBezTo>
                      <a:pt x="567" y="1294"/>
                      <a:pt x="733" y="1353"/>
                      <a:pt x="895" y="1353"/>
                    </a:cubicBezTo>
                    <a:cubicBezTo>
                      <a:pt x="1244" y="1353"/>
                      <a:pt x="1577" y="1081"/>
                      <a:pt x="1577" y="669"/>
                    </a:cubicBezTo>
                    <a:cubicBezTo>
                      <a:pt x="1561" y="287"/>
                      <a:pt x="1258" y="0"/>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24"/>
              <p:cNvSpPr/>
              <p:nvPr/>
            </p:nvSpPr>
            <p:spPr>
              <a:xfrm>
                <a:off x="1875177" y="3393924"/>
                <a:ext cx="46541" cy="39520"/>
              </a:xfrm>
              <a:custGeom>
                <a:avLst/>
                <a:gdLst/>
                <a:ahLst/>
                <a:cxnLst/>
                <a:rect l="l" t="t" r="r" b="b"/>
                <a:pathLst>
                  <a:path w="1571" h="1334" extrusionOk="0">
                    <a:moveTo>
                      <a:pt x="887" y="0"/>
                    </a:moveTo>
                    <a:cubicBezTo>
                      <a:pt x="728" y="0"/>
                      <a:pt x="565" y="58"/>
                      <a:pt x="430" y="188"/>
                    </a:cubicBezTo>
                    <a:cubicBezTo>
                      <a:pt x="0" y="586"/>
                      <a:pt x="287" y="1318"/>
                      <a:pt x="876" y="1334"/>
                    </a:cubicBezTo>
                    <a:cubicBezTo>
                      <a:pt x="1242" y="1334"/>
                      <a:pt x="1544" y="1047"/>
                      <a:pt x="1560" y="681"/>
                    </a:cubicBezTo>
                    <a:cubicBezTo>
                      <a:pt x="1571" y="277"/>
                      <a:pt x="123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24"/>
              <p:cNvSpPr/>
              <p:nvPr/>
            </p:nvSpPr>
            <p:spPr>
              <a:xfrm>
                <a:off x="1916652" y="3668726"/>
                <a:ext cx="46719" cy="40112"/>
              </a:xfrm>
              <a:custGeom>
                <a:avLst/>
                <a:gdLst/>
                <a:ahLst/>
                <a:cxnLst/>
                <a:rect l="l" t="t" r="r" b="b"/>
                <a:pathLst>
                  <a:path w="1577" h="1354" extrusionOk="0">
                    <a:moveTo>
                      <a:pt x="898" y="0"/>
                    </a:moveTo>
                    <a:cubicBezTo>
                      <a:pt x="734" y="0"/>
                      <a:pt x="568" y="59"/>
                      <a:pt x="431" y="192"/>
                    </a:cubicBezTo>
                    <a:cubicBezTo>
                      <a:pt x="1" y="621"/>
                      <a:pt x="303" y="1338"/>
                      <a:pt x="892" y="1354"/>
                    </a:cubicBezTo>
                    <a:cubicBezTo>
                      <a:pt x="1274" y="1354"/>
                      <a:pt x="1577" y="1051"/>
                      <a:pt x="1577" y="669"/>
                    </a:cubicBezTo>
                    <a:cubicBezTo>
                      <a:pt x="1577" y="268"/>
                      <a:pt x="1245" y="0"/>
                      <a:pt x="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24"/>
              <p:cNvSpPr/>
              <p:nvPr/>
            </p:nvSpPr>
            <p:spPr>
              <a:xfrm>
                <a:off x="2136706" y="3411699"/>
                <a:ext cx="46422" cy="39461"/>
              </a:xfrm>
              <a:custGeom>
                <a:avLst/>
                <a:gdLst/>
                <a:ahLst/>
                <a:cxnLst/>
                <a:rect l="l" t="t" r="r" b="b"/>
                <a:pathLst>
                  <a:path w="1567" h="1332" extrusionOk="0">
                    <a:moveTo>
                      <a:pt x="662" y="1"/>
                    </a:moveTo>
                    <a:cubicBezTo>
                      <a:pt x="310" y="1"/>
                      <a:pt x="38" y="282"/>
                      <a:pt x="22" y="638"/>
                    </a:cubicBezTo>
                    <a:cubicBezTo>
                      <a:pt x="0" y="1046"/>
                      <a:pt x="337" y="1332"/>
                      <a:pt x="688" y="1332"/>
                    </a:cubicBezTo>
                    <a:cubicBezTo>
                      <a:pt x="845" y="1332"/>
                      <a:pt x="1004" y="1275"/>
                      <a:pt x="1136" y="1148"/>
                    </a:cubicBezTo>
                    <a:cubicBezTo>
                      <a:pt x="1566" y="734"/>
                      <a:pt x="1296" y="2"/>
                      <a:pt x="691" y="2"/>
                    </a:cubicBezTo>
                    <a:cubicBezTo>
                      <a:pt x="681" y="1"/>
                      <a:pt x="671"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24"/>
              <p:cNvSpPr/>
              <p:nvPr/>
            </p:nvSpPr>
            <p:spPr>
              <a:xfrm>
                <a:off x="2112829" y="3666800"/>
                <a:ext cx="46571" cy="39668"/>
              </a:xfrm>
              <a:custGeom>
                <a:avLst/>
                <a:gdLst/>
                <a:ahLst/>
                <a:cxnLst/>
                <a:rect l="l" t="t" r="r" b="b"/>
                <a:pathLst>
                  <a:path w="1572" h="1339" extrusionOk="0">
                    <a:moveTo>
                      <a:pt x="878" y="0"/>
                    </a:moveTo>
                    <a:cubicBezTo>
                      <a:pt x="721" y="0"/>
                      <a:pt x="562" y="55"/>
                      <a:pt x="430" y="177"/>
                    </a:cubicBezTo>
                    <a:cubicBezTo>
                      <a:pt x="0" y="591"/>
                      <a:pt x="287" y="1323"/>
                      <a:pt x="876" y="1339"/>
                    </a:cubicBezTo>
                    <a:cubicBezTo>
                      <a:pt x="1242" y="1339"/>
                      <a:pt x="1544" y="1052"/>
                      <a:pt x="1560" y="686"/>
                    </a:cubicBezTo>
                    <a:cubicBezTo>
                      <a:pt x="1571" y="278"/>
                      <a:pt x="1231"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24"/>
              <p:cNvSpPr/>
              <p:nvPr/>
            </p:nvSpPr>
            <p:spPr>
              <a:xfrm>
                <a:off x="2176493" y="3490946"/>
                <a:ext cx="46245" cy="39401"/>
              </a:xfrm>
              <a:custGeom>
                <a:avLst/>
                <a:gdLst/>
                <a:ahLst/>
                <a:cxnLst/>
                <a:rect l="l" t="t" r="r" b="b"/>
                <a:pathLst>
                  <a:path w="1561" h="1330" extrusionOk="0">
                    <a:moveTo>
                      <a:pt x="669" y="1"/>
                    </a:moveTo>
                    <a:cubicBezTo>
                      <a:pt x="319" y="1"/>
                      <a:pt x="16" y="287"/>
                      <a:pt x="0" y="653"/>
                    </a:cubicBezTo>
                    <a:cubicBezTo>
                      <a:pt x="0" y="1054"/>
                      <a:pt x="332" y="1329"/>
                      <a:pt x="679" y="1329"/>
                    </a:cubicBezTo>
                    <a:cubicBezTo>
                      <a:pt x="842" y="1329"/>
                      <a:pt x="1009" y="1268"/>
                      <a:pt x="1146" y="1131"/>
                    </a:cubicBezTo>
                    <a:cubicBezTo>
                      <a:pt x="1560" y="717"/>
                      <a:pt x="127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24"/>
              <p:cNvSpPr/>
              <p:nvPr/>
            </p:nvSpPr>
            <p:spPr>
              <a:xfrm>
                <a:off x="1861490" y="3453233"/>
                <a:ext cx="46719" cy="39964"/>
              </a:xfrm>
              <a:custGeom>
                <a:avLst/>
                <a:gdLst/>
                <a:ahLst/>
                <a:cxnLst/>
                <a:rect l="l" t="t" r="r" b="b"/>
                <a:pathLst>
                  <a:path w="1577" h="1349" extrusionOk="0">
                    <a:moveTo>
                      <a:pt x="685" y="0"/>
                    </a:moveTo>
                    <a:cubicBezTo>
                      <a:pt x="319" y="0"/>
                      <a:pt x="0" y="303"/>
                      <a:pt x="16" y="669"/>
                    </a:cubicBezTo>
                    <a:cubicBezTo>
                      <a:pt x="16" y="1077"/>
                      <a:pt x="343" y="1348"/>
                      <a:pt x="688" y="1348"/>
                    </a:cubicBezTo>
                    <a:cubicBezTo>
                      <a:pt x="854" y="1348"/>
                      <a:pt x="1023" y="1286"/>
                      <a:pt x="1162" y="1146"/>
                    </a:cubicBezTo>
                    <a:cubicBezTo>
                      <a:pt x="1576" y="717"/>
                      <a:pt x="1290"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24"/>
              <p:cNvSpPr/>
              <p:nvPr/>
            </p:nvSpPr>
            <p:spPr>
              <a:xfrm>
                <a:off x="2036100" y="3708808"/>
                <a:ext cx="45622" cy="39164"/>
              </a:xfrm>
              <a:custGeom>
                <a:avLst/>
                <a:gdLst/>
                <a:ahLst/>
                <a:cxnLst/>
                <a:rect l="l" t="t" r="r" b="b"/>
                <a:pathLst>
                  <a:path w="1540" h="1322" extrusionOk="0">
                    <a:moveTo>
                      <a:pt x="868" y="0"/>
                    </a:moveTo>
                    <a:cubicBezTo>
                      <a:pt x="292" y="0"/>
                      <a:pt x="0" y="705"/>
                      <a:pt x="410" y="1115"/>
                    </a:cubicBezTo>
                    <a:cubicBezTo>
                      <a:pt x="542" y="1257"/>
                      <a:pt x="709" y="1321"/>
                      <a:pt x="874" y="1321"/>
                    </a:cubicBezTo>
                    <a:cubicBezTo>
                      <a:pt x="1206" y="1321"/>
                      <a:pt x="1529" y="1063"/>
                      <a:pt x="1540" y="669"/>
                    </a:cubicBezTo>
                    <a:cubicBezTo>
                      <a:pt x="1540" y="303"/>
                      <a:pt x="1253" y="16"/>
                      <a:pt x="887" y="1"/>
                    </a:cubicBezTo>
                    <a:cubicBezTo>
                      <a:pt x="881" y="0"/>
                      <a:pt x="874"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24"/>
              <p:cNvSpPr/>
              <p:nvPr/>
            </p:nvSpPr>
            <p:spPr>
              <a:xfrm>
                <a:off x="1864305" y="3649380"/>
                <a:ext cx="46126" cy="39312"/>
              </a:xfrm>
              <a:custGeom>
                <a:avLst/>
                <a:gdLst/>
                <a:ahLst/>
                <a:cxnLst/>
                <a:rect l="l" t="t" r="r" b="b"/>
                <a:pathLst>
                  <a:path w="1557" h="1327" extrusionOk="0">
                    <a:moveTo>
                      <a:pt x="673" y="1"/>
                    </a:moveTo>
                    <a:cubicBezTo>
                      <a:pt x="667" y="1"/>
                      <a:pt x="660" y="1"/>
                      <a:pt x="654" y="1"/>
                    </a:cubicBezTo>
                    <a:cubicBezTo>
                      <a:pt x="303" y="1"/>
                      <a:pt x="1" y="303"/>
                      <a:pt x="1" y="669"/>
                    </a:cubicBezTo>
                    <a:cubicBezTo>
                      <a:pt x="1" y="1067"/>
                      <a:pt x="327" y="1326"/>
                      <a:pt x="666" y="1326"/>
                    </a:cubicBezTo>
                    <a:cubicBezTo>
                      <a:pt x="830" y="1326"/>
                      <a:pt x="996" y="1266"/>
                      <a:pt x="1131" y="1131"/>
                    </a:cubicBezTo>
                    <a:cubicBezTo>
                      <a:pt x="1556" y="706"/>
                      <a:pt x="1265"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24"/>
              <p:cNvSpPr/>
              <p:nvPr/>
            </p:nvSpPr>
            <p:spPr>
              <a:xfrm>
                <a:off x="1818119" y="3572296"/>
                <a:ext cx="45771" cy="39401"/>
              </a:xfrm>
              <a:custGeom>
                <a:avLst/>
                <a:gdLst/>
                <a:ahLst/>
                <a:cxnLst/>
                <a:rect l="l" t="t" r="r" b="b"/>
                <a:pathLst>
                  <a:path w="1545" h="1330" extrusionOk="0">
                    <a:moveTo>
                      <a:pt x="881" y="0"/>
                    </a:moveTo>
                    <a:cubicBezTo>
                      <a:pt x="715" y="0"/>
                      <a:pt x="546" y="62"/>
                      <a:pt x="414" y="199"/>
                    </a:cubicBezTo>
                    <a:cubicBezTo>
                      <a:pt x="0" y="629"/>
                      <a:pt x="303" y="1330"/>
                      <a:pt x="891" y="1330"/>
                    </a:cubicBezTo>
                    <a:cubicBezTo>
                      <a:pt x="1258" y="1314"/>
                      <a:pt x="1544" y="1011"/>
                      <a:pt x="1544" y="645"/>
                    </a:cubicBezTo>
                    <a:cubicBezTo>
                      <a:pt x="1544" y="252"/>
                      <a:pt x="1217"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24"/>
              <p:cNvSpPr/>
              <p:nvPr/>
            </p:nvSpPr>
            <p:spPr>
              <a:xfrm>
                <a:off x="1954513" y="3354434"/>
                <a:ext cx="46126" cy="39401"/>
              </a:xfrm>
              <a:custGeom>
                <a:avLst/>
                <a:gdLst/>
                <a:ahLst/>
                <a:cxnLst/>
                <a:rect l="l" t="t" r="r" b="b"/>
                <a:pathLst>
                  <a:path w="1557" h="1330" extrusionOk="0">
                    <a:moveTo>
                      <a:pt x="878" y="0"/>
                    </a:moveTo>
                    <a:cubicBezTo>
                      <a:pt x="711" y="0"/>
                      <a:pt x="542" y="62"/>
                      <a:pt x="410" y="200"/>
                    </a:cubicBezTo>
                    <a:cubicBezTo>
                      <a:pt x="1" y="625"/>
                      <a:pt x="308" y="1330"/>
                      <a:pt x="884" y="1330"/>
                    </a:cubicBezTo>
                    <a:cubicBezTo>
                      <a:pt x="891" y="1330"/>
                      <a:pt x="897" y="1330"/>
                      <a:pt x="904" y="1330"/>
                    </a:cubicBezTo>
                    <a:cubicBezTo>
                      <a:pt x="1270" y="1314"/>
                      <a:pt x="1556" y="1011"/>
                      <a:pt x="1556" y="645"/>
                    </a:cubicBezTo>
                    <a:cubicBezTo>
                      <a:pt x="1546" y="252"/>
                      <a:pt x="1215"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24"/>
              <p:cNvSpPr/>
              <p:nvPr/>
            </p:nvSpPr>
            <p:spPr>
              <a:xfrm>
                <a:off x="2158570" y="3549900"/>
                <a:ext cx="46571" cy="40083"/>
              </a:xfrm>
              <a:custGeom>
                <a:avLst/>
                <a:gdLst/>
                <a:ahLst/>
                <a:cxnLst/>
                <a:rect l="l" t="t" r="r" b="b"/>
                <a:pathLst>
                  <a:path w="1572" h="1353" extrusionOk="0">
                    <a:moveTo>
                      <a:pt x="689" y="0"/>
                    </a:moveTo>
                    <a:cubicBezTo>
                      <a:pt x="682" y="0"/>
                      <a:pt x="676" y="0"/>
                      <a:pt x="669" y="0"/>
                    </a:cubicBezTo>
                    <a:cubicBezTo>
                      <a:pt x="303" y="16"/>
                      <a:pt x="0" y="319"/>
                      <a:pt x="16" y="701"/>
                    </a:cubicBezTo>
                    <a:cubicBezTo>
                      <a:pt x="27" y="1094"/>
                      <a:pt x="357" y="1353"/>
                      <a:pt x="699" y="1353"/>
                    </a:cubicBezTo>
                    <a:cubicBezTo>
                      <a:pt x="869" y="1353"/>
                      <a:pt x="1041" y="1289"/>
                      <a:pt x="1178" y="1146"/>
                    </a:cubicBezTo>
                    <a:cubicBezTo>
                      <a:pt x="1572" y="706"/>
                      <a:pt x="1280"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24"/>
              <p:cNvSpPr/>
              <p:nvPr/>
            </p:nvSpPr>
            <p:spPr>
              <a:xfrm>
                <a:off x="2132648" y="3609298"/>
                <a:ext cx="46541" cy="40023"/>
              </a:xfrm>
              <a:custGeom>
                <a:avLst/>
                <a:gdLst/>
                <a:ahLst/>
                <a:cxnLst/>
                <a:rect l="l" t="t" r="r" b="b"/>
                <a:pathLst>
                  <a:path w="1571" h="1351" extrusionOk="0">
                    <a:moveTo>
                      <a:pt x="888" y="0"/>
                    </a:moveTo>
                    <a:cubicBezTo>
                      <a:pt x="879" y="0"/>
                      <a:pt x="869" y="1"/>
                      <a:pt x="860" y="1"/>
                    </a:cubicBezTo>
                    <a:cubicBezTo>
                      <a:pt x="271" y="33"/>
                      <a:pt x="0" y="749"/>
                      <a:pt x="430" y="1163"/>
                    </a:cubicBezTo>
                    <a:cubicBezTo>
                      <a:pt x="565" y="1293"/>
                      <a:pt x="728" y="1350"/>
                      <a:pt x="887" y="1350"/>
                    </a:cubicBezTo>
                    <a:cubicBezTo>
                      <a:pt x="1237" y="1350"/>
                      <a:pt x="1571" y="1074"/>
                      <a:pt x="1560" y="669"/>
                    </a:cubicBezTo>
                    <a:cubicBezTo>
                      <a:pt x="1560" y="297"/>
                      <a:pt x="1257" y="0"/>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24"/>
              <p:cNvSpPr/>
              <p:nvPr/>
            </p:nvSpPr>
            <p:spPr>
              <a:xfrm>
                <a:off x="1982686" y="3688545"/>
                <a:ext cx="46719" cy="40083"/>
              </a:xfrm>
              <a:custGeom>
                <a:avLst/>
                <a:gdLst/>
                <a:ahLst/>
                <a:cxnLst/>
                <a:rect l="l" t="t" r="r" b="b"/>
                <a:pathLst>
                  <a:path w="1577" h="1353" extrusionOk="0">
                    <a:moveTo>
                      <a:pt x="701" y="0"/>
                    </a:moveTo>
                    <a:cubicBezTo>
                      <a:pt x="319" y="0"/>
                      <a:pt x="16" y="287"/>
                      <a:pt x="0" y="669"/>
                    </a:cubicBezTo>
                    <a:cubicBezTo>
                      <a:pt x="0" y="1081"/>
                      <a:pt x="333" y="1353"/>
                      <a:pt x="681" y="1353"/>
                    </a:cubicBezTo>
                    <a:cubicBezTo>
                      <a:pt x="844" y="1353"/>
                      <a:pt x="1010" y="1294"/>
                      <a:pt x="1146" y="1162"/>
                    </a:cubicBezTo>
                    <a:cubicBezTo>
                      <a:pt x="1576" y="748"/>
                      <a:pt x="1290" y="16"/>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24"/>
              <p:cNvSpPr/>
              <p:nvPr/>
            </p:nvSpPr>
            <p:spPr>
              <a:xfrm>
                <a:off x="2011452" y="3373986"/>
                <a:ext cx="46719" cy="40023"/>
              </a:xfrm>
              <a:custGeom>
                <a:avLst/>
                <a:gdLst/>
                <a:ahLst/>
                <a:cxnLst/>
                <a:rect l="l" t="t" r="r" b="b"/>
                <a:pathLst>
                  <a:path w="1577" h="1351" extrusionOk="0">
                    <a:moveTo>
                      <a:pt x="904" y="1"/>
                    </a:moveTo>
                    <a:cubicBezTo>
                      <a:pt x="895" y="1"/>
                      <a:pt x="885" y="1"/>
                      <a:pt x="876" y="1"/>
                    </a:cubicBezTo>
                    <a:cubicBezTo>
                      <a:pt x="271" y="17"/>
                      <a:pt x="0" y="749"/>
                      <a:pt x="430" y="1163"/>
                    </a:cubicBezTo>
                    <a:cubicBezTo>
                      <a:pt x="564" y="1292"/>
                      <a:pt x="726" y="1350"/>
                      <a:pt x="886" y="1350"/>
                    </a:cubicBezTo>
                    <a:cubicBezTo>
                      <a:pt x="1237" y="1350"/>
                      <a:pt x="1576" y="1070"/>
                      <a:pt x="1576" y="654"/>
                    </a:cubicBezTo>
                    <a:cubicBezTo>
                      <a:pt x="1561" y="297"/>
                      <a:pt x="1273" y="1"/>
                      <a:pt x="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24"/>
              <p:cNvSpPr/>
              <p:nvPr/>
            </p:nvSpPr>
            <p:spPr>
              <a:xfrm>
                <a:off x="2193468" y="3628169"/>
                <a:ext cx="43875" cy="37713"/>
              </a:xfrm>
              <a:custGeom>
                <a:avLst/>
                <a:gdLst/>
                <a:ahLst/>
                <a:cxnLst/>
                <a:rect l="l" t="t" r="r" b="b"/>
                <a:pathLst>
                  <a:path w="1481" h="1273" extrusionOk="0">
                    <a:moveTo>
                      <a:pt x="828" y="1"/>
                    </a:moveTo>
                    <a:cubicBezTo>
                      <a:pt x="271" y="1"/>
                      <a:pt x="0" y="701"/>
                      <a:pt x="398" y="1099"/>
                    </a:cubicBezTo>
                    <a:cubicBezTo>
                      <a:pt x="528" y="1219"/>
                      <a:pt x="683" y="1273"/>
                      <a:pt x="835" y="1273"/>
                    </a:cubicBezTo>
                    <a:cubicBezTo>
                      <a:pt x="1166" y="1273"/>
                      <a:pt x="1481" y="1015"/>
                      <a:pt x="1481" y="621"/>
                    </a:cubicBezTo>
                    <a:cubicBezTo>
                      <a:pt x="1465" y="271"/>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24"/>
              <p:cNvSpPr/>
              <p:nvPr/>
            </p:nvSpPr>
            <p:spPr>
              <a:xfrm>
                <a:off x="1779903" y="3493790"/>
                <a:ext cx="43756" cy="37713"/>
              </a:xfrm>
              <a:custGeom>
                <a:avLst/>
                <a:gdLst/>
                <a:ahLst/>
                <a:cxnLst/>
                <a:rect l="l" t="t" r="r" b="b"/>
                <a:pathLst>
                  <a:path w="1477" h="1273" extrusionOk="0">
                    <a:moveTo>
                      <a:pt x="828" y="0"/>
                    </a:moveTo>
                    <a:cubicBezTo>
                      <a:pt x="271" y="16"/>
                      <a:pt x="1" y="701"/>
                      <a:pt x="399" y="1098"/>
                    </a:cubicBezTo>
                    <a:cubicBezTo>
                      <a:pt x="524" y="1219"/>
                      <a:pt x="678" y="1273"/>
                      <a:pt x="830" y="1273"/>
                    </a:cubicBezTo>
                    <a:cubicBezTo>
                      <a:pt x="1159" y="1273"/>
                      <a:pt x="1476" y="1018"/>
                      <a:pt x="1465" y="637"/>
                    </a:cubicBezTo>
                    <a:cubicBezTo>
                      <a:pt x="1465" y="287"/>
                      <a:pt x="117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24"/>
              <p:cNvSpPr/>
              <p:nvPr/>
            </p:nvSpPr>
            <p:spPr>
              <a:xfrm>
                <a:off x="2032338" y="3315536"/>
                <a:ext cx="44674" cy="38009"/>
              </a:xfrm>
              <a:custGeom>
                <a:avLst/>
                <a:gdLst/>
                <a:ahLst/>
                <a:cxnLst/>
                <a:rect l="l" t="t" r="r" b="b"/>
                <a:pathLst>
                  <a:path w="1508" h="1283" extrusionOk="0">
                    <a:moveTo>
                      <a:pt x="851" y="0"/>
                    </a:moveTo>
                    <a:cubicBezTo>
                      <a:pt x="291" y="0"/>
                      <a:pt x="0" y="674"/>
                      <a:pt x="394" y="1083"/>
                    </a:cubicBezTo>
                    <a:cubicBezTo>
                      <a:pt x="526" y="1221"/>
                      <a:pt x="692" y="1283"/>
                      <a:pt x="856" y="1283"/>
                    </a:cubicBezTo>
                    <a:cubicBezTo>
                      <a:pt x="1182" y="1283"/>
                      <a:pt x="1497" y="1035"/>
                      <a:pt x="1508" y="653"/>
                    </a:cubicBezTo>
                    <a:cubicBezTo>
                      <a:pt x="1492" y="303"/>
                      <a:pt x="1221" y="16"/>
                      <a:pt x="871" y="0"/>
                    </a:cubicBezTo>
                    <a:cubicBezTo>
                      <a:pt x="865" y="0"/>
                      <a:pt x="858" y="0"/>
                      <a:pt x="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24"/>
              <p:cNvSpPr/>
              <p:nvPr/>
            </p:nvSpPr>
            <p:spPr>
              <a:xfrm>
                <a:off x="2219390" y="3568771"/>
                <a:ext cx="43904" cy="37535"/>
              </a:xfrm>
              <a:custGeom>
                <a:avLst/>
                <a:gdLst/>
                <a:ahLst/>
                <a:cxnLst/>
                <a:rect l="l" t="t" r="r" b="b"/>
                <a:pathLst>
                  <a:path w="1482" h="1267" extrusionOk="0">
                    <a:moveTo>
                      <a:pt x="622" y="0"/>
                    </a:moveTo>
                    <a:cubicBezTo>
                      <a:pt x="271" y="0"/>
                      <a:pt x="1" y="287"/>
                      <a:pt x="1" y="637"/>
                    </a:cubicBezTo>
                    <a:cubicBezTo>
                      <a:pt x="11" y="1019"/>
                      <a:pt x="319" y="1266"/>
                      <a:pt x="636" y="1266"/>
                    </a:cubicBezTo>
                    <a:cubicBezTo>
                      <a:pt x="795" y="1266"/>
                      <a:pt x="956" y="1204"/>
                      <a:pt x="1083" y="1067"/>
                    </a:cubicBezTo>
                    <a:cubicBezTo>
                      <a:pt x="1481" y="669"/>
                      <a:pt x="1195"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24"/>
              <p:cNvSpPr/>
              <p:nvPr/>
            </p:nvSpPr>
            <p:spPr>
              <a:xfrm>
                <a:off x="2092091" y="3333459"/>
                <a:ext cx="44201" cy="37476"/>
              </a:xfrm>
              <a:custGeom>
                <a:avLst/>
                <a:gdLst/>
                <a:ahLst/>
                <a:cxnLst/>
                <a:rect l="l" t="t" r="r" b="b"/>
                <a:pathLst>
                  <a:path w="1492" h="1265" extrusionOk="0">
                    <a:moveTo>
                      <a:pt x="844" y="0"/>
                    </a:moveTo>
                    <a:cubicBezTo>
                      <a:pt x="271" y="0"/>
                      <a:pt x="0" y="685"/>
                      <a:pt x="398" y="1083"/>
                    </a:cubicBezTo>
                    <a:cubicBezTo>
                      <a:pt x="529" y="1208"/>
                      <a:pt x="686" y="1264"/>
                      <a:pt x="841" y="1264"/>
                    </a:cubicBezTo>
                    <a:cubicBezTo>
                      <a:pt x="1174" y="1264"/>
                      <a:pt x="1491" y="1002"/>
                      <a:pt x="1480" y="621"/>
                    </a:cubicBezTo>
                    <a:cubicBezTo>
                      <a:pt x="1480" y="271"/>
                      <a:pt x="1194"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24"/>
              <p:cNvSpPr/>
              <p:nvPr/>
            </p:nvSpPr>
            <p:spPr>
              <a:xfrm>
                <a:off x="1957831" y="3749098"/>
                <a:ext cx="43726" cy="37564"/>
              </a:xfrm>
              <a:custGeom>
                <a:avLst/>
                <a:gdLst/>
                <a:ahLst/>
                <a:cxnLst/>
                <a:rect l="l" t="t" r="r" b="b"/>
                <a:pathLst>
                  <a:path w="1476" h="1268" extrusionOk="0">
                    <a:moveTo>
                      <a:pt x="844" y="1"/>
                    </a:moveTo>
                    <a:cubicBezTo>
                      <a:pt x="684" y="1"/>
                      <a:pt x="521" y="62"/>
                      <a:pt x="394" y="200"/>
                    </a:cubicBezTo>
                    <a:cubicBezTo>
                      <a:pt x="0" y="594"/>
                      <a:pt x="276" y="1267"/>
                      <a:pt x="836" y="1267"/>
                    </a:cubicBezTo>
                    <a:cubicBezTo>
                      <a:pt x="842" y="1267"/>
                      <a:pt x="849" y="1267"/>
                      <a:pt x="855" y="1267"/>
                    </a:cubicBezTo>
                    <a:cubicBezTo>
                      <a:pt x="1205" y="1267"/>
                      <a:pt x="1476" y="980"/>
                      <a:pt x="1476" y="630"/>
                    </a:cubicBezTo>
                    <a:cubicBezTo>
                      <a:pt x="1476" y="248"/>
                      <a:pt x="1165"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24"/>
              <p:cNvSpPr/>
              <p:nvPr/>
            </p:nvSpPr>
            <p:spPr>
              <a:xfrm>
                <a:off x="2093958" y="3727205"/>
                <a:ext cx="44674" cy="37920"/>
              </a:xfrm>
              <a:custGeom>
                <a:avLst/>
                <a:gdLst/>
                <a:ahLst/>
                <a:cxnLst/>
                <a:rect l="l" t="t" r="r" b="b"/>
                <a:pathLst>
                  <a:path w="1508" h="1280" extrusionOk="0">
                    <a:moveTo>
                      <a:pt x="844" y="0"/>
                    </a:moveTo>
                    <a:cubicBezTo>
                      <a:pt x="271" y="0"/>
                      <a:pt x="1" y="701"/>
                      <a:pt x="415" y="1099"/>
                    </a:cubicBezTo>
                    <a:cubicBezTo>
                      <a:pt x="545" y="1224"/>
                      <a:pt x="702" y="1280"/>
                      <a:pt x="855" y="1280"/>
                    </a:cubicBezTo>
                    <a:cubicBezTo>
                      <a:pt x="1190" y="1280"/>
                      <a:pt x="1508" y="1014"/>
                      <a:pt x="1497" y="621"/>
                    </a:cubicBezTo>
                    <a:cubicBezTo>
                      <a:pt x="1481" y="271"/>
                      <a:pt x="1195"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24"/>
              <p:cNvSpPr/>
              <p:nvPr/>
            </p:nvSpPr>
            <p:spPr>
              <a:xfrm>
                <a:off x="1904861" y="3729546"/>
                <a:ext cx="43756" cy="37564"/>
              </a:xfrm>
              <a:custGeom>
                <a:avLst/>
                <a:gdLst/>
                <a:ahLst/>
                <a:cxnLst/>
                <a:rect l="l" t="t" r="r" b="b"/>
                <a:pathLst>
                  <a:path w="1477" h="1268" extrusionOk="0">
                    <a:moveTo>
                      <a:pt x="641" y="1"/>
                    </a:moveTo>
                    <a:cubicBezTo>
                      <a:pt x="635" y="1"/>
                      <a:pt x="628" y="1"/>
                      <a:pt x="622" y="1"/>
                    </a:cubicBezTo>
                    <a:cubicBezTo>
                      <a:pt x="271" y="1"/>
                      <a:pt x="1" y="287"/>
                      <a:pt x="1" y="638"/>
                    </a:cubicBezTo>
                    <a:cubicBezTo>
                      <a:pt x="1" y="1020"/>
                      <a:pt x="312" y="1267"/>
                      <a:pt x="633" y="1267"/>
                    </a:cubicBezTo>
                    <a:cubicBezTo>
                      <a:pt x="793" y="1267"/>
                      <a:pt x="956" y="1205"/>
                      <a:pt x="1083" y="1067"/>
                    </a:cubicBezTo>
                    <a:cubicBezTo>
                      <a:pt x="1477" y="674"/>
                      <a:pt x="1201"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24"/>
              <p:cNvSpPr/>
              <p:nvPr/>
            </p:nvSpPr>
            <p:spPr>
              <a:xfrm>
                <a:off x="1896388" y="3335326"/>
                <a:ext cx="43875" cy="37950"/>
              </a:xfrm>
              <a:custGeom>
                <a:avLst/>
                <a:gdLst/>
                <a:ahLst/>
                <a:cxnLst/>
                <a:rect l="l" t="t" r="r" b="b"/>
                <a:pathLst>
                  <a:path w="1481" h="1281" extrusionOk="0">
                    <a:moveTo>
                      <a:pt x="828" y="1"/>
                    </a:moveTo>
                    <a:cubicBezTo>
                      <a:pt x="271" y="17"/>
                      <a:pt x="0" y="701"/>
                      <a:pt x="398" y="1099"/>
                    </a:cubicBezTo>
                    <a:cubicBezTo>
                      <a:pt x="529" y="1225"/>
                      <a:pt x="685" y="1281"/>
                      <a:pt x="838" y="1281"/>
                    </a:cubicBezTo>
                    <a:cubicBezTo>
                      <a:pt x="1168" y="1281"/>
                      <a:pt x="1481" y="1019"/>
                      <a:pt x="1481" y="638"/>
                    </a:cubicBezTo>
                    <a:cubicBezTo>
                      <a:pt x="1465" y="287"/>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24"/>
              <p:cNvSpPr/>
              <p:nvPr/>
            </p:nvSpPr>
            <p:spPr>
              <a:xfrm>
                <a:off x="2190624" y="3432022"/>
                <a:ext cx="44852" cy="38009"/>
              </a:xfrm>
              <a:custGeom>
                <a:avLst/>
                <a:gdLst/>
                <a:ahLst/>
                <a:cxnLst/>
                <a:rect l="l" t="t" r="r" b="b"/>
                <a:pathLst>
                  <a:path w="1514" h="1283" extrusionOk="0">
                    <a:moveTo>
                      <a:pt x="876" y="0"/>
                    </a:moveTo>
                    <a:cubicBezTo>
                      <a:pt x="303" y="0"/>
                      <a:pt x="1" y="684"/>
                      <a:pt x="399" y="1082"/>
                    </a:cubicBezTo>
                    <a:cubicBezTo>
                      <a:pt x="531" y="1220"/>
                      <a:pt x="698" y="1282"/>
                      <a:pt x="861" y="1282"/>
                    </a:cubicBezTo>
                    <a:cubicBezTo>
                      <a:pt x="1188" y="1282"/>
                      <a:pt x="1502" y="1035"/>
                      <a:pt x="1513" y="653"/>
                    </a:cubicBezTo>
                    <a:cubicBezTo>
                      <a:pt x="1497" y="302"/>
                      <a:pt x="1227" y="16"/>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24"/>
              <p:cNvSpPr/>
              <p:nvPr/>
            </p:nvSpPr>
            <p:spPr>
              <a:xfrm>
                <a:off x="1796878" y="3434362"/>
                <a:ext cx="44378" cy="37920"/>
              </a:xfrm>
              <a:custGeom>
                <a:avLst/>
                <a:gdLst/>
                <a:ahLst/>
                <a:cxnLst/>
                <a:rect l="l" t="t" r="r" b="b"/>
                <a:pathLst>
                  <a:path w="1498" h="1280" extrusionOk="0">
                    <a:moveTo>
                      <a:pt x="876" y="1"/>
                    </a:moveTo>
                    <a:cubicBezTo>
                      <a:pt x="303" y="1"/>
                      <a:pt x="1" y="669"/>
                      <a:pt x="399" y="1083"/>
                    </a:cubicBezTo>
                    <a:cubicBezTo>
                      <a:pt x="529" y="1219"/>
                      <a:pt x="691" y="1279"/>
                      <a:pt x="850" y="1279"/>
                    </a:cubicBezTo>
                    <a:cubicBezTo>
                      <a:pt x="1174" y="1279"/>
                      <a:pt x="1486" y="1027"/>
                      <a:pt x="1497" y="653"/>
                    </a:cubicBezTo>
                    <a:cubicBezTo>
                      <a:pt x="1497" y="303"/>
                      <a:pt x="1226" y="17"/>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24"/>
              <p:cNvSpPr/>
              <p:nvPr/>
            </p:nvSpPr>
            <p:spPr>
              <a:xfrm>
                <a:off x="1799248" y="3632405"/>
                <a:ext cx="44349" cy="37713"/>
              </a:xfrm>
              <a:custGeom>
                <a:avLst/>
                <a:gdLst/>
                <a:ahLst/>
                <a:cxnLst/>
                <a:rect l="l" t="t" r="r" b="b"/>
                <a:pathLst>
                  <a:path w="1497" h="1273" extrusionOk="0">
                    <a:moveTo>
                      <a:pt x="860" y="1"/>
                    </a:moveTo>
                    <a:cubicBezTo>
                      <a:pt x="303" y="1"/>
                      <a:pt x="0" y="669"/>
                      <a:pt x="398" y="1083"/>
                    </a:cubicBezTo>
                    <a:cubicBezTo>
                      <a:pt x="529" y="1214"/>
                      <a:pt x="691" y="1273"/>
                      <a:pt x="849" y="1273"/>
                    </a:cubicBezTo>
                    <a:cubicBezTo>
                      <a:pt x="1172" y="1273"/>
                      <a:pt x="1481" y="1028"/>
                      <a:pt x="1481" y="654"/>
                    </a:cubicBezTo>
                    <a:cubicBezTo>
                      <a:pt x="1497" y="303"/>
                      <a:pt x="1210" y="17"/>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24"/>
              <p:cNvSpPr/>
              <p:nvPr/>
            </p:nvSpPr>
            <p:spPr>
              <a:xfrm>
                <a:off x="1839923" y="3710201"/>
                <a:ext cx="42808" cy="36320"/>
              </a:xfrm>
              <a:custGeom>
                <a:avLst/>
                <a:gdLst/>
                <a:ahLst/>
                <a:cxnLst/>
                <a:rect l="l" t="t" r="r" b="b"/>
                <a:pathLst>
                  <a:path w="1445" h="1226" extrusionOk="0">
                    <a:moveTo>
                      <a:pt x="820" y="1"/>
                    </a:moveTo>
                    <a:cubicBezTo>
                      <a:pt x="276" y="1"/>
                      <a:pt x="1" y="643"/>
                      <a:pt x="378" y="1036"/>
                    </a:cubicBezTo>
                    <a:cubicBezTo>
                      <a:pt x="504" y="1167"/>
                      <a:pt x="662" y="1226"/>
                      <a:pt x="816" y="1226"/>
                    </a:cubicBezTo>
                    <a:cubicBezTo>
                      <a:pt x="1129" y="1226"/>
                      <a:pt x="1429" y="985"/>
                      <a:pt x="1429" y="622"/>
                    </a:cubicBezTo>
                    <a:cubicBezTo>
                      <a:pt x="1445" y="288"/>
                      <a:pt x="1174" y="1"/>
                      <a:pt x="840" y="1"/>
                    </a:cubicBezTo>
                    <a:cubicBezTo>
                      <a:pt x="833" y="1"/>
                      <a:pt x="827" y="1"/>
                      <a:pt x="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24"/>
              <p:cNvSpPr/>
              <p:nvPr/>
            </p:nvSpPr>
            <p:spPr>
              <a:xfrm>
                <a:off x="1973710" y="3296191"/>
                <a:ext cx="43282" cy="36824"/>
              </a:xfrm>
              <a:custGeom>
                <a:avLst/>
                <a:gdLst/>
                <a:ahLst/>
                <a:cxnLst/>
                <a:rect l="l" t="t" r="r" b="b"/>
                <a:pathLst>
                  <a:path w="1461" h="1243" extrusionOk="0">
                    <a:moveTo>
                      <a:pt x="844" y="1"/>
                    </a:moveTo>
                    <a:cubicBezTo>
                      <a:pt x="287" y="1"/>
                      <a:pt x="1" y="669"/>
                      <a:pt x="399" y="1067"/>
                    </a:cubicBezTo>
                    <a:cubicBezTo>
                      <a:pt x="525" y="1188"/>
                      <a:pt x="678" y="1242"/>
                      <a:pt x="828" y="1242"/>
                    </a:cubicBezTo>
                    <a:cubicBezTo>
                      <a:pt x="1152" y="1242"/>
                      <a:pt x="1460" y="991"/>
                      <a:pt x="1449" y="622"/>
                    </a:cubicBezTo>
                    <a:cubicBezTo>
                      <a:pt x="1449" y="271"/>
                      <a:pt x="1179"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24"/>
              <p:cNvSpPr/>
              <p:nvPr/>
            </p:nvSpPr>
            <p:spPr>
              <a:xfrm>
                <a:off x="2023658" y="3767258"/>
                <a:ext cx="43934" cy="36587"/>
              </a:xfrm>
              <a:custGeom>
                <a:avLst/>
                <a:gdLst/>
                <a:ahLst/>
                <a:cxnLst/>
                <a:rect l="l" t="t" r="r" b="b"/>
                <a:pathLst>
                  <a:path w="1483" h="1235" extrusionOk="0">
                    <a:moveTo>
                      <a:pt x="625" y="1"/>
                    </a:moveTo>
                    <a:cubicBezTo>
                      <a:pt x="305" y="1"/>
                      <a:pt x="49" y="250"/>
                      <a:pt x="34" y="574"/>
                    </a:cubicBezTo>
                    <a:cubicBezTo>
                      <a:pt x="1" y="963"/>
                      <a:pt x="315" y="1235"/>
                      <a:pt x="649" y="1235"/>
                    </a:cubicBezTo>
                    <a:cubicBezTo>
                      <a:pt x="794" y="1235"/>
                      <a:pt x="943" y="1183"/>
                      <a:pt x="1069" y="1068"/>
                    </a:cubicBezTo>
                    <a:cubicBezTo>
                      <a:pt x="1482" y="686"/>
                      <a:pt x="1212" y="1"/>
                      <a:pt x="655" y="1"/>
                    </a:cubicBezTo>
                    <a:cubicBezTo>
                      <a:pt x="645" y="1"/>
                      <a:pt x="635" y="1"/>
                      <a:pt x="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24"/>
              <p:cNvSpPr/>
              <p:nvPr/>
            </p:nvSpPr>
            <p:spPr>
              <a:xfrm>
                <a:off x="2231655" y="3512098"/>
                <a:ext cx="42482" cy="36557"/>
              </a:xfrm>
              <a:custGeom>
                <a:avLst/>
                <a:gdLst/>
                <a:ahLst/>
                <a:cxnLst/>
                <a:rect l="l" t="t" r="r" b="b"/>
                <a:pathLst>
                  <a:path w="1434" h="1234" extrusionOk="0">
                    <a:moveTo>
                      <a:pt x="850" y="1"/>
                    </a:moveTo>
                    <a:cubicBezTo>
                      <a:pt x="832" y="1"/>
                      <a:pt x="814" y="1"/>
                      <a:pt x="797" y="3"/>
                    </a:cubicBezTo>
                    <a:cubicBezTo>
                      <a:pt x="239" y="19"/>
                      <a:pt x="1" y="687"/>
                      <a:pt x="383" y="1069"/>
                    </a:cubicBezTo>
                    <a:cubicBezTo>
                      <a:pt x="506" y="1183"/>
                      <a:pt x="654" y="1234"/>
                      <a:pt x="799" y="1234"/>
                    </a:cubicBezTo>
                    <a:cubicBezTo>
                      <a:pt x="1122" y="1234"/>
                      <a:pt x="1433" y="981"/>
                      <a:pt x="1433" y="608"/>
                    </a:cubicBezTo>
                    <a:cubicBezTo>
                      <a:pt x="1433" y="276"/>
                      <a:pt x="1175"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24"/>
              <p:cNvSpPr/>
              <p:nvPr/>
            </p:nvSpPr>
            <p:spPr>
              <a:xfrm>
                <a:off x="1760706" y="3553662"/>
                <a:ext cx="42808" cy="36468"/>
              </a:xfrm>
              <a:custGeom>
                <a:avLst/>
                <a:gdLst/>
                <a:ahLst/>
                <a:cxnLst/>
                <a:rect l="l" t="t" r="r" b="b"/>
                <a:pathLst>
                  <a:path w="1445" h="1231" extrusionOk="0">
                    <a:moveTo>
                      <a:pt x="820" y="0"/>
                    </a:moveTo>
                    <a:cubicBezTo>
                      <a:pt x="276" y="0"/>
                      <a:pt x="1" y="658"/>
                      <a:pt x="378" y="1051"/>
                    </a:cubicBezTo>
                    <a:cubicBezTo>
                      <a:pt x="502" y="1175"/>
                      <a:pt x="655" y="1230"/>
                      <a:pt x="806" y="1230"/>
                    </a:cubicBezTo>
                    <a:cubicBezTo>
                      <a:pt x="1123" y="1230"/>
                      <a:pt x="1429" y="988"/>
                      <a:pt x="1429" y="621"/>
                    </a:cubicBezTo>
                    <a:cubicBezTo>
                      <a:pt x="1445" y="287"/>
                      <a:pt x="1174" y="1"/>
                      <a:pt x="840" y="1"/>
                    </a:cubicBezTo>
                    <a:cubicBezTo>
                      <a:pt x="833" y="1"/>
                      <a:pt x="827" y="0"/>
                      <a:pt x="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24"/>
              <p:cNvSpPr/>
              <p:nvPr/>
            </p:nvSpPr>
            <p:spPr>
              <a:xfrm>
                <a:off x="2158096" y="3353723"/>
                <a:ext cx="43282" cy="36646"/>
              </a:xfrm>
              <a:custGeom>
                <a:avLst/>
                <a:gdLst/>
                <a:ahLst/>
                <a:cxnLst/>
                <a:rect l="l" t="t" r="r" b="b"/>
                <a:pathLst>
                  <a:path w="1461" h="1237" extrusionOk="0">
                    <a:moveTo>
                      <a:pt x="641" y="0"/>
                    </a:moveTo>
                    <a:cubicBezTo>
                      <a:pt x="634" y="0"/>
                      <a:pt x="628" y="1"/>
                      <a:pt x="621" y="1"/>
                    </a:cubicBezTo>
                    <a:cubicBezTo>
                      <a:pt x="287" y="1"/>
                      <a:pt x="16" y="271"/>
                      <a:pt x="1" y="606"/>
                    </a:cubicBezTo>
                    <a:cubicBezTo>
                      <a:pt x="1" y="983"/>
                      <a:pt x="308" y="1237"/>
                      <a:pt x="630" y="1237"/>
                    </a:cubicBezTo>
                    <a:cubicBezTo>
                      <a:pt x="783" y="1237"/>
                      <a:pt x="939" y="1179"/>
                      <a:pt x="1067" y="1051"/>
                    </a:cubicBezTo>
                    <a:cubicBezTo>
                      <a:pt x="1460" y="658"/>
                      <a:pt x="1185"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24"/>
              <p:cNvSpPr/>
              <p:nvPr/>
            </p:nvSpPr>
            <p:spPr>
              <a:xfrm>
                <a:off x="2174123" y="3688071"/>
                <a:ext cx="43282" cy="36794"/>
              </a:xfrm>
              <a:custGeom>
                <a:avLst/>
                <a:gdLst/>
                <a:ahLst/>
                <a:cxnLst/>
                <a:rect l="l" t="t" r="r" b="b"/>
                <a:pathLst>
                  <a:path w="1461" h="1242" extrusionOk="0">
                    <a:moveTo>
                      <a:pt x="826" y="1"/>
                    </a:moveTo>
                    <a:cubicBezTo>
                      <a:pt x="677" y="1"/>
                      <a:pt x="524" y="55"/>
                      <a:pt x="399" y="175"/>
                    </a:cubicBezTo>
                    <a:cubicBezTo>
                      <a:pt x="1" y="557"/>
                      <a:pt x="271" y="1226"/>
                      <a:pt x="828" y="1242"/>
                    </a:cubicBezTo>
                    <a:cubicBezTo>
                      <a:pt x="1163" y="1242"/>
                      <a:pt x="1433" y="971"/>
                      <a:pt x="1449" y="637"/>
                    </a:cubicBezTo>
                    <a:cubicBezTo>
                      <a:pt x="1460" y="255"/>
                      <a:pt x="1150"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24"/>
              <p:cNvSpPr/>
              <p:nvPr/>
            </p:nvSpPr>
            <p:spPr>
              <a:xfrm>
                <a:off x="1823778" y="3375882"/>
                <a:ext cx="42778" cy="36291"/>
              </a:xfrm>
              <a:custGeom>
                <a:avLst/>
                <a:gdLst/>
                <a:ahLst/>
                <a:cxnLst/>
                <a:rect l="l" t="t" r="r" b="b"/>
                <a:pathLst>
                  <a:path w="1444" h="1225" extrusionOk="0">
                    <a:moveTo>
                      <a:pt x="624" y="1"/>
                    </a:moveTo>
                    <a:cubicBezTo>
                      <a:pt x="618" y="1"/>
                      <a:pt x="611" y="1"/>
                      <a:pt x="605" y="1"/>
                    </a:cubicBezTo>
                    <a:cubicBezTo>
                      <a:pt x="271" y="1"/>
                      <a:pt x="0" y="271"/>
                      <a:pt x="16" y="606"/>
                    </a:cubicBezTo>
                    <a:cubicBezTo>
                      <a:pt x="16" y="980"/>
                      <a:pt x="318" y="1225"/>
                      <a:pt x="631" y="1225"/>
                    </a:cubicBezTo>
                    <a:cubicBezTo>
                      <a:pt x="785" y="1225"/>
                      <a:pt x="941" y="1166"/>
                      <a:pt x="1067" y="1035"/>
                    </a:cubicBezTo>
                    <a:cubicBezTo>
                      <a:pt x="1444" y="642"/>
                      <a:pt x="1153"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24"/>
              <p:cNvSpPr/>
              <p:nvPr/>
            </p:nvSpPr>
            <p:spPr>
              <a:xfrm>
                <a:off x="1838501" y="3316810"/>
                <a:ext cx="41416" cy="35550"/>
              </a:xfrm>
              <a:custGeom>
                <a:avLst/>
                <a:gdLst/>
                <a:ahLst/>
                <a:cxnLst/>
                <a:rect l="l" t="t" r="r" b="b"/>
                <a:pathLst>
                  <a:path w="1398" h="1200" extrusionOk="0">
                    <a:moveTo>
                      <a:pt x="786" y="1"/>
                    </a:moveTo>
                    <a:cubicBezTo>
                      <a:pt x="638" y="1"/>
                      <a:pt x="487" y="56"/>
                      <a:pt x="363" y="180"/>
                    </a:cubicBezTo>
                    <a:cubicBezTo>
                      <a:pt x="1" y="558"/>
                      <a:pt x="261" y="1199"/>
                      <a:pt x="789" y="1199"/>
                    </a:cubicBezTo>
                    <a:cubicBezTo>
                      <a:pt x="795" y="1199"/>
                      <a:pt x="802" y="1199"/>
                      <a:pt x="808" y="1199"/>
                    </a:cubicBezTo>
                    <a:cubicBezTo>
                      <a:pt x="1127" y="1183"/>
                      <a:pt x="1397" y="928"/>
                      <a:pt x="1397" y="594"/>
                    </a:cubicBezTo>
                    <a:cubicBezTo>
                      <a:pt x="1387" y="239"/>
                      <a:pt x="1093"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24"/>
              <p:cNvSpPr/>
              <p:nvPr/>
            </p:nvSpPr>
            <p:spPr>
              <a:xfrm>
                <a:off x="2054023" y="3257531"/>
                <a:ext cx="41386" cy="35520"/>
              </a:xfrm>
              <a:custGeom>
                <a:avLst/>
                <a:gdLst/>
                <a:ahLst/>
                <a:cxnLst/>
                <a:rect l="l" t="t" r="r" b="b"/>
                <a:pathLst>
                  <a:path w="1397" h="1199" extrusionOk="0">
                    <a:moveTo>
                      <a:pt x="788" y="0"/>
                    </a:moveTo>
                    <a:cubicBezTo>
                      <a:pt x="260" y="0"/>
                      <a:pt x="0" y="626"/>
                      <a:pt x="362" y="1019"/>
                    </a:cubicBezTo>
                    <a:cubicBezTo>
                      <a:pt x="485" y="1143"/>
                      <a:pt x="636" y="1198"/>
                      <a:pt x="783" y="1198"/>
                    </a:cubicBezTo>
                    <a:cubicBezTo>
                      <a:pt x="1091" y="1198"/>
                      <a:pt x="1386" y="956"/>
                      <a:pt x="1397" y="590"/>
                    </a:cubicBezTo>
                    <a:cubicBezTo>
                      <a:pt x="1397" y="271"/>
                      <a:pt x="1126" y="1"/>
                      <a:pt x="808" y="1"/>
                    </a:cubicBezTo>
                    <a:cubicBezTo>
                      <a:pt x="801" y="0"/>
                      <a:pt x="794"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24"/>
              <p:cNvSpPr/>
              <p:nvPr/>
            </p:nvSpPr>
            <p:spPr>
              <a:xfrm>
                <a:off x="1785976" y="3690855"/>
                <a:ext cx="42542" cy="35550"/>
              </a:xfrm>
              <a:custGeom>
                <a:avLst/>
                <a:gdLst/>
                <a:ahLst/>
                <a:cxnLst/>
                <a:rect l="l" t="t" r="r" b="b"/>
                <a:pathLst>
                  <a:path w="1436" h="1200" extrusionOk="0">
                    <a:moveTo>
                      <a:pt x="640" y="1"/>
                    </a:moveTo>
                    <a:cubicBezTo>
                      <a:pt x="320" y="1"/>
                      <a:pt x="65" y="235"/>
                      <a:pt x="35" y="543"/>
                    </a:cubicBezTo>
                    <a:cubicBezTo>
                      <a:pt x="1" y="927"/>
                      <a:pt x="312" y="1199"/>
                      <a:pt x="638" y="1199"/>
                    </a:cubicBezTo>
                    <a:cubicBezTo>
                      <a:pt x="771" y="1199"/>
                      <a:pt x="906" y="1154"/>
                      <a:pt x="1021" y="1052"/>
                    </a:cubicBezTo>
                    <a:cubicBezTo>
                      <a:pt x="1435" y="686"/>
                      <a:pt x="1197" y="34"/>
                      <a:pt x="671" y="2"/>
                    </a:cubicBezTo>
                    <a:cubicBezTo>
                      <a:pt x="661" y="1"/>
                      <a:pt x="65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24"/>
              <p:cNvSpPr/>
              <p:nvPr/>
            </p:nvSpPr>
            <p:spPr>
              <a:xfrm>
                <a:off x="1739021" y="3415550"/>
                <a:ext cx="41386" cy="35343"/>
              </a:xfrm>
              <a:custGeom>
                <a:avLst/>
                <a:gdLst/>
                <a:ahLst/>
                <a:cxnLst/>
                <a:rect l="l" t="t" r="r" b="b"/>
                <a:pathLst>
                  <a:path w="1397" h="1193" extrusionOk="0">
                    <a:moveTo>
                      <a:pt x="800" y="0"/>
                    </a:moveTo>
                    <a:cubicBezTo>
                      <a:pt x="651" y="0"/>
                      <a:pt x="499" y="59"/>
                      <a:pt x="378" y="190"/>
                    </a:cubicBezTo>
                    <a:cubicBezTo>
                      <a:pt x="1" y="567"/>
                      <a:pt x="276" y="1193"/>
                      <a:pt x="804" y="1193"/>
                    </a:cubicBezTo>
                    <a:cubicBezTo>
                      <a:pt x="810" y="1193"/>
                      <a:pt x="817" y="1193"/>
                      <a:pt x="824" y="1193"/>
                    </a:cubicBezTo>
                    <a:cubicBezTo>
                      <a:pt x="1142" y="1193"/>
                      <a:pt x="1397" y="922"/>
                      <a:pt x="1397" y="604"/>
                    </a:cubicBezTo>
                    <a:cubicBezTo>
                      <a:pt x="1397" y="241"/>
                      <a:pt x="1104" y="0"/>
                      <a:pt x="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24"/>
              <p:cNvSpPr/>
              <p:nvPr/>
            </p:nvSpPr>
            <p:spPr>
              <a:xfrm>
                <a:off x="2113421" y="3277231"/>
                <a:ext cx="41416" cy="35520"/>
              </a:xfrm>
              <a:custGeom>
                <a:avLst/>
                <a:gdLst/>
                <a:ahLst/>
                <a:cxnLst/>
                <a:rect l="l" t="t" r="r" b="b"/>
                <a:pathLst>
                  <a:path w="1398" h="1199" extrusionOk="0">
                    <a:moveTo>
                      <a:pt x="783" y="0"/>
                    </a:moveTo>
                    <a:cubicBezTo>
                      <a:pt x="636" y="0"/>
                      <a:pt x="486" y="56"/>
                      <a:pt x="363" y="179"/>
                    </a:cubicBezTo>
                    <a:cubicBezTo>
                      <a:pt x="1" y="572"/>
                      <a:pt x="260" y="1198"/>
                      <a:pt x="788" y="1198"/>
                    </a:cubicBezTo>
                    <a:cubicBezTo>
                      <a:pt x="795" y="1198"/>
                      <a:pt x="802" y="1198"/>
                      <a:pt x="808" y="1198"/>
                    </a:cubicBezTo>
                    <a:cubicBezTo>
                      <a:pt x="1127" y="1182"/>
                      <a:pt x="1397" y="927"/>
                      <a:pt x="1397" y="609"/>
                    </a:cubicBezTo>
                    <a:cubicBezTo>
                      <a:pt x="1386" y="243"/>
                      <a:pt x="1091" y="0"/>
                      <a:pt x="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24"/>
              <p:cNvSpPr/>
              <p:nvPr/>
            </p:nvSpPr>
            <p:spPr>
              <a:xfrm>
                <a:off x="2155518" y="3747913"/>
                <a:ext cx="41268" cy="35550"/>
              </a:xfrm>
              <a:custGeom>
                <a:avLst/>
                <a:gdLst/>
                <a:ahLst/>
                <a:cxnLst/>
                <a:rect l="l" t="t" r="r" b="b"/>
                <a:pathLst>
                  <a:path w="1393" h="1200" extrusionOk="0">
                    <a:moveTo>
                      <a:pt x="781" y="1"/>
                    </a:moveTo>
                    <a:cubicBezTo>
                      <a:pt x="265" y="1"/>
                      <a:pt x="1" y="616"/>
                      <a:pt x="342" y="1004"/>
                    </a:cubicBezTo>
                    <a:cubicBezTo>
                      <a:pt x="466" y="1139"/>
                      <a:pt x="625" y="1199"/>
                      <a:pt x="781" y="1199"/>
                    </a:cubicBezTo>
                    <a:cubicBezTo>
                      <a:pt x="1086" y="1199"/>
                      <a:pt x="1382" y="970"/>
                      <a:pt x="1393" y="622"/>
                    </a:cubicBezTo>
                    <a:cubicBezTo>
                      <a:pt x="1393" y="288"/>
                      <a:pt x="1138" y="18"/>
                      <a:pt x="820" y="2"/>
                    </a:cubicBezTo>
                    <a:cubicBezTo>
                      <a:pt x="807" y="1"/>
                      <a:pt x="794"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24"/>
              <p:cNvSpPr/>
              <p:nvPr/>
            </p:nvSpPr>
            <p:spPr>
              <a:xfrm>
                <a:off x="1921392" y="3277320"/>
                <a:ext cx="41386" cy="35550"/>
              </a:xfrm>
              <a:custGeom>
                <a:avLst/>
                <a:gdLst/>
                <a:ahLst/>
                <a:cxnLst/>
                <a:rect l="l" t="t" r="r" b="b"/>
                <a:pathLst>
                  <a:path w="1397" h="1200" extrusionOk="0">
                    <a:moveTo>
                      <a:pt x="592" y="1"/>
                    </a:moveTo>
                    <a:cubicBezTo>
                      <a:pt x="586" y="1"/>
                      <a:pt x="580" y="1"/>
                      <a:pt x="573" y="1"/>
                    </a:cubicBezTo>
                    <a:cubicBezTo>
                      <a:pt x="255" y="17"/>
                      <a:pt x="0" y="272"/>
                      <a:pt x="0" y="606"/>
                    </a:cubicBezTo>
                    <a:cubicBezTo>
                      <a:pt x="0" y="961"/>
                      <a:pt x="297" y="1199"/>
                      <a:pt x="603" y="1199"/>
                    </a:cubicBezTo>
                    <a:cubicBezTo>
                      <a:pt x="751" y="1199"/>
                      <a:pt x="900" y="1144"/>
                      <a:pt x="1019" y="1020"/>
                    </a:cubicBezTo>
                    <a:cubicBezTo>
                      <a:pt x="1396" y="642"/>
                      <a:pt x="112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24"/>
              <p:cNvSpPr/>
              <p:nvPr/>
            </p:nvSpPr>
            <p:spPr>
              <a:xfrm>
                <a:off x="2257340" y="3453204"/>
                <a:ext cx="36617" cy="35432"/>
              </a:xfrm>
              <a:custGeom>
                <a:avLst/>
                <a:gdLst/>
                <a:ahLst/>
                <a:cxnLst/>
                <a:rect l="l" t="t" r="r" b="b"/>
                <a:pathLst>
                  <a:path w="1236" h="1196" extrusionOk="0">
                    <a:moveTo>
                      <a:pt x="619" y="1"/>
                    </a:moveTo>
                    <a:cubicBezTo>
                      <a:pt x="329" y="1"/>
                      <a:pt x="41" y="188"/>
                      <a:pt x="25" y="574"/>
                    </a:cubicBezTo>
                    <a:cubicBezTo>
                      <a:pt x="0" y="984"/>
                      <a:pt x="305" y="1196"/>
                      <a:pt x="613" y="1196"/>
                    </a:cubicBezTo>
                    <a:cubicBezTo>
                      <a:pt x="903" y="1196"/>
                      <a:pt x="1196" y="1008"/>
                      <a:pt x="1219" y="622"/>
                    </a:cubicBezTo>
                    <a:cubicBezTo>
                      <a:pt x="1235" y="212"/>
                      <a:pt x="927"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24"/>
              <p:cNvSpPr/>
              <p:nvPr/>
            </p:nvSpPr>
            <p:spPr>
              <a:xfrm>
                <a:off x="2259947" y="3649173"/>
                <a:ext cx="41386" cy="35165"/>
              </a:xfrm>
              <a:custGeom>
                <a:avLst/>
                <a:gdLst/>
                <a:ahLst/>
                <a:cxnLst/>
                <a:rect l="l" t="t" r="r" b="b"/>
                <a:pathLst>
                  <a:path w="1397" h="1187" extrusionOk="0">
                    <a:moveTo>
                      <a:pt x="606" y="0"/>
                    </a:moveTo>
                    <a:cubicBezTo>
                      <a:pt x="303" y="0"/>
                      <a:pt x="17" y="234"/>
                      <a:pt x="17" y="597"/>
                    </a:cubicBezTo>
                    <a:cubicBezTo>
                      <a:pt x="1" y="915"/>
                      <a:pt x="271" y="1186"/>
                      <a:pt x="590" y="1186"/>
                    </a:cubicBezTo>
                    <a:cubicBezTo>
                      <a:pt x="596" y="1186"/>
                      <a:pt x="603" y="1186"/>
                      <a:pt x="610" y="1186"/>
                    </a:cubicBezTo>
                    <a:cubicBezTo>
                      <a:pt x="1137" y="1186"/>
                      <a:pt x="1397" y="560"/>
                      <a:pt x="1035" y="183"/>
                    </a:cubicBezTo>
                    <a:cubicBezTo>
                      <a:pt x="909" y="57"/>
                      <a:pt x="756" y="0"/>
                      <a:pt x="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24"/>
              <p:cNvSpPr/>
              <p:nvPr/>
            </p:nvSpPr>
            <p:spPr>
              <a:xfrm>
                <a:off x="2271737" y="3589834"/>
                <a:ext cx="41860" cy="35550"/>
              </a:xfrm>
              <a:custGeom>
                <a:avLst/>
                <a:gdLst/>
                <a:ahLst/>
                <a:cxnLst/>
                <a:rect l="l" t="t" r="r" b="b"/>
                <a:pathLst>
                  <a:path w="1413" h="1200" extrusionOk="0">
                    <a:moveTo>
                      <a:pt x="795" y="0"/>
                    </a:moveTo>
                    <a:cubicBezTo>
                      <a:pt x="652" y="0"/>
                      <a:pt x="506" y="51"/>
                      <a:pt x="383" y="165"/>
                    </a:cubicBezTo>
                    <a:cubicBezTo>
                      <a:pt x="1" y="531"/>
                      <a:pt x="255" y="1183"/>
                      <a:pt x="781" y="1199"/>
                    </a:cubicBezTo>
                    <a:cubicBezTo>
                      <a:pt x="1115" y="1199"/>
                      <a:pt x="1370" y="944"/>
                      <a:pt x="1401" y="626"/>
                    </a:cubicBezTo>
                    <a:cubicBezTo>
                      <a:pt x="1412" y="253"/>
                      <a:pt x="1112"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24"/>
              <p:cNvSpPr/>
              <p:nvPr/>
            </p:nvSpPr>
            <p:spPr>
              <a:xfrm>
                <a:off x="1741716" y="3613801"/>
                <a:ext cx="41712" cy="35609"/>
              </a:xfrm>
              <a:custGeom>
                <a:avLst/>
                <a:gdLst/>
                <a:ahLst/>
                <a:cxnLst/>
                <a:rect l="l" t="t" r="r" b="b"/>
                <a:pathLst>
                  <a:path w="1408" h="1202" extrusionOk="0">
                    <a:moveTo>
                      <a:pt x="777" y="1"/>
                    </a:moveTo>
                    <a:cubicBezTo>
                      <a:pt x="640" y="1"/>
                      <a:pt x="501" y="47"/>
                      <a:pt x="382" y="151"/>
                    </a:cubicBezTo>
                    <a:cubicBezTo>
                      <a:pt x="0" y="517"/>
                      <a:pt x="239" y="1186"/>
                      <a:pt x="780" y="1202"/>
                    </a:cubicBezTo>
                    <a:cubicBezTo>
                      <a:pt x="1099" y="1202"/>
                      <a:pt x="1369" y="963"/>
                      <a:pt x="1385" y="629"/>
                    </a:cubicBezTo>
                    <a:cubicBezTo>
                      <a:pt x="1408" y="260"/>
                      <a:pt x="1100" y="1"/>
                      <a:pt x="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24"/>
              <p:cNvSpPr/>
              <p:nvPr/>
            </p:nvSpPr>
            <p:spPr>
              <a:xfrm>
                <a:off x="1721453" y="3475393"/>
                <a:ext cx="41831" cy="35402"/>
              </a:xfrm>
              <a:custGeom>
                <a:avLst/>
                <a:gdLst/>
                <a:ahLst/>
                <a:cxnLst/>
                <a:rect l="l" t="t" r="r" b="b"/>
                <a:pathLst>
                  <a:path w="1412" h="1195" extrusionOk="0">
                    <a:moveTo>
                      <a:pt x="796" y="0"/>
                    </a:moveTo>
                    <a:cubicBezTo>
                      <a:pt x="271" y="0"/>
                      <a:pt x="0" y="653"/>
                      <a:pt x="382" y="1019"/>
                    </a:cubicBezTo>
                    <a:cubicBezTo>
                      <a:pt x="503" y="1140"/>
                      <a:pt x="651" y="1194"/>
                      <a:pt x="797" y="1194"/>
                    </a:cubicBezTo>
                    <a:cubicBezTo>
                      <a:pt x="1110" y="1194"/>
                      <a:pt x="1412" y="943"/>
                      <a:pt x="1401" y="573"/>
                    </a:cubicBezTo>
                    <a:cubicBezTo>
                      <a:pt x="1385"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24"/>
              <p:cNvSpPr/>
              <p:nvPr/>
            </p:nvSpPr>
            <p:spPr>
              <a:xfrm>
                <a:off x="1945240" y="3809711"/>
                <a:ext cx="41712" cy="35550"/>
              </a:xfrm>
              <a:custGeom>
                <a:avLst/>
                <a:gdLst/>
                <a:ahLst/>
                <a:cxnLst/>
                <a:rect l="l" t="t" r="r" b="b"/>
                <a:pathLst>
                  <a:path w="1408" h="1200" extrusionOk="0">
                    <a:moveTo>
                      <a:pt x="628" y="1"/>
                    </a:moveTo>
                    <a:cubicBezTo>
                      <a:pt x="293" y="1"/>
                      <a:pt x="23" y="256"/>
                      <a:pt x="23" y="574"/>
                    </a:cubicBezTo>
                    <a:cubicBezTo>
                      <a:pt x="1" y="947"/>
                      <a:pt x="297" y="1200"/>
                      <a:pt x="614" y="1200"/>
                    </a:cubicBezTo>
                    <a:cubicBezTo>
                      <a:pt x="756" y="1200"/>
                      <a:pt x="902" y="1149"/>
                      <a:pt x="1026" y="1035"/>
                    </a:cubicBezTo>
                    <a:cubicBezTo>
                      <a:pt x="1408" y="669"/>
                      <a:pt x="1153" y="17"/>
                      <a:pt x="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24"/>
              <p:cNvSpPr/>
              <p:nvPr/>
            </p:nvSpPr>
            <p:spPr>
              <a:xfrm>
                <a:off x="2212339" y="3374016"/>
                <a:ext cx="41831" cy="35372"/>
              </a:xfrm>
              <a:custGeom>
                <a:avLst/>
                <a:gdLst/>
                <a:ahLst/>
                <a:cxnLst/>
                <a:rect l="l" t="t" r="r" b="b"/>
                <a:pathLst>
                  <a:path w="1412" h="1194" extrusionOk="0">
                    <a:moveTo>
                      <a:pt x="797" y="0"/>
                    </a:moveTo>
                    <a:cubicBezTo>
                      <a:pt x="651" y="0"/>
                      <a:pt x="503" y="54"/>
                      <a:pt x="382" y="175"/>
                    </a:cubicBezTo>
                    <a:cubicBezTo>
                      <a:pt x="0" y="541"/>
                      <a:pt x="255" y="1194"/>
                      <a:pt x="796" y="1194"/>
                    </a:cubicBezTo>
                    <a:cubicBezTo>
                      <a:pt x="1114" y="1194"/>
                      <a:pt x="1385" y="939"/>
                      <a:pt x="1401" y="621"/>
                    </a:cubicBezTo>
                    <a:cubicBezTo>
                      <a:pt x="1412" y="251"/>
                      <a:pt x="1110" y="0"/>
                      <a:pt x="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24"/>
              <p:cNvSpPr/>
              <p:nvPr/>
            </p:nvSpPr>
            <p:spPr>
              <a:xfrm>
                <a:off x="1879887" y="3790395"/>
                <a:ext cx="41534" cy="35194"/>
              </a:xfrm>
              <a:custGeom>
                <a:avLst/>
                <a:gdLst/>
                <a:ahLst/>
                <a:cxnLst/>
                <a:rect l="l" t="t" r="r" b="b"/>
                <a:pathLst>
                  <a:path w="1402" h="1188" extrusionOk="0">
                    <a:moveTo>
                      <a:pt x="796" y="0"/>
                    </a:moveTo>
                    <a:cubicBezTo>
                      <a:pt x="271" y="0"/>
                      <a:pt x="0" y="637"/>
                      <a:pt x="382" y="1019"/>
                    </a:cubicBezTo>
                    <a:cubicBezTo>
                      <a:pt x="499" y="1135"/>
                      <a:pt x="644" y="1187"/>
                      <a:pt x="788" y="1187"/>
                    </a:cubicBezTo>
                    <a:cubicBezTo>
                      <a:pt x="1097" y="1187"/>
                      <a:pt x="1401" y="948"/>
                      <a:pt x="1401" y="589"/>
                    </a:cubicBezTo>
                    <a:cubicBezTo>
                      <a:pt x="1401"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24"/>
              <p:cNvSpPr/>
              <p:nvPr/>
            </p:nvSpPr>
            <p:spPr>
              <a:xfrm>
                <a:off x="2084063" y="3787551"/>
                <a:ext cx="41060" cy="35520"/>
              </a:xfrm>
              <a:custGeom>
                <a:avLst/>
                <a:gdLst/>
                <a:ahLst/>
                <a:cxnLst/>
                <a:rect l="l" t="t" r="r" b="b"/>
                <a:pathLst>
                  <a:path w="1386" h="1199" extrusionOk="0">
                    <a:moveTo>
                      <a:pt x="589" y="1"/>
                    </a:moveTo>
                    <a:cubicBezTo>
                      <a:pt x="255" y="1"/>
                      <a:pt x="1" y="271"/>
                      <a:pt x="1" y="606"/>
                    </a:cubicBezTo>
                    <a:cubicBezTo>
                      <a:pt x="1" y="960"/>
                      <a:pt x="291" y="1199"/>
                      <a:pt x="597" y="1199"/>
                    </a:cubicBezTo>
                    <a:cubicBezTo>
                      <a:pt x="744" y="1199"/>
                      <a:pt x="895" y="1144"/>
                      <a:pt x="1019" y="1019"/>
                    </a:cubicBezTo>
                    <a:cubicBezTo>
                      <a:pt x="1385" y="653"/>
                      <a:pt x="1131"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24"/>
              <p:cNvSpPr/>
              <p:nvPr/>
            </p:nvSpPr>
            <p:spPr>
              <a:xfrm>
                <a:off x="1702582" y="3534791"/>
                <a:ext cx="40438" cy="34898"/>
              </a:xfrm>
              <a:custGeom>
                <a:avLst/>
                <a:gdLst/>
                <a:ahLst/>
                <a:cxnLst/>
                <a:rect l="l" t="t" r="r" b="b"/>
                <a:pathLst>
                  <a:path w="1365" h="1178" extrusionOk="0">
                    <a:moveTo>
                      <a:pt x="764" y="1"/>
                    </a:moveTo>
                    <a:cubicBezTo>
                      <a:pt x="239" y="17"/>
                      <a:pt x="0" y="654"/>
                      <a:pt x="366" y="1020"/>
                    </a:cubicBezTo>
                    <a:cubicBezTo>
                      <a:pt x="486" y="1129"/>
                      <a:pt x="628" y="1178"/>
                      <a:pt x="767" y="1178"/>
                    </a:cubicBezTo>
                    <a:cubicBezTo>
                      <a:pt x="1074" y="1178"/>
                      <a:pt x="1364" y="940"/>
                      <a:pt x="1353" y="590"/>
                    </a:cubicBezTo>
                    <a:cubicBezTo>
                      <a:pt x="1353" y="256"/>
                      <a:pt x="1083"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24"/>
              <p:cNvSpPr/>
              <p:nvPr/>
            </p:nvSpPr>
            <p:spPr>
              <a:xfrm>
                <a:off x="2234143" y="3708808"/>
                <a:ext cx="41416" cy="35165"/>
              </a:xfrm>
              <a:custGeom>
                <a:avLst/>
                <a:gdLst/>
                <a:ahLst/>
                <a:cxnLst/>
                <a:rect l="l" t="t" r="r" b="b"/>
                <a:pathLst>
                  <a:path w="1398" h="1187" extrusionOk="0">
                    <a:moveTo>
                      <a:pt x="789" y="0"/>
                    </a:moveTo>
                    <a:cubicBezTo>
                      <a:pt x="276" y="0"/>
                      <a:pt x="1" y="626"/>
                      <a:pt x="378" y="1003"/>
                    </a:cubicBezTo>
                    <a:cubicBezTo>
                      <a:pt x="499" y="1129"/>
                      <a:pt x="651" y="1186"/>
                      <a:pt x="801" y="1186"/>
                    </a:cubicBezTo>
                    <a:cubicBezTo>
                      <a:pt x="1104" y="1186"/>
                      <a:pt x="1397" y="952"/>
                      <a:pt x="1397" y="589"/>
                    </a:cubicBezTo>
                    <a:cubicBezTo>
                      <a:pt x="1397" y="271"/>
                      <a:pt x="1142" y="1"/>
                      <a:pt x="808" y="1"/>
                    </a:cubicBezTo>
                    <a:cubicBezTo>
                      <a:pt x="802" y="0"/>
                      <a:pt x="795" y="0"/>
                      <a:pt x="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24"/>
              <p:cNvSpPr/>
              <p:nvPr/>
            </p:nvSpPr>
            <p:spPr>
              <a:xfrm>
                <a:off x="1765298" y="3358907"/>
                <a:ext cx="41386" cy="35017"/>
              </a:xfrm>
              <a:custGeom>
                <a:avLst/>
                <a:gdLst/>
                <a:ahLst/>
                <a:cxnLst/>
                <a:rect l="l" t="t" r="r" b="b"/>
                <a:pathLst>
                  <a:path w="1397" h="1182" extrusionOk="0">
                    <a:moveTo>
                      <a:pt x="620" y="1"/>
                    </a:moveTo>
                    <a:cubicBezTo>
                      <a:pt x="615" y="1"/>
                      <a:pt x="610" y="1"/>
                      <a:pt x="605" y="1"/>
                    </a:cubicBezTo>
                    <a:cubicBezTo>
                      <a:pt x="287" y="1"/>
                      <a:pt x="16" y="255"/>
                      <a:pt x="0" y="574"/>
                    </a:cubicBezTo>
                    <a:cubicBezTo>
                      <a:pt x="16" y="892"/>
                      <a:pt x="255" y="1147"/>
                      <a:pt x="557" y="1179"/>
                    </a:cubicBezTo>
                    <a:cubicBezTo>
                      <a:pt x="577" y="1180"/>
                      <a:pt x="597" y="1181"/>
                      <a:pt x="616" y="1181"/>
                    </a:cubicBezTo>
                    <a:cubicBezTo>
                      <a:pt x="1366" y="1181"/>
                      <a:pt x="1397"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24"/>
              <p:cNvSpPr/>
              <p:nvPr/>
            </p:nvSpPr>
            <p:spPr>
              <a:xfrm>
                <a:off x="2000372" y="3238659"/>
                <a:ext cx="36113" cy="34691"/>
              </a:xfrm>
              <a:custGeom>
                <a:avLst/>
                <a:gdLst/>
                <a:ahLst/>
                <a:cxnLst/>
                <a:rect l="l" t="t" r="r" b="b"/>
                <a:pathLst>
                  <a:path w="1219" h="1171" extrusionOk="0">
                    <a:moveTo>
                      <a:pt x="608" y="1"/>
                    </a:moveTo>
                    <a:cubicBezTo>
                      <a:pt x="325" y="1"/>
                      <a:pt x="40" y="188"/>
                      <a:pt x="24" y="558"/>
                    </a:cubicBezTo>
                    <a:cubicBezTo>
                      <a:pt x="0" y="968"/>
                      <a:pt x="301" y="1171"/>
                      <a:pt x="602" y="1171"/>
                    </a:cubicBezTo>
                    <a:cubicBezTo>
                      <a:pt x="910" y="1171"/>
                      <a:pt x="1218" y="960"/>
                      <a:pt x="1186" y="542"/>
                    </a:cubicBezTo>
                    <a:cubicBezTo>
                      <a:pt x="1162" y="180"/>
                      <a:pt x="886"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24"/>
              <p:cNvSpPr/>
              <p:nvPr/>
            </p:nvSpPr>
            <p:spPr>
              <a:xfrm>
                <a:off x="1821408" y="3770576"/>
                <a:ext cx="40438" cy="34632"/>
              </a:xfrm>
              <a:custGeom>
                <a:avLst/>
                <a:gdLst/>
                <a:ahLst/>
                <a:cxnLst/>
                <a:rect l="l" t="t" r="r" b="b"/>
                <a:pathLst>
                  <a:path w="1365" h="1169" extrusionOk="0">
                    <a:moveTo>
                      <a:pt x="777" y="0"/>
                    </a:moveTo>
                    <a:cubicBezTo>
                      <a:pt x="768" y="0"/>
                      <a:pt x="758" y="0"/>
                      <a:pt x="749" y="1"/>
                    </a:cubicBezTo>
                    <a:cubicBezTo>
                      <a:pt x="223" y="17"/>
                      <a:pt x="1" y="653"/>
                      <a:pt x="383" y="1004"/>
                    </a:cubicBezTo>
                    <a:cubicBezTo>
                      <a:pt x="501" y="1117"/>
                      <a:pt x="642" y="1168"/>
                      <a:pt x="778" y="1168"/>
                    </a:cubicBezTo>
                    <a:cubicBezTo>
                      <a:pt x="1081" y="1168"/>
                      <a:pt x="1364" y="920"/>
                      <a:pt x="1353" y="558"/>
                    </a:cubicBezTo>
                    <a:cubicBezTo>
                      <a:pt x="1338" y="249"/>
                      <a:pt x="1083"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24"/>
              <p:cNvSpPr/>
              <p:nvPr/>
            </p:nvSpPr>
            <p:spPr>
              <a:xfrm>
                <a:off x="1999661" y="3827634"/>
                <a:ext cx="40438" cy="34780"/>
              </a:xfrm>
              <a:custGeom>
                <a:avLst/>
                <a:gdLst/>
                <a:ahLst/>
                <a:cxnLst/>
                <a:rect l="l" t="t" r="r" b="b"/>
                <a:pathLst>
                  <a:path w="1365" h="1174" extrusionOk="0">
                    <a:moveTo>
                      <a:pt x="748" y="1"/>
                    </a:moveTo>
                    <a:cubicBezTo>
                      <a:pt x="223" y="17"/>
                      <a:pt x="0" y="653"/>
                      <a:pt x="382" y="1019"/>
                    </a:cubicBezTo>
                    <a:cubicBezTo>
                      <a:pt x="494" y="1126"/>
                      <a:pt x="630" y="1174"/>
                      <a:pt x="763" y="1174"/>
                    </a:cubicBezTo>
                    <a:cubicBezTo>
                      <a:pt x="1068" y="1174"/>
                      <a:pt x="1364" y="928"/>
                      <a:pt x="1353" y="574"/>
                    </a:cubicBezTo>
                    <a:cubicBezTo>
                      <a:pt x="1337" y="255"/>
                      <a:pt x="1067" y="1"/>
                      <a:pt x="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24"/>
              <p:cNvSpPr/>
              <p:nvPr/>
            </p:nvSpPr>
            <p:spPr>
              <a:xfrm>
                <a:off x="2173175" y="3295243"/>
                <a:ext cx="40586" cy="34839"/>
              </a:xfrm>
              <a:custGeom>
                <a:avLst/>
                <a:gdLst/>
                <a:ahLst/>
                <a:cxnLst/>
                <a:rect l="l" t="t" r="r" b="b"/>
                <a:pathLst>
                  <a:path w="1370" h="1176" extrusionOk="0">
                    <a:moveTo>
                      <a:pt x="781" y="1"/>
                    </a:moveTo>
                    <a:cubicBezTo>
                      <a:pt x="256" y="17"/>
                      <a:pt x="1" y="638"/>
                      <a:pt x="383" y="1004"/>
                    </a:cubicBezTo>
                    <a:cubicBezTo>
                      <a:pt x="502" y="1123"/>
                      <a:pt x="647" y="1176"/>
                      <a:pt x="790" y="1176"/>
                    </a:cubicBezTo>
                    <a:cubicBezTo>
                      <a:pt x="1087" y="1176"/>
                      <a:pt x="1370" y="945"/>
                      <a:pt x="1370" y="590"/>
                    </a:cubicBezTo>
                    <a:cubicBezTo>
                      <a:pt x="1370" y="272"/>
                      <a:pt x="1099"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24"/>
              <p:cNvSpPr/>
              <p:nvPr/>
            </p:nvSpPr>
            <p:spPr>
              <a:xfrm>
                <a:off x="2291082" y="3530555"/>
                <a:ext cx="41831" cy="35402"/>
              </a:xfrm>
              <a:custGeom>
                <a:avLst/>
                <a:gdLst/>
                <a:ahLst/>
                <a:cxnLst/>
                <a:rect l="l" t="t" r="r" b="b"/>
                <a:pathLst>
                  <a:path w="1412" h="1195" extrusionOk="0">
                    <a:moveTo>
                      <a:pt x="812" y="1"/>
                    </a:moveTo>
                    <a:cubicBezTo>
                      <a:pt x="271" y="1"/>
                      <a:pt x="0" y="653"/>
                      <a:pt x="398" y="1019"/>
                    </a:cubicBezTo>
                    <a:cubicBezTo>
                      <a:pt x="519" y="1140"/>
                      <a:pt x="666" y="1194"/>
                      <a:pt x="809" y="1194"/>
                    </a:cubicBezTo>
                    <a:cubicBezTo>
                      <a:pt x="1118" y="1194"/>
                      <a:pt x="1412" y="944"/>
                      <a:pt x="1401" y="574"/>
                    </a:cubicBezTo>
                    <a:cubicBezTo>
                      <a:pt x="1385" y="255"/>
                      <a:pt x="1130" y="1"/>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24"/>
              <p:cNvSpPr/>
              <p:nvPr/>
            </p:nvSpPr>
            <p:spPr>
              <a:xfrm>
                <a:off x="1864779" y="3258005"/>
                <a:ext cx="39638" cy="34276"/>
              </a:xfrm>
              <a:custGeom>
                <a:avLst/>
                <a:gdLst/>
                <a:ahLst/>
                <a:cxnLst/>
                <a:rect l="l" t="t" r="r" b="b"/>
                <a:pathLst>
                  <a:path w="1338" h="1157" extrusionOk="0">
                    <a:moveTo>
                      <a:pt x="574" y="0"/>
                    </a:moveTo>
                    <a:cubicBezTo>
                      <a:pt x="256" y="16"/>
                      <a:pt x="17" y="271"/>
                      <a:pt x="1" y="574"/>
                    </a:cubicBezTo>
                    <a:cubicBezTo>
                      <a:pt x="1" y="920"/>
                      <a:pt x="288" y="1156"/>
                      <a:pt x="588" y="1156"/>
                    </a:cubicBezTo>
                    <a:cubicBezTo>
                      <a:pt x="728" y="1156"/>
                      <a:pt x="871" y="1104"/>
                      <a:pt x="988" y="987"/>
                    </a:cubicBezTo>
                    <a:cubicBezTo>
                      <a:pt x="1338" y="621"/>
                      <a:pt x="1083"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24"/>
              <p:cNvSpPr/>
              <p:nvPr/>
            </p:nvSpPr>
            <p:spPr>
              <a:xfrm>
                <a:off x="2138306" y="3808319"/>
                <a:ext cx="40408" cy="33950"/>
              </a:xfrm>
              <a:custGeom>
                <a:avLst/>
                <a:gdLst/>
                <a:ahLst/>
                <a:cxnLst/>
                <a:rect l="l" t="t" r="r" b="b"/>
                <a:pathLst>
                  <a:path w="1364" h="1146" extrusionOk="0">
                    <a:moveTo>
                      <a:pt x="764" y="0"/>
                    </a:moveTo>
                    <a:cubicBezTo>
                      <a:pt x="255" y="0"/>
                      <a:pt x="0" y="637"/>
                      <a:pt x="382" y="987"/>
                    </a:cubicBezTo>
                    <a:cubicBezTo>
                      <a:pt x="496" y="1096"/>
                      <a:pt x="635" y="1145"/>
                      <a:pt x="772" y="1145"/>
                    </a:cubicBezTo>
                    <a:cubicBezTo>
                      <a:pt x="1074" y="1145"/>
                      <a:pt x="1364" y="908"/>
                      <a:pt x="1353" y="557"/>
                    </a:cubicBezTo>
                    <a:cubicBezTo>
                      <a:pt x="1321" y="239"/>
                      <a:pt x="1082"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24"/>
              <p:cNvSpPr/>
              <p:nvPr/>
            </p:nvSpPr>
            <p:spPr>
              <a:xfrm>
                <a:off x="1722371" y="3673910"/>
                <a:ext cx="40438" cy="34158"/>
              </a:xfrm>
              <a:custGeom>
                <a:avLst/>
                <a:gdLst/>
                <a:ahLst/>
                <a:cxnLst/>
                <a:rect l="l" t="t" r="r" b="b"/>
                <a:pathLst>
                  <a:path w="1365" h="1153" extrusionOk="0">
                    <a:moveTo>
                      <a:pt x="765" y="1"/>
                    </a:moveTo>
                    <a:cubicBezTo>
                      <a:pt x="256" y="1"/>
                      <a:pt x="1" y="637"/>
                      <a:pt x="383" y="988"/>
                    </a:cubicBezTo>
                    <a:cubicBezTo>
                      <a:pt x="497" y="1102"/>
                      <a:pt x="637" y="1153"/>
                      <a:pt x="774" y="1153"/>
                    </a:cubicBezTo>
                    <a:cubicBezTo>
                      <a:pt x="1075" y="1153"/>
                      <a:pt x="1365" y="908"/>
                      <a:pt x="1354" y="558"/>
                    </a:cubicBezTo>
                    <a:cubicBezTo>
                      <a:pt x="1338" y="255"/>
                      <a:pt x="1083" y="1"/>
                      <a:pt x="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24"/>
              <p:cNvSpPr/>
              <p:nvPr/>
            </p:nvSpPr>
            <p:spPr>
              <a:xfrm>
                <a:off x="2272596" y="3394665"/>
                <a:ext cx="40201" cy="34306"/>
              </a:xfrm>
              <a:custGeom>
                <a:avLst/>
                <a:gdLst/>
                <a:ahLst/>
                <a:cxnLst/>
                <a:rect l="l" t="t" r="r" b="b"/>
                <a:pathLst>
                  <a:path w="1357" h="1158" extrusionOk="0">
                    <a:moveTo>
                      <a:pt x="759" y="1"/>
                    </a:moveTo>
                    <a:cubicBezTo>
                      <a:pt x="269" y="1"/>
                      <a:pt x="0" y="591"/>
                      <a:pt x="338" y="959"/>
                    </a:cubicBezTo>
                    <a:cubicBezTo>
                      <a:pt x="459" y="1096"/>
                      <a:pt x="616" y="1157"/>
                      <a:pt x="770" y="1157"/>
                    </a:cubicBezTo>
                    <a:cubicBezTo>
                      <a:pt x="1063" y="1157"/>
                      <a:pt x="1346" y="936"/>
                      <a:pt x="1356" y="592"/>
                    </a:cubicBezTo>
                    <a:cubicBezTo>
                      <a:pt x="1356" y="290"/>
                      <a:pt x="1118" y="35"/>
                      <a:pt x="815" y="4"/>
                    </a:cubicBezTo>
                    <a:cubicBezTo>
                      <a:pt x="796" y="2"/>
                      <a:pt x="777" y="1"/>
                      <a:pt x="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24"/>
              <p:cNvSpPr/>
              <p:nvPr/>
            </p:nvSpPr>
            <p:spPr>
              <a:xfrm>
                <a:off x="1768586" y="3751142"/>
                <a:ext cx="33032" cy="33269"/>
              </a:xfrm>
              <a:custGeom>
                <a:avLst/>
                <a:gdLst/>
                <a:ahLst/>
                <a:cxnLst/>
                <a:rect l="l" t="t" r="r" b="b"/>
                <a:pathLst>
                  <a:path w="1115" h="1123" extrusionOk="0">
                    <a:moveTo>
                      <a:pt x="558" y="0"/>
                    </a:moveTo>
                    <a:cubicBezTo>
                      <a:pt x="279" y="0"/>
                      <a:pt x="1" y="187"/>
                      <a:pt x="1" y="561"/>
                    </a:cubicBezTo>
                    <a:cubicBezTo>
                      <a:pt x="1" y="935"/>
                      <a:pt x="279" y="1122"/>
                      <a:pt x="558" y="1122"/>
                    </a:cubicBezTo>
                    <a:cubicBezTo>
                      <a:pt x="836" y="1122"/>
                      <a:pt x="1115" y="935"/>
                      <a:pt x="1115" y="561"/>
                    </a:cubicBezTo>
                    <a:cubicBezTo>
                      <a:pt x="1115" y="187"/>
                      <a:pt x="836"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24"/>
              <p:cNvSpPr/>
              <p:nvPr/>
            </p:nvSpPr>
            <p:spPr>
              <a:xfrm>
                <a:off x="2215628" y="3768710"/>
                <a:ext cx="39638" cy="33506"/>
              </a:xfrm>
              <a:custGeom>
                <a:avLst/>
                <a:gdLst/>
                <a:ahLst/>
                <a:cxnLst/>
                <a:rect l="l" t="t" r="r" b="b"/>
                <a:pathLst>
                  <a:path w="1338" h="1131" extrusionOk="0">
                    <a:moveTo>
                      <a:pt x="755" y="1"/>
                    </a:moveTo>
                    <a:cubicBezTo>
                      <a:pt x="620" y="1"/>
                      <a:pt x="481" y="49"/>
                      <a:pt x="367" y="159"/>
                    </a:cubicBezTo>
                    <a:cubicBezTo>
                      <a:pt x="0" y="509"/>
                      <a:pt x="255" y="1130"/>
                      <a:pt x="749" y="1130"/>
                    </a:cubicBezTo>
                    <a:cubicBezTo>
                      <a:pt x="1067" y="1130"/>
                      <a:pt x="1322" y="891"/>
                      <a:pt x="1338" y="573"/>
                    </a:cubicBezTo>
                    <a:cubicBezTo>
                      <a:pt x="1338" y="234"/>
                      <a:pt x="1053"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24"/>
              <p:cNvSpPr/>
              <p:nvPr/>
            </p:nvSpPr>
            <p:spPr>
              <a:xfrm>
                <a:off x="1683711" y="3595167"/>
                <a:ext cx="38690" cy="33121"/>
              </a:xfrm>
              <a:custGeom>
                <a:avLst/>
                <a:gdLst/>
                <a:ahLst/>
                <a:cxnLst/>
                <a:rect l="l" t="t" r="r" b="b"/>
                <a:pathLst>
                  <a:path w="1306" h="1118" extrusionOk="0">
                    <a:moveTo>
                      <a:pt x="733" y="0"/>
                    </a:moveTo>
                    <a:cubicBezTo>
                      <a:pt x="239" y="16"/>
                      <a:pt x="1" y="621"/>
                      <a:pt x="351" y="955"/>
                    </a:cubicBezTo>
                    <a:cubicBezTo>
                      <a:pt x="468" y="1068"/>
                      <a:pt x="608" y="1118"/>
                      <a:pt x="745" y="1118"/>
                    </a:cubicBezTo>
                    <a:cubicBezTo>
                      <a:pt x="1034" y="1118"/>
                      <a:pt x="1306" y="893"/>
                      <a:pt x="1306" y="558"/>
                    </a:cubicBezTo>
                    <a:cubicBezTo>
                      <a:pt x="1290" y="239"/>
                      <a:pt x="1035"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24"/>
              <p:cNvSpPr/>
              <p:nvPr/>
            </p:nvSpPr>
            <p:spPr>
              <a:xfrm>
                <a:off x="2233551" y="3315447"/>
                <a:ext cx="39490" cy="33595"/>
              </a:xfrm>
              <a:custGeom>
                <a:avLst/>
                <a:gdLst/>
                <a:ahLst/>
                <a:cxnLst/>
                <a:rect l="l" t="t" r="r" b="b"/>
                <a:pathLst>
                  <a:path w="1333" h="1134" extrusionOk="0">
                    <a:moveTo>
                      <a:pt x="750" y="1"/>
                    </a:moveTo>
                    <a:cubicBezTo>
                      <a:pt x="610" y="1"/>
                      <a:pt x="467" y="51"/>
                      <a:pt x="351" y="163"/>
                    </a:cubicBezTo>
                    <a:cubicBezTo>
                      <a:pt x="0" y="513"/>
                      <a:pt x="239" y="1134"/>
                      <a:pt x="748" y="1134"/>
                    </a:cubicBezTo>
                    <a:cubicBezTo>
                      <a:pt x="1051" y="1134"/>
                      <a:pt x="1306" y="895"/>
                      <a:pt x="1322" y="576"/>
                    </a:cubicBezTo>
                    <a:cubicBezTo>
                      <a:pt x="1332" y="230"/>
                      <a:pt x="1048"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24"/>
              <p:cNvSpPr/>
              <p:nvPr/>
            </p:nvSpPr>
            <p:spPr>
              <a:xfrm>
                <a:off x="1780377" y="3300428"/>
                <a:ext cx="39016" cy="33032"/>
              </a:xfrm>
              <a:custGeom>
                <a:avLst/>
                <a:gdLst/>
                <a:ahLst/>
                <a:cxnLst/>
                <a:rect l="l" t="t" r="r" b="b"/>
                <a:pathLst>
                  <a:path w="1317" h="1115" extrusionOk="0">
                    <a:moveTo>
                      <a:pt x="761" y="0"/>
                    </a:moveTo>
                    <a:cubicBezTo>
                      <a:pt x="752" y="0"/>
                      <a:pt x="742" y="1"/>
                      <a:pt x="733" y="1"/>
                    </a:cubicBezTo>
                    <a:cubicBezTo>
                      <a:pt x="239" y="17"/>
                      <a:pt x="1" y="622"/>
                      <a:pt x="367" y="956"/>
                    </a:cubicBezTo>
                    <a:cubicBezTo>
                      <a:pt x="482" y="1066"/>
                      <a:pt x="618" y="1115"/>
                      <a:pt x="751" y="1115"/>
                    </a:cubicBezTo>
                    <a:cubicBezTo>
                      <a:pt x="1043" y="1115"/>
                      <a:pt x="1317" y="881"/>
                      <a:pt x="1306" y="542"/>
                    </a:cubicBezTo>
                    <a:cubicBezTo>
                      <a:pt x="1306" y="234"/>
                      <a:pt x="1052"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24"/>
              <p:cNvSpPr/>
              <p:nvPr/>
            </p:nvSpPr>
            <p:spPr>
              <a:xfrm>
                <a:off x="1937064" y="3219314"/>
                <a:ext cx="38572" cy="32913"/>
              </a:xfrm>
              <a:custGeom>
                <a:avLst/>
                <a:gdLst/>
                <a:ahLst/>
                <a:cxnLst/>
                <a:rect l="l" t="t" r="r" b="b"/>
                <a:pathLst>
                  <a:path w="1302" h="1111" extrusionOk="0">
                    <a:moveTo>
                      <a:pt x="725" y="1"/>
                    </a:moveTo>
                    <a:cubicBezTo>
                      <a:pt x="229" y="1"/>
                      <a:pt x="1" y="595"/>
                      <a:pt x="331" y="940"/>
                    </a:cubicBezTo>
                    <a:cubicBezTo>
                      <a:pt x="448" y="1058"/>
                      <a:pt x="594" y="1111"/>
                      <a:pt x="737" y="1111"/>
                    </a:cubicBezTo>
                    <a:cubicBezTo>
                      <a:pt x="1020" y="1111"/>
                      <a:pt x="1291" y="902"/>
                      <a:pt x="1302" y="574"/>
                    </a:cubicBezTo>
                    <a:cubicBezTo>
                      <a:pt x="1302" y="256"/>
                      <a:pt x="1047" y="1"/>
                      <a:pt x="744" y="1"/>
                    </a:cubicBezTo>
                    <a:cubicBezTo>
                      <a:pt x="738" y="1"/>
                      <a:pt x="731"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4"/>
              <p:cNvSpPr/>
              <p:nvPr/>
            </p:nvSpPr>
            <p:spPr>
              <a:xfrm>
                <a:off x="2312768" y="3471630"/>
                <a:ext cx="39490" cy="33950"/>
              </a:xfrm>
              <a:custGeom>
                <a:avLst/>
                <a:gdLst/>
                <a:ahLst/>
                <a:cxnLst/>
                <a:rect l="l" t="t" r="r" b="b"/>
                <a:pathLst>
                  <a:path w="1333" h="1146" extrusionOk="0">
                    <a:moveTo>
                      <a:pt x="749" y="0"/>
                    </a:moveTo>
                    <a:cubicBezTo>
                      <a:pt x="239" y="16"/>
                      <a:pt x="0" y="637"/>
                      <a:pt x="351" y="987"/>
                    </a:cubicBezTo>
                    <a:cubicBezTo>
                      <a:pt x="465" y="1096"/>
                      <a:pt x="604" y="1145"/>
                      <a:pt x="741" y="1145"/>
                    </a:cubicBezTo>
                    <a:cubicBezTo>
                      <a:pt x="1042" y="1145"/>
                      <a:pt x="1333" y="908"/>
                      <a:pt x="1322" y="557"/>
                    </a:cubicBezTo>
                    <a:cubicBezTo>
                      <a:pt x="1306" y="255"/>
                      <a:pt x="1051"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24"/>
              <p:cNvSpPr/>
              <p:nvPr/>
            </p:nvSpPr>
            <p:spPr>
              <a:xfrm>
                <a:off x="2060007" y="3848372"/>
                <a:ext cx="38690" cy="33150"/>
              </a:xfrm>
              <a:custGeom>
                <a:avLst/>
                <a:gdLst/>
                <a:ahLst/>
                <a:cxnLst/>
                <a:rect l="l" t="t" r="r" b="b"/>
                <a:pathLst>
                  <a:path w="1306" h="1119" extrusionOk="0">
                    <a:moveTo>
                      <a:pt x="760" y="0"/>
                    </a:moveTo>
                    <a:cubicBezTo>
                      <a:pt x="751" y="0"/>
                      <a:pt x="742" y="1"/>
                      <a:pt x="733" y="1"/>
                    </a:cubicBezTo>
                    <a:cubicBezTo>
                      <a:pt x="239" y="1"/>
                      <a:pt x="1" y="606"/>
                      <a:pt x="351" y="956"/>
                    </a:cubicBezTo>
                    <a:cubicBezTo>
                      <a:pt x="468" y="1068"/>
                      <a:pt x="609" y="1118"/>
                      <a:pt x="745" y="1118"/>
                    </a:cubicBezTo>
                    <a:cubicBezTo>
                      <a:pt x="1034" y="1118"/>
                      <a:pt x="1306" y="893"/>
                      <a:pt x="1306" y="558"/>
                    </a:cubicBezTo>
                    <a:cubicBezTo>
                      <a:pt x="1291" y="249"/>
                      <a:pt x="1050"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4"/>
              <p:cNvSpPr/>
              <p:nvPr/>
            </p:nvSpPr>
            <p:spPr>
              <a:xfrm>
                <a:off x="2333979" y="3413595"/>
                <a:ext cx="36824" cy="31225"/>
              </a:xfrm>
              <a:custGeom>
                <a:avLst/>
                <a:gdLst/>
                <a:ahLst/>
                <a:cxnLst/>
                <a:rect l="l" t="t" r="r" b="b"/>
                <a:pathLst>
                  <a:path w="1243" h="1054" extrusionOk="0">
                    <a:moveTo>
                      <a:pt x="714" y="0"/>
                    </a:moveTo>
                    <a:cubicBezTo>
                      <a:pt x="704" y="0"/>
                      <a:pt x="695" y="1"/>
                      <a:pt x="685" y="1"/>
                    </a:cubicBezTo>
                    <a:cubicBezTo>
                      <a:pt x="224" y="17"/>
                      <a:pt x="1" y="590"/>
                      <a:pt x="335" y="909"/>
                    </a:cubicBezTo>
                    <a:cubicBezTo>
                      <a:pt x="445" y="1008"/>
                      <a:pt x="575" y="1053"/>
                      <a:pt x="702" y="1053"/>
                    </a:cubicBezTo>
                    <a:cubicBezTo>
                      <a:pt x="980" y="1053"/>
                      <a:pt x="1242" y="838"/>
                      <a:pt x="1242" y="511"/>
                    </a:cubicBezTo>
                    <a:cubicBezTo>
                      <a:pt x="1242" y="233"/>
                      <a:pt x="1004"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4"/>
              <p:cNvSpPr/>
              <p:nvPr/>
            </p:nvSpPr>
            <p:spPr>
              <a:xfrm>
                <a:off x="2195364" y="3237267"/>
                <a:ext cx="36794" cy="31521"/>
              </a:xfrm>
              <a:custGeom>
                <a:avLst/>
                <a:gdLst/>
                <a:ahLst/>
                <a:cxnLst/>
                <a:rect l="l" t="t" r="r" b="b"/>
                <a:pathLst>
                  <a:path w="1242" h="1064" extrusionOk="0">
                    <a:moveTo>
                      <a:pt x="700" y="0"/>
                    </a:moveTo>
                    <a:cubicBezTo>
                      <a:pt x="239" y="0"/>
                      <a:pt x="0" y="573"/>
                      <a:pt x="334" y="907"/>
                    </a:cubicBezTo>
                    <a:cubicBezTo>
                      <a:pt x="437" y="1016"/>
                      <a:pt x="567" y="1064"/>
                      <a:pt x="696" y="1064"/>
                    </a:cubicBezTo>
                    <a:cubicBezTo>
                      <a:pt x="965" y="1064"/>
                      <a:pt x="1231" y="853"/>
                      <a:pt x="1242" y="541"/>
                    </a:cubicBezTo>
                    <a:cubicBezTo>
                      <a:pt x="1242" y="239"/>
                      <a:pt x="1003"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24"/>
              <p:cNvSpPr/>
              <p:nvPr/>
            </p:nvSpPr>
            <p:spPr>
              <a:xfrm>
                <a:off x="1878465" y="3202339"/>
                <a:ext cx="36824" cy="31195"/>
              </a:xfrm>
              <a:custGeom>
                <a:avLst/>
                <a:gdLst/>
                <a:ahLst/>
                <a:cxnLst/>
                <a:rect l="l" t="t" r="r" b="b"/>
                <a:pathLst>
                  <a:path w="1243" h="1053" extrusionOk="0">
                    <a:moveTo>
                      <a:pt x="729" y="0"/>
                    </a:moveTo>
                    <a:cubicBezTo>
                      <a:pt x="720" y="0"/>
                      <a:pt x="710" y="1"/>
                      <a:pt x="701" y="1"/>
                    </a:cubicBezTo>
                    <a:cubicBezTo>
                      <a:pt x="223" y="1"/>
                      <a:pt x="1" y="574"/>
                      <a:pt x="335" y="893"/>
                    </a:cubicBezTo>
                    <a:cubicBezTo>
                      <a:pt x="445" y="1003"/>
                      <a:pt x="579" y="1052"/>
                      <a:pt x="710" y="1052"/>
                    </a:cubicBezTo>
                    <a:cubicBezTo>
                      <a:pt x="977" y="1052"/>
                      <a:pt x="1231" y="847"/>
                      <a:pt x="1242" y="526"/>
                    </a:cubicBezTo>
                    <a:cubicBezTo>
                      <a:pt x="1242" y="234"/>
                      <a:pt x="1018" y="0"/>
                      <a:pt x="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4"/>
              <p:cNvSpPr/>
              <p:nvPr/>
            </p:nvSpPr>
            <p:spPr>
              <a:xfrm>
                <a:off x="2353799" y="3551885"/>
                <a:ext cx="36794" cy="31551"/>
              </a:xfrm>
              <a:custGeom>
                <a:avLst/>
                <a:gdLst/>
                <a:ahLst/>
                <a:cxnLst/>
                <a:rect l="l" t="t" r="r" b="b"/>
                <a:pathLst>
                  <a:path w="1242" h="1065" extrusionOk="0">
                    <a:moveTo>
                      <a:pt x="705" y="0"/>
                    </a:moveTo>
                    <a:cubicBezTo>
                      <a:pt x="575" y="0"/>
                      <a:pt x="442" y="49"/>
                      <a:pt x="335" y="156"/>
                    </a:cubicBezTo>
                    <a:cubicBezTo>
                      <a:pt x="0" y="490"/>
                      <a:pt x="223" y="1048"/>
                      <a:pt x="701" y="1063"/>
                    </a:cubicBezTo>
                    <a:cubicBezTo>
                      <a:pt x="710" y="1064"/>
                      <a:pt x="719" y="1064"/>
                      <a:pt x="728" y="1064"/>
                    </a:cubicBezTo>
                    <a:cubicBezTo>
                      <a:pt x="1003" y="1064"/>
                      <a:pt x="1242" y="831"/>
                      <a:pt x="1242" y="538"/>
                    </a:cubicBezTo>
                    <a:cubicBezTo>
                      <a:pt x="1242" y="214"/>
                      <a:pt x="978"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4"/>
              <p:cNvSpPr/>
              <p:nvPr/>
            </p:nvSpPr>
            <p:spPr>
              <a:xfrm>
                <a:off x="2197704" y="3829441"/>
                <a:ext cx="36676" cy="31284"/>
              </a:xfrm>
              <a:custGeom>
                <a:avLst/>
                <a:gdLst/>
                <a:ahLst/>
                <a:cxnLst/>
                <a:rect l="l" t="t" r="r" b="b"/>
                <a:pathLst>
                  <a:path w="1238" h="1056" extrusionOk="0">
                    <a:moveTo>
                      <a:pt x="739" y="1"/>
                    </a:moveTo>
                    <a:cubicBezTo>
                      <a:pt x="721" y="1"/>
                      <a:pt x="703" y="1"/>
                      <a:pt x="685" y="3"/>
                    </a:cubicBezTo>
                    <a:cubicBezTo>
                      <a:pt x="208" y="3"/>
                      <a:pt x="1" y="576"/>
                      <a:pt x="335" y="911"/>
                    </a:cubicBezTo>
                    <a:cubicBezTo>
                      <a:pt x="440" y="1011"/>
                      <a:pt x="568" y="1056"/>
                      <a:pt x="695" y="1056"/>
                    </a:cubicBezTo>
                    <a:cubicBezTo>
                      <a:pt x="971" y="1056"/>
                      <a:pt x="1237" y="840"/>
                      <a:pt x="1226" y="513"/>
                    </a:cubicBezTo>
                    <a:cubicBezTo>
                      <a:pt x="1226" y="229"/>
                      <a:pt x="1015"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4"/>
              <p:cNvSpPr/>
              <p:nvPr/>
            </p:nvSpPr>
            <p:spPr>
              <a:xfrm>
                <a:off x="1922310" y="3871035"/>
                <a:ext cx="37298" cy="31639"/>
              </a:xfrm>
              <a:custGeom>
                <a:avLst/>
                <a:gdLst/>
                <a:ahLst/>
                <a:cxnLst/>
                <a:rect l="l" t="t" r="r" b="b"/>
                <a:pathLst>
                  <a:path w="1259" h="1068" extrusionOk="0">
                    <a:moveTo>
                      <a:pt x="717" y="0"/>
                    </a:moveTo>
                    <a:cubicBezTo>
                      <a:pt x="240" y="0"/>
                      <a:pt x="1" y="557"/>
                      <a:pt x="335" y="907"/>
                    </a:cubicBezTo>
                    <a:cubicBezTo>
                      <a:pt x="440" y="1018"/>
                      <a:pt x="574" y="1067"/>
                      <a:pt x="707" y="1067"/>
                    </a:cubicBezTo>
                    <a:cubicBezTo>
                      <a:pt x="978" y="1067"/>
                      <a:pt x="1242" y="862"/>
                      <a:pt x="1242" y="541"/>
                    </a:cubicBezTo>
                    <a:cubicBezTo>
                      <a:pt x="1258" y="239"/>
                      <a:pt x="1020"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4"/>
              <p:cNvSpPr/>
              <p:nvPr/>
            </p:nvSpPr>
            <p:spPr>
              <a:xfrm>
                <a:off x="2294371" y="3336274"/>
                <a:ext cx="36824" cy="31639"/>
              </a:xfrm>
              <a:custGeom>
                <a:avLst/>
                <a:gdLst/>
                <a:ahLst/>
                <a:cxnLst/>
                <a:rect l="l" t="t" r="r" b="b"/>
                <a:pathLst>
                  <a:path w="1243" h="1068" extrusionOk="0">
                    <a:moveTo>
                      <a:pt x="701" y="1"/>
                    </a:moveTo>
                    <a:cubicBezTo>
                      <a:pt x="239" y="1"/>
                      <a:pt x="1" y="574"/>
                      <a:pt x="319" y="908"/>
                    </a:cubicBezTo>
                    <a:cubicBezTo>
                      <a:pt x="429" y="1018"/>
                      <a:pt x="565" y="1068"/>
                      <a:pt x="699" y="1068"/>
                    </a:cubicBezTo>
                    <a:cubicBezTo>
                      <a:pt x="970" y="1068"/>
                      <a:pt x="1232" y="862"/>
                      <a:pt x="1242" y="542"/>
                    </a:cubicBezTo>
                    <a:cubicBezTo>
                      <a:pt x="1242" y="240"/>
                      <a:pt x="1004"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4"/>
              <p:cNvSpPr/>
              <p:nvPr/>
            </p:nvSpPr>
            <p:spPr>
              <a:xfrm>
                <a:off x="1645168" y="3516868"/>
                <a:ext cx="37150" cy="31314"/>
              </a:xfrm>
              <a:custGeom>
                <a:avLst/>
                <a:gdLst/>
                <a:ahLst/>
                <a:cxnLst/>
                <a:rect l="l" t="t" r="r" b="b"/>
                <a:pathLst>
                  <a:path w="1254" h="1057" extrusionOk="0">
                    <a:moveTo>
                      <a:pt x="694" y="1"/>
                    </a:moveTo>
                    <a:cubicBezTo>
                      <a:pt x="244" y="1"/>
                      <a:pt x="1" y="563"/>
                      <a:pt x="331" y="893"/>
                    </a:cubicBezTo>
                    <a:cubicBezTo>
                      <a:pt x="438" y="1005"/>
                      <a:pt x="574" y="1056"/>
                      <a:pt x="709" y="1056"/>
                    </a:cubicBezTo>
                    <a:cubicBezTo>
                      <a:pt x="972" y="1056"/>
                      <a:pt x="1227" y="859"/>
                      <a:pt x="1238" y="542"/>
                    </a:cubicBezTo>
                    <a:cubicBezTo>
                      <a:pt x="1254" y="240"/>
                      <a:pt x="1015" y="1"/>
                      <a:pt x="713" y="1"/>
                    </a:cubicBezTo>
                    <a:cubicBezTo>
                      <a:pt x="706" y="1"/>
                      <a:pt x="700"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4"/>
              <p:cNvSpPr/>
              <p:nvPr/>
            </p:nvSpPr>
            <p:spPr>
              <a:xfrm>
                <a:off x="1805854" y="3831426"/>
                <a:ext cx="37268" cy="31284"/>
              </a:xfrm>
              <a:custGeom>
                <a:avLst/>
                <a:gdLst/>
                <a:ahLst/>
                <a:cxnLst/>
                <a:rect l="l" t="t" r="r" b="b"/>
                <a:pathLst>
                  <a:path w="1258" h="1056" extrusionOk="0">
                    <a:moveTo>
                      <a:pt x="717" y="0"/>
                    </a:moveTo>
                    <a:cubicBezTo>
                      <a:pt x="239" y="0"/>
                      <a:pt x="0" y="557"/>
                      <a:pt x="319" y="891"/>
                    </a:cubicBezTo>
                    <a:cubicBezTo>
                      <a:pt x="427" y="1005"/>
                      <a:pt x="564" y="1056"/>
                      <a:pt x="699" y="1056"/>
                    </a:cubicBezTo>
                    <a:cubicBezTo>
                      <a:pt x="963" y="1056"/>
                      <a:pt x="1221" y="862"/>
                      <a:pt x="1242" y="557"/>
                    </a:cubicBezTo>
                    <a:cubicBezTo>
                      <a:pt x="1258" y="255"/>
                      <a:pt x="1019"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4"/>
              <p:cNvSpPr/>
              <p:nvPr/>
            </p:nvSpPr>
            <p:spPr>
              <a:xfrm>
                <a:off x="2338364" y="3611105"/>
                <a:ext cx="37624" cy="32025"/>
              </a:xfrm>
              <a:custGeom>
                <a:avLst/>
                <a:gdLst/>
                <a:ahLst/>
                <a:cxnLst/>
                <a:rect l="l" t="t" r="r" b="b"/>
                <a:pathLst>
                  <a:path w="1270" h="1081" extrusionOk="0">
                    <a:moveTo>
                      <a:pt x="531" y="1"/>
                    </a:moveTo>
                    <a:cubicBezTo>
                      <a:pt x="253" y="1"/>
                      <a:pt x="27" y="229"/>
                      <a:pt x="12" y="513"/>
                    </a:cubicBezTo>
                    <a:cubicBezTo>
                      <a:pt x="1" y="848"/>
                      <a:pt x="271" y="1081"/>
                      <a:pt x="560" y="1081"/>
                    </a:cubicBezTo>
                    <a:cubicBezTo>
                      <a:pt x="683" y="1081"/>
                      <a:pt x="810" y="1038"/>
                      <a:pt x="919" y="943"/>
                    </a:cubicBezTo>
                    <a:cubicBezTo>
                      <a:pt x="1269" y="624"/>
                      <a:pt x="1063" y="35"/>
                      <a:pt x="585" y="4"/>
                    </a:cubicBezTo>
                    <a:cubicBezTo>
                      <a:pt x="567" y="2"/>
                      <a:pt x="54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4"/>
              <p:cNvSpPr/>
              <p:nvPr/>
            </p:nvSpPr>
            <p:spPr>
              <a:xfrm>
                <a:off x="2296741" y="3730434"/>
                <a:ext cx="36320" cy="31254"/>
              </a:xfrm>
              <a:custGeom>
                <a:avLst/>
                <a:gdLst/>
                <a:ahLst/>
                <a:cxnLst/>
                <a:rect l="l" t="t" r="r" b="b"/>
                <a:pathLst>
                  <a:path w="1226" h="1055" extrusionOk="0">
                    <a:moveTo>
                      <a:pt x="736" y="0"/>
                    </a:moveTo>
                    <a:cubicBezTo>
                      <a:pt x="719" y="0"/>
                      <a:pt x="702" y="1"/>
                      <a:pt x="685" y="3"/>
                    </a:cubicBezTo>
                    <a:cubicBezTo>
                      <a:pt x="207" y="3"/>
                      <a:pt x="0" y="576"/>
                      <a:pt x="335" y="910"/>
                    </a:cubicBezTo>
                    <a:cubicBezTo>
                      <a:pt x="439" y="1010"/>
                      <a:pt x="566" y="1055"/>
                      <a:pt x="691" y="1055"/>
                    </a:cubicBezTo>
                    <a:cubicBezTo>
                      <a:pt x="964" y="1055"/>
                      <a:pt x="1226" y="840"/>
                      <a:pt x="1226" y="512"/>
                    </a:cubicBezTo>
                    <a:cubicBezTo>
                      <a:pt x="1226" y="242"/>
                      <a:pt x="1014"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4"/>
              <p:cNvSpPr/>
              <p:nvPr/>
            </p:nvSpPr>
            <p:spPr>
              <a:xfrm>
                <a:off x="1682437" y="3399938"/>
                <a:ext cx="37624" cy="31965"/>
              </a:xfrm>
              <a:custGeom>
                <a:avLst/>
                <a:gdLst/>
                <a:ahLst/>
                <a:cxnLst/>
                <a:rect l="l" t="t" r="r" b="b"/>
                <a:pathLst>
                  <a:path w="1270" h="1079" extrusionOk="0">
                    <a:moveTo>
                      <a:pt x="709" y="0"/>
                    </a:moveTo>
                    <a:cubicBezTo>
                      <a:pt x="244" y="0"/>
                      <a:pt x="0" y="563"/>
                      <a:pt x="314" y="908"/>
                    </a:cubicBezTo>
                    <a:cubicBezTo>
                      <a:pt x="427" y="1026"/>
                      <a:pt x="567" y="1079"/>
                      <a:pt x="703" y="1079"/>
                    </a:cubicBezTo>
                    <a:cubicBezTo>
                      <a:pt x="972" y="1079"/>
                      <a:pt x="1227" y="874"/>
                      <a:pt x="1237" y="558"/>
                    </a:cubicBezTo>
                    <a:cubicBezTo>
                      <a:pt x="1269" y="255"/>
                      <a:pt x="1030" y="1"/>
                      <a:pt x="728" y="1"/>
                    </a:cubicBezTo>
                    <a:cubicBezTo>
                      <a:pt x="722" y="0"/>
                      <a:pt x="715"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4"/>
              <p:cNvSpPr/>
              <p:nvPr/>
            </p:nvSpPr>
            <p:spPr>
              <a:xfrm>
                <a:off x="1664839" y="3655513"/>
                <a:ext cx="36824" cy="31521"/>
              </a:xfrm>
              <a:custGeom>
                <a:avLst/>
                <a:gdLst/>
                <a:ahLst/>
                <a:cxnLst/>
                <a:rect l="l" t="t" r="r" b="b"/>
                <a:pathLst>
                  <a:path w="1243" h="1064" extrusionOk="0">
                    <a:moveTo>
                      <a:pt x="730" y="0"/>
                    </a:moveTo>
                    <a:cubicBezTo>
                      <a:pt x="720" y="0"/>
                      <a:pt x="711" y="0"/>
                      <a:pt x="701" y="1"/>
                    </a:cubicBezTo>
                    <a:cubicBezTo>
                      <a:pt x="240" y="1"/>
                      <a:pt x="1" y="574"/>
                      <a:pt x="335" y="908"/>
                    </a:cubicBezTo>
                    <a:cubicBezTo>
                      <a:pt x="443" y="1016"/>
                      <a:pt x="575" y="1064"/>
                      <a:pt x="705" y="1064"/>
                    </a:cubicBezTo>
                    <a:cubicBezTo>
                      <a:pt x="979" y="1064"/>
                      <a:pt x="1242" y="850"/>
                      <a:pt x="1242" y="526"/>
                    </a:cubicBezTo>
                    <a:cubicBezTo>
                      <a:pt x="1242" y="233"/>
                      <a:pt x="1019" y="0"/>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4"/>
              <p:cNvSpPr/>
              <p:nvPr/>
            </p:nvSpPr>
            <p:spPr>
              <a:xfrm>
                <a:off x="2076035" y="3199495"/>
                <a:ext cx="37624" cy="32084"/>
              </a:xfrm>
              <a:custGeom>
                <a:avLst/>
                <a:gdLst/>
                <a:ahLst/>
                <a:cxnLst/>
                <a:rect l="l" t="t" r="r" b="b"/>
                <a:pathLst>
                  <a:path w="1270" h="1083" extrusionOk="0">
                    <a:moveTo>
                      <a:pt x="730" y="1"/>
                    </a:moveTo>
                    <a:cubicBezTo>
                      <a:pt x="720" y="1"/>
                      <a:pt x="711" y="1"/>
                      <a:pt x="701" y="2"/>
                    </a:cubicBezTo>
                    <a:cubicBezTo>
                      <a:pt x="224" y="18"/>
                      <a:pt x="1" y="607"/>
                      <a:pt x="351" y="941"/>
                    </a:cubicBezTo>
                    <a:cubicBezTo>
                      <a:pt x="458" y="1038"/>
                      <a:pt x="587" y="1082"/>
                      <a:pt x="713" y="1082"/>
                    </a:cubicBezTo>
                    <a:cubicBezTo>
                      <a:pt x="997" y="1082"/>
                      <a:pt x="1269" y="858"/>
                      <a:pt x="1258" y="527"/>
                    </a:cubicBezTo>
                    <a:cubicBezTo>
                      <a:pt x="1258" y="234"/>
                      <a:pt x="1020" y="1"/>
                      <a:pt x="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4"/>
              <p:cNvSpPr/>
              <p:nvPr/>
            </p:nvSpPr>
            <p:spPr>
              <a:xfrm>
                <a:off x="2320796" y="3670592"/>
                <a:ext cx="37624" cy="31995"/>
              </a:xfrm>
              <a:custGeom>
                <a:avLst/>
                <a:gdLst/>
                <a:ahLst/>
                <a:cxnLst/>
                <a:rect l="l" t="t" r="r" b="b"/>
                <a:pathLst>
                  <a:path w="1270" h="1080" extrusionOk="0">
                    <a:moveTo>
                      <a:pt x="561" y="1"/>
                    </a:moveTo>
                    <a:cubicBezTo>
                      <a:pt x="554" y="1"/>
                      <a:pt x="548" y="1"/>
                      <a:pt x="541" y="1"/>
                    </a:cubicBezTo>
                    <a:cubicBezTo>
                      <a:pt x="239" y="1"/>
                      <a:pt x="0" y="256"/>
                      <a:pt x="16" y="558"/>
                    </a:cubicBezTo>
                    <a:cubicBezTo>
                      <a:pt x="27" y="875"/>
                      <a:pt x="289" y="1079"/>
                      <a:pt x="562" y="1079"/>
                    </a:cubicBezTo>
                    <a:cubicBezTo>
                      <a:pt x="701" y="1079"/>
                      <a:pt x="842" y="1027"/>
                      <a:pt x="955" y="909"/>
                    </a:cubicBezTo>
                    <a:cubicBezTo>
                      <a:pt x="1269" y="563"/>
                      <a:pt x="1026"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4"/>
              <p:cNvSpPr/>
              <p:nvPr/>
            </p:nvSpPr>
            <p:spPr>
              <a:xfrm>
                <a:off x="1862912" y="3851156"/>
                <a:ext cx="37120" cy="31699"/>
              </a:xfrm>
              <a:custGeom>
                <a:avLst/>
                <a:gdLst/>
                <a:ahLst/>
                <a:cxnLst/>
                <a:rect l="l" t="t" r="r" b="b"/>
                <a:pathLst>
                  <a:path w="1253" h="1070" extrusionOk="0">
                    <a:moveTo>
                      <a:pt x="705" y="1"/>
                    </a:moveTo>
                    <a:cubicBezTo>
                      <a:pt x="576" y="1"/>
                      <a:pt x="444" y="46"/>
                      <a:pt x="335" y="146"/>
                    </a:cubicBezTo>
                    <a:cubicBezTo>
                      <a:pt x="0" y="480"/>
                      <a:pt x="223" y="1053"/>
                      <a:pt x="701" y="1069"/>
                    </a:cubicBezTo>
                    <a:cubicBezTo>
                      <a:pt x="710" y="1070"/>
                      <a:pt x="720" y="1070"/>
                      <a:pt x="729" y="1070"/>
                    </a:cubicBezTo>
                    <a:cubicBezTo>
                      <a:pt x="1018" y="1070"/>
                      <a:pt x="1242" y="837"/>
                      <a:pt x="1242" y="544"/>
                    </a:cubicBezTo>
                    <a:cubicBezTo>
                      <a:pt x="1253" y="216"/>
                      <a:pt x="98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4"/>
              <p:cNvSpPr/>
              <p:nvPr/>
            </p:nvSpPr>
            <p:spPr>
              <a:xfrm>
                <a:off x="2120383" y="3868665"/>
                <a:ext cx="37268" cy="31639"/>
              </a:xfrm>
              <a:custGeom>
                <a:avLst/>
                <a:gdLst/>
                <a:ahLst/>
                <a:cxnLst/>
                <a:rect l="l" t="t" r="r" b="b"/>
                <a:pathLst>
                  <a:path w="1258" h="1068" extrusionOk="0">
                    <a:moveTo>
                      <a:pt x="701" y="1"/>
                    </a:moveTo>
                    <a:cubicBezTo>
                      <a:pt x="239" y="16"/>
                      <a:pt x="0" y="574"/>
                      <a:pt x="334" y="908"/>
                    </a:cubicBezTo>
                    <a:cubicBezTo>
                      <a:pt x="445" y="1018"/>
                      <a:pt x="579" y="1068"/>
                      <a:pt x="710" y="1068"/>
                    </a:cubicBezTo>
                    <a:cubicBezTo>
                      <a:pt x="977" y="1068"/>
                      <a:pt x="1231" y="862"/>
                      <a:pt x="1242" y="542"/>
                    </a:cubicBezTo>
                    <a:cubicBezTo>
                      <a:pt x="1258" y="239"/>
                      <a:pt x="1003"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4"/>
              <p:cNvSpPr/>
              <p:nvPr/>
            </p:nvSpPr>
            <p:spPr>
              <a:xfrm>
                <a:off x="1664365" y="3459336"/>
                <a:ext cx="37742" cy="31876"/>
              </a:xfrm>
              <a:custGeom>
                <a:avLst/>
                <a:gdLst/>
                <a:ahLst/>
                <a:cxnLst/>
                <a:rect l="l" t="t" r="r" b="b"/>
                <a:pathLst>
                  <a:path w="1274" h="1076" extrusionOk="0">
                    <a:moveTo>
                      <a:pt x="760" y="1"/>
                    </a:moveTo>
                    <a:cubicBezTo>
                      <a:pt x="751" y="1"/>
                      <a:pt x="742" y="1"/>
                      <a:pt x="733" y="1"/>
                    </a:cubicBezTo>
                    <a:cubicBezTo>
                      <a:pt x="256" y="1"/>
                      <a:pt x="1" y="574"/>
                      <a:pt x="351" y="909"/>
                    </a:cubicBezTo>
                    <a:cubicBezTo>
                      <a:pt x="461" y="1024"/>
                      <a:pt x="597" y="1075"/>
                      <a:pt x="730" y="1075"/>
                    </a:cubicBezTo>
                    <a:cubicBezTo>
                      <a:pt x="1001" y="1075"/>
                      <a:pt x="1258" y="863"/>
                      <a:pt x="1258" y="542"/>
                    </a:cubicBezTo>
                    <a:cubicBezTo>
                      <a:pt x="1274" y="249"/>
                      <a:pt x="1050" y="1"/>
                      <a:pt x="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4"/>
              <p:cNvSpPr/>
              <p:nvPr/>
            </p:nvSpPr>
            <p:spPr>
              <a:xfrm>
                <a:off x="2017110" y="3180180"/>
                <a:ext cx="36794" cy="31432"/>
              </a:xfrm>
              <a:custGeom>
                <a:avLst/>
                <a:gdLst/>
                <a:ahLst/>
                <a:cxnLst/>
                <a:rect l="l" t="t" r="r" b="b"/>
                <a:pathLst>
                  <a:path w="1242" h="1061" extrusionOk="0">
                    <a:moveTo>
                      <a:pt x="728" y="0"/>
                    </a:moveTo>
                    <a:cubicBezTo>
                      <a:pt x="719" y="0"/>
                      <a:pt x="710" y="1"/>
                      <a:pt x="701" y="1"/>
                    </a:cubicBezTo>
                    <a:cubicBezTo>
                      <a:pt x="223" y="17"/>
                      <a:pt x="0" y="590"/>
                      <a:pt x="350" y="908"/>
                    </a:cubicBezTo>
                    <a:cubicBezTo>
                      <a:pt x="456" y="1014"/>
                      <a:pt x="584" y="1061"/>
                      <a:pt x="710" y="1061"/>
                    </a:cubicBezTo>
                    <a:cubicBezTo>
                      <a:pt x="981" y="1061"/>
                      <a:pt x="1242" y="842"/>
                      <a:pt x="1242" y="526"/>
                    </a:cubicBezTo>
                    <a:cubicBezTo>
                      <a:pt x="1242" y="234"/>
                      <a:pt x="1003" y="0"/>
                      <a:pt x="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4"/>
              <p:cNvSpPr/>
              <p:nvPr/>
            </p:nvSpPr>
            <p:spPr>
              <a:xfrm>
                <a:off x="1981738" y="3888454"/>
                <a:ext cx="37268" cy="31639"/>
              </a:xfrm>
              <a:custGeom>
                <a:avLst/>
                <a:gdLst/>
                <a:ahLst/>
                <a:cxnLst/>
                <a:rect l="l" t="t" r="r" b="b"/>
                <a:pathLst>
                  <a:path w="1258" h="1068" extrusionOk="0">
                    <a:moveTo>
                      <a:pt x="703" y="0"/>
                    </a:moveTo>
                    <a:cubicBezTo>
                      <a:pt x="572" y="0"/>
                      <a:pt x="440" y="50"/>
                      <a:pt x="335" y="160"/>
                    </a:cubicBezTo>
                    <a:cubicBezTo>
                      <a:pt x="0" y="495"/>
                      <a:pt x="239" y="1068"/>
                      <a:pt x="717" y="1068"/>
                    </a:cubicBezTo>
                    <a:cubicBezTo>
                      <a:pt x="1019" y="1068"/>
                      <a:pt x="1258" y="813"/>
                      <a:pt x="1242" y="526"/>
                    </a:cubicBezTo>
                    <a:cubicBezTo>
                      <a:pt x="1231" y="206"/>
                      <a:pt x="970"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4"/>
              <p:cNvSpPr/>
              <p:nvPr/>
            </p:nvSpPr>
            <p:spPr>
              <a:xfrm>
                <a:off x="1712003" y="3734730"/>
                <a:ext cx="36824" cy="31551"/>
              </a:xfrm>
              <a:custGeom>
                <a:avLst/>
                <a:gdLst/>
                <a:ahLst/>
                <a:cxnLst/>
                <a:rect l="l" t="t" r="r" b="b"/>
                <a:pathLst>
                  <a:path w="1243" h="1065" extrusionOk="0">
                    <a:moveTo>
                      <a:pt x="513" y="0"/>
                    </a:moveTo>
                    <a:cubicBezTo>
                      <a:pt x="225" y="0"/>
                      <a:pt x="1" y="233"/>
                      <a:pt x="1" y="526"/>
                    </a:cubicBezTo>
                    <a:cubicBezTo>
                      <a:pt x="1" y="850"/>
                      <a:pt x="264" y="1064"/>
                      <a:pt x="538" y="1064"/>
                    </a:cubicBezTo>
                    <a:cubicBezTo>
                      <a:pt x="668" y="1064"/>
                      <a:pt x="800" y="1016"/>
                      <a:pt x="908" y="908"/>
                    </a:cubicBezTo>
                    <a:cubicBezTo>
                      <a:pt x="1242" y="574"/>
                      <a:pt x="1003" y="1"/>
                      <a:pt x="542" y="1"/>
                    </a:cubicBezTo>
                    <a:cubicBezTo>
                      <a:pt x="532" y="0"/>
                      <a:pt x="523"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4"/>
              <p:cNvSpPr/>
              <p:nvPr/>
            </p:nvSpPr>
            <p:spPr>
              <a:xfrm>
                <a:off x="1801588" y="3241948"/>
                <a:ext cx="36676" cy="31225"/>
              </a:xfrm>
              <a:custGeom>
                <a:avLst/>
                <a:gdLst/>
                <a:ahLst/>
                <a:cxnLst/>
                <a:rect l="l" t="t" r="r" b="b"/>
                <a:pathLst>
                  <a:path w="1238" h="1054" extrusionOk="0">
                    <a:moveTo>
                      <a:pt x="714" y="1"/>
                    </a:moveTo>
                    <a:cubicBezTo>
                      <a:pt x="705" y="1"/>
                      <a:pt x="695" y="1"/>
                      <a:pt x="685" y="1"/>
                    </a:cubicBezTo>
                    <a:cubicBezTo>
                      <a:pt x="208" y="1"/>
                      <a:pt x="1" y="574"/>
                      <a:pt x="335" y="909"/>
                    </a:cubicBezTo>
                    <a:cubicBezTo>
                      <a:pt x="440" y="1008"/>
                      <a:pt x="569" y="1054"/>
                      <a:pt x="695" y="1054"/>
                    </a:cubicBezTo>
                    <a:cubicBezTo>
                      <a:pt x="971" y="1054"/>
                      <a:pt x="1238" y="838"/>
                      <a:pt x="1227" y="511"/>
                    </a:cubicBezTo>
                    <a:cubicBezTo>
                      <a:pt x="1227" y="233"/>
                      <a:pt x="1003"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4"/>
              <p:cNvSpPr/>
              <p:nvPr/>
            </p:nvSpPr>
            <p:spPr>
              <a:xfrm>
                <a:off x="1702700" y="3340658"/>
                <a:ext cx="37150" cy="31491"/>
              </a:xfrm>
              <a:custGeom>
                <a:avLst/>
                <a:gdLst/>
                <a:ahLst/>
                <a:cxnLst/>
                <a:rect l="l" t="t" r="r" b="b"/>
                <a:pathLst>
                  <a:path w="1254" h="1063" extrusionOk="0">
                    <a:moveTo>
                      <a:pt x="693" y="0"/>
                    </a:moveTo>
                    <a:cubicBezTo>
                      <a:pt x="558" y="0"/>
                      <a:pt x="422" y="53"/>
                      <a:pt x="315" y="171"/>
                    </a:cubicBezTo>
                    <a:cubicBezTo>
                      <a:pt x="1" y="501"/>
                      <a:pt x="244" y="1063"/>
                      <a:pt x="694" y="1063"/>
                    </a:cubicBezTo>
                    <a:cubicBezTo>
                      <a:pt x="700" y="1063"/>
                      <a:pt x="706" y="1063"/>
                      <a:pt x="713" y="1062"/>
                    </a:cubicBezTo>
                    <a:cubicBezTo>
                      <a:pt x="1015" y="1062"/>
                      <a:pt x="1254" y="808"/>
                      <a:pt x="1238" y="521"/>
                    </a:cubicBezTo>
                    <a:cubicBezTo>
                      <a:pt x="1217" y="205"/>
                      <a:pt x="958" y="0"/>
                      <a:pt x="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4"/>
              <p:cNvSpPr/>
              <p:nvPr/>
            </p:nvSpPr>
            <p:spPr>
              <a:xfrm>
                <a:off x="2135462" y="3219433"/>
                <a:ext cx="37298" cy="32025"/>
              </a:xfrm>
              <a:custGeom>
                <a:avLst/>
                <a:gdLst/>
                <a:ahLst/>
                <a:cxnLst/>
                <a:rect l="l" t="t" r="r" b="b"/>
                <a:pathLst>
                  <a:path w="1259" h="1081" extrusionOk="0">
                    <a:moveTo>
                      <a:pt x="721" y="1"/>
                    </a:moveTo>
                    <a:cubicBezTo>
                      <a:pt x="591" y="1"/>
                      <a:pt x="458" y="49"/>
                      <a:pt x="351" y="156"/>
                    </a:cubicBezTo>
                    <a:cubicBezTo>
                      <a:pt x="1" y="491"/>
                      <a:pt x="239" y="1080"/>
                      <a:pt x="717" y="1080"/>
                    </a:cubicBezTo>
                    <a:cubicBezTo>
                      <a:pt x="726" y="1080"/>
                      <a:pt x="735" y="1080"/>
                      <a:pt x="744" y="1080"/>
                    </a:cubicBezTo>
                    <a:cubicBezTo>
                      <a:pt x="1033" y="1080"/>
                      <a:pt x="1258" y="832"/>
                      <a:pt x="1258" y="538"/>
                    </a:cubicBezTo>
                    <a:cubicBezTo>
                      <a:pt x="1258" y="215"/>
                      <a:pt x="995"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4"/>
              <p:cNvSpPr/>
              <p:nvPr/>
            </p:nvSpPr>
            <p:spPr>
              <a:xfrm>
                <a:off x="2277396" y="3789862"/>
                <a:ext cx="35876" cy="30751"/>
              </a:xfrm>
              <a:custGeom>
                <a:avLst/>
                <a:gdLst/>
                <a:ahLst/>
                <a:cxnLst/>
                <a:rect l="l" t="t" r="r" b="b"/>
                <a:pathLst>
                  <a:path w="1211" h="1038" extrusionOk="0">
                    <a:moveTo>
                      <a:pt x="683" y="0"/>
                    </a:moveTo>
                    <a:cubicBezTo>
                      <a:pt x="560" y="0"/>
                      <a:pt x="435" y="45"/>
                      <a:pt x="335" y="146"/>
                    </a:cubicBezTo>
                    <a:cubicBezTo>
                      <a:pt x="1" y="480"/>
                      <a:pt x="224" y="1037"/>
                      <a:pt x="685" y="1037"/>
                    </a:cubicBezTo>
                    <a:cubicBezTo>
                      <a:pt x="694" y="1037"/>
                      <a:pt x="703" y="1038"/>
                      <a:pt x="712" y="1038"/>
                    </a:cubicBezTo>
                    <a:cubicBezTo>
                      <a:pt x="987" y="1038"/>
                      <a:pt x="1210" y="805"/>
                      <a:pt x="1210" y="528"/>
                    </a:cubicBezTo>
                    <a:cubicBezTo>
                      <a:pt x="1210" y="212"/>
                      <a:pt x="949"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4"/>
              <p:cNvSpPr/>
              <p:nvPr/>
            </p:nvSpPr>
            <p:spPr>
              <a:xfrm>
                <a:off x="1722371" y="3281586"/>
                <a:ext cx="36350" cy="30958"/>
              </a:xfrm>
              <a:custGeom>
                <a:avLst/>
                <a:gdLst/>
                <a:ahLst/>
                <a:cxnLst/>
                <a:rect l="l" t="t" r="r" b="b"/>
                <a:pathLst>
                  <a:path w="1227" h="1045" extrusionOk="0">
                    <a:moveTo>
                      <a:pt x="685" y="0"/>
                    </a:moveTo>
                    <a:cubicBezTo>
                      <a:pt x="224" y="16"/>
                      <a:pt x="1" y="573"/>
                      <a:pt x="335" y="892"/>
                    </a:cubicBezTo>
                    <a:cubicBezTo>
                      <a:pt x="441" y="997"/>
                      <a:pt x="569" y="1044"/>
                      <a:pt x="694" y="1044"/>
                    </a:cubicBezTo>
                    <a:cubicBezTo>
                      <a:pt x="966" y="1044"/>
                      <a:pt x="1226" y="825"/>
                      <a:pt x="1226" y="510"/>
                    </a:cubicBezTo>
                    <a:cubicBezTo>
                      <a:pt x="1211"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4"/>
              <p:cNvSpPr/>
              <p:nvPr/>
            </p:nvSpPr>
            <p:spPr>
              <a:xfrm>
                <a:off x="2374062" y="3492842"/>
                <a:ext cx="35876" cy="30751"/>
              </a:xfrm>
              <a:custGeom>
                <a:avLst/>
                <a:gdLst/>
                <a:ahLst/>
                <a:cxnLst/>
                <a:rect l="l" t="t" r="r" b="b"/>
                <a:pathLst>
                  <a:path w="1211" h="1038" extrusionOk="0">
                    <a:moveTo>
                      <a:pt x="685" y="0"/>
                    </a:moveTo>
                    <a:cubicBezTo>
                      <a:pt x="224" y="16"/>
                      <a:pt x="1" y="573"/>
                      <a:pt x="335" y="892"/>
                    </a:cubicBezTo>
                    <a:cubicBezTo>
                      <a:pt x="435" y="992"/>
                      <a:pt x="560" y="1037"/>
                      <a:pt x="683" y="1037"/>
                    </a:cubicBezTo>
                    <a:cubicBezTo>
                      <a:pt x="950" y="1037"/>
                      <a:pt x="1210" y="826"/>
                      <a:pt x="1210" y="510"/>
                    </a:cubicBezTo>
                    <a:cubicBezTo>
                      <a:pt x="1195"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4"/>
              <p:cNvSpPr/>
              <p:nvPr/>
            </p:nvSpPr>
            <p:spPr>
              <a:xfrm>
                <a:off x="2041610" y="3908747"/>
                <a:ext cx="36202" cy="30751"/>
              </a:xfrm>
              <a:custGeom>
                <a:avLst/>
                <a:gdLst/>
                <a:ahLst/>
                <a:cxnLst/>
                <a:rect l="l" t="t" r="r" b="b"/>
                <a:pathLst>
                  <a:path w="1222" h="1038" extrusionOk="0">
                    <a:moveTo>
                      <a:pt x="685" y="1"/>
                    </a:moveTo>
                    <a:cubicBezTo>
                      <a:pt x="208" y="16"/>
                      <a:pt x="1" y="574"/>
                      <a:pt x="335" y="892"/>
                    </a:cubicBezTo>
                    <a:cubicBezTo>
                      <a:pt x="441" y="992"/>
                      <a:pt x="568" y="1037"/>
                      <a:pt x="693" y="1037"/>
                    </a:cubicBezTo>
                    <a:cubicBezTo>
                      <a:pt x="964" y="1037"/>
                      <a:pt x="1222" y="826"/>
                      <a:pt x="1211" y="510"/>
                    </a:cubicBezTo>
                    <a:cubicBezTo>
                      <a:pt x="1195" y="223"/>
                      <a:pt x="95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4"/>
              <p:cNvSpPr/>
              <p:nvPr/>
            </p:nvSpPr>
            <p:spPr>
              <a:xfrm>
                <a:off x="1958157" y="3160835"/>
                <a:ext cx="36202" cy="30662"/>
              </a:xfrm>
              <a:custGeom>
                <a:avLst/>
                <a:gdLst/>
                <a:ahLst/>
                <a:cxnLst/>
                <a:rect l="l" t="t" r="r" b="b"/>
                <a:pathLst>
                  <a:path w="1222" h="1035" extrusionOk="0">
                    <a:moveTo>
                      <a:pt x="698" y="1"/>
                    </a:moveTo>
                    <a:cubicBezTo>
                      <a:pt x="688" y="1"/>
                      <a:pt x="679" y="1"/>
                      <a:pt x="669" y="1"/>
                    </a:cubicBezTo>
                    <a:cubicBezTo>
                      <a:pt x="207" y="1"/>
                      <a:pt x="1" y="575"/>
                      <a:pt x="335" y="893"/>
                    </a:cubicBezTo>
                    <a:cubicBezTo>
                      <a:pt x="438" y="991"/>
                      <a:pt x="562" y="1035"/>
                      <a:pt x="684" y="1035"/>
                    </a:cubicBezTo>
                    <a:cubicBezTo>
                      <a:pt x="958" y="1035"/>
                      <a:pt x="1221" y="814"/>
                      <a:pt x="1210" y="495"/>
                    </a:cubicBezTo>
                    <a:cubicBezTo>
                      <a:pt x="1195" y="218"/>
                      <a:pt x="971" y="1"/>
                      <a:pt x="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4"/>
              <p:cNvSpPr/>
              <p:nvPr/>
            </p:nvSpPr>
            <p:spPr>
              <a:xfrm>
                <a:off x="1747049" y="3812081"/>
                <a:ext cx="35728" cy="30721"/>
              </a:xfrm>
              <a:custGeom>
                <a:avLst/>
                <a:gdLst/>
                <a:ahLst/>
                <a:cxnLst/>
                <a:rect l="l" t="t" r="r" b="b"/>
                <a:pathLst>
                  <a:path w="1206" h="1037" extrusionOk="0">
                    <a:moveTo>
                      <a:pt x="677" y="0"/>
                    </a:moveTo>
                    <a:cubicBezTo>
                      <a:pt x="228" y="0"/>
                      <a:pt x="0" y="546"/>
                      <a:pt x="314" y="876"/>
                    </a:cubicBezTo>
                    <a:cubicBezTo>
                      <a:pt x="419" y="987"/>
                      <a:pt x="553" y="1036"/>
                      <a:pt x="684" y="1036"/>
                    </a:cubicBezTo>
                    <a:cubicBezTo>
                      <a:pt x="949" y="1036"/>
                      <a:pt x="1205" y="834"/>
                      <a:pt x="1205" y="526"/>
                    </a:cubicBezTo>
                    <a:cubicBezTo>
                      <a:pt x="1205" y="239"/>
                      <a:pt x="982" y="0"/>
                      <a:pt x="696" y="0"/>
                    </a:cubicBezTo>
                    <a:cubicBezTo>
                      <a:pt x="689"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4"/>
              <p:cNvSpPr/>
              <p:nvPr/>
            </p:nvSpPr>
            <p:spPr>
              <a:xfrm>
                <a:off x="2253014" y="3257531"/>
                <a:ext cx="35728" cy="30721"/>
              </a:xfrm>
              <a:custGeom>
                <a:avLst/>
                <a:gdLst/>
                <a:ahLst/>
                <a:cxnLst/>
                <a:rect l="l" t="t" r="r" b="b"/>
                <a:pathLst>
                  <a:path w="1206" h="1037" extrusionOk="0">
                    <a:moveTo>
                      <a:pt x="677" y="0"/>
                    </a:moveTo>
                    <a:cubicBezTo>
                      <a:pt x="228" y="0"/>
                      <a:pt x="0" y="546"/>
                      <a:pt x="314" y="876"/>
                    </a:cubicBezTo>
                    <a:cubicBezTo>
                      <a:pt x="420" y="987"/>
                      <a:pt x="553" y="1036"/>
                      <a:pt x="685" y="1036"/>
                    </a:cubicBezTo>
                    <a:cubicBezTo>
                      <a:pt x="950" y="1036"/>
                      <a:pt x="1206" y="834"/>
                      <a:pt x="1206" y="526"/>
                    </a:cubicBezTo>
                    <a:cubicBezTo>
                      <a:pt x="1206" y="239"/>
                      <a:pt x="983" y="1"/>
                      <a:pt x="696" y="1"/>
                    </a:cubicBezTo>
                    <a:cubicBezTo>
                      <a:pt x="690"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4"/>
              <p:cNvSpPr/>
              <p:nvPr/>
            </p:nvSpPr>
            <p:spPr>
              <a:xfrm>
                <a:off x="1820134" y="3183024"/>
                <a:ext cx="34780" cy="29921"/>
              </a:xfrm>
              <a:custGeom>
                <a:avLst/>
                <a:gdLst/>
                <a:ahLst/>
                <a:cxnLst/>
                <a:rect l="l" t="t" r="r" b="b"/>
                <a:pathLst>
                  <a:path w="1174" h="1010" extrusionOk="0">
                    <a:moveTo>
                      <a:pt x="661" y="0"/>
                    </a:moveTo>
                    <a:cubicBezTo>
                      <a:pt x="228" y="0"/>
                      <a:pt x="0" y="531"/>
                      <a:pt x="314" y="860"/>
                    </a:cubicBezTo>
                    <a:cubicBezTo>
                      <a:pt x="412" y="964"/>
                      <a:pt x="538" y="1010"/>
                      <a:pt x="662" y="1010"/>
                    </a:cubicBezTo>
                    <a:cubicBezTo>
                      <a:pt x="920" y="1010"/>
                      <a:pt x="1174" y="811"/>
                      <a:pt x="1174" y="510"/>
                    </a:cubicBezTo>
                    <a:cubicBezTo>
                      <a:pt x="1158" y="239"/>
                      <a:pt x="951" y="17"/>
                      <a:pt x="680" y="1"/>
                    </a:cubicBezTo>
                    <a:cubicBezTo>
                      <a:pt x="674" y="0"/>
                      <a:pt x="667"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4"/>
              <p:cNvSpPr/>
              <p:nvPr/>
            </p:nvSpPr>
            <p:spPr>
              <a:xfrm>
                <a:off x="1625705" y="3576770"/>
                <a:ext cx="35876" cy="30395"/>
              </a:xfrm>
              <a:custGeom>
                <a:avLst/>
                <a:gdLst/>
                <a:ahLst/>
                <a:cxnLst/>
                <a:rect l="l" t="t" r="r" b="b"/>
                <a:pathLst>
                  <a:path w="1211" h="1026" extrusionOk="0">
                    <a:moveTo>
                      <a:pt x="685" y="1"/>
                    </a:moveTo>
                    <a:cubicBezTo>
                      <a:pt x="240" y="1"/>
                      <a:pt x="1" y="558"/>
                      <a:pt x="335" y="876"/>
                    </a:cubicBezTo>
                    <a:cubicBezTo>
                      <a:pt x="438" y="979"/>
                      <a:pt x="566" y="1025"/>
                      <a:pt x="692" y="1025"/>
                    </a:cubicBezTo>
                    <a:cubicBezTo>
                      <a:pt x="955" y="1025"/>
                      <a:pt x="1210" y="822"/>
                      <a:pt x="1210" y="510"/>
                    </a:cubicBezTo>
                    <a:cubicBezTo>
                      <a:pt x="1210" y="223"/>
                      <a:pt x="972"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4"/>
              <p:cNvSpPr/>
              <p:nvPr/>
            </p:nvSpPr>
            <p:spPr>
              <a:xfrm>
                <a:off x="2352643" y="3356982"/>
                <a:ext cx="35135" cy="29951"/>
              </a:xfrm>
              <a:custGeom>
                <a:avLst/>
                <a:gdLst/>
                <a:ahLst/>
                <a:cxnLst/>
                <a:rect l="l" t="t" r="r" b="b"/>
                <a:pathLst>
                  <a:path w="1186" h="1011" extrusionOk="0">
                    <a:moveTo>
                      <a:pt x="655" y="1"/>
                    </a:moveTo>
                    <a:cubicBezTo>
                      <a:pt x="232" y="1"/>
                      <a:pt x="0" y="521"/>
                      <a:pt x="294" y="846"/>
                    </a:cubicBezTo>
                    <a:cubicBezTo>
                      <a:pt x="402" y="959"/>
                      <a:pt x="538" y="1010"/>
                      <a:pt x="670" y="1010"/>
                    </a:cubicBezTo>
                    <a:cubicBezTo>
                      <a:pt x="928" y="1010"/>
                      <a:pt x="1175" y="816"/>
                      <a:pt x="1185" y="511"/>
                    </a:cubicBezTo>
                    <a:cubicBezTo>
                      <a:pt x="1169" y="241"/>
                      <a:pt x="963" y="18"/>
                      <a:pt x="692" y="2"/>
                    </a:cubicBezTo>
                    <a:cubicBezTo>
                      <a:pt x="679" y="1"/>
                      <a:pt x="667"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4"/>
              <p:cNvSpPr/>
              <p:nvPr/>
            </p:nvSpPr>
            <p:spPr>
              <a:xfrm>
                <a:off x="1653523" y="3715859"/>
                <a:ext cx="34809" cy="29684"/>
              </a:xfrm>
              <a:custGeom>
                <a:avLst/>
                <a:gdLst/>
                <a:ahLst/>
                <a:cxnLst/>
                <a:rect l="l" t="t" r="r" b="b"/>
                <a:pathLst>
                  <a:path w="1175" h="1002" extrusionOk="0">
                    <a:moveTo>
                      <a:pt x="514" y="1"/>
                    </a:moveTo>
                    <a:cubicBezTo>
                      <a:pt x="507" y="1"/>
                      <a:pt x="501" y="1"/>
                      <a:pt x="494" y="1"/>
                    </a:cubicBezTo>
                    <a:cubicBezTo>
                      <a:pt x="224" y="1"/>
                      <a:pt x="1" y="224"/>
                      <a:pt x="1" y="495"/>
                    </a:cubicBezTo>
                    <a:cubicBezTo>
                      <a:pt x="1" y="795"/>
                      <a:pt x="247" y="1002"/>
                      <a:pt x="505" y="1002"/>
                    </a:cubicBezTo>
                    <a:cubicBezTo>
                      <a:pt x="630" y="1002"/>
                      <a:pt x="757" y="954"/>
                      <a:pt x="860" y="845"/>
                    </a:cubicBezTo>
                    <a:cubicBezTo>
                      <a:pt x="1174" y="531"/>
                      <a:pt x="947"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4"/>
              <p:cNvSpPr/>
              <p:nvPr/>
            </p:nvSpPr>
            <p:spPr>
              <a:xfrm>
                <a:off x="2180877" y="3889373"/>
                <a:ext cx="34780" cy="29803"/>
              </a:xfrm>
              <a:custGeom>
                <a:avLst/>
                <a:gdLst/>
                <a:ahLst/>
                <a:cxnLst/>
                <a:rect l="l" t="t" r="r" b="b"/>
                <a:pathLst>
                  <a:path w="1174" h="1006" extrusionOk="0">
                    <a:moveTo>
                      <a:pt x="676" y="1"/>
                    </a:moveTo>
                    <a:cubicBezTo>
                      <a:pt x="549" y="1"/>
                      <a:pt x="419" y="50"/>
                      <a:pt x="314" y="161"/>
                    </a:cubicBezTo>
                    <a:cubicBezTo>
                      <a:pt x="0" y="475"/>
                      <a:pt x="228" y="1005"/>
                      <a:pt x="676" y="1005"/>
                    </a:cubicBezTo>
                    <a:cubicBezTo>
                      <a:pt x="683" y="1005"/>
                      <a:pt x="689" y="1005"/>
                      <a:pt x="696" y="1005"/>
                    </a:cubicBezTo>
                    <a:cubicBezTo>
                      <a:pt x="951" y="989"/>
                      <a:pt x="1173" y="766"/>
                      <a:pt x="1173" y="511"/>
                    </a:cubicBezTo>
                    <a:cubicBezTo>
                      <a:pt x="1173" y="203"/>
                      <a:pt x="932"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4"/>
              <p:cNvSpPr/>
              <p:nvPr/>
            </p:nvSpPr>
            <p:spPr>
              <a:xfrm>
                <a:off x="2376906" y="3691596"/>
                <a:ext cx="34780" cy="29507"/>
              </a:xfrm>
              <a:custGeom>
                <a:avLst/>
                <a:gdLst/>
                <a:ahLst/>
                <a:cxnLst/>
                <a:rect l="l" t="t" r="r" b="b"/>
                <a:pathLst>
                  <a:path w="1174" h="996" extrusionOk="0">
                    <a:moveTo>
                      <a:pt x="656" y="0"/>
                    </a:moveTo>
                    <a:cubicBezTo>
                      <a:pt x="538" y="0"/>
                      <a:pt x="417" y="42"/>
                      <a:pt x="319" y="136"/>
                    </a:cubicBezTo>
                    <a:cubicBezTo>
                      <a:pt x="0" y="454"/>
                      <a:pt x="223" y="979"/>
                      <a:pt x="653" y="995"/>
                    </a:cubicBezTo>
                    <a:cubicBezTo>
                      <a:pt x="923" y="995"/>
                      <a:pt x="1146" y="773"/>
                      <a:pt x="1162" y="502"/>
                    </a:cubicBezTo>
                    <a:cubicBezTo>
                      <a:pt x="1173" y="206"/>
                      <a:pt x="919"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4"/>
              <p:cNvSpPr/>
              <p:nvPr/>
            </p:nvSpPr>
            <p:spPr>
              <a:xfrm>
                <a:off x="1851596" y="3911739"/>
                <a:ext cx="34454" cy="29566"/>
              </a:xfrm>
              <a:custGeom>
                <a:avLst/>
                <a:gdLst/>
                <a:ahLst/>
                <a:cxnLst/>
                <a:rect l="l" t="t" r="r" b="b"/>
                <a:pathLst>
                  <a:path w="1163" h="998" extrusionOk="0">
                    <a:moveTo>
                      <a:pt x="506" y="0"/>
                    </a:moveTo>
                    <a:cubicBezTo>
                      <a:pt x="255" y="0"/>
                      <a:pt x="11" y="191"/>
                      <a:pt x="0" y="488"/>
                    </a:cubicBezTo>
                    <a:cubicBezTo>
                      <a:pt x="0" y="759"/>
                      <a:pt x="223" y="982"/>
                      <a:pt x="494" y="998"/>
                    </a:cubicBezTo>
                    <a:cubicBezTo>
                      <a:pt x="939" y="998"/>
                      <a:pt x="1162" y="473"/>
                      <a:pt x="860" y="154"/>
                    </a:cubicBezTo>
                    <a:cubicBezTo>
                      <a:pt x="759" y="48"/>
                      <a:pt x="632"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4"/>
              <p:cNvSpPr/>
              <p:nvPr/>
            </p:nvSpPr>
            <p:spPr>
              <a:xfrm>
                <a:off x="1906283" y="3929248"/>
                <a:ext cx="34454" cy="29507"/>
              </a:xfrm>
              <a:custGeom>
                <a:avLst/>
                <a:gdLst/>
                <a:ahLst/>
                <a:cxnLst/>
                <a:rect l="l" t="t" r="r" b="b"/>
                <a:pathLst>
                  <a:path w="1163" h="996" extrusionOk="0">
                    <a:moveTo>
                      <a:pt x="654" y="1"/>
                    </a:moveTo>
                    <a:cubicBezTo>
                      <a:pt x="537" y="1"/>
                      <a:pt x="418" y="42"/>
                      <a:pt x="319" y="136"/>
                    </a:cubicBezTo>
                    <a:cubicBezTo>
                      <a:pt x="1" y="455"/>
                      <a:pt x="208" y="980"/>
                      <a:pt x="653" y="996"/>
                    </a:cubicBezTo>
                    <a:cubicBezTo>
                      <a:pt x="924" y="996"/>
                      <a:pt x="1147" y="773"/>
                      <a:pt x="1163" y="502"/>
                    </a:cubicBezTo>
                    <a:cubicBezTo>
                      <a:pt x="1163" y="206"/>
                      <a:pt x="913"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4"/>
              <p:cNvSpPr/>
              <p:nvPr/>
            </p:nvSpPr>
            <p:spPr>
              <a:xfrm>
                <a:off x="2101986" y="3929485"/>
                <a:ext cx="34780" cy="29151"/>
              </a:xfrm>
              <a:custGeom>
                <a:avLst/>
                <a:gdLst/>
                <a:ahLst/>
                <a:cxnLst/>
                <a:rect l="l" t="t" r="r" b="b"/>
                <a:pathLst>
                  <a:path w="1174" h="984" extrusionOk="0">
                    <a:moveTo>
                      <a:pt x="653" y="1"/>
                    </a:moveTo>
                    <a:cubicBezTo>
                      <a:pt x="223" y="1"/>
                      <a:pt x="0" y="542"/>
                      <a:pt x="319" y="845"/>
                    </a:cubicBezTo>
                    <a:cubicBezTo>
                      <a:pt x="420" y="940"/>
                      <a:pt x="543" y="983"/>
                      <a:pt x="664" y="983"/>
                    </a:cubicBezTo>
                    <a:cubicBezTo>
                      <a:pt x="924" y="983"/>
                      <a:pt x="1173" y="783"/>
                      <a:pt x="1162" y="478"/>
                    </a:cubicBezTo>
                    <a:cubicBezTo>
                      <a:pt x="1146" y="208"/>
                      <a:pt x="92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4"/>
              <p:cNvSpPr/>
              <p:nvPr/>
            </p:nvSpPr>
            <p:spPr>
              <a:xfrm>
                <a:off x="2419803" y="3573007"/>
                <a:ext cx="28796" cy="28825"/>
              </a:xfrm>
              <a:custGeom>
                <a:avLst/>
                <a:gdLst/>
                <a:ahLst/>
                <a:cxnLst/>
                <a:rect l="l" t="t" r="r" b="b"/>
                <a:pathLst>
                  <a:path w="972" h="973" extrusionOk="0">
                    <a:moveTo>
                      <a:pt x="478" y="0"/>
                    </a:moveTo>
                    <a:cubicBezTo>
                      <a:pt x="208" y="0"/>
                      <a:pt x="1" y="223"/>
                      <a:pt x="1" y="494"/>
                    </a:cubicBezTo>
                    <a:cubicBezTo>
                      <a:pt x="1" y="764"/>
                      <a:pt x="208" y="971"/>
                      <a:pt x="462" y="971"/>
                    </a:cubicBezTo>
                    <a:cubicBezTo>
                      <a:pt x="471" y="972"/>
                      <a:pt x="481" y="972"/>
                      <a:pt x="490" y="972"/>
                    </a:cubicBezTo>
                    <a:cubicBezTo>
                      <a:pt x="748" y="972"/>
                      <a:pt x="956" y="755"/>
                      <a:pt x="972" y="494"/>
                    </a:cubicBezTo>
                    <a:cubicBezTo>
                      <a:pt x="972" y="223"/>
                      <a:pt x="749"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4"/>
              <p:cNvSpPr/>
              <p:nvPr/>
            </p:nvSpPr>
            <p:spPr>
              <a:xfrm>
                <a:off x="1899677" y="3143889"/>
                <a:ext cx="34454" cy="29358"/>
              </a:xfrm>
              <a:custGeom>
                <a:avLst/>
                <a:gdLst/>
                <a:ahLst/>
                <a:cxnLst/>
                <a:rect l="l" t="t" r="r" b="b"/>
                <a:pathLst>
                  <a:path w="1163" h="991" extrusionOk="0">
                    <a:moveTo>
                      <a:pt x="653" y="0"/>
                    </a:moveTo>
                    <a:cubicBezTo>
                      <a:pt x="208" y="0"/>
                      <a:pt x="1" y="542"/>
                      <a:pt x="319" y="844"/>
                    </a:cubicBezTo>
                    <a:cubicBezTo>
                      <a:pt x="420" y="945"/>
                      <a:pt x="542" y="990"/>
                      <a:pt x="661" y="990"/>
                    </a:cubicBezTo>
                    <a:cubicBezTo>
                      <a:pt x="918" y="990"/>
                      <a:pt x="1163" y="782"/>
                      <a:pt x="1163" y="478"/>
                    </a:cubicBezTo>
                    <a:cubicBezTo>
                      <a:pt x="1147" y="207"/>
                      <a:pt x="924"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4"/>
              <p:cNvSpPr/>
              <p:nvPr/>
            </p:nvSpPr>
            <p:spPr>
              <a:xfrm>
                <a:off x="1608878" y="3636642"/>
                <a:ext cx="34780" cy="29595"/>
              </a:xfrm>
              <a:custGeom>
                <a:avLst/>
                <a:gdLst/>
                <a:ahLst/>
                <a:cxnLst/>
                <a:rect l="l" t="t" r="r" b="b"/>
                <a:pathLst>
                  <a:path w="1174" h="999" extrusionOk="0">
                    <a:moveTo>
                      <a:pt x="661" y="1"/>
                    </a:moveTo>
                    <a:cubicBezTo>
                      <a:pt x="228" y="1"/>
                      <a:pt x="0" y="531"/>
                      <a:pt x="314" y="845"/>
                    </a:cubicBezTo>
                    <a:cubicBezTo>
                      <a:pt x="415" y="951"/>
                      <a:pt x="542" y="999"/>
                      <a:pt x="668" y="999"/>
                    </a:cubicBezTo>
                    <a:cubicBezTo>
                      <a:pt x="919" y="999"/>
                      <a:pt x="1163" y="808"/>
                      <a:pt x="1174" y="511"/>
                    </a:cubicBezTo>
                    <a:cubicBezTo>
                      <a:pt x="1158" y="240"/>
                      <a:pt x="951" y="17"/>
                      <a:pt x="680" y="1"/>
                    </a:cubicBezTo>
                    <a:cubicBezTo>
                      <a:pt x="674" y="1"/>
                      <a:pt x="667"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4"/>
              <p:cNvSpPr/>
              <p:nvPr/>
            </p:nvSpPr>
            <p:spPr>
              <a:xfrm>
                <a:off x="1743257" y="3222780"/>
                <a:ext cx="34335" cy="29595"/>
              </a:xfrm>
              <a:custGeom>
                <a:avLst/>
                <a:gdLst/>
                <a:ahLst/>
                <a:cxnLst/>
                <a:rect l="l" t="t" r="r" b="b"/>
                <a:pathLst>
                  <a:path w="1159" h="999" extrusionOk="0">
                    <a:moveTo>
                      <a:pt x="663" y="1"/>
                    </a:moveTo>
                    <a:cubicBezTo>
                      <a:pt x="536" y="1"/>
                      <a:pt x="405" y="49"/>
                      <a:pt x="299" y="155"/>
                    </a:cubicBezTo>
                    <a:cubicBezTo>
                      <a:pt x="1" y="469"/>
                      <a:pt x="228" y="999"/>
                      <a:pt x="661" y="999"/>
                    </a:cubicBezTo>
                    <a:cubicBezTo>
                      <a:pt x="668" y="999"/>
                      <a:pt x="674" y="999"/>
                      <a:pt x="681" y="998"/>
                    </a:cubicBezTo>
                    <a:cubicBezTo>
                      <a:pt x="951" y="983"/>
                      <a:pt x="1158" y="760"/>
                      <a:pt x="1158" y="489"/>
                    </a:cubicBezTo>
                    <a:cubicBezTo>
                      <a:pt x="1158" y="192"/>
                      <a:pt x="918"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4"/>
              <p:cNvSpPr/>
              <p:nvPr/>
            </p:nvSpPr>
            <p:spPr>
              <a:xfrm>
                <a:off x="1688421" y="3794987"/>
                <a:ext cx="34780" cy="29418"/>
              </a:xfrm>
              <a:custGeom>
                <a:avLst/>
                <a:gdLst/>
                <a:ahLst/>
                <a:cxnLst/>
                <a:rect l="l" t="t" r="r" b="b"/>
                <a:pathLst>
                  <a:path w="1174" h="993" extrusionOk="0">
                    <a:moveTo>
                      <a:pt x="653" y="0"/>
                    </a:moveTo>
                    <a:cubicBezTo>
                      <a:pt x="538" y="0"/>
                      <a:pt x="420" y="41"/>
                      <a:pt x="319" y="132"/>
                    </a:cubicBezTo>
                    <a:cubicBezTo>
                      <a:pt x="1" y="418"/>
                      <a:pt x="192" y="975"/>
                      <a:pt x="637" y="991"/>
                    </a:cubicBezTo>
                    <a:cubicBezTo>
                      <a:pt x="647" y="992"/>
                      <a:pt x="657" y="992"/>
                      <a:pt x="667" y="992"/>
                    </a:cubicBezTo>
                    <a:cubicBezTo>
                      <a:pt x="924" y="992"/>
                      <a:pt x="1132" y="790"/>
                      <a:pt x="1163" y="530"/>
                    </a:cubicBezTo>
                    <a:cubicBezTo>
                      <a:pt x="1174" y="218"/>
                      <a:pt x="921"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4"/>
              <p:cNvSpPr/>
              <p:nvPr/>
            </p:nvSpPr>
            <p:spPr>
              <a:xfrm>
                <a:off x="2394948" y="3434362"/>
                <a:ext cx="33861" cy="29121"/>
              </a:xfrm>
              <a:custGeom>
                <a:avLst/>
                <a:gdLst/>
                <a:ahLst/>
                <a:cxnLst/>
                <a:rect l="l" t="t" r="r" b="b"/>
                <a:pathLst>
                  <a:path w="1143" h="983" extrusionOk="0">
                    <a:moveTo>
                      <a:pt x="645" y="0"/>
                    </a:moveTo>
                    <a:cubicBezTo>
                      <a:pt x="212" y="0"/>
                      <a:pt x="1" y="515"/>
                      <a:pt x="299" y="828"/>
                    </a:cubicBezTo>
                    <a:cubicBezTo>
                      <a:pt x="399" y="934"/>
                      <a:pt x="527" y="982"/>
                      <a:pt x="652" y="982"/>
                    </a:cubicBezTo>
                    <a:cubicBezTo>
                      <a:pt x="902" y="982"/>
                      <a:pt x="1142" y="791"/>
                      <a:pt x="1142" y="494"/>
                    </a:cubicBezTo>
                    <a:cubicBezTo>
                      <a:pt x="1142" y="223"/>
                      <a:pt x="935" y="1"/>
                      <a:pt x="665" y="1"/>
                    </a:cubicBezTo>
                    <a:cubicBezTo>
                      <a:pt x="658" y="0"/>
                      <a:pt x="651"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4"/>
              <p:cNvSpPr/>
              <p:nvPr/>
            </p:nvSpPr>
            <p:spPr>
              <a:xfrm>
                <a:off x="2154926" y="3161338"/>
                <a:ext cx="34335" cy="29269"/>
              </a:xfrm>
              <a:custGeom>
                <a:avLst/>
                <a:gdLst/>
                <a:ahLst/>
                <a:cxnLst/>
                <a:rect l="l" t="t" r="r" b="b"/>
                <a:pathLst>
                  <a:path w="1159" h="988" extrusionOk="0">
                    <a:moveTo>
                      <a:pt x="650" y="1"/>
                    </a:moveTo>
                    <a:cubicBezTo>
                      <a:pt x="527" y="1"/>
                      <a:pt x="402" y="45"/>
                      <a:pt x="299" y="144"/>
                    </a:cubicBezTo>
                    <a:cubicBezTo>
                      <a:pt x="1" y="457"/>
                      <a:pt x="213" y="988"/>
                      <a:pt x="646" y="988"/>
                    </a:cubicBezTo>
                    <a:cubicBezTo>
                      <a:pt x="652" y="988"/>
                      <a:pt x="658" y="988"/>
                      <a:pt x="665" y="987"/>
                    </a:cubicBezTo>
                    <a:cubicBezTo>
                      <a:pt x="935" y="987"/>
                      <a:pt x="1158" y="764"/>
                      <a:pt x="1158" y="494"/>
                    </a:cubicBezTo>
                    <a:cubicBezTo>
                      <a:pt x="1147" y="193"/>
                      <a:pt x="904"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4"/>
              <p:cNvSpPr/>
              <p:nvPr/>
            </p:nvSpPr>
            <p:spPr>
              <a:xfrm>
                <a:off x="2100564" y="3141993"/>
                <a:ext cx="33861" cy="29121"/>
              </a:xfrm>
              <a:custGeom>
                <a:avLst/>
                <a:gdLst/>
                <a:ahLst/>
                <a:cxnLst/>
                <a:rect l="l" t="t" r="r" b="b"/>
                <a:pathLst>
                  <a:path w="1143" h="983" extrusionOk="0">
                    <a:moveTo>
                      <a:pt x="498" y="0"/>
                    </a:moveTo>
                    <a:cubicBezTo>
                      <a:pt x="491" y="0"/>
                      <a:pt x="485" y="1"/>
                      <a:pt x="478" y="1"/>
                    </a:cubicBezTo>
                    <a:cubicBezTo>
                      <a:pt x="208" y="1"/>
                      <a:pt x="1" y="224"/>
                      <a:pt x="1" y="494"/>
                    </a:cubicBezTo>
                    <a:cubicBezTo>
                      <a:pt x="1" y="791"/>
                      <a:pt x="241" y="982"/>
                      <a:pt x="491" y="982"/>
                    </a:cubicBezTo>
                    <a:cubicBezTo>
                      <a:pt x="616" y="982"/>
                      <a:pt x="743" y="935"/>
                      <a:pt x="844" y="828"/>
                    </a:cubicBezTo>
                    <a:cubicBezTo>
                      <a:pt x="1142" y="515"/>
                      <a:pt x="930"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4"/>
              <p:cNvSpPr/>
              <p:nvPr/>
            </p:nvSpPr>
            <p:spPr>
              <a:xfrm>
                <a:off x="2313242" y="3277824"/>
                <a:ext cx="34454" cy="29566"/>
              </a:xfrm>
              <a:custGeom>
                <a:avLst/>
                <a:gdLst/>
                <a:ahLst/>
                <a:cxnLst/>
                <a:rect l="l" t="t" r="r" b="b"/>
                <a:pathLst>
                  <a:path w="1163" h="998" extrusionOk="0">
                    <a:moveTo>
                      <a:pt x="669" y="0"/>
                    </a:moveTo>
                    <a:cubicBezTo>
                      <a:pt x="223" y="0"/>
                      <a:pt x="0" y="525"/>
                      <a:pt x="303" y="844"/>
                    </a:cubicBezTo>
                    <a:cubicBezTo>
                      <a:pt x="404" y="950"/>
                      <a:pt x="531" y="997"/>
                      <a:pt x="657" y="997"/>
                    </a:cubicBezTo>
                    <a:cubicBezTo>
                      <a:pt x="908" y="997"/>
                      <a:pt x="1152" y="806"/>
                      <a:pt x="1162" y="509"/>
                    </a:cubicBezTo>
                    <a:cubicBezTo>
                      <a:pt x="1162" y="239"/>
                      <a:pt x="940" y="16"/>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4"/>
              <p:cNvSpPr/>
              <p:nvPr/>
            </p:nvSpPr>
            <p:spPr>
              <a:xfrm>
                <a:off x="1626771" y="3381541"/>
                <a:ext cx="34335" cy="29477"/>
              </a:xfrm>
              <a:custGeom>
                <a:avLst/>
                <a:gdLst/>
                <a:ahLst/>
                <a:cxnLst/>
                <a:rect l="l" t="t" r="r" b="b"/>
                <a:pathLst>
                  <a:path w="1159" h="995" extrusionOk="0">
                    <a:moveTo>
                      <a:pt x="646" y="0"/>
                    </a:moveTo>
                    <a:cubicBezTo>
                      <a:pt x="213" y="0"/>
                      <a:pt x="1" y="531"/>
                      <a:pt x="299" y="844"/>
                    </a:cubicBezTo>
                    <a:cubicBezTo>
                      <a:pt x="397" y="948"/>
                      <a:pt x="521" y="994"/>
                      <a:pt x="644" y="994"/>
                    </a:cubicBezTo>
                    <a:cubicBezTo>
                      <a:pt x="898" y="994"/>
                      <a:pt x="1148" y="795"/>
                      <a:pt x="1159" y="494"/>
                    </a:cubicBezTo>
                    <a:cubicBezTo>
                      <a:pt x="1159" y="224"/>
                      <a:pt x="936" y="17"/>
                      <a:pt x="665" y="1"/>
                    </a:cubicBezTo>
                    <a:cubicBezTo>
                      <a:pt x="659" y="1"/>
                      <a:pt x="652"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4"/>
              <p:cNvSpPr/>
              <p:nvPr/>
            </p:nvSpPr>
            <p:spPr>
              <a:xfrm>
                <a:off x="2258199" y="3847898"/>
                <a:ext cx="34335" cy="29507"/>
              </a:xfrm>
              <a:custGeom>
                <a:avLst/>
                <a:gdLst/>
                <a:ahLst/>
                <a:cxnLst/>
                <a:rect l="l" t="t" r="r" b="b"/>
                <a:pathLst>
                  <a:path w="1159" h="996" extrusionOk="0">
                    <a:moveTo>
                      <a:pt x="661" y="1"/>
                    </a:moveTo>
                    <a:cubicBezTo>
                      <a:pt x="228" y="1"/>
                      <a:pt x="0" y="531"/>
                      <a:pt x="298" y="845"/>
                    </a:cubicBezTo>
                    <a:cubicBezTo>
                      <a:pt x="403" y="949"/>
                      <a:pt x="531" y="995"/>
                      <a:pt x="656" y="995"/>
                    </a:cubicBezTo>
                    <a:cubicBezTo>
                      <a:pt x="913" y="995"/>
                      <a:pt x="1158" y="800"/>
                      <a:pt x="1158" y="511"/>
                    </a:cubicBezTo>
                    <a:cubicBezTo>
                      <a:pt x="1158" y="240"/>
                      <a:pt x="951" y="17"/>
                      <a:pt x="681" y="1"/>
                    </a:cubicBezTo>
                    <a:cubicBezTo>
                      <a:pt x="674" y="1"/>
                      <a:pt x="668"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4"/>
              <p:cNvSpPr/>
              <p:nvPr/>
            </p:nvSpPr>
            <p:spPr>
              <a:xfrm>
                <a:off x="1606863" y="3440732"/>
                <a:ext cx="34454" cy="29507"/>
              </a:xfrm>
              <a:custGeom>
                <a:avLst/>
                <a:gdLst/>
                <a:ahLst/>
                <a:cxnLst/>
                <a:rect l="l" t="t" r="r" b="b"/>
                <a:pathLst>
                  <a:path w="1163" h="996" extrusionOk="0">
                    <a:moveTo>
                      <a:pt x="653" y="0"/>
                    </a:moveTo>
                    <a:cubicBezTo>
                      <a:pt x="536" y="0"/>
                      <a:pt x="417" y="42"/>
                      <a:pt x="318" y="136"/>
                    </a:cubicBezTo>
                    <a:cubicBezTo>
                      <a:pt x="0" y="454"/>
                      <a:pt x="207" y="995"/>
                      <a:pt x="653" y="995"/>
                    </a:cubicBezTo>
                    <a:cubicBezTo>
                      <a:pt x="923" y="995"/>
                      <a:pt x="1146" y="772"/>
                      <a:pt x="1162" y="502"/>
                    </a:cubicBezTo>
                    <a:cubicBezTo>
                      <a:pt x="1162" y="206"/>
                      <a:pt x="912"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4"/>
              <p:cNvSpPr/>
              <p:nvPr/>
            </p:nvSpPr>
            <p:spPr>
              <a:xfrm>
                <a:off x="2362271" y="3749335"/>
                <a:ext cx="29269" cy="28825"/>
              </a:xfrm>
              <a:custGeom>
                <a:avLst/>
                <a:gdLst/>
                <a:ahLst/>
                <a:cxnLst/>
                <a:rect l="l" t="t" r="r" b="b"/>
                <a:pathLst>
                  <a:path w="988" h="973" extrusionOk="0">
                    <a:moveTo>
                      <a:pt x="506" y="1"/>
                    </a:moveTo>
                    <a:cubicBezTo>
                      <a:pt x="497" y="1"/>
                      <a:pt x="487" y="1"/>
                      <a:pt x="478" y="1"/>
                    </a:cubicBezTo>
                    <a:cubicBezTo>
                      <a:pt x="208" y="1"/>
                      <a:pt x="1" y="224"/>
                      <a:pt x="1" y="495"/>
                    </a:cubicBezTo>
                    <a:cubicBezTo>
                      <a:pt x="17" y="765"/>
                      <a:pt x="256" y="972"/>
                      <a:pt x="526" y="972"/>
                    </a:cubicBezTo>
                    <a:cubicBezTo>
                      <a:pt x="781" y="956"/>
                      <a:pt x="988" y="734"/>
                      <a:pt x="972" y="479"/>
                    </a:cubicBezTo>
                    <a:cubicBezTo>
                      <a:pt x="972" y="217"/>
                      <a:pt x="764"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4"/>
              <p:cNvSpPr/>
              <p:nvPr/>
            </p:nvSpPr>
            <p:spPr>
              <a:xfrm>
                <a:off x="2394829" y="3632109"/>
                <a:ext cx="33980" cy="29566"/>
              </a:xfrm>
              <a:custGeom>
                <a:avLst/>
                <a:gdLst/>
                <a:ahLst/>
                <a:cxnLst/>
                <a:rect l="l" t="t" r="r" b="b"/>
                <a:pathLst>
                  <a:path w="1147" h="998" extrusionOk="0">
                    <a:moveTo>
                      <a:pt x="656" y="0"/>
                    </a:moveTo>
                    <a:cubicBezTo>
                      <a:pt x="531" y="0"/>
                      <a:pt x="403" y="48"/>
                      <a:pt x="303" y="154"/>
                    </a:cubicBezTo>
                    <a:cubicBezTo>
                      <a:pt x="0" y="473"/>
                      <a:pt x="223" y="998"/>
                      <a:pt x="669" y="998"/>
                    </a:cubicBezTo>
                    <a:cubicBezTo>
                      <a:pt x="939" y="982"/>
                      <a:pt x="1146" y="759"/>
                      <a:pt x="1146" y="488"/>
                    </a:cubicBezTo>
                    <a:cubicBezTo>
                      <a:pt x="1146" y="191"/>
                      <a:pt x="906"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4"/>
              <p:cNvSpPr/>
              <p:nvPr/>
            </p:nvSpPr>
            <p:spPr>
              <a:xfrm>
                <a:off x="2218916" y="3181572"/>
                <a:ext cx="29744" cy="28825"/>
              </a:xfrm>
              <a:custGeom>
                <a:avLst/>
                <a:gdLst/>
                <a:ahLst/>
                <a:cxnLst/>
                <a:rect l="l" t="t" r="r" b="b"/>
                <a:pathLst>
                  <a:path w="1004" h="973" extrusionOk="0">
                    <a:moveTo>
                      <a:pt x="483" y="1"/>
                    </a:moveTo>
                    <a:cubicBezTo>
                      <a:pt x="240" y="1"/>
                      <a:pt x="33" y="202"/>
                      <a:pt x="33" y="448"/>
                    </a:cubicBezTo>
                    <a:cubicBezTo>
                      <a:pt x="1" y="718"/>
                      <a:pt x="208" y="957"/>
                      <a:pt x="478" y="973"/>
                    </a:cubicBezTo>
                    <a:cubicBezTo>
                      <a:pt x="749" y="973"/>
                      <a:pt x="988" y="766"/>
                      <a:pt x="1004" y="495"/>
                    </a:cubicBezTo>
                    <a:cubicBezTo>
                      <a:pt x="1004" y="225"/>
                      <a:pt x="781" y="2"/>
                      <a:pt x="510" y="2"/>
                    </a:cubicBezTo>
                    <a:cubicBezTo>
                      <a:pt x="501" y="1"/>
                      <a:pt x="492"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4"/>
              <p:cNvSpPr/>
              <p:nvPr/>
            </p:nvSpPr>
            <p:spPr>
              <a:xfrm>
                <a:off x="1591458" y="3500752"/>
                <a:ext cx="30040" cy="28529"/>
              </a:xfrm>
              <a:custGeom>
                <a:avLst/>
                <a:gdLst/>
                <a:ahLst/>
                <a:cxnLst/>
                <a:rect l="l" t="t" r="r" b="b"/>
                <a:pathLst>
                  <a:path w="1014" h="963" extrusionOk="0">
                    <a:moveTo>
                      <a:pt x="496" y="0"/>
                    </a:moveTo>
                    <a:cubicBezTo>
                      <a:pt x="263" y="0"/>
                      <a:pt x="57" y="183"/>
                      <a:pt x="43" y="434"/>
                    </a:cubicBezTo>
                    <a:cubicBezTo>
                      <a:pt x="1" y="778"/>
                      <a:pt x="259" y="962"/>
                      <a:pt x="518" y="962"/>
                    </a:cubicBezTo>
                    <a:cubicBezTo>
                      <a:pt x="750" y="962"/>
                      <a:pt x="983" y="814"/>
                      <a:pt x="998" y="497"/>
                    </a:cubicBezTo>
                    <a:cubicBezTo>
                      <a:pt x="1014" y="243"/>
                      <a:pt x="823" y="20"/>
                      <a:pt x="552" y="4"/>
                    </a:cubicBezTo>
                    <a:cubicBezTo>
                      <a:pt x="533" y="2"/>
                      <a:pt x="515" y="0"/>
                      <a:pt x="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4"/>
              <p:cNvSpPr/>
              <p:nvPr/>
            </p:nvSpPr>
            <p:spPr>
              <a:xfrm>
                <a:off x="2043032" y="3122559"/>
                <a:ext cx="29269" cy="28440"/>
              </a:xfrm>
              <a:custGeom>
                <a:avLst/>
                <a:gdLst/>
                <a:ahLst/>
                <a:cxnLst/>
                <a:rect l="l" t="t" r="r" b="b"/>
                <a:pathLst>
                  <a:path w="988" h="960" extrusionOk="0">
                    <a:moveTo>
                      <a:pt x="455" y="1"/>
                    </a:moveTo>
                    <a:cubicBezTo>
                      <a:pt x="210" y="1"/>
                      <a:pt x="18" y="198"/>
                      <a:pt x="33" y="450"/>
                    </a:cubicBezTo>
                    <a:cubicBezTo>
                      <a:pt x="0" y="788"/>
                      <a:pt x="249" y="959"/>
                      <a:pt x="499" y="959"/>
                    </a:cubicBezTo>
                    <a:cubicBezTo>
                      <a:pt x="743" y="959"/>
                      <a:pt x="987" y="796"/>
                      <a:pt x="972" y="466"/>
                    </a:cubicBezTo>
                    <a:cubicBezTo>
                      <a:pt x="987" y="220"/>
                      <a:pt x="780" y="3"/>
                      <a:pt x="536" y="3"/>
                    </a:cubicBezTo>
                    <a:cubicBezTo>
                      <a:pt x="527" y="3"/>
                      <a:pt x="519" y="4"/>
                      <a:pt x="510" y="4"/>
                    </a:cubicBezTo>
                    <a:cubicBezTo>
                      <a:pt x="492" y="2"/>
                      <a:pt x="473"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4"/>
              <p:cNvSpPr/>
              <p:nvPr/>
            </p:nvSpPr>
            <p:spPr>
              <a:xfrm>
                <a:off x="1787280" y="3892572"/>
                <a:ext cx="35106" cy="28085"/>
              </a:xfrm>
              <a:custGeom>
                <a:avLst/>
                <a:gdLst/>
                <a:ahLst/>
                <a:cxnLst/>
                <a:rect l="l" t="t" r="r" b="b"/>
                <a:pathLst>
                  <a:path w="1185" h="948" extrusionOk="0">
                    <a:moveTo>
                      <a:pt x="649" y="1"/>
                    </a:moveTo>
                    <a:cubicBezTo>
                      <a:pt x="49" y="1"/>
                      <a:pt x="0" y="929"/>
                      <a:pt x="643" y="944"/>
                    </a:cubicBezTo>
                    <a:cubicBezTo>
                      <a:pt x="661" y="947"/>
                      <a:pt x="678" y="948"/>
                      <a:pt x="695" y="948"/>
                    </a:cubicBezTo>
                    <a:cubicBezTo>
                      <a:pt x="929" y="948"/>
                      <a:pt x="1137" y="752"/>
                      <a:pt x="1137" y="515"/>
                    </a:cubicBezTo>
                    <a:cubicBezTo>
                      <a:pt x="1184" y="244"/>
                      <a:pt x="977" y="5"/>
                      <a:pt x="723" y="5"/>
                    </a:cubicBezTo>
                    <a:cubicBezTo>
                      <a:pt x="697" y="2"/>
                      <a:pt x="673"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4"/>
              <p:cNvSpPr/>
              <p:nvPr/>
            </p:nvSpPr>
            <p:spPr>
              <a:xfrm>
                <a:off x="1970421" y="3949748"/>
                <a:ext cx="33861" cy="27966"/>
              </a:xfrm>
              <a:custGeom>
                <a:avLst/>
                <a:gdLst/>
                <a:ahLst/>
                <a:cxnLst/>
                <a:rect l="l" t="t" r="r" b="b"/>
                <a:pathLst>
                  <a:path w="1143" h="944" extrusionOk="0">
                    <a:moveTo>
                      <a:pt x="482" y="0"/>
                    </a:moveTo>
                    <a:cubicBezTo>
                      <a:pt x="239" y="0"/>
                      <a:pt x="32" y="202"/>
                      <a:pt x="32" y="447"/>
                    </a:cubicBezTo>
                    <a:cubicBezTo>
                      <a:pt x="0" y="718"/>
                      <a:pt x="191" y="940"/>
                      <a:pt x="462" y="940"/>
                    </a:cubicBezTo>
                    <a:cubicBezTo>
                      <a:pt x="482" y="942"/>
                      <a:pt x="502" y="943"/>
                      <a:pt x="521" y="943"/>
                    </a:cubicBezTo>
                    <a:cubicBezTo>
                      <a:pt x="1117" y="943"/>
                      <a:pt x="1142" y="17"/>
                      <a:pt x="510" y="1"/>
                    </a:cubicBezTo>
                    <a:cubicBezTo>
                      <a:pt x="501" y="1"/>
                      <a:pt x="491"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4"/>
              <p:cNvSpPr/>
              <p:nvPr/>
            </p:nvSpPr>
            <p:spPr>
              <a:xfrm>
                <a:off x="1644695" y="3322528"/>
                <a:ext cx="34335" cy="28440"/>
              </a:xfrm>
              <a:custGeom>
                <a:avLst/>
                <a:gdLst/>
                <a:ahLst/>
                <a:cxnLst/>
                <a:rect l="l" t="t" r="r" b="b"/>
                <a:pathLst>
                  <a:path w="1159" h="960" extrusionOk="0">
                    <a:moveTo>
                      <a:pt x="622" y="0"/>
                    </a:moveTo>
                    <a:cubicBezTo>
                      <a:pt x="26" y="0"/>
                      <a:pt x="1" y="943"/>
                      <a:pt x="633" y="958"/>
                    </a:cubicBezTo>
                    <a:cubicBezTo>
                      <a:pt x="642" y="959"/>
                      <a:pt x="652" y="959"/>
                      <a:pt x="661" y="959"/>
                    </a:cubicBezTo>
                    <a:cubicBezTo>
                      <a:pt x="905" y="959"/>
                      <a:pt x="1127" y="758"/>
                      <a:pt x="1127" y="513"/>
                    </a:cubicBezTo>
                    <a:cubicBezTo>
                      <a:pt x="1158" y="242"/>
                      <a:pt x="952" y="3"/>
                      <a:pt x="681" y="3"/>
                    </a:cubicBezTo>
                    <a:cubicBezTo>
                      <a:pt x="661" y="1"/>
                      <a:pt x="641"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4"/>
              <p:cNvSpPr/>
              <p:nvPr/>
            </p:nvSpPr>
            <p:spPr>
              <a:xfrm>
                <a:off x="1572913" y="3560713"/>
                <a:ext cx="28262" cy="26959"/>
              </a:xfrm>
              <a:custGeom>
                <a:avLst/>
                <a:gdLst/>
                <a:ahLst/>
                <a:cxnLst/>
                <a:rect l="l" t="t" r="r" b="b"/>
                <a:pathLst>
                  <a:path w="954" h="910" extrusionOk="0">
                    <a:moveTo>
                      <a:pt x="466" y="1"/>
                    </a:moveTo>
                    <a:cubicBezTo>
                      <a:pt x="223" y="1"/>
                      <a:pt x="16" y="202"/>
                      <a:pt x="16" y="447"/>
                    </a:cubicBezTo>
                    <a:cubicBezTo>
                      <a:pt x="1" y="693"/>
                      <a:pt x="178" y="910"/>
                      <a:pt x="420" y="910"/>
                    </a:cubicBezTo>
                    <a:cubicBezTo>
                      <a:pt x="429" y="910"/>
                      <a:pt x="437" y="909"/>
                      <a:pt x="446" y="909"/>
                    </a:cubicBezTo>
                    <a:cubicBezTo>
                      <a:pt x="455" y="909"/>
                      <a:pt x="465" y="910"/>
                      <a:pt x="474" y="910"/>
                    </a:cubicBezTo>
                    <a:cubicBezTo>
                      <a:pt x="747" y="910"/>
                      <a:pt x="954" y="692"/>
                      <a:pt x="923" y="415"/>
                    </a:cubicBezTo>
                    <a:cubicBezTo>
                      <a:pt x="923" y="192"/>
                      <a:pt x="732" y="1"/>
                      <a:pt x="493" y="1"/>
                    </a:cubicBezTo>
                    <a:cubicBezTo>
                      <a:pt x="484" y="1"/>
                      <a:pt x="475"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4"/>
              <p:cNvSpPr/>
              <p:nvPr/>
            </p:nvSpPr>
            <p:spPr>
              <a:xfrm>
                <a:off x="2439622" y="3514498"/>
                <a:ext cx="28322" cy="27403"/>
              </a:xfrm>
              <a:custGeom>
                <a:avLst/>
                <a:gdLst/>
                <a:ahLst/>
                <a:cxnLst/>
                <a:rect l="l" t="t" r="r" b="b"/>
                <a:pathLst>
                  <a:path w="956" h="925" extrusionOk="0">
                    <a:moveTo>
                      <a:pt x="450" y="1"/>
                    </a:moveTo>
                    <a:cubicBezTo>
                      <a:pt x="208" y="1"/>
                      <a:pt x="16" y="202"/>
                      <a:pt x="16" y="447"/>
                    </a:cubicBezTo>
                    <a:cubicBezTo>
                      <a:pt x="0" y="702"/>
                      <a:pt x="207" y="925"/>
                      <a:pt x="478" y="925"/>
                    </a:cubicBezTo>
                    <a:cubicBezTo>
                      <a:pt x="732" y="925"/>
                      <a:pt x="955" y="718"/>
                      <a:pt x="939" y="463"/>
                    </a:cubicBezTo>
                    <a:cubicBezTo>
                      <a:pt x="955" y="202"/>
                      <a:pt x="748" y="1"/>
                      <a:pt x="505" y="1"/>
                    </a:cubicBezTo>
                    <a:cubicBezTo>
                      <a:pt x="496" y="1"/>
                      <a:pt x="487" y="1"/>
                      <a:pt x="478" y="2"/>
                    </a:cubicBezTo>
                    <a:cubicBezTo>
                      <a:pt x="469" y="1"/>
                      <a:pt x="459"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4"/>
              <p:cNvSpPr/>
              <p:nvPr/>
            </p:nvSpPr>
            <p:spPr>
              <a:xfrm>
                <a:off x="1590807" y="3697373"/>
                <a:ext cx="31965" cy="27048"/>
              </a:xfrm>
              <a:custGeom>
                <a:avLst/>
                <a:gdLst/>
                <a:ahLst/>
                <a:cxnLst/>
                <a:rect l="l" t="t" r="r" b="b"/>
                <a:pathLst>
                  <a:path w="1079" h="913" extrusionOk="0">
                    <a:moveTo>
                      <a:pt x="600" y="0"/>
                    </a:moveTo>
                    <a:cubicBezTo>
                      <a:pt x="497" y="0"/>
                      <a:pt x="393" y="36"/>
                      <a:pt x="303" y="116"/>
                    </a:cubicBezTo>
                    <a:cubicBezTo>
                      <a:pt x="1" y="387"/>
                      <a:pt x="176" y="896"/>
                      <a:pt x="590" y="912"/>
                    </a:cubicBezTo>
                    <a:cubicBezTo>
                      <a:pt x="599" y="912"/>
                      <a:pt x="608" y="913"/>
                      <a:pt x="618" y="913"/>
                    </a:cubicBezTo>
                    <a:cubicBezTo>
                      <a:pt x="846" y="913"/>
                      <a:pt x="1052" y="727"/>
                      <a:pt x="1067" y="482"/>
                    </a:cubicBezTo>
                    <a:cubicBezTo>
                      <a:pt x="1079" y="202"/>
                      <a:pt x="845" y="0"/>
                      <a:pt x="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4"/>
              <p:cNvSpPr/>
              <p:nvPr/>
            </p:nvSpPr>
            <p:spPr>
              <a:xfrm>
                <a:off x="2279292" y="3199969"/>
                <a:ext cx="27818" cy="27018"/>
              </a:xfrm>
              <a:custGeom>
                <a:avLst/>
                <a:gdLst/>
                <a:ahLst/>
                <a:cxnLst/>
                <a:rect l="l" t="t" r="r" b="b"/>
                <a:pathLst>
                  <a:path w="939" h="912" extrusionOk="0">
                    <a:moveTo>
                      <a:pt x="491" y="1"/>
                    </a:moveTo>
                    <a:cubicBezTo>
                      <a:pt x="481" y="1"/>
                      <a:pt x="472" y="1"/>
                      <a:pt x="462" y="2"/>
                    </a:cubicBezTo>
                    <a:cubicBezTo>
                      <a:pt x="453" y="1"/>
                      <a:pt x="445" y="1"/>
                      <a:pt x="436" y="1"/>
                    </a:cubicBezTo>
                    <a:cubicBezTo>
                      <a:pt x="194" y="1"/>
                      <a:pt x="1" y="217"/>
                      <a:pt x="16" y="463"/>
                    </a:cubicBezTo>
                    <a:cubicBezTo>
                      <a:pt x="1" y="709"/>
                      <a:pt x="193" y="910"/>
                      <a:pt x="434" y="910"/>
                    </a:cubicBezTo>
                    <a:cubicBezTo>
                      <a:pt x="444" y="910"/>
                      <a:pt x="453" y="910"/>
                      <a:pt x="462" y="909"/>
                    </a:cubicBezTo>
                    <a:cubicBezTo>
                      <a:pt x="478" y="911"/>
                      <a:pt x="495" y="912"/>
                      <a:pt x="511" y="912"/>
                    </a:cubicBezTo>
                    <a:cubicBezTo>
                      <a:pt x="744" y="912"/>
                      <a:pt x="938" y="702"/>
                      <a:pt x="924" y="463"/>
                    </a:cubicBezTo>
                    <a:cubicBezTo>
                      <a:pt x="939" y="202"/>
                      <a:pt x="747" y="1"/>
                      <a:pt x="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4"/>
              <p:cNvSpPr/>
              <p:nvPr/>
            </p:nvSpPr>
            <p:spPr>
              <a:xfrm>
                <a:off x="1984108" y="3105199"/>
                <a:ext cx="32558" cy="27403"/>
              </a:xfrm>
              <a:custGeom>
                <a:avLst/>
                <a:gdLst/>
                <a:ahLst/>
                <a:cxnLst/>
                <a:rect l="l" t="t" r="r" b="b"/>
                <a:pathLst>
                  <a:path w="1099" h="925" extrusionOk="0">
                    <a:moveTo>
                      <a:pt x="452" y="0"/>
                    </a:moveTo>
                    <a:cubicBezTo>
                      <a:pt x="208" y="0"/>
                      <a:pt x="1" y="217"/>
                      <a:pt x="16" y="479"/>
                    </a:cubicBezTo>
                    <a:cubicBezTo>
                      <a:pt x="16" y="718"/>
                      <a:pt x="207" y="924"/>
                      <a:pt x="462" y="924"/>
                    </a:cubicBezTo>
                    <a:cubicBezTo>
                      <a:pt x="1082" y="924"/>
                      <a:pt x="1098" y="1"/>
                      <a:pt x="478" y="1"/>
                    </a:cubicBezTo>
                    <a:cubicBezTo>
                      <a:pt x="469" y="1"/>
                      <a:pt x="460"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4"/>
              <p:cNvSpPr/>
              <p:nvPr/>
            </p:nvSpPr>
            <p:spPr>
              <a:xfrm>
                <a:off x="2028457" y="3970012"/>
                <a:ext cx="28262" cy="26959"/>
              </a:xfrm>
              <a:custGeom>
                <a:avLst/>
                <a:gdLst/>
                <a:ahLst/>
                <a:cxnLst/>
                <a:rect l="l" t="t" r="r" b="b"/>
                <a:pathLst>
                  <a:path w="954" h="910" extrusionOk="0">
                    <a:moveTo>
                      <a:pt x="479" y="1"/>
                    </a:moveTo>
                    <a:cubicBezTo>
                      <a:pt x="222" y="1"/>
                      <a:pt x="16" y="203"/>
                      <a:pt x="31" y="463"/>
                    </a:cubicBezTo>
                    <a:cubicBezTo>
                      <a:pt x="0" y="694"/>
                      <a:pt x="192" y="910"/>
                      <a:pt x="435" y="910"/>
                    </a:cubicBezTo>
                    <a:cubicBezTo>
                      <a:pt x="444" y="910"/>
                      <a:pt x="452" y="910"/>
                      <a:pt x="461" y="909"/>
                    </a:cubicBezTo>
                    <a:cubicBezTo>
                      <a:pt x="469" y="910"/>
                      <a:pt x="478" y="910"/>
                      <a:pt x="486" y="910"/>
                    </a:cubicBezTo>
                    <a:cubicBezTo>
                      <a:pt x="745" y="910"/>
                      <a:pt x="953" y="678"/>
                      <a:pt x="922" y="416"/>
                    </a:cubicBezTo>
                    <a:cubicBezTo>
                      <a:pt x="922" y="177"/>
                      <a:pt x="731" y="2"/>
                      <a:pt x="509" y="2"/>
                    </a:cubicBezTo>
                    <a:cubicBezTo>
                      <a:pt x="499" y="1"/>
                      <a:pt x="489" y="1"/>
                      <a:pt x="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4"/>
              <p:cNvSpPr/>
              <p:nvPr/>
            </p:nvSpPr>
            <p:spPr>
              <a:xfrm>
                <a:off x="2342482" y="3809237"/>
                <a:ext cx="28796" cy="27403"/>
              </a:xfrm>
              <a:custGeom>
                <a:avLst/>
                <a:gdLst/>
                <a:ahLst/>
                <a:cxnLst/>
                <a:rect l="l" t="t" r="r" b="b"/>
                <a:pathLst>
                  <a:path w="972" h="925" extrusionOk="0">
                    <a:moveTo>
                      <a:pt x="464" y="0"/>
                    </a:moveTo>
                    <a:cubicBezTo>
                      <a:pt x="223" y="0"/>
                      <a:pt x="32" y="186"/>
                      <a:pt x="32" y="431"/>
                    </a:cubicBezTo>
                    <a:cubicBezTo>
                      <a:pt x="0" y="685"/>
                      <a:pt x="207" y="924"/>
                      <a:pt x="478" y="924"/>
                    </a:cubicBezTo>
                    <a:cubicBezTo>
                      <a:pt x="487" y="925"/>
                      <a:pt x="496" y="925"/>
                      <a:pt x="505" y="925"/>
                    </a:cubicBezTo>
                    <a:cubicBezTo>
                      <a:pt x="748" y="925"/>
                      <a:pt x="955" y="724"/>
                      <a:pt x="955" y="478"/>
                    </a:cubicBezTo>
                    <a:cubicBezTo>
                      <a:pt x="971" y="208"/>
                      <a:pt x="764" y="1"/>
                      <a:pt x="494" y="1"/>
                    </a:cubicBezTo>
                    <a:cubicBezTo>
                      <a:pt x="484" y="0"/>
                      <a:pt x="474"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4"/>
              <p:cNvSpPr/>
              <p:nvPr/>
            </p:nvSpPr>
            <p:spPr>
              <a:xfrm>
                <a:off x="2242171" y="3908747"/>
                <a:ext cx="31965" cy="26929"/>
              </a:xfrm>
              <a:custGeom>
                <a:avLst/>
                <a:gdLst/>
                <a:ahLst/>
                <a:cxnLst/>
                <a:rect l="l" t="t" r="r" b="b"/>
                <a:pathLst>
                  <a:path w="1079" h="909" extrusionOk="0">
                    <a:moveTo>
                      <a:pt x="613" y="0"/>
                    </a:moveTo>
                    <a:cubicBezTo>
                      <a:pt x="227" y="0"/>
                      <a:pt x="1" y="467"/>
                      <a:pt x="282" y="765"/>
                    </a:cubicBezTo>
                    <a:cubicBezTo>
                      <a:pt x="372" y="865"/>
                      <a:pt x="488" y="909"/>
                      <a:pt x="603" y="909"/>
                    </a:cubicBezTo>
                    <a:cubicBezTo>
                      <a:pt x="834" y="909"/>
                      <a:pt x="1062" y="728"/>
                      <a:pt x="1062" y="462"/>
                    </a:cubicBezTo>
                    <a:cubicBezTo>
                      <a:pt x="1078" y="207"/>
                      <a:pt x="887" y="1"/>
                      <a:pt x="633" y="1"/>
                    </a:cubicBezTo>
                    <a:cubicBezTo>
                      <a:pt x="626" y="0"/>
                      <a:pt x="620"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4"/>
              <p:cNvSpPr/>
              <p:nvPr/>
            </p:nvSpPr>
            <p:spPr>
              <a:xfrm>
                <a:off x="2413937" y="3376327"/>
                <a:ext cx="31847" cy="26751"/>
              </a:xfrm>
              <a:custGeom>
                <a:avLst/>
                <a:gdLst/>
                <a:ahLst/>
                <a:cxnLst/>
                <a:rect l="l" t="t" r="r" b="b"/>
                <a:pathLst>
                  <a:path w="1075" h="903" extrusionOk="0">
                    <a:moveTo>
                      <a:pt x="591" y="0"/>
                    </a:moveTo>
                    <a:cubicBezTo>
                      <a:pt x="201" y="0"/>
                      <a:pt x="1" y="473"/>
                      <a:pt x="278" y="766"/>
                    </a:cubicBezTo>
                    <a:cubicBezTo>
                      <a:pt x="373" y="860"/>
                      <a:pt x="489" y="903"/>
                      <a:pt x="603" y="903"/>
                    </a:cubicBezTo>
                    <a:cubicBezTo>
                      <a:pt x="836" y="903"/>
                      <a:pt x="1058" y="725"/>
                      <a:pt x="1058" y="447"/>
                    </a:cubicBezTo>
                    <a:cubicBezTo>
                      <a:pt x="1074" y="209"/>
                      <a:pt x="883" y="2"/>
                      <a:pt x="629" y="2"/>
                    </a:cubicBezTo>
                    <a:cubicBezTo>
                      <a:pt x="616" y="1"/>
                      <a:pt x="603" y="0"/>
                      <a:pt x="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4"/>
              <p:cNvSpPr/>
              <p:nvPr/>
            </p:nvSpPr>
            <p:spPr>
              <a:xfrm>
                <a:off x="1845967" y="3125018"/>
                <a:ext cx="27818" cy="27018"/>
              </a:xfrm>
              <a:custGeom>
                <a:avLst/>
                <a:gdLst/>
                <a:ahLst/>
                <a:cxnLst/>
                <a:rect l="l" t="t" r="r" b="b"/>
                <a:pathLst>
                  <a:path w="939" h="912" extrusionOk="0">
                    <a:moveTo>
                      <a:pt x="461" y="1"/>
                    </a:moveTo>
                    <a:cubicBezTo>
                      <a:pt x="222" y="1"/>
                      <a:pt x="15" y="192"/>
                      <a:pt x="15" y="446"/>
                    </a:cubicBezTo>
                    <a:cubicBezTo>
                      <a:pt x="0" y="700"/>
                      <a:pt x="208" y="911"/>
                      <a:pt x="470" y="911"/>
                    </a:cubicBezTo>
                    <a:cubicBezTo>
                      <a:pt x="488" y="911"/>
                      <a:pt x="506" y="910"/>
                      <a:pt x="524" y="908"/>
                    </a:cubicBezTo>
                    <a:cubicBezTo>
                      <a:pt x="747" y="892"/>
                      <a:pt x="922" y="701"/>
                      <a:pt x="922" y="478"/>
                    </a:cubicBezTo>
                    <a:cubicBezTo>
                      <a:pt x="938" y="208"/>
                      <a:pt x="716"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4"/>
              <p:cNvSpPr/>
              <p:nvPr/>
            </p:nvSpPr>
            <p:spPr>
              <a:xfrm>
                <a:off x="2378328" y="3299006"/>
                <a:ext cx="28292" cy="26959"/>
              </a:xfrm>
              <a:custGeom>
                <a:avLst/>
                <a:gdLst/>
                <a:ahLst/>
                <a:cxnLst/>
                <a:rect l="l" t="t" r="r" b="b"/>
                <a:pathLst>
                  <a:path w="955" h="910" extrusionOk="0">
                    <a:moveTo>
                      <a:pt x="508" y="0"/>
                    </a:moveTo>
                    <a:cubicBezTo>
                      <a:pt x="498" y="0"/>
                      <a:pt x="488" y="1"/>
                      <a:pt x="478" y="1"/>
                    </a:cubicBezTo>
                    <a:cubicBezTo>
                      <a:pt x="468" y="1"/>
                      <a:pt x="459" y="0"/>
                      <a:pt x="450" y="0"/>
                    </a:cubicBezTo>
                    <a:cubicBezTo>
                      <a:pt x="207" y="0"/>
                      <a:pt x="1" y="202"/>
                      <a:pt x="16" y="463"/>
                    </a:cubicBezTo>
                    <a:cubicBezTo>
                      <a:pt x="1" y="708"/>
                      <a:pt x="192" y="909"/>
                      <a:pt x="434" y="909"/>
                    </a:cubicBezTo>
                    <a:cubicBezTo>
                      <a:pt x="443" y="909"/>
                      <a:pt x="452" y="909"/>
                      <a:pt x="462" y="909"/>
                    </a:cubicBezTo>
                    <a:cubicBezTo>
                      <a:pt x="470" y="909"/>
                      <a:pt x="478" y="909"/>
                      <a:pt x="486" y="909"/>
                    </a:cubicBezTo>
                    <a:cubicBezTo>
                      <a:pt x="745" y="909"/>
                      <a:pt x="954" y="662"/>
                      <a:pt x="923" y="399"/>
                    </a:cubicBezTo>
                    <a:cubicBezTo>
                      <a:pt x="908" y="171"/>
                      <a:pt x="732" y="0"/>
                      <a:pt x="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4"/>
              <p:cNvSpPr/>
              <p:nvPr/>
            </p:nvSpPr>
            <p:spPr>
              <a:xfrm>
                <a:off x="1634178" y="3776620"/>
                <a:ext cx="28351" cy="27018"/>
              </a:xfrm>
              <a:custGeom>
                <a:avLst/>
                <a:gdLst/>
                <a:ahLst/>
                <a:cxnLst/>
                <a:rect l="l" t="t" r="r" b="b"/>
                <a:pathLst>
                  <a:path w="957" h="912" extrusionOk="0">
                    <a:moveTo>
                      <a:pt x="499" y="0"/>
                    </a:moveTo>
                    <a:cubicBezTo>
                      <a:pt x="254" y="0"/>
                      <a:pt x="48" y="181"/>
                      <a:pt x="33" y="417"/>
                    </a:cubicBezTo>
                    <a:cubicBezTo>
                      <a:pt x="0" y="744"/>
                      <a:pt x="240" y="911"/>
                      <a:pt x="480" y="911"/>
                    </a:cubicBezTo>
                    <a:cubicBezTo>
                      <a:pt x="710" y="911"/>
                      <a:pt x="940" y="760"/>
                      <a:pt x="940" y="449"/>
                    </a:cubicBezTo>
                    <a:cubicBezTo>
                      <a:pt x="956" y="226"/>
                      <a:pt x="781" y="20"/>
                      <a:pt x="558" y="4"/>
                    </a:cubicBezTo>
                    <a:cubicBezTo>
                      <a:pt x="539" y="1"/>
                      <a:pt x="519"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4"/>
              <p:cNvSpPr/>
              <p:nvPr/>
            </p:nvSpPr>
            <p:spPr>
              <a:xfrm>
                <a:off x="1669579" y="3262596"/>
                <a:ext cx="28558" cy="28055"/>
              </a:xfrm>
              <a:custGeom>
                <a:avLst/>
                <a:gdLst/>
                <a:ahLst/>
                <a:cxnLst/>
                <a:rect l="l" t="t" r="r" b="b"/>
                <a:pathLst>
                  <a:path w="964" h="947" extrusionOk="0">
                    <a:moveTo>
                      <a:pt x="483" y="1"/>
                    </a:moveTo>
                    <a:cubicBezTo>
                      <a:pt x="249" y="1"/>
                      <a:pt x="16" y="160"/>
                      <a:pt x="32" y="482"/>
                    </a:cubicBezTo>
                    <a:cubicBezTo>
                      <a:pt x="0" y="737"/>
                      <a:pt x="207" y="944"/>
                      <a:pt x="446" y="944"/>
                    </a:cubicBezTo>
                    <a:cubicBezTo>
                      <a:pt x="463" y="946"/>
                      <a:pt x="480" y="947"/>
                      <a:pt x="497" y="947"/>
                    </a:cubicBezTo>
                    <a:cubicBezTo>
                      <a:pt x="744" y="947"/>
                      <a:pt x="939" y="736"/>
                      <a:pt x="939" y="498"/>
                    </a:cubicBezTo>
                    <a:cubicBezTo>
                      <a:pt x="963" y="168"/>
                      <a:pt x="723"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4"/>
              <p:cNvSpPr/>
              <p:nvPr/>
            </p:nvSpPr>
            <p:spPr>
              <a:xfrm>
                <a:off x="2167072" y="3950607"/>
                <a:ext cx="28322" cy="26574"/>
              </a:xfrm>
              <a:custGeom>
                <a:avLst/>
                <a:gdLst/>
                <a:ahLst/>
                <a:cxnLst/>
                <a:rect l="l" t="t" r="r" b="b"/>
                <a:pathLst>
                  <a:path w="956" h="897" extrusionOk="0">
                    <a:moveTo>
                      <a:pt x="530" y="0"/>
                    </a:moveTo>
                    <a:cubicBezTo>
                      <a:pt x="513" y="0"/>
                      <a:pt x="495" y="2"/>
                      <a:pt x="478" y="4"/>
                    </a:cubicBezTo>
                    <a:cubicBezTo>
                      <a:pt x="468" y="4"/>
                      <a:pt x="458" y="3"/>
                      <a:pt x="448" y="3"/>
                    </a:cubicBezTo>
                    <a:cubicBezTo>
                      <a:pt x="192" y="3"/>
                      <a:pt x="1" y="205"/>
                      <a:pt x="16" y="466"/>
                    </a:cubicBezTo>
                    <a:cubicBezTo>
                      <a:pt x="16" y="696"/>
                      <a:pt x="208" y="896"/>
                      <a:pt x="450" y="896"/>
                    </a:cubicBezTo>
                    <a:cubicBezTo>
                      <a:pt x="459" y="896"/>
                      <a:pt x="468" y="896"/>
                      <a:pt x="478" y="896"/>
                    </a:cubicBezTo>
                    <a:cubicBezTo>
                      <a:pt x="748" y="896"/>
                      <a:pt x="955" y="657"/>
                      <a:pt x="923" y="386"/>
                    </a:cubicBezTo>
                    <a:cubicBezTo>
                      <a:pt x="909" y="166"/>
                      <a:pt x="73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4"/>
              <p:cNvSpPr/>
              <p:nvPr/>
            </p:nvSpPr>
            <p:spPr>
              <a:xfrm>
                <a:off x="1766720" y="3165012"/>
                <a:ext cx="28322" cy="26574"/>
              </a:xfrm>
              <a:custGeom>
                <a:avLst/>
                <a:gdLst/>
                <a:ahLst/>
                <a:cxnLst/>
                <a:rect l="l" t="t" r="r" b="b"/>
                <a:pathLst>
                  <a:path w="956" h="897" extrusionOk="0">
                    <a:moveTo>
                      <a:pt x="442" y="0"/>
                    </a:moveTo>
                    <a:cubicBezTo>
                      <a:pt x="209" y="0"/>
                      <a:pt x="16" y="196"/>
                      <a:pt x="16" y="434"/>
                    </a:cubicBezTo>
                    <a:cubicBezTo>
                      <a:pt x="1" y="680"/>
                      <a:pt x="208" y="896"/>
                      <a:pt x="452" y="896"/>
                    </a:cubicBezTo>
                    <a:cubicBezTo>
                      <a:pt x="460" y="896"/>
                      <a:pt x="469" y="896"/>
                      <a:pt x="478" y="895"/>
                    </a:cubicBezTo>
                    <a:cubicBezTo>
                      <a:pt x="487" y="896"/>
                      <a:pt x="496" y="896"/>
                      <a:pt x="506" y="896"/>
                    </a:cubicBezTo>
                    <a:cubicBezTo>
                      <a:pt x="716" y="896"/>
                      <a:pt x="893" y="727"/>
                      <a:pt x="923" y="513"/>
                    </a:cubicBezTo>
                    <a:cubicBezTo>
                      <a:pt x="955" y="243"/>
                      <a:pt x="764" y="20"/>
                      <a:pt x="494" y="4"/>
                    </a:cubicBezTo>
                    <a:cubicBezTo>
                      <a:pt x="476" y="2"/>
                      <a:pt x="459" y="0"/>
                      <a:pt x="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4"/>
              <p:cNvSpPr/>
              <p:nvPr/>
            </p:nvSpPr>
            <p:spPr>
              <a:xfrm>
                <a:off x="1733718" y="3873345"/>
                <a:ext cx="32558" cy="26959"/>
              </a:xfrm>
              <a:custGeom>
                <a:avLst/>
                <a:gdLst/>
                <a:ahLst/>
                <a:cxnLst/>
                <a:rect l="l" t="t" r="r" b="b"/>
                <a:pathLst>
                  <a:path w="1099" h="910" extrusionOk="0">
                    <a:moveTo>
                      <a:pt x="506" y="0"/>
                    </a:moveTo>
                    <a:cubicBezTo>
                      <a:pt x="491" y="0"/>
                      <a:pt x="477" y="1"/>
                      <a:pt x="461" y="2"/>
                    </a:cubicBezTo>
                    <a:cubicBezTo>
                      <a:pt x="452" y="1"/>
                      <a:pt x="443" y="1"/>
                      <a:pt x="434" y="1"/>
                    </a:cubicBezTo>
                    <a:cubicBezTo>
                      <a:pt x="192" y="1"/>
                      <a:pt x="0" y="202"/>
                      <a:pt x="16" y="447"/>
                    </a:cubicBezTo>
                    <a:cubicBezTo>
                      <a:pt x="0" y="693"/>
                      <a:pt x="193" y="910"/>
                      <a:pt x="450" y="910"/>
                    </a:cubicBezTo>
                    <a:cubicBezTo>
                      <a:pt x="459" y="910"/>
                      <a:pt x="468" y="910"/>
                      <a:pt x="477" y="909"/>
                    </a:cubicBezTo>
                    <a:cubicBezTo>
                      <a:pt x="487" y="910"/>
                      <a:pt x="497" y="910"/>
                      <a:pt x="507" y="910"/>
                    </a:cubicBezTo>
                    <a:cubicBezTo>
                      <a:pt x="1099" y="910"/>
                      <a:pt x="1089"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4"/>
              <p:cNvSpPr/>
              <p:nvPr/>
            </p:nvSpPr>
            <p:spPr>
              <a:xfrm>
                <a:off x="2084537" y="3990335"/>
                <a:ext cx="30692" cy="25981"/>
              </a:xfrm>
              <a:custGeom>
                <a:avLst/>
                <a:gdLst/>
                <a:ahLst/>
                <a:cxnLst/>
                <a:rect l="l" t="t" r="r" b="b"/>
                <a:pathLst>
                  <a:path w="1036" h="877" extrusionOk="0">
                    <a:moveTo>
                      <a:pt x="573" y="0"/>
                    </a:moveTo>
                    <a:cubicBezTo>
                      <a:pt x="0" y="0"/>
                      <a:pt x="0" y="876"/>
                      <a:pt x="573" y="876"/>
                    </a:cubicBezTo>
                    <a:cubicBezTo>
                      <a:pt x="585" y="876"/>
                      <a:pt x="596" y="877"/>
                      <a:pt x="606" y="877"/>
                    </a:cubicBezTo>
                    <a:cubicBezTo>
                      <a:pt x="870" y="877"/>
                      <a:pt x="989" y="691"/>
                      <a:pt x="1035" y="446"/>
                    </a:cubicBezTo>
                    <a:cubicBezTo>
                      <a:pt x="987" y="175"/>
                      <a:pt x="844" y="16"/>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4"/>
              <p:cNvSpPr/>
              <p:nvPr/>
            </p:nvSpPr>
            <p:spPr>
              <a:xfrm>
                <a:off x="1892656" y="3990601"/>
                <a:ext cx="26396" cy="25774"/>
              </a:xfrm>
              <a:custGeom>
                <a:avLst/>
                <a:gdLst/>
                <a:ahLst/>
                <a:cxnLst/>
                <a:rect l="l" t="t" r="r" b="b"/>
                <a:pathLst>
                  <a:path w="891" h="870" extrusionOk="0">
                    <a:moveTo>
                      <a:pt x="403" y="0"/>
                    </a:moveTo>
                    <a:cubicBezTo>
                      <a:pt x="181" y="0"/>
                      <a:pt x="1" y="191"/>
                      <a:pt x="15" y="421"/>
                    </a:cubicBezTo>
                    <a:cubicBezTo>
                      <a:pt x="0" y="659"/>
                      <a:pt x="180" y="870"/>
                      <a:pt x="412" y="870"/>
                    </a:cubicBezTo>
                    <a:cubicBezTo>
                      <a:pt x="428" y="870"/>
                      <a:pt x="444" y="869"/>
                      <a:pt x="461" y="867"/>
                    </a:cubicBezTo>
                    <a:cubicBezTo>
                      <a:pt x="715" y="867"/>
                      <a:pt x="859" y="692"/>
                      <a:pt x="890" y="437"/>
                    </a:cubicBezTo>
                    <a:cubicBezTo>
                      <a:pt x="890" y="198"/>
                      <a:pt x="699" y="7"/>
                      <a:pt x="477" y="7"/>
                    </a:cubicBezTo>
                    <a:cubicBezTo>
                      <a:pt x="452" y="2"/>
                      <a:pt x="427" y="0"/>
                      <a:pt x="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4"/>
              <p:cNvSpPr/>
              <p:nvPr/>
            </p:nvSpPr>
            <p:spPr>
              <a:xfrm>
                <a:off x="1832961" y="3972885"/>
                <a:ext cx="26663" cy="26129"/>
              </a:xfrm>
              <a:custGeom>
                <a:avLst/>
                <a:gdLst/>
                <a:ahLst/>
                <a:cxnLst/>
                <a:rect l="l" t="t" r="r" b="b"/>
                <a:pathLst>
                  <a:path w="900" h="882" extrusionOk="0">
                    <a:moveTo>
                      <a:pt x="470" y="0"/>
                    </a:moveTo>
                    <a:cubicBezTo>
                      <a:pt x="231" y="0"/>
                      <a:pt x="40" y="175"/>
                      <a:pt x="24" y="414"/>
                    </a:cubicBezTo>
                    <a:cubicBezTo>
                      <a:pt x="0" y="722"/>
                      <a:pt x="232" y="882"/>
                      <a:pt x="461" y="882"/>
                    </a:cubicBezTo>
                    <a:cubicBezTo>
                      <a:pt x="682" y="882"/>
                      <a:pt x="900" y="734"/>
                      <a:pt x="884" y="430"/>
                    </a:cubicBezTo>
                    <a:cubicBezTo>
                      <a:pt x="884" y="191"/>
                      <a:pt x="709"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4"/>
              <p:cNvSpPr/>
              <p:nvPr/>
            </p:nvSpPr>
            <p:spPr>
              <a:xfrm>
                <a:off x="2319522" y="3869524"/>
                <a:ext cx="30988" cy="26070"/>
              </a:xfrm>
              <a:custGeom>
                <a:avLst/>
                <a:gdLst/>
                <a:ahLst/>
                <a:cxnLst/>
                <a:rect l="l" t="t" r="r" b="b"/>
                <a:pathLst>
                  <a:path w="1046" h="880" extrusionOk="0">
                    <a:moveTo>
                      <a:pt x="636" y="0"/>
                    </a:moveTo>
                    <a:cubicBezTo>
                      <a:pt x="619" y="0"/>
                      <a:pt x="602" y="1"/>
                      <a:pt x="584" y="3"/>
                    </a:cubicBezTo>
                    <a:cubicBezTo>
                      <a:pt x="1" y="3"/>
                      <a:pt x="27" y="879"/>
                      <a:pt x="601" y="879"/>
                    </a:cubicBezTo>
                    <a:cubicBezTo>
                      <a:pt x="606" y="879"/>
                      <a:pt x="611" y="879"/>
                      <a:pt x="616" y="879"/>
                    </a:cubicBezTo>
                    <a:cubicBezTo>
                      <a:pt x="887" y="863"/>
                      <a:pt x="1030" y="688"/>
                      <a:pt x="1046" y="417"/>
                    </a:cubicBezTo>
                    <a:cubicBezTo>
                      <a:pt x="1046" y="195"/>
                      <a:pt x="866"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4"/>
              <p:cNvSpPr/>
              <p:nvPr/>
            </p:nvSpPr>
            <p:spPr>
              <a:xfrm>
                <a:off x="1675001" y="3853586"/>
                <a:ext cx="26663" cy="26663"/>
              </a:xfrm>
              <a:custGeom>
                <a:avLst/>
                <a:gdLst/>
                <a:ahLst/>
                <a:cxnLst/>
                <a:rect l="l" t="t" r="r" b="b"/>
                <a:pathLst>
                  <a:path w="900" h="900" extrusionOk="0">
                    <a:moveTo>
                      <a:pt x="438" y="0"/>
                    </a:moveTo>
                    <a:cubicBezTo>
                      <a:pt x="183" y="48"/>
                      <a:pt x="8" y="175"/>
                      <a:pt x="8" y="462"/>
                    </a:cubicBezTo>
                    <a:cubicBezTo>
                      <a:pt x="0" y="752"/>
                      <a:pt x="221" y="900"/>
                      <a:pt x="443" y="900"/>
                    </a:cubicBezTo>
                    <a:cubicBezTo>
                      <a:pt x="659" y="900"/>
                      <a:pt x="876" y="760"/>
                      <a:pt x="884" y="478"/>
                    </a:cubicBezTo>
                    <a:cubicBezTo>
                      <a:pt x="899" y="207"/>
                      <a:pt x="724" y="48"/>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4"/>
              <p:cNvSpPr/>
              <p:nvPr/>
            </p:nvSpPr>
            <p:spPr>
              <a:xfrm>
                <a:off x="2240631" y="3123626"/>
                <a:ext cx="25951" cy="25478"/>
              </a:xfrm>
              <a:custGeom>
                <a:avLst/>
                <a:gdLst/>
                <a:ahLst/>
                <a:cxnLst/>
                <a:rect l="l" t="t" r="r" b="b"/>
                <a:pathLst>
                  <a:path w="876" h="860" extrusionOk="0">
                    <a:moveTo>
                      <a:pt x="430" y="0"/>
                    </a:moveTo>
                    <a:cubicBezTo>
                      <a:pt x="191" y="0"/>
                      <a:pt x="0" y="191"/>
                      <a:pt x="16" y="430"/>
                    </a:cubicBezTo>
                    <a:cubicBezTo>
                      <a:pt x="16" y="669"/>
                      <a:pt x="207" y="860"/>
                      <a:pt x="430" y="860"/>
                    </a:cubicBezTo>
                    <a:cubicBezTo>
                      <a:pt x="669" y="860"/>
                      <a:pt x="860" y="684"/>
                      <a:pt x="860" y="446"/>
                    </a:cubicBezTo>
                    <a:cubicBezTo>
                      <a:pt x="876" y="207"/>
                      <a:pt x="669"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4"/>
              <p:cNvSpPr/>
              <p:nvPr/>
            </p:nvSpPr>
            <p:spPr>
              <a:xfrm>
                <a:off x="2335076" y="3219788"/>
                <a:ext cx="31936" cy="26100"/>
              </a:xfrm>
              <a:custGeom>
                <a:avLst/>
                <a:gdLst/>
                <a:ahLst/>
                <a:cxnLst/>
                <a:rect l="l" t="t" r="r" b="b"/>
                <a:pathLst>
                  <a:path w="1078" h="881" extrusionOk="0">
                    <a:moveTo>
                      <a:pt x="601" y="1"/>
                    </a:moveTo>
                    <a:cubicBezTo>
                      <a:pt x="43" y="1"/>
                      <a:pt x="1" y="845"/>
                      <a:pt x="569" y="877"/>
                    </a:cubicBezTo>
                    <a:cubicBezTo>
                      <a:pt x="587" y="879"/>
                      <a:pt x="606" y="880"/>
                      <a:pt x="625" y="880"/>
                    </a:cubicBezTo>
                    <a:cubicBezTo>
                      <a:pt x="841" y="880"/>
                      <a:pt x="1031" y="713"/>
                      <a:pt x="1046" y="479"/>
                    </a:cubicBezTo>
                    <a:cubicBezTo>
                      <a:pt x="1078" y="240"/>
                      <a:pt x="871" y="17"/>
                      <a:pt x="616" y="1"/>
                    </a:cubicBezTo>
                    <a:cubicBezTo>
                      <a:pt x="611" y="1"/>
                      <a:pt x="606" y="1"/>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4"/>
              <p:cNvSpPr/>
              <p:nvPr/>
            </p:nvSpPr>
            <p:spPr>
              <a:xfrm>
                <a:off x="2117510" y="3083958"/>
                <a:ext cx="30721" cy="25566"/>
              </a:xfrm>
              <a:custGeom>
                <a:avLst/>
                <a:gdLst/>
                <a:ahLst/>
                <a:cxnLst/>
                <a:rect l="l" t="t" r="r" b="b"/>
                <a:pathLst>
                  <a:path w="1037" h="863" extrusionOk="0">
                    <a:moveTo>
                      <a:pt x="563" y="0"/>
                    </a:moveTo>
                    <a:cubicBezTo>
                      <a:pt x="11" y="0"/>
                      <a:pt x="1" y="862"/>
                      <a:pt x="561" y="862"/>
                    </a:cubicBezTo>
                    <a:cubicBezTo>
                      <a:pt x="571" y="862"/>
                      <a:pt x="581" y="862"/>
                      <a:pt x="591" y="861"/>
                    </a:cubicBezTo>
                    <a:cubicBezTo>
                      <a:pt x="829" y="861"/>
                      <a:pt x="1020" y="670"/>
                      <a:pt x="1020" y="448"/>
                    </a:cubicBezTo>
                    <a:cubicBezTo>
                      <a:pt x="1036" y="209"/>
                      <a:pt x="845" y="18"/>
                      <a:pt x="607" y="2"/>
                    </a:cubicBezTo>
                    <a:cubicBezTo>
                      <a:pt x="592" y="1"/>
                      <a:pt x="577" y="0"/>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4"/>
              <p:cNvSpPr/>
              <p:nvPr/>
            </p:nvSpPr>
            <p:spPr>
              <a:xfrm>
                <a:off x="2480653" y="3592323"/>
                <a:ext cx="25951" cy="25507"/>
              </a:xfrm>
              <a:custGeom>
                <a:avLst/>
                <a:gdLst/>
                <a:ahLst/>
                <a:cxnLst/>
                <a:rect l="l" t="t" r="r" b="b"/>
                <a:pathLst>
                  <a:path w="876" h="861" extrusionOk="0">
                    <a:moveTo>
                      <a:pt x="446" y="1"/>
                    </a:moveTo>
                    <a:cubicBezTo>
                      <a:pt x="207" y="1"/>
                      <a:pt x="16" y="176"/>
                      <a:pt x="0" y="415"/>
                    </a:cubicBezTo>
                    <a:cubicBezTo>
                      <a:pt x="0" y="654"/>
                      <a:pt x="191" y="860"/>
                      <a:pt x="446" y="860"/>
                    </a:cubicBezTo>
                    <a:cubicBezTo>
                      <a:pt x="685" y="860"/>
                      <a:pt x="876" y="669"/>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4"/>
              <p:cNvSpPr/>
              <p:nvPr/>
            </p:nvSpPr>
            <p:spPr>
              <a:xfrm>
                <a:off x="2176967" y="3103806"/>
                <a:ext cx="30188" cy="25507"/>
              </a:xfrm>
              <a:custGeom>
                <a:avLst/>
                <a:gdLst/>
                <a:ahLst/>
                <a:cxnLst/>
                <a:rect l="l" t="t" r="r" b="b"/>
                <a:pathLst>
                  <a:path w="1019" h="861" extrusionOk="0">
                    <a:moveTo>
                      <a:pt x="573" y="0"/>
                    </a:moveTo>
                    <a:cubicBezTo>
                      <a:pt x="0" y="0"/>
                      <a:pt x="0" y="860"/>
                      <a:pt x="573" y="860"/>
                    </a:cubicBezTo>
                    <a:cubicBezTo>
                      <a:pt x="583" y="861"/>
                      <a:pt x="592" y="861"/>
                      <a:pt x="601" y="861"/>
                    </a:cubicBezTo>
                    <a:cubicBezTo>
                      <a:pt x="842" y="861"/>
                      <a:pt x="1019" y="660"/>
                      <a:pt x="1019" y="414"/>
                    </a:cubicBezTo>
                    <a:cubicBezTo>
                      <a:pt x="1019" y="176"/>
                      <a:pt x="812" y="0"/>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4"/>
              <p:cNvSpPr/>
              <p:nvPr/>
            </p:nvSpPr>
            <p:spPr>
              <a:xfrm>
                <a:off x="1690317" y="3204709"/>
                <a:ext cx="26426" cy="26337"/>
              </a:xfrm>
              <a:custGeom>
                <a:avLst/>
                <a:gdLst/>
                <a:ahLst/>
                <a:cxnLst/>
                <a:rect l="l" t="t" r="r" b="b"/>
                <a:pathLst>
                  <a:path w="892" h="889" extrusionOk="0">
                    <a:moveTo>
                      <a:pt x="446" y="1"/>
                    </a:moveTo>
                    <a:cubicBezTo>
                      <a:pt x="176" y="33"/>
                      <a:pt x="0" y="176"/>
                      <a:pt x="16" y="446"/>
                    </a:cubicBezTo>
                    <a:cubicBezTo>
                      <a:pt x="16" y="741"/>
                      <a:pt x="231" y="888"/>
                      <a:pt x="446" y="888"/>
                    </a:cubicBezTo>
                    <a:cubicBezTo>
                      <a:pt x="661" y="888"/>
                      <a:pt x="876" y="741"/>
                      <a:pt x="876" y="446"/>
                    </a:cubicBezTo>
                    <a:cubicBezTo>
                      <a:pt x="892" y="176"/>
                      <a:pt x="717" y="33"/>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4"/>
              <p:cNvSpPr/>
              <p:nvPr/>
            </p:nvSpPr>
            <p:spPr>
              <a:xfrm>
                <a:off x="2440304" y="3710704"/>
                <a:ext cx="26692" cy="26307"/>
              </a:xfrm>
              <a:custGeom>
                <a:avLst/>
                <a:gdLst/>
                <a:ahLst/>
                <a:cxnLst/>
                <a:rect l="l" t="t" r="r" b="b"/>
                <a:pathLst>
                  <a:path w="901" h="888" extrusionOk="0">
                    <a:moveTo>
                      <a:pt x="471" y="0"/>
                    </a:moveTo>
                    <a:cubicBezTo>
                      <a:pt x="232" y="0"/>
                      <a:pt x="41" y="191"/>
                      <a:pt x="25" y="414"/>
                    </a:cubicBezTo>
                    <a:cubicBezTo>
                      <a:pt x="1" y="728"/>
                      <a:pt x="230" y="888"/>
                      <a:pt x="457" y="888"/>
                    </a:cubicBezTo>
                    <a:cubicBezTo>
                      <a:pt x="679" y="888"/>
                      <a:pt x="900" y="736"/>
                      <a:pt x="885" y="430"/>
                    </a:cubicBezTo>
                    <a:cubicBezTo>
                      <a:pt x="885" y="207"/>
                      <a:pt x="694" y="16"/>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4"/>
              <p:cNvSpPr/>
              <p:nvPr/>
            </p:nvSpPr>
            <p:spPr>
              <a:xfrm>
                <a:off x="1554042" y="3423519"/>
                <a:ext cx="26189" cy="25063"/>
              </a:xfrm>
              <a:custGeom>
                <a:avLst/>
                <a:gdLst/>
                <a:ahLst/>
                <a:cxnLst/>
                <a:rect l="l" t="t" r="r" b="b"/>
                <a:pathLst>
                  <a:path w="884" h="846" extrusionOk="0">
                    <a:moveTo>
                      <a:pt x="440" y="0"/>
                    </a:moveTo>
                    <a:cubicBezTo>
                      <a:pt x="231" y="0"/>
                      <a:pt x="24" y="136"/>
                      <a:pt x="16" y="414"/>
                    </a:cubicBezTo>
                    <a:cubicBezTo>
                      <a:pt x="0" y="669"/>
                      <a:pt x="175" y="812"/>
                      <a:pt x="430" y="844"/>
                    </a:cubicBezTo>
                    <a:cubicBezTo>
                      <a:pt x="439" y="845"/>
                      <a:pt x="449" y="845"/>
                      <a:pt x="458" y="845"/>
                    </a:cubicBezTo>
                    <a:cubicBezTo>
                      <a:pt x="684" y="845"/>
                      <a:pt x="860" y="660"/>
                      <a:pt x="876" y="446"/>
                    </a:cubicBezTo>
                    <a:cubicBezTo>
                      <a:pt x="884" y="152"/>
                      <a:pt x="661"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24"/>
              <p:cNvSpPr/>
              <p:nvPr/>
            </p:nvSpPr>
            <p:spPr>
              <a:xfrm>
                <a:off x="2459886" y="3455574"/>
                <a:ext cx="27374" cy="26189"/>
              </a:xfrm>
              <a:custGeom>
                <a:avLst/>
                <a:gdLst/>
                <a:ahLst/>
                <a:cxnLst/>
                <a:rect l="l" t="t" r="r" b="b"/>
                <a:pathLst>
                  <a:path w="924" h="884" extrusionOk="0">
                    <a:moveTo>
                      <a:pt x="478" y="1"/>
                    </a:moveTo>
                    <a:cubicBezTo>
                      <a:pt x="224" y="33"/>
                      <a:pt x="33" y="160"/>
                      <a:pt x="33" y="431"/>
                    </a:cubicBezTo>
                    <a:cubicBezTo>
                      <a:pt x="1" y="669"/>
                      <a:pt x="192" y="876"/>
                      <a:pt x="431" y="876"/>
                    </a:cubicBezTo>
                    <a:cubicBezTo>
                      <a:pt x="455" y="881"/>
                      <a:pt x="480" y="883"/>
                      <a:pt x="504" y="883"/>
                    </a:cubicBezTo>
                    <a:cubicBezTo>
                      <a:pt x="727" y="883"/>
                      <a:pt x="908" y="692"/>
                      <a:pt x="908" y="462"/>
                    </a:cubicBezTo>
                    <a:cubicBezTo>
                      <a:pt x="924" y="192"/>
                      <a:pt x="749" y="49"/>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24"/>
              <p:cNvSpPr/>
              <p:nvPr/>
            </p:nvSpPr>
            <p:spPr>
              <a:xfrm>
                <a:off x="2423595" y="3771050"/>
                <a:ext cx="25478" cy="24322"/>
              </a:xfrm>
              <a:custGeom>
                <a:avLst/>
                <a:gdLst/>
                <a:ahLst/>
                <a:cxnLst/>
                <a:rect l="l" t="t" r="r" b="b"/>
                <a:pathLst>
                  <a:path w="860" h="821" extrusionOk="0">
                    <a:moveTo>
                      <a:pt x="430" y="1"/>
                    </a:moveTo>
                    <a:cubicBezTo>
                      <a:pt x="191" y="1"/>
                      <a:pt x="0" y="192"/>
                      <a:pt x="0" y="414"/>
                    </a:cubicBezTo>
                    <a:cubicBezTo>
                      <a:pt x="16" y="685"/>
                      <a:pt x="223" y="820"/>
                      <a:pt x="430" y="820"/>
                    </a:cubicBezTo>
                    <a:cubicBezTo>
                      <a:pt x="637" y="820"/>
                      <a:pt x="844" y="685"/>
                      <a:pt x="860" y="414"/>
                    </a:cubicBezTo>
                    <a:cubicBezTo>
                      <a:pt x="844" y="192"/>
                      <a:pt x="653"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24"/>
              <p:cNvSpPr/>
              <p:nvPr/>
            </p:nvSpPr>
            <p:spPr>
              <a:xfrm>
                <a:off x="2460360" y="3651721"/>
                <a:ext cx="26663" cy="26100"/>
              </a:xfrm>
              <a:custGeom>
                <a:avLst/>
                <a:gdLst/>
                <a:ahLst/>
                <a:cxnLst/>
                <a:rect l="l" t="t" r="r" b="b"/>
                <a:pathLst>
                  <a:path w="900" h="881" extrusionOk="0">
                    <a:moveTo>
                      <a:pt x="434" y="1"/>
                    </a:moveTo>
                    <a:cubicBezTo>
                      <a:pt x="208" y="1"/>
                      <a:pt x="17" y="186"/>
                      <a:pt x="17" y="415"/>
                    </a:cubicBezTo>
                    <a:cubicBezTo>
                      <a:pt x="1" y="726"/>
                      <a:pt x="227" y="881"/>
                      <a:pt x="452" y="881"/>
                    </a:cubicBezTo>
                    <a:cubicBezTo>
                      <a:pt x="677" y="881"/>
                      <a:pt x="900" y="726"/>
                      <a:pt x="876" y="415"/>
                    </a:cubicBezTo>
                    <a:cubicBezTo>
                      <a:pt x="876" y="177"/>
                      <a:pt x="685" y="2"/>
                      <a:pt x="462" y="2"/>
                    </a:cubicBezTo>
                    <a:cubicBezTo>
                      <a:pt x="453" y="1"/>
                      <a:pt x="444"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24"/>
              <p:cNvSpPr/>
              <p:nvPr/>
            </p:nvSpPr>
            <p:spPr>
              <a:xfrm>
                <a:off x="1921540" y="3085883"/>
                <a:ext cx="30988" cy="26011"/>
              </a:xfrm>
              <a:custGeom>
                <a:avLst/>
                <a:gdLst/>
                <a:ahLst/>
                <a:cxnLst/>
                <a:rect l="l" t="t" r="r" b="b"/>
                <a:pathLst>
                  <a:path w="1046" h="878" extrusionOk="0">
                    <a:moveTo>
                      <a:pt x="584" y="0"/>
                    </a:moveTo>
                    <a:cubicBezTo>
                      <a:pt x="11" y="0"/>
                      <a:pt x="0" y="860"/>
                      <a:pt x="584" y="876"/>
                    </a:cubicBezTo>
                    <a:cubicBezTo>
                      <a:pt x="595" y="877"/>
                      <a:pt x="607" y="877"/>
                      <a:pt x="617" y="877"/>
                    </a:cubicBezTo>
                    <a:cubicBezTo>
                      <a:pt x="866" y="877"/>
                      <a:pt x="1000" y="706"/>
                      <a:pt x="1046" y="446"/>
                    </a:cubicBezTo>
                    <a:cubicBezTo>
                      <a:pt x="1046" y="208"/>
                      <a:pt x="839" y="1"/>
                      <a:pt x="600" y="1"/>
                    </a:cubicBezTo>
                    <a:cubicBezTo>
                      <a:pt x="595" y="0"/>
                      <a:pt x="589"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24"/>
              <p:cNvSpPr/>
              <p:nvPr/>
            </p:nvSpPr>
            <p:spPr>
              <a:xfrm>
                <a:off x="2062377" y="3064642"/>
                <a:ext cx="25951" cy="25063"/>
              </a:xfrm>
              <a:custGeom>
                <a:avLst/>
                <a:gdLst/>
                <a:ahLst/>
                <a:cxnLst/>
                <a:rect l="l" t="t" r="r" b="b"/>
                <a:pathLst>
                  <a:path w="876" h="846" extrusionOk="0">
                    <a:moveTo>
                      <a:pt x="478" y="0"/>
                    </a:moveTo>
                    <a:cubicBezTo>
                      <a:pt x="467" y="0"/>
                      <a:pt x="457" y="1"/>
                      <a:pt x="446" y="1"/>
                    </a:cubicBezTo>
                    <a:cubicBezTo>
                      <a:pt x="437" y="1"/>
                      <a:pt x="427" y="0"/>
                      <a:pt x="418" y="0"/>
                    </a:cubicBezTo>
                    <a:cubicBezTo>
                      <a:pt x="191" y="0"/>
                      <a:pt x="1" y="186"/>
                      <a:pt x="16" y="415"/>
                    </a:cubicBezTo>
                    <a:cubicBezTo>
                      <a:pt x="16" y="645"/>
                      <a:pt x="194" y="846"/>
                      <a:pt x="434" y="846"/>
                    </a:cubicBezTo>
                    <a:cubicBezTo>
                      <a:pt x="444" y="846"/>
                      <a:pt x="453" y="846"/>
                      <a:pt x="462" y="845"/>
                    </a:cubicBezTo>
                    <a:cubicBezTo>
                      <a:pt x="685" y="845"/>
                      <a:pt x="876" y="654"/>
                      <a:pt x="876" y="415"/>
                    </a:cubicBezTo>
                    <a:cubicBezTo>
                      <a:pt x="830" y="171"/>
                      <a:pt x="711"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24"/>
              <p:cNvSpPr/>
              <p:nvPr/>
            </p:nvSpPr>
            <p:spPr>
              <a:xfrm>
                <a:off x="1555908" y="3620615"/>
                <a:ext cx="26455" cy="25507"/>
              </a:xfrm>
              <a:custGeom>
                <a:avLst/>
                <a:gdLst/>
                <a:ahLst/>
                <a:cxnLst/>
                <a:rect l="l" t="t" r="r" b="b"/>
                <a:pathLst>
                  <a:path w="893" h="861" extrusionOk="0">
                    <a:moveTo>
                      <a:pt x="415" y="1"/>
                    </a:moveTo>
                    <a:cubicBezTo>
                      <a:pt x="176" y="17"/>
                      <a:pt x="1" y="224"/>
                      <a:pt x="17" y="463"/>
                    </a:cubicBezTo>
                    <a:cubicBezTo>
                      <a:pt x="40" y="729"/>
                      <a:pt x="249" y="861"/>
                      <a:pt x="457" y="861"/>
                    </a:cubicBezTo>
                    <a:cubicBezTo>
                      <a:pt x="671" y="861"/>
                      <a:pt x="884" y="721"/>
                      <a:pt x="892" y="447"/>
                    </a:cubicBezTo>
                    <a:cubicBezTo>
                      <a:pt x="892" y="160"/>
                      <a:pt x="701" y="33"/>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24"/>
              <p:cNvSpPr/>
              <p:nvPr/>
            </p:nvSpPr>
            <p:spPr>
              <a:xfrm>
                <a:off x="1952261" y="4010568"/>
                <a:ext cx="25744" cy="25537"/>
              </a:xfrm>
              <a:custGeom>
                <a:avLst/>
                <a:gdLst/>
                <a:ahLst/>
                <a:cxnLst/>
                <a:rect l="l" t="t" r="r" b="b"/>
                <a:pathLst>
                  <a:path w="869" h="862" extrusionOk="0">
                    <a:moveTo>
                      <a:pt x="427" y="1"/>
                    </a:moveTo>
                    <a:cubicBezTo>
                      <a:pt x="201" y="1"/>
                      <a:pt x="24" y="186"/>
                      <a:pt x="9" y="416"/>
                    </a:cubicBezTo>
                    <a:cubicBezTo>
                      <a:pt x="0" y="710"/>
                      <a:pt x="223" y="862"/>
                      <a:pt x="444" y="862"/>
                    </a:cubicBezTo>
                    <a:cubicBezTo>
                      <a:pt x="653" y="862"/>
                      <a:pt x="860" y="726"/>
                      <a:pt x="868" y="447"/>
                    </a:cubicBezTo>
                    <a:cubicBezTo>
                      <a:pt x="868" y="209"/>
                      <a:pt x="693" y="18"/>
                      <a:pt x="454" y="2"/>
                    </a:cubicBezTo>
                    <a:cubicBezTo>
                      <a:pt x="445" y="1"/>
                      <a:pt x="436"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24"/>
              <p:cNvSpPr/>
              <p:nvPr/>
            </p:nvSpPr>
            <p:spPr>
              <a:xfrm>
                <a:off x="1774245" y="3953066"/>
                <a:ext cx="25507" cy="25981"/>
              </a:xfrm>
              <a:custGeom>
                <a:avLst/>
                <a:gdLst/>
                <a:ahLst/>
                <a:cxnLst/>
                <a:rect l="l" t="t" r="r" b="b"/>
                <a:pathLst>
                  <a:path w="861" h="877" extrusionOk="0">
                    <a:moveTo>
                      <a:pt x="446" y="1"/>
                    </a:moveTo>
                    <a:cubicBezTo>
                      <a:pt x="192" y="17"/>
                      <a:pt x="1" y="208"/>
                      <a:pt x="1" y="462"/>
                    </a:cubicBezTo>
                    <a:cubicBezTo>
                      <a:pt x="17" y="685"/>
                      <a:pt x="208" y="860"/>
                      <a:pt x="446" y="876"/>
                    </a:cubicBezTo>
                    <a:cubicBezTo>
                      <a:pt x="701" y="828"/>
                      <a:pt x="860" y="685"/>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24"/>
              <p:cNvSpPr/>
              <p:nvPr/>
            </p:nvSpPr>
            <p:spPr>
              <a:xfrm>
                <a:off x="1569714" y="3363529"/>
                <a:ext cx="30573" cy="25626"/>
              </a:xfrm>
              <a:custGeom>
                <a:avLst/>
                <a:gdLst/>
                <a:ahLst/>
                <a:cxnLst/>
                <a:rect l="l" t="t" r="r" b="b"/>
                <a:pathLst>
                  <a:path w="1032" h="865" extrusionOk="0">
                    <a:moveTo>
                      <a:pt x="559" y="1"/>
                    </a:moveTo>
                    <a:cubicBezTo>
                      <a:pt x="6" y="1"/>
                      <a:pt x="1" y="864"/>
                      <a:pt x="571" y="864"/>
                    </a:cubicBezTo>
                    <a:cubicBezTo>
                      <a:pt x="581" y="864"/>
                      <a:pt x="591" y="864"/>
                      <a:pt x="601" y="864"/>
                    </a:cubicBezTo>
                    <a:cubicBezTo>
                      <a:pt x="824" y="864"/>
                      <a:pt x="1015" y="673"/>
                      <a:pt x="1031" y="434"/>
                    </a:cubicBezTo>
                    <a:cubicBezTo>
                      <a:pt x="1031" y="211"/>
                      <a:pt x="840" y="4"/>
                      <a:pt x="617" y="4"/>
                    </a:cubicBezTo>
                    <a:cubicBezTo>
                      <a:pt x="597" y="2"/>
                      <a:pt x="578"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24"/>
              <p:cNvSpPr/>
              <p:nvPr/>
            </p:nvSpPr>
            <p:spPr>
              <a:xfrm>
                <a:off x="2396399" y="3241029"/>
                <a:ext cx="28144" cy="24085"/>
              </a:xfrm>
              <a:custGeom>
                <a:avLst/>
                <a:gdLst/>
                <a:ahLst/>
                <a:cxnLst/>
                <a:rect l="l" t="t" r="r" b="b"/>
                <a:pathLst>
                  <a:path w="950" h="813" extrusionOk="0">
                    <a:moveTo>
                      <a:pt x="536" y="0"/>
                    </a:moveTo>
                    <a:cubicBezTo>
                      <a:pt x="0" y="16"/>
                      <a:pt x="11" y="812"/>
                      <a:pt x="536" y="812"/>
                    </a:cubicBezTo>
                    <a:cubicBezTo>
                      <a:pt x="542" y="812"/>
                      <a:pt x="547" y="812"/>
                      <a:pt x="552" y="812"/>
                    </a:cubicBezTo>
                    <a:cubicBezTo>
                      <a:pt x="775" y="812"/>
                      <a:pt x="950" y="621"/>
                      <a:pt x="950" y="398"/>
                    </a:cubicBezTo>
                    <a:cubicBezTo>
                      <a:pt x="950" y="176"/>
                      <a:pt x="759"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24"/>
              <p:cNvSpPr/>
              <p:nvPr/>
            </p:nvSpPr>
            <p:spPr>
              <a:xfrm>
                <a:off x="2439148" y="3317284"/>
                <a:ext cx="25270" cy="25626"/>
              </a:xfrm>
              <a:custGeom>
                <a:avLst/>
                <a:gdLst/>
                <a:ahLst/>
                <a:cxnLst/>
                <a:rect l="l" t="t" r="r" b="b"/>
                <a:pathLst>
                  <a:path w="853" h="865" extrusionOk="0">
                    <a:moveTo>
                      <a:pt x="416" y="1"/>
                    </a:moveTo>
                    <a:cubicBezTo>
                      <a:pt x="211" y="1"/>
                      <a:pt x="8" y="132"/>
                      <a:pt x="0" y="403"/>
                    </a:cubicBezTo>
                    <a:cubicBezTo>
                      <a:pt x="0" y="658"/>
                      <a:pt x="160" y="817"/>
                      <a:pt x="414" y="865"/>
                    </a:cubicBezTo>
                    <a:cubicBezTo>
                      <a:pt x="653" y="865"/>
                      <a:pt x="844" y="674"/>
                      <a:pt x="844" y="435"/>
                    </a:cubicBezTo>
                    <a:cubicBezTo>
                      <a:pt x="852" y="148"/>
                      <a:pt x="633"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24"/>
              <p:cNvSpPr/>
              <p:nvPr/>
            </p:nvSpPr>
            <p:spPr>
              <a:xfrm>
                <a:off x="1534223" y="3483036"/>
                <a:ext cx="25507" cy="24915"/>
              </a:xfrm>
              <a:custGeom>
                <a:avLst/>
                <a:gdLst/>
                <a:ahLst/>
                <a:cxnLst/>
                <a:rect l="l" t="t" r="r" b="b"/>
                <a:pathLst>
                  <a:path w="861" h="841" extrusionOk="0">
                    <a:moveTo>
                      <a:pt x="446" y="1"/>
                    </a:moveTo>
                    <a:cubicBezTo>
                      <a:pt x="251" y="1"/>
                      <a:pt x="56" y="124"/>
                      <a:pt x="33" y="379"/>
                    </a:cubicBezTo>
                    <a:cubicBezTo>
                      <a:pt x="1" y="634"/>
                      <a:pt x="176" y="793"/>
                      <a:pt x="431" y="841"/>
                    </a:cubicBezTo>
                    <a:cubicBezTo>
                      <a:pt x="669" y="841"/>
                      <a:pt x="860" y="650"/>
                      <a:pt x="860" y="411"/>
                    </a:cubicBezTo>
                    <a:cubicBezTo>
                      <a:pt x="860" y="140"/>
                      <a:pt x="653"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24"/>
              <p:cNvSpPr/>
              <p:nvPr/>
            </p:nvSpPr>
            <p:spPr>
              <a:xfrm>
                <a:off x="1591755" y="3304782"/>
                <a:ext cx="25033" cy="24915"/>
              </a:xfrm>
              <a:custGeom>
                <a:avLst/>
                <a:gdLst/>
                <a:ahLst/>
                <a:cxnLst/>
                <a:rect l="l" t="t" r="r" b="b"/>
                <a:pathLst>
                  <a:path w="845" h="841" extrusionOk="0">
                    <a:moveTo>
                      <a:pt x="430" y="1"/>
                    </a:moveTo>
                    <a:cubicBezTo>
                      <a:pt x="235" y="1"/>
                      <a:pt x="40" y="125"/>
                      <a:pt x="17" y="379"/>
                    </a:cubicBezTo>
                    <a:cubicBezTo>
                      <a:pt x="1" y="634"/>
                      <a:pt x="160" y="793"/>
                      <a:pt x="430" y="841"/>
                    </a:cubicBezTo>
                    <a:cubicBezTo>
                      <a:pt x="653" y="841"/>
                      <a:pt x="844" y="650"/>
                      <a:pt x="844" y="411"/>
                    </a:cubicBezTo>
                    <a:cubicBezTo>
                      <a:pt x="844" y="141"/>
                      <a:pt x="637"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24"/>
              <p:cNvSpPr/>
              <p:nvPr/>
            </p:nvSpPr>
            <p:spPr>
              <a:xfrm>
                <a:off x="2478757" y="3397005"/>
                <a:ext cx="25033" cy="24204"/>
              </a:xfrm>
              <a:custGeom>
                <a:avLst/>
                <a:gdLst/>
                <a:ahLst/>
                <a:cxnLst/>
                <a:rect l="l" t="t" r="r" b="b"/>
                <a:pathLst>
                  <a:path w="845" h="817" extrusionOk="0">
                    <a:moveTo>
                      <a:pt x="394" y="1"/>
                    </a:moveTo>
                    <a:cubicBezTo>
                      <a:pt x="178" y="1"/>
                      <a:pt x="2" y="181"/>
                      <a:pt x="16" y="402"/>
                    </a:cubicBezTo>
                    <a:cubicBezTo>
                      <a:pt x="0" y="625"/>
                      <a:pt x="176" y="816"/>
                      <a:pt x="398" y="816"/>
                    </a:cubicBezTo>
                    <a:cubicBezTo>
                      <a:pt x="408" y="817"/>
                      <a:pt x="418" y="817"/>
                      <a:pt x="428" y="817"/>
                    </a:cubicBezTo>
                    <a:cubicBezTo>
                      <a:pt x="654" y="817"/>
                      <a:pt x="844" y="647"/>
                      <a:pt x="844" y="418"/>
                    </a:cubicBezTo>
                    <a:cubicBezTo>
                      <a:pt x="844" y="195"/>
                      <a:pt x="669" y="4"/>
                      <a:pt x="446" y="4"/>
                    </a:cubicBezTo>
                    <a:cubicBezTo>
                      <a:pt x="429" y="2"/>
                      <a:pt x="411"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24"/>
              <p:cNvSpPr/>
              <p:nvPr/>
            </p:nvSpPr>
            <p:spPr>
              <a:xfrm>
                <a:off x="1784791" y="3106621"/>
                <a:ext cx="28144" cy="24085"/>
              </a:xfrm>
              <a:custGeom>
                <a:avLst/>
                <a:gdLst/>
                <a:ahLst/>
                <a:cxnLst/>
                <a:rect l="l" t="t" r="r" b="b"/>
                <a:pathLst>
                  <a:path w="950" h="813" extrusionOk="0">
                    <a:moveTo>
                      <a:pt x="536" y="1"/>
                    </a:moveTo>
                    <a:cubicBezTo>
                      <a:pt x="0" y="17"/>
                      <a:pt x="11" y="813"/>
                      <a:pt x="536" y="813"/>
                    </a:cubicBezTo>
                    <a:cubicBezTo>
                      <a:pt x="542" y="813"/>
                      <a:pt x="547" y="813"/>
                      <a:pt x="552" y="813"/>
                    </a:cubicBezTo>
                    <a:cubicBezTo>
                      <a:pt x="775" y="813"/>
                      <a:pt x="950" y="622"/>
                      <a:pt x="934" y="399"/>
                    </a:cubicBezTo>
                    <a:cubicBezTo>
                      <a:pt x="934" y="176"/>
                      <a:pt x="759"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24"/>
              <p:cNvSpPr/>
              <p:nvPr/>
            </p:nvSpPr>
            <p:spPr>
              <a:xfrm>
                <a:off x="2227418" y="3969064"/>
                <a:ext cx="25951" cy="24618"/>
              </a:xfrm>
              <a:custGeom>
                <a:avLst/>
                <a:gdLst/>
                <a:ahLst/>
                <a:cxnLst/>
                <a:rect l="l" t="t" r="r" b="b"/>
                <a:pathLst>
                  <a:path w="876" h="831" extrusionOk="0">
                    <a:moveTo>
                      <a:pt x="418" y="1"/>
                    </a:moveTo>
                    <a:cubicBezTo>
                      <a:pt x="207" y="1"/>
                      <a:pt x="32" y="171"/>
                      <a:pt x="32" y="400"/>
                    </a:cubicBezTo>
                    <a:cubicBezTo>
                      <a:pt x="0" y="623"/>
                      <a:pt x="191" y="830"/>
                      <a:pt x="430" y="830"/>
                    </a:cubicBezTo>
                    <a:cubicBezTo>
                      <a:pt x="441" y="830"/>
                      <a:pt x="451" y="831"/>
                      <a:pt x="462" y="831"/>
                    </a:cubicBezTo>
                    <a:cubicBezTo>
                      <a:pt x="697" y="831"/>
                      <a:pt x="829" y="660"/>
                      <a:pt x="860" y="416"/>
                    </a:cubicBezTo>
                    <a:cubicBezTo>
                      <a:pt x="875" y="186"/>
                      <a:pt x="699" y="1"/>
                      <a:pt x="474" y="1"/>
                    </a:cubicBezTo>
                    <a:cubicBezTo>
                      <a:pt x="465" y="1"/>
                      <a:pt x="455" y="1"/>
                      <a:pt x="446" y="2"/>
                    </a:cubicBezTo>
                    <a:cubicBezTo>
                      <a:pt x="437" y="1"/>
                      <a:pt x="427"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24"/>
              <p:cNvSpPr/>
              <p:nvPr/>
            </p:nvSpPr>
            <p:spPr>
              <a:xfrm>
                <a:off x="1576231" y="3757838"/>
                <a:ext cx="25448" cy="24115"/>
              </a:xfrm>
              <a:custGeom>
                <a:avLst/>
                <a:gdLst/>
                <a:ahLst/>
                <a:cxnLst/>
                <a:rect l="l" t="t" r="r" b="b"/>
                <a:pathLst>
                  <a:path w="859" h="814" extrusionOk="0">
                    <a:moveTo>
                      <a:pt x="417" y="0"/>
                    </a:moveTo>
                    <a:cubicBezTo>
                      <a:pt x="191" y="0"/>
                      <a:pt x="0" y="185"/>
                      <a:pt x="15" y="415"/>
                    </a:cubicBezTo>
                    <a:cubicBezTo>
                      <a:pt x="15" y="629"/>
                      <a:pt x="177" y="814"/>
                      <a:pt x="387" y="814"/>
                    </a:cubicBezTo>
                    <a:cubicBezTo>
                      <a:pt x="396" y="814"/>
                      <a:pt x="405" y="813"/>
                      <a:pt x="413" y="813"/>
                    </a:cubicBezTo>
                    <a:cubicBezTo>
                      <a:pt x="423" y="813"/>
                      <a:pt x="433" y="814"/>
                      <a:pt x="443" y="814"/>
                    </a:cubicBezTo>
                    <a:cubicBezTo>
                      <a:pt x="668" y="814"/>
                      <a:pt x="843" y="643"/>
                      <a:pt x="843" y="415"/>
                    </a:cubicBezTo>
                    <a:cubicBezTo>
                      <a:pt x="859" y="192"/>
                      <a:pt x="668" y="1"/>
                      <a:pt x="445" y="1"/>
                    </a:cubicBezTo>
                    <a:cubicBezTo>
                      <a:pt x="436" y="0"/>
                      <a:pt x="427"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24"/>
              <p:cNvSpPr/>
              <p:nvPr/>
            </p:nvSpPr>
            <p:spPr>
              <a:xfrm>
                <a:off x="2401110" y="3830922"/>
                <a:ext cx="28173" cy="23670"/>
              </a:xfrm>
              <a:custGeom>
                <a:avLst/>
                <a:gdLst/>
                <a:ahLst/>
                <a:cxnLst/>
                <a:rect l="l" t="t" r="r" b="b"/>
                <a:pathLst>
                  <a:path w="951" h="799" extrusionOk="0">
                    <a:moveTo>
                      <a:pt x="537" y="1"/>
                    </a:moveTo>
                    <a:cubicBezTo>
                      <a:pt x="26" y="1"/>
                      <a:pt x="0" y="781"/>
                      <a:pt x="520" y="797"/>
                    </a:cubicBezTo>
                    <a:cubicBezTo>
                      <a:pt x="530" y="798"/>
                      <a:pt x="539" y="798"/>
                      <a:pt x="548" y="798"/>
                    </a:cubicBezTo>
                    <a:cubicBezTo>
                      <a:pt x="758" y="798"/>
                      <a:pt x="918" y="628"/>
                      <a:pt x="918" y="415"/>
                    </a:cubicBezTo>
                    <a:cubicBezTo>
                      <a:pt x="950" y="192"/>
                      <a:pt x="775"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24"/>
              <p:cNvSpPr/>
              <p:nvPr/>
            </p:nvSpPr>
            <p:spPr>
              <a:xfrm>
                <a:off x="1616314" y="3837973"/>
                <a:ext cx="24529" cy="23285"/>
              </a:xfrm>
              <a:custGeom>
                <a:avLst/>
                <a:gdLst/>
                <a:ahLst/>
                <a:cxnLst/>
                <a:rect l="l" t="t" r="r" b="b"/>
                <a:pathLst>
                  <a:path w="828" h="786" extrusionOk="0">
                    <a:moveTo>
                      <a:pt x="399" y="1"/>
                    </a:moveTo>
                    <a:cubicBezTo>
                      <a:pt x="175" y="1"/>
                      <a:pt x="1" y="171"/>
                      <a:pt x="31" y="384"/>
                    </a:cubicBezTo>
                    <a:cubicBezTo>
                      <a:pt x="2" y="605"/>
                      <a:pt x="177" y="785"/>
                      <a:pt x="380" y="785"/>
                    </a:cubicBezTo>
                    <a:cubicBezTo>
                      <a:pt x="396" y="785"/>
                      <a:pt x="413" y="784"/>
                      <a:pt x="429" y="782"/>
                    </a:cubicBezTo>
                    <a:cubicBezTo>
                      <a:pt x="684" y="782"/>
                      <a:pt x="811" y="623"/>
                      <a:pt x="827" y="384"/>
                    </a:cubicBezTo>
                    <a:cubicBezTo>
                      <a:pt x="812" y="171"/>
                      <a:pt x="651" y="1"/>
                      <a:pt x="455" y="1"/>
                    </a:cubicBezTo>
                    <a:cubicBezTo>
                      <a:pt x="447" y="1"/>
                      <a:pt x="438" y="1"/>
                      <a:pt x="429" y="2"/>
                    </a:cubicBezTo>
                    <a:cubicBezTo>
                      <a:pt x="419" y="1"/>
                      <a:pt x="409"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24"/>
              <p:cNvSpPr/>
              <p:nvPr/>
            </p:nvSpPr>
            <p:spPr>
              <a:xfrm>
                <a:off x="2384905" y="3890824"/>
                <a:ext cx="23137" cy="22248"/>
              </a:xfrm>
              <a:custGeom>
                <a:avLst/>
                <a:gdLst/>
                <a:ahLst/>
                <a:cxnLst/>
                <a:rect l="l" t="t" r="r" b="b"/>
                <a:pathLst>
                  <a:path w="781" h="751" extrusionOk="0">
                    <a:moveTo>
                      <a:pt x="383" y="1"/>
                    </a:moveTo>
                    <a:cubicBezTo>
                      <a:pt x="176" y="1"/>
                      <a:pt x="1" y="176"/>
                      <a:pt x="17" y="383"/>
                    </a:cubicBezTo>
                    <a:cubicBezTo>
                      <a:pt x="25" y="627"/>
                      <a:pt x="213" y="751"/>
                      <a:pt x="400" y="751"/>
                    </a:cubicBezTo>
                    <a:cubicBezTo>
                      <a:pt x="591" y="751"/>
                      <a:pt x="781" y="623"/>
                      <a:pt x="781" y="367"/>
                    </a:cubicBezTo>
                    <a:cubicBezTo>
                      <a:pt x="765" y="128"/>
                      <a:pt x="622" y="17"/>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24"/>
              <p:cNvSpPr/>
              <p:nvPr/>
            </p:nvSpPr>
            <p:spPr>
              <a:xfrm>
                <a:off x="2307110" y="3929929"/>
                <a:ext cx="24974" cy="23759"/>
              </a:xfrm>
              <a:custGeom>
                <a:avLst/>
                <a:gdLst/>
                <a:ahLst/>
                <a:cxnLst/>
                <a:rect l="l" t="t" r="r" b="b"/>
                <a:pathLst>
                  <a:path w="843" h="802" extrusionOk="0">
                    <a:moveTo>
                      <a:pt x="402" y="1"/>
                    </a:moveTo>
                    <a:cubicBezTo>
                      <a:pt x="192" y="1"/>
                      <a:pt x="17" y="170"/>
                      <a:pt x="32" y="384"/>
                    </a:cubicBezTo>
                    <a:cubicBezTo>
                      <a:pt x="0" y="607"/>
                      <a:pt x="176" y="798"/>
                      <a:pt x="398" y="798"/>
                    </a:cubicBezTo>
                    <a:cubicBezTo>
                      <a:pt x="416" y="800"/>
                      <a:pt x="433" y="801"/>
                      <a:pt x="451" y="801"/>
                    </a:cubicBezTo>
                    <a:cubicBezTo>
                      <a:pt x="666" y="801"/>
                      <a:pt x="843" y="621"/>
                      <a:pt x="828" y="400"/>
                    </a:cubicBezTo>
                    <a:cubicBezTo>
                      <a:pt x="828" y="186"/>
                      <a:pt x="667" y="1"/>
                      <a:pt x="456" y="1"/>
                    </a:cubicBezTo>
                    <a:cubicBezTo>
                      <a:pt x="448" y="1"/>
                      <a:pt x="439" y="1"/>
                      <a:pt x="430" y="2"/>
                    </a:cubicBezTo>
                    <a:cubicBezTo>
                      <a:pt x="421" y="1"/>
                      <a:pt x="41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24"/>
              <p:cNvSpPr/>
              <p:nvPr/>
            </p:nvSpPr>
            <p:spPr>
              <a:xfrm>
                <a:off x="1712003" y="3934195"/>
                <a:ext cx="27847" cy="23611"/>
              </a:xfrm>
              <a:custGeom>
                <a:avLst/>
                <a:gdLst/>
                <a:ahLst/>
                <a:cxnLst/>
                <a:rect l="l" t="t" r="r" b="b"/>
                <a:pathLst>
                  <a:path w="940" h="797" extrusionOk="0">
                    <a:moveTo>
                      <a:pt x="568" y="0"/>
                    </a:moveTo>
                    <a:cubicBezTo>
                      <a:pt x="559" y="0"/>
                      <a:pt x="551" y="0"/>
                      <a:pt x="542" y="1"/>
                    </a:cubicBezTo>
                    <a:cubicBezTo>
                      <a:pt x="1" y="1"/>
                      <a:pt x="1" y="797"/>
                      <a:pt x="542" y="797"/>
                    </a:cubicBezTo>
                    <a:cubicBezTo>
                      <a:pt x="781" y="797"/>
                      <a:pt x="908" y="654"/>
                      <a:pt x="940" y="399"/>
                    </a:cubicBezTo>
                    <a:cubicBezTo>
                      <a:pt x="940" y="185"/>
                      <a:pt x="778"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24"/>
              <p:cNvSpPr/>
              <p:nvPr/>
            </p:nvSpPr>
            <p:spPr>
              <a:xfrm>
                <a:off x="2012400" y="4031247"/>
                <a:ext cx="25418" cy="23818"/>
              </a:xfrm>
              <a:custGeom>
                <a:avLst/>
                <a:gdLst/>
                <a:ahLst/>
                <a:cxnLst/>
                <a:rect l="l" t="t" r="r" b="b"/>
                <a:pathLst>
                  <a:path w="858" h="804" extrusionOk="0">
                    <a:moveTo>
                      <a:pt x="393" y="0"/>
                    </a:moveTo>
                    <a:cubicBezTo>
                      <a:pt x="191" y="0"/>
                      <a:pt x="16" y="165"/>
                      <a:pt x="16" y="370"/>
                    </a:cubicBezTo>
                    <a:cubicBezTo>
                      <a:pt x="0" y="593"/>
                      <a:pt x="159" y="784"/>
                      <a:pt x="382" y="800"/>
                    </a:cubicBezTo>
                    <a:cubicBezTo>
                      <a:pt x="401" y="803"/>
                      <a:pt x="420" y="804"/>
                      <a:pt x="439" y="804"/>
                    </a:cubicBezTo>
                    <a:cubicBezTo>
                      <a:pt x="639" y="804"/>
                      <a:pt x="812" y="653"/>
                      <a:pt x="812" y="450"/>
                    </a:cubicBezTo>
                    <a:cubicBezTo>
                      <a:pt x="858" y="219"/>
                      <a:pt x="696" y="3"/>
                      <a:pt x="470" y="3"/>
                    </a:cubicBezTo>
                    <a:cubicBezTo>
                      <a:pt x="462" y="3"/>
                      <a:pt x="454" y="4"/>
                      <a:pt x="446" y="4"/>
                    </a:cubicBezTo>
                    <a:cubicBezTo>
                      <a:pt x="428" y="2"/>
                      <a:pt x="41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24"/>
              <p:cNvSpPr/>
              <p:nvPr/>
            </p:nvSpPr>
            <p:spPr>
              <a:xfrm>
                <a:off x="1946870" y="3028322"/>
                <a:ext cx="23967" cy="22456"/>
              </a:xfrm>
              <a:custGeom>
                <a:avLst/>
                <a:gdLst/>
                <a:ahLst/>
                <a:cxnLst/>
                <a:rect l="l" t="t" r="r" b="b"/>
                <a:pathLst>
                  <a:path w="809" h="758" extrusionOk="0">
                    <a:moveTo>
                      <a:pt x="371" y="1"/>
                    </a:moveTo>
                    <a:cubicBezTo>
                      <a:pt x="176" y="1"/>
                      <a:pt x="15" y="170"/>
                      <a:pt x="15" y="368"/>
                    </a:cubicBezTo>
                    <a:cubicBezTo>
                      <a:pt x="0" y="581"/>
                      <a:pt x="146" y="751"/>
                      <a:pt x="354" y="751"/>
                    </a:cubicBezTo>
                    <a:cubicBezTo>
                      <a:pt x="363" y="751"/>
                      <a:pt x="372" y="750"/>
                      <a:pt x="382" y="750"/>
                    </a:cubicBezTo>
                    <a:cubicBezTo>
                      <a:pt x="405" y="755"/>
                      <a:pt x="428" y="757"/>
                      <a:pt x="451" y="757"/>
                    </a:cubicBezTo>
                    <a:cubicBezTo>
                      <a:pt x="645" y="757"/>
                      <a:pt x="808" y="582"/>
                      <a:pt x="780" y="368"/>
                    </a:cubicBezTo>
                    <a:cubicBezTo>
                      <a:pt x="780" y="129"/>
                      <a:pt x="636" y="18"/>
                      <a:pt x="397" y="2"/>
                    </a:cubicBezTo>
                    <a:cubicBezTo>
                      <a:pt x="389" y="1"/>
                      <a:pt x="380"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24"/>
              <p:cNvSpPr/>
              <p:nvPr/>
            </p:nvSpPr>
            <p:spPr>
              <a:xfrm>
                <a:off x="2000135" y="3047667"/>
                <a:ext cx="28322" cy="23641"/>
              </a:xfrm>
              <a:custGeom>
                <a:avLst/>
                <a:gdLst/>
                <a:ahLst/>
                <a:cxnLst/>
                <a:rect l="l" t="t" r="r" b="b"/>
                <a:pathLst>
                  <a:path w="956" h="798" extrusionOk="0">
                    <a:moveTo>
                      <a:pt x="569" y="0"/>
                    </a:moveTo>
                    <a:cubicBezTo>
                      <a:pt x="560" y="0"/>
                      <a:pt x="551" y="1"/>
                      <a:pt x="541" y="1"/>
                    </a:cubicBezTo>
                    <a:cubicBezTo>
                      <a:pt x="0" y="1"/>
                      <a:pt x="16" y="797"/>
                      <a:pt x="557" y="797"/>
                    </a:cubicBezTo>
                    <a:cubicBezTo>
                      <a:pt x="764" y="797"/>
                      <a:pt x="955" y="606"/>
                      <a:pt x="939" y="399"/>
                    </a:cubicBezTo>
                    <a:cubicBezTo>
                      <a:pt x="955" y="171"/>
                      <a:pt x="780" y="0"/>
                      <a:pt x="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24"/>
              <p:cNvSpPr/>
              <p:nvPr/>
            </p:nvSpPr>
            <p:spPr>
              <a:xfrm>
                <a:off x="1864008" y="3067486"/>
                <a:ext cx="27699" cy="23611"/>
              </a:xfrm>
              <a:custGeom>
                <a:avLst/>
                <a:gdLst/>
                <a:ahLst/>
                <a:cxnLst/>
                <a:rect l="l" t="t" r="r" b="b"/>
                <a:pathLst>
                  <a:path w="935" h="797" extrusionOk="0">
                    <a:moveTo>
                      <a:pt x="537" y="1"/>
                    </a:moveTo>
                    <a:cubicBezTo>
                      <a:pt x="26" y="1"/>
                      <a:pt x="0" y="781"/>
                      <a:pt x="520" y="797"/>
                    </a:cubicBezTo>
                    <a:cubicBezTo>
                      <a:pt x="759" y="797"/>
                      <a:pt x="902" y="653"/>
                      <a:pt x="934" y="399"/>
                    </a:cubicBezTo>
                    <a:cubicBezTo>
                      <a:pt x="934" y="176"/>
                      <a:pt x="759"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24"/>
              <p:cNvSpPr/>
              <p:nvPr/>
            </p:nvSpPr>
            <p:spPr>
              <a:xfrm>
                <a:off x="2297689" y="3141993"/>
                <a:ext cx="27847" cy="23611"/>
              </a:xfrm>
              <a:custGeom>
                <a:avLst/>
                <a:gdLst/>
                <a:ahLst/>
                <a:cxnLst/>
                <a:rect l="l" t="t" r="r" b="b"/>
                <a:pathLst>
                  <a:path w="940" h="797" extrusionOk="0">
                    <a:moveTo>
                      <a:pt x="541" y="1"/>
                    </a:moveTo>
                    <a:cubicBezTo>
                      <a:pt x="16" y="1"/>
                      <a:pt x="0" y="797"/>
                      <a:pt x="525" y="797"/>
                    </a:cubicBezTo>
                    <a:cubicBezTo>
                      <a:pt x="764" y="797"/>
                      <a:pt x="892" y="653"/>
                      <a:pt x="923" y="399"/>
                    </a:cubicBezTo>
                    <a:cubicBezTo>
                      <a:pt x="939" y="192"/>
                      <a:pt x="764"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24"/>
              <p:cNvSpPr/>
              <p:nvPr/>
            </p:nvSpPr>
            <p:spPr>
              <a:xfrm>
                <a:off x="1711292" y="3146881"/>
                <a:ext cx="24322" cy="23433"/>
              </a:xfrm>
              <a:custGeom>
                <a:avLst/>
                <a:gdLst/>
                <a:ahLst/>
                <a:cxnLst/>
                <a:rect l="l" t="t" r="r" b="b"/>
                <a:pathLst>
                  <a:path w="821" h="791" extrusionOk="0">
                    <a:moveTo>
                      <a:pt x="408" y="1"/>
                    </a:moveTo>
                    <a:cubicBezTo>
                      <a:pt x="205" y="1"/>
                      <a:pt x="1" y="140"/>
                      <a:pt x="9" y="409"/>
                    </a:cubicBezTo>
                    <a:cubicBezTo>
                      <a:pt x="25" y="663"/>
                      <a:pt x="168" y="775"/>
                      <a:pt x="423" y="791"/>
                    </a:cubicBezTo>
                    <a:cubicBezTo>
                      <a:pt x="645" y="791"/>
                      <a:pt x="821" y="616"/>
                      <a:pt x="805" y="393"/>
                    </a:cubicBezTo>
                    <a:cubicBezTo>
                      <a:pt x="797" y="128"/>
                      <a:pt x="603"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24"/>
              <p:cNvSpPr/>
              <p:nvPr/>
            </p:nvSpPr>
            <p:spPr>
              <a:xfrm>
                <a:off x="2361086" y="3162286"/>
                <a:ext cx="22930" cy="22485"/>
              </a:xfrm>
              <a:custGeom>
                <a:avLst/>
                <a:gdLst/>
                <a:ahLst/>
                <a:cxnLst/>
                <a:rect l="l" t="t" r="r" b="b"/>
                <a:pathLst>
                  <a:path w="774" h="759" extrusionOk="0">
                    <a:moveTo>
                      <a:pt x="407" y="0"/>
                    </a:moveTo>
                    <a:cubicBezTo>
                      <a:pt x="184" y="16"/>
                      <a:pt x="25" y="128"/>
                      <a:pt x="9" y="366"/>
                    </a:cubicBezTo>
                    <a:cubicBezTo>
                      <a:pt x="1" y="627"/>
                      <a:pt x="193" y="759"/>
                      <a:pt x="384" y="759"/>
                    </a:cubicBezTo>
                    <a:cubicBezTo>
                      <a:pt x="567" y="759"/>
                      <a:pt x="749" y="639"/>
                      <a:pt x="757" y="398"/>
                    </a:cubicBezTo>
                    <a:cubicBezTo>
                      <a:pt x="773" y="175"/>
                      <a:pt x="614"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24"/>
              <p:cNvSpPr/>
              <p:nvPr/>
            </p:nvSpPr>
            <p:spPr>
              <a:xfrm>
                <a:off x="1612048" y="3246095"/>
                <a:ext cx="24056" cy="23285"/>
              </a:xfrm>
              <a:custGeom>
                <a:avLst/>
                <a:gdLst/>
                <a:ahLst/>
                <a:cxnLst/>
                <a:rect l="l" t="t" r="r" b="b"/>
                <a:pathLst>
                  <a:path w="812" h="786" extrusionOk="0">
                    <a:moveTo>
                      <a:pt x="405" y="0"/>
                    </a:moveTo>
                    <a:cubicBezTo>
                      <a:pt x="209" y="0"/>
                      <a:pt x="16" y="128"/>
                      <a:pt x="16" y="387"/>
                    </a:cubicBezTo>
                    <a:cubicBezTo>
                      <a:pt x="1" y="601"/>
                      <a:pt x="162" y="785"/>
                      <a:pt x="386" y="785"/>
                    </a:cubicBezTo>
                    <a:cubicBezTo>
                      <a:pt x="395" y="785"/>
                      <a:pt x="405" y="785"/>
                      <a:pt x="414" y="784"/>
                    </a:cubicBezTo>
                    <a:cubicBezTo>
                      <a:pt x="423" y="785"/>
                      <a:pt x="432" y="785"/>
                      <a:pt x="440" y="785"/>
                    </a:cubicBezTo>
                    <a:cubicBezTo>
                      <a:pt x="637" y="785"/>
                      <a:pt x="812" y="616"/>
                      <a:pt x="812" y="402"/>
                    </a:cubicBezTo>
                    <a:cubicBezTo>
                      <a:pt x="812" y="136"/>
                      <a:pt x="607" y="0"/>
                      <a:pt x="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24"/>
              <p:cNvSpPr/>
              <p:nvPr/>
            </p:nvSpPr>
            <p:spPr>
              <a:xfrm>
                <a:off x="2519313" y="3476815"/>
                <a:ext cx="23374" cy="23167"/>
              </a:xfrm>
              <a:custGeom>
                <a:avLst/>
                <a:gdLst/>
                <a:ahLst/>
                <a:cxnLst/>
                <a:rect l="l" t="t" r="r" b="b"/>
                <a:pathLst>
                  <a:path w="789" h="782" extrusionOk="0">
                    <a:moveTo>
                      <a:pt x="388" y="0"/>
                    </a:moveTo>
                    <a:cubicBezTo>
                      <a:pt x="193" y="0"/>
                      <a:pt x="1" y="131"/>
                      <a:pt x="16" y="398"/>
                    </a:cubicBezTo>
                    <a:cubicBezTo>
                      <a:pt x="0" y="605"/>
                      <a:pt x="175" y="780"/>
                      <a:pt x="382" y="780"/>
                    </a:cubicBezTo>
                    <a:cubicBezTo>
                      <a:pt x="391" y="781"/>
                      <a:pt x="400" y="781"/>
                      <a:pt x="409" y="781"/>
                    </a:cubicBezTo>
                    <a:cubicBezTo>
                      <a:pt x="605" y="781"/>
                      <a:pt x="780" y="612"/>
                      <a:pt x="764" y="414"/>
                    </a:cubicBezTo>
                    <a:cubicBezTo>
                      <a:pt x="789" y="139"/>
                      <a:pt x="587"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24"/>
              <p:cNvSpPr/>
              <p:nvPr/>
            </p:nvSpPr>
            <p:spPr>
              <a:xfrm>
                <a:off x="2145831" y="4008732"/>
                <a:ext cx="27847" cy="23582"/>
              </a:xfrm>
              <a:custGeom>
                <a:avLst/>
                <a:gdLst/>
                <a:ahLst/>
                <a:cxnLst/>
                <a:rect l="l" t="t" r="r" b="b"/>
                <a:pathLst>
                  <a:path w="940" h="796" extrusionOk="0">
                    <a:moveTo>
                      <a:pt x="526" y="0"/>
                    </a:moveTo>
                    <a:cubicBezTo>
                      <a:pt x="1" y="0"/>
                      <a:pt x="1" y="796"/>
                      <a:pt x="526" y="796"/>
                    </a:cubicBezTo>
                    <a:cubicBezTo>
                      <a:pt x="781" y="796"/>
                      <a:pt x="908" y="653"/>
                      <a:pt x="924" y="398"/>
                    </a:cubicBezTo>
                    <a:cubicBezTo>
                      <a:pt x="940" y="175"/>
                      <a:pt x="749"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24"/>
              <p:cNvSpPr/>
              <p:nvPr/>
            </p:nvSpPr>
            <p:spPr>
              <a:xfrm>
                <a:off x="1537126" y="3678976"/>
                <a:ext cx="24470" cy="23344"/>
              </a:xfrm>
              <a:custGeom>
                <a:avLst/>
                <a:gdLst/>
                <a:ahLst/>
                <a:cxnLst/>
                <a:rect l="l" t="t" r="r" b="b"/>
                <a:pathLst>
                  <a:path w="826" h="788" extrusionOk="0">
                    <a:moveTo>
                      <a:pt x="376" y="1"/>
                    </a:moveTo>
                    <a:cubicBezTo>
                      <a:pt x="176" y="1"/>
                      <a:pt x="15" y="166"/>
                      <a:pt x="30" y="371"/>
                    </a:cubicBezTo>
                    <a:cubicBezTo>
                      <a:pt x="0" y="593"/>
                      <a:pt x="164" y="788"/>
                      <a:pt x="380" y="788"/>
                    </a:cubicBezTo>
                    <a:cubicBezTo>
                      <a:pt x="395" y="788"/>
                      <a:pt x="412" y="787"/>
                      <a:pt x="428" y="785"/>
                    </a:cubicBezTo>
                    <a:cubicBezTo>
                      <a:pt x="667" y="785"/>
                      <a:pt x="794" y="657"/>
                      <a:pt x="826" y="387"/>
                    </a:cubicBezTo>
                    <a:cubicBezTo>
                      <a:pt x="826" y="173"/>
                      <a:pt x="665" y="4"/>
                      <a:pt x="456" y="4"/>
                    </a:cubicBezTo>
                    <a:cubicBezTo>
                      <a:pt x="447" y="4"/>
                      <a:pt x="437" y="4"/>
                      <a:pt x="428" y="5"/>
                    </a:cubicBezTo>
                    <a:cubicBezTo>
                      <a:pt x="410" y="2"/>
                      <a:pt x="393"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24"/>
              <p:cNvSpPr/>
              <p:nvPr/>
            </p:nvSpPr>
            <p:spPr>
              <a:xfrm>
                <a:off x="2498250" y="3536213"/>
                <a:ext cx="27699" cy="23641"/>
              </a:xfrm>
              <a:custGeom>
                <a:avLst/>
                <a:gdLst/>
                <a:ahLst/>
                <a:cxnLst/>
                <a:rect l="l" t="t" r="r" b="b"/>
                <a:pathLst>
                  <a:path w="935" h="798" extrusionOk="0">
                    <a:moveTo>
                      <a:pt x="521" y="1"/>
                    </a:moveTo>
                    <a:cubicBezTo>
                      <a:pt x="11" y="1"/>
                      <a:pt x="0" y="781"/>
                      <a:pt x="520" y="797"/>
                    </a:cubicBezTo>
                    <a:cubicBezTo>
                      <a:pt x="530" y="797"/>
                      <a:pt x="539" y="798"/>
                      <a:pt x="548" y="798"/>
                    </a:cubicBezTo>
                    <a:cubicBezTo>
                      <a:pt x="758" y="798"/>
                      <a:pt x="918" y="628"/>
                      <a:pt x="918" y="415"/>
                    </a:cubicBezTo>
                    <a:cubicBezTo>
                      <a:pt x="934" y="192"/>
                      <a:pt x="759" y="1"/>
                      <a:pt x="536" y="1"/>
                    </a:cubicBezTo>
                    <a:cubicBezTo>
                      <a:pt x="531" y="1"/>
                      <a:pt x="526"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24"/>
              <p:cNvSpPr/>
              <p:nvPr/>
            </p:nvSpPr>
            <p:spPr>
              <a:xfrm>
                <a:off x="1512212" y="3542790"/>
                <a:ext cx="27699" cy="23641"/>
              </a:xfrm>
              <a:custGeom>
                <a:avLst/>
                <a:gdLst/>
                <a:ahLst/>
                <a:cxnLst/>
                <a:rect l="l" t="t" r="r" b="b"/>
                <a:pathLst>
                  <a:path w="935" h="798" extrusionOk="0">
                    <a:moveTo>
                      <a:pt x="563" y="1"/>
                    </a:moveTo>
                    <a:cubicBezTo>
                      <a:pt x="554" y="1"/>
                      <a:pt x="546" y="1"/>
                      <a:pt x="537" y="2"/>
                    </a:cubicBezTo>
                    <a:cubicBezTo>
                      <a:pt x="532" y="1"/>
                      <a:pt x="527" y="1"/>
                      <a:pt x="521" y="1"/>
                    </a:cubicBezTo>
                    <a:cubicBezTo>
                      <a:pt x="11" y="1"/>
                      <a:pt x="1" y="782"/>
                      <a:pt x="521" y="797"/>
                    </a:cubicBezTo>
                    <a:cubicBezTo>
                      <a:pt x="760" y="797"/>
                      <a:pt x="887" y="654"/>
                      <a:pt x="919" y="400"/>
                    </a:cubicBezTo>
                    <a:cubicBezTo>
                      <a:pt x="934" y="185"/>
                      <a:pt x="773"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24"/>
              <p:cNvSpPr/>
              <p:nvPr/>
            </p:nvSpPr>
            <p:spPr>
              <a:xfrm>
                <a:off x="2458019" y="3262211"/>
                <a:ext cx="24529" cy="21330"/>
              </a:xfrm>
              <a:custGeom>
                <a:avLst/>
                <a:gdLst/>
                <a:ahLst/>
                <a:cxnLst/>
                <a:rect l="l" t="t" r="r" b="b"/>
                <a:pathLst>
                  <a:path w="828" h="720" extrusionOk="0">
                    <a:moveTo>
                      <a:pt x="481" y="1"/>
                    </a:moveTo>
                    <a:cubicBezTo>
                      <a:pt x="470" y="1"/>
                      <a:pt x="458" y="1"/>
                      <a:pt x="446" y="2"/>
                    </a:cubicBezTo>
                    <a:cubicBezTo>
                      <a:pt x="0" y="34"/>
                      <a:pt x="0" y="686"/>
                      <a:pt x="446" y="718"/>
                    </a:cubicBezTo>
                    <a:cubicBezTo>
                      <a:pt x="457" y="719"/>
                      <a:pt x="468" y="719"/>
                      <a:pt x="478" y="719"/>
                    </a:cubicBezTo>
                    <a:cubicBezTo>
                      <a:pt x="695" y="719"/>
                      <a:pt x="797" y="564"/>
                      <a:pt x="828" y="352"/>
                    </a:cubicBezTo>
                    <a:cubicBezTo>
                      <a:pt x="798" y="140"/>
                      <a:pt x="696" y="1"/>
                      <a:pt x="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24"/>
              <p:cNvSpPr/>
              <p:nvPr/>
            </p:nvSpPr>
            <p:spPr>
              <a:xfrm>
                <a:off x="2501894" y="3732834"/>
                <a:ext cx="22633" cy="21774"/>
              </a:xfrm>
              <a:custGeom>
                <a:avLst/>
                <a:gdLst/>
                <a:ahLst/>
                <a:cxnLst/>
                <a:rect l="l" t="t" r="r" b="b"/>
                <a:pathLst>
                  <a:path w="764" h="735" extrusionOk="0">
                    <a:moveTo>
                      <a:pt x="401" y="0"/>
                    </a:moveTo>
                    <a:cubicBezTo>
                      <a:pt x="389" y="0"/>
                      <a:pt x="378" y="1"/>
                      <a:pt x="365" y="1"/>
                    </a:cubicBezTo>
                    <a:cubicBezTo>
                      <a:pt x="357" y="1"/>
                      <a:pt x="348" y="0"/>
                      <a:pt x="339" y="0"/>
                    </a:cubicBezTo>
                    <a:cubicBezTo>
                      <a:pt x="145" y="0"/>
                      <a:pt x="0" y="169"/>
                      <a:pt x="15" y="352"/>
                    </a:cubicBezTo>
                    <a:cubicBezTo>
                      <a:pt x="0" y="565"/>
                      <a:pt x="160" y="735"/>
                      <a:pt x="369" y="735"/>
                    </a:cubicBezTo>
                    <a:cubicBezTo>
                      <a:pt x="379" y="735"/>
                      <a:pt x="388" y="734"/>
                      <a:pt x="397" y="734"/>
                    </a:cubicBezTo>
                    <a:cubicBezTo>
                      <a:pt x="620" y="718"/>
                      <a:pt x="732" y="574"/>
                      <a:pt x="763" y="352"/>
                    </a:cubicBezTo>
                    <a:cubicBezTo>
                      <a:pt x="718" y="140"/>
                      <a:pt x="615"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24"/>
              <p:cNvSpPr/>
              <p:nvPr/>
            </p:nvSpPr>
            <p:spPr>
              <a:xfrm>
                <a:off x="1657315" y="3915917"/>
                <a:ext cx="22189" cy="21626"/>
              </a:xfrm>
              <a:custGeom>
                <a:avLst/>
                <a:gdLst/>
                <a:ahLst/>
                <a:cxnLst/>
                <a:rect l="l" t="t" r="r" b="b"/>
                <a:pathLst>
                  <a:path w="749" h="730" extrusionOk="0">
                    <a:moveTo>
                      <a:pt x="367" y="1"/>
                    </a:moveTo>
                    <a:cubicBezTo>
                      <a:pt x="183" y="1"/>
                      <a:pt x="0" y="125"/>
                      <a:pt x="0" y="363"/>
                    </a:cubicBezTo>
                    <a:cubicBezTo>
                      <a:pt x="16" y="602"/>
                      <a:pt x="159" y="714"/>
                      <a:pt x="398" y="729"/>
                    </a:cubicBezTo>
                    <a:cubicBezTo>
                      <a:pt x="589" y="729"/>
                      <a:pt x="748" y="538"/>
                      <a:pt x="732" y="332"/>
                    </a:cubicBezTo>
                    <a:cubicBezTo>
                      <a:pt x="709" y="109"/>
                      <a:pt x="538"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24"/>
              <p:cNvSpPr/>
              <p:nvPr/>
            </p:nvSpPr>
            <p:spPr>
              <a:xfrm>
                <a:off x="1633259" y="3186786"/>
                <a:ext cx="21715" cy="22337"/>
              </a:xfrm>
              <a:custGeom>
                <a:avLst/>
                <a:gdLst/>
                <a:ahLst/>
                <a:cxnLst/>
                <a:rect l="l" t="t" r="r" b="b"/>
                <a:pathLst>
                  <a:path w="733" h="754" extrusionOk="0">
                    <a:moveTo>
                      <a:pt x="367" y="1"/>
                    </a:moveTo>
                    <a:cubicBezTo>
                      <a:pt x="144" y="33"/>
                      <a:pt x="0" y="144"/>
                      <a:pt x="0" y="383"/>
                    </a:cubicBezTo>
                    <a:cubicBezTo>
                      <a:pt x="0" y="630"/>
                      <a:pt x="183" y="753"/>
                      <a:pt x="367" y="753"/>
                    </a:cubicBezTo>
                    <a:cubicBezTo>
                      <a:pt x="550" y="753"/>
                      <a:pt x="733" y="630"/>
                      <a:pt x="733" y="383"/>
                    </a:cubicBezTo>
                    <a:cubicBezTo>
                      <a:pt x="733" y="144"/>
                      <a:pt x="589"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24"/>
              <p:cNvSpPr/>
              <p:nvPr/>
            </p:nvSpPr>
            <p:spPr>
              <a:xfrm>
                <a:off x="2069132" y="4052073"/>
                <a:ext cx="26277" cy="22219"/>
              </a:xfrm>
              <a:custGeom>
                <a:avLst/>
                <a:gdLst/>
                <a:ahLst/>
                <a:cxnLst/>
                <a:rect l="l" t="t" r="r" b="b"/>
                <a:pathLst>
                  <a:path w="887" h="750" extrusionOk="0">
                    <a:moveTo>
                      <a:pt x="517" y="0"/>
                    </a:moveTo>
                    <a:cubicBezTo>
                      <a:pt x="508" y="0"/>
                      <a:pt x="498" y="1"/>
                      <a:pt x="489" y="1"/>
                    </a:cubicBezTo>
                    <a:cubicBezTo>
                      <a:pt x="0" y="17"/>
                      <a:pt x="26" y="750"/>
                      <a:pt x="505" y="750"/>
                    </a:cubicBezTo>
                    <a:cubicBezTo>
                      <a:pt x="510" y="750"/>
                      <a:pt x="515" y="750"/>
                      <a:pt x="520" y="750"/>
                    </a:cubicBezTo>
                    <a:cubicBezTo>
                      <a:pt x="759" y="734"/>
                      <a:pt x="871" y="574"/>
                      <a:pt x="887" y="352"/>
                    </a:cubicBezTo>
                    <a:cubicBezTo>
                      <a:pt x="871" y="154"/>
                      <a:pt x="71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24"/>
              <p:cNvSpPr/>
              <p:nvPr/>
            </p:nvSpPr>
            <p:spPr>
              <a:xfrm>
                <a:off x="1498851" y="3602721"/>
                <a:ext cx="22693" cy="21774"/>
              </a:xfrm>
              <a:custGeom>
                <a:avLst/>
                <a:gdLst/>
                <a:ahLst/>
                <a:cxnLst/>
                <a:rect l="l" t="t" r="r" b="b"/>
                <a:pathLst>
                  <a:path w="766" h="735" extrusionOk="0">
                    <a:moveTo>
                      <a:pt x="383" y="0"/>
                    </a:moveTo>
                    <a:cubicBezTo>
                      <a:pt x="160" y="16"/>
                      <a:pt x="17" y="127"/>
                      <a:pt x="1" y="366"/>
                    </a:cubicBezTo>
                    <a:cubicBezTo>
                      <a:pt x="9" y="611"/>
                      <a:pt x="193" y="735"/>
                      <a:pt x="377" y="735"/>
                    </a:cubicBezTo>
                    <a:cubicBezTo>
                      <a:pt x="551" y="735"/>
                      <a:pt x="726" y="623"/>
                      <a:pt x="749" y="398"/>
                    </a:cubicBezTo>
                    <a:cubicBezTo>
                      <a:pt x="765" y="191"/>
                      <a:pt x="60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24"/>
              <p:cNvSpPr/>
              <p:nvPr/>
            </p:nvSpPr>
            <p:spPr>
              <a:xfrm>
                <a:off x="2083796" y="3006814"/>
                <a:ext cx="21982" cy="21567"/>
              </a:xfrm>
              <a:custGeom>
                <a:avLst/>
                <a:gdLst/>
                <a:ahLst/>
                <a:cxnLst/>
                <a:rect l="l" t="t" r="r" b="b"/>
                <a:pathLst>
                  <a:path w="742" h="728" extrusionOk="0">
                    <a:moveTo>
                      <a:pt x="388" y="1"/>
                    </a:moveTo>
                    <a:cubicBezTo>
                      <a:pt x="195" y="1"/>
                      <a:pt x="1" y="137"/>
                      <a:pt x="25" y="393"/>
                    </a:cubicBezTo>
                    <a:cubicBezTo>
                      <a:pt x="41" y="584"/>
                      <a:pt x="201" y="728"/>
                      <a:pt x="407" y="728"/>
                    </a:cubicBezTo>
                    <a:cubicBezTo>
                      <a:pt x="614" y="680"/>
                      <a:pt x="742" y="584"/>
                      <a:pt x="742" y="362"/>
                    </a:cubicBezTo>
                    <a:cubicBezTo>
                      <a:pt x="742" y="117"/>
                      <a:pt x="566"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24"/>
              <p:cNvSpPr/>
              <p:nvPr/>
            </p:nvSpPr>
            <p:spPr>
              <a:xfrm>
                <a:off x="1934575" y="4071892"/>
                <a:ext cx="22189" cy="21745"/>
              </a:xfrm>
              <a:custGeom>
                <a:avLst/>
                <a:gdLst/>
                <a:ahLst/>
                <a:cxnLst/>
                <a:rect l="l" t="t" r="r" b="b"/>
                <a:pathLst>
                  <a:path w="749" h="734" extrusionOk="0">
                    <a:moveTo>
                      <a:pt x="367" y="1"/>
                    </a:moveTo>
                    <a:cubicBezTo>
                      <a:pt x="176" y="17"/>
                      <a:pt x="17" y="160"/>
                      <a:pt x="17" y="351"/>
                    </a:cubicBezTo>
                    <a:cubicBezTo>
                      <a:pt x="1" y="606"/>
                      <a:pt x="188" y="733"/>
                      <a:pt x="375" y="733"/>
                    </a:cubicBezTo>
                    <a:cubicBezTo>
                      <a:pt x="562" y="733"/>
                      <a:pt x="749" y="606"/>
                      <a:pt x="733" y="351"/>
                    </a:cubicBezTo>
                    <a:cubicBezTo>
                      <a:pt x="717" y="144"/>
                      <a:pt x="574"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24"/>
              <p:cNvSpPr/>
              <p:nvPr/>
            </p:nvSpPr>
            <p:spPr>
              <a:xfrm>
                <a:off x="1518225" y="3739440"/>
                <a:ext cx="22633" cy="21745"/>
              </a:xfrm>
              <a:custGeom>
                <a:avLst/>
                <a:gdLst/>
                <a:ahLst/>
                <a:cxnLst/>
                <a:rect l="l" t="t" r="r" b="b"/>
                <a:pathLst>
                  <a:path w="764" h="734" extrusionOk="0">
                    <a:moveTo>
                      <a:pt x="369" y="0"/>
                    </a:moveTo>
                    <a:cubicBezTo>
                      <a:pt x="160" y="0"/>
                      <a:pt x="1" y="170"/>
                      <a:pt x="31" y="383"/>
                    </a:cubicBezTo>
                    <a:cubicBezTo>
                      <a:pt x="16" y="574"/>
                      <a:pt x="175" y="733"/>
                      <a:pt x="382" y="733"/>
                    </a:cubicBezTo>
                    <a:cubicBezTo>
                      <a:pt x="604" y="733"/>
                      <a:pt x="732" y="590"/>
                      <a:pt x="764" y="367"/>
                    </a:cubicBezTo>
                    <a:cubicBezTo>
                      <a:pt x="716" y="160"/>
                      <a:pt x="604" y="17"/>
                      <a:pt x="398" y="1"/>
                    </a:cubicBezTo>
                    <a:cubicBezTo>
                      <a:pt x="388" y="0"/>
                      <a:pt x="37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24"/>
              <p:cNvSpPr/>
              <p:nvPr/>
            </p:nvSpPr>
            <p:spPr>
              <a:xfrm>
                <a:off x="2258969" y="3066479"/>
                <a:ext cx="25537" cy="20915"/>
              </a:xfrm>
              <a:custGeom>
                <a:avLst/>
                <a:gdLst/>
                <a:ahLst/>
                <a:cxnLst/>
                <a:rect l="l" t="t" r="r" b="b"/>
                <a:pathLst>
                  <a:path w="862" h="706" extrusionOk="0">
                    <a:moveTo>
                      <a:pt x="452" y="1"/>
                    </a:moveTo>
                    <a:cubicBezTo>
                      <a:pt x="0" y="1"/>
                      <a:pt x="0" y="705"/>
                      <a:pt x="452" y="705"/>
                    </a:cubicBezTo>
                    <a:cubicBezTo>
                      <a:pt x="466" y="705"/>
                      <a:pt x="480" y="705"/>
                      <a:pt x="495" y="703"/>
                    </a:cubicBezTo>
                    <a:cubicBezTo>
                      <a:pt x="718" y="703"/>
                      <a:pt x="830" y="560"/>
                      <a:pt x="861" y="353"/>
                    </a:cubicBezTo>
                    <a:cubicBezTo>
                      <a:pt x="846" y="162"/>
                      <a:pt x="686" y="3"/>
                      <a:pt x="495" y="3"/>
                    </a:cubicBezTo>
                    <a:cubicBezTo>
                      <a:pt x="480" y="2"/>
                      <a:pt x="466"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24"/>
              <p:cNvSpPr/>
              <p:nvPr/>
            </p:nvSpPr>
            <p:spPr>
              <a:xfrm>
                <a:off x="1516329" y="3345695"/>
                <a:ext cx="22189" cy="21300"/>
              </a:xfrm>
              <a:custGeom>
                <a:avLst/>
                <a:gdLst/>
                <a:ahLst/>
                <a:cxnLst/>
                <a:rect l="l" t="t" r="r" b="b"/>
                <a:pathLst>
                  <a:path w="749" h="719" extrusionOk="0">
                    <a:moveTo>
                      <a:pt x="370" y="0"/>
                    </a:moveTo>
                    <a:cubicBezTo>
                      <a:pt x="161" y="0"/>
                      <a:pt x="1" y="169"/>
                      <a:pt x="16" y="367"/>
                    </a:cubicBezTo>
                    <a:cubicBezTo>
                      <a:pt x="1" y="550"/>
                      <a:pt x="146" y="718"/>
                      <a:pt x="340" y="718"/>
                    </a:cubicBezTo>
                    <a:cubicBezTo>
                      <a:pt x="349" y="718"/>
                      <a:pt x="357" y="718"/>
                      <a:pt x="366" y="717"/>
                    </a:cubicBezTo>
                    <a:cubicBezTo>
                      <a:pt x="377" y="718"/>
                      <a:pt x="388" y="719"/>
                      <a:pt x="399" y="719"/>
                    </a:cubicBezTo>
                    <a:cubicBezTo>
                      <a:pt x="602" y="719"/>
                      <a:pt x="718" y="579"/>
                      <a:pt x="748" y="367"/>
                    </a:cubicBezTo>
                    <a:cubicBezTo>
                      <a:pt x="748" y="176"/>
                      <a:pt x="589" y="17"/>
                      <a:pt x="398" y="1"/>
                    </a:cubicBezTo>
                    <a:cubicBezTo>
                      <a:pt x="388" y="0"/>
                      <a:pt x="379"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24"/>
              <p:cNvSpPr/>
              <p:nvPr/>
            </p:nvSpPr>
            <p:spPr>
              <a:xfrm>
                <a:off x="2497154" y="3339118"/>
                <a:ext cx="25003" cy="21241"/>
              </a:xfrm>
              <a:custGeom>
                <a:avLst/>
                <a:gdLst/>
                <a:ahLst/>
                <a:cxnLst/>
                <a:rect l="l" t="t" r="r" b="b"/>
                <a:pathLst>
                  <a:path w="844" h="717" extrusionOk="0">
                    <a:moveTo>
                      <a:pt x="494" y="0"/>
                    </a:moveTo>
                    <a:cubicBezTo>
                      <a:pt x="16" y="0"/>
                      <a:pt x="0" y="717"/>
                      <a:pt x="478" y="717"/>
                    </a:cubicBezTo>
                    <a:cubicBezTo>
                      <a:pt x="701" y="717"/>
                      <a:pt x="812" y="573"/>
                      <a:pt x="844" y="350"/>
                    </a:cubicBezTo>
                    <a:cubicBezTo>
                      <a:pt x="828" y="159"/>
                      <a:pt x="685" y="16"/>
                      <a:pt x="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24"/>
              <p:cNvSpPr/>
              <p:nvPr/>
            </p:nvSpPr>
            <p:spPr>
              <a:xfrm>
                <a:off x="1729689" y="3087779"/>
                <a:ext cx="22426" cy="22189"/>
              </a:xfrm>
              <a:custGeom>
                <a:avLst/>
                <a:gdLst/>
                <a:ahLst/>
                <a:cxnLst/>
                <a:rect l="l" t="t" r="r" b="b"/>
                <a:pathLst>
                  <a:path w="757" h="749" extrusionOk="0">
                    <a:moveTo>
                      <a:pt x="359" y="0"/>
                    </a:moveTo>
                    <a:cubicBezTo>
                      <a:pt x="168" y="16"/>
                      <a:pt x="24" y="175"/>
                      <a:pt x="24" y="366"/>
                    </a:cubicBezTo>
                    <a:cubicBezTo>
                      <a:pt x="1" y="621"/>
                      <a:pt x="188" y="748"/>
                      <a:pt x="377" y="748"/>
                    </a:cubicBezTo>
                    <a:cubicBezTo>
                      <a:pt x="566" y="748"/>
                      <a:pt x="757" y="621"/>
                      <a:pt x="741" y="366"/>
                    </a:cubicBezTo>
                    <a:cubicBezTo>
                      <a:pt x="741" y="159"/>
                      <a:pt x="582" y="48"/>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24"/>
              <p:cNvSpPr/>
              <p:nvPr/>
            </p:nvSpPr>
            <p:spPr>
              <a:xfrm>
                <a:off x="1476276" y="3464432"/>
                <a:ext cx="22604" cy="21389"/>
              </a:xfrm>
              <a:custGeom>
                <a:avLst/>
                <a:gdLst/>
                <a:ahLst/>
                <a:cxnLst/>
                <a:rect l="l" t="t" r="r" b="b"/>
                <a:pathLst>
                  <a:path w="763" h="722" extrusionOk="0">
                    <a:moveTo>
                      <a:pt x="364" y="0"/>
                    </a:moveTo>
                    <a:cubicBezTo>
                      <a:pt x="193" y="0"/>
                      <a:pt x="47" y="148"/>
                      <a:pt x="47" y="323"/>
                    </a:cubicBezTo>
                    <a:cubicBezTo>
                      <a:pt x="1" y="522"/>
                      <a:pt x="162" y="721"/>
                      <a:pt x="359" y="721"/>
                    </a:cubicBezTo>
                    <a:cubicBezTo>
                      <a:pt x="366" y="721"/>
                      <a:pt x="373" y="721"/>
                      <a:pt x="381" y="721"/>
                    </a:cubicBezTo>
                    <a:cubicBezTo>
                      <a:pt x="391" y="721"/>
                      <a:pt x="400" y="722"/>
                      <a:pt x="409" y="722"/>
                    </a:cubicBezTo>
                    <a:cubicBezTo>
                      <a:pt x="600" y="722"/>
                      <a:pt x="717" y="568"/>
                      <a:pt x="763" y="386"/>
                    </a:cubicBezTo>
                    <a:cubicBezTo>
                      <a:pt x="763" y="179"/>
                      <a:pt x="620" y="20"/>
                      <a:pt x="413" y="4"/>
                    </a:cubicBezTo>
                    <a:cubicBezTo>
                      <a:pt x="396" y="2"/>
                      <a:pt x="3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24"/>
              <p:cNvSpPr/>
              <p:nvPr/>
            </p:nvSpPr>
            <p:spPr>
              <a:xfrm>
                <a:off x="1815779" y="4032254"/>
                <a:ext cx="22160" cy="21330"/>
              </a:xfrm>
              <a:custGeom>
                <a:avLst/>
                <a:gdLst/>
                <a:ahLst/>
                <a:cxnLst/>
                <a:rect l="l" t="t" r="r" b="b"/>
                <a:pathLst>
                  <a:path w="748" h="720" extrusionOk="0">
                    <a:moveTo>
                      <a:pt x="355" y="1"/>
                    </a:moveTo>
                    <a:cubicBezTo>
                      <a:pt x="160" y="1"/>
                      <a:pt x="0" y="170"/>
                      <a:pt x="15" y="368"/>
                    </a:cubicBezTo>
                    <a:cubicBezTo>
                      <a:pt x="0" y="565"/>
                      <a:pt x="144" y="719"/>
                      <a:pt x="337" y="719"/>
                    </a:cubicBezTo>
                    <a:cubicBezTo>
                      <a:pt x="347" y="719"/>
                      <a:pt x="356" y="719"/>
                      <a:pt x="366" y="718"/>
                    </a:cubicBezTo>
                    <a:cubicBezTo>
                      <a:pt x="376" y="719"/>
                      <a:pt x="386" y="719"/>
                      <a:pt x="396" y="719"/>
                    </a:cubicBezTo>
                    <a:cubicBezTo>
                      <a:pt x="600" y="719"/>
                      <a:pt x="717" y="564"/>
                      <a:pt x="748" y="336"/>
                    </a:cubicBezTo>
                    <a:cubicBezTo>
                      <a:pt x="700" y="161"/>
                      <a:pt x="588" y="2"/>
                      <a:pt x="382" y="2"/>
                    </a:cubicBezTo>
                    <a:cubicBezTo>
                      <a:pt x="373" y="1"/>
                      <a:pt x="364"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24"/>
              <p:cNvSpPr/>
              <p:nvPr/>
            </p:nvSpPr>
            <p:spPr>
              <a:xfrm>
                <a:off x="2209969" y="4030654"/>
                <a:ext cx="21241" cy="21004"/>
              </a:xfrm>
              <a:custGeom>
                <a:avLst/>
                <a:gdLst/>
                <a:ahLst/>
                <a:cxnLst/>
                <a:rect l="l" t="t" r="r" b="b"/>
                <a:pathLst>
                  <a:path w="717" h="709" extrusionOk="0">
                    <a:moveTo>
                      <a:pt x="359" y="0"/>
                    </a:moveTo>
                    <a:cubicBezTo>
                      <a:pt x="180" y="0"/>
                      <a:pt x="0" y="120"/>
                      <a:pt x="0" y="358"/>
                    </a:cubicBezTo>
                    <a:cubicBezTo>
                      <a:pt x="0" y="549"/>
                      <a:pt x="160" y="708"/>
                      <a:pt x="351" y="708"/>
                    </a:cubicBezTo>
                    <a:cubicBezTo>
                      <a:pt x="558" y="708"/>
                      <a:pt x="717" y="549"/>
                      <a:pt x="717" y="358"/>
                    </a:cubicBezTo>
                    <a:cubicBezTo>
                      <a:pt x="717" y="120"/>
                      <a:pt x="538"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24"/>
              <p:cNvSpPr/>
              <p:nvPr/>
            </p:nvSpPr>
            <p:spPr>
              <a:xfrm>
                <a:off x="1756085" y="4014360"/>
                <a:ext cx="21982" cy="21774"/>
              </a:xfrm>
              <a:custGeom>
                <a:avLst/>
                <a:gdLst/>
                <a:ahLst/>
                <a:cxnLst/>
                <a:rect l="l" t="t" r="r" b="b"/>
                <a:pathLst>
                  <a:path w="742" h="735" extrusionOk="0">
                    <a:moveTo>
                      <a:pt x="382" y="1"/>
                    </a:moveTo>
                    <a:cubicBezTo>
                      <a:pt x="191" y="1"/>
                      <a:pt x="0" y="136"/>
                      <a:pt x="25" y="399"/>
                    </a:cubicBezTo>
                    <a:cubicBezTo>
                      <a:pt x="25" y="581"/>
                      <a:pt x="184" y="734"/>
                      <a:pt x="364" y="734"/>
                    </a:cubicBezTo>
                    <a:cubicBezTo>
                      <a:pt x="373" y="734"/>
                      <a:pt x="382" y="734"/>
                      <a:pt x="391" y="733"/>
                    </a:cubicBezTo>
                    <a:cubicBezTo>
                      <a:pt x="598" y="701"/>
                      <a:pt x="741" y="590"/>
                      <a:pt x="741" y="367"/>
                    </a:cubicBezTo>
                    <a:cubicBezTo>
                      <a:pt x="741" y="120"/>
                      <a:pt x="56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24"/>
              <p:cNvSpPr/>
              <p:nvPr/>
            </p:nvSpPr>
            <p:spPr>
              <a:xfrm>
                <a:off x="2143550" y="3026841"/>
                <a:ext cx="22604" cy="21360"/>
              </a:xfrm>
              <a:custGeom>
                <a:avLst/>
                <a:gdLst/>
                <a:ahLst/>
                <a:cxnLst/>
                <a:rect l="l" t="t" r="r" b="b"/>
                <a:pathLst>
                  <a:path w="763" h="721" extrusionOk="0">
                    <a:moveTo>
                      <a:pt x="344" y="0"/>
                    </a:moveTo>
                    <a:cubicBezTo>
                      <a:pt x="147" y="0"/>
                      <a:pt x="1" y="165"/>
                      <a:pt x="30" y="370"/>
                    </a:cubicBezTo>
                    <a:cubicBezTo>
                      <a:pt x="14" y="561"/>
                      <a:pt x="173" y="720"/>
                      <a:pt x="380" y="720"/>
                    </a:cubicBezTo>
                    <a:cubicBezTo>
                      <a:pt x="603" y="720"/>
                      <a:pt x="730" y="577"/>
                      <a:pt x="762" y="354"/>
                    </a:cubicBezTo>
                    <a:cubicBezTo>
                      <a:pt x="714" y="147"/>
                      <a:pt x="603" y="4"/>
                      <a:pt x="396" y="4"/>
                    </a:cubicBezTo>
                    <a:cubicBezTo>
                      <a:pt x="378" y="1"/>
                      <a:pt x="361"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24"/>
              <p:cNvSpPr/>
              <p:nvPr/>
            </p:nvSpPr>
            <p:spPr>
              <a:xfrm>
                <a:off x="1557864" y="3818687"/>
                <a:ext cx="22604" cy="21745"/>
              </a:xfrm>
              <a:custGeom>
                <a:avLst/>
                <a:gdLst/>
                <a:ahLst/>
                <a:cxnLst/>
                <a:rect l="l" t="t" r="r" b="b"/>
                <a:pathLst>
                  <a:path w="763" h="734" extrusionOk="0">
                    <a:moveTo>
                      <a:pt x="381" y="0"/>
                    </a:moveTo>
                    <a:cubicBezTo>
                      <a:pt x="174" y="32"/>
                      <a:pt x="30" y="144"/>
                      <a:pt x="30" y="366"/>
                    </a:cubicBezTo>
                    <a:cubicBezTo>
                      <a:pt x="0" y="565"/>
                      <a:pt x="174" y="733"/>
                      <a:pt x="370" y="733"/>
                    </a:cubicBezTo>
                    <a:cubicBezTo>
                      <a:pt x="379" y="733"/>
                      <a:pt x="388" y="733"/>
                      <a:pt x="397" y="732"/>
                    </a:cubicBezTo>
                    <a:cubicBezTo>
                      <a:pt x="588" y="732"/>
                      <a:pt x="763" y="573"/>
                      <a:pt x="747" y="382"/>
                    </a:cubicBezTo>
                    <a:cubicBezTo>
                      <a:pt x="747" y="144"/>
                      <a:pt x="604" y="32"/>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24"/>
              <p:cNvSpPr/>
              <p:nvPr/>
            </p:nvSpPr>
            <p:spPr>
              <a:xfrm>
                <a:off x="2289186" y="3990779"/>
                <a:ext cx="21715" cy="21508"/>
              </a:xfrm>
              <a:custGeom>
                <a:avLst/>
                <a:gdLst/>
                <a:ahLst/>
                <a:cxnLst/>
                <a:rect l="l" t="t" r="r" b="b"/>
                <a:pathLst>
                  <a:path w="733" h="726" extrusionOk="0">
                    <a:moveTo>
                      <a:pt x="377" y="0"/>
                    </a:moveTo>
                    <a:cubicBezTo>
                      <a:pt x="368" y="0"/>
                      <a:pt x="360" y="0"/>
                      <a:pt x="351" y="1"/>
                    </a:cubicBezTo>
                    <a:cubicBezTo>
                      <a:pt x="144" y="33"/>
                      <a:pt x="1" y="144"/>
                      <a:pt x="1" y="367"/>
                    </a:cubicBezTo>
                    <a:cubicBezTo>
                      <a:pt x="1" y="606"/>
                      <a:pt x="180" y="725"/>
                      <a:pt x="359" y="725"/>
                    </a:cubicBezTo>
                    <a:cubicBezTo>
                      <a:pt x="538" y="725"/>
                      <a:pt x="717" y="606"/>
                      <a:pt x="717" y="367"/>
                    </a:cubicBezTo>
                    <a:cubicBezTo>
                      <a:pt x="732" y="169"/>
                      <a:pt x="572"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24"/>
              <p:cNvSpPr/>
              <p:nvPr/>
            </p:nvSpPr>
            <p:spPr>
              <a:xfrm>
                <a:off x="1536119" y="3288192"/>
                <a:ext cx="22189" cy="21715"/>
              </a:xfrm>
              <a:custGeom>
                <a:avLst/>
                <a:gdLst/>
                <a:ahLst/>
                <a:cxnLst/>
                <a:rect l="l" t="t" r="r" b="b"/>
                <a:pathLst>
                  <a:path w="749" h="733" extrusionOk="0">
                    <a:moveTo>
                      <a:pt x="375" y="0"/>
                    </a:moveTo>
                    <a:cubicBezTo>
                      <a:pt x="187" y="0"/>
                      <a:pt x="0" y="128"/>
                      <a:pt x="16" y="382"/>
                    </a:cubicBezTo>
                    <a:cubicBezTo>
                      <a:pt x="16" y="589"/>
                      <a:pt x="176" y="701"/>
                      <a:pt x="382" y="732"/>
                    </a:cubicBezTo>
                    <a:cubicBezTo>
                      <a:pt x="573" y="732"/>
                      <a:pt x="733" y="573"/>
                      <a:pt x="733" y="382"/>
                    </a:cubicBezTo>
                    <a:cubicBezTo>
                      <a:pt x="749" y="128"/>
                      <a:pt x="562"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24"/>
              <p:cNvSpPr/>
              <p:nvPr/>
            </p:nvSpPr>
            <p:spPr>
              <a:xfrm>
                <a:off x="1496244" y="3405093"/>
                <a:ext cx="22219" cy="21715"/>
              </a:xfrm>
              <a:custGeom>
                <a:avLst/>
                <a:gdLst/>
                <a:ahLst/>
                <a:cxnLst/>
                <a:rect l="l" t="t" r="r" b="b"/>
                <a:pathLst>
                  <a:path w="750" h="733" extrusionOk="0">
                    <a:moveTo>
                      <a:pt x="379" y="1"/>
                    </a:moveTo>
                    <a:cubicBezTo>
                      <a:pt x="186" y="1"/>
                      <a:pt x="40" y="154"/>
                      <a:pt x="25" y="336"/>
                    </a:cubicBezTo>
                    <a:cubicBezTo>
                      <a:pt x="1" y="597"/>
                      <a:pt x="193" y="732"/>
                      <a:pt x="384" y="732"/>
                    </a:cubicBezTo>
                    <a:cubicBezTo>
                      <a:pt x="567" y="732"/>
                      <a:pt x="749" y="608"/>
                      <a:pt x="742" y="352"/>
                    </a:cubicBezTo>
                    <a:cubicBezTo>
                      <a:pt x="742" y="161"/>
                      <a:pt x="598" y="2"/>
                      <a:pt x="407" y="2"/>
                    </a:cubicBezTo>
                    <a:cubicBezTo>
                      <a:pt x="398" y="1"/>
                      <a:pt x="388"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24"/>
              <p:cNvSpPr/>
              <p:nvPr/>
            </p:nvSpPr>
            <p:spPr>
              <a:xfrm>
                <a:off x="1875651" y="4052784"/>
                <a:ext cx="21478" cy="21034"/>
              </a:xfrm>
              <a:custGeom>
                <a:avLst/>
                <a:gdLst/>
                <a:ahLst/>
                <a:cxnLst/>
                <a:rect l="l" t="t" r="r" b="b"/>
                <a:pathLst>
                  <a:path w="725" h="710" extrusionOk="0">
                    <a:moveTo>
                      <a:pt x="352" y="1"/>
                    </a:moveTo>
                    <a:cubicBezTo>
                      <a:pt x="179" y="1"/>
                      <a:pt x="8" y="113"/>
                      <a:pt x="0" y="344"/>
                    </a:cubicBezTo>
                    <a:cubicBezTo>
                      <a:pt x="0" y="550"/>
                      <a:pt x="143" y="678"/>
                      <a:pt x="366" y="710"/>
                    </a:cubicBezTo>
                    <a:cubicBezTo>
                      <a:pt x="541" y="710"/>
                      <a:pt x="700" y="550"/>
                      <a:pt x="716" y="375"/>
                    </a:cubicBezTo>
                    <a:cubicBezTo>
                      <a:pt x="725" y="129"/>
                      <a:pt x="53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24"/>
              <p:cNvSpPr/>
              <p:nvPr/>
            </p:nvSpPr>
            <p:spPr>
              <a:xfrm>
                <a:off x="2202889" y="3046512"/>
                <a:ext cx="22189" cy="21508"/>
              </a:xfrm>
              <a:custGeom>
                <a:avLst/>
                <a:gdLst/>
                <a:ahLst/>
                <a:cxnLst/>
                <a:rect l="l" t="t" r="r" b="b"/>
                <a:pathLst>
                  <a:path w="749" h="726" extrusionOk="0">
                    <a:moveTo>
                      <a:pt x="346" y="1"/>
                    </a:moveTo>
                    <a:cubicBezTo>
                      <a:pt x="167" y="1"/>
                      <a:pt x="17" y="159"/>
                      <a:pt x="17" y="343"/>
                    </a:cubicBezTo>
                    <a:cubicBezTo>
                      <a:pt x="1" y="550"/>
                      <a:pt x="144" y="709"/>
                      <a:pt x="351" y="725"/>
                    </a:cubicBezTo>
                    <a:cubicBezTo>
                      <a:pt x="362" y="726"/>
                      <a:pt x="373" y="726"/>
                      <a:pt x="384" y="726"/>
                    </a:cubicBezTo>
                    <a:cubicBezTo>
                      <a:pt x="586" y="726"/>
                      <a:pt x="704" y="586"/>
                      <a:pt x="749" y="375"/>
                    </a:cubicBezTo>
                    <a:cubicBezTo>
                      <a:pt x="749" y="184"/>
                      <a:pt x="606" y="24"/>
                      <a:pt x="415" y="8"/>
                    </a:cubicBezTo>
                    <a:cubicBezTo>
                      <a:pt x="391" y="3"/>
                      <a:pt x="368"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24"/>
              <p:cNvSpPr/>
              <p:nvPr/>
            </p:nvSpPr>
            <p:spPr>
              <a:xfrm>
                <a:off x="2538481" y="3614482"/>
                <a:ext cx="25181" cy="21300"/>
              </a:xfrm>
              <a:custGeom>
                <a:avLst/>
                <a:gdLst/>
                <a:ahLst/>
                <a:cxnLst/>
                <a:rect l="l" t="t" r="r" b="b"/>
                <a:pathLst>
                  <a:path w="850" h="719" extrusionOk="0">
                    <a:moveTo>
                      <a:pt x="469" y="0"/>
                    </a:moveTo>
                    <a:cubicBezTo>
                      <a:pt x="0" y="0"/>
                      <a:pt x="0" y="718"/>
                      <a:pt x="469" y="718"/>
                    </a:cubicBezTo>
                    <a:cubicBezTo>
                      <a:pt x="479" y="718"/>
                      <a:pt x="489" y="718"/>
                      <a:pt x="499" y="717"/>
                    </a:cubicBezTo>
                    <a:cubicBezTo>
                      <a:pt x="706" y="717"/>
                      <a:pt x="818" y="558"/>
                      <a:pt x="850" y="367"/>
                    </a:cubicBezTo>
                    <a:cubicBezTo>
                      <a:pt x="850" y="160"/>
                      <a:pt x="690" y="1"/>
                      <a:pt x="499" y="1"/>
                    </a:cubicBezTo>
                    <a:cubicBezTo>
                      <a:pt x="489" y="0"/>
                      <a:pt x="479"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24"/>
              <p:cNvSpPr/>
              <p:nvPr/>
            </p:nvSpPr>
            <p:spPr>
              <a:xfrm>
                <a:off x="2522602" y="3673673"/>
                <a:ext cx="21271" cy="21478"/>
              </a:xfrm>
              <a:custGeom>
                <a:avLst/>
                <a:gdLst/>
                <a:ahLst/>
                <a:cxnLst/>
                <a:rect l="l" t="t" r="r" b="b"/>
                <a:pathLst>
                  <a:path w="718" h="725" extrusionOk="0">
                    <a:moveTo>
                      <a:pt x="359" y="1"/>
                    </a:moveTo>
                    <a:cubicBezTo>
                      <a:pt x="180" y="1"/>
                      <a:pt x="1" y="120"/>
                      <a:pt x="1" y="359"/>
                    </a:cubicBezTo>
                    <a:cubicBezTo>
                      <a:pt x="1" y="582"/>
                      <a:pt x="144" y="709"/>
                      <a:pt x="367" y="725"/>
                    </a:cubicBezTo>
                    <a:cubicBezTo>
                      <a:pt x="574" y="693"/>
                      <a:pt x="717" y="582"/>
                      <a:pt x="717" y="359"/>
                    </a:cubicBezTo>
                    <a:cubicBezTo>
                      <a:pt x="717" y="120"/>
                      <a:pt x="538"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24"/>
              <p:cNvSpPr/>
              <p:nvPr/>
            </p:nvSpPr>
            <p:spPr>
              <a:xfrm>
                <a:off x="2480505" y="3792706"/>
                <a:ext cx="26100" cy="21330"/>
              </a:xfrm>
              <a:custGeom>
                <a:avLst/>
                <a:gdLst/>
                <a:ahLst/>
                <a:cxnLst/>
                <a:rect l="l" t="t" r="r" b="b"/>
                <a:pathLst>
                  <a:path w="881" h="720" extrusionOk="0">
                    <a:moveTo>
                      <a:pt x="484" y="1"/>
                    </a:moveTo>
                    <a:cubicBezTo>
                      <a:pt x="1" y="1"/>
                      <a:pt x="30" y="719"/>
                      <a:pt x="500" y="719"/>
                    </a:cubicBezTo>
                    <a:cubicBezTo>
                      <a:pt x="510" y="719"/>
                      <a:pt x="520" y="719"/>
                      <a:pt x="530" y="718"/>
                    </a:cubicBezTo>
                    <a:cubicBezTo>
                      <a:pt x="721" y="702"/>
                      <a:pt x="881" y="543"/>
                      <a:pt x="881" y="352"/>
                    </a:cubicBezTo>
                    <a:cubicBezTo>
                      <a:pt x="865" y="145"/>
                      <a:pt x="705" y="2"/>
                      <a:pt x="514" y="2"/>
                    </a:cubicBezTo>
                    <a:cubicBezTo>
                      <a:pt x="504" y="1"/>
                      <a:pt x="494"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24"/>
              <p:cNvSpPr/>
              <p:nvPr/>
            </p:nvSpPr>
            <p:spPr>
              <a:xfrm>
                <a:off x="1808758" y="3048645"/>
                <a:ext cx="22574" cy="21360"/>
              </a:xfrm>
              <a:custGeom>
                <a:avLst/>
                <a:gdLst/>
                <a:ahLst/>
                <a:cxnLst/>
                <a:rect l="l" t="t" r="r" b="b"/>
                <a:pathLst>
                  <a:path w="762" h="721" extrusionOk="0">
                    <a:moveTo>
                      <a:pt x="380" y="0"/>
                    </a:moveTo>
                    <a:cubicBezTo>
                      <a:pt x="173" y="32"/>
                      <a:pt x="30" y="143"/>
                      <a:pt x="30" y="350"/>
                    </a:cubicBezTo>
                    <a:cubicBezTo>
                      <a:pt x="0" y="555"/>
                      <a:pt x="160" y="720"/>
                      <a:pt x="347" y="720"/>
                    </a:cubicBezTo>
                    <a:cubicBezTo>
                      <a:pt x="363" y="720"/>
                      <a:pt x="379" y="719"/>
                      <a:pt x="396" y="716"/>
                    </a:cubicBezTo>
                    <a:cubicBezTo>
                      <a:pt x="405" y="717"/>
                      <a:pt x="413" y="718"/>
                      <a:pt x="422" y="718"/>
                    </a:cubicBezTo>
                    <a:cubicBezTo>
                      <a:pt x="602" y="718"/>
                      <a:pt x="761" y="564"/>
                      <a:pt x="746" y="366"/>
                    </a:cubicBezTo>
                    <a:cubicBezTo>
                      <a:pt x="746" y="143"/>
                      <a:pt x="603" y="16"/>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24"/>
              <p:cNvSpPr/>
              <p:nvPr/>
            </p:nvSpPr>
            <p:spPr>
              <a:xfrm>
                <a:off x="2417433" y="3183438"/>
                <a:ext cx="25033" cy="20412"/>
              </a:xfrm>
              <a:custGeom>
                <a:avLst/>
                <a:gdLst/>
                <a:ahLst/>
                <a:cxnLst/>
                <a:rect l="l" t="t" r="r" b="b"/>
                <a:pathLst>
                  <a:path w="845" h="689" extrusionOk="0">
                    <a:moveTo>
                      <a:pt x="451" y="0"/>
                    </a:moveTo>
                    <a:cubicBezTo>
                      <a:pt x="10" y="0"/>
                      <a:pt x="0" y="688"/>
                      <a:pt x="449" y="688"/>
                    </a:cubicBezTo>
                    <a:cubicBezTo>
                      <a:pt x="459" y="688"/>
                      <a:pt x="469" y="688"/>
                      <a:pt x="479" y="687"/>
                    </a:cubicBezTo>
                    <a:cubicBezTo>
                      <a:pt x="489" y="688"/>
                      <a:pt x="499" y="688"/>
                      <a:pt x="510" y="688"/>
                    </a:cubicBezTo>
                    <a:cubicBezTo>
                      <a:pt x="698" y="688"/>
                      <a:pt x="815" y="549"/>
                      <a:pt x="845" y="353"/>
                    </a:cubicBezTo>
                    <a:cubicBezTo>
                      <a:pt x="845" y="162"/>
                      <a:pt x="686" y="3"/>
                      <a:pt x="495" y="3"/>
                    </a:cubicBezTo>
                    <a:cubicBezTo>
                      <a:pt x="480" y="1"/>
                      <a:pt x="465"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24"/>
              <p:cNvSpPr/>
              <p:nvPr/>
            </p:nvSpPr>
            <p:spPr>
              <a:xfrm>
                <a:off x="2128382" y="4070026"/>
                <a:ext cx="23611" cy="20767"/>
              </a:xfrm>
              <a:custGeom>
                <a:avLst/>
                <a:gdLst/>
                <a:ahLst/>
                <a:cxnLst/>
                <a:rect l="l" t="t" r="r" b="b"/>
                <a:pathLst>
                  <a:path w="797" h="701" extrusionOk="0">
                    <a:moveTo>
                      <a:pt x="431" y="0"/>
                    </a:moveTo>
                    <a:cubicBezTo>
                      <a:pt x="1" y="48"/>
                      <a:pt x="17" y="685"/>
                      <a:pt x="446" y="701"/>
                    </a:cubicBezTo>
                    <a:cubicBezTo>
                      <a:pt x="637" y="701"/>
                      <a:pt x="797" y="541"/>
                      <a:pt x="797" y="350"/>
                    </a:cubicBezTo>
                    <a:cubicBezTo>
                      <a:pt x="797" y="144"/>
                      <a:pt x="622" y="0"/>
                      <a:pt x="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24"/>
              <p:cNvSpPr/>
              <p:nvPr/>
            </p:nvSpPr>
            <p:spPr>
              <a:xfrm>
                <a:off x="2025109" y="2990046"/>
                <a:ext cx="20797" cy="20056"/>
              </a:xfrm>
              <a:custGeom>
                <a:avLst/>
                <a:gdLst/>
                <a:ahLst/>
                <a:cxnLst/>
                <a:rect l="l" t="t" r="r" b="b"/>
                <a:pathLst>
                  <a:path w="702" h="677" extrusionOk="0">
                    <a:moveTo>
                      <a:pt x="346" y="0"/>
                    </a:moveTo>
                    <a:cubicBezTo>
                      <a:pt x="163" y="0"/>
                      <a:pt x="18" y="148"/>
                      <a:pt x="33" y="323"/>
                    </a:cubicBezTo>
                    <a:cubicBezTo>
                      <a:pt x="1" y="514"/>
                      <a:pt x="144" y="673"/>
                      <a:pt x="335" y="673"/>
                    </a:cubicBezTo>
                    <a:cubicBezTo>
                      <a:pt x="352" y="676"/>
                      <a:pt x="368" y="677"/>
                      <a:pt x="384" y="677"/>
                    </a:cubicBezTo>
                    <a:cubicBezTo>
                      <a:pt x="555" y="677"/>
                      <a:pt x="701" y="529"/>
                      <a:pt x="701" y="355"/>
                    </a:cubicBezTo>
                    <a:cubicBezTo>
                      <a:pt x="701" y="164"/>
                      <a:pt x="574" y="20"/>
                      <a:pt x="399" y="4"/>
                    </a:cubicBezTo>
                    <a:cubicBezTo>
                      <a:pt x="381" y="2"/>
                      <a:pt x="363"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24"/>
              <p:cNvSpPr/>
              <p:nvPr/>
            </p:nvSpPr>
            <p:spPr>
              <a:xfrm>
                <a:off x="1994477" y="4092541"/>
                <a:ext cx="20767" cy="20056"/>
              </a:xfrm>
              <a:custGeom>
                <a:avLst/>
                <a:gdLst/>
                <a:ahLst/>
                <a:cxnLst/>
                <a:rect l="l" t="t" r="r" b="b"/>
                <a:pathLst>
                  <a:path w="701" h="677" extrusionOk="0">
                    <a:moveTo>
                      <a:pt x="371" y="0"/>
                    </a:moveTo>
                    <a:cubicBezTo>
                      <a:pt x="354" y="0"/>
                      <a:pt x="336" y="2"/>
                      <a:pt x="319" y="4"/>
                    </a:cubicBezTo>
                    <a:cubicBezTo>
                      <a:pt x="143" y="4"/>
                      <a:pt x="0" y="163"/>
                      <a:pt x="16" y="339"/>
                    </a:cubicBezTo>
                    <a:cubicBezTo>
                      <a:pt x="2" y="528"/>
                      <a:pt x="147" y="677"/>
                      <a:pt x="330" y="677"/>
                    </a:cubicBezTo>
                    <a:cubicBezTo>
                      <a:pt x="347" y="677"/>
                      <a:pt x="364" y="676"/>
                      <a:pt x="382" y="673"/>
                    </a:cubicBezTo>
                    <a:cubicBezTo>
                      <a:pt x="557" y="673"/>
                      <a:pt x="701" y="514"/>
                      <a:pt x="701" y="339"/>
                    </a:cubicBezTo>
                    <a:cubicBezTo>
                      <a:pt x="701" y="149"/>
                      <a:pt x="554"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24"/>
              <p:cNvSpPr/>
              <p:nvPr/>
            </p:nvSpPr>
            <p:spPr>
              <a:xfrm>
                <a:off x="1884598" y="3009480"/>
                <a:ext cx="25478" cy="20856"/>
              </a:xfrm>
              <a:custGeom>
                <a:avLst/>
                <a:gdLst/>
                <a:ahLst/>
                <a:cxnLst/>
                <a:rect l="l" t="t" r="r" b="b"/>
                <a:pathLst>
                  <a:path w="860" h="704" extrusionOk="0">
                    <a:moveTo>
                      <a:pt x="478" y="1"/>
                    </a:moveTo>
                    <a:cubicBezTo>
                      <a:pt x="0" y="1"/>
                      <a:pt x="20" y="704"/>
                      <a:pt x="466" y="704"/>
                    </a:cubicBezTo>
                    <a:cubicBezTo>
                      <a:pt x="480" y="704"/>
                      <a:pt x="495" y="703"/>
                      <a:pt x="510" y="701"/>
                    </a:cubicBezTo>
                    <a:cubicBezTo>
                      <a:pt x="701" y="701"/>
                      <a:pt x="860" y="542"/>
                      <a:pt x="860" y="351"/>
                    </a:cubicBezTo>
                    <a:cubicBezTo>
                      <a:pt x="812" y="128"/>
                      <a:pt x="701" y="1"/>
                      <a:pt x="494" y="1"/>
                    </a:cubicBezTo>
                    <a:cubicBezTo>
                      <a:pt x="489" y="1"/>
                      <a:pt x="483" y="1"/>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24"/>
              <p:cNvSpPr/>
              <p:nvPr/>
            </p:nvSpPr>
            <p:spPr>
              <a:xfrm>
                <a:off x="2466018" y="3852608"/>
                <a:ext cx="19849" cy="19375"/>
              </a:xfrm>
              <a:custGeom>
                <a:avLst/>
                <a:gdLst/>
                <a:ahLst/>
                <a:cxnLst/>
                <a:rect l="l" t="t" r="r" b="b"/>
                <a:pathLst>
                  <a:path w="670" h="654" extrusionOk="0">
                    <a:moveTo>
                      <a:pt x="362" y="0"/>
                    </a:moveTo>
                    <a:cubicBezTo>
                      <a:pt x="353" y="0"/>
                      <a:pt x="344" y="1"/>
                      <a:pt x="335" y="1"/>
                    </a:cubicBezTo>
                    <a:cubicBezTo>
                      <a:pt x="144" y="1"/>
                      <a:pt x="1" y="145"/>
                      <a:pt x="1" y="320"/>
                    </a:cubicBezTo>
                    <a:cubicBezTo>
                      <a:pt x="1" y="543"/>
                      <a:pt x="168" y="654"/>
                      <a:pt x="335" y="654"/>
                    </a:cubicBezTo>
                    <a:cubicBezTo>
                      <a:pt x="502" y="654"/>
                      <a:pt x="669" y="543"/>
                      <a:pt x="669" y="320"/>
                    </a:cubicBezTo>
                    <a:cubicBezTo>
                      <a:pt x="669" y="138"/>
                      <a:pt x="526"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24"/>
              <p:cNvSpPr/>
              <p:nvPr/>
            </p:nvSpPr>
            <p:spPr>
              <a:xfrm>
                <a:off x="2540051" y="3417980"/>
                <a:ext cx="21508" cy="21597"/>
              </a:xfrm>
              <a:custGeom>
                <a:avLst/>
                <a:gdLst/>
                <a:ahLst/>
                <a:cxnLst/>
                <a:rect l="l" t="t" r="r" b="b"/>
                <a:pathLst>
                  <a:path w="726" h="729" extrusionOk="0">
                    <a:moveTo>
                      <a:pt x="356" y="0"/>
                    </a:moveTo>
                    <a:cubicBezTo>
                      <a:pt x="178" y="0"/>
                      <a:pt x="1" y="120"/>
                      <a:pt x="17" y="363"/>
                    </a:cubicBezTo>
                    <a:cubicBezTo>
                      <a:pt x="1" y="585"/>
                      <a:pt x="144" y="697"/>
                      <a:pt x="351" y="729"/>
                    </a:cubicBezTo>
                    <a:cubicBezTo>
                      <a:pt x="542" y="729"/>
                      <a:pt x="701" y="585"/>
                      <a:pt x="701" y="378"/>
                    </a:cubicBezTo>
                    <a:cubicBezTo>
                      <a:pt x="725" y="128"/>
                      <a:pt x="540"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24"/>
              <p:cNvSpPr/>
              <p:nvPr/>
            </p:nvSpPr>
            <p:spPr>
              <a:xfrm>
                <a:off x="2322189" y="3084787"/>
                <a:ext cx="20797" cy="20115"/>
              </a:xfrm>
              <a:custGeom>
                <a:avLst/>
                <a:gdLst/>
                <a:ahLst/>
                <a:cxnLst/>
                <a:rect l="l" t="t" r="r" b="b"/>
                <a:pathLst>
                  <a:path w="702" h="679" extrusionOk="0">
                    <a:moveTo>
                      <a:pt x="384" y="1"/>
                    </a:moveTo>
                    <a:cubicBezTo>
                      <a:pt x="363" y="1"/>
                      <a:pt x="342" y="3"/>
                      <a:pt x="319" y="6"/>
                    </a:cubicBezTo>
                    <a:cubicBezTo>
                      <a:pt x="128" y="6"/>
                      <a:pt x="1" y="165"/>
                      <a:pt x="17" y="356"/>
                    </a:cubicBezTo>
                    <a:cubicBezTo>
                      <a:pt x="17" y="530"/>
                      <a:pt x="163" y="678"/>
                      <a:pt x="334" y="678"/>
                    </a:cubicBezTo>
                    <a:cubicBezTo>
                      <a:pt x="350" y="678"/>
                      <a:pt x="366" y="677"/>
                      <a:pt x="383" y="674"/>
                    </a:cubicBezTo>
                    <a:cubicBezTo>
                      <a:pt x="574" y="658"/>
                      <a:pt x="701" y="515"/>
                      <a:pt x="701" y="340"/>
                    </a:cubicBezTo>
                    <a:cubicBezTo>
                      <a:pt x="673" y="126"/>
                      <a:pt x="567"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24"/>
              <p:cNvSpPr/>
              <p:nvPr/>
            </p:nvSpPr>
            <p:spPr>
              <a:xfrm>
                <a:off x="1697397" y="3995489"/>
                <a:ext cx="20767" cy="19967"/>
              </a:xfrm>
              <a:custGeom>
                <a:avLst/>
                <a:gdLst/>
                <a:ahLst/>
                <a:cxnLst/>
                <a:rect l="l" t="t" r="r" b="b"/>
                <a:pathLst>
                  <a:path w="701" h="674" extrusionOk="0">
                    <a:moveTo>
                      <a:pt x="353" y="0"/>
                    </a:moveTo>
                    <a:cubicBezTo>
                      <a:pt x="174" y="0"/>
                      <a:pt x="16" y="139"/>
                      <a:pt x="16" y="336"/>
                    </a:cubicBezTo>
                    <a:cubicBezTo>
                      <a:pt x="0" y="511"/>
                      <a:pt x="143" y="670"/>
                      <a:pt x="334" y="670"/>
                    </a:cubicBezTo>
                    <a:cubicBezTo>
                      <a:pt x="351" y="673"/>
                      <a:pt x="367" y="674"/>
                      <a:pt x="384" y="674"/>
                    </a:cubicBezTo>
                    <a:cubicBezTo>
                      <a:pt x="554" y="674"/>
                      <a:pt x="701" y="526"/>
                      <a:pt x="701" y="352"/>
                    </a:cubicBezTo>
                    <a:cubicBezTo>
                      <a:pt x="701" y="176"/>
                      <a:pt x="557" y="17"/>
                      <a:pt x="382" y="1"/>
                    </a:cubicBezTo>
                    <a:cubicBezTo>
                      <a:pt x="373" y="1"/>
                      <a:pt x="363" y="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24"/>
              <p:cNvSpPr/>
              <p:nvPr/>
            </p:nvSpPr>
            <p:spPr>
              <a:xfrm>
                <a:off x="1459301" y="3524778"/>
                <a:ext cx="21211" cy="19997"/>
              </a:xfrm>
              <a:custGeom>
                <a:avLst/>
                <a:gdLst/>
                <a:ahLst/>
                <a:cxnLst/>
                <a:rect l="l" t="t" r="r" b="b"/>
                <a:pathLst>
                  <a:path w="716" h="675" extrusionOk="0">
                    <a:moveTo>
                      <a:pt x="402" y="0"/>
                    </a:moveTo>
                    <a:cubicBezTo>
                      <a:pt x="385" y="0"/>
                      <a:pt x="367" y="2"/>
                      <a:pt x="349" y="5"/>
                    </a:cubicBezTo>
                    <a:cubicBezTo>
                      <a:pt x="341" y="4"/>
                      <a:pt x="333" y="4"/>
                      <a:pt x="325" y="4"/>
                    </a:cubicBezTo>
                    <a:cubicBezTo>
                      <a:pt x="145" y="4"/>
                      <a:pt x="0" y="173"/>
                      <a:pt x="31" y="371"/>
                    </a:cubicBezTo>
                    <a:cubicBezTo>
                      <a:pt x="31" y="537"/>
                      <a:pt x="174" y="674"/>
                      <a:pt x="352" y="674"/>
                    </a:cubicBezTo>
                    <a:cubicBezTo>
                      <a:pt x="362" y="674"/>
                      <a:pt x="371" y="674"/>
                      <a:pt x="381" y="673"/>
                    </a:cubicBezTo>
                    <a:cubicBezTo>
                      <a:pt x="572" y="673"/>
                      <a:pt x="715" y="498"/>
                      <a:pt x="699" y="307"/>
                    </a:cubicBezTo>
                    <a:cubicBezTo>
                      <a:pt x="699" y="134"/>
                      <a:pt x="569"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24"/>
              <p:cNvSpPr/>
              <p:nvPr/>
            </p:nvSpPr>
            <p:spPr>
              <a:xfrm>
                <a:off x="1554042" y="3229713"/>
                <a:ext cx="21211" cy="19967"/>
              </a:xfrm>
              <a:custGeom>
                <a:avLst/>
                <a:gdLst/>
                <a:ahLst/>
                <a:cxnLst/>
                <a:rect l="l" t="t" r="r" b="b"/>
                <a:pathLst>
                  <a:path w="716" h="674" extrusionOk="0">
                    <a:moveTo>
                      <a:pt x="366" y="0"/>
                    </a:moveTo>
                    <a:cubicBezTo>
                      <a:pt x="159" y="0"/>
                      <a:pt x="0" y="176"/>
                      <a:pt x="32" y="367"/>
                    </a:cubicBezTo>
                    <a:cubicBezTo>
                      <a:pt x="32" y="540"/>
                      <a:pt x="163" y="673"/>
                      <a:pt x="318" y="673"/>
                    </a:cubicBezTo>
                    <a:cubicBezTo>
                      <a:pt x="334" y="673"/>
                      <a:pt x="350" y="672"/>
                      <a:pt x="366" y="669"/>
                    </a:cubicBezTo>
                    <a:cubicBezTo>
                      <a:pt x="375" y="670"/>
                      <a:pt x="384" y="670"/>
                      <a:pt x="392" y="670"/>
                    </a:cubicBezTo>
                    <a:cubicBezTo>
                      <a:pt x="585" y="670"/>
                      <a:pt x="716" y="502"/>
                      <a:pt x="701" y="319"/>
                    </a:cubicBezTo>
                    <a:cubicBezTo>
                      <a:pt x="685" y="144"/>
                      <a:pt x="542"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24"/>
              <p:cNvSpPr/>
              <p:nvPr/>
            </p:nvSpPr>
            <p:spPr>
              <a:xfrm>
                <a:off x="1598361" y="3898379"/>
                <a:ext cx="24411" cy="20767"/>
              </a:xfrm>
              <a:custGeom>
                <a:avLst/>
                <a:gdLst/>
                <a:ahLst/>
                <a:cxnLst/>
                <a:rect l="l" t="t" r="r" b="b"/>
                <a:pathLst>
                  <a:path w="824" h="701" extrusionOk="0">
                    <a:moveTo>
                      <a:pt x="367" y="0"/>
                    </a:moveTo>
                    <a:cubicBezTo>
                      <a:pt x="160" y="0"/>
                      <a:pt x="32" y="144"/>
                      <a:pt x="1" y="366"/>
                    </a:cubicBezTo>
                    <a:cubicBezTo>
                      <a:pt x="1" y="542"/>
                      <a:pt x="160" y="701"/>
                      <a:pt x="351" y="701"/>
                    </a:cubicBezTo>
                    <a:cubicBezTo>
                      <a:pt x="356" y="701"/>
                      <a:pt x="361" y="701"/>
                      <a:pt x="366" y="701"/>
                    </a:cubicBezTo>
                    <a:cubicBezTo>
                      <a:pt x="813" y="701"/>
                      <a:pt x="823" y="16"/>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24"/>
              <p:cNvSpPr/>
              <p:nvPr/>
            </p:nvSpPr>
            <p:spPr>
              <a:xfrm>
                <a:off x="1476395" y="3663067"/>
                <a:ext cx="24381" cy="20767"/>
              </a:xfrm>
              <a:custGeom>
                <a:avLst/>
                <a:gdLst/>
                <a:ahLst/>
                <a:cxnLst/>
                <a:rect l="l" t="t" r="r" b="b"/>
                <a:pathLst>
                  <a:path w="823" h="701" extrusionOk="0">
                    <a:moveTo>
                      <a:pt x="457" y="0"/>
                    </a:moveTo>
                    <a:cubicBezTo>
                      <a:pt x="11" y="0"/>
                      <a:pt x="0" y="685"/>
                      <a:pt x="457" y="701"/>
                    </a:cubicBezTo>
                    <a:cubicBezTo>
                      <a:pt x="648" y="701"/>
                      <a:pt x="807" y="542"/>
                      <a:pt x="823" y="351"/>
                    </a:cubicBezTo>
                    <a:cubicBezTo>
                      <a:pt x="823" y="160"/>
                      <a:pt x="663" y="1"/>
                      <a:pt x="472" y="1"/>
                    </a:cubicBezTo>
                    <a:cubicBezTo>
                      <a:pt x="467" y="0"/>
                      <a:pt x="462"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24"/>
              <p:cNvSpPr/>
              <p:nvPr/>
            </p:nvSpPr>
            <p:spPr>
              <a:xfrm>
                <a:off x="2366300" y="3951141"/>
                <a:ext cx="21715" cy="21656"/>
              </a:xfrm>
              <a:custGeom>
                <a:avLst/>
                <a:gdLst/>
                <a:ahLst/>
                <a:cxnLst/>
                <a:rect l="l" t="t" r="r" b="b"/>
                <a:pathLst>
                  <a:path w="733" h="731" extrusionOk="0">
                    <a:moveTo>
                      <a:pt x="369" y="1"/>
                    </a:moveTo>
                    <a:cubicBezTo>
                      <a:pt x="360" y="1"/>
                      <a:pt x="351" y="1"/>
                      <a:pt x="342" y="2"/>
                    </a:cubicBezTo>
                    <a:cubicBezTo>
                      <a:pt x="151" y="2"/>
                      <a:pt x="8" y="161"/>
                      <a:pt x="8" y="368"/>
                    </a:cubicBezTo>
                    <a:cubicBezTo>
                      <a:pt x="0" y="611"/>
                      <a:pt x="181" y="730"/>
                      <a:pt x="361" y="730"/>
                    </a:cubicBezTo>
                    <a:cubicBezTo>
                      <a:pt x="547" y="730"/>
                      <a:pt x="733" y="603"/>
                      <a:pt x="708" y="352"/>
                    </a:cubicBezTo>
                    <a:cubicBezTo>
                      <a:pt x="708" y="155"/>
                      <a:pt x="54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24"/>
              <p:cNvSpPr/>
              <p:nvPr/>
            </p:nvSpPr>
            <p:spPr>
              <a:xfrm>
                <a:off x="1653286" y="3130202"/>
                <a:ext cx="21034" cy="20915"/>
              </a:xfrm>
              <a:custGeom>
                <a:avLst/>
                <a:gdLst/>
                <a:ahLst/>
                <a:cxnLst/>
                <a:rect l="l" t="t" r="r" b="b"/>
                <a:pathLst>
                  <a:path w="710" h="706" extrusionOk="0">
                    <a:moveTo>
                      <a:pt x="359" y="1"/>
                    </a:moveTo>
                    <a:cubicBezTo>
                      <a:pt x="168" y="1"/>
                      <a:pt x="9" y="160"/>
                      <a:pt x="9" y="351"/>
                    </a:cubicBezTo>
                    <a:cubicBezTo>
                      <a:pt x="1" y="586"/>
                      <a:pt x="178" y="705"/>
                      <a:pt x="356" y="705"/>
                    </a:cubicBezTo>
                    <a:cubicBezTo>
                      <a:pt x="528" y="705"/>
                      <a:pt x="701" y="594"/>
                      <a:pt x="709" y="367"/>
                    </a:cubicBezTo>
                    <a:cubicBezTo>
                      <a:pt x="709" y="160"/>
                      <a:pt x="582" y="33"/>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24"/>
              <p:cNvSpPr/>
              <p:nvPr/>
            </p:nvSpPr>
            <p:spPr>
              <a:xfrm>
                <a:off x="2562447" y="3555528"/>
                <a:ext cx="20530" cy="19878"/>
              </a:xfrm>
              <a:custGeom>
                <a:avLst/>
                <a:gdLst/>
                <a:ahLst/>
                <a:cxnLst/>
                <a:rect l="l" t="t" r="r" b="b"/>
                <a:pathLst>
                  <a:path w="693" h="671" extrusionOk="0">
                    <a:moveTo>
                      <a:pt x="319" y="0"/>
                    </a:moveTo>
                    <a:cubicBezTo>
                      <a:pt x="153" y="0"/>
                      <a:pt x="9" y="153"/>
                      <a:pt x="9" y="320"/>
                    </a:cubicBezTo>
                    <a:cubicBezTo>
                      <a:pt x="0" y="551"/>
                      <a:pt x="176" y="670"/>
                      <a:pt x="349" y="670"/>
                    </a:cubicBezTo>
                    <a:cubicBezTo>
                      <a:pt x="510" y="670"/>
                      <a:pt x="670" y="566"/>
                      <a:pt x="677" y="352"/>
                    </a:cubicBezTo>
                    <a:cubicBezTo>
                      <a:pt x="693" y="169"/>
                      <a:pt x="547" y="0"/>
                      <a:pt x="367" y="0"/>
                    </a:cubicBezTo>
                    <a:cubicBezTo>
                      <a:pt x="359" y="0"/>
                      <a:pt x="351" y="1"/>
                      <a:pt x="343" y="1"/>
                    </a:cubicBezTo>
                    <a:cubicBezTo>
                      <a:pt x="335" y="1"/>
                      <a:pt x="327"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24"/>
              <p:cNvSpPr/>
              <p:nvPr/>
            </p:nvSpPr>
            <p:spPr>
              <a:xfrm>
                <a:off x="2446258" y="3912954"/>
                <a:ext cx="19315" cy="17982"/>
              </a:xfrm>
              <a:custGeom>
                <a:avLst/>
                <a:gdLst/>
                <a:ahLst/>
                <a:cxnLst/>
                <a:rect l="l" t="t" r="r" b="b"/>
                <a:pathLst>
                  <a:path w="652" h="607" extrusionOk="0">
                    <a:moveTo>
                      <a:pt x="360" y="1"/>
                    </a:moveTo>
                    <a:cubicBezTo>
                      <a:pt x="351" y="1"/>
                      <a:pt x="342" y="1"/>
                      <a:pt x="333" y="2"/>
                    </a:cubicBezTo>
                    <a:cubicBezTo>
                      <a:pt x="325" y="1"/>
                      <a:pt x="316" y="1"/>
                      <a:pt x="307" y="1"/>
                    </a:cubicBezTo>
                    <a:cubicBezTo>
                      <a:pt x="129" y="1"/>
                      <a:pt x="1" y="154"/>
                      <a:pt x="31" y="336"/>
                    </a:cubicBezTo>
                    <a:cubicBezTo>
                      <a:pt x="47" y="527"/>
                      <a:pt x="158" y="607"/>
                      <a:pt x="349" y="607"/>
                    </a:cubicBezTo>
                    <a:cubicBezTo>
                      <a:pt x="524" y="607"/>
                      <a:pt x="652" y="463"/>
                      <a:pt x="636" y="304"/>
                    </a:cubicBezTo>
                    <a:cubicBezTo>
                      <a:pt x="651" y="138"/>
                      <a:pt x="523"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24"/>
              <p:cNvSpPr/>
              <p:nvPr/>
            </p:nvSpPr>
            <p:spPr>
              <a:xfrm>
                <a:off x="1672394" y="3072641"/>
                <a:ext cx="18901" cy="17568"/>
              </a:xfrm>
              <a:custGeom>
                <a:avLst/>
                <a:gdLst/>
                <a:ahLst/>
                <a:cxnLst/>
                <a:rect l="l" t="t" r="r" b="b"/>
                <a:pathLst>
                  <a:path w="638" h="593" extrusionOk="0">
                    <a:moveTo>
                      <a:pt x="300" y="0"/>
                    </a:moveTo>
                    <a:cubicBezTo>
                      <a:pt x="132" y="0"/>
                      <a:pt x="46" y="109"/>
                      <a:pt x="17" y="273"/>
                    </a:cubicBezTo>
                    <a:cubicBezTo>
                      <a:pt x="1" y="448"/>
                      <a:pt x="128" y="591"/>
                      <a:pt x="303" y="591"/>
                    </a:cubicBezTo>
                    <a:cubicBezTo>
                      <a:pt x="312" y="592"/>
                      <a:pt x="321" y="592"/>
                      <a:pt x="330" y="592"/>
                    </a:cubicBezTo>
                    <a:cubicBezTo>
                      <a:pt x="476" y="592"/>
                      <a:pt x="590" y="471"/>
                      <a:pt x="605" y="336"/>
                    </a:cubicBezTo>
                    <a:cubicBezTo>
                      <a:pt x="637" y="161"/>
                      <a:pt x="510" y="2"/>
                      <a:pt x="335" y="2"/>
                    </a:cubicBezTo>
                    <a:cubicBezTo>
                      <a:pt x="323" y="1"/>
                      <a:pt x="311"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24"/>
              <p:cNvSpPr/>
              <p:nvPr/>
            </p:nvSpPr>
            <p:spPr>
              <a:xfrm>
                <a:off x="2581230" y="3695595"/>
                <a:ext cx="20145" cy="17005"/>
              </a:xfrm>
              <a:custGeom>
                <a:avLst/>
                <a:gdLst/>
                <a:ahLst/>
                <a:cxnLst/>
                <a:rect l="l" t="t" r="r" b="b"/>
                <a:pathLst>
                  <a:path w="680" h="574" extrusionOk="0">
                    <a:moveTo>
                      <a:pt x="394" y="1"/>
                    </a:moveTo>
                    <a:cubicBezTo>
                      <a:pt x="27" y="1"/>
                      <a:pt x="1" y="558"/>
                      <a:pt x="378" y="574"/>
                    </a:cubicBezTo>
                    <a:cubicBezTo>
                      <a:pt x="537" y="574"/>
                      <a:pt x="664" y="462"/>
                      <a:pt x="680" y="303"/>
                    </a:cubicBezTo>
                    <a:cubicBezTo>
                      <a:pt x="680" y="144"/>
                      <a:pt x="569" y="17"/>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24"/>
              <p:cNvSpPr/>
              <p:nvPr/>
            </p:nvSpPr>
            <p:spPr>
              <a:xfrm>
                <a:off x="2578060" y="3497049"/>
                <a:ext cx="21922" cy="18012"/>
              </a:xfrm>
              <a:custGeom>
                <a:avLst/>
                <a:gdLst/>
                <a:ahLst/>
                <a:cxnLst/>
                <a:rect l="l" t="t" r="r" b="b"/>
                <a:pathLst>
                  <a:path w="740" h="608" extrusionOk="0">
                    <a:moveTo>
                      <a:pt x="392" y="1"/>
                    </a:moveTo>
                    <a:cubicBezTo>
                      <a:pt x="1" y="1"/>
                      <a:pt x="1" y="608"/>
                      <a:pt x="392" y="608"/>
                    </a:cubicBezTo>
                    <a:cubicBezTo>
                      <a:pt x="401" y="608"/>
                      <a:pt x="411" y="607"/>
                      <a:pt x="421" y="606"/>
                    </a:cubicBezTo>
                    <a:cubicBezTo>
                      <a:pt x="430" y="607"/>
                      <a:pt x="439" y="608"/>
                      <a:pt x="447" y="608"/>
                    </a:cubicBezTo>
                    <a:cubicBezTo>
                      <a:pt x="610" y="608"/>
                      <a:pt x="738" y="470"/>
                      <a:pt x="723" y="304"/>
                    </a:cubicBezTo>
                    <a:cubicBezTo>
                      <a:pt x="739" y="129"/>
                      <a:pt x="596" y="2"/>
                      <a:pt x="421" y="2"/>
                    </a:cubicBezTo>
                    <a:cubicBezTo>
                      <a:pt x="411" y="1"/>
                      <a:pt x="401"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24"/>
              <p:cNvSpPr/>
              <p:nvPr/>
            </p:nvSpPr>
            <p:spPr>
              <a:xfrm>
                <a:off x="1641288" y="3977122"/>
                <a:ext cx="18634" cy="17982"/>
              </a:xfrm>
              <a:custGeom>
                <a:avLst/>
                <a:gdLst/>
                <a:ahLst/>
                <a:cxnLst/>
                <a:rect l="l" t="t" r="r" b="b"/>
                <a:pathLst>
                  <a:path w="629" h="607" extrusionOk="0">
                    <a:moveTo>
                      <a:pt x="322" y="0"/>
                    </a:moveTo>
                    <a:cubicBezTo>
                      <a:pt x="173" y="0"/>
                      <a:pt x="24" y="100"/>
                      <a:pt x="16" y="303"/>
                    </a:cubicBezTo>
                    <a:cubicBezTo>
                      <a:pt x="0" y="462"/>
                      <a:pt x="143" y="605"/>
                      <a:pt x="302" y="605"/>
                    </a:cubicBezTo>
                    <a:cubicBezTo>
                      <a:pt x="311" y="606"/>
                      <a:pt x="320" y="607"/>
                      <a:pt x="329" y="607"/>
                    </a:cubicBezTo>
                    <a:cubicBezTo>
                      <a:pt x="492" y="607"/>
                      <a:pt x="621" y="470"/>
                      <a:pt x="621" y="319"/>
                    </a:cubicBezTo>
                    <a:cubicBezTo>
                      <a:pt x="629" y="108"/>
                      <a:pt x="476"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24"/>
              <p:cNvSpPr/>
              <p:nvPr/>
            </p:nvSpPr>
            <p:spPr>
              <a:xfrm>
                <a:off x="1750871" y="3033003"/>
                <a:ext cx="19167" cy="17805"/>
              </a:xfrm>
              <a:custGeom>
                <a:avLst/>
                <a:gdLst/>
                <a:ahLst/>
                <a:cxnLst/>
                <a:rect l="l" t="t" r="r" b="b"/>
                <a:pathLst>
                  <a:path w="647" h="601" extrusionOk="0">
                    <a:moveTo>
                      <a:pt x="296" y="1"/>
                    </a:moveTo>
                    <a:cubicBezTo>
                      <a:pt x="0" y="1"/>
                      <a:pt x="17" y="600"/>
                      <a:pt x="299" y="600"/>
                    </a:cubicBezTo>
                    <a:cubicBezTo>
                      <a:pt x="318" y="600"/>
                      <a:pt x="339" y="598"/>
                      <a:pt x="360" y="592"/>
                    </a:cubicBezTo>
                    <a:cubicBezTo>
                      <a:pt x="551" y="592"/>
                      <a:pt x="647" y="464"/>
                      <a:pt x="647" y="242"/>
                    </a:cubicBezTo>
                    <a:cubicBezTo>
                      <a:pt x="617" y="108"/>
                      <a:pt x="489" y="1"/>
                      <a:pt x="356" y="1"/>
                    </a:cubicBezTo>
                    <a:cubicBezTo>
                      <a:pt x="347" y="1"/>
                      <a:pt x="337" y="2"/>
                      <a:pt x="328" y="3"/>
                    </a:cubicBezTo>
                    <a:cubicBezTo>
                      <a:pt x="317" y="1"/>
                      <a:pt x="306"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24"/>
              <p:cNvSpPr/>
              <p:nvPr/>
            </p:nvSpPr>
            <p:spPr>
              <a:xfrm>
                <a:off x="1438653" y="3585242"/>
                <a:ext cx="21093" cy="17982"/>
              </a:xfrm>
              <a:custGeom>
                <a:avLst/>
                <a:gdLst/>
                <a:ahLst/>
                <a:cxnLst/>
                <a:rect l="l" t="t" r="r" b="b"/>
                <a:pathLst>
                  <a:path w="712" h="607" extrusionOk="0">
                    <a:moveTo>
                      <a:pt x="394" y="1"/>
                    </a:moveTo>
                    <a:cubicBezTo>
                      <a:pt x="11" y="1"/>
                      <a:pt x="1" y="590"/>
                      <a:pt x="393" y="606"/>
                    </a:cubicBezTo>
                    <a:cubicBezTo>
                      <a:pt x="584" y="606"/>
                      <a:pt x="680" y="495"/>
                      <a:pt x="712" y="288"/>
                    </a:cubicBezTo>
                    <a:cubicBezTo>
                      <a:pt x="696" y="129"/>
                      <a:pt x="569" y="1"/>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24"/>
              <p:cNvSpPr/>
              <p:nvPr/>
            </p:nvSpPr>
            <p:spPr>
              <a:xfrm>
                <a:off x="2350481" y="4012020"/>
                <a:ext cx="17953" cy="17982"/>
              </a:xfrm>
              <a:custGeom>
                <a:avLst/>
                <a:gdLst/>
                <a:ahLst/>
                <a:cxnLst/>
                <a:rect l="l" t="t" r="r" b="b"/>
                <a:pathLst>
                  <a:path w="606" h="607" extrusionOk="0">
                    <a:moveTo>
                      <a:pt x="303" y="0"/>
                    </a:moveTo>
                    <a:cubicBezTo>
                      <a:pt x="112" y="32"/>
                      <a:pt x="1" y="128"/>
                      <a:pt x="1" y="319"/>
                    </a:cubicBezTo>
                    <a:cubicBezTo>
                      <a:pt x="1" y="462"/>
                      <a:pt x="112" y="605"/>
                      <a:pt x="271" y="605"/>
                    </a:cubicBezTo>
                    <a:cubicBezTo>
                      <a:pt x="281" y="606"/>
                      <a:pt x="291" y="607"/>
                      <a:pt x="301" y="607"/>
                    </a:cubicBezTo>
                    <a:cubicBezTo>
                      <a:pt x="462" y="607"/>
                      <a:pt x="590" y="484"/>
                      <a:pt x="590" y="319"/>
                    </a:cubicBezTo>
                    <a:cubicBezTo>
                      <a:pt x="606" y="128"/>
                      <a:pt x="478" y="32"/>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24"/>
              <p:cNvSpPr/>
              <p:nvPr/>
            </p:nvSpPr>
            <p:spPr>
              <a:xfrm>
                <a:off x="2270315" y="4051599"/>
                <a:ext cx="19345" cy="18101"/>
              </a:xfrm>
              <a:custGeom>
                <a:avLst/>
                <a:gdLst/>
                <a:ahLst/>
                <a:cxnLst/>
                <a:rect l="l" t="t" r="r" b="b"/>
                <a:pathLst>
                  <a:path w="653" h="611" extrusionOk="0">
                    <a:moveTo>
                      <a:pt x="295" y="0"/>
                    </a:moveTo>
                    <a:cubicBezTo>
                      <a:pt x="146" y="0"/>
                      <a:pt x="17" y="137"/>
                      <a:pt x="17" y="288"/>
                    </a:cubicBezTo>
                    <a:cubicBezTo>
                      <a:pt x="1" y="447"/>
                      <a:pt x="128" y="606"/>
                      <a:pt x="303" y="606"/>
                    </a:cubicBezTo>
                    <a:cubicBezTo>
                      <a:pt x="320" y="609"/>
                      <a:pt x="336" y="611"/>
                      <a:pt x="353" y="611"/>
                    </a:cubicBezTo>
                    <a:cubicBezTo>
                      <a:pt x="510" y="611"/>
                      <a:pt x="652" y="477"/>
                      <a:pt x="638" y="304"/>
                    </a:cubicBezTo>
                    <a:cubicBezTo>
                      <a:pt x="638" y="113"/>
                      <a:pt x="526" y="17"/>
                      <a:pt x="319" y="1"/>
                    </a:cubicBezTo>
                    <a:cubicBezTo>
                      <a:pt x="311" y="1"/>
                      <a:pt x="303"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24"/>
              <p:cNvSpPr/>
              <p:nvPr/>
            </p:nvSpPr>
            <p:spPr>
              <a:xfrm>
                <a:off x="2520824" y="3281468"/>
                <a:ext cx="19730" cy="18071"/>
              </a:xfrm>
              <a:custGeom>
                <a:avLst/>
                <a:gdLst/>
                <a:ahLst/>
                <a:cxnLst/>
                <a:rect l="l" t="t" r="r" b="b"/>
                <a:pathLst>
                  <a:path w="666" h="610" extrusionOk="0">
                    <a:moveTo>
                      <a:pt x="302" y="1"/>
                    </a:moveTo>
                    <a:cubicBezTo>
                      <a:pt x="132" y="1"/>
                      <a:pt x="1" y="162"/>
                      <a:pt x="45" y="323"/>
                    </a:cubicBezTo>
                    <a:cubicBezTo>
                      <a:pt x="45" y="514"/>
                      <a:pt x="172" y="609"/>
                      <a:pt x="395" y="609"/>
                    </a:cubicBezTo>
                    <a:cubicBezTo>
                      <a:pt x="554" y="593"/>
                      <a:pt x="666" y="450"/>
                      <a:pt x="650" y="291"/>
                    </a:cubicBezTo>
                    <a:cubicBezTo>
                      <a:pt x="665" y="140"/>
                      <a:pt x="522" y="3"/>
                      <a:pt x="372" y="3"/>
                    </a:cubicBezTo>
                    <a:cubicBezTo>
                      <a:pt x="364" y="3"/>
                      <a:pt x="355" y="4"/>
                      <a:pt x="347" y="4"/>
                    </a:cubicBezTo>
                    <a:cubicBezTo>
                      <a:pt x="332" y="2"/>
                      <a:pt x="317"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24"/>
              <p:cNvSpPr/>
              <p:nvPr/>
            </p:nvSpPr>
            <p:spPr>
              <a:xfrm>
                <a:off x="2192046" y="4091356"/>
                <a:ext cx="17953" cy="17834"/>
              </a:xfrm>
              <a:custGeom>
                <a:avLst/>
                <a:gdLst/>
                <a:ahLst/>
                <a:cxnLst/>
                <a:rect l="l" t="t" r="r" b="b"/>
                <a:pathLst>
                  <a:path w="606" h="602" extrusionOk="0">
                    <a:moveTo>
                      <a:pt x="295" y="1"/>
                    </a:moveTo>
                    <a:cubicBezTo>
                      <a:pt x="148" y="1"/>
                      <a:pt x="1" y="100"/>
                      <a:pt x="1" y="299"/>
                    </a:cubicBezTo>
                    <a:cubicBezTo>
                      <a:pt x="1" y="490"/>
                      <a:pt x="112" y="586"/>
                      <a:pt x="319" y="601"/>
                    </a:cubicBezTo>
                    <a:cubicBezTo>
                      <a:pt x="478" y="601"/>
                      <a:pt x="605" y="458"/>
                      <a:pt x="590" y="299"/>
                    </a:cubicBezTo>
                    <a:cubicBezTo>
                      <a:pt x="590" y="100"/>
                      <a:pt x="44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24"/>
              <p:cNvSpPr/>
              <p:nvPr/>
            </p:nvSpPr>
            <p:spPr>
              <a:xfrm>
                <a:off x="2054823" y="4111056"/>
                <a:ext cx="19315" cy="17982"/>
              </a:xfrm>
              <a:custGeom>
                <a:avLst/>
                <a:gdLst/>
                <a:ahLst/>
                <a:cxnLst/>
                <a:rect l="l" t="t" r="r" b="b"/>
                <a:pathLst>
                  <a:path w="652" h="607" extrusionOk="0">
                    <a:moveTo>
                      <a:pt x="303" y="0"/>
                    </a:moveTo>
                    <a:cubicBezTo>
                      <a:pt x="144" y="0"/>
                      <a:pt x="1" y="143"/>
                      <a:pt x="17" y="303"/>
                    </a:cubicBezTo>
                    <a:cubicBezTo>
                      <a:pt x="1" y="469"/>
                      <a:pt x="130" y="606"/>
                      <a:pt x="292" y="606"/>
                    </a:cubicBezTo>
                    <a:cubicBezTo>
                      <a:pt x="301" y="606"/>
                      <a:pt x="310" y="606"/>
                      <a:pt x="319" y="605"/>
                    </a:cubicBezTo>
                    <a:cubicBezTo>
                      <a:pt x="328" y="606"/>
                      <a:pt x="337" y="606"/>
                      <a:pt x="345" y="606"/>
                    </a:cubicBezTo>
                    <a:cubicBezTo>
                      <a:pt x="523" y="606"/>
                      <a:pt x="652" y="454"/>
                      <a:pt x="621" y="287"/>
                    </a:cubicBezTo>
                    <a:cubicBezTo>
                      <a:pt x="621" y="96"/>
                      <a:pt x="510"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24"/>
              <p:cNvSpPr/>
              <p:nvPr/>
            </p:nvSpPr>
            <p:spPr>
              <a:xfrm>
                <a:off x="1966718" y="2971175"/>
                <a:ext cx="19256" cy="18190"/>
              </a:xfrm>
              <a:custGeom>
                <a:avLst/>
                <a:gdLst/>
                <a:ahLst/>
                <a:cxnLst/>
                <a:rect l="l" t="t" r="r" b="b"/>
                <a:pathLst>
                  <a:path w="650" h="614" extrusionOk="0">
                    <a:moveTo>
                      <a:pt x="284" y="0"/>
                    </a:moveTo>
                    <a:cubicBezTo>
                      <a:pt x="132" y="0"/>
                      <a:pt x="16" y="133"/>
                      <a:pt x="30" y="291"/>
                    </a:cubicBezTo>
                    <a:cubicBezTo>
                      <a:pt x="1" y="452"/>
                      <a:pt x="133" y="613"/>
                      <a:pt x="291" y="613"/>
                    </a:cubicBezTo>
                    <a:cubicBezTo>
                      <a:pt x="304" y="613"/>
                      <a:pt x="318" y="612"/>
                      <a:pt x="332" y="610"/>
                    </a:cubicBezTo>
                    <a:cubicBezTo>
                      <a:pt x="523" y="610"/>
                      <a:pt x="619" y="482"/>
                      <a:pt x="635" y="307"/>
                    </a:cubicBezTo>
                    <a:cubicBezTo>
                      <a:pt x="650" y="141"/>
                      <a:pt x="522" y="3"/>
                      <a:pt x="359" y="3"/>
                    </a:cubicBezTo>
                    <a:cubicBezTo>
                      <a:pt x="350" y="3"/>
                      <a:pt x="341" y="4"/>
                      <a:pt x="332" y="5"/>
                    </a:cubicBezTo>
                    <a:cubicBezTo>
                      <a:pt x="316" y="2"/>
                      <a:pt x="30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24"/>
              <p:cNvSpPr/>
              <p:nvPr/>
            </p:nvSpPr>
            <p:spPr>
              <a:xfrm>
                <a:off x="2558596" y="3360774"/>
                <a:ext cx="21093" cy="17982"/>
              </a:xfrm>
              <a:custGeom>
                <a:avLst/>
                <a:gdLst/>
                <a:ahLst/>
                <a:cxnLst/>
                <a:rect l="l" t="t" r="r" b="b"/>
                <a:pathLst>
                  <a:path w="712" h="607" extrusionOk="0">
                    <a:moveTo>
                      <a:pt x="420" y="0"/>
                    </a:moveTo>
                    <a:cubicBezTo>
                      <a:pt x="411" y="0"/>
                      <a:pt x="402" y="1"/>
                      <a:pt x="393" y="1"/>
                    </a:cubicBezTo>
                    <a:cubicBezTo>
                      <a:pt x="1" y="17"/>
                      <a:pt x="27" y="607"/>
                      <a:pt x="410" y="607"/>
                    </a:cubicBezTo>
                    <a:cubicBezTo>
                      <a:pt x="415" y="607"/>
                      <a:pt x="420" y="607"/>
                      <a:pt x="425" y="606"/>
                    </a:cubicBezTo>
                    <a:cubicBezTo>
                      <a:pt x="600" y="590"/>
                      <a:pt x="696" y="479"/>
                      <a:pt x="712" y="272"/>
                    </a:cubicBezTo>
                    <a:cubicBezTo>
                      <a:pt x="697" y="122"/>
                      <a:pt x="568"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24"/>
              <p:cNvSpPr/>
              <p:nvPr/>
            </p:nvSpPr>
            <p:spPr>
              <a:xfrm>
                <a:off x="2564106" y="3754994"/>
                <a:ext cx="17923" cy="17064"/>
              </a:xfrm>
              <a:custGeom>
                <a:avLst/>
                <a:gdLst/>
                <a:ahLst/>
                <a:cxnLst/>
                <a:rect l="l" t="t" r="r" b="b"/>
                <a:pathLst>
                  <a:path w="605" h="576" extrusionOk="0">
                    <a:moveTo>
                      <a:pt x="314" y="0"/>
                    </a:moveTo>
                    <a:cubicBezTo>
                      <a:pt x="305" y="0"/>
                      <a:pt x="296" y="1"/>
                      <a:pt x="287" y="1"/>
                    </a:cubicBezTo>
                    <a:cubicBezTo>
                      <a:pt x="128" y="1"/>
                      <a:pt x="0" y="129"/>
                      <a:pt x="16" y="288"/>
                    </a:cubicBezTo>
                    <a:cubicBezTo>
                      <a:pt x="0" y="447"/>
                      <a:pt x="128" y="574"/>
                      <a:pt x="287" y="574"/>
                    </a:cubicBezTo>
                    <a:cubicBezTo>
                      <a:pt x="296" y="575"/>
                      <a:pt x="305" y="576"/>
                      <a:pt x="314" y="576"/>
                    </a:cubicBezTo>
                    <a:cubicBezTo>
                      <a:pt x="476" y="576"/>
                      <a:pt x="605" y="438"/>
                      <a:pt x="589" y="272"/>
                    </a:cubicBezTo>
                    <a:cubicBezTo>
                      <a:pt x="574" y="122"/>
                      <a:pt x="460"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24"/>
              <p:cNvSpPr/>
              <p:nvPr/>
            </p:nvSpPr>
            <p:spPr>
              <a:xfrm>
                <a:off x="1500747" y="3800853"/>
                <a:ext cx="18427" cy="17864"/>
              </a:xfrm>
              <a:custGeom>
                <a:avLst/>
                <a:gdLst/>
                <a:ahLst/>
                <a:cxnLst/>
                <a:rect l="l" t="t" r="r" b="b"/>
                <a:pathLst>
                  <a:path w="622" h="603" extrusionOk="0">
                    <a:moveTo>
                      <a:pt x="311" y="1"/>
                    </a:moveTo>
                    <a:cubicBezTo>
                      <a:pt x="156" y="1"/>
                      <a:pt x="0" y="109"/>
                      <a:pt x="17" y="316"/>
                    </a:cubicBezTo>
                    <a:cubicBezTo>
                      <a:pt x="17" y="507"/>
                      <a:pt x="144" y="602"/>
                      <a:pt x="335" y="602"/>
                    </a:cubicBezTo>
                    <a:cubicBezTo>
                      <a:pt x="494" y="602"/>
                      <a:pt x="621" y="459"/>
                      <a:pt x="606" y="284"/>
                    </a:cubicBezTo>
                    <a:cubicBezTo>
                      <a:pt x="598" y="93"/>
                      <a:pt x="45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4"/>
              <p:cNvSpPr/>
              <p:nvPr/>
            </p:nvSpPr>
            <p:spPr>
              <a:xfrm>
                <a:off x="1831302" y="2990994"/>
                <a:ext cx="17479" cy="18071"/>
              </a:xfrm>
              <a:custGeom>
                <a:avLst/>
                <a:gdLst/>
                <a:ahLst/>
                <a:cxnLst/>
                <a:rect l="l" t="t" r="r" b="b"/>
                <a:pathLst>
                  <a:path w="590" h="610" extrusionOk="0">
                    <a:moveTo>
                      <a:pt x="298" y="0"/>
                    </a:moveTo>
                    <a:cubicBezTo>
                      <a:pt x="150" y="0"/>
                      <a:pt x="1" y="104"/>
                      <a:pt x="1" y="307"/>
                    </a:cubicBezTo>
                    <a:cubicBezTo>
                      <a:pt x="1" y="482"/>
                      <a:pt x="112" y="577"/>
                      <a:pt x="303" y="609"/>
                    </a:cubicBezTo>
                    <a:cubicBezTo>
                      <a:pt x="478" y="577"/>
                      <a:pt x="590" y="482"/>
                      <a:pt x="590" y="291"/>
                    </a:cubicBezTo>
                    <a:cubicBezTo>
                      <a:pt x="582" y="96"/>
                      <a:pt x="440"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24"/>
              <p:cNvSpPr/>
              <p:nvPr/>
            </p:nvSpPr>
            <p:spPr>
              <a:xfrm>
                <a:off x="2482045" y="3204206"/>
                <a:ext cx="18397" cy="18101"/>
              </a:xfrm>
              <a:custGeom>
                <a:avLst/>
                <a:gdLst/>
                <a:ahLst/>
                <a:cxnLst/>
                <a:rect l="l" t="t" r="r" b="b"/>
                <a:pathLst>
                  <a:path w="621" h="611" extrusionOk="0">
                    <a:moveTo>
                      <a:pt x="328" y="1"/>
                    </a:moveTo>
                    <a:cubicBezTo>
                      <a:pt x="320" y="1"/>
                      <a:pt x="311" y="1"/>
                      <a:pt x="303" y="2"/>
                    </a:cubicBezTo>
                    <a:cubicBezTo>
                      <a:pt x="128" y="2"/>
                      <a:pt x="1" y="161"/>
                      <a:pt x="17" y="320"/>
                    </a:cubicBezTo>
                    <a:cubicBezTo>
                      <a:pt x="25" y="515"/>
                      <a:pt x="170" y="611"/>
                      <a:pt x="314" y="611"/>
                    </a:cubicBezTo>
                    <a:cubicBezTo>
                      <a:pt x="465" y="611"/>
                      <a:pt x="614" y="507"/>
                      <a:pt x="606" y="304"/>
                    </a:cubicBezTo>
                    <a:cubicBezTo>
                      <a:pt x="621" y="138"/>
                      <a:pt x="478"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24"/>
              <p:cNvSpPr/>
              <p:nvPr/>
            </p:nvSpPr>
            <p:spPr>
              <a:xfrm>
                <a:off x="1458768" y="3723887"/>
                <a:ext cx="20323" cy="17479"/>
              </a:xfrm>
              <a:custGeom>
                <a:avLst/>
                <a:gdLst/>
                <a:ahLst/>
                <a:cxnLst/>
                <a:rect l="l" t="t" r="r" b="b"/>
                <a:pathLst>
                  <a:path w="686" h="590" extrusionOk="0">
                    <a:moveTo>
                      <a:pt x="383" y="1"/>
                    </a:moveTo>
                    <a:cubicBezTo>
                      <a:pt x="1" y="1"/>
                      <a:pt x="1" y="590"/>
                      <a:pt x="383" y="590"/>
                    </a:cubicBezTo>
                    <a:cubicBezTo>
                      <a:pt x="574" y="590"/>
                      <a:pt x="670" y="478"/>
                      <a:pt x="685" y="303"/>
                    </a:cubicBezTo>
                    <a:cubicBezTo>
                      <a:pt x="654" y="112"/>
                      <a:pt x="55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24"/>
              <p:cNvSpPr/>
              <p:nvPr/>
            </p:nvSpPr>
            <p:spPr>
              <a:xfrm>
                <a:off x="1572913" y="3171707"/>
                <a:ext cx="20767" cy="17508"/>
              </a:xfrm>
              <a:custGeom>
                <a:avLst/>
                <a:gdLst/>
                <a:ahLst/>
                <a:cxnLst/>
                <a:rect l="l" t="t" r="r" b="b"/>
                <a:pathLst>
                  <a:path w="701" h="591" extrusionOk="0">
                    <a:moveTo>
                      <a:pt x="398" y="1"/>
                    </a:moveTo>
                    <a:cubicBezTo>
                      <a:pt x="0" y="1"/>
                      <a:pt x="0" y="590"/>
                      <a:pt x="398" y="590"/>
                    </a:cubicBezTo>
                    <a:cubicBezTo>
                      <a:pt x="406" y="590"/>
                      <a:pt x="414" y="591"/>
                      <a:pt x="422" y="591"/>
                    </a:cubicBezTo>
                    <a:cubicBezTo>
                      <a:pt x="571" y="591"/>
                      <a:pt x="700" y="454"/>
                      <a:pt x="700" y="303"/>
                    </a:cubicBezTo>
                    <a:cubicBezTo>
                      <a:pt x="684" y="112"/>
                      <a:pt x="589"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24"/>
              <p:cNvSpPr/>
              <p:nvPr/>
            </p:nvSpPr>
            <p:spPr>
              <a:xfrm>
                <a:off x="1539407" y="3879952"/>
                <a:ext cx="21271" cy="17982"/>
              </a:xfrm>
              <a:custGeom>
                <a:avLst/>
                <a:gdLst/>
                <a:ahLst/>
                <a:cxnLst/>
                <a:rect l="l" t="t" r="r" b="b"/>
                <a:pathLst>
                  <a:path w="718" h="607" extrusionOk="0">
                    <a:moveTo>
                      <a:pt x="426" y="0"/>
                    </a:moveTo>
                    <a:cubicBezTo>
                      <a:pt x="417" y="0"/>
                      <a:pt x="408" y="1"/>
                      <a:pt x="399" y="2"/>
                    </a:cubicBezTo>
                    <a:cubicBezTo>
                      <a:pt x="1" y="17"/>
                      <a:pt x="17" y="606"/>
                      <a:pt x="415" y="606"/>
                    </a:cubicBezTo>
                    <a:cubicBezTo>
                      <a:pt x="606" y="590"/>
                      <a:pt x="701" y="463"/>
                      <a:pt x="717" y="272"/>
                    </a:cubicBezTo>
                    <a:cubicBezTo>
                      <a:pt x="702" y="122"/>
                      <a:pt x="574"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24"/>
              <p:cNvSpPr/>
              <p:nvPr/>
            </p:nvSpPr>
            <p:spPr>
              <a:xfrm>
                <a:off x="2383038" y="3105199"/>
                <a:ext cx="18871" cy="18575"/>
              </a:xfrm>
              <a:custGeom>
                <a:avLst/>
                <a:gdLst/>
                <a:ahLst/>
                <a:cxnLst/>
                <a:rect l="l" t="t" r="r" b="b"/>
                <a:pathLst>
                  <a:path w="637" h="627" extrusionOk="0">
                    <a:moveTo>
                      <a:pt x="343" y="0"/>
                    </a:moveTo>
                    <a:cubicBezTo>
                      <a:pt x="335" y="0"/>
                      <a:pt x="327" y="0"/>
                      <a:pt x="319" y="1"/>
                    </a:cubicBezTo>
                    <a:cubicBezTo>
                      <a:pt x="143" y="1"/>
                      <a:pt x="0" y="144"/>
                      <a:pt x="16" y="304"/>
                    </a:cubicBezTo>
                    <a:cubicBezTo>
                      <a:pt x="2" y="478"/>
                      <a:pt x="133" y="626"/>
                      <a:pt x="302" y="626"/>
                    </a:cubicBezTo>
                    <a:cubicBezTo>
                      <a:pt x="318" y="626"/>
                      <a:pt x="334" y="625"/>
                      <a:pt x="350" y="622"/>
                    </a:cubicBezTo>
                    <a:cubicBezTo>
                      <a:pt x="541" y="606"/>
                      <a:pt x="637" y="495"/>
                      <a:pt x="637" y="288"/>
                    </a:cubicBezTo>
                    <a:cubicBezTo>
                      <a:pt x="622" y="137"/>
                      <a:pt x="492"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24"/>
              <p:cNvSpPr/>
              <p:nvPr/>
            </p:nvSpPr>
            <p:spPr>
              <a:xfrm>
                <a:off x="2427802" y="3973271"/>
                <a:ext cx="16560" cy="16146"/>
              </a:xfrm>
              <a:custGeom>
                <a:avLst/>
                <a:gdLst/>
                <a:ahLst/>
                <a:cxnLst/>
                <a:rect l="l" t="t" r="r" b="b"/>
                <a:pathLst>
                  <a:path w="559" h="545" extrusionOk="0">
                    <a:moveTo>
                      <a:pt x="287" y="1"/>
                    </a:moveTo>
                    <a:cubicBezTo>
                      <a:pt x="145" y="1"/>
                      <a:pt x="1" y="101"/>
                      <a:pt x="17" y="290"/>
                    </a:cubicBezTo>
                    <a:cubicBezTo>
                      <a:pt x="33" y="433"/>
                      <a:pt x="145" y="544"/>
                      <a:pt x="288" y="544"/>
                    </a:cubicBezTo>
                    <a:cubicBezTo>
                      <a:pt x="447" y="513"/>
                      <a:pt x="558" y="433"/>
                      <a:pt x="543" y="274"/>
                    </a:cubicBezTo>
                    <a:cubicBezTo>
                      <a:pt x="550" y="89"/>
                      <a:pt x="420"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24"/>
              <p:cNvSpPr/>
              <p:nvPr/>
            </p:nvSpPr>
            <p:spPr>
              <a:xfrm>
                <a:off x="2599153" y="3440495"/>
                <a:ext cx="19671" cy="16590"/>
              </a:xfrm>
              <a:custGeom>
                <a:avLst/>
                <a:gdLst/>
                <a:ahLst/>
                <a:cxnLst/>
                <a:rect l="l" t="t" r="r" b="b"/>
                <a:pathLst>
                  <a:path w="664" h="560" extrusionOk="0">
                    <a:moveTo>
                      <a:pt x="363" y="0"/>
                    </a:moveTo>
                    <a:cubicBezTo>
                      <a:pt x="11" y="0"/>
                      <a:pt x="0" y="558"/>
                      <a:pt x="361" y="558"/>
                    </a:cubicBezTo>
                    <a:cubicBezTo>
                      <a:pt x="373" y="559"/>
                      <a:pt x="383" y="559"/>
                      <a:pt x="394" y="559"/>
                    </a:cubicBezTo>
                    <a:cubicBezTo>
                      <a:pt x="548" y="559"/>
                      <a:pt x="634" y="450"/>
                      <a:pt x="664" y="271"/>
                    </a:cubicBezTo>
                    <a:cubicBezTo>
                      <a:pt x="632" y="128"/>
                      <a:pt x="552" y="1"/>
                      <a:pt x="377" y="1"/>
                    </a:cubicBezTo>
                    <a:cubicBezTo>
                      <a:pt x="372" y="0"/>
                      <a:pt x="367"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4"/>
              <p:cNvSpPr/>
              <p:nvPr/>
            </p:nvSpPr>
            <p:spPr>
              <a:xfrm>
                <a:off x="1480009" y="3271632"/>
                <a:ext cx="16323" cy="15761"/>
              </a:xfrm>
              <a:custGeom>
                <a:avLst/>
                <a:gdLst/>
                <a:ahLst/>
                <a:cxnLst/>
                <a:rect l="l" t="t" r="r" b="b"/>
                <a:pathLst>
                  <a:path w="551" h="532" extrusionOk="0">
                    <a:moveTo>
                      <a:pt x="282" y="1"/>
                    </a:moveTo>
                    <a:cubicBezTo>
                      <a:pt x="273" y="1"/>
                      <a:pt x="264" y="1"/>
                      <a:pt x="255" y="2"/>
                    </a:cubicBezTo>
                    <a:cubicBezTo>
                      <a:pt x="96" y="18"/>
                      <a:pt x="0" y="114"/>
                      <a:pt x="0" y="273"/>
                    </a:cubicBezTo>
                    <a:cubicBezTo>
                      <a:pt x="0" y="448"/>
                      <a:pt x="131" y="532"/>
                      <a:pt x="263" y="532"/>
                    </a:cubicBezTo>
                    <a:cubicBezTo>
                      <a:pt x="406" y="532"/>
                      <a:pt x="550" y="432"/>
                      <a:pt x="526" y="241"/>
                    </a:cubicBezTo>
                    <a:cubicBezTo>
                      <a:pt x="526" y="107"/>
                      <a:pt x="41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4"/>
              <p:cNvSpPr/>
              <p:nvPr/>
            </p:nvSpPr>
            <p:spPr>
              <a:xfrm>
                <a:off x="2544524" y="3814451"/>
                <a:ext cx="16768" cy="16886"/>
              </a:xfrm>
              <a:custGeom>
                <a:avLst/>
                <a:gdLst/>
                <a:ahLst/>
                <a:cxnLst/>
                <a:rect l="l" t="t" r="r" b="b"/>
                <a:pathLst>
                  <a:path w="566" h="570" extrusionOk="0">
                    <a:moveTo>
                      <a:pt x="295" y="0"/>
                    </a:moveTo>
                    <a:cubicBezTo>
                      <a:pt x="136" y="0"/>
                      <a:pt x="9" y="127"/>
                      <a:pt x="9" y="287"/>
                    </a:cubicBezTo>
                    <a:cubicBezTo>
                      <a:pt x="1" y="474"/>
                      <a:pt x="142" y="569"/>
                      <a:pt x="285" y="569"/>
                    </a:cubicBezTo>
                    <a:cubicBezTo>
                      <a:pt x="421" y="569"/>
                      <a:pt x="558" y="482"/>
                      <a:pt x="566" y="302"/>
                    </a:cubicBezTo>
                    <a:cubicBezTo>
                      <a:pt x="566" y="127"/>
                      <a:pt x="455" y="32"/>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4"/>
              <p:cNvSpPr/>
              <p:nvPr/>
            </p:nvSpPr>
            <p:spPr>
              <a:xfrm>
                <a:off x="1794982" y="4093992"/>
                <a:ext cx="20797" cy="16649"/>
              </a:xfrm>
              <a:custGeom>
                <a:avLst/>
                <a:gdLst/>
                <a:ahLst/>
                <a:cxnLst/>
                <a:rect l="l" t="t" r="r" b="b"/>
                <a:pathLst>
                  <a:path w="702" h="562" extrusionOk="0">
                    <a:moveTo>
                      <a:pt x="372" y="0"/>
                    </a:moveTo>
                    <a:cubicBezTo>
                      <a:pt x="20" y="0"/>
                      <a:pt x="1" y="560"/>
                      <a:pt x="384" y="560"/>
                    </a:cubicBezTo>
                    <a:cubicBezTo>
                      <a:pt x="389" y="560"/>
                      <a:pt x="394" y="560"/>
                      <a:pt x="399" y="560"/>
                    </a:cubicBezTo>
                    <a:cubicBezTo>
                      <a:pt x="409" y="561"/>
                      <a:pt x="419" y="562"/>
                      <a:pt x="429" y="562"/>
                    </a:cubicBezTo>
                    <a:cubicBezTo>
                      <a:pt x="570" y="562"/>
                      <a:pt x="657" y="453"/>
                      <a:pt x="701" y="274"/>
                    </a:cubicBezTo>
                    <a:cubicBezTo>
                      <a:pt x="670" y="130"/>
                      <a:pt x="590" y="3"/>
                      <a:pt x="415" y="3"/>
                    </a:cubicBezTo>
                    <a:cubicBezTo>
                      <a:pt x="400" y="1"/>
                      <a:pt x="38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4"/>
              <p:cNvSpPr/>
              <p:nvPr/>
            </p:nvSpPr>
            <p:spPr>
              <a:xfrm>
                <a:off x="1580290" y="3958221"/>
                <a:ext cx="19049" cy="15672"/>
              </a:xfrm>
              <a:custGeom>
                <a:avLst/>
                <a:gdLst/>
                <a:ahLst/>
                <a:cxnLst/>
                <a:rect l="l" t="t" r="r" b="b"/>
                <a:pathLst>
                  <a:path w="643" h="529" extrusionOk="0">
                    <a:moveTo>
                      <a:pt x="342" y="1"/>
                    </a:moveTo>
                    <a:cubicBezTo>
                      <a:pt x="0" y="1"/>
                      <a:pt x="15" y="528"/>
                      <a:pt x="358" y="528"/>
                    </a:cubicBezTo>
                    <a:cubicBezTo>
                      <a:pt x="368" y="528"/>
                      <a:pt x="378" y="528"/>
                      <a:pt x="388" y="527"/>
                    </a:cubicBezTo>
                    <a:cubicBezTo>
                      <a:pt x="531" y="527"/>
                      <a:pt x="642" y="400"/>
                      <a:pt x="642" y="257"/>
                    </a:cubicBezTo>
                    <a:cubicBezTo>
                      <a:pt x="642" y="113"/>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4"/>
              <p:cNvSpPr/>
              <p:nvPr/>
            </p:nvSpPr>
            <p:spPr>
              <a:xfrm>
                <a:off x="1741716" y="4077314"/>
                <a:ext cx="16057" cy="15375"/>
              </a:xfrm>
              <a:custGeom>
                <a:avLst/>
                <a:gdLst/>
                <a:ahLst/>
                <a:cxnLst/>
                <a:rect l="l" t="t" r="r" b="b"/>
                <a:pathLst>
                  <a:path w="542" h="519" extrusionOk="0">
                    <a:moveTo>
                      <a:pt x="265" y="1"/>
                    </a:moveTo>
                    <a:cubicBezTo>
                      <a:pt x="136" y="1"/>
                      <a:pt x="8" y="89"/>
                      <a:pt x="16" y="264"/>
                    </a:cubicBezTo>
                    <a:cubicBezTo>
                      <a:pt x="0" y="407"/>
                      <a:pt x="128" y="518"/>
                      <a:pt x="271" y="518"/>
                    </a:cubicBezTo>
                    <a:cubicBezTo>
                      <a:pt x="414" y="518"/>
                      <a:pt x="542" y="407"/>
                      <a:pt x="526" y="264"/>
                    </a:cubicBezTo>
                    <a:cubicBezTo>
                      <a:pt x="526" y="89"/>
                      <a:pt x="394" y="1"/>
                      <a:pt x="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4"/>
              <p:cNvSpPr/>
              <p:nvPr/>
            </p:nvSpPr>
            <p:spPr>
              <a:xfrm>
                <a:off x="1908653" y="2952393"/>
                <a:ext cx="16501" cy="16116"/>
              </a:xfrm>
              <a:custGeom>
                <a:avLst/>
                <a:gdLst/>
                <a:ahLst/>
                <a:cxnLst/>
                <a:rect l="l" t="t" r="r" b="b"/>
                <a:pathLst>
                  <a:path w="557" h="544" extrusionOk="0">
                    <a:moveTo>
                      <a:pt x="282" y="1"/>
                    </a:moveTo>
                    <a:cubicBezTo>
                      <a:pt x="273" y="1"/>
                      <a:pt x="264" y="1"/>
                      <a:pt x="255" y="2"/>
                    </a:cubicBezTo>
                    <a:cubicBezTo>
                      <a:pt x="112" y="2"/>
                      <a:pt x="0" y="129"/>
                      <a:pt x="16" y="288"/>
                    </a:cubicBezTo>
                    <a:cubicBezTo>
                      <a:pt x="16" y="432"/>
                      <a:pt x="143" y="543"/>
                      <a:pt x="287" y="543"/>
                    </a:cubicBezTo>
                    <a:cubicBezTo>
                      <a:pt x="430" y="543"/>
                      <a:pt x="541" y="416"/>
                      <a:pt x="541" y="273"/>
                    </a:cubicBezTo>
                    <a:cubicBezTo>
                      <a:pt x="556" y="122"/>
                      <a:pt x="430"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4"/>
              <p:cNvSpPr/>
              <p:nvPr/>
            </p:nvSpPr>
            <p:spPr>
              <a:xfrm>
                <a:off x="2106459" y="2951978"/>
                <a:ext cx="17242" cy="16768"/>
              </a:xfrm>
              <a:custGeom>
                <a:avLst/>
                <a:gdLst/>
                <a:ahLst/>
                <a:cxnLst/>
                <a:rect l="l" t="t" r="r" b="b"/>
                <a:pathLst>
                  <a:path w="582" h="566" extrusionOk="0">
                    <a:moveTo>
                      <a:pt x="279" y="0"/>
                    </a:moveTo>
                    <a:cubicBezTo>
                      <a:pt x="136" y="32"/>
                      <a:pt x="24" y="96"/>
                      <a:pt x="9" y="271"/>
                    </a:cubicBezTo>
                    <a:cubicBezTo>
                      <a:pt x="0" y="466"/>
                      <a:pt x="146" y="565"/>
                      <a:pt x="290" y="565"/>
                    </a:cubicBezTo>
                    <a:cubicBezTo>
                      <a:pt x="428" y="565"/>
                      <a:pt x="566" y="474"/>
                      <a:pt x="566" y="287"/>
                    </a:cubicBezTo>
                    <a:cubicBezTo>
                      <a:pt x="582" y="127"/>
                      <a:pt x="470" y="32"/>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4"/>
              <p:cNvSpPr/>
              <p:nvPr/>
            </p:nvSpPr>
            <p:spPr>
              <a:xfrm>
                <a:off x="2441044" y="3125936"/>
                <a:ext cx="17005" cy="16086"/>
              </a:xfrm>
              <a:custGeom>
                <a:avLst/>
                <a:gdLst/>
                <a:ahLst/>
                <a:cxnLst/>
                <a:rect l="l" t="t" r="r" b="b"/>
                <a:pathLst>
                  <a:path w="574" h="543" extrusionOk="0">
                    <a:moveTo>
                      <a:pt x="262" y="0"/>
                    </a:moveTo>
                    <a:cubicBezTo>
                      <a:pt x="129" y="0"/>
                      <a:pt x="15" y="122"/>
                      <a:pt x="0" y="272"/>
                    </a:cubicBezTo>
                    <a:cubicBezTo>
                      <a:pt x="8" y="451"/>
                      <a:pt x="145" y="543"/>
                      <a:pt x="284" y="543"/>
                    </a:cubicBezTo>
                    <a:cubicBezTo>
                      <a:pt x="416" y="543"/>
                      <a:pt x="550" y="459"/>
                      <a:pt x="573" y="288"/>
                    </a:cubicBezTo>
                    <a:cubicBezTo>
                      <a:pt x="573" y="113"/>
                      <a:pt x="462" y="18"/>
                      <a:pt x="287" y="2"/>
                    </a:cubicBezTo>
                    <a:cubicBezTo>
                      <a:pt x="278" y="1"/>
                      <a:pt x="270"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4"/>
              <p:cNvSpPr/>
              <p:nvPr/>
            </p:nvSpPr>
            <p:spPr>
              <a:xfrm>
                <a:off x="1439927" y="3390873"/>
                <a:ext cx="16531" cy="16175"/>
              </a:xfrm>
              <a:custGeom>
                <a:avLst/>
                <a:gdLst/>
                <a:ahLst/>
                <a:cxnLst/>
                <a:rect l="l" t="t" r="r" b="b"/>
                <a:pathLst>
                  <a:path w="558" h="546" extrusionOk="0">
                    <a:moveTo>
                      <a:pt x="281" y="0"/>
                    </a:moveTo>
                    <a:cubicBezTo>
                      <a:pt x="153" y="0"/>
                      <a:pt x="24" y="80"/>
                      <a:pt x="0" y="243"/>
                    </a:cubicBezTo>
                    <a:cubicBezTo>
                      <a:pt x="0" y="418"/>
                      <a:pt x="112" y="514"/>
                      <a:pt x="287" y="545"/>
                    </a:cubicBezTo>
                    <a:cubicBezTo>
                      <a:pt x="430" y="514"/>
                      <a:pt x="557" y="434"/>
                      <a:pt x="557" y="259"/>
                    </a:cubicBezTo>
                    <a:cubicBezTo>
                      <a:pt x="549" y="88"/>
                      <a:pt x="416"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4"/>
              <p:cNvSpPr/>
              <p:nvPr/>
            </p:nvSpPr>
            <p:spPr>
              <a:xfrm>
                <a:off x="2166124" y="2969635"/>
                <a:ext cx="16768" cy="16797"/>
              </a:xfrm>
              <a:custGeom>
                <a:avLst/>
                <a:gdLst/>
                <a:ahLst/>
                <a:cxnLst/>
                <a:rect l="l" t="t" r="r" b="b"/>
                <a:pathLst>
                  <a:path w="566" h="567" extrusionOk="0">
                    <a:moveTo>
                      <a:pt x="282" y="1"/>
                    </a:moveTo>
                    <a:cubicBezTo>
                      <a:pt x="145" y="1"/>
                      <a:pt x="8" y="92"/>
                      <a:pt x="0" y="280"/>
                    </a:cubicBezTo>
                    <a:cubicBezTo>
                      <a:pt x="0" y="439"/>
                      <a:pt x="112" y="534"/>
                      <a:pt x="271" y="566"/>
                    </a:cubicBezTo>
                    <a:cubicBezTo>
                      <a:pt x="430" y="566"/>
                      <a:pt x="557" y="439"/>
                      <a:pt x="557" y="295"/>
                    </a:cubicBezTo>
                    <a:cubicBezTo>
                      <a:pt x="565" y="100"/>
                      <a:pt x="42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4"/>
              <p:cNvSpPr/>
              <p:nvPr/>
            </p:nvSpPr>
            <p:spPr>
              <a:xfrm>
                <a:off x="2115643" y="4132238"/>
                <a:ext cx="16531" cy="15642"/>
              </a:xfrm>
              <a:custGeom>
                <a:avLst/>
                <a:gdLst/>
                <a:ahLst/>
                <a:cxnLst/>
                <a:rect l="l" t="t" r="r" b="b"/>
                <a:pathLst>
                  <a:path w="558" h="528" extrusionOk="0">
                    <a:moveTo>
                      <a:pt x="247" y="0"/>
                    </a:moveTo>
                    <a:cubicBezTo>
                      <a:pt x="116" y="0"/>
                      <a:pt x="17" y="121"/>
                      <a:pt x="17" y="256"/>
                    </a:cubicBezTo>
                    <a:cubicBezTo>
                      <a:pt x="1" y="399"/>
                      <a:pt x="112" y="527"/>
                      <a:pt x="256" y="527"/>
                    </a:cubicBezTo>
                    <a:cubicBezTo>
                      <a:pt x="265" y="528"/>
                      <a:pt x="274" y="528"/>
                      <a:pt x="283" y="528"/>
                    </a:cubicBezTo>
                    <a:cubicBezTo>
                      <a:pt x="431" y="528"/>
                      <a:pt x="557" y="406"/>
                      <a:pt x="542" y="256"/>
                    </a:cubicBezTo>
                    <a:cubicBezTo>
                      <a:pt x="542" y="121"/>
                      <a:pt x="429" y="0"/>
                      <a:pt x="296" y="0"/>
                    </a:cubicBezTo>
                    <a:cubicBezTo>
                      <a:pt x="288" y="0"/>
                      <a:pt x="280" y="0"/>
                      <a:pt x="272" y="1"/>
                    </a:cubicBezTo>
                    <a:cubicBezTo>
                      <a:pt x="263" y="0"/>
                      <a:pt x="255" y="0"/>
                      <a:pt x="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4"/>
              <p:cNvSpPr/>
              <p:nvPr/>
            </p:nvSpPr>
            <p:spPr>
              <a:xfrm>
                <a:off x="1459509" y="3330586"/>
                <a:ext cx="17479" cy="17153"/>
              </a:xfrm>
              <a:custGeom>
                <a:avLst/>
                <a:gdLst/>
                <a:ahLst/>
                <a:cxnLst/>
                <a:rect l="l" t="t" r="r" b="b"/>
                <a:pathLst>
                  <a:path w="590" h="579" extrusionOk="0">
                    <a:moveTo>
                      <a:pt x="305" y="0"/>
                    </a:moveTo>
                    <a:cubicBezTo>
                      <a:pt x="296" y="0"/>
                      <a:pt x="287" y="1"/>
                      <a:pt x="278" y="2"/>
                    </a:cubicBezTo>
                    <a:cubicBezTo>
                      <a:pt x="119" y="34"/>
                      <a:pt x="8" y="113"/>
                      <a:pt x="8" y="288"/>
                    </a:cubicBezTo>
                    <a:cubicBezTo>
                      <a:pt x="0" y="483"/>
                      <a:pt x="145" y="579"/>
                      <a:pt x="289" y="579"/>
                    </a:cubicBezTo>
                    <a:cubicBezTo>
                      <a:pt x="440" y="579"/>
                      <a:pt x="589" y="475"/>
                      <a:pt x="565" y="272"/>
                    </a:cubicBezTo>
                    <a:cubicBezTo>
                      <a:pt x="565" y="122"/>
                      <a:pt x="452"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24"/>
              <p:cNvSpPr/>
              <p:nvPr/>
            </p:nvSpPr>
            <p:spPr>
              <a:xfrm>
                <a:off x="2222856" y="2989691"/>
                <a:ext cx="19671" cy="16531"/>
              </a:xfrm>
              <a:custGeom>
                <a:avLst/>
                <a:gdLst/>
                <a:ahLst/>
                <a:cxnLst/>
                <a:rect l="l" t="t" r="r" b="b"/>
                <a:pathLst>
                  <a:path w="664" h="558" extrusionOk="0">
                    <a:moveTo>
                      <a:pt x="362" y="0"/>
                    </a:moveTo>
                    <a:cubicBezTo>
                      <a:pt x="11" y="0"/>
                      <a:pt x="0" y="542"/>
                      <a:pt x="361" y="558"/>
                    </a:cubicBezTo>
                    <a:cubicBezTo>
                      <a:pt x="536" y="558"/>
                      <a:pt x="632" y="446"/>
                      <a:pt x="664" y="271"/>
                    </a:cubicBezTo>
                    <a:cubicBezTo>
                      <a:pt x="632" y="128"/>
                      <a:pt x="552" y="0"/>
                      <a:pt x="377" y="0"/>
                    </a:cubicBezTo>
                    <a:cubicBezTo>
                      <a:pt x="372" y="0"/>
                      <a:pt x="367"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24"/>
              <p:cNvSpPr/>
              <p:nvPr/>
            </p:nvSpPr>
            <p:spPr>
              <a:xfrm>
                <a:off x="1593473" y="3113198"/>
                <a:ext cx="19078" cy="15672"/>
              </a:xfrm>
              <a:custGeom>
                <a:avLst/>
                <a:gdLst/>
                <a:ahLst/>
                <a:cxnLst/>
                <a:rect l="l" t="t" r="r" b="b"/>
                <a:pathLst>
                  <a:path w="644" h="529" extrusionOk="0">
                    <a:moveTo>
                      <a:pt x="343" y="1"/>
                    </a:moveTo>
                    <a:cubicBezTo>
                      <a:pt x="0" y="1"/>
                      <a:pt x="0" y="528"/>
                      <a:pt x="343" y="528"/>
                    </a:cubicBezTo>
                    <a:cubicBezTo>
                      <a:pt x="353" y="528"/>
                      <a:pt x="362" y="528"/>
                      <a:pt x="372" y="527"/>
                    </a:cubicBezTo>
                    <a:cubicBezTo>
                      <a:pt x="516" y="527"/>
                      <a:pt x="643" y="416"/>
                      <a:pt x="643" y="272"/>
                    </a:cubicBezTo>
                    <a:cubicBezTo>
                      <a:pt x="643" y="113"/>
                      <a:pt x="532" y="2"/>
                      <a:pt x="372" y="2"/>
                    </a:cubicBezTo>
                    <a:cubicBezTo>
                      <a:pt x="362" y="1"/>
                      <a:pt x="353"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4"/>
              <p:cNvSpPr/>
              <p:nvPr/>
            </p:nvSpPr>
            <p:spPr>
              <a:xfrm>
                <a:off x="2284950" y="3009925"/>
                <a:ext cx="16531" cy="15790"/>
              </a:xfrm>
              <a:custGeom>
                <a:avLst/>
                <a:gdLst/>
                <a:ahLst/>
                <a:cxnLst/>
                <a:rect l="l" t="t" r="r" b="b"/>
                <a:pathLst>
                  <a:path w="558" h="533" extrusionOk="0">
                    <a:moveTo>
                      <a:pt x="314" y="0"/>
                    </a:moveTo>
                    <a:cubicBezTo>
                      <a:pt x="305" y="0"/>
                      <a:pt x="296" y="1"/>
                      <a:pt x="287" y="2"/>
                    </a:cubicBezTo>
                    <a:cubicBezTo>
                      <a:pt x="128" y="2"/>
                      <a:pt x="0" y="145"/>
                      <a:pt x="32" y="304"/>
                    </a:cubicBezTo>
                    <a:cubicBezTo>
                      <a:pt x="32" y="431"/>
                      <a:pt x="132" y="533"/>
                      <a:pt x="265" y="533"/>
                    </a:cubicBezTo>
                    <a:cubicBezTo>
                      <a:pt x="282" y="533"/>
                      <a:pt x="300" y="531"/>
                      <a:pt x="319" y="527"/>
                    </a:cubicBezTo>
                    <a:cubicBezTo>
                      <a:pt x="446" y="527"/>
                      <a:pt x="557" y="416"/>
                      <a:pt x="557" y="273"/>
                    </a:cubicBezTo>
                    <a:cubicBezTo>
                      <a:pt x="528" y="109"/>
                      <a:pt x="442"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4"/>
              <p:cNvSpPr/>
              <p:nvPr/>
            </p:nvSpPr>
            <p:spPr>
              <a:xfrm>
                <a:off x="1420581" y="3645618"/>
                <a:ext cx="17953" cy="15612"/>
              </a:xfrm>
              <a:custGeom>
                <a:avLst/>
                <a:gdLst/>
                <a:ahLst/>
                <a:cxnLst/>
                <a:rect l="l" t="t" r="r" b="b"/>
                <a:pathLst>
                  <a:path w="606" h="527" extrusionOk="0">
                    <a:moveTo>
                      <a:pt x="351" y="1"/>
                    </a:moveTo>
                    <a:cubicBezTo>
                      <a:pt x="6" y="16"/>
                      <a:pt x="1" y="526"/>
                      <a:pt x="335" y="526"/>
                    </a:cubicBezTo>
                    <a:cubicBezTo>
                      <a:pt x="340" y="526"/>
                      <a:pt x="346" y="526"/>
                      <a:pt x="351" y="526"/>
                    </a:cubicBezTo>
                    <a:cubicBezTo>
                      <a:pt x="494" y="526"/>
                      <a:pt x="606" y="414"/>
                      <a:pt x="606" y="271"/>
                    </a:cubicBezTo>
                    <a:cubicBezTo>
                      <a:pt x="590" y="112"/>
                      <a:pt x="494"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4"/>
              <p:cNvSpPr/>
              <p:nvPr/>
            </p:nvSpPr>
            <p:spPr>
              <a:xfrm>
                <a:off x="1419633" y="3447575"/>
                <a:ext cx="17005" cy="15761"/>
              </a:xfrm>
              <a:custGeom>
                <a:avLst/>
                <a:gdLst/>
                <a:ahLst/>
                <a:cxnLst/>
                <a:rect l="l" t="t" r="r" b="b"/>
                <a:pathLst>
                  <a:path w="574" h="532" extrusionOk="0">
                    <a:moveTo>
                      <a:pt x="287" y="0"/>
                    </a:moveTo>
                    <a:cubicBezTo>
                      <a:pt x="128" y="0"/>
                      <a:pt x="1" y="144"/>
                      <a:pt x="33" y="303"/>
                    </a:cubicBezTo>
                    <a:cubicBezTo>
                      <a:pt x="47" y="429"/>
                      <a:pt x="148" y="531"/>
                      <a:pt x="270" y="531"/>
                    </a:cubicBezTo>
                    <a:cubicBezTo>
                      <a:pt x="286" y="531"/>
                      <a:pt x="303" y="529"/>
                      <a:pt x="319" y="526"/>
                    </a:cubicBezTo>
                    <a:cubicBezTo>
                      <a:pt x="462" y="526"/>
                      <a:pt x="574" y="398"/>
                      <a:pt x="574" y="255"/>
                    </a:cubicBezTo>
                    <a:cubicBezTo>
                      <a:pt x="542" y="96"/>
                      <a:pt x="447" y="0"/>
                      <a:pt x="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4"/>
              <p:cNvSpPr/>
              <p:nvPr/>
            </p:nvSpPr>
            <p:spPr>
              <a:xfrm>
                <a:off x="1915408" y="4134134"/>
                <a:ext cx="18249" cy="15642"/>
              </a:xfrm>
              <a:custGeom>
                <a:avLst/>
                <a:gdLst/>
                <a:ahLst/>
                <a:cxnLst/>
                <a:rect l="l" t="t" r="r" b="b"/>
                <a:pathLst>
                  <a:path w="616" h="528" extrusionOk="0">
                    <a:moveTo>
                      <a:pt x="362" y="1"/>
                    </a:moveTo>
                    <a:cubicBezTo>
                      <a:pt x="26" y="1"/>
                      <a:pt x="0" y="511"/>
                      <a:pt x="345" y="526"/>
                    </a:cubicBezTo>
                    <a:cubicBezTo>
                      <a:pt x="355" y="527"/>
                      <a:pt x="365" y="528"/>
                      <a:pt x="375" y="528"/>
                    </a:cubicBezTo>
                    <a:cubicBezTo>
                      <a:pt x="514" y="528"/>
                      <a:pt x="586" y="421"/>
                      <a:pt x="616" y="272"/>
                    </a:cubicBezTo>
                    <a:cubicBezTo>
                      <a:pt x="616" y="128"/>
                      <a:pt x="520" y="17"/>
                      <a:pt x="377" y="1"/>
                    </a:cubicBezTo>
                    <a:cubicBezTo>
                      <a:pt x="372" y="1"/>
                      <a:pt x="367"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4"/>
              <p:cNvSpPr/>
              <p:nvPr/>
            </p:nvSpPr>
            <p:spPr>
              <a:xfrm>
                <a:off x="1857461" y="4113278"/>
                <a:ext cx="17479" cy="17597"/>
              </a:xfrm>
              <a:custGeom>
                <a:avLst/>
                <a:gdLst/>
                <a:ahLst/>
                <a:cxnLst/>
                <a:rect l="l" t="t" r="r" b="b"/>
                <a:pathLst>
                  <a:path w="590" h="594" extrusionOk="0">
                    <a:moveTo>
                      <a:pt x="301" y="1"/>
                    </a:moveTo>
                    <a:cubicBezTo>
                      <a:pt x="150" y="1"/>
                      <a:pt x="1" y="104"/>
                      <a:pt x="25" y="307"/>
                    </a:cubicBezTo>
                    <a:cubicBezTo>
                      <a:pt x="25" y="466"/>
                      <a:pt x="152" y="594"/>
                      <a:pt x="312" y="594"/>
                    </a:cubicBezTo>
                    <a:cubicBezTo>
                      <a:pt x="471" y="562"/>
                      <a:pt x="582" y="466"/>
                      <a:pt x="582" y="291"/>
                    </a:cubicBezTo>
                    <a:cubicBezTo>
                      <a:pt x="590" y="96"/>
                      <a:pt x="445"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4"/>
              <p:cNvSpPr/>
              <p:nvPr/>
            </p:nvSpPr>
            <p:spPr>
              <a:xfrm>
                <a:off x="2602145" y="3637086"/>
                <a:ext cx="18101" cy="15642"/>
              </a:xfrm>
              <a:custGeom>
                <a:avLst/>
                <a:gdLst/>
                <a:ahLst/>
                <a:cxnLst/>
                <a:rect l="l" t="t" r="r" b="b"/>
                <a:pathLst>
                  <a:path w="611" h="528" extrusionOk="0">
                    <a:moveTo>
                      <a:pt x="342" y="1"/>
                    </a:moveTo>
                    <a:cubicBezTo>
                      <a:pt x="20" y="1"/>
                      <a:pt x="0" y="496"/>
                      <a:pt x="340" y="527"/>
                    </a:cubicBezTo>
                    <a:cubicBezTo>
                      <a:pt x="483" y="527"/>
                      <a:pt x="579" y="432"/>
                      <a:pt x="611" y="273"/>
                    </a:cubicBezTo>
                    <a:cubicBezTo>
                      <a:pt x="611" y="129"/>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4"/>
              <p:cNvSpPr/>
              <p:nvPr/>
            </p:nvSpPr>
            <p:spPr>
              <a:xfrm>
                <a:off x="2622586" y="3578014"/>
                <a:ext cx="15553" cy="14487"/>
              </a:xfrm>
              <a:custGeom>
                <a:avLst/>
                <a:gdLst/>
                <a:ahLst/>
                <a:cxnLst/>
                <a:rect l="l" t="t" r="r" b="b"/>
                <a:pathLst>
                  <a:path w="525" h="489" extrusionOk="0">
                    <a:moveTo>
                      <a:pt x="272" y="1"/>
                    </a:moveTo>
                    <a:cubicBezTo>
                      <a:pt x="256" y="1"/>
                      <a:pt x="240" y="3"/>
                      <a:pt x="223" y="6"/>
                    </a:cubicBezTo>
                    <a:cubicBezTo>
                      <a:pt x="96" y="6"/>
                      <a:pt x="0" y="118"/>
                      <a:pt x="16" y="245"/>
                    </a:cubicBezTo>
                    <a:cubicBezTo>
                      <a:pt x="2" y="373"/>
                      <a:pt x="90" y="489"/>
                      <a:pt x="211" y="489"/>
                    </a:cubicBezTo>
                    <a:cubicBezTo>
                      <a:pt x="225" y="489"/>
                      <a:pt x="240" y="487"/>
                      <a:pt x="255" y="484"/>
                    </a:cubicBezTo>
                    <a:cubicBezTo>
                      <a:pt x="263" y="485"/>
                      <a:pt x="271" y="485"/>
                      <a:pt x="279" y="485"/>
                    </a:cubicBezTo>
                    <a:cubicBezTo>
                      <a:pt x="412" y="485"/>
                      <a:pt x="525" y="364"/>
                      <a:pt x="510" y="229"/>
                    </a:cubicBezTo>
                    <a:cubicBezTo>
                      <a:pt x="496" y="103"/>
                      <a:pt x="394"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24"/>
              <p:cNvSpPr/>
              <p:nvPr/>
            </p:nvSpPr>
            <p:spPr>
              <a:xfrm>
                <a:off x="1977976" y="4154842"/>
                <a:ext cx="16235" cy="13805"/>
              </a:xfrm>
              <a:custGeom>
                <a:avLst/>
                <a:gdLst/>
                <a:ahLst/>
                <a:cxnLst/>
                <a:rect l="l" t="t" r="r" b="b"/>
                <a:pathLst>
                  <a:path w="548" h="466" extrusionOk="0">
                    <a:moveTo>
                      <a:pt x="230" y="1"/>
                    </a:moveTo>
                    <a:cubicBezTo>
                      <a:pt x="114" y="1"/>
                      <a:pt x="16" y="106"/>
                      <a:pt x="16" y="225"/>
                    </a:cubicBezTo>
                    <a:cubicBezTo>
                      <a:pt x="0" y="353"/>
                      <a:pt x="96" y="464"/>
                      <a:pt x="223" y="464"/>
                    </a:cubicBezTo>
                    <a:cubicBezTo>
                      <a:pt x="233" y="465"/>
                      <a:pt x="242" y="466"/>
                      <a:pt x="251" y="466"/>
                    </a:cubicBezTo>
                    <a:cubicBezTo>
                      <a:pt x="527" y="466"/>
                      <a:pt x="547" y="18"/>
                      <a:pt x="255" y="2"/>
                    </a:cubicBezTo>
                    <a:cubicBezTo>
                      <a:pt x="247"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24"/>
              <p:cNvSpPr/>
              <p:nvPr/>
            </p:nvSpPr>
            <p:spPr>
              <a:xfrm>
                <a:off x="1497518" y="3213034"/>
                <a:ext cx="15524" cy="13924"/>
              </a:xfrm>
              <a:custGeom>
                <a:avLst/>
                <a:gdLst/>
                <a:ahLst/>
                <a:cxnLst/>
                <a:rect l="l" t="t" r="r" b="b"/>
                <a:pathLst>
                  <a:path w="524" h="470" extrusionOk="0">
                    <a:moveTo>
                      <a:pt x="236" y="0"/>
                    </a:moveTo>
                    <a:cubicBezTo>
                      <a:pt x="130" y="0"/>
                      <a:pt x="44" y="89"/>
                      <a:pt x="30" y="213"/>
                    </a:cubicBezTo>
                    <a:cubicBezTo>
                      <a:pt x="0" y="348"/>
                      <a:pt x="97" y="469"/>
                      <a:pt x="242" y="469"/>
                    </a:cubicBezTo>
                    <a:cubicBezTo>
                      <a:pt x="251" y="469"/>
                      <a:pt x="260" y="469"/>
                      <a:pt x="269" y="468"/>
                    </a:cubicBezTo>
                    <a:cubicBezTo>
                      <a:pt x="277" y="469"/>
                      <a:pt x="285" y="469"/>
                      <a:pt x="293" y="469"/>
                    </a:cubicBezTo>
                    <a:cubicBezTo>
                      <a:pt x="410" y="469"/>
                      <a:pt x="508" y="364"/>
                      <a:pt x="508" y="245"/>
                    </a:cubicBezTo>
                    <a:cubicBezTo>
                      <a:pt x="523" y="118"/>
                      <a:pt x="412" y="6"/>
                      <a:pt x="285" y="6"/>
                    </a:cubicBezTo>
                    <a:cubicBezTo>
                      <a:pt x="268" y="2"/>
                      <a:pt x="252"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24"/>
              <p:cNvSpPr/>
              <p:nvPr/>
            </p:nvSpPr>
            <p:spPr>
              <a:xfrm>
                <a:off x="1485194" y="3862414"/>
                <a:ext cx="14190" cy="13835"/>
              </a:xfrm>
              <a:custGeom>
                <a:avLst/>
                <a:gdLst/>
                <a:ahLst/>
                <a:cxnLst/>
                <a:rect l="l" t="t" r="r" b="b"/>
                <a:pathLst>
                  <a:path w="479" h="467" extrusionOk="0">
                    <a:moveTo>
                      <a:pt x="239" y="0"/>
                    </a:moveTo>
                    <a:cubicBezTo>
                      <a:pt x="131" y="0"/>
                      <a:pt x="24" y="68"/>
                      <a:pt x="16" y="212"/>
                    </a:cubicBezTo>
                    <a:cubicBezTo>
                      <a:pt x="0" y="355"/>
                      <a:pt x="80" y="434"/>
                      <a:pt x="239" y="466"/>
                    </a:cubicBezTo>
                    <a:cubicBezTo>
                      <a:pt x="366" y="466"/>
                      <a:pt x="462" y="371"/>
                      <a:pt x="462" y="243"/>
                    </a:cubicBezTo>
                    <a:cubicBezTo>
                      <a:pt x="479" y="84"/>
                      <a:pt x="359"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24"/>
              <p:cNvSpPr/>
              <p:nvPr/>
            </p:nvSpPr>
            <p:spPr>
              <a:xfrm>
                <a:off x="2402887" y="3048467"/>
                <a:ext cx="13657" cy="12976"/>
              </a:xfrm>
              <a:custGeom>
                <a:avLst/>
                <a:gdLst/>
                <a:ahLst/>
                <a:cxnLst/>
                <a:rect l="l" t="t" r="r" b="b"/>
                <a:pathLst>
                  <a:path w="461" h="438" extrusionOk="0">
                    <a:moveTo>
                      <a:pt x="209" y="1"/>
                    </a:moveTo>
                    <a:cubicBezTo>
                      <a:pt x="98" y="1"/>
                      <a:pt x="1" y="102"/>
                      <a:pt x="15" y="229"/>
                    </a:cubicBezTo>
                    <a:cubicBezTo>
                      <a:pt x="15" y="340"/>
                      <a:pt x="110" y="436"/>
                      <a:pt x="222" y="436"/>
                    </a:cubicBezTo>
                    <a:cubicBezTo>
                      <a:pt x="232" y="437"/>
                      <a:pt x="242" y="438"/>
                      <a:pt x="252" y="438"/>
                    </a:cubicBezTo>
                    <a:cubicBezTo>
                      <a:pt x="376" y="438"/>
                      <a:pt x="446" y="347"/>
                      <a:pt x="460" y="229"/>
                    </a:cubicBezTo>
                    <a:cubicBezTo>
                      <a:pt x="460" y="102"/>
                      <a:pt x="381" y="6"/>
                      <a:pt x="253" y="6"/>
                    </a:cubicBezTo>
                    <a:cubicBezTo>
                      <a:pt x="239" y="2"/>
                      <a:pt x="224"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24"/>
              <p:cNvSpPr/>
              <p:nvPr/>
            </p:nvSpPr>
            <p:spPr>
              <a:xfrm>
                <a:off x="2047743" y="2933522"/>
                <a:ext cx="17064" cy="13865"/>
              </a:xfrm>
              <a:custGeom>
                <a:avLst/>
                <a:gdLst/>
                <a:ahLst/>
                <a:cxnLst/>
                <a:rect l="l" t="t" r="r" b="b"/>
                <a:pathLst>
                  <a:path w="576" h="468" extrusionOk="0">
                    <a:moveTo>
                      <a:pt x="259" y="1"/>
                    </a:moveTo>
                    <a:cubicBezTo>
                      <a:pt x="142" y="1"/>
                      <a:pt x="33" y="91"/>
                      <a:pt x="33" y="209"/>
                    </a:cubicBezTo>
                    <a:cubicBezTo>
                      <a:pt x="1" y="337"/>
                      <a:pt x="96" y="464"/>
                      <a:pt x="224" y="464"/>
                    </a:cubicBezTo>
                    <a:cubicBezTo>
                      <a:pt x="239" y="466"/>
                      <a:pt x="253" y="467"/>
                      <a:pt x="267" y="467"/>
                    </a:cubicBezTo>
                    <a:cubicBezTo>
                      <a:pt x="546" y="467"/>
                      <a:pt x="575" y="33"/>
                      <a:pt x="287" y="2"/>
                    </a:cubicBezTo>
                    <a:cubicBezTo>
                      <a:pt x="278" y="1"/>
                      <a:pt x="26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24"/>
              <p:cNvSpPr/>
              <p:nvPr/>
            </p:nvSpPr>
            <p:spPr>
              <a:xfrm>
                <a:off x="2539577" y="3223906"/>
                <a:ext cx="16057" cy="14309"/>
              </a:xfrm>
              <a:custGeom>
                <a:avLst/>
                <a:gdLst/>
                <a:ahLst/>
                <a:cxnLst/>
                <a:rect l="l" t="t" r="r" b="b"/>
                <a:pathLst>
                  <a:path w="542" h="483" extrusionOk="0">
                    <a:moveTo>
                      <a:pt x="305" y="1"/>
                    </a:moveTo>
                    <a:cubicBezTo>
                      <a:pt x="249" y="1"/>
                      <a:pt x="191" y="22"/>
                      <a:pt x="144" y="69"/>
                    </a:cubicBezTo>
                    <a:cubicBezTo>
                      <a:pt x="1" y="228"/>
                      <a:pt x="96" y="467"/>
                      <a:pt x="303" y="483"/>
                    </a:cubicBezTo>
                    <a:cubicBezTo>
                      <a:pt x="446" y="483"/>
                      <a:pt x="526" y="403"/>
                      <a:pt x="542" y="228"/>
                    </a:cubicBezTo>
                    <a:cubicBezTo>
                      <a:pt x="531" y="89"/>
                      <a:pt x="42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24"/>
              <p:cNvSpPr/>
              <p:nvPr/>
            </p:nvSpPr>
            <p:spPr>
              <a:xfrm>
                <a:off x="2507997" y="3933099"/>
                <a:ext cx="14161" cy="12976"/>
              </a:xfrm>
              <a:custGeom>
                <a:avLst/>
                <a:gdLst/>
                <a:ahLst/>
                <a:cxnLst/>
                <a:rect l="l" t="t" r="r" b="b"/>
                <a:pathLst>
                  <a:path w="478" h="438" extrusionOk="0">
                    <a:moveTo>
                      <a:pt x="221" y="0"/>
                    </a:moveTo>
                    <a:cubicBezTo>
                      <a:pt x="113" y="0"/>
                      <a:pt x="18" y="89"/>
                      <a:pt x="32" y="213"/>
                    </a:cubicBezTo>
                    <a:cubicBezTo>
                      <a:pt x="0" y="325"/>
                      <a:pt x="96" y="436"/>
                      <a:pt x="223" y="436"/>
                    </a:cubicBezTo>
                    <a:cubicBezTo>
                      <a:pt x="235" y="437"/>
                      <a:pt x="247" y="438"/>
                      <a:pt x="258" y="438"/>
                    </a:cubicBezTo>
                    <a:cubicBezTo>
                      <a:pt x="379" y="438"/>
                      <a:pt x="449" y="359"/>
                      <a:pt x="478" y="213"/>
                    </a:cubicBezTo>
                    <a:cubicBezTo>
                      <a:pt x="478" y="102"/>
                      <a:pt x="382" y="22"/>
                      <a:pt x="271" y="6"/>
                    </a:cubicBezTo>
                    <a:cubicBezTo>
                      <a:pt x="254" y="2"/>
                      <a:pt x="238"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24"/>
              <p:cNvSpPr/>
              <p:nvPr/>
            </p:nvSpPr>
            <p:spPr>
              <a:xfrm>
                <a:off x="2528260" y="3875686"/>
                <a:ext cx="14190" cy="13390"/>
              </a:xfrm>
              <a:custGeom>
                <a:avLst/>
                <a:gdLst/>
                <a:ahLst/>
                <a:cxnLst/>
                <a:rect l="l" t="t" r="r" b="b"/>
                <a:pathLst>
                  <a:path w="479" h="452" extrusionOk="0">
                    <a:moveTo>
                      <a:pt x="212" y="1"/>
                    </a:moveTo>
                    <a:cubicBezTo>
                      <a:pt x="97" y="1"/>
                      <a:pt x="1" y="92"/>
                      <a:pt x="1" y="225"/>
                    </a:cubicBezTo>
                    <a:cubicBezTo>
                      <a:pt x="1" y="376"/>
                      <a:pt x="120" y="452"/>
                      <a:pt x="240" y="452"/>
                    </a:cubicBezTo>
                    <a:cubicBezTo>
                      <a:pt x="359" y="452"/>
                      <a:pt x="478" y="376"/>
                      <a:pt x="478" y="225"/>
                    </a:cubicBezTo>
                    <a:cubicBezTo>
                      <a:pt x="478" y="106"/>
                      <a:pt x="381" y="1"/>
                      <a:pt x="264" y="1"/>
                    </a:cubicBezTo>
                    <a:cubicBezTo>
                      <a:pt x="256" y="1"/>
                      <a:pt x="248" y="1"/>
                      <a:pt x="240" y="2"/>
                    </a:cubicBezTo>
                    <a:cubicBezTo>
                      <a:pt x="230" y="1"/>
                      <a:pt x="221"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24"/>
              <p:cNvSpPr/>
              <p:nvPr/>
            </p:nvSpPr>
            <p:spPr>
              <a:xfrm>
                <a:off x="1773297" y="2975501"/>
                <a:ext cx="14427" cy="14338"/>
              </a:xfrm>
              <a:custGeom>
                <a:avLst/>
                <a:gdLst/>
                <a:ahLst/>
                <a:cxnLst/>
                <a:rect l="l" t="t" r="r" b="b"/>
                <a:pathLst>
                  <a:path w="487" h="484" extrusionOk="0">
                    <a:moveTo>
                      <a:pt x="229" y="0"/>
                    </a:moveTo>
                    <a:cubicBezTo>
                      <a:pt x="100" y="0"/>
                      <a:pt x="17" y="106"/>
                      <a:pt x="17" y="225"/>
                    </a:cubicBezTo>
                    <a:cubicBezTo>
                      <a:pt x="1" y="396"/>
                      <a:pt x="126" y="484"/>
                      <a:pt x="250" y="484"/>
                    </a:cubicBezTo>
                    <a:cubicBezTo>
                      <a:pt x="369" y="484"/>
                      <a:pt x="486" y="404"/>
                      <a:pt x="478" y="241"/>
                    </a:cubicBezTo>
                    <a:cubicBezTo>
                      <a:pt x="478" y="113"/>
                      <a:pt x="383" y="2"/>
                      <a:pt x="256" y="2"/>
                    </a:cubicBezTo>
                    <a:cubicBezTo>
                      <a:pt x="246" y="1"/>
                      <a:pt x="237"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24"/>
              <p:cNvSpPr/>
              <p:nvPr/>
            </p:nvSpPr>
            <p:spPr>
              <a:xfrm>
                <a:off x="2342482" y="3029774"/>
                <a:ext cx="15583" cy="14813"/>
              </a:xfrm>
              <a:custGeom>
                <a:avLst/>
                <a:gdLst/>
                <a:ahLst/>
                <a:cxnLst/>
                <a:rect l="l" t="t" r="r" b="b"/>
                <a:pathLst>
                  <a:path w="526" h="500" extrusionOk="0">
                    <a:moveTo>
                      <a:pt x="255" y="0"/>
                    </a:moveTo>
                    <a:cubicBezTo>
                      <a:pt x="112" y="0"/>
                      <a:pt x="0" y="128"/>
                      <a:pt x="32" y="271"/>
                    </a:cubicBezTo>
                    <a:cubicBezTo>
                      <a:pt x="18" y="398"/>
                      <a:pt x="128" y="499"/>
                      <a:pt x="253" y="499"/>
                    </a:cubicBezTo>
                    <a:cubicBezTo>
                      <a:pt x="269" y="499"/>
                      <a:pt x="286" y="498"/>
                      <a:pt x="303" y="494"/>
                    </a:cubicBezTo>
                    <a:cubicBezTo>
                      <a:pt x="430" y="494"/>
                      <a:pt x="526" y="382"/>
                      <a:pt x="510" y="255"/>
                    </a:cubicBezTo>
                    <a:cubicBezTo>
                      <a:pt x="510" y="96"/>
                      <a:pt x="414" y="16"/>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24"/>
              <p:cNvSpPr/>
              <p:nvPr/>
            </p:nvSpPr>
            <p:spPr>
              <a:xfrm>
                <a:off x="1691561" y="3015109"/>
                <a:ext cx="16708" cy="13805"/>
              </a:xfrm>
              <a:custGeom>
                <a:avLst/>
                <a:gdLst/>
                <a:ahLst/>
                <a:cxnLst/>
                <a:rect l="l" t="t" r="r" b="b"/>
                <a:pathLst>
                  <a:path w="564" h="466" extrusionOk="0">
                    <a:moveTo>
                      <a:pt x="336" y="0"/>
                    </a:moveTo>
                    <a:cubicBezTo>
                      <a:pt x="327" y="0"/>
                      <a:pt x="318" y="1"/>
                      <a:pt x="309" y="2"/>
                    </a:cubicBezTo>
                    <a:cubicBezTo>
                      <a:pt x="1" y="17"/>
                      <a:pt x="20" y="465"/>
                      <a:pt x="311" y="465"/>
                    </a:cubicBezTo>
                    <a:cubicBezTo>
                      <a:pt x="320" y="465"/>
                      <a:pt x="330" y="465"/>
                      <a:pt x="340" y="464"/>
                    </a:cubicBezTo>
                    <a:cubicBezTo>
                      <a:pt x="500" y="448"/>
                      <a:pt x="563" y="352"/>
                      <a:pt x="563" y="209"/>
                    </a:cubicBezTo>
                    <a:cubicBezTo>
                      <a:pt x="549" y="91"/>
                      <a:pt x="452"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24"/>
              <p:cNvSpPr/>
              <p:nvPr/>
            </p:nvSpPr>
            <p:spPr>
              <a:xfrm>
                <a:off x="1441497" y="3783256"/>
                <a:ext cx="15909" cy="13331"/>
              </a:xfrm>
              <a:custGeom>
                <a:avLst/>
                <a:gdLst/>
                <a:ahLst/>
                <a:cxnLst/>
                <a:rect l="l" t="t" r="r" b="b"/>
                <a:pathLst>
                  <a:path w="537" h="450" extrusionOk="0">
                    <a:moveTo>
                      <a:pt x="322" y="1"/>
                    </a:moveTo>
                    <a:cubicBezTo>
                      <a:pt x="314" y="1"/>
                      <a:pt x="306" y="1"/>
                      <a:pt x="297" y="2"/>
                    </a:cubicBezTo>
                    <a:cubicBezTo>
                      <a:pt x="0" y="2"/>
                      <a:pt x="11" y="449"/>
                      <a:pt x="298" y="449"/>
                    </a:cubicBezTo>
                    <a:cubicBezTo>
                      <a:pt x="303" y="449"/>
                      <a:pt x="308" y="448"/>
                      <a:pt x="313" y="448"/>
                    </a:cubicBezTo>
                    <a:cubicBezTo>
                      <a:pt x="322" y="449"/>
                      <a:pt x="330" y="450"/>
                      <a:pt x="338" y="450"/>
                    </a:cubicBezTo>
                    <a:cubicBezTo>
                      <a:pt x="453" y="450"/>
                      <a:pt x="536" y="344"/>
                      <a:pt x="536" y="225"/>
                    </a:cubicBezTo>
                    <a:cubicBezTo>
                      <a:pt x="536" y="106"/>
                      <a:pt x="439"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24"/>
              <p:cNvSpPr/>
              <p:nvPr/>
            </p:nvSpPr>
            <p:spPr>
              <a:xfrm>
                <a:off x="2582978" y="3303272"/>
                <a:ext cx="14635" cy="13746"/>
              </a:xfrm>
              <a:custGeom>
                <a:avLst/>
                <a:gdLst/>
                <a:ahLst/>
                <a:cxnLst/>
                <a:rect l="l" t="t" r="r" b="b"/>
                <a:pathLst>
                  <a:path w="494" h="464" extrusionOk="0">
                    <a:moveTo>
                      <a:pt x="255" y="1"/>
                    </a:moveTo>
                    <a:cubicBezTo>
                      <a:pt x="128" y="1"/>
                      <a:pt x="16" y="96"/>
                      <a:pt x="16" y="223"/>
                    </a:cubicBezTo>
                    <a:cubicBezTo>
                      <a:pt x="0" y="367"/>
                      <a:pt x="112" y="462"/>
                      <a:pt x="239" y="462"/>
                    </a:cubicBezTo>
                    <a:cubicBezTo>
                      <a:pt x="248" y="463"/>
                      <a:pt x="258" y="464"/>
                      <a:pt x="267" y="464"/>
                    </a:cubicBezTo>
                    <a:cubicBezTo>
                      <a:pt x="384" y="464"/>
                      <a:pt x="492" y="372"/>
                      <a:pt x="478" y="239"/>
                    </a:cubicBezTo>
                    <a:cubicBezTo>
                      <a:pt x="494" y="112"/>
                      <a:pt x="382"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24"/>
              <p:cNvSpPr/>
              <p:nvPr/>
            </p:nvSpPr>
            <p:spPr>
              <a:xfrm>
                <a:off x="2622645" y="3383378"/>
                <a:ext cx="14101" cy="12887"/>
              </a:xfrm>
              <a:custGeom>
                <a:avLst/>
                <a:gdLst/>
                <a:ahLst/>
                <a:cxnLst/>
                <a:rect l="l" t="t" r="r" b="b"/>
                <a:pathLst>
                  <a:path w="476" h="435" extrusionOk="0">
                    <a:moveTo>
                      <a:pt x="226" y="1"/>
                    </a:moveTo>
                    <a:cubicBezTo>
                      <a:pt x="96" y="1"/>
                      <a:pt x="0" y="107"/>
                      <a:pt x="30" y="241"/>
                    </a:cubicBezTo>
                    <a:cubicBezTo>
                      <a:pt x="30" y="344"/>
                      <a:pt x="112" y="434"/>
                      <a:pt x="213" y="434"/>
                    </a:cubicBezTo>
                    <a:cubicBezTo>
                      <a:pt x="221" y="434"/>
                      <a:pt x="229" y="433"/>
                      <a:pt x="237" y="432"/>
                    </a:cubicBezTo>
                    <a:cubicBezTo>
                      <a:pt x="364" y="432"/>
                      <a:pt x="476" y="337"/>
                      <a:pt x="476" y="209"/>
                    </a:cubicBezTo>
                    <a:cubicBezTo>
                      <a:pt x="460" y="82"/>
                      <a:pt x="364" y="3"/>
                      <a:pt x="253" y="3"/>
                    </a:cubicBezTo>
                    <a:cubicBezTo>
                      <a:pt x="244" y="1"/>
                      <a:pt x="235"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24"/>
              <p:cNvSpPr/>
              <p:nvPr/>
            </p:nvSpPr>
            <p:spPr>
              <a:xfrm>
                <a:off x="1682792" y="4058176"/>
                <a:ext cx="17034" cy="13835"/>
              </a:xfrm>
              <a:custGeom>
                <a:avLst/>
                <a:gdLst/>
                <a:ahLst/>
                <a:cxnLst/>
                <a:rect l="l" t="t" r="r" b="b"/>
                <a:pathLst>
                  <a:path w="575" h="467" extrusionOk="0">
                    <a:moveTo>
                      <a:pt x="230" y="1"/>
                    </a:moveTo>
                    <a:cubicBezTo>
                      <a:pt x="113" y="1"/>
                      <a:pt x="16" y="106"/>
                      <a:pt x="16" y="225"/>
                    </a:cubicBezTo>
                    <a:cubicBezTo>
                      <a:pt x="1" y="345"/>
                      <a:pt x="99" y="465"/>
                      <a:pt x="217" y="465"/>
                    </a:cubicBezTo>
                    <a:cubicBezTo>
                      <a:pt x="224" y="465"/>
                      <a:pt x="231" y="465"/>
                      <a:pt x="239" y="464"/>
                    </a:cubicBezTo>
                    <a:cubicBezTo>
                      <a:pt x="253" y="466"/>
                      <a:pt x="266" y="467"/>
                      <a:pt x="279" y="467"/>
                    </a:cubicBezTo>
                    <a:cubicBezTo>
                      <a:pt x="565" y="467"/>
                      <a:pt x="574" y="1"/>
                      <a:pt x="282" y="1"/>
                    </a:cubicBezTo>
                    <a:cubicBezTo>
                      <a:pt x="273" y="1"/>
                      <a:pt x="264" y="1"/>
                      <a:pt x="254" y="2"/>
                    </a:cubicBezTo>
                    <a:cubicBezTo>
                      <a:pt x="246"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4"/>
              <p:cNvSpPr/>
              <p:nvPr/>
            </p:nvSpPr>
            <p:spPr>
              <a:xfrm>
                <a:off x="2642850" y="3519090"/>
                <a:ext cx="13716" cy="13450"/>
              </a:xfrm>
              <a:custGeom>
                <a:avLst/>
                <a:gdLst/>
                <a:ahLst/>
                <a:cxnLst/>
                <a:rect l="l" t="t" r="r" b="b"/>
                <a:pathLst>
                  <a:path w="463" h="454" extrusionOk="0">
                    <a:moveTo>
                      <a:pt x="211" y="0"/>
                    </a:moveTo>
                    <a:cubicBezTo>
                      <a:pt x="100" y="0"/>
                      <a:pt x="3" y="102"/>
                      <a:pt x="17" y="229"/>
                    </a:cubicBezTo>
                    <a:cubicBezTo>
                      <a:pt x="1" y="340"/>
                      <a:pt x="96" y="451"/>
                      <a:pt x="208" y="451"/>
                    </a:cubicBezTo>
                    <a:cubicBezTo>
                      <a:pt x="217" y="453"/>
                      <a:pt x="226" y="453"/>
                      <a:pt x="236" y="453"/>
                    </a:cubicBezTo>
                    <a:cubicBezTo>
                      <a:pt x="353" y="453"/>
                      <a:pt x="462" y="362"/>
                      <a:pt x="462" y="244"/>
                    </a:cubicBezTo>
                    <a:cubicBezTo>
                      <a:pt x="462" y="117"/>
                      <a:pt x="367" y="22"/>
                      <a:pt x="255" y="6"/>
                    </a:cubicBezTo>
                    <a:cubicBezTo>
                      <a:pt x="241" y="2"/>
                      <a:pt x="226"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4"/>
              <p:cNvSpPr/>
              <p:nvPr/>
            </p:nvSpPr>
            <p:spPr>
              <a:xfrm>
                <a:off x="1403251" y="3507862"/>
                <a:ext cx="15020" cy="13924"/>
              </a:xfrm>
              <a:custGeom>
                <a:avLst/>
                <a:gdLst/>
                <a:ahLst/>
                <a:cxnLst/>
                <a:rect l="l" t="t" r="r" b="b"/>
                <a:pathLst>
                  <a:path w="507" h="470" extrusionOk="0">
                    <a:moveTo>
                      <a:pt x="239" y="1"/>
                    </a:moveTo>
                    <a:cubicBezTo>
                      <a:pt x="122" y="1"/>
                      <a:pt x="14" y="92"/>
                      <a:pt x="29" y="210"/>
                    </a:cubicBezTo>
                    <a:cubicBezTo>
                      <a:pt x="0" y="352"/>
                      <a:pt x="99" y="469"/>
                      <a:pt x="223" y="469"/>
                    </a:cubicBezTo>
                    <a:cubicBezTo>
                      <a:pt x="238" y="469"/>
                      <a:pt x="252" y="468"/>
                      <a:pt x="267" y="464"/>
                    </a:cubicBezTo>
                    <a:cubicBezTo>
                      <a:pt x="276" y="465"/>
                      <a:pt x="284" y="466"/>
                      <a:pt x="292" y="466"/>
                    </a:cubicBezTo>
                    <a:cubicBezTo>
                      <a:pt x="408" y="466"/>
                      <a:pt x="505" y="361"/>
                      <a:pt x="490" y="241"/>
                    </a:cubicBezTo>
                    <a:cubicBezTo>
                      <a:pt x="506" y="114"/>
                      <a:pt x="395" y="3"/>
                      <a:pt x="267" y="3"/>
                    </a:cubicBezTo>
                    <a:cubicBezTo>
                      <a:pt x="258" y="2"/>
                      <a:pt x="24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4"/>
              <p:cNvSpPr/>
              <p:nvPr/>
            </p:nvSpPr>
            <p:spPr>
              <a:xfrm>
                <a:off x="2330039" y="4073699"/>
                <a:ext cx="16679" cy="13390"/>
              </a:xfrm>
              <a:custGeom>
                <a:avLst/>
                <a:gdLst/>
                <a:ahLst/>
                <a:cxnLst/>
                <a:rect l="l" t="t" r="r" b="b"/>
                <a:pathLst>
                  <a:path w="563" h="452" extrusionOk="0">
                    <a:moveTo>
                      <a:pt x="283" y="1"/>
                    </a:moveTo>
                    <a:cubicBezTo>
                      <a:pt x="0" y="1"/>
                      <a:pt x="4" y="451"/>
                      <a:pt x="282" y="451"/>
                    </a:cubicBezTo>
                    <a:cubicBezTo>
                      <a:pt x="290" y="451"/>
                      <a:pt x="299" y="450"/>
                      <a:pt x="309" y="449"/>
                    </a:cubicBezTo>
                    <a:cubicBezTo>
                      <a:pt x="318" y="450"/>
                      <a:pt x="327" y="451"/>
                      <a:pt x="336" y="451"/>
                    </a:cubicBezTo>
                    <a:cubicBezTo>
                      <a:pt x="452" y="451"/>
                      <a:pt x="548" y="359"/>
                      <a:pt x="548" y="226"/>
                    </a:cubicBezTo>
                    <a:cubicBezTo>
                      <a:pt x="563" y="107"/>
                      <a:pt x="466" y="2"/>
                      <a:pt x="349" y="2"/>
                    </a:cubicBezTo>
                    <a:cubicBezTo>
                      <a:pt x="341" y="2"/>
                      <a:pt x="333" y="3"/>
                      <a:pt x="325" y="4"/>
                    </a:cubicBezTo>
                    <a:cubicBezTo>
                      <a:pt x="310" y="2"/>
                      <a:pt x="29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4"/>
              <p:cNvSpPr/>
              <p:nvPr/>
            </p:nvSpPr>
            <p:spPr>
              <a:xfrm>
                <a:off x="2501864" y="3147503"/>
                <a:ext cx="13687" cy="12976"/>
              </a:xfrm>
              <a:custGeom>
                <a:avLst/>
                <a:gdLst/>
                <a:ahLst/>
                <a:cxnLst/>
                <a:rect l="l" t="t" r="r" b="b"/>
                <a:pathLst>
                  <a:path w="462" h="438" extrusionOk="0">
                    <a:moveTo>
                      <a:pt x="211" y="0"/>
                    </a:moveTo>
                    <a:cubicBezTo>
                      <a:pt x="100" y="0"/>
                      <a:pt x="2" y="100"/>
                      <a:pt x="16" y="213"/>
                    </a:cubicBezTo>
                    <a:cubicBezTo>
                      <a:pt x="0" y="340"/>
                      <a:pt x="96" y="436"/>
                      <a:pt x="223" y="436"/>
                    </a:cubicBezTo>
                    <a:cubicBezTo>
                      <a:pt x="233" y="437"/>
                      <a:pt x="242" y="437"/>
                      <a:pt x="251" y="437"/>
                    </a:cubicBezTo>
                    <a:cubicBezTo>
                      <a:pt x="366" y="437"/>
                      <a:pt x="462" y="347"/>
                      <a:pt x="462" y="229"/>
                    </a:cubicBezTo>
                    <a:cubicBezTo>
                      <a:pt x="462" y="117"/>
                      <a:pt x="382" y="6"/>
                      <a:pt x="255" y="6"/>
                    </a:cubicBezTo>
                    <a:cubicBezTo>
                      <a:pt x="240" y="2"/>
                      <a:pt x="225"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4"/>
              <p:cNvSpPr/>
              <p:nvPr/>
            </p:nvSpPr>
            <p:spPr>
              <a:xfrm>
                <a:off x="2252896" y="4113338"/>
                <a:ext cx="14161" cy="13450"/>
              </a:xfrm>
              <a:custGeom>
                <a:avLst/>
                <a:gdLst/>
                <a:ahLst/>
                <a:cxnLst/>
                <a:rect l="l" t="t" r="r" b="b"/>
                <a:pathLst>
                  <a:path w="478" h="454" extrusionOk="0">
                    <a:moveTo>
                      <a:pt x="267" y="1"/>
                    </a:moveTo>
                    <a:cubicBezTo>
                      <a:pt x="257" y="1"/>
                      <a:pt x="248" y="2"/>
                      <a:pt x="239" y="3"/>
                    </a:cubicBezTo>
                    <a:cubicBezTo>
                      <a:pt x="231" y="2"/>
                      <a:pt x="222" y="1"/>
                      <a:pt x="214" y="1"/>
                    </a:cubicBezTo>
                    <a:cubicBezTo>
                      <a:pt x="98" y="1"/>
                      <a:pt x="1" y="107"/>
                      <a:pt x="16" y="241"/>
                    </a:cubicBezTo>
                    <a:cubicBezTo>
                      <a:pt x="2" y="354"/>
                      <a:pt x="99" y="454"/>
                      <a:pt x="210" y="454"/>
                    </a:cubicBezTo>
                    <a:cubicBezTo>
                      <a:pt x="225" y="454"/>
                      <a:pt x="240" y="452"/>
                      <a:pt x="255" y="448"/>
                    </a:cubicBezTo>
                    <a:cubicBezTo>
                      <a:pt x="398" y="448"/>
                      <a:pt x="477" y="369"/>
                      <a:pt x="477" y="194"/>
                    </a:cubicBezTo>
                    <a:cubicBezTo>
                      <a:pt x="477" y="90"/>
                      <a:pt x="382"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4"/>
              <p:cNvSpPr/>
              <p:nvPr/>
            </p:nvSpPr>
            <p:spPr>
              <a:xfrm>
                <a:off x="1988019" y="2914651"/>
                <a:ext cx="14487" cy="12354"/>
              </a:xfrm>
              <a:custGeom>
                <a:avLst/>
                <a:gdLst/>
                <a:ahLst/>
                <a:cxnLst/>
                <a:rect l="l" t="t" r="r" b="b"/>
                <a:pathLst>
                  <a:path w="489" h="417" extrusionOk="0">
                    <a:moveTo>
                      <a:pt x="306" y="1"/>
                    </a:moveTo>
                    <a:cubicBezTo>
                      <a:pt x="298" y="1"/>
                      <a:pt x="290" y="1"/>
                      <a:pt x="282" y="3"/>
                    </a:cubicBezTo>
                    <a:cubicBezTo>
                      <a:pt x="1" y="3"/>
                      <a:pt x="11" y="417"/>
                      <a:pt x="282" y="417"/>
                    </a:cubicBezTo>
                    <a:cubicBezTo>
                      <a:pt x="287" y="417"/>
                      <a:pt x="293" y="417"/>
                      <a:pt x="298" y="416"/>
                    </a:cubicBezTo>
                    <a:cubicBezTo>
                      <a:pt x="409" y="401"/>
                      <a:pt x="489" y="305"/>
                      <a:pt x="489" y="194"/>
                    </a:cubicBezTo>
                    <a:cubicBezTo>
                      <a:pt x="459" y="90"/>
                      <a:pt x="40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24"/>
              <p:cNvSpPr/>
              <p:nvPr/>
            </p:nvSpPr>
            <p:spPr>
              <a:xfrm>
                <a:off x="1851121" y="2934055"/>
                <a:ext cx="12768" cy="12768"/>
              </a:xfrm>
              <a:custGeom>
                <a:avLst/>
                <a:gdLst/>
                <a:ahLst/>
                <a:cxnLst/>
                <a:rect l="l" t="t" r="r" b="b"/>
                <a:pathLst>
                  <a:path w="431" h="431" extrusionOk="0">
                    <a:moveTo>
                      <a:pt x="223" y="0"/>
                    </a:moveTo>
                    <a:cubicBezTo>
                      <a:pt x="112" y="0"/>
                      <a:pt x="16" y="96"/>
                      <a:pt x="0" y="207"/>
                    </a:cubicBezTo>
                    <a:cubicBezTo>
                      <a:pt x="0" y="354"/>
                      <a:pt x="110" y="430"/>
                      <a:pt x="218" y="430"/>
                    </a:cubicBezTo>
                    <a:cubicBezTo>
                      <a:pt x="321" y="430"/>
                      <a:pt x="422" y="362"/>
                      <a:pt x="430" y="223"/>
                    </a:cubicBezTo>
                    <a:cubicBezTo>
                      <a:pt x="430" y="96"/>
                      <a:pt x="350" y="32"/>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4"/>
              <p:cNvSpPr/>
              <p:nvPr/>
            </p:nvSpPr>
            <p:spPr>
              <a:xfrm>
                <a:off x="1622565" y="4038890"/>
                <a:ext cx="14961" cy="12354"/>
              </a:xfrm>
              <a:custGeom>
                <a:avLst/>
                <a:gdLst/>
                <a:ahLst/>
                <a:cxnLst/>
                <a:rect l="l" t="t" r="r" b="b"/>
                <a:pathLst>
                  <a:path w="505" h="417" extrusionOk="0">
                    <a:moveTo>
                      <a:pt x="282" y="0"/>
                    </a:moveTo>
                    <a:cubicBezTo>
                      <a:pt x="11" y="0"/>
                      <a:pt x="1" y="415"/>
                      <a:pt x="282" y="415"/>
                    </a:cubicBezTo>
                    <a:cubicBezTo>
                      <a:pt x="290" y="416"/>
                      <a:pt x="298" y="416"/>
                      <a:pt x="306" y="416"/>
                    </a:cubicBezTo>
                    <a:cubicBezTo>
                      <a:pt x="405" y="416"/>
                      <a:pt x="475" y="327"/>
                      <a:pt x="505" y="224"/>
                    </a:cubicBezTo>
                    <a:cubicBezTo>
                      <a:pt x="505" y="112"/>
                      <a:pt x="409" y="17"/>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24"/>
              <p:cNvSpPr/>
              <p:nvPr/>
            </p:nvSpPr>
            <p:spPr>
              <a:xfrm>
                <a:off x="1402806" y="3706883"/>
                <a:ext cx="14516" cy="12354"/>
              </a:xfrm>
              <a:custGeom>
                <a:avLst/>
                <a:gdLst/>
                <a:ahLst/>
                <a:cxnLst/>
                <a:rect l="l" t="t" r="r" b="b"/>
                <a:pathLst>
                  <a:path w="490" h="417" extrusionOk="0">
                    <a:moveTo>
                      <a:pt x="294" y="0"/>
                    </a:moveTo>
                    <a:cubicBezTo>
                      <a:pt x="285" y="0"/>
                      <a:pt x="276" y="1"/>
                      <a:pt x="266" y="2"/>
                    </a:cubicBezTo>
                    <a:cubicBezTo>
                      <a:pt x="1" y="2"/>
                      <a:pt x="11" y="416"/>
                      <a:pt x="283" y="416"/>
                    </a:cubicBezTo>
                    <a:cubicBezTo>
                      <a:pt x="288" y="416"/>
                      <a:pt x="293" y="416"/>
                      <a:pt x="298" y="416"/>
                    </a:cubicBezTo>
                    <a:cubicBezTo>
                      <a:pt x="410" y="400"/>
                      <a:pt x="489" y="304"/>
                      <a:pt x="489" y="193"/>
                    </a:cubicBezTo>
                    <a:cubicBezTo>
                      <a:pt x="460" y="90"/>
                      <a:pt x="403"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24"/>
              <p:cNvSpPr/>
              <p:nvPr/>
            </p:nvSpPr>
            <p:spPr>
              <a:xfrm>
                <a:off x="1384735" y="3568149"/>
                <a:ext cx="12768" cy="12413"/>
              </a:xfrm>
              <a:custGeom>
                <a:avLst/>
                <a:gdLst/>
                <a:ahLst/>
                <a:cxnLst/>
                <a:rect l="l" t="t" r="r" b="b"/>
                <a:pathLst>
                  <a:path w="431" h="419" extrusionOk="0">
                    <a:moveTo>
                      <a:pt x="213" y="1"/>
                    </a:moveTo>
                    <a:cubicBezTo>
                      <a:pt x="110" y="1"/>
                      <a:pt x="9" y="65"/>
                      <a:pt x="1" y="196"/>
                    </a:cubicBezTo>
                    <a:cubicBezTo>
                      <a:pt x="1" y="323"/>
                      <a:pt x="81" y="387"/>
                      <a:pt x="208" y="419"/>
                    </a:cubicBezTo>
                    <a:cubicBezTo>
                      <a:pt x="319" y="419"/>
                      <a:pt x="415" y="339"/>
                      <a:pt x="431" y="212"/>
                    </a:cubicBezTo>
                    <a:cubicBezTo>
                      <a:pt x="431" y="73"/>
                      <a:pt x="321"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24"/>
              <p:cNvSpPr/>
              <p:nvPr/>
            </p:nvSpPr>
            <p:spPr>
              <a:xfrm>
                <a:off x="2410530" y="4034654"/>
                <a:ext cx="14961" cy="12354"/>
              </a:xfrm>
              <a:custGeom>
                <a:avLst/>
                <a:gdLst/>
                <a:ahLst/>
                <a:cxnLst/>
                <a:rect l="l" t="t" r="r" b="b"/>
                <a:pathLst>
                  <a:path w="505" h="417" extrusionOk="0">
                    <a:moveTo>
                      <a:pt x="282" y="0"/>
                    </a:moveTo>
                    <a:cubicBezTo>
                      <a:pt x="11" y="0"/>
                      <a:pt x="1" y="399"/>
                      <a:pt x="266" y="414"/>
                    </a:cubicBezTo>
                    <a:cubicBezTo>
                      <a:pt x="275" y="415"/>
                      <a:pt x="285" y="416"/>
                      <a:pt x="293" y="416"/>
                    </a:cubicBezTo>
                    <a:cubicBezTo>
                      <a:pt x="405" y="416"/>
                      <a:pt x="475" y="327"/>
                      <a:pt x="505" y="223"/>
                    </a:cubicBezTo>
                    <a:cubicBezTo>
                      <a:pt x="489" y="96"/>
                      <a:pt x="409" y="0"/>
                      <a:pt x="298" y="0"/>
                    </a:cubicBezTo>
                    <a:cubicBezTo>
                      <a:pt x="292"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24"/>
              <p:cNvSpPr/>
              <p:nvPr/>
            </p:nvSpPr>
            <p:spPr>
              <a:xfrm>
                <a:off x="1518670" y="3154258"/>
                <a:ext cx="13242" cy="12768"/>
              </a:xfrm>
              <a:custGeom>
                <a:avLst/>
                <a:gdLst/>
                <a:ahLst/>
                <a:cxnLst/>
                <a:rect l="l" t="t" r="r" b="b"/>
                <a:pathLst>
                  <a:path w="447" h="431" extrusionOk="0">
                    <a:moveTo>
                      <a:pt x="239" y="1"/>
                    </a:moveTo>
                    <a:cubicBezTo>
                      <a:pt x="112" y="1"/>
                      <a:pt x="16" y="96"/>
                      <a:pt x="16" y="208"/>
                    </a:cubicBezTo>
                    <a:cubicBezTo>
                      <a:pt x="1" y="335"/>
                      <a:pt x="96" y="399"/>
                      <a:pt x="239" y="430"/>
                    </a:cubicBezTo>
                    <a:cubicBezTo>
                      <a:pt x="335" y="414"/>
                      <a:pt x="414" y="335"/>
                      <a:pt x="430" y="223"/>
                    </a:cubicBezTo>
                    <a:cubicBezTo>
                      <a:pt x="446" y="112"/>
                      <a:pt x="35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24"/>
              <p:cNvSpPr/>
              <p:nvPr/>
            </p:nvSpPr>
            <p:spPr>
              <a:xfrm>
                <a:off x="1523528" y="3942224"/>
                <a:ext cx="14990" cy="12294"/>
              </a:xfrm>
              <a:custGeom>
                <a:avLst/>
                <a:gdLst/>
                <a:ahLst/>
                <a:cxnLst/>
                <a:rect l="l" t="t" r="r" b="b"/>
                <a:pathLst>
                  <a:path w="506" h="415" extrusionOk="0">
                    <a:moveTo>
                      <a:pt x="282" y="0"/>
                    </a:moveTo>
                    <a:cubicBezTo>
                      <a:pt x="11" y="0"/>
                      <a:pt x="1" y="399"/>
                      <a:pt x="266" y="415"/>
                    </a:cubicBezTo>
                    <a:cubicBezTo>
                      <a:pt x="394" y="415"/>
                      <a:pt x="473" y="335"/>
                      <a:pt x="505" y="223"/>
                    </a:cubicBezTo>
                    <a:cubicBezTo>
                      <a:pt x="489" y="96"/>
                      <a:pt x="410" y="1"/>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24"/>
              <p:cNvSpPr/>
              <p:nvPr/>
            </p:nvSpPr>
            <p:spPr>
              <a:xfrm>
                <a:off x="1617706" y="3055221"/>
                <a:ext cx="13005" cy="12413"/>
              </a:xfrm>
              <a:custGeom>
                <a:avLst/>
                <a:gdLst/>
                <a:ahLst/>
                <a:cxnLst/>
                <a:rect l="l" t="t" r="r" b="b"/>
                <a:pathLst>
                  <a:path w="439" h="419" extrusionOk="0">
                    <a:moveTo>
                      <a:pt x="223" y="1"/>
                    </a:moveTo>
                    <a:cubicBezTo>
                      <a:pt x="96" y="33"/>
                      <a:pt x="0" y="96"/>
                      <a:pt x="16" y="224"/>
                    </a:cubicBezTo>
                    <a:cubicBezTo>
                      <a:pt x="24" y="355"/>
                      <a:pt x="125" y="419"/>
                      <a:pt x="226" y="419"/>
                    </a:cubicBezTo>
                    <a:cubicBezTo>
                      <a:pt x="332" y="419"/>
                      <a:pt x="438" y="347"/>
                      <a:pt x="430" y="208"/>
                    </a:cubicBezTo>
                    <a:cubicBezTo>
                      <a:pt x="414" y="81"/>
                      <a:pt x="334"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24"/>
              <p:cNvSpPr/>
              <p:nvPr/>
            </p:nvSpPr>
            <p:spPr>
              <a:xfrm>
                <a:off x="2176967" y="4153420"/>
                <a:ext cx="12768" cy="12828"/>
              </a:xfrm>
              <a:custGeom>
                <a:avLst/>
                <a:gdLst/>
                <a:ahLst/>
                <a:cxnLst/>
                <a:rect l="l" t="t" r="r" b="b"/>
                <a:pathLst>
                  <a:path w="431" h="433" extrusionOk="0">
                    <a:moveTo>
                      <a:pt x="199" y="1"/>
                    </a:moveTo>
                    <a:cubicBezTo>
                      <a:pt x="96" y="1"/>
                      <a:pt x="0" y="92"/>
                      <a:pt x="0" y="210"/>
                    </a:cubicBezTo>
                    <a:cubicBezTo>
                      <a:pt x="0" y="337"/>
                      <a:pt x="80" y="401"/>
                      <a:pt x="207" y="432"/>
                    </a:cubicBezTo>
                    <a:cubicBezTo>
                      <a:pt x="319" y="432"/>
                      <a:pt x="414" y="337"/>
                      <a:pt x="414" y="226"/>
                    </a:cubicBezTo>
                    <a:cubicBezTo>
                      <a:pt x="430" y="98"/>
                      <a:pt x="335" y="3"/>
                      <a:pt x="223" y="3"/>
                    </a:cubicBezTo>
                    <a:cubicBezTo>
                      <a:pt x="215" y="1"/>
                      <a:pt x="207"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24"/>
              <p:cNvSpPr/>
              <p:nvPr/>
            </p:nvSpPr>
            <p:spPr>
              <a:xfrm>
                <a:off x="2038322" y="4173624"/>
                <a:ext cx="12768" cy="12413"/>
              </a:xfrm>
              <a:custGeom>
                <a:avLst/>
                <a:gdLst/>
                <a:ahLst/>
                <a:cxnLst/>
                <a:rect l="l" t="t" r="r" b="b"/>
                <a:pathLst>
                  <a:path w="431" h="419" extrusionOk="0">
                    <a:moveTo>
                      <a:pt x="217" y="1"/>
                    </a:moveTo>
                    <a:cubicBezTo>
                      <a:pt x="110" y="1"/>
                      <a:pt x="1" y="73"/>
                      <a:pt x="1" y="212"/>
                    </a:cubicBezTo>
                    <a:cubicBezTo>
                      <a:pt x="16" y="323"/>
                      <a:pt x="96" y="403"/>
                      <a:pt x="239" y="419"/>
                    </a:cubicBezTo>
                    <a:cubicBezTo>
                      <a:pt x="335" y="371"/>
                      <a:pt x="430" y="323"/>
                      <a:pt x="414" y="196"/>
                    </a:cubicBezTo>
                    <a:cubicBezTo>
                      <a:pt x="414" y="65"/>
                      <a:pt x="317"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24"/>
              <p:cNvSpPr/>
              <p:nvPr/>
            </p:nvSpPr>
            <p:spPr>
              <a:xfrm>
                <a:off x="2186862" y="2913762"/>
                <a:ext cx="9924" cy="9065"/>
              </a:xfrm>
              <a:custGeom>
                <a:avLst/>
                <a:gdLst/>
                <a:ahLst/>
                <a:cxnLst/>
                <a:rect l="l" t="t" r="r" b="b"/>
                <a:pathLst>
                  <a:path w="335" h="306" extrusionOk="0">
                    <a:moveTo>
                      <a:pt x="160" y="1"/>
                    </a:moveTo>
                    <a:cubicBezTo>
                      <a:pt x="64" y="17"/>
                      <a:pt x="1" y="80"/>
                      <a:pt x="16" y="176"/>
                    </a:cubicBezTo>
                    <a:cubicBezTo>
                      <a:pt x="32" y="261"/>
                      <a:pt x="105" y="305"/>
                      <a:pt x="177" y="305"/>
                    </a:cubicBezTo>
                    <a:cubicBezTo>
                      <a:pt x="252" y="305"/>
                      <a:pt x="327" y="258"/>
                      <a:pt x="335" y="160"/>
                    </a:cubicBezTo>
                    <a:cubicBezTo>
                      <a:pt x="335" y="64"/>
                      <a:pt x="271"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24"/>
              <p:cNvSpPr/>
              <p:nvPr/>
            </p:nvSpPr>
            <p:spPr>
              <a:xfrm>
                <a:off x="2462582" y="3070241"/>
                <a:ext cx="11909" cy="9124"/>
              </a:xfrm>
              <a:custGeom>
                <a:avLst/>
                <a:gdLst/>
                <a:ahLst/>
                <a:cxnLst/>
                <a:rect l="l" t="t" r="r" b="b"/>
                <a:pathLst>
                  <a:path w="402" h="308" extrusionOk="0">
                    <a:moveTo>
                      <a:pt x="260" y="1"/>
                    </a:moveTo>
                    <a:cubicBezTo>
                      <a:pt x="250" y="1"/>
                      <a:pt x="240" y="2"/>
                      <a:pt x="228" y="3"/>
                    </a:cubicBezTo>
                    <a:cubicBezTo>
                      <a:pt x="223" y="3"/>
                      <a:pt x="218" y="3"/>
                      <a:pt x="213" y="3"/>
                    </a:cubicBezTo>
                    <a:cubicBezTo>
                      <a:pt x="0" y="3"/>
                      <a:pt x="9" y="308"/>
                      <a:pt x="200" y="308"/>
                    </a:cubicBezTo>
                    <a:cubicBezTo>
                      <a:pt x="209" y="308"/>
                      <a:pt x="218" y="307"/>
                      <a:pt x="228" y="306"/>
                    </a:cubicBezTo>
                    <a:cubicBezTo>
                      <a:pt x="236" y="307"/>
                      <a:pt x="244" y="308"/>
                      <a:pt x="252" y="308"/>
                    </a:cubicBezTo>
                    <a:cubicBezTo>
                      <a:pt x="337" y="308"/>
                      <a:pt x="402" y="234"/>
                      <a:pt x="387" y="147"/>
                    </a:cubicBezTo>
                    <a:cubicBezTo>
                      <a:pt x="373" y="61"/>
                      <a:pt x="34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24"/>
              <p:cNvSpPr/>
              <p:nvPr/>
            </p:nvSpPr>
            <p:spPr>
              <a:xfrm>
                <a:off x="2246763" y="2933581"/>
                <a:ext cx="9450" cy="8976"/>
              </a:xfrm>
              <a:custGeom>
                <a:avLst/>
                <a:gdLst/>
                <a:ahLst/>
                <a:cxnLst/>
                <a:rect l="l" t="t" r="r" b="b"/>
                <a:pathLst>
                  <a:path w="319" h="303" extrusionOk="0">
                    <a:moveTo>
                      <a:pt x="127" y="0"/>
                    </a:moveTo>
                    <a:cubicBezTo>
                      <a:pt x="64" y="16"/>
                      <a:pt x="0" y="80"/>
                      <a:pt x="0" y="159"/>
                    </a:cubicBezTo>
                    <a:cubicBezTo>
                      <a:pt x="8" y="255"/>
                      <a:pt x="80" y="303"/>
                      <a:pt x="153" y="303"/>
                    </a:cubicBezTo>
                    <a:cubicBezTo>
                      <a:pt x="227" y="303"/>
                      <a:pt x="302" y="255"/>
                      <a:pt x="318" y="159"/>
                    </a:cubicBezTo>
                    <a:cubicBezTo>
                      <a:pt x="302" y="64"/>
                      <a:pt x="255"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24"/>
              <p:cNvSpPr/>
              <p:nvPr/>
            </p:nvSpPr>
            <p:spPr>
              <a:xfrm>
                <a:off x="1784613" y="4157242"/>
                <a:ext cx="10902" cy="9480"/>
              </a:xfrm>
              <a:custGeom>
                <a:avLst/>
                <a:gdLst/>
                <a:ahLst/>
                <a:cxnLst/>
                <a:rect l="l" t="t" r="r" b="b"/>
                <a:pathLst>
                  <a:path w="368" h="320" extrusionOk="0">
                    <a:moveTo>
                      <a:pt x="166" y="1"/>
                    </a:moveTo>
                    <a:cubicBezTo>
                      <a:pt x="84" y="1"/>
                      <a:pt x="1" y="68"/>
                      <a:pt x="1" y="160"/>
                    </a:cubicBezTo>
                    <a:cubicBezTo>
                      <a:pt x="1" y="256"/>
                      <a:pt x="65" y="319"/>
                      <a:pt x="192" y="319"/>
                    </a:cubicBezTo>
                    <a:cubicBezTo>
                      <a:pt x="319" y="288"/>
                      <a:pt x="367" y="128"/>
                      <a:pt x="256" y="33"/>
                    </a:cubicBezTo>
                    <a:cubicBezTo>
                      <a:pt x="229" y="11"/>
                      <a:pt x="198"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24"/>
              <p:cNvSpPr/>
              <p:nvPr/>
            </p:nvSpPr>
            <p:spPr>
              <a:xfrm>
                <a:off x="1402806" y="3314559"/>
                <a:ext cx="10724" cy="9095"/>
              </a:xfrm>
              <a:custGeom>
                <a:avLst/>
                <a:gdLst/>
                <a:ahLst/>
                <a:cxnLst/>
                <a:rect l="l" t="t" r="r" b="b"/>
                <a:pathLst>
                  <a:path w="362" h="307" extrusionOk="0">
                    <a:moveTo>
                      <a:pt x="202" y="1"/>
                    </a:moveTo>
                    <a:cubicBezTo>
                      <a:pt x="11" y="1"/>
                      <a:pt x="1" y="273"/>
                      <a:pt x="187" y="304"/>
                    </a:cubicBezTo>
                    <a:cubicBezTo>
                      <a:pt x="199" y="306"/>
                      <a:pt x="210" y="307"/>
                      <a:pt x="221" y="307"/>
                    </a:cubicBezTo>
                    <a:cubicBezTo>
                      <a:pt x="297" y="307"/>
                      <a:pt x="348" y="256"/>
                      <a:pt x="362" y="145"/>
                    </a:cubicBezTo>
                    <a:cubicBezTo>
                      <a:pt x="362" y="65"/>
                      <a:pt x="298" y="2"/>
                      <a:pt x="219" y="2"/>
                    </a:cubicBezTo>
                    <a:cubicBezTo>
                      <a:pt x="213" y="1"/>
                      <a:pt x="208" y="1"/>
                      <a:pt x="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24"/>
              <p:cNvSpPr/>
              <p:nvPr/>
            </p:nvSpPr>
            <p:spPr>
              <a:xfrm>
                <a:off x="1366368" y="3433355"/>
                <a:ext cx="9865" cy="8591"/>
              </a:xfrm>
              <a:custGeom>
                <a:avLst/>
                <a:gdLst/>
                <a:ahLst/>
                <a:cxnLst/>
                <a:rect l="l" t="t" r="r" b="b"/>
                <a:pathLst>
                  <a:path w="333" h="290" extrusionOk="0">
                    <a:moveTo>
                      <a:pt x="188" y="0"/>
                    </a:moveTo>
                    <a:cubicBezTo>
                      <a:pt x="179" y="0"/>
                      <a:pt x="169" y="1"/>
                      <a:pt x="159" y="3"/>
                    </a:cubicBezTo>
                    <a:cubicBezTo>
                      <a:pt x="64" y="3"/>
                      <a:pt x="0" y="51"/>
                      <a:pt x="16" y="146"/>
                    </a:cubicBezTo>
                    <a:cubicBezTo>
                      <a:pt x="24" y="242"/>
                      <a:pt x="96" y="289"/>
                      <a:pt x="167" y="289"/>
                    </a:cubicBezTo>
                    <a:cubicBezTo>
                      <a:pt x="239" y="289"/>
                      <a:pt x="311" y="242"/>
                      <a:pt x="319" y="146"/>
                    </a:cubicBezTo>
                    <a:cubicBezTo>
                      <a:pt x="333" y="60"/>
                      <a:pt x="270" y="0"/>
                      <a:pt x="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24"/>
              <p:cNvSpPr/>
              <p:nvPr/>
            </p:nvSpPr>
            <p:spPr>
              <a:xfrm>
                <a:off x="2683880" y="3600351"/>
                <a:ext cx="10398" cy="9450"/>
              </a:xfrm>
              <a:custGeom>
                <a:avLst/>
                <a:gdLst/>
                <a:ahLst/>
                <a:cxnLst/>
                <a:rect l="l" t="t" r="r" b="b"/>
                <a:pathLst>
                  <a:path w="351" h="319" extrusionOk="0">
                    <a:moveTo>
                      <a:pt x="176" y="1"/>
                    </a:moveTo>
                    <a:cubicBezTo>
                      <a:pt x="1" y="32"/>
                      <a:pt x="1" y="303"/>
                      <a:pt x="192" y="319"/>
                    </a:cubicBezTo>
                    <a:cubicBezTo>
                      <a:pt x="287" y="319"/>
                      <a:pt x="351" y="239"/>
                      <a:pt x="351" y="160"/>
                    </a:cubicBezTo>
                    <a:cubicBezTo>
                      <a:pt x="335" y="64"/>
                      <a:pt x="287"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24"/>
              <p:cNvSpPr/>
              <p:nvPr/>
            </p:nvSpPr>
            <p:spPr>
              <a:xfrm>
                <a:off x="1566781" y="4020908"/>
                <a:ext cx="10398" cy="9125"/>
              </a:xfrm>
              <a:custGeom>
                <a:avLst/>
                <a:gdLst/>
                <a:ahLst/>
                <a:cxnLst/>
                <a:rect l="l" t="t" r="r" b="b"/>
                <a:pathLst>
                  <a:path w="351" h="308" extrusionOk="0">
                    <a:moveTo>
                      <a:pt x="184" y="0"/>
                    </a:moveTo>
                    <a:cubicBezTo>
                      <a:pt x="176" y="0"/>
                      <a:pt x="167" y="1"/>
                      <a:pt x="159" y="3"/>
                    </a:cubicBezTo>
                    <a:cubicBezTo>
                      <a:pt x="64" y="3"/>
                      <a:pt x="0" y="82"/>
                      <a:pt x="16" y="162"/>
                    </a:cubicBezTo>
                    <a:cubicBezTo>
                      <a:pt x="16" y="248"/>
                      <a:pt x="80" y="308"/>
                      <a:pt x="162" y="308"/>
                    </a:cubicBezTo>
                    <a:cubicBezTo>
                      <a:pt x="172" y="308"/>
                      <a:pt x="181" y="307"/>
                      <a:pt x="191" y="305"/>
                    </a:cubicBezTo>
                    <a:cubicBezTo>
                      <a:pt x="271" y="305"/>
                      <a:pt x="350" y="226"/>
                      <a:pt x="334" y="146"/>
                    </a:cubicBezTo>
                    <a:cubicBezTo>
                      <a:pt x="320" y="60"/>
                      <a:pt x="255"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24"/>
              <p:cNvSpPr/>
              <p:nvPr/>
            </p:nvSpPr>
            <p:spPr>
              <a:xfrm>
                <a:off x="2663617" y="3461232"/>
                <a:ext cx="11731" cy="10487"/>
              </a:xfrm>
              <a:custGeom>
                <a:avLst/>
                <a:gdLst/>
                <a:ahLst/>
                <a:cxnLst/>
                <a:rect l="l" t="t" r="r" b="b"/>
                <a:pathLst>
                  <a:path w="396" h="354" extrusionOk="0">
                    <a:moveTo>
                      <a:pt x="191" y="1"/>
                    </a:moveTo>
                    <a:cubicBezTo>
                      <a:pt x="80" y="1"/>
                      <a:pt x="0" y="96"/>
                      <a:pt x="32" y="208"/>
                    </a:cubicBezTo>
                    <a:cubicBezTo>
                      <a:pt x="32" y="293"/>
                      <a:pt x="96" y="354"/>
                      <a:pt x="178" y="354"/>
                    </a:cubicBezTo>
                    <a:cubicBezTo>
                      <a:pt x="187" y="354"/>
                      <a:pt x="197" y="353"/>
                      <a:pt x="207" y="351"/>
                    </a:cubicBezTo>
                    <a:cubicBezTo>
                      <a:pt x="214" y="352"/>
                      <a:pt x="221" y="353"/>
                      <a:pt x="228" y="353"/>
                    </a:cubicBezTo>
                    <a:cubicBezTo>
                      <a:pt x="328" y="353"/>
                      <a:pt x="396" y="249"/>
                      <a:pt x="366" y="160"/>
                    </a:cubicBezTo>
                    <a:cubicBezTo>
                      <a:pt x="366" y="65"/>
                      <a:pt x="287"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24"/>
              <p:cNvSpPr/>
              <p:nvPr/>
            </p:nvSpPr>
            <p:spPr>
              <a:xfrm>
                <a:off x="2647086" y="3719177"/>
                <a:ext cx="9480" cy="9539"/>
              </a:xfrm>
              <a:custGeom>
                <a:avLst/>
                <a:gdLst/>
                <a:ahLst/>
                <a:cxnLst/>
                <a:rect l="l" t="t" r="r" b="b"/>
                <a:pathLst>
                  <a:path w="320" h="322" extrusionOk="0">
                    <a:moveTo>
                      <a:pt x="160" y="1"/>
                    </a:moveTo>
                    <a:cubicBezTo>
                      <a:pt x="65" y="1"/>
                      <a:pt x="1" y="80"/>
                      <a:pt x="17" y="160"/>
                    </a:cubicBezTo>
                    <a:cubicBezTo>
                      <a:pt x="2" y="247"/>
                      <a:pt x="67" y="321"/>
                      <a:pt x="152" y="321"/>
                    </a:cubicBezTo>
                    <a:cubicBezTo>
                      <a:pt x="160" y="321"/>
                      <a:pt x="168" y="320"/>
                      <a:pt x="176" y="319"/>
                    </a:cubicBezTo>
                    <a:cubicBezTo>
                      <a:pt x="272" y="319"/>
                      <a:pt x="319" y="255"/>
                      <a:pt x="319" y="144"/>
                    </a:cubicBezTo>
                    <a:cubicBezTo>
                      <a:pt x="319" y="48"/>
                      <a:pt x="240"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24"/>
              <p:cNvSpPr/>
              <p:nvPr/>
            </p:nvSpPr>
            <p:spPr>
              <a:xfrm>
                <a:off x="1930013" y="2896254"/>
                <a:ext cx="11672" cy="9124"/>
              </a:xfrm>
              <a:custGeom>
                <a:avLst/>
                <a:gdLst/>
                <a:ahLst/>
                <a:cxnLst/>
                <a:rect l="l" t="t" r="r" b="b"/>
                <a:pathLst>
                  <a:path w="394" h="308" extrusionOk="0">
                    <a:moveTo>
                      <a:pt x="243" y="0"/>
                    </a:moveTo>
                    <a:cubicBezTo>
                      <a:pt x="235" y="0"/>
                      <a:pt x="227" y="1"/>
                      <a:pt x="218" y="3"/>
                    </a:cubicBezTo>
                    <a:cubicBezTo>
                      <a:pt x="213" y="2"/>
                      <a:pt x="209" y="2"/>
                      <a:pt x="204" y="2"/>
                    </a:cubicBezTo>
                    <a:cubicBezTo>
                      <a:pt x="5" y="2"/>
                      <a:pt x="1" y="307"/>
                      <a:pt x="204" y="307"/>
                    </a:cubicBezTo>
                    <a:cubicBezTo>
                      <a:pt x="214" y="307"/>
                      <a:pt x="224" y="307"/>
                      <a:pt x="234" y="305"/>
                    </a:cubicBezTo>
                    <a:cubicBezTo>
                      <a:pt x="330" y="305"/>
                      <a:pt x="393" y="257"/>
                      <a:pt x="393" y="130"/>
                    </a:cubicBezTo>
                    <a:cubicBezTo>
                      <a:pt x="379" y="59"/>
                      <a:pt x="314"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24"/>
              <p:cNvSpPr/>
              <p:nvPr/>
            </p:nvSpPr>
            <p:spPr>
              <a:xfrm>
                <a:off x="2627297" y="3778605"/>
                <a:ext cx="9924" cy="9510"/>
              </a:xfrm>
              <a:custGeom>
                <a:avLst/>
                <a:gdLst/>
                <a:ahLst/>
                <a:cxnLst/>
                <a:rect l="l" t="t" r="r" b="b"/>
                <a:pathLst>
                  <a:path w="335" h="321" extrusionOk="0">
                    <a:moveTo>
                      <a:pt x="160" y="0"/>
                    </a:moveTo>
                    <a:cubicBezTo>
                      <a:pt x="64" y="0"/>
                      <a:pt x="0" y="80"/>
                      <a:pt x="16" y="159"/>
                    </a:cubicBezTo>
                    <a:cubicBezTo>
                      <a:pt x="2" y="247"/>
                      <a:pt x="67" y="321"/>
                      <a:pt x="151" y="321"/>
                    </a:cubicBezTo>
                    <a:cubicBezTo>
                      <a:pt x="159" y="321"/>
                      <a:pt x="167" y="320"/>
                      <a:pt x="176" y="319"/>
                    </a:cubicBezTo>
                    <a:cubicBezTo>
                      <a:pt x="255" y="319"/>
                      <a:pt x="335" y="239"/>
                      <a:pt x="319" y="159"/>
                    </a:cubicBezTo>
                    <a:cubicBezTo>
                      <a:pt x="319" y="64"/>
                      <a:pt x="255"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24"/>
              <p:cNvSpPr/>
              <p:nvPr/>
            </p:nvSpPr>
            <p:spPr>
              <a:xfrm>
                <a:off x="1366368" y="3629058"/>
                <a:ext cx="9924" cy="9510"/>
              </a:xfrm>
              <a:custGeom>
                <a:avLst/>
                <a:gdLst/>
                <a:ahLst/>
                <a:cxnLst/>
                <a:rect l="l" t="t" r="r" b="b"/>
                <a:pathLst>
                  <a:path w="335" h="321" extrusionOk="0">
                    <a:moveTo>
                      <a:pt x="184" y="0"/>
                    </a:moveTo>
                    <a:cubicBezTo>
                      <a:pt x="176" y="0"/>
                      <a:pt x="168" y="1"/>
                      <a:pt x="159" y="2"/>
                    </a:cubicBezTo>
                    <a:cubicBezTo>
                      <a:pt x="80" y="2"/>
                      <a:pt x="0" y="66"/>
                      <a:pt x="16" y="162"/>
                    </a:cubicBezTo>
                    <a:cubicBezTo>
                      <a:pt x="0" y="257"/>
                      <a:pt x="80" y="321"/>
                      <a:pt x="175" y="321"/>
                    </a:cubicBezTo>
                    <a:cubicBezTo>
                      <a:pt x="271" y="321"/>
                      <a:pt x="334" y="241"/>
                      <a:pt x="334" y="162"/>
                    </a:cubicBezTo>
                    <a:cubicBezTo>
                      <a:pt x="334" y="74"/>
                      <a:pt x="268"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24"/>
              <p:cNvSpPr/>
              <p:nvPr/>
            </p:nvSpPr>
            <p:spPr>
              <a:xfrm>
                <a:off x="2666431" y="3659779"/>
                <a:ext cx="10191" cy="9361"/>
              </a:xfrm>
              <a:custGeom>
                <a:avLst/>
                <a:gdLst/>
                <a:ahLst/>
                <a:cxnLst/>
                <a:rect l="l" t="t" r="r" b="b"/>
                <a:pathLst>
                  <a:path w="344" h="316" extrusionOk="0">
                    <a:moveTo>
                      <a:pt x="160" y="0"/>
                    </a:moveTo>
                    <a:cubicBezTo>
                      <a:pt x="80" y="0"/>
                      <a:pt x="1" y="80"/>
                      <a:pt x="32" y="175"/>
                    </a:cubicBezTo>
                    <a:cubicBezTo>
                      <a:pt x="40" y="271"/>
                      <a:pt x="108" y="315"/>
                      <a:pt x="178" y="315"/>
                    </a:cubicBezTo>
                    <a:cubicBezTo>
                      <a:pt x="260" y="315"/>
                      <a:pt x="343" y="255"/>
                      <a:pt x="335" y="143"/>
                    </a:cubicBezTo>
                    <a:cubicBezTo>
                      <a:pt x="335" y="48"/>
                      <a:pt x="27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24"/>
              <p:cNvSpPr/>
              <p:nvPr/>
            </p:nvSpPr>
            <p:spPr>
              <a:xfrm>
                <a:off x="2490548" y="3994601"/>
                <a:ext cx="9924" cy="9036"/>
              </a:xfrm>
              <a:custGeom>
                <a:avLst/>
                <a:gdLst/>
                <a:ahLst/>
                <a:cxnLst/>
                <a:rect l="l" t="t" r="r" b="b"/>
                <a:pathLst>
                  <a:path w="335" h="305" extrusionOk="0">
                    <a:moveTo>
                      <a:pt x="174" y="1"/>
                    </a:moveTo>
                    <a:cubicBezTo>
                      <a:pt x="103" y="1"/>
                      <a:pt x="31" y="45"/>
                      <a:pt x="16" y="143"/>
                    </a:cubicBezTo>
                    <a:cubicBezTo>
                      <a:pt x="0" y="222"/>
                      <a:pt x="64" y="302"/>
                      <a:pt x="160" y="302"/>
                    </a:cubicBezTo>
                    <a:cubicBezTo>
                      <a:pt x="169" y="304"/>
                      <a:pt x="179" y="304"/>
                      <a:pt x="189" y="304"/>
                    </a:cubicBezTo>
                    <a:cubicBezTo>
                      <a:pt x="271" y="304"/>
                      <a:pt x="335" y="244"/>
                      <a:pt x="335" y="159"/>
                    </a:cubicBezTo>
                    <a:cubicBezTo>
                      <a:pt x="335" y="57"/>
                      <a:pt x="254"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24"/>
              <p:cNvSpPr/>
              <p:nvPr/>
            </p:nvSpPr>
            <p:spPr>
              <a:xfrm>
                <a:off x="2129804" y="2896254"/>
                <a:ext cx="11998" cy="9599"/>
              </a:xfrm>
              <a:custGeom>
                <a:avLst/>
                <a:gdLst/>
                <a:ahLst/>
                <a:cxnLst/>
                <a:rect l="l" t="t" r="r" b="b"/>
                <a:pathLst>
                  <a:path w="405" h="324" extrusionOk="0">
                    <a:moveTo>
                      <a:pt x="151" y="1"/>
                    </a:moveTo>
                    <a:cubicBezTo>
                      <a:pt x="67" y="1"/>
                      <a:pt x="2" y="75"/>
                      <a:pt x="16" y="162"/>
                    </a:cubicBezTo>
                    <a:cubicBezTo>
                      <a:pt x="1" y="242"/>
                      <a:pt x="80" y="321"/>
                      <a:pt x="160" y="321"/>
                    </a:cubicBezTo>
                    <a:cubicBezTo>
                      <a:pt x="170" y="322"/>
                      <a:pt x="179" y="323"/>
                      <a:pt x="188" y="323"/>
                    </a:cubicBezTo>
                    <a:cubicBezTo>
                      <a:pt x="395" y="323"/>
                      <a:pt x="404" y="2"/>
                      <a:pt x="191" y="2"/>
                    </a:cubicBezTo>
                    <a:cubicBezTo>
                      <a:pt x="186" y="2"/>
                      <a:pt x="181" y="2"/>
                      <a:pt x="176" y="3"/>
                    </a:cubicBezTo>
                    <a:cubicBezTo>
                      <a:pt x="167" y="1"/>
                      <a:pt x="159"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24"/>
              <p:cNvSpPr/>
              <p:nvPr/>
            </p:nvSpPr>
            <p:spPr>
              <a:xfrm>
                <a:off x="1540355" y="3096608"/>
                <a:ext cx="9717" cy="9184"/>
              </a:xfrm>
              <a:custGeom>
                <a:avLst/>
                <a:gdLst/>
                <a:ahLst/>
                <a:cxnLst/>
                <a:rect l="l" t="t" r="r" b="b"/>
                <a:pathLst>
                  <a:path w="328" h="310" extrusionOk="0">
                    <a:moveTo>
                      <a:pt x="163" y="1"/>
                    </a:moveTo>
                    <a:cubicBezTo>
                      <a:pt x="86" y="1"/>
                      <a:pt x="8" y="48"/>
                      <a:pt x="1" y="148"/>
                    </a:cubicBezTo>
                    <a:cubicBezTo>
                      <a:pt x="1" y="243"/>
                      <a:pt x="48" y="307"/>
                      <a:pt x="160" y="307"/>
                    </a:cubicBezTo>
                    <a:cubicBezTo>
                      <a:pt x="168" y="309"/>
                      <a:pt x="176" y="310"/>
                      <a:pt x="184" y="310"/>
                    </a:cubicBezTo>
                    <a:cubicBezTo>
                      <a:pt x="255" y="310"/>
                      <a:pt x="319" y="250"/>
                      <a:pt x="319" y="164"/>
                    </a:cubicBezTo>
                    <a:cubicBezTo>
                      <a:pt x="327" y="56"/>
                      <a:pt x="245"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24"/>
              <p:cNvSpPr/>
              <p:nvPr/>
            </p:nvSpPr>
            <p:spPr>
              <a:xfrm>
                <a:off x="1383817" y="3373779"/>
                <a:ext cx="9924" cy="9747"/>
              </a:xfrm>
              <a:custGeom>
                <a:avLst/>
                <a:gdLst/>
                <a:ahLst/>
                <a:cxnLst/>
                <a:rect l="l" t="t" r="r" b="b"/>
                <a:pathLst>
                  <a:path w="335" h="329" extrusionOk="0">
                    <a:moveTo>
                      <a:pt x="167" y="0"/>
                    </a:moveTo>
                    <a:cubicBezTo>
                      <a:pt x="84" y="0"/>
                      <a:pt x="0" y="56"/>
                      <a:pt x="16" y="167"/>
                    </a:cubicBezTo>
                    <a:cubicBezTo>
                      <a:pt x="1" y="255"/>
                      <a:pt x="67" y="329"/>
                      <a:pt x="151" y="329"/>
                    </a:cubicBezTo>
                    <a:cubicBezTo>
                      <a:pt x="159" y="329"/>
                      <a:pt x="167" y="328"/>
                      <a:pt x="175" y="327"/>
                    </a:cubicBezTo>
                    <a:cubicBezTo>
                      <a:pt x="271" y="311"/>
                      <a:pt x="334" y="263"/>
                      <a:pt x="318" y="167"/>
                    </a:cubicBezTo>
                    <a:cubicBezTo>
                      <a:pt x="334" y="56"/>
                      <a:pt x="251"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24"/>
              <p:cNvSpPr/>
              <p:nvPr/>
            </p:nvSpPr>
            <p:spPr>
              <a:xfrm>
                <a:off x="1843567" y="4177002"/>
                <a:ext cx="10398" cy="9569"/>
              </a:xfrm>
              <a:custGeom>
                <a:avLst/>
                <a:gdLst/>
                <a:ahLst/>
                <a:cxnLst/>
                <a:rect l="l" t="t" r="r" b="b"/>
                <a:pathLst>
                  <a:path w="351" h="323" extrusionOk="0">
                    <a:moveTo>
                      <a:pt x="163" y="0"/>
                    </a:moveTo>
                    <a:cubicBezTo>
                      <a:pt x="81" y="0"/>
                      <a:pt x="17" y="60"/>
                      <a:pt x="17" y="146"/>
                    </a:cubicBezTo>
                    <a:cubicBezTo>
                      <a:pt x="1" y="225"/>
                      <a:pt x="64" y="321"/>
                      <a:pt x="160" y="321"/>
                    </a:cubicBezTo>
                    <a:cubicBezTo>
                      <a:pt x="168" y="322"/>
                      <a:pt x="176" y="323"/>
                      <a:pt x="184" y="323"/>
                    </a:cubicBezTo>
                    <a:cubicBezTo>
                      <a:pt x="269" y="323"/>
                      <a:pt x="335" y="250"/>
                      <a:pt x="335" y="178"/>
                    </a:cubicBezTo>
                    <a:cubicBezTo>
                      <a:pt x="351" y="82"/>
                      <a:pt x="287" y="3"/>
                      <a:pt x="192" y="3"/>
                    </a:cubicBezTo>
                    <a:cubicBezTo>
                      <a:pt x="182" y="1"/>
                      <a:pt x="172"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24"/>
              <p:cNvSpPr/>
              <p:nvPr/>
            </p:nvSpPr>
            <p:spPr>
              <a:xfrm>
                <a:off x="2097750" y="4194510"/>
                <a:ext cx="11346" cy="9539"/>
              </a:xfrm>
              <a:custGeom>
                <a:avLst/>
                <a:gdLst/>
                <a:ahLst/>
                <a:cxnLst/>
                <a:rect l="l" t="t" r="r" b="b"/>
                <a:pathLst>
                  <a:path w="383" h="322" extrusionOk="0">
                    <a:moveTo>
                      <a:pt x="223" y="0"/>
                    </a:moveTo>
                    <a:cubicBezTo>
                      <a:pt x="32" y="0"/>
                      <a:pt x="0" y="287"/>
                      <a:pt x="191" y="319"/>
                    </a:cubicBezTo>
                    <a:cubicBezTo>
                      <a:pt x="201" y="320"/>
                      <a:pt x="211" y="321"/>
                      <a:pt x="220" y="321"/>
                    </a:cubicBezTo>
                    <a:cubicBezTo>
                      <a:pt x="302" y="321"/>
                      <a:pt x="366" y="261"/>
                      <a:pt x="366" y="176"/>
                    </a:cubicBezTo>
                    <a:cubicBezTo>
                      <a:pt x="382" y="80"/>
                      <a:pt x="318"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24"/>
              <p:cNvSpPr/>
              <p:nvPr/>
            </p:nvSpPr>
            <p:spPr>
              <a:xfrm>
                <a:off x="1902995" y="4196791"/>
                <a:ext cx="10398" cy="9599"/>
              </a:xfrm>
              <a:custGeom>
                <a:avLst/>
                <a:gdLst/>
                <a:ahLst/>
                <a:cxnLst/>
                <a:rect l="l" t="t" r="r" b="b"/>
                <a:pathLst>
                  <a:path w="351" h="324" extrusionOk="0">
                    <a:moveTo>
                      <a:pt x="188" y="1"/>
                    </a:moveTo>
                    <a:cubicBezTo>
                      <a:pt x="179" y="1"/>
                      <a:pt x="169" y="1"/>
                      <a:pt x="159" y="3"/>
                    </a:cubicBezTo>
                    <a:cubicBezTo>
                      <a:pt x="64" y="3"/>
                      <a:pt x="0" y="83"/>
                      <a:pt x="16" y="178"/>
                    </a:cubicBezTo>
                    <a:cubicBezTo>
                      <a:pt x="16" y="251"/>
                      <a:pt x="82" y="323"/>
                      <a:pt x="167" y="323"/>
                    </a:cubicBezTo>
                    <a:cubicBezTo>
                      <a:pt x="175" y="323"/>
                      <a:pt x="183" y="323"/>
                      <a:pt x="191" y="321"/>
                    </a:cubicBezTo>
                    <a:cubicBezTo>
                      <a:pt x="271" y="321"/>
                      <a:pt x="350" y="226"/>
                      <a:pt x="334" y="146"/>
                    </a:cubicBezTo>
                    <a:cubicBezTo>
                      <a:pt x="334" y="61"/>
                      <a:pt x="270"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24"/>
              <p:cNvSpPr/>
              <p:nvPr/>
            </p:nvSpPr>
            <p:spPr>
              <a:xfrm>
                <a:off x="1637496" y="2998075"/>
                <a:ext cx="8532" cy="8621"/>
              </a:xfrm>
              <a:custGeom>
                <a:avLst/>
                <a:gdLst/>
                <a:ahLst/>
                <a:cxnLst/>
                <a:rect l="l" t="t" r="r" b="b"/>
                <a:pathLst>
                  <a:path w="288" h="291" extrusionOk="0">
                    <a:moveTo>
                      <a:pt x="146" y="1"/>
                    </a:moveTo>
                    <a:cubicBezTo>
                      <a:pt x="81" y="1"/>
                      <a:pt x="30" y="46"/>
                      <a:pt x="17" y="115"/>
                    </a:cubicBezTo>
                    <a:cubicBezTo>
                      <a:pt x="1" y="211"/>
                      <a:pt x="64" y="243"/>
                      <a:pt x="160" y="290"/>
                    </a:cubicBezTo>
                    <a:cubicBezTo>
                      <a:pt x="208" y="243"/>
                      <a:pt x="287" y="227"/>
                      <a:pt x="287" y="147"/>
                    </a:cubicBezTo>
                    <a:cubicBezTo>
                      <a:pt x="287" y="84"/>
                      <a:pt x="239" y="20"/>
                      <a:pt x="176" y="4"/>
                    </a:cubicBezTo>
                    <a:cubicBezTo>
                      <a:pt x="166" y="2"/>
                      <a:pt x="156" y="1"/>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24"/>
              <p:cNvSpPr/>
              <p:nvPr/>
            </p:nvSpPr>
            <p:spPr>
              <a:xfrm>
                <a:off x="2070909" y="2876909"/>
                <a:ext cx="8947" cy="8651"/>
              </a:xfrm>
              <a:custGeom>
                <a:avLst/>
                <a:gdLst/>
                <a:ahLst/>
                <a:cxnLst/>
                <a:rect l="l" t="t" r="r" b="b"/>
                <a:pathLst>
                  <a:path w="302" h="292" extrusionOk="0">
                    <a:moveTo>
                      <a:pt x="134" y="1"/>
                    </a:moveTo>
                    <a:cubicBezTo>
                      <a:pt x="66" y="1"/>
                      <a:pt x="15" y="59"/>
                      <a:pt x="15" y="131"/>
                    </a:cubicBezTo>
                    <a:cubicBezTo>
                      <a:pt x="0" y="218"/>
                      <a:pt x="65" y="292"/>
                      <a:pt x="137" y="292"/>
                    </a:cubicBezTo>
                    <a:cubicBezTo>
                      <a:pt x="144" y="292"/>
                      <a:pt x="151" y="291"/>
                      <a:pt x="158" y="290"/>
                    </a:cubicBezTo>
                    <a:cubicBezTo>
                      <a:pt x="238" y="274"/>
                      <a:pt x="301" y="210"/>
                      <a:pt x="301" y="146"/>
                    </a:cubicBezTo>
                    <a:cubicBezTo>
                      <a:pt x="301" y="67"/>
                      <a:pt x="238" y="3"/>
                      <a:pt x="158" y="3"/>
                    </a:cubicBezTo>
                    <a:cubicBezTo>
                      <a:pt x="150" y="2"/>
                      <a:pt x="142"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24"/>
              <p:cNvSpPr/>
              <p:nvPr/>
            </p:nvSpPr>
            <p:spPr>
              <a:xfrm>
                <a:off x="1345541" y="3493168"/>
                <a:ext cx="10458" cy="8265"/>
              </a:xfrm>
              <a:custGeom>
                <a:avLst/>
                <a:gdLst/>
                <a:ahLst/>
                <a:cxnLst/>
                <a:rect l="l" t="t" r="r" b="b"/>
                <a:pathLst>
                  <a:path w="353" h="279" extrusionOk="0">
                    <a:moveTo>
                      <a:pt x="171" y="1"/>
                    </a:moveTo>
                    <a:cubicBezTo>
                      <a:pt x="6" y="1"/>
                      <a:pt x="1" y="276"/>
                      <a:pt x="180" y="276"/>
                    </a:cubicBezTo>
                    <a:cubicBezTo>
                      <a:pt x="184" y="276"/>
                      <a:pt x="189" y="276"/>
                      <a:pt x="194" y="276"/>
                    </a:cubicBezTo>
                    <a:cubicBezTo>
                      <a:pt x="204" y="278"/>
                      <a:pt x="213" y="278"/>
                      <a:pt x="222" y="278"/>
                    </a:cubicBezTo>
                    <a:cubicBezTo>
                      <a:pt x="299" y="278"/>
                      <a:pt x="339" y="220"/>
                      <a:pt x="353" y="149"/>
                    </a:cubicBezTo>
                    <a:cubicBezTo>
                      <a:pt x="353" y="69"/>
                      <a:pt x="289" y="5"/>
                      <a:pt x="210" y="5"/>
                    </a:cubicBezTo>
                    <a:cubicBezTo>
                      <a:pt x="196" y="2"/>
                      <a:pt x="183"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24"/>
              <p:cNvSpPr/>
              <p:nvPr/>
            </p:nvSpPr>
            <p:spPr>
              <a:xfrm>
                <a:off x="2606500" y="3836462"/>
                <a:ext cx="10458" cy="8265"/>
              </a:xfrm>
              <a:custGeom>
                <a:avLst/>
                <a:gdLst/>
                <a:ahLst/>
                <a:cxnLst/>
                <a:rect l="l" t="t" r="r" b="b"/>
                <a:pathLst>
                  <a:path w="353" h="279" extrusionOk="0">
                    <a:moveTo>
                      <a:pt x="186" y="0"/>
                    </a:moveTo>
                    <a:cubicBezTo>
                      <a:pt x="19" y="0"/>
                      <a:pt x="1" y="276"/>
                      <a:pt x="179" y="276"/>
                    </a:cubicBezTo>
                    <a:cubicBezTo>
                      <a:pt x="184" y="276"/>
                      <a:pt x="188" y="276"/>
                      <a:pt x="193" y="276"/>
                    </a:cubicBezTo>
                    <a:cubicBezTo>
                      <a:pt x="201" y="277"/>
                      <a:pt x="210" y="278"/>
                      <a:pt x="217" y="278"/>
                    </a:cubicBezTo>
                    <a:cubicBezTo>
                      <a:pt x="285" y="278"/>
                      <a:pt x="336" y="220"/>
                      <a:pt x="336" y="148"/>
                    </a:cubicBezTo>
                    <a:cubicBezTo>
                      <a:pt x="352" y="69"/>
                      <a:pt x="289" y="5"/>
                      <a:pt x="225" y="5"/>
                    </a:cubicBezTo>
                    <a:cubicBezTo>
                      <a:pt x="211" y="2"/>
                      <a:pt x="198" y="0"/>
                      <a:pt x="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24"/>
              <p:cNvSpPr/>
              <p:nvPr/>
            </p:nvSpPr>
            <p:spPr>
              <a:xfrm>
                <a:off x="2366537" y="2974049"/>
                <a:ext cx="8028" cy="8117"/>
              </a:xfrm>
              <a:custGeom>
                <a:avLst/>
                <a:gdLst/>
                <a:ahLst/>
                <a:cxnLst/>
                <a:rect l="l" t="t" r="r" b="b"/>
                <a:pathLst>
                  <a:path w="271" h="274" extrusionOk="0">
                    <a:moveTo>
                      <a:pt x="137" y="0"/>
                    </a:moveTo>
                    <a:cubicBezTo>
                      <a:pt x="128" y="0"/>
                      <a:pt x="120" y="1"/>
                      <a:pt x="112" y="3"/>
                    </a:cubicBezTo>
                    <a:cubicBezTo>
                      <a:pt x="48" y="19"/>
                      <a:pt x="0" y="67"/>
                      <a:pt x="0" y="131"/>
                    </a:cubicBezTo>
                    <a:cubicBezTo>
                      <a:pt x="0" y="210"/>
                      <a:pt x="48" y="258"/>
                      <a:pt x="143" y="274"/>
                    </a:cubicBezTo>
                    <a:cubicBezTo>
                      <a:pt x="191" y="242"/>
                      <a:pt x="271" y="210"/>
                      <a:pt x="255" y="115"/>
                    </a:cubicBezTo>
                    <a:cubicBezTo>
                      <a:pt x="255" y="45"/>
                      <a:pt x="194"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24"/>
              <p:cNvSpPr/>
              <p:nvPr/>
            </p:nvSpPr>
            <p:spPr>
              <a:xfrm>
                <a:off x="2394829" y="4094081"/>
                <a:ext cx="8502" cy="8502"/>
              </a:xfrm>
              <a:custGeom>
                <a:avLst/>
                <a:gdLst/>
                <a:ahLst/>
                <a:cxnLst/>
                <a:rect l="l" t="t" r="r" b="b"/>
                <a:pathLst>
                  <a:path w="287" h="287" extrusionOk="0">
                    <a:moveTo>
                      <a:pt x="143" y="0"/>
                    </a:moveTo>
                    <a:cubicBezTo>
                      <a:pt x="72" y="0"/>
                      <a:pt x="0" y="48"/>
                      <a:pt x="0" y="143"/>
                    </a:cubicBezTo>
                    <a:cubicBezTo>
                      <a:pt x="0" y="223"/>
                      <a:pt x="48" y="271"/>
                      <a:pt x="159" y="287"/>
                    </a:cubicBezTo>
                    <a:cubicBezTo>
                      <a:pt x="223" y="271"/>
                      <a:pt x="271" y="207"/>
                      <a:pt x="287" y="143"/>
                    </a:cubicBezTo>
                    <a:cubicBezTo>
                      <a:pt x="287" y="48"/>
                      <a:pt x="215"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24"/>
              <p:cNvSpPr/>
              <p:nvPr/>
            </p:nvSpPr>
            <p:spPr>
              <a:xfrm>
                <a:off x="1443215" y="3196710"/>
                <a:ext cx="9006" cy="7643"/>
              </a:xfrm>
              <a:custGeom>
                <a:avLst/>
                <a:gdLst/>
                <a:ahLst/>
                <a:cxnLst/>
                <a:rect l="l" t="t" r="r" b="b"/>
                <a:pathLst>
                  <a:path w="304" h="258" extrusionOk="0">
                    <a:moveTo>
                      <a:pt x="176" y="0"/>
                    </a:moveTo>
                    <a:cubicBezTo>
                      <a:pt x="17" y="0"/>
                      <a:pt x="1" y="239"/>
                      <a:pt x="160" y="255"/>
                    </a:cubicBezTo>
                    <a:cubicBezTo>
                      <a:pt x="168" y="257"/>
                      <a:pt x="176" y="257"/>
                      <a:pt x="184" y="257"/>
                    </a:cubicBezTo>
                    <a:cubicBezTo>
                      <a:pt x="249" y="257"/>
                      <a:pt x="289" y="200"/>
                      <a:pt x="303" y="143"/>
                    </a:cubicBezTo>
                    <a:cubicBezTo>
                      <a:pt x="303" y="64"/>
                      <a:pt x="23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24"/>
              <p:cNvSpPr/>
              <p:nvPr/>
            </p:nvSpPr>
            <p:spPr>
              <a:xfrm>
                <a:off x="2590502" y="3896423"/>
                <a:ext cx="8058" cy="7643"/>
              </a:xfrm>
              <a:custGeom>
                <a:avLst/>
                <a:gdLst/>
                <a:ahLst/>
                <a:cxnLst/>
                <a:rect l="l" t="t" r="r" b="b"/>
                <a:pathLst>
                  <a:path w="272" h="258" extrusionOk="0">
                    <a:moveTo>
                      <a:pt x="153" y="0"/>
                    </a:moveTo>
                    <a:cubicBezTo>
                      <a:pt x="145" y="0"/>
                      <a:pt x="137" y="1"/>
                      <a:pt x="128" y="3"/>
                    </a:cubicBezTo>
                    <a:cubicBezTo>
                      <a:pt x="65" y="19"/>
                      <a:pt x="1" y="66"/>
                      <a:pt x="17" y="146"/>
                    </a:cubicBezTo>
                    <a:cubicBezTo>
                      <a:pt x="24" y="222"/>
                      <a:pt x="82" y="258"/>
                      <a:pt x="141" y="258"/>
                    </a:cubicBezTo>
                    <a:cubicBezTo>
                      <a:pt x="206" y="258"/>
                      <a:pt x="271" y="214"/>
                      <a:pt x="271" y="130"/>
                    </a:cubicBezTo>
                    <a:cubicBezTo>
                      <a:pt x="271" y="59"/>
                      <a:pt x="22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24"/>
              <p:cNvSpPr/>
              <p:nvPr/>
            </p:nvSpPr>
            <p:spPr>
              <a:xfrm>
                <a:off x="1467744" y="3924715"/>
                <a:ext cx="8976" cy="7703"/>
              </a:xfrm>
              <a:custGeom>
                <a:avLst/>
                <a:gdLst/>
                <a:ahLst/>
                <a:cxnLst/>
                <a:rect l="l" t="t" r="r" b="b"/>
                <a:pathLst>
                  <a:path w="303" h="260" extrusionOk="0">
                    <a:moveTo>
                      <a:pt x="180" y="1"/>
                    </a:moveTo>
                    <a:cubicBezTo>
                      <a:pt x="173" y="1"/>
                      <a:pt x="167" y="1"/>
                      <a:pt x="160" y="3"/>
                    </a:cubicBezTo>
                    <a:cubicBezTo>
                      <a:pt x="0" y="19"/>
                      <a:pt x="0" y="241"/>
                      <a:pt x="160" y="257"/>
                    </a:cubicBezTo>
                    <a:cubicBezTo>
                      <a:pt x="168" y="259"/>
                      <a:pt x="176" y="260"/>
                      <a:pt x="183" y="260"/>
                    </a:cubicBezTo>
                    <a:cubicBezTo>
                      <a:pt x="249" y="260"/>
                      <a:pt x="289" y="200"/>
                      <a:pt x="303" y="114"/>
                    </a:cubicBezTo>
                    <a:cubicBezTo>
                      <a:pt x="274" y="71"/>
                      <a:pt x="245"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24"/>
              <p:cNvSpPr/>
              <p:nvPr/>
            </p:nvSpPr>
            <p:spPr>
              <a:xfrm>
                <a:off x="1666736" y="4120477"/>
                <a:ext cx="8058" cy="8058"/>
              </a:xfrm>
              <a:custGeom>
                <a:avLst/>
                <a:gdLst/>
                <a:ahLst/>
                <a:cxnLst/>
                <a:rect l="l" t="t" r="r" b="b"/>
                <a:pathLst>
                  <a:path w="272" h="272" extrusionOk="0">
                    <a:moveTo>
                      <a:pt x="144" y="0"/>
                    </a:moveTo>
                    <a:cubicBezTo>
                      <a:pt x="48" y="16"/>
                      <a:pt x="1" y="64"/>
                      <a:pt x="1" y="144"/>
                    </a:cubicBezTo>
                    <a:cubicBezTo>
                      <a:pt x="1" y="191"/>
                      <a:pt x="48" y="255"/>
                      <a:pt x="112" y="271"/>
                    </a:cubicBezTo>
                    <a:cubicBezTo>
                      <a:pt x="192" y="271"/>
                      <a:pt x="255" y="223"/>
                      <a:pt x="271" y="144"/>
                    </a:cubicBezTo>
                    <a:cubicBezTo>
                      <a:pt x="271" y="64"/>
                      <a:pt x="223" y="16"/>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24"/>
              <p:cNvSpPr/>
              <p:nvPr/>
            </p:nvSpPr>
            <p:spPr>
              <a:xfrm>
                <a:off x="2643620" y="3325905"/>
                <a:ext cx="10576" cy="8591"/>
              </a:xfrm>
              <a:custGeom>
                <a:avLst/>
                <a:gdLst/>
                <a:ahLst/>
                <a:cxnLst/>
                <a:rect l="l" t="t" r="r" b="b"/>
                <a:pathLst>
                  <a:path w="357" h="290" extrusionOk="0">
                    <a:moveTo>
                      <a:pt x="198" y="1"/>
                    </a:moveTo>
                    <a:cubicBezTo>
                      <a:pt x="0" y="1"/>
                      <a:pt x="20" y="289"/>
                      <a:pt x="201" y="289"/>
                    </a:cubicBezTo>
                    <a:cubicBezTo>
                      <a:pt x="210" y="289"/>
                      <a:pt x="220" y="289"/>
                      <a:pt x="229" y="287"/>
                    </a:cubicBezTo>
                    <a:cubicBezTo>
                      <a:pt x="309" y="271"/>
                      <a:pt x="357" y="208"/>
                      <a:pt x="357" y="112"/>
                    </a:cubicBezTo>
                    <a:cubicBezTo>
                      <a:pt x="341" y="48"/>
                      <a:pt x="27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24"/>
              <p:cNvSpPr/>
              <p:nvPr/>
            </p:nvSpPr>
            <p:spPr>
              <a:xfrm>
                <a:off x="2562507" y="3167411"/>
                <a:ext cx="10576" cy="8562"/>
              </a:xfrm>
              <a:custGeom>
                <a:avLst/>
                <a:gdLst/>
                <a:ahLst/>
                <a:cxnLst/>
                <a:rect l="l" t="t" r="r" b="b"/>
                <a:pathLst>
                  <a:path w="357" h="289" extrusionOk="0">
                    <a:moveTo>
                      <a:pt x="185" y="0"/>
                    </a:moveTo>
                    <a:cubicBezTo>
                      <a:pt x="6" y="0"/>
                      <a:pt x="1" y="289"/>
                      <a:pt x="198" y="289"/>
                    </a:cubicBezTo>
                    <a:cubicBezTo>
                      <a:pt x="277" y="289"/>
                      <a:pt x="341" y="225"/>
                      <a:pt x="341" y="146"/>
                    </a:cubicBezTo>
                    <a:cubicBezTo>
                      <a:pt x="357" y="82"/>
                      <a:pt x="293" y="2"/>
                      <a:pt x="214" y="2"/>
                    </a:cubicBezTo>
                    <a:cubicBezTo>
                      <a:pt x="204" y="1"/>
                      <a:pt x="194"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24"/>
              <p:cNvSpPr/>
              <p:nvPr/>
            </p:nvSpPr>
            <p:spPr>
              <a:xfrm>
                <a:off x="2313657" y="4135556"/>
                <a:ext cx="10458" cy="8650"/>
              </a:xfrm>
              <a:custGeom>
                <a:avLst/>
                <a:gdLst/>
                <a:ahLst/>
                <a:cxnLst/>
                <a:rect l="l" t="t" r="r" b="b"/>
                <a:pathLst>
                  <a:path w="353" h="292" extrusionOk="0">
                    <a:moveTo>
                      <a:pt x="193" y="1"/>
                    </a:moveTo>
                    <a:cubicBezTo>
                      <a:pt x="0" y="1"/>
                      <a:pt x="15" y="292"/>
                      <a:pt x="186" y="292"/>
                    </a:cubicBezTo>
                    <a:cubicBezTo>
                      <a:pt x="198" y="292"/>
                      <a:pt x="211" y="290"/>
                      <a:pt x="225" y="287"/>
                    </a:cubicBezTo>
                    <a:cubicBezTo>
                      <a:pt x="305" y="271"/>
                      <a:pt x="353" y="208"/>
                      <a:pt x="353" y="128"/>
                    </a:cubicBezTo>
                    <a:cubicBezTo>
                      <a:pt x="321" y="49"/>
                      <a:pt x="28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24"/>
              <p:cNvSpPr/>
              <p:nvPr/>
            </p:nvSpPr>
            <p:spPr>
              <a:xfrm>
                <a:off x="1725452" y="4139822"/>
                <a:ext cx="9213" cy="9036"/>
              </a:xfrm>
              <a:custGeom>
                <a:avLst/>
                <a:gdLst/>
                <a:ahLst/>
                <a:cxnLst/>
                <a:rect l="l" t="t" r="r" b="b"/>
                <a:pathLst>
                  <a:path w="311" h="305" extrusionOk="0">
                    <a:moveTo>
                      <a:pt x="152" y="0"/>
                    </a:moveTo>
                    <a:cubicBezTo>
                      <a:pt x="72" y="0"/>
                      <a:pt x="8" y="64"/>
                      <a:pt x="8" y="143"/>
                    </a:cubicBezTo>
                    <a:cubicBezTo>
                      <a:pt x="0" y="253"/>
                      <a:pt x="77" y="305"/>
                      <a:pt x="153" y="305"/>
                    </a:cubicBezTo>
                    <a:cubicBezTo>
                      <a:pt x="232" y="305"/>
                      <a:pt x="311" y="249"/>
                      <a:pt x="295" y="143"/>
                    </a:cubicBezTo>
                    <a:cubicBezTo>
                      <a:pt x="279" y="64"/>
                      <a:pt x="215"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24"/>
              <p:cNvSpPr/>
              <p:nvPr/>
            </p:nvSpPr>
            <p:spPr>
              <a:xfrm>
                <a:off x="1388053" y="3768236"/>
                <a:ext cx="9450" cy="8117"/>
              </a:xfrm>
              <a:custGeom>
                <a:avLst/>
                <a:gdLst/>
                <a:ahLst/>
                <a:cxnLst/>
                <a:rect l="l" t="t" r="r" b="b"/>
                <a:pathLst>
                  <a:path w="319" h="274" extrusionOk="0">
                    <a:moveTo>
                      <a:pt x="175" y="0"/>
                    </a:moveTo>
                    <a:cubicBezTo>
                      <a:pt x="16" y="16"/>
                      <a:pt x="0" y="239"/>
                      <a:pt x="160" y="271"/>
                    </a:cubicBezTo>
                    <a:cubicBezTo>
                      <a:pt x="168" y="272"/>
                      <a:pt x="176" y="273"/>
                      <a:pt x="183" y="273"/>
                    </a:cubicBezTo>
                    <a:cubicBezTo>
                      <a:pt x="249" y="273"/>
                      <a:pt x="290" y="213"/>
                      <a:pt x="319" y="127"/>
                    </a:cubicBezTo>
                    <a:cubicBezTo>
                      <a:pt x="287" y="80"/>
                      <a:pt x="271" y="16"/>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24"/>
              <p:cNvSpPr/>
              <p:nvPr/>
            </p:nvSpPr>
            <p:spPr>
              <a:xfrm>
                <a:off x="1716239" y="2958081"/>
                <a:ext cx="9480" cy="8769"/>
              </a:xfrm>
              <a:custGeom>
                <a:avLst/>
                <a:gdLst/>
                <a:ahLst/>
                <a:cxnLst/>
                <a:rect l="l" t="t" r="r" b="b"/>
                <a:pathLst>
                  <a:path w="320" h="296" extrusionOk="0">
                    <a:moveTo>
                      <a:pt x="160" y="1"/>
                    </a:moveTo>
                    <a:cubicBezTo>
                      <a:pt x="96" y="1"/>
                      <a:pt x="33" y="65"/>
                      <a:pt x="17" y="128"/>
                    </a:cubicBezTo>
                    <a:cubicBezTo>
                      <a:pt x="1" y="208"/>
                      <a:pt x="49" y="288"/>
                      <a:pt x="128" y="288"/>
                    </a:cubicBezTo>
                    <a:cubicBezTo>
                      <a:pt x="145" y="293"/>
                      <a:pt x="162" y="296"/>
                      <a:pt x="177" y="296"/>
                    </a:cubicBezTo>
                    <a:cubicBezTo>
                      <a:pt x="249" y="296"/>
                      <a:pt x="303" y="239"/>
                      <a:pt x="303" y="160"/>
                    </a:cubicBezTo>
                    <a:cubicBezTo>
                      <a:pt x="319" y="65"/>
                      <a:pt x="256" y="33"/>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24"/>
              <p:cNvSpPr/>
              <p:nvPr/>
            </p:nvSpPr>
            <p:spPr>
              <a:xfrm>
                <a:off x="2603715" y="3246599"/>
                <a:ext cx="8769" cy="8384"/>
              </a:xfrm>
              <a:custGeom>
                <a:avLst/>
                <a:gdLst/>
                <a:ahLst/>
                <a:cxnLst/>
                <a:rect l="l" t="t" r="r" b="b"/>
                <a:pathLst>
                  <a:path w="296" h="283" extrusionOk="0">
                    <a:moveTo>
                      <a:pt x="168" y="1"/>
                    </a:moveTo>
                    <a:cubicBezTo>
                      <a:pt x="160" y="1"/>
                      <a:pt x="152" y="2"/>
                      <a:pt x="144" y="3"/>
                    </a:cubicBezTo>
                    <a:cubicBezTo>
                      <a:pt x="64" y="3"/>
                      <a:pt x="1" y="67"/>
                      <a:pt x="1" y="147"/>
                    </a:cubicBezTo>
                    <a:cubicBezTo>
                      <a:pt x="8" y="238"/>
                      <a:pt x="78" y="282"/>
                      <a:pt x="147" y="282"/>
                    </a:cubicBezTo>
                    <a:cubicBezTo>
                      <a:pt x="222" y="282"/>
                      <a:pt x="295" y="230"/>
                      <a:pt x="287" y="131"/>
                    </a:cubicBezTo>
                    <a:cubicBezTo>
                      <a:pt x="287" y="60"/>
                      <a:pt x="236"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24"/>
              <p:cNvSpPr/>
              <p:nvPr/>
            </p:nvSpPr>
            <p:spPr>
              <a:xfrm>
                <a:off x="1427010" y="3845024"/>
                <a:ext cx="10102" cy="8591"/>
              </a:xfrm>
              <a:custGeom>
                <a:avLst/>
                <a:gdLst/>
                <a:ahLst/>
                <a:cxnLst/>
                <a:rect l="l" t="t" r="r" b="b"/>
                <a:pathLst>
                  <a:path w="341" h="290" extrusionOk="0">
                    <a:moveTo>
                      <a:pt x="186" y="1"/>
                    </a:moveTo>
                    <a:cubicBezTo>
                      <a:pt x="10" y="1"/>
                      <a:pt x="0" y="290"/>
                      <a:pt x="183" y="290"/>
                    </a:cubicBezTo>
                    <a:cubicBezTo>
                      <a:pt x="188" y="290"/>
                      <a:pt x="193" y="290"/>
                      <a:pt x="198" y="289"/>
                    </a:cubicBezTo>
                    <a:cubicBezTo>
                      <a:pt x="277" y="289"/>
                      <a:pt x="325" y="241"/>
                      <a:pt x="341" y="162"/>
                    </a:cubicBezTo>
                    <a:cubicBezTo>
                      <a:pt x="341" y="82"/>
                      <a:pt x="293" y="19"/>
                      <a:pt x="213" y="3"/>
                    </a:cubicBezTo>
                    <a:cubicBezTo>
                      <a:pt x="204" y="1"/>
                      <a:pt x="195"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24"/>
              <p:cNvSpPr/>
              <p:nvPr/>
            </p:nvSpPr>
            <p:spPr>
              <a:xfrm>
                <a:off x="2238261" y="4175580"/>
                <a:ext cx="8532" cy="7880"/>
              </a:xfrm>
              <a:custGeom>
                <a:avLst/>
                <a:gdLst/>
                <a:ahLst/>
                <a:cxnLst/>
                <a:rect l="l" t="t" r="r" b="b"/>
                <a:pathLst>
                  <a:path w="288" h="266" extrusionOk="0">
                    <a:moveTo>
                      <a:pt x="168" y="0"/>
                    </a:moveTo>
                    <a:cubicBezTo>
                      <a:pt x="160" y="0"/>
                      <a:pt x="152" y="1"/>
                      <a:pt x="144" y="3"/>
                    </a:cubicBezTo>
                    <a:cubicBezTo>
                      <a:pt x="64" y="19"/>
                      <a:pt x="1" y="66"/>
                      <a:pt x="16" y="146"/>
                    </a:cubicBezTo>
                    <a:cubicBezTo>
                      <a:pt x="29" y="211"/>
                      <a:pt x="85" y="266"/>
                      <a:pt x="149" y="266"/>
                    </a:cubicBezTo>
                    <a:cubicBezTo>
                      <a:pt x="163" y="266"/>
                      <a:pt x="177" y="263"/>
                      <a:pt x="192" y="257"/>
                    </a:cubicBezTo>
                    <a:cubicBezTo>
                      <a:pt x="239" y="242"/>
                      <a:pt x="287" y="194"/>
                      <a:pt x="287" y="130"/>
                    </a:cubicBezTo>
                    <a:cubicBezTo>
                      <a:pt x="287" y="59"/>
                      <a:pt x="236"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24"/>
              <p:cNvSpPr/>
              <p:nvPr/>
            </p:nvSpPr>
            <p:spPr>
              <a:xfrm>
                <a:off x="1794804" y="2918887"/>
                <a:ext cx="10132" cy="8176"/>
              </a:xfrm>
              <a:custGeom>
                <a:avLst/>
                <a:gdLst/>
                <a:ahLst/>
                <a:cxnLst/>
                <a:rect l="l" t="t" r="r" b="b"/>
                <a:pathLst>
                  <a:path w="342" h="276" extrusionOk="0">
                    <a:moveTo>
                      <a:pt x="171" y="1"/>
                    </a:moveTo>
                    <a:cubicBezTo>
                      <a:pt x="0" y="1"/>
                      <a:pt x="0" y="276"/>
                      <a:pt x="171" y="276"/>
                    </a:cubicBezTo>
                    <a:cubicBezTo>
                      <a:pt x="180" y="276"/>
                      <a:pt x="189" y="275"/>
                      <a:pt x="198" y="273"/>
                    </a:cubicBezTo>
                    <a:cubicBezTo>
                      <a:pt x="278" y="273"/>
                      <a:pt x="341" y="226"/>
                      <a:pt x="341" y="114"/>
                    </a:cubicBezTo>
                    <a:cubicBezTo>
                      <a:pt x="325" y="51"/>
                      <a:pt x="262" y="3"/>
                      <a:pt x="198" y="3"/>
                    </a:cubicBezTo>
                    <a:cubicBezTo>
                      <a:pt x="189" y="1"/>
                      <a:pt x="180"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24"/>
              <p:cNvSpPr/>
              <p:nvPr/>
            </p:nvSpPr>
            <p:spPr>
              <a:xfrm>
                <a:off x="2306221" y="2953845"/>
                <a:ext cx="8947" cy="8591"/>
              </a:xfrm>
              <a:custGeom>
                <a:avLst/>
                <a:gdLst/>
                <a:ahLst/>
                <a:cxnLst/>
                <a:rect l="l" t="t" r="r" b="b"/>
                <a:pathLst>
                  <a:path w="302" h="290" extrusionOk="0">
                    <a:moveTo>
                      <a:pt x="158" y="1"/>
                    </a:moveTo>
                    <a:cubicBezTo>
                      <a:pt x="94" y="1"/>
                      <a:pt x="15" y="48"/>
                      <a:pt x="15" y="128"/>
                    </a:cubicBezTo>
                    <a:cubicBezTo>
                      <a:pt x="0" y="215"/>
                      <a:pt x="65" y="289"/>
                      <a:pt x="149" y="289"/>
                    </a:cubicBezTo>
                    <a:cubicBezTo>
                      <a:pt x="157" y="289"/>
                      <a:pt x="165" y="289"/>
                      <a:pt x="174" y="287"/>
                    </a:cubicBezTo>
                    <a:cubicBezTo>
                      <a:pt x="237" y="287"/>
                      <a:pt x="301" y="224"/>
                      <a:pt x="301" y="144"/>
                    </a:cubicBezTo>
                    <a:cubicBezTo>
                      <a:pt x="301" y="64"/>
                      <a:pt x="237"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24"/>
              <p:cNvSpPr/>
              <p:nvPr/>
            </p:nvSpPr>
            <p:spPr>
              <a:xfrm>
                <a:off x="1424373" y="3255161"/>
                <a:ext cx="8502" cy="8295"/>
              </a:xfrm>
              <a:custGeom>
                <a:avLst/>
                <a:gdLst/>
                <a:ahLst/>
                <a:cxnLst/>
                <a:rect l="l" t="t" r="r" b="b"/>
                <a:pathLst>
                  <a:path w="287" h="280" extrusionOk="0">
                    <a:moveTo>
                      <a:pt x="127" y="1"/>
                    </a:moveTo>
                    <a:cubicBezTo>
                      <a:pt x="64" y="1"/>
                      <a:pt x="0" y="65"/>
                      <a:pt x="0" y="144"/>
                    </a:cubicBezTo>
                    <a:cubicBezTo>
                      <a:pt x="0" y="236"/>
                      <a:pt x="66" y="280"/>
                      <a:pt x="134" y="280"/>
                    </a:cubicBezTo>
                    <a:cubicBezTo>
                      <a:pt x="209" y="280"/>
                      <a:pt x="287" y="228"/>
                      <a:pt x="287" y="128"/>
                    </a:cubicBezTo>
                    <a:cubicBezTo>
                      <a:pt x="271" y="65"/>
                      <a:pt x="207" y="1"/>
                      <a:pt x="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24"/>
              <p:cNvSpPr/>
              <p:nvPr/>
            </p:nvSpPr>
            <p:spPr>
              <a:xfrm>
                <a:off x="1959401" y="4217114"/>
                <a:ext cx="10576" cy="8621"/>
              </a:xfrm>
              <a:custGeom>
                <a:avLst/>
                <a:gdLst/>
                <a:ahLst/>
                <a:cxnLst/>
                <a:rect l="l" t="t" r="r" b="b"/>
                <a:pathLst>
                  <a:path w="357" h="291" extrusionOk="0">
                    <a:moveTo>
                      <a:pt x="198" y="1"/>
                    </a:moveTo>
                    <a:cubicBezTo>
                      <a:pt x="1" y="1"/>
                      <a:pt x="10" y="290"/>
                      <a:pt x="186" y="290"/>
                    </a:cubicBezTo>
                    <a:cubicBezTo>
                      <a:pt x="195" y="290"/>
                      <a:pt x="204" y="289"/>
                      <a:pt x="213" y="288"/>
                    </a:cubicBezTo>
                    <a:cubicBezTo>
                      <a:pt x="293" y="272"/>
                      <a:pt x="357" y="208"/>
                      <a:pt x="341" y="145"/>
                    </a:cubicBezTo>
                    <a:cubicBezTo>
                      <a:pt x="341" y="65"/>
                      <a:pt x="277" y="2"/>
                      <a:pt x="213" y="2"/>
                    </a:cubicBezTo>
                    <a:cubicBezTo>
                      <a:pt x="208" y="1"/>
                      <a:pt x="203"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1" name="Google Shape;5911;p24"/>
            <p:cNvGrpSpPr/>
            <p:nvPr/>
          </p:nvGrpSpPr>
          <p:grpSpPr>
            <a:xfrm rot="10800000">
              <a:off x="574077" y="4231367"/>
              <a:ext cx="2072018" cy="918768"/>
              <a:chOff x="5558750" y="1183008"/>
              <a:chExt cx="835660" cy="370516"/>
            </a:xfrm>
          </p:grpSpPr>
          <p:sp>
            <p:nvSpPr>
              <p:cNvPr id="5912" name="Google Shape;5912;p24"/>
              <p:cNvSpPr/>
              <p:nvPr/>
            </p:nvSpPr>
            <p:spPr>
              <a:xfrm>
                <a:off x="5874262" y="1183008"/>
                <a:ext cx="364785" cy="359507"/>
              </a:xfrm>
              <a:custGeom>
                <a:avLst/>
                <a:gdLst/>
                <a:ahLst/>
                <a:cxnLst/>
                <a:rect l="l" t="t" r="r" b="b"/>
                <a:pathLst>
                  <a:path w="9676" h="9536" extrusionOk="0">
                    <a:moveTo>
                      <a:pt x="9511" y="0"/>
                    </a:moveTo>
                    <a:lnTo>
                      <a:pt x="1" y="9511"/>
                    </a:lnTo>
                    <a:lnTo>
                      <a:pt x="140" y="9536"/>
                    </a:lnTo>
                    <a:lnTo>
                      <a:pt x="9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24"/>
              <p:cNvSpPr/>
              <p:nvPr/>
            </p:nvSpPr>
            <p:spPr>
              <a:xfrm>
                <a:off x="5941670" y="1183008"/>
                <a:ext cx="375304" cy="369573"/>
              </a:xfrm>
              <a:custGeom>
                <a:avLst/>
                <a:gdLst/>
                <a:ahLst/>
                <a:cxnLst/>
                <a:rect l="l" t="t" r="r" b="b"/>
                <a:pathLst>
                  <a:path w="9955" h="9803" extrusionOk="0">
                    <a:moveTo>
                      <a:pt x="9777" y="0"/>
                    </a:moveTo>
                    <a:lnTo>
                      <a:pt x="1" y="9789"/>
                    </a:lnTo>
                    <a:lnTo>
                      <a:pt x="153" y="9802"/>
                    </a:lnTo>
                    <a:lnTo>
                      <a:pt x="9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24"/>
              <p:cNvSpPr/>
              <p:nvPr/>
            </p:nvSpPr>
            <p:spPr>
              <a:xfrm>
                <a:off x="5763839" y="1183008"/>
                <a:ext cx="319357" cy="316001"/>
              </a:xfrm>
              <a:custGeom>
                <a:avLst/>
                <a:gdLst/>
                <a:ahLst/>
                <a:cxnLst/>
                <a:rect l="l" t="t" r="r" b="b"/>
                <a:pathLst>
                  <a:path w="8471" h="8382" extrusionOk="0">
                    <a:moveTo>
                      <a:pt x="8306" y="0"/>
                    </a:moveTo>
                    <a:lnTo>
                      <a:pt x="1" y="8319"/>
                    </a:lnTo>
                    <a:lnTo>
                      <a:pt x="102" y="8382"/>
                    </a:lnTo>
                    <a:lnTo>
                      <a:pt x="8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24"/>
              <p:cNvSpPr/>
              <p:nvPr/>
            </p:nvSpPr>
            <p:spPr>
              <a:xfrm>
                <a:off x="5815940" y="1183498"/>
                <a:ext cx="345181" cy="340393"/>
              </a:xfrm>
              <a:custGeom>
                <a:avLst/>
                <a:gdLst/>
                <a:ahLst/>
                <a:cxnLst/>
                <a:rect l="l" t="t" r="r" b="b"/>
                <a:pathLst>
                  <a:path w="9156" h="9029" extrusionOk="0">
                    <a:moveTo>
                      <a:pt x="8978" y="0"/>
                    </a:moveTo>
                    <a:lnTo>
                      <a:pt x="1" y="8990"/>
                    </a:lnTo>
                    <a:lnTo>
                      <a:pt x="115" y="9028"/>
                    </a:lnTo>
                    <a:lnTo>
                      <a:pt x="9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24"/>
              <p:cNvSpPr/>
              <p:nvPr/>
            </p:nvSpPr>
            <p:spPr>
              <a:xfrm>
                <a:off x="5789173" y="1183498"/>
                <a:ext cx="332778" cy="328932"/>
              </a:xfrm>
              <a:custGeom>
                <a:avLst/>
                <a:gdLst/>
                <a:ahLst/>
                <a:cxnLst/>
                <a:rect l="l" t="t" r="r" b="b"/>
                <a:pathLst>
                  <a:path w="8827" h="8725" extrusionOk="0">
                    <a:moveTo>
                      <a:pt x="8674" y="0"/>
                    </a:moveTo>
                    <a:lnTo>
                      <a:pt x="1" y="8673"/>
                    </a:lnTo>
                    <a:cubicBezTo>
                      <a:pt x="39" y="8686"/>
                      <a:pt x="77" y="8699"/>
                      <a:pt x="115" y="8724"/>
                    </a:cubicBezTo>
                    <a:lnTo>
                      <a:pt x="8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24"/>
              <p:cNvSpPr/>
              <p:nvPr/>
            </p:nvSpPr>
            <p:spPr>
              <a:xfrm>
                <a:off x="5844140" y="1183008"/>
                <a:ext cx="355700" cy="351402"/>
              </a:xfrm>
              <a:custGeom>
                <a:avLst/>
                <a:gdLst/>
                <a:ahLst/>
                <a:cxnLst/>
                <a:rect l="l" t="t" r="r" b="b"/>
                <a:pathLst>
                  <a:path w="9435" h="9321" extrusionOk="0">
                    <a:moveTo>
                      <a:pt x="9283" y="0"/>
                    </a:moveTo>
                    <a:lnTo>
                      <a:pt x="1" y="9270"/>
                    </a:lnTo>
                    <a:lnTo>
                      <a:pt x="128" y="9320"/>
                    </a:lnTo>
                    <a:lnTo>
                      <a:pt x="94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24"/>
              <p:cNvSpPr/>
              <p:nvPr/>
            </p:nvSpPr>
            <p:spPr>
              <a:xfrm>
                <a:off x="5907250" y="1183008"/>
                <a:ext cx="371006" cy="365728"/>
              </a:xfrm>
              <a:custGeom>
                <a:avLst/>
                <a:gdLst/>
                <a:ahLst/>
                <a:cxnLst/>
                <a:rect l="l" t="t" r="r" b="b"/>
                <a:pathLst>
                  <a:path w="9841" h="9701" extrusionOk="0">
                    <a:moveTo>
                      <a:pt x="9663" y="0"/>
                    </a:moveTo>
                    <a:lnTo>
                      <a:pt x="1" y="9675"/>
                    </a:lnTo>
                    <a:lnTo>
                      <a:pt x="140" y="9701"/>
                    </a:lnTo>
                    <a:lnTo>
                      <a:pt x="9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24"/>
              <p:cNvSpPr/>
              <p:nvPr/>
            </p:nvSpPr>
            <p:spPr>
              <a:xfrm>
                <a:off x="5978956" y="1183498"/>
                <a:ext cx="376736" cy="370025"/>
              </a:xfrm>
              <a:custGeom>
                <a:avLst/>
                <a:gdLst/>
                <a:ahLst/>
                <a:cxnLst/>
                <a:rect l="l" t="t" r="r" b="b"/>
                <a:pathLst>
                  <a:path w="9993" h="9815" extrusionOk="0">
                    <a:moveTo>
                      <a:pt x="9828" y="0"/>
                    </a:moveTo>
                    <a:lnTo>
                      <a:pt x="1" y="9815"/>
                    </a:lnTo>
                    <a:lnTo>
                      <a:pt x="166" y="9815"/>
                    </a:lnTo>
                    <a:lnTo>
                      <a:pt x="9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24"/>
              <p:cNvSpPr/>
              <p:nvPr/>
            </p:nvSpPr>
            <p:spPr>
              <a:xfrm>
                <a:off x="6196938" y="1353187"/>
                <a:ext cx="138208" cy="137718"/>
              </a:xfrm>
              <a:custGeom>
                <a:avLst/>
                <a:gdLst/>
                <a:ahLst/>
                <a:cxnLst/>
                <a:rect l="l" t="t" r="r" b="b"/>
                <a:pathLst>
                  <a:path w="3666" h="3653" extrusionOk="0">
                    <a:moveTo>
                      <a:pt x="3666" y="1"/>
                    </a:moveTo>
                    <a:lnTo>
                      <a:pt x="1" y="3652"/>
                    </a:lnTo>
                    <a:cubicBezTo>
                      <a:pt x="153" y="3551"/>
                      <a:pt x="331" y="3450"/>
                      <a:pt x="495" y="3335"/>
                    </a:cubicBezTo>
                    <a:lnTo>
                      <a:pt x="3349" y="482"/>
                    </a:lnTo>
                    <a:cubicBezTo>
                      <a:pt x="3450" y="330"/>
                      <a:pt x="3551" y="165"/>
                      <a:pt x="3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24"/>
              <p:cNvSpPr/>
              <p:nvPr/>
            </p:nvSpPr>
            <p:spPr>
              <a:xfrm>
                <a:off x="6121424" y="1276693"/>
                <a:ext cx="251007" cy="251007"/>
              </a:xfrm>
              <a:custGeom>
                <a:avLst/>
                <a:gdLst/>
                <a:ahLst/>
                <a:cxnLst/>
                <a:rect l="l" t="t" r="r" b="b"/>
                <a:pathLst>
                  <a:path w="6658" h="6658" extrusionOk="0">
                    <a:moveTo>
                      <a:pt x="6658" y="1"/>
                    </a:moveTo>
                    <a:lnTo>
                      <a:pt x="0" y="6658"/>
                    </a:lnTo>
                    <a:cubicBezTo>
                      <a:pt x="89" y="6620"/>
                      <a:pt x="178" y="6594"/>
                      <a:pt x="267" y="6556"/>
                    </a:cubicBezTo>
                    <a:lnTo>
                      <a:pt x="6543" y="280"/>
                    </a:lnTo>
                    <a:cubicBezTo>
                      <a:pt x="6581" y="191"/>
                      <a:pt x="6620" y="102"/>
                      <a:pt x="6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24"/>
              <p:cNvSpPr/>
              <p:nvPr/>
            </p:nvSpPr>
            <p:spPr>
              <a:xfrm>
                <a:off x="6020086" y="1183008"/>
                <a:ext cx="374323" cy="368141"/>
              </a:xfrm>
              <a:custGeom>
                <a:avLst/>
                <a:gdLst/>
                <a:ahLst/>
                <a:cxnLst/>
                <a:rect l="l" t="t" r="r" b="b"/>
                <a:pathLst>
                  <a:path w="9929" h="9765" extrusionOk="0">
                    <a:moveTo>
                      <a:pt x="9764" y="0"/>
                    </a:moveTo>
                    <a:lnTo>
                      <a:pt x="0" y="9764"/>
                    </a:lnTo>
                    <a:lnTo>
                      <a:pt x="190" y="9751"/>
                    </a:lnTo>
                    <a:lnTo>
                      <a:pt x="9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24"/>
              <p:cNvSpPr/>
              <p:nvPr/>
            </p:nvSpPr>
            <p:spPr>
              <a:xfrm>
                <a:off x="6066457" y="1222216"/>
                <a:ext cx="321769" cy="321732"/>
              </a:xfrm>
              <a:custGeom>
                <a:avLst/>
                <a:gdLst/>
                <a:ahLst/>
                <a:cxnLst/>
                <a:rect l="l" t="t" r="r" b="b"/>
                <a:pathLst>
                  <a:path w="8535" h="8534" extrusionOk="0">
                    <a:moveTo>
                      <a:pt x="8534" y="0"/>
                    </a:moveTo>
                    <a:lnTo>
                      <a:pt x="0" y="8534"/>
                    </a:lnTo>
                    <a:cubicBezTo>
                      <a:pt x="76" y="8509"/>
                      <a:pt x="152" y="8496"/>
                      <a:pt x="216" y="8483"/>
                    </a:cubicBezTo>
                    <a:lnTo>
                      <a:pt x="8483" y="216"/>
                    </a:lnTo>
                    <a:cubicBezTo>
                      <a:pt x="8496" y="140"/>
                      <a:pt x="8521" y="76"/>
                      <a:pt x="8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24"/>
              <p:cNvSpPr/>
              <p:nvPr/>
            </p:nvSpPr>
            <p:spPr>
              <a:xfrm>
                <a:off x="5595583" y="1183008"/>
                <a:ext cx="138171" cy="136285"/>
              </a:xfrm>
              <a:custGeom>
                <a:avLst/>
                <a:gdLst/>
                <a:ahLst/>
                <a:cxnLst/>
                <a:rect l="l" t="t" r="r" b="b"/>
                <a:pathLst>
                  <a:path w="3665" h="3615" extrusionOk="0">
                    <a:moveTo>
                      <a:pt x="3500" y="0"/>
                    </a:moveTo>
                    <a:lnTo>
                      <a:pt x="0" y="3500"/>
                    </a:lnTo>
                    <a:lnTo>
                      <a:pt x="51" y="3614"/>
                    </a:lnTo>
                    <a:lnTo>
                      <a:pt x="36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24"/>
              <p:cNvSpPr/>
              <p:nvPr/>
            </p:nvSpPr>
            <p:spPr>
              <a:xfrm>
                <a:off x="5583632" y="1183008"/>
                <a:ext cx="110913" cy="109518"/>
              </a:xfrm>
              <a:custGeom>
                <a:avLst/>
                <a:gdLst/>
                <a:ahLst/>
                <a:cxnLst/>
                <a:rect l="l" t="t" r="r" b="b"/>
                <a:pathLst>
                  <a:path w="2942" h="2905" extrusionOk="0">
                    <a:moveTo>
                      <a:pt x="2777" y="0"/>
                    </a:moveTo>
                    <a:lnTo>
                      <a:pt x="0" y="2777"/>
                    </a:lnTo>
                    <a:lnTo>
                      <a:pt x="51" y="2904"/>
                    </a:lnTo>
                    <a:lnTo>
                      <a:pt x="2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24"/>
              <p:cNvSpPr/>
              <p:nvPr/>
            </p:nvSpPr>
            <p:spPr>
              <a:xfrm>
                <a:off x="5573114" y="1183498"/>
                <a:ext cx="82714" cy="80339"/>
              </a:xfrm>
              <a:custGeom>
                <a:avLst/>
                <a:gdLst/>
                <a:ahLst/>
                <a:cxnLst/>
                <a:rect l="l" t="t" r="r" b="b"/>
                <a:pathLst>
                  <a:path w="2194" h="2131" extrusionOk="0">
                    <a:moveTo>
                      <a:pt x="2016" y="0"/>
                    </a:moveTo>
                    <a:lnTo>
                      <a:pt x="0" y="2016"/>
                    </a:lnTo>
                    <a:cubicBezTo>
                      <a:pt x="13" y="2054"/>
                      <a:pt x="38" y="2092"/>
                      <a:pt x="51" y="2130"/>
                    </a:cubicBezTo>
                    <a:lnTo>
                      <a:pt x="2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24"/>
              <p:cNvSpPr/>
              <p:nvPr/>
            </p:nvSpPr>
            <p:spPr>
              <a:xfrm>
                <a:off x="5739937" y="1183008"/>
                <a:ext cx="304541" cy="301185"/>
              </a:xfrm>
              <a:custGeom>
                <a:avLst/>
                <a:gdLst/>
                <a:ahLst/>
                <a:cxnLst/>
                <a:rect l="l" t="t" r="r" b="b"/>
                <a:pathLst>
                  <a:path w="8078" h="7989" extrusionOk="0">
                    <a:moveTo>
                      <a:pt x="7926" y="0"/>
                    </a:moveTo>
                    <a:lnTo>
                      <a:pt x="1" y="7913"/>
                    </a:lnTo>
                    <a:lnTo>
                      <a:pt x="102" y="7989"/>
                    </a:lnTo>
                    <a:lnTo>
                      <a:pt x="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24"/>
              <p:cNvSpPr/>
              <p:nvPr/>
            </p:nvSpPr>
            <p:spPr>
              <a:xfrm>
                <a:off x="5608967" y="1183008"/>
                <a:ext cx="163505" cy="161620"/>
              </a:xfrm>
              <a:custGeom>
                <a:avLst/>
                <a:gdLst/>
                <a:ahLst/>
                <a:cxnLst/>
                <a:rect l="l" t="t" r="r" b="b"/>
                <a:pathLst>
                  <a:path w="4337" h="4287" extrusionOk="0">
                    <a:moveTo>
                      <a:pt x="4172" y="0"/>
                    </a:moveTo>
                    <a:lnTo>
                      <a:pt x="0" y="4172"/>
                    </a:lnTo>
                    <a:cubicBezTo>
                      <a:pt x="13" y="4210"/>
                      <a:pt x="38" y="4248"/>
                      <a:pt x="64" y="4286"/>
                    </a:cubicBezTo>
                    <a:lnTo>
                      <a:pt x="4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24"/>
              <p:cNvSpPr/>
              <p:nvPr/>
            </p:nvSpPr>
            <p:spPr>
              <a:xfrm>
                <a:off x="5564971" y="1183008"/>
                <a:ext cx="51687" cy="50707"/>
              </a:xfrm>
              <a:custGeom>
                <a:avLst/>
                <a:gdLst/>
                <a:ahLst/>
                <a:cxnLst/>
                <a:rect l="l" t="t" r="r" b="b"/>
                <a:pathLst>
                  <a:path w="1371" h="1345" extrusionOk="0">
                    <a:moveTo>
                      <a:pt x="1205" y="0"/>
                    </a:moveTo>
                    <a:lnTo>
                      <a:pt x="1" y="1218"/>
                    </a:lnTo>
                    <a:cubicBezTo>
                      <a:pt x="13" y="1256"/>
                      <a:pt x="26" y="1306"/>
                      <a:pt x="39" y="1344"/>
                    </a:cubicBezTo>
                    <a:lnTo>
                      <a:pt x="1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24"/>
              <p:cNvSpPr/>
              <p:nvPr/>
            </p:nvSpPr>
            <p:spPr>
              <a:xfrm>
                <a:off x="5558750" y="1183008"/>
                <a:ext cx="19152" cy="18661"/>
              </a:xfrm>
              <a:custGeom>
                <a:avLst/>
                <a:gdLst/>
                <a:ahLst/>
                <a:cxnLst/>
                <a:rect l="l" t="t" r="r" b="b"/>
                <a:pathLst>
                  <a:path w="508" h="495" extrusionOk="0">
                    <a:moveTo>
                      <a:pt x="343" y="0"/>
                    </a:moveTo>
                    <a:lnTo>
                      <a:pt x="1" y="343"/>
                    </a:lnTo>
                    <a:cubicBezTo>
                      <a:pt x="1" y="393"/>
                      <a:pt x="13" y="444"/>
                      <a:pt x="13" y="495"/>
                    </a:cubicBezTo>
                    <a:lnTo>
                      <a:pt x="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24"/>
              <p:cNvSpPr/>
              <p:nvPr/>
            </p:nvSpPr>
            <p:spPr>
              <a:xfrm>
                <a:off x="5623783" y="1183008"/>
                <a:ext cx="187897" cy="185032"/>
              </a:xfrm>
              <a:custGeom>
                <a:avLst/>
                <a:gdLst/>
                <a:ahLst/>
                <a:cxnLst/>
                <a:rect l="l" t="t" r="r" b="b"/>
                <a:pathLst>
                  <a:path w="4984" h="4908" extrusionOk="0">
                    <a:moveTo>
                      <a:pt x="4806" y="0"/>
                    </a:moveTo>
                    <a:lnTo>
                      <a:pt x="0" y="4806"/>
                    </a:lnTo>
                    <a:lnTo>
                      <a:pt x="64" y="4908"/>
                    </a:lnTo>
                    <a:lnTo>
                      <a:pt x="4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24"/>
              <p:cNvSpPr/>
              <p:nvPr/>
            </p:nvSpPr>
            <p:spPr>
              <a:xfrm>
                <a:off x="5717468" y="1183008"/>
                <a:ext cx="288292" cy="284937"/>
              </a:xfrm>
              <a:custGeom>
                <a:avLst/>
                <a:gdLst/>
                <a:ahLst/>
                <a:cxnLst/>
                <a:rect l="l" t="t" r="r" b="b"/>
                <a:pathLst>
                  <a:path w="7647" h="7558" extrusionOk="0">
                    <a:moveTo>
                      <a:pt x="7482" y="0"/>
                    </a:moveTo>
                    <a:lnTo>
                      <a:pt x="1" y="7482"/>
                    </a:lnTo>
                    <a:lnTo>
                      <a:pt x="89" y="7558"/>
                    </a:lnTo>
                    <a:lnTo>
                      <a:pt x="7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24"/>
              <p:cNvSpPr/>
              <p:nvPr/>
            </p:nvSpPr>
            <p:spPr>
              <a:xfrm>
                <a:off x="5640031" y="1183008"/>
                <a:ext cx="209914" cy="207501"/>
              </a:xfrm>
              <a:custGeom>
                <a:avLst/>
                <a:gdLst/>
                <a:ahLst/>
                <a:cxnLst/>
                <a:rect l="l" t="t" r="r" b="b"/>
                <a:pathLst>
                  <a:path w="5568" h="5504" extrusionOk="0">
                    <a:moveTo>
                      <a:pt x="5402" y="0"/>
                    </a:moveTo>
                    <a:lnTo>
                      <a:pt x="0" y="5415"/>
                    </a:lnTo>
                    <a:lnTo>
                      <a:pt x="64" y="5504"/>
                    </a:lnTo>
                    <a:lnTo>
                      <a:pt x="5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24"/>
              <p:cNvSpPr/>
              <p:nvPr/>
            </p:nvSpPr>
            <p:spPr>
              <a:xfrm>
                <a:off x="5695941" y="1183008"/>
                <a:ext cx="271101" cy="267745"/>
              </a:xfrm>
              <a:custGeom>
                <a:avLst/>
                <a:gdLst/>
                <a:ahLst/>
                <a:cxnLst/>
                <a:rect l="l" t="t" r="r" b="b"/>
                <a:pathLst>
                  <a:path w="7191" h="7102" extrusionOk="0">
                    <a:moveTo>
                      <a:pt x="7013" y="0"/>
                    </a:moveTo>
                    <a:lnTo>
                      <a:pt x="1" y="7025"/>
                    </a:lnTo>
                    <a:lnTo>
                      <a:pt x="90" y="7101"/>
                    </a:lnTo>
                    <a:lnTo>
                      <a:pt x="7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24"/>
              <p:cNvSpPr/>
              <p:nvPr/>
            </p:nvSpPr>
            <p:spPr>
              <a:xfrm>
                <a:off x="5675884" y="1183008"/>
                <a:ext cx="251949" cy="249084"/>
              </a:xfrm>
              <a:custGeom>
                <a:avLst/>
                <a:gdLst/>
                <a:ahLst/>
                <a:cxnLst/>
                <a:rect l="l" t="t" r="r" b="b"/>
                <a:pathLst>
                  <a:path w="6683" h="6607" extrusionOk="0">
                    <a:moveTo>
                      <a:pt x="6518" y="0"/>
                    </a:moveTo>
                    <a:lnTo>
                      <a:pt x="0" y="6518"/>
                    </a:lnTo>
                    <a:lnTo>
                      <a:pt x="89" y="6607"/>
                    </a:lnTo>
                    <a:lnTo>
                      <a:pt x="6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24"/>
              <p:cNvSpPr/>
              <p:nvPr/>
            </p:nvSpPr>
            <p:spPr>
              <a:xfrm>
                <a:off x="5657223" y="1183008"/>
                <a:ext cx="231893" cy="229027"/>
              </a:xfrm>
              <a:custGeom>
                <a:avLst/>
                <a:gdLst/>
                <a:ahLst/>
                <a:cxnLst/>
                <a:rect l="l" t="t" r="r" b="b"/>
                <a:pathLst>
                  <a:path w="6151" h="6075" extrusionOk="0">
                    <a:moveTo>
                      <a:pt x="5986" y="0"/>
                    </a:moveTo>
                    <a:lnTo>
                      <a:pt x="1" y="5985"/>
                    </a:lnTo>
                    <a:lnTo>
                      <a:pt x="77" y="6074"/>
                    </a:lnTo>
                    <a:lnTo>
                      <a:pt x="6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7" name="Google Shape;5937;p24"/>
            <p:cNvGrpSpPr/>
            <p:nvPr/>
          </p:nvGrpSpPr>
          <p:grpSpPr>
            <a:xfrm>
              <a:off x="-562529" y="-574558"/>
              <a:ext cx="2256347" cy="3666983"/>
              <a:chOff x="-562529" y="-574558"/>
              <a:chExt cx="2256347" cy="3666983"/>
            </a:xfrm>
          </p:grpSpPr>
          <p:sp>
            <p:nvSpPr>
              <p:cNvPr id="5938" name="Google Shape;5938;p24"/>
              <p:cNvSpPr/>
              <p:nvPr/>
            </p:nvSpPr>
            <p:spPr>
              <a:xfrm rot="10800000" flipH="1">
                <a:off x="-562529" y="-574558"/>
                <a:ext cx="2256347" cy="3666983"/>
              </a:xfrm>
              <a:custGeom>
                <a:avLst/>
                <a:gdLst/>
                <a:ahLst/>
                <a:cxnLst/>
                <a:rect l="l" t="t" r="r" b="b"/>
                <a:pathLst>
                  <a:path w="55262" h="89811" extrusionOk="0">
                    <a:moveTo>
                      <a:pt x="14263" y="1"/>
                    </a:moveTo>
                    <a:cubicBezTo>
                      <a:pt x="10252" y="1"/>
                      <a:pt x="7438" y="6045"/>
                      <a:pt x="6075" y="9077"/>
                    </a:cubicBezTo>
                    <a:cubicBezTo>
                      <a:pt x="3564" y="14643"/>
                      <a:pt x="2486" y="20755"/>
                      <a:pt x="1827" y="26791"/>
                    </a:cubicBezTo>
                    <a:cubicBezTo>
                      <a:pt x="1" y="43250"/>
                      <a:pt x="964" y="59950"/>
                      <a:pt x="3894" y="76269"/>
                    </a:cubicBezTo>
                    <a:cubicBezTo>
                      <a:pt x="4566" y="80061"/>
                      <a:pt x="5555" y="84182"/>
                      <a:pt x="8636" y="86515"/>
                    </a:cubicBezTo>
                    <a:cubicBezTo>
                      <a:pt x="10842" y="88201"/>
                      <a:pt x="13746" y="88632"/>
                      <a:pt x="16498" y="88911"/>
                    </a:cubicBezTo>
                    <a:cubicBezTo>
                      <a:pt x="21806" y="89497"/>
                      <a:pt x="27148" y="89811"/>
                      <a:pt x="32491" y="89811"/>
                    </a:cubicBezTo>
                    <a:cubicBezTo>
                      <a:pt x="37321" y="89811"/>
                      <a:pt x="42151" y="89555"/>
                      <a:pt x="46956" y="89013"/>
                    </a:cubicBezTo>
                    <a:cubicBezTo>
                      <a:pt x="48236" y="88873"/>
                      <a:pt x="49555" y="88696"/>
                      <a:pt x="50658" y="88049"/>
                    </a:cubicBezTo>
                    <a:cubicBezTo>
                      <a:pt x="52560" y="86933"/>
                      <a:pt x="53473" y="84676"/>
                      <a:pt x="53981" y="82533"/>
                    </a:cubicBezTo>
                    <a:cubicBezTo>
                      <a:pt x="55261" y="77068"/>
                      <a:pt x="54361" y="70525"/>
                      <a:pt x="49885" y="67152"/>
                    </a:cubicBezTo>
                    <a:cubicBezTo>
                      <a:pt x="47146" y="65098"/>
                      <a:pt x="43380" y="64413"/>
                      <a:pt x="41237" y="61738"/>
                    </a:cubicBezTo>
                    <a:cubicBezTo>
                      <a:pt x="37686" y="57300"/>
                      <a:pt x="40806" y="50528"/>
                      <a:pt x="39005" y="45139"/>
                    </a:cubicBezTo>
                    <a:cubicBezTo>
                      <a:pt x="37610" y="40993"/>
                      <a:pt x="33603" y="38381"/>
                      <a:pt x="29736" y="36364"/>
                    </a:cubicBezTo>
                    <a:cubicBezTo>
                      <a:pt x="25856" y="34348"/>
                      <a:pt x="21659" y="32446"/>
                      <a:pt x="19211" y="28832"/>
                    </a:cubicBezTo>
                    <a:cubicBezTo>
                      <a:pt x="15699" y="23621"/>
                      <a:pt x="16916" y="16659"/>
                      <a:pt x="18451" y="10573"/>
                    </a:cubicBezTo>
                    <a:cubicBezTo>
                      <a:pt x="18882" y="8874"/>
                      <a:pt x="19325" y="7137"/>
                      <a:pt x="19237" y="5387"/>
                    </a:cubicBezTo>
                    <a:cubicBezTo>
                      <a:pt x="19135" y="3637"/>
                      <a:pt x="18400" y="1824"/>
                      <a:pt x="16929" y="872"/>
                    </a:cubicBezTo>
                    <a:cubicBezTo>
                      <a:pt x="15990" y="264"/>
                      <a:pt x="15101" y="1"/>
                      <a:pt x="14263" y="1"/>
                    </a:cubicBezTo>
                    <a:close/>
                  </a:path>
                </a:pathLst>
              </a:custGeom>
              <a:solidFill>
                <a:schemeClr val="dk2"/>
              </a:solidFill>
              <a:ln>
                <a:noFill/>
              </a:ln>
              <a:effectLst>
                <a:outerShdw blurRad="528638" dist="66675" dir="51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24"/>
              <p:cNvSpPr/>
              <p:nvPr/>
            </p:nvSpPr>
            <p:spPr>
              <a:xfrm rot="10800000" flipH="1">
                <a:off x="-478350" y="-321212"/>
                <a:ext cx="1200712" cy="2791737"/>
              </a:xfrm>
              <a:custGeom>
                <a:avLst/>
                <a:gdLst/>
                <a:ahLst/>
                <a:cxnLst/>
                <a:rect l="l" t="t" r="r" b="b"/>
                <a:pathLst>
                  <a:path w="45000" h="104628" extrusionOk="0">
                    <a:moveTo>
                      <a:pt x="6248" y="0"/>
                    </a:moveTo>
                    <a:cubicBezTo>
                      <a:pt x="5712" y="0"/>
                      <a:pt x="5188" y="46"/>
                      <a:pt x="4680" y="142"/>
                    </a:cubicBezTo>
                    <a:cubicBezTo>
                      <a:pt x="1" y="1033"/>
                      <a:pt x="780" y="10361"/>
                      <a:pt x="908" y="13847"/>
                    </a:cubicBezTo>
                    <a:cubicBezTo>
                      <a:pt x="1560" y="32661"/>
                      <a:pt x="4792" y="51253"/>
                      <a:pt x="7943" y="69812"/>
                    </a:cubicBezTo>
                    <a:cubicBezTo>
                      <a:pt x="9503" y="78917"/>
                      <a:pt x="11063" y="88149"/>
                      <a:pt x="14836" y="96601"/>
                    </a:cubicBezTo>
                    <a:cubicBezTo>
                      <a:pt x="15998" y="99212"/>
                      <a:pt x="17478" y="101870"/>
                      <a:pt x="19945" y="103319"/>
                    </a:cubicBezTo>
                    <a:cubicBezTo>
                      <a:pt x="21675" y="104324"/>
                      <a:pt x="23711" y="104627"/>
                      <a:pt x="25734" y="104627"/>
                    </a:cubicBezTo>
                    <a:cubicBezTo>
                      <a:pt x="26242" y="104627"/>
                      <a:pt x="26750" y="104608"/>
                      <a:pt x="27251" y="104576"/>
                    </a:cubicBezTo>
                    <a:cubicBezTo>
                      <a:pt x="30132" y="104401"/>
                      <a:pt x="32966" y="103844"/>
                      <a:pt x="35687" y="102953"/>
                    </a:cubicBezTo>
                    <a:cubicBezTo>
                      <a:pt x="37247" y="102427"/>
                      <a:pt x="38871" y="101743"/>
                      <a:pt x="39874" y="100438"/>
                    </a:cubicBezTo>
                    <a:cubicBezTo>
                      <a:pt x="41259" y="98639"/>
                      <a:pt x="41179" y="96124"/>
                      <a:pt x="40686" y="93911"/>
                    </a:cubicBezTo>
                    <a:cubicBezTo>
                      <a:pt x="40192" y="91699"/>
                      <a:pt x="39364" y="89534"/>
                      <a:pt x="39428" y="87274"/>
                    </a:cubicBezTo>
                    <a:cubicBezTo>
                      <a:pt x="39524" y="83517"/>
                      <a:pt x="42070" y="80334"/>
                      <a:pt x="43376" y="76816"/>
                    </a:cubicBezTo>
                    <a:cubicBezTo>
                      <a:pt x="44999" y="72503"/>
                      <a:pt x="44410" y="66947"/>
                      <a:pt x="40686" y="64225"/>
                    </a:cubicBezTo>
                    <a:cubicBezTo>
                      <a:pt x="39380" y="63270"/>
                      <a:pt x="37789" y="62745"/>
                      <a:pt x="36372" y="61949"/>
                    </a:cubicBezTo>
                    <a:cubicBezTo>
                      <a:pt x="30260" y="58559"/>
                      <a:pt x="27888" y="50887"/>
                      <a:pt x="27713" y="43915"/>
                    </a:cubicBezTo>
                    <a:cubicBezTo>
                      <a:pt x="27538" y="36927"/>
                      <a:pt x="28986" y="29907"/>
                      <a:pt x="28063" y="22983"/>
                    </a:cubicBezTo>
                    <a:cubicBezTo>
                      <a:pt x="27219" y="16792"/>
                      <a:pt x="24402" y="10807"/>
                      <a:pt x="19865" y="6509"/>
                    </a:cubicBezTo>
                    <a:cubicBezTo>
                      <a:pt x="16760" y="3589"/>
                      <a:pt x="11029" y="0"/>
                      <a:pt x="6248" y="0"/>
                    </a:cubicBezTo>
                    <a:close/>
                  </a:path>
                </a:pathLst>
              </a:custGeom>
              <a:solidFill>
                <a:schemeClr val="lt2"/>
              </a:solidFill>
              <a:ln>
                <a:noFill/>
              </a:ln>
              <a:effectLst>
                <a:outerShdw blurRad="514350" dist="66675" dir="528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0"/>
        <p:cNvGrpSpPr/>
        <p:nvPr/>
      </p:nvGrpSpPr>
      <p:grpSpPr>
        <a:xfrm>
          <a:off x="0" y="0"/>
          <a:ext cx="0" cy="0"/>
          <a:chOff x="0" y="0"/>
          <a:chExt cx="0" cy="0"/>
        </a:xfrm>
      </p:grpSpPr>
      <p:grpSp>
        <p:nvGrpSpPr>
          <p:cNvPr id="841" name="Google Shape;841;p3"/>
          <p:cNvGrpSpPr/>
          <p:nvPr/>
        </p:nvGrpSpPr>
        <p:grpSpPr>
          <a:xfrm>
            <a:off x="-896069" y="-1370700"/>
            <a:ext cx="10936138" cy="8509759"/>
            <a:chOff x="-896069" y="-1370700"/>
            <a:chExt cx="10936138" cy="8509759"/>
          </a:xfrm>
        </p:grpSpPr>
        <p:grpSp>
          <p:nvGrpSpPr>
            <p:cNvPr id="842" name="Google Shape;842;p3"/>
            <p:cNvGrpSpPr/>
            <p:nvPr/>
          </p:nvGrpSpPr>
          <p:grpSpPr>
            <a:xfrm>
              <a:off x="722367" y="3042611"/>
              <a:ext cx="1816075" cy="1816195"/>
              <a:chOff x="1345541" y="2876909"/>
              <a:chExt cx="1348737" cy="1348826"/>
            </a:xfrm>
          </p:grpSpPr>
          <p:sp>
            <p:nvSpPr>
              <p:cNvPr id="843" name="Google Shape;843;p3"/>
              <p:cNvSpPr/>
              <p:nvPr/>
            </p:nvSpPr>
            <p:spPr>
              <a:xfrm>
                <a:off x="1978272" y="3488606"/>
                <a:ext cx="52051" cy="43964"/>
              </a:xfrm>
              <a:custGeom>
                <a:avLst/>
                <a:gdLst/>
                <a:ahLst/>
                <a:cxnLst/>
                <a:rect l="l" t="t" r="r" b="b"/>
                <a:pathLst>
                  <a:path w="1757" h="1484" extrusionOk="0">
                    <a:moveTo>
                      <a:pt x="770" y="0"/>
                    </a:moveTo>
                    <a:cubicBezTo>
                      <a:pt x="356" y="0"/>
                      <a:pt x="38" y="318"/>
                      <a:pt x="22" y="716"/>
                    </a:cubicBezTo>
                    <a:cubicBezTo>
                      <a:pt x="0" y="1175"/>
                      <a:pt x="367" y="1483"/>
                      <a:pt x="754" y="1483"/>
                    </a:cubicBezTo>
                    <a:cubicBezTo>
                      <a:pt x="932" y="1483"/>
                      <a:pt x="1113" y="1419"/>
                      <a:pt x="1263" y="1273"/>
                    </a:cubicBezTo>
                    <a:cubicBezTo>
                      <a:pt x="1757" y="812"/>
                      <a:pt x="1423"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1951343" y="3547974"/>
                <a:ext cx="51636" cy="43964"/>
              </a:xfrm>
              <a:custGeom>
                <a:avLst/>
                <a:gdLst/>
                <a:ahLst/>
                <a:cxnLst/>
                <a:rect l="l" t="t" r="r" b="b"/>
                <a:pathLst>
                  <a:path w="1743" h="1484" extrusionOk="0">
                    <a:moveTo>
                      <a:pt x="988" y="1"/>
                    </a:moveTo>
                    <a:cubicBezTo>
                      <a:pt x="344" y="1"/>
                      <a:pt x="1" y="775"/>
                      <a:pt x="453" y="1243"/>
                    </a:cubicBezTo>
                    <a:cubicBezTo>
                      <a:pt x="609" y="1409"/>
                      <a:pt x="803" y="1483"/>
                      <a:pt x="994" y="1483"/>
                    </a:cubicBezTo>
                    <a:cubicBezTo>
                      <a:pt x="1371" y="1483"/>
                      <a:pt x="1732" y="1194"/>
                      <a:pt x="1743" y="750"/>
                    </a:cubicBezTo>
                    <a:cubicBezTo>
                      <a:pt x="1743" y="352"/>
                      <a:pt x="1424" y="18"/>
                      <a:pt x="1026" y="2"/>
                    </a:cubicBezTo>
                    <a:cubicBezTo>
                      <a:pt x="1013" y="1"/>
                      <a:pt x="1000" y="1"/>
                      <a:pt x="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030442" y="3508395"/>
                <a:ext cx="51755" cy="43934"/>
              </a:xfrm>
              <a:custGeom>
                <a:avLst/>
                <a:gdLst/>
                <a:ahLst/>
                <a:cxnLst/>
                <a:rect l="l" t="t" r="r" b="b"/>
                <a:pathLst>
                  <a:path w="1747" h="1483" extrusionOk="0">
                    <a:moveTo>
                      <a:pt x="995" y="0"/>
                    </a:moveTo>
                    <a:cubicBezTo>
                      <a:pt x="339" y="0"/>
                      <a:pt x="1" y="801"/>
                      <a:pt x="473" y="1258"/>
                    </a:cubicBezTo>
                    <a:cubicBezTo>
                      <a:pt x="624" y="1413"/>
                      <a:pt x="811" y="1483"/>
                      <a:pt x="995" y="1483"/>
                    </a:cubicBezTo>
                    <a:cubicBezTo>
                      <a:pt x="1377" y="1483"/>
                      <a:pt x="1747" y="1184"/>
                      <a:pt x="1747" y="733"/>
                    </a:cubicBezTo>
                    <a:cubicBezTo>
                      <a:pt x="1731" y="335"/>
                      <a:pt x="1413" y="1"/>
                      <a:pt x="1015" y="1"/>
                    </a:cubicBezTo>
                    <a:cubicBezTo>
                      <a:pt x="1008" y="0"/>
                      <a:pt x="1002" y="0"/>
                      <a:pt x="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017733" y="3567823"/>
                <a:ext cx="51755" cy="43964"/>
              </a:xfrm>
              <a:custGeom>
                <a:avLst/>
                <a:gdLst/>
                <a:ahLst/>
                <a:cxnLst/>
                <a:rect l="l" t="t" r="r" b="b"/>
                <a:pathLst>
                  <a:path w="1747" h="1484" extrusionOk="0">
                    <a:moveTo>
                      <a:pt x="759" y="0"/>
                    </a:moveTo>
                    <a:cubicBezTo>
                      <a:pt x="361" y="0"/>
                      <a:pt x="27" y="319"/>
                      <a:pt x="11" y="717"/>
                    </a:cubicBezTo>
                    <a:cubicBezTo>
                      <a:pt x="0" y="1175"/>
                      <a:pt x="378" y="1484"/>
                      <a:pt x="771" y="1484"/>
                    </a:cubicBezTo>
                    <a:cubicBezTo>
                      <a:pt x="951" y="1484"/>
                      <a:pt x="1134" y="1419"/>
                      <a:pt x="1284" y="1274"/>
                    </a:cubicBezTo>
                    <a:cubicBezTo>
                      <a:pt x="1746" y="812"/>
                      <a:pt x="1428"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1991633" y="3431755"/>
                <a:ext cx="50659" cy="42719"/>
              </a:xfrm>
              <a:custGeom>
                <a:avLst/>
                <a:gdLst/>
                <a:ahLst/>
                <a:cxnLst/>
                <a:rect l="l" t="t" r="r" b="b"/>
                <a:pathLst>
                  <a:path w="1710" h="1442" extrusionOk="0">
                    <a:moveTo>
                      <a:pt x="965" y="0"/>
                    </a:moveTo>
                    <a:cubicBezTo>
                      <a:pt x="795" y="0"/>
                      <a:pt x="621" y="62"/>
                      <a:pt x="478" y="200"/>
                    </a:cubicBezTo>
                    <a:cubicBezTo>
                      <a:pt x="1" y="646"/>
                      <a:pt x="319" y="1442"/>
                      <a:pt x="956" y="1442"/>
                    </a:cubicBezTo>
                    <a:cubicBezTo>
                      <a:pt x="1354" y="1442"/>
                      <a:pt x="1672" y="1139"/>
                      <a:pt x="1688" y="757"/>
                    </a:cubicBezTo>
                    <a:cubicBezTo>
                      <a:pt x="1710" y="307"/>
                      <a:pt x="1345"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1900151" y="3531029"/>
                <a:ext cx="49563" cy="42512"/>
              </a:xfrm>
              <a:custGeom>
                <a:avLst/>
                <a:gdLst/>
                <a:ahLst/>
                <a:cxnLst/>
                <a:rect l="l" t="t" r="r" b="b"/>
                <a:pathLst>
                  <a:path w="1673" h="1435" extrusionOk="0">
                    <a:moveTo>
                      <a:pt x="717" y="1"/>
                    </a:moveTo>
                    <a:cubicBezTo>
                      <a:pt x="319" y="17"/>
                      <a:pt x="1" y="335"/>
                      <a:pt x="1" y="717"/>
                    </a:cubicBezTo>
                    <a:cubicBezTo>
                      <a:pt x="1" y="1149"/>
                      <a:pt x="359" y="1434"/>
                      <a:pt x="729" y="1434"/>
                    </a:cubicBezTo>
                    <a:cubicBezTo>
                      <a:pt x="905" y="1434"/>
                      <a:pt x="1083" y="1370"/>
                      <a:pt x="1226" y="1226"/>
                    </a:cubicBezTo>
                    <a:cubicBezTo>
                      <a:pt x="1672" y="765"/>
                      <a:pt x="1354"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071324" y="3588560"/>
                <a:ext cx="49859" cy="42364"/>
              </a:xfrm>
              <a:custGeom>
                <a:avLst/>
                <a:gdLst/>
                <a:ahLst/>
                <a:cxnLst/>
                <a:rect l="l" t="t" r="r" b="b"/>
                <a:pathLst>
                  <a:path w="1683" h="1430" extrusionOk="0">
                    <a:moveTo>
                      <a:pt x="940" y="1"/>
                    </a:moveTo>
                    <a:cubicBezTo>
                      <a:pt x="303" y="1"/>
                      <a:pt x="1" y="781"/>
                      <a:pt x="462" y="1226"/>
                    </a:cubicBezTo>
                    <a:cubicBezTo>
                      <a:pt x="608" y="1367"/>
                      <a:pt x="783" y="1430"/>
                      <a:pt x="955" y="1430"/>
                    </a:cubicBezTo>
                    <a:cubicBezTo>
                      <a:pt x="1328" y="1430"/>
                      <a:pt x="1683" y="1132"/>
                      <a:pt x="1672" y="685"/>
                    </a:cubicBezTo>
                    <a:cubicBezTo>
                      <a:pt x="1656" y="303"/>
                      <a:pt x="1338"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1999187" y="3628169"/>
                <a:ext cx="49415" cy="42245"/>
              </a:xfrm>
              <a:custGeom>
                <a:avLst/>
                <a:gdLst/>
                <a:ahLst/>
                <a:cxnLst/>
                <a:rect l="l" t="t" r="r" b="b"/>
                <a:pathLst>
                  <a:path w="1668" h="1426" extrusionOk="0">
                    <a:moveTo>
                      <a:pt x="736" y="0"/>
                    </a:moveTo>
                    <a:cubicBezTo>
                      <a:pt x="729" y="0"/>
                      <a:pt x="723" y="0"/>
                      <a:pt x="717" y="1"/>
                    </a:cubicBezTo>
                    <a:cubicBezTo>
                      <a:pt x="319" y="1"/>
                      <a:pt x="16" y="319"/>
                      <a:pt x="0" y="701"/>
                    </a:cubicBezTo>
                    <a:cubicBezTo>
                      <a:pt x="0" y="1133"/>
                      <a:pt x="351" y="1425"/>
                      <a:pt x="721" y="1425"/>
                    </a:cubicBezTo>
                    <a:cubicBezTo>
                      <a:pt x="897" y="1425"/>
                      <a:pt x="1077" y="1359"/>
                      <a:pt x="1226" y="1210"/>
                    </a:cubicBezTo>
                    <a:cubicBezTo>
                      <a:pt x="1667" y="769"/>
                      <a:pt x="1360"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1913156" y="3472075"/>
                <a:ext cx="49266" cy="42008"/>
              </a:xfrm>
              <a:custGeom>
                <a:avLst/>
                <a:gdLst/>
                <a:ahLst/>
                <a:cxnLst/>
                <a:rect l="l" t="t" r="r" b="b"/>
                <a:pathLst>
                  <a:path w="1663" h="1418" extrusionOk="0">
                    <a:moveTo>
                      <a:pt x="940" y="0"/>
                    </a:moveTo>
                    <a:cubicBezTo>
                      <a:pt x="328" y="0"/>
                      <a:pt x="0" y="743"/>
                      <a:pt x="421" y="1195"/>
                    </a:cubicBezTo>
                    <a:cubicBezTo>
                      <a:pt x="570" y="1349"/>
                      <a:pt x="756" y="1418"/>
                      <a:pt x="938" y="1418"/>
                    </a:cubicBezTo>
                    <a:cubicBezTo>
                      <a:pt x="1302" y="1418"/>
                      <a:pt x="1652" y="1142"/>
                      <a:pt x="1663" y="717"/>
                    </a:cubicBezTo>
                    <a:cubicBezTo>
                      <a:pt x="1663" y="335"/>
                      <a:pt x="1360" y="17"/>
                      <a:pt x="978" y="1"/>
                    </a:cubicBezTo>
                    <a:cubicBezTo>
                      <a:pt x="965" y="0"/>
                      <a:pt x="953"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1932946" y="3608350"/>
                <a:ext cx="49296" cy="42008"/>
              </a:xfrm>
              <a:custGeom>
                <a:avLst/>
                <a:gdLst/>
                <a:ahLst/>
                <a:cxnLst/>
                <a:rect l="l" t="t" r="r" b="b"/>
                <a:pathLst>
                  <a:path w="1664" h="1418" extrusionOk="0">
                    <a:moveTo>
                      <a:pt x="941" y="0"/>
                    </a:moveTo>
                    <a:cubicBezTo>
                      <a:pt x="328" y="0"/>
                      <a:pt x="1" y="743"/>
                      <a:pt x="422" y="1195"/>
                    </a:cubicBezTo>
                    <a:cubicBezTo>
                      <a:pt x="570" y="1349"/>
                      <a:pt x="756" y="1418"/>
                      <a:pt x="938" y="1418"/>
                    </a:cubicBezTo>
                    <a:cubicBezTo>
                      <a:pt x="1303" y="1418"/>
                      <a:pt x="1653" y="1142"/>
                      <a:pt x="1663" y="717"/>
                    </a:cubicBezTo>
                    <a:cubicBezTo>
                      <a:pt x="1663" y="335"/>
                      <a:pt x="1361" y="17"/>
                      <a:pt x="979" y="1"/>
                    </a:cubicBezTo>
                    <a:cubicBezTo>
                      <a:pt x="966" y="0"/>
                      <a:pt x="953"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051535" y="3449915"/>
                <a:ext cx="49859" cy="42245"/>
              </a:xfrm>
              <a:custGeom>
                <a:avLst/>
                <a:gdLst/>
                <a:ahLst/>
                <a:cxnLst/>
                <a:rect l="l" t="t" r="r" b="b"/>
                <a:pathLst>
                  <a:path w="1683" h="1426" extrusionOk="0">
                    <a:moveTo>
                      <a:pt x="955" y="1"/>
                    </a:moveTo>
                    <a:cubicBezTo>
                      <a:pt x="319" y="1"/>
                      <a:pt x="0" y="765"/>
                      <a:pt x="462" y="1211"/>
                    </a:cubicBezTo>
                    <a:cubicBezTo>
                      <a:pt x="605" y="1359"/>
                      <a:pt x="784" y="1425"/>
                      <a:pt x="959" y="1425"/>
                    </a:cubicBezTo>
                    <a:cubicBezTo>
                      <a:pt x="1327" y="1425"/>
                      <a:pt x="1682" y="1133"/>
                      <a:pt x="1672" y="701"/>
                    </a:cubicBezTo>
                    <a:cubicBezTo>
                      <a:pt x="1656" y="303"/>
                      <a:pt x="1353"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091410" y="3529133"/>
                <a:ext cx="49266" cy="42008"/>
              </a:xfrm>
              <a:custGeom>
                <a:avLst/>
                <a:gdLst/>
                <a:ahLst/>
                <a:cxnLst/>
                <a:rect l="l" t="t" r="r" b="b"/>
                <a:pathLst>
                  <a:path w="1663" h="1418" extrusionOk="0">
                    <a:moveTo>
                      <a:pt x="924" y="0"/>
                    </a:moveTo>
                    <a:cubicBezTo>
                      <a:pt x="312" y="0"/>
                      <a:pt x="0" y="743"/>
                      <a:pt x="421" y="1195"/>
                    </a:cubicBezTo>
                    <a:cubicBezTo>
                      <a:pt x="570" y="1349"/>
                      <a:pt x="755" y="1418"/>
                      <a:pt x="937" y="1418"/>
                    </a:cubicBezTo>
                    <a:cubicBezTo>
                      <a:pt x="1302" y="1418"/>
                      <a:pt x="1652" y="1142"/>
                      <a:pt x="1663" y="717"/>
                    </a:cubicBezTo>
                    <a:cubicBezTo>
                      <a:pt x="1663" y="335"/>
                      <a:pt x="1360" y="17"/>
                      <a:pt x="962" y="1"/>
                    </a:cubicBezTo>
                    <a:cubicBezTo>
                      <a:pt x="949" y="0"/>
                      <a:pt x="937" y="0"/>
                      <a:pt x="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112029" y="3470653"/>
                <a:ext cx="47963" cy="40438"/>
              </a:xfrm>
              <a:custGeom>
                <a:avLst/>
                <a:gdLst/>
                <a:ahLst/>
                <a:cxnLst/>
                <a:rect l="l" t="t" r="r" b="b"/>
                <a:pathLst>
                  <a:path w="1619" h="1365" extrusionOk="0">
                    <a:moveTo>
                      <a:pt x="946" y="1"/>
                    </a:moveTo>
                    <a:cubicBezTo>
                      <a:pt x="937" y="1"/>
                      <a:pt x="928" y="1"/>
                      <a:pt x="919" y="1"/>
                    </a:cubicBezTo>
                    <a:cubicBezTo>
                      <a:pt x="913" y="1"/>
                      <a:pt x="906" y="1"/>
                      <a:pt x="900" y="1"/>
                    </a:cubicBezTo>
                    <a:cubicBezTo>
                      <a:pt x="307" y="1"/>
                      <a:pt x="0" y="738"/>
                      <a:pt x="441" y="1163"/>
                    </a:cubicBezTo>
                    <a:cubicBezTo>
                      <a:pt x="580" y="1302"/>
                      <a:pt x="750" y="1364"/>
                      <a:pt x="918" y="1364"/>
                    </a:cubicBezTo>
                    <a:cubicBezTo>
                      <a:pt x="1268" y="1364"/>
                      <a:pt x="1603" y="1090"/>
                      <a:pt x="1603" y="670"/>
                    </a:cubicBezTo>
                    <a:cubicBezTo>
                      <a:pt x="1619" y="312"/>
                      <a:pt x="1316"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1933775" y="3413151"/>
                <a:ext cx="47992" cy="40764"/>
              </a:xfrm>
              <a:custGeom>
                <a:avLst/>
                <a:gdLst/>
                <a:ahLst/>
                <a:cxnLst/>
                <a:rect l="l" t="t" r="r" b="b"/>
                <a:pathLst>
                  <a:path w="1620" h="1376" extrusionOk="0">
                    <a:moveTo>
                      <a:pt x="931" y="0"/>
                    </a:moveTo>
                    <a:cubicBezTo>
                      <a:pt x="323" y="0"/>
                      <a:pt x="0" y="721"/>
                      <a:pt x="426" y="1162"/>
                    </a:cubicBezTo>
                    <a:cubicBezTo>
                      <a:pt x="562" y="1310"/>
                      <a:pt x="736" y="1375"/>
                      <a:pt x="907" y="1375"/>
                    </a:cubicBezTo>
                    <a:cubicBezTo>
                      <a:pt x="1254" y="1375"/>
                      <a:pt x="1593" y="1106"/>
                      <a:pt x="1604" y="701"/>
                    </a:cubicBezTo>
                    <a:cubicBezTo>
                      <a:pt x="1619" y="319"/>
                      <a:pt x="1317" y="0"/>
                      <a:pt x="951" y="0"/>
                    </a:cubicBezTo>
                    <a:cubicBezTo>
                      <a:pt x="944" y="0"/>
                      <a:pt x="938" y="0"/>
                      <a:pt x="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052483" y="3648462"/>
                <a:ext cx="47637" cy="40764"/>
              </a:xfrm>
              <a:custGeom>
                <a:avLst/>
                <a:gdLst/>
                <a:ahLst/>
                <a:cxnLst/>
                <a:rect l="l" t="t" r="r" b="b"/>
                <a:pathLst>
                  <a:path w="1608" h="1376" extrusionOk="0">
                    <a:moveTo>
                      <a:pt x="923" y="0"/>
                    </a:moveTo>
                    <a:cubicBezTo>
                      <a:pt x="318" y="0"/>
                      <a:pt x="0" y="748"/>
                      <a:pt x="446" y="1178"/>
                    </a:cubicBezTo>
                    <a:cubicBezTo>
                      <a:pt x="583" y="1315"/>
                      <a:pt x="750" y="1376"/>
                      <a:pt x="915" y="1376"/>
                    </a:cubicBezTo>
                    <a:cubicBezTo>
                      <a:pt x="1268" y="1376"/>
                      <a:pt x="1608" y="1097"/>
                      <a:pt x="1608" y="685"/>
                    </a:cubicBezTo>
                    <a:cubicBezTo>
                      <a:pt x="1608" y="303"/>
                      <a:pt x="1305" y="0"/>
                      <a:pt x="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1883324" y="3589005"/>
                <a:ext cx="47519" cy="40794"/>
              </a:xfrm>
              <a:custGeom>
                <a:avLst/>
                <a:gdLst/>
                <a:ahLst/>
                <a:cxnLst/>
                <a:rect l="l" t="t" r="r" b="b"/>
                <a:pathLst>
                  <a:path w="1604" h="1377" extrusionOk="0">
                    <a:moveTo>
                      <a:pt x="668" y="1"/>
                    </a:moveTo>
                    <a:cubicBezTo>
                      <a:pt x="314" y="1"/>
                      <a:pt x="12" y="298"/>
                      <a:pt x="12" y="670"/>
                    </a:cubicBezTo>
                    <a:cubicBezTo>
                      <a:pt x="1" y="1094"/>
                      <a:pt x="331" y="1377"/>
                      <a:pt x="684" y="1377"/>
                    </a:cubicBezTo>
                    <a:cubicBezTo>
                      <a:pt x="848" y="1377"/>
                      <a:pt x="1016" y="1316"/>
                      <a:pt x="1158" y="1179"/>
                    </a:cubicBezTo>
                    <a:cubicBezTo>
                      <a:pt x="1603" y="766"/>
                      <a:pt x="1317" y="17"/>
                      <a:pt x="696" y="2"/>
                    </a:cubicBezTo>
                    <a:cubicBezTo>
                      <a:pt x="687" y="1"/>
                      <a:pt x="678"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1835213" y="3512631"/>
                <a:ext cx="47044" cy="39727"/>
              </a:xfrm>
              <a:custGeom>
                <a:avLst/>
                <a:gdLst/>
                <a:ahLst/>
                <a:cxnLst/>
                <a:rect l="l" t="t" r="r" b="b"/>
                <a:pathLst>
                  <a:path w="1588" h="1341" extrusionOk="0">
                    <a:moveTo>
                      <a:pt x="884" y="1"/>
                    </a:moveTo>
                    <a:cubicBezTo>
                      <a:pt x="308" y="1"/>
                      <a:pt x="1" y="706"/>
                      <a:pt x="410" y="1131"/>
                    </a:cubicBezTo>
                    <a:cubicBezTo>
                      <a:pt x="555" y="1276"/>
                      <a:pt x="732" y="1341"/>
                      <a:pt x="903" y="1341"/>
                    </a:cubicBezTo>
                    <a:cubicBezTo>
                      <a:pt x="1242" y="1341"/>
                      <a:pt x="1561" y="1087"/>
                      <a:pt x="1572" y="685"/>
                    </a:cubicBezTo>
                    <a:cubicBezTo>
                      <a:pt x="1588" y="319"/>
                      <a:pt x="1285" y="1"/>
                      <a:pt x="903" y="1"/>
                    </a:cubicBezTo>
                    <a:cubicBezTo>
                      <a:pt x="897" y="1"/>
                      <a:pt x="891" y="1"/>
                      <a:pt x="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070850" y="3391465"/>
                <a:ext cx="46719" cy="40083"/>
              </a:xfrm>
              <a:custGeom>
                <a:avLst/>
                <a:gdLst/>
                <a:ahLst/>
                <a:cxnLst/>
                <a:rect l="l" t="t" r="r" b="b"/>
                <a:pathLst>
                  <a:path w="1577" h="1353" extrusionOk="0">
                    <a:moveTo>
                      <a:pt x="876" y="0"/>
                    </a:moveTo>
                    <a:cubicBezTo>
                      <a:pt x="287" y="16"/>
                      <a:pt x="1" y="748"/>
                      <a:pt x="431" y="1162"/>
                    </a:cubicBezTo>
                    <a:cubicBezTo>
                      <a:pt x="567" y="1294"/>
                      <a:pt x="733" y="1353"/>
                      <a:pt x="895" y="1353"/>
                    </a:cubicBezTo>
                    <a:cubicBezTo>
                      <a:pt x="1244" y="1353"/>
                      <a:pt x="1577" y="1081"/>
                      <a:pt x="1577" y="669"/>
                    </a:cubicBezTo>
                    <a:cubicBezTo>
                      <a:pt x="1561" y="287"/>
                      <a:pt x="1258" y="0"/>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1875177" y="3393924"/>
                <a:ext cx="46541" cy="39520"/>
              </a:xfrm>
              <a:custGeom>
                <a:avLst/>
                <a:gdLst/>
                <a:ahLst/>
                <a:cxnLst/>
                <a:rect l="l" t="t" r="r" b="b"/>
                <a:pathLst>
                  <a:path w="1571" h="1334" extrusionOk="0">
                    <a:moveTo>
                      <a:pt x="887" y="0"/>
                    </a:moveTo>
                    <a:cubicBezTo>
                      <a:pt x="728" y="0"/>
                      <a:pt x="565" y="58"/>
                      <a:pt x="430" y="188"/>
                    </a:cubicBezTo>
                    <a:cubicBezTo>
                      <a:pt x="0" y="586"/>
                      <a:pt x="287" y="1318"/>
                      <a:pt x="876" y="1334"/>
                    </a:cubicBezTo>
                    <a:cubicBezTo>
                      <a:pt x="1242" y="1334"/>
                      <a:pt x="1544" y="1047"/>
                      <a:pt x="1560" y="681"/>
                    </a:cubicBezTo>
                    <a:cubicBezTo>
                      <a:pt x="1571" y="277"/>
                      <a:pt x="123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1916652" y="3668726"/>
                <a:ext cx="46719" cy="40112"/>
              </a:xfrm>
              <a:custGeom>
                <a:avLst/>
                <a:gdLst/>
                <a:ahLst/>
                <a:cxnLst/>
                <a:rect l="l" t="t" r="r" b="b"/>
                <a:pathLst>
                  <a:path w="1577" h="1354" extrusionOk="0">
                    <a:moveTo>
                      <a:pt x="898" y="0"/>
                    </a:moveTo>
                    <a:cubicBezTo>
                      <a:pt x="734" y="0"/>
                      <a:pt x="568" y="59"/>
                      <a:pt x="431" y="192"/>
                    </a:cubicBezTo>
                    <a:cubicBezTo>
                      <a:pt x="1" y="621"/>
                      <a:pt x="303" y="1338"/>
                      <a:pt x="892" y="1354"/>
                    </a:cubicBezTo>
                    <a:cubicBezTo>
                      <a:pt x="1274" y="1354"/>
                      <a:pt x="1577" y="1051"/>
                      <a:pt x="1577" y="669"/>
                    </a:cubicBezTo>
                    <a:cubicBezTo>
                      <a:pt x="1577" y="268"/>
                      <a:pt x="1245" y="0"/>
                      <a:pt x="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136706" y="3411699"/>
                <a:ext cx="46422" cy="39461"/>
              </a:xfrm>
              <a:custGeom>
                <a:avLst/>
                <a:gdLst/>
                <a:ahLst/>
                <a:cxnLst/>
                <a:rect l="l" t="t" r="r" b="b"/>
                <a:pathLst>
                  <a:path w="1567" h="1332" extrusionOk="0">
                    <a:moveTo>
                      <a:pt x="662" y="1"/>
                    </a:moveTo>
                    <a:cubicBezTo>
                      <a:pt x="310" y="1"/>
                      <a:pt x="38" y="282"/>
                      <a:pt x="22" y="638"/>
                    </a:cubicBezTo>
                    <a:cubicBezTo>
                      <a:pt x="0" y="1046"/>
                      <a:pt x="337" y="1332"/>
                      <a:pt x="688" y="1332"/>
                    </a:cubicBezTo>
                    <a:cubicBezTo>
                      <a:pt x="845" y="1332"/>
                      <a:pt x="1004" y="1275"/>
                      <a:pt x="1136" y="1148"/>
                    </a:cubicBezTo>
                    <a:cubicBezTo>
                      <a:pt x="1566" y="734"/>
                      <a:pt x="1296" y="2"/>
                      <a:pt x="691" y="2"/>
                    </a:cubicBezTo>
                    <a:cubicBezTo>
                      <a:pt x="681" y="1"/>
                      <a:pt x="671"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112829" y="3666800"/>
                <a:ext cx="46571" cy="39668"/>
              </a:xfrm>
              <a:custGeom>
                <a:avLst/>
                <a:gdLst/>
                <a:ahLst/>
                <a:cxnLst/>
                <a:rect l="l" t="t" r="r" b="b"/>
                <a:pathLst>
                  <a:path w="1572" h="1339" extrusionOk="0">
                    <a:moveTo>
                      <a:pt x="878" y="0"/>
                    </a:moveTo>
                    <a:cubicBezTo>
                      <a:pt x="721" y="0"/>
                      <a:pt x="562" y="55"/>
                      <a:pt x="430" y="177"/>
                    </a:cubicBezTo>
                    <a:cubicBezTo>
                      <a:pt x="0" y="591"/>
                      <a:pt x="287" y="1323"/>
                      <a:pt x="876" y="1339"/>
                    </a:cubicBezTo>
                    <a:cubicBezTo>
                      <a:pt x="1242" y="1339"/>
                      <a:pt x="1544" y="1052"/>
                      <a:pt x="1560" y="686"/>
                    </a:cubicBezTo>
                    <a:cubicBezTo>
                      <a:pt x="1571" y="278"/>
                      <a:pt x="1231"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176493" y="3490946"/>
                <a:ext cx="46245" cy="39401"/>
              </a:xfrm>
              <a:custGeom>
                <a:avLst/>
                <a:gdLst/>
                <a:ahLst/>
                <a:cxnLst/>
                <a:rect l="l" t="t" r="r" b="b"/>
                <a:pathLst>
                  <a:path w="1561" h="1330" extrusionOk="0">
                    <a:moveTo>
                      <a:pt x="669" y="1"/>
                    </a:moveTo>
                    <a:cubicBezTo>
                      <a:pt x="319" y="1"/>
                      <a:pt x="16" y="287"/>
                      <a:pt x="0" y="653"/>
                    </a:cubicBezTo>
                    <a:cubicBezTo>
                      <a:pt x="0" y="1054"/>
                      <a:pt x="332" y="1329"/>
                      <a:pt x="679" y="1329"/>
                    </a:cubicBezTo>
                    <a:cubicBezTo>
                      <a:pt x="842" y="1329"/>
                      <a:pt x="1009" y="1268"/>
                      <a:pt x="1146" y="1131"/>
                    </a:cubicBezTo>
                    <a:cubicBezTo>
                      <a:pt x="1560" y="717"/>
                      <a:pt x="127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1861490" y="3453233"/>
                <a:ext cx="46719" cy="39964"/>
              </a:xfrm>
              <a:custGeom>
                <a:avLst/>
                <a:gdLst/>
                <a:ahLst/>
                <a:cxnLst/>
                <a:rect l="l" t="t" r="r" b="b"/>
                <a:pathLst>
                  <a:path w="1577" h="1349" extrusionOk="0">
                    <a:moveTo>
                      <a:pt x="685" y="0"/>
                    </a:moveTo>
                    <a:cubicBezTo>
                      <a:pt x="319" y="0"/>
                      <a:pt x="0" y="303"/>
                      <a:pt x="16" y="669"/>
                    </a:cubicBezTo>
                    <a:cubicBezTo>
                      <a:pt x="16" y="1077"/>
                      <a:pt x="343" y="1348"/>
                      <a:pt x="688" y="1348"/>
                    </a:cubicBezTo>
                    <a:cubicBezTo>
                      <a:pt x="854" y="1348"/>
                      <a:pt x="1023" y="1286"/>
                      <a:pt x="1162" y="1146"/>
                    </a:cubicBezTo>
                    <a:cubicBezTo>
                      <a:pt x="1576" y="717"/>
                      <a:pt x="1290"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036100" y="3708808"/>
                <a:ext cx="45622" cy="39164"/>
              </a:xfrm>
              <a:custGeom>
                <a:avLst/>
                <a:gdLst/>
                <a:ahLst/>
                <a:cxnLst/>
                <a:rect l="l" t="t" r="r" b="b"/>
                <a:pathLst>
                  <a:path w="1540" h="1322" extrusionOk="0">
                    <a:moveTo>
                      <a:pt x="868" y="0"/>
                    </a:moveTo>
                    <a:cubicBezTo>
                      <a:pt x="292" y="0"/>
                      <a:pt x="0" y="705"/>
                      <a:pt x="410" y="1115"/>
                    </a:cubicBezTo>
                    <a:cubicBezTo>
                      <a:pt x="542" y="1257"/>
                      <a:pt x="709" y="1321"/>
                      <a:pt x="874" y="1321"/>
                    </a:cubicBezTo>
                    <a:cubicBezTo>
                      <a:pt x="1206" y="1321"/>
                      <a:pt x="1529" y="1063"/>
                      <a:pt x="1540" y="669"/>
                    </a:cubicBezTo>
                    <a:cubicBezTo>
                      <a:pt x="1540" y="303"/>
                      <a:pt x="1253" y="16"/>
                      <a:pt x="887" y="1"/>
                    </a:cubicBezTo>
                    <a:cubicBezTo>
                      <a:pt x="881" y="0"/>
                      <a:pt x="874"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1864305" y="3649380"/>
                <a:ext cx="46126" cy="39312"/>
              </a:xfrm>
              <a:custGeom>
                <a:avLst/>
                <a:gdLst/>
                <a:ahLst/>
                <a:cxnLst/>
                <a:rect l="l" t="t" r="r" b="b"/>
                <a:pathLst>
                  <a:path w="1557" h="1327" extrusionOk="0">
                    <a:moveTo>
                      <a:pt x="673" y="1"/>
                    </a:moveTo>
                    <a:cubicBezTo>
                      <a:pt x="667" y="1"/>
                      <a:pt x="660" y="1"/>
                      <a:pt x="654" y="1"/>
                    </a:cubicBezTo>
                    <a:cubicBezTo>
                      <a:pt x="303" y="1"/>
                      <a:pt x="1" y="303"/>
                      <a:pt x="1" y="669"/>
                    </a:cubicBezTo>
                    <a:cubicBezTo>
                      <a:pt x="1" y="1067"/>
                      <a:pt x="327" y="1326"/>
                      <a:pt x="666" y="1326"/>
                    </a:cubicBezTo>
                    <a:cubicBezTo>
                      <a:pt x="830" y="1326"/>
                      <a:pt x="996" y="1266"/>
                      <a:pt x="1131" y="1131"/>
                    </a:cubicBezTo>
                    <a:cubicBezTo>
                      <a:pt x="1556" y="706"/>
                      <a:pt x="1265"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1818119" y="3572296"/>
                <a:ext cx="45771" cy="39401"/>
              </a:xfrm>
              <a:custGeom>
                <a:avLst/>
                <a:gdLst/>
                <a:ahLst/>
                <a:cxnLst/>
                <a:rect l="l" t="t" r="r" b="b"/>
                <a:pathLst>
                  <a:path w="1545" h="1330" extrusionOk="0">
                    <a:moveTo>
                      <a:pt x="881" y="0"/>
                    </a:moveTo>
                    <a:cubicBezTo>
                      <a:pt x="715" y="0"/>
                      <a:pt x="546" y="62"/>
                      <a:pt x="414" y="199"/>
                    </a:cubicBezTo>
                    <a:cubicBezTo>
                      <a:pt x="0" y="629"/>
                      <a:pt x="303" y="1330"/>
                      <a:pt x="891" y="1330"/>
                    </a:cubicBezTo>
                    <a:cubicBezTo>
                      <a:pt x="1258" y="1314"/>
                      <a:pt x="1544" y="1011"/>
                      <a:pt x="1544" y="645"/>
                    </a:cubicBezTo>
                    <a:cubicBezTo>
                      <a:pt x="1544" y="252"/>
                      <a:pt x="1217"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1954513" y="3354434"/>
                <a:ext cx="46126" cy="39401"/>
              </a:xfrm>
              <a:custGeom>
                <a:avLst/>
                <a:gdLst/>
                <a:ahLst/>
                <a:cxnLst/>
                <a:rect l="l" t="t" r="r" b="b"/>
                <a:pathLst>
                  <a:path w="1557" h="1330" extrusionOk="0">
                    <a:moveTo>
                      <a:pt x="878" y="0"/>
                    </a:moveTo>
                    <a:cubicBezTo>
                      <a:pt x="711" y="0"/>
                      <a:pt x="542" y="62"/>
                      <a:pt x="410" y="200"/>
                    </a:cubicBezTo>
                    <a:cubicBezTo>
                      <a:pt x="1" y="625"/>
                      <a:pt x="308" y="1330"/>
                      <a:pt x="884" y="1330"/>
                    </a:cubicBezTo>
                    <a:cubicBezTo>
                      <a:pt x="891" y="1330"/>
                      <a:pt x="897" y="1330"/>
                      <a:pt x="904" y="1330"/>
                    </a:cubicBezTo>
                    <a:cubicBezTo>
                      <a:pt x="1270" y="1314"/>
                      <a:pt x="1556" y="1011"/>
                      <a:pt x="1556" y="645"/>
                    </a:cubicBezTo>
                    <a:cubicBezTo>
                      <a:pt x="1546" y="252"/>
                      <a:pt x="1215"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158570" y="3549900"/>
                <a:ext cx="46571" cy="40083"/>
              </a:xfrm>
              <a:custGeom>
                <a:avLst/>
                <a:gdLst/>
                <a:ahLst/>
                <a:cxnLst/>
                <a:rect l="l" t="t" r="r" b="b"/>
                <a:pathLst>
                  <a:path w="1572" h="1353" extrusionOk="0">
                    <a:moveTo>
                      <a:pt x="689" y="0"/>
                    </a:moveTo>
                    <a:cubicBezTo>
                      <a:pt x="682" y="0"/>
                      <a:pt x="676" y="0"/>
                      <a:pt x="669" y="0"/>
                    </a:cubicBezTo>
                    <a:cubicBezTo>
                      <a:pt x="303" y="16"/>
                      <a:pt x="0" y="319"/>
                      <a:pt x="16" y="701"/>
                    </a:cubicBezTo>
                    <a:cubicBezTo>
                      <a:pt x="27" y="1094"/>
                      <a:pt x="357" y="1353"/>
                      <a:pt x="699" y="1353"/>
                    </a:cubicBezTo>
                    <a:cubicBezTo>
                      <a:pt x="869" y="1353"/>
                      <a:pt x="1041" y="1289"/>
                      <a:pt x="1178" y="1146"/>
                    </a:cubicBezTo>
                    <a:cubicBezTo>
                      <a:pt x="1572" y="706"/>
                      <a:pt x="1280"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132648" y="3609298"/>
                <a:ext cx="46541" cy="40023"/>
              </a:xfrm>
              <a:custGeom>
                <a:avLst/>
                <a:gdLst/>
                <a:ahLst/>
                <a:cxnLst/>
                <a:rect l="l" t="t" r="r" b="b"/>
                <a:pathLst>
                  <a:path w="1571" h="1351" extrusionOk="0">
                    <a:moveTo>
                      <a:pt x="888" y="0"/>
                    </a:moveTo>
                    <a:cubicBezTo>
                      <a:pt x="879" y="0"/>
                      <a:pt x="869" y="1"/>
                      <a:pt x="860" y="1"/>
                    </a:cubicBezTo>
                    <a:cubicBezTo>
                      <a:pt x="271" y="33"/>
                      <a:pt x="0" y="749"/>
                      <a:pt x="430" y="1163"/>
                    </a:cubicBezTo>
                    <a:cubicBezTo>
                      <a:pt x="565" y="1293"/>
                      <a:pt x="728" y="1350"/>
                      <a:pt x="887" y="1350"/>
                    </a:cubicBezTo>
                    <a:cubicBezTo>
                      <a:pt x="1237" y="1350"/>
                      <a:pt x="1571" y="1074"/>
                      <a:pt x="1560" y="669"/>
                    </a:cubicBezTo>
                    <a:cubicBezTo>
                      <a:pt x="1560" y="297"/>
                      <a:pt x="1257" y="0"/>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1982686" y="3688545"/>
                <a:ext cx="46719" cy="40083"/>
              </a:xfrm>
              <a:custGeom>
                <a:avLst/>
                <a:gdLst/>
                <a:ahLst/>
                <a:cxnLst/>
                <a:rect l="l" t="t" r="r" b="b"/>
                <a:pathLst>
                  <a:path w="1577" h="1353" extrusionOk="0">
                    <a:moveTo>
                      <a:pt x="701" y="0"/>
                    </a:moveTo>
                    <a:cubicBezTo>
                      <a:pt x="319" y="0"/>
                      <a:pt x="16" y="287"/>
                      <a:pt x="0" y="669"/>
                    </a:cubicBezTo>
                    <a:cubicBezTo>
                      <a:pt x="0" y="1081"/>
                      <a:pt x="333" y="1353"/>
                      <a:pt x="681" y="1353"/>
                    </a:cubicBezTo>
                    <a:cubicBezTo>
                      <a:pt x="844" y="1353"/>
                      <a:pt x="1010" y="1294"/>
                      <a:pt x="1146" y="1162"/>
                    </a:cubicBezTo>
                    <a:cubicBezTo>
                      <a:pt x="1576" y="748"/>
                      <a:pt x="1290" y="16"/>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011452" y="3373986"/>
                <a:ext cx="46719" cy="40023"/>
              </a:xfrm>
              <a:custGeom>
                <a:avLst/>
                <a:gdLst/>
                <a:ahLst/>
                <a:cxnLst/>
                <a:rect l="l" t="t" r="r" b="b"/>
                <a:pathLst>
                  <a:path w="1577" h="1351" extrusionOk="0">
                    <a:moveTo>
                      <a:pt x="904" y="1"/>
                    </a:moveTo>
                    <a:cubicBezTo>
                      <a:pt x="895" y="1"/>
                      <a:pt x="885" y="1"/>
                      <a:pt x="876" y="1"/>
                    </a:cubicBezTo>
                    <a:cubicBezTo>
                      <a:pt x="271" y="17"/>
                      <a:pt x="0" y="749"/>
                      <a:pt x="430" y="1163"/>
                    </a:cubicBezTo>
                    <a:cubicBezTo>
                      <a:pt x="564" y="1292"/>
                      <a:pt x="726" y="1350"/>
                      <a:pt x="886" y="1350"/>
                    </a:cubicBezTo>
                    <a:cubicBezTo>
                      <a:pt x="1237" y="1350"/>
                      <a:pt x="1576" y="1070"/>
                      <a:pt x="1576" y="654"/>
                    </a:cubicBezTo>
                    <a:cubicBezTo>
                      <a:pt x="1561" y="297"/>
                      <a:pt x="1273" y="1"/>
                      <a:pt x="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193468" y="3628169"/>
                <a:ext cx="43875" cy="37713"/>
              </a:xfrm>
              <a:custGeom>
                <a:avLst/>
                <a:gdLst/>
                <a:ahLst/>
                <a:cxnLst/>
                <a:rect l="l" t="t" r="r" b="b"/>
                <a:pathLst>
                  <a:path w="1481" h="1273" extrusionOk="0">
                    <a:moveTo>
                      <a:pt x="828" y="1"/>
                    </a:moveTo>
                    <a:cubicBezTo>
                      <a:pt x="271" y="1"/>
                      <a:pt x="0" y="701"/>
                      <a:pt x="398" y="1099"/>
                    </a:cubicBezTo>
                    <a:cubicBezTo>
                      <a:pt x="528" y="1219"/>
                      <a:pt x="683" y="1273"/>
                      <a:pt x="835" y="1273"/>
                    </a:cubicBezTo>
                    <a:cubicBezTo>
                      <a:pt x="1166" y="1273"/>
                      <a:pt x="1481" y="1015"/>
                      <a:pt x="1481" y="621"/>
                    </a:cubicBezTo>
                    <a:cubicBezTo>
                      <a:pt x="1465" y="271"/>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1779903" y="3493790"/>
                <a:ext cx="43756" cy="37713"/>
              </a:xfrm>
              <a:custGeom>
                <a:avLst/>
                <a:gdLst/>
                <a:ahLst/>
                <a:cxnLst/>
                <a:rect l="l" t="t" r="r" b="b"/>
                <a:pathLst>
                  <a:path w="1477" h="1273" extrusionOk="0">
                    <a:moveTo>
                      <a:pt x="828" y="0"/>
                    </a:moveTo>
                    <a:cubicBezTo>
                      <a:pt x="271" y="16"/>
                      <a:pt x="1" y="701"/>
                      <a:pt x="399" y="1098"/>
                    </a:cubicBezTo>
                    <a:cubicBezTo>
                      <a:pt x="524" y="1219"/>
                      <a:pt x="678" y="1273"/>
                      <a:pt x="830" y="1273"/>
                    </a:cubicBezTo>
                    <a:cubicBezTo>
                      <a:pt x="1159" y="1273"/>
                      <a:pt x="1476" y="1018"/>
                      <a:pt x="1465" y="637"/>
                    </a:cubicBezTo>
                    <a:cubicBezTo>
                      <a:pt x="1465" y="287"/>
                      <a:pt x="117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032338" y="3315536"/>
                <a:ext cx="44674" cy="38009"/>
              </a:xfrm>
              <a:custGeom>
                <a:avLst/>
                <a:gdLst/>
                <a:ahLst/>
                <a:cxnLst/>
                <a:rect l="l" t="t" r="r" b="b"/>
                <a:pathLst>
                  <a:path w="1508" h="1283" extrusionOk="0">
                    <a:moveTo>
                      <a:pt x="851" y="0"/>
                    </a:moveTo>
                    <a:cubicBezTo>
                      <a:pt x="291" y="0"/>
                      <a:pt x="0" y="674"/>
                      <a:pt x="394" y="1083"/>
                    </a:cubicBezTo>
                    <a:cubicBezTo>
                      <a:pt x="526" y="1221"/>
                      <a:pt x="692" y="1283"/>
                      <a:pt x="856" y="1283"/>
                    </a:cubicBezTo>
                    <a:cubicBezTo>
                      <a:pt x="1182" y="1283"/>
                      <a:pt x="1497" y="1035"/>
                      <a:pt x="1508" y="653"/>
                    </a:cubicBezTo>
                    <a:cubicBezTo>
                      <a:pt x="1492" y="303"/>
                      <a:pt x="1221" y="16"/>
                      <a:pt x="871" y="0"/>
                    </a:cubicBezTo>
                    <a:cubicBezTo>
                      <a:pt x="865" y="0"/>
                      <a:pt x="858" y="0"/>
                      <a:pt x="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219390" y="3568771"/>
                <a:ext cx="43904" cy="37535"/>
              </a:xfrm>
              <a:custGeom>
                <a:avLst/>
                <a:gdLst/>
                <a:ahLst/>
                <a:cxnLst/>
                <a:rect l="l" t="t" r="r" b="b"/>
                <a:pathLst>
                  <a:path w="1482" h="1267" extrusionOk="0">
                    <a:moveTo>
                      <a:pt x="622" y="0"/>
                    </a:moveTo>
                    <a:cubicBezTo>
                      <a:pt x="271" y="0"/>
                      <a:pt x="1" y="287"/>
                      <a:pt x="1" y="637"/>
                    </a:cubicBezTo>
                    <a:cubicBezTo>
                      <a:pt x="11" y="1019"/>
                      <a:pt x="319" y="1266"/>
                      <a:pt x="636" y="1266"/>
                    </a:cubicBezTo>
                    <a:cubicBezTo>
                      <a:pt x="795" y="1266"/>
                      <a:pt x="956" y="1204"/>
                      <a:pt x="1083" y="1067"/>
                    </a:cubicBezTo>
                    <a:cubicBezTo>
                      <a:pt x="1481" y="669"/>
                      <a:pt x="1195"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092091" y="3333459"/>
                <a:ext cx="44201" cy="37476"/>
              </a:xfrm>
              <a:custGeom>
                <a:avLst/>
                <a:gdLst/>
                <a:ahLst/>
                <a:cxnLst/>
                <a:rect l="l" t="t" r="r" b="b"/>
                <a:pathLst>
                  <a:path w="1492" h="1265" extrusionOk="0">
                    <a:moveTo>
                      <a:pt x="844" y="0"/>
                    </a:moveTo>
                    <a:cubicBezTo>
                      <a:pt x="271" y="0"/>
                      <a:pt x="0" y="685"/>
                      <a:pt x="398" y="1083"/>
                    </a:cubicBezTo>
                    <a:cubicBezTo>
                      <a:pt x="529" y="1208"/>
                      <a:pt x="686" y="1264"/>
                      <a:pt x="841" y="1264"/>
                    </a:cubicBezTo>
                    <a:cubicBezTo>
                      <a:pt x="1174" y="1264"/>
                      <a:pt x="1491" y="1002"/>
                      <a:pt x="1480" y="621"/>
                    </a:cubicBezTo>
                    <a:cubicBezTo>
                      <a:pt x="1480" y="271"/>
                      <a:pt x="1194"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1957831" y="3749098"/>
                <a:ext cx="43726" cy="37564"/>
              </a:xfrm>
              <a:custGeom>
                <a:avLst/>
                <a:gdLst/>
                <a:ahLst/>
                <a:cxnLst/>
                <a:rect l="l" t="t" r="r" b="b"/>
                <a:pathLst>
                  <a:path w="1476" h="1268" extrusionOk="0">
                    <a:moveTo>
                      <a:pt x="844" y="1"/>
                    </a:moveTo>
                    <a:cubicBezTo>
                      <a:pt x="684" y="1"/>
                      <a:pt x="521" y="62"/>
                      <a:pt x="394" y="200"/>
                    </a:cubicBezTo>
                    <a:cubicBezTo>
                      <a:pt x="0" y="594"/>
                      <a:pt x="276" y="1267"/>
                      <a:pt x="836" y="1267"/>
                    </a:cubicBezTo>
                    <a:cubicBezTo>
                      <a:pt x="842" y="1267"/>
                      <a:pt x="849" y="1267"/>
                      <a:pt x="855" y="1267"/>
                    </a:cubicBezTo>
                    <a:cubicBezTo>
                      <a:pt x="1205" y="1267"/>
                      <a:pt x="1476" y="980"/>
                      <a:pt x="1476" y="630"/>
                    </a:cubicBezTo>
                    <a:cubicBezTo>
                      <a:pt x="1476" y="248"/>
                      <a:pt x="1165"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093958" y="3727205"/>
                <a:ext cx="44674" cy="37920"/>
              </a:xfrm>
              <a:custGeom>
                <a:avLst/>
                <a:gdLst/>
                <a:ahLst/>
                <a:cxnLst/>
                <a:rect l="l" t="t" r="r" b="b"/>
                <a:pathLst>
                  <a:path w="1508" h="1280" extrusionOk="0">
                    <a:moveTo>
                      <a:pt x="844" y="0"/>
                    </a:moveTo>
                    <a:cubicBezTo>
                      <a:pt x="271" y="0"/>
                      <a:pt x="1" y="701"/>
                      <a:pt x="415" y="1099"/>
                    </a:cubicBezTo>
                    <a:cubicBezTo>
                      <a:pt x="545" y="1224"/>
                      <a:pt x="702" y="1280"/>
                      <a:pt x="855" y="1280"/>
                    </a:cubicBezTo>
                    <a:cubicBezTo>
                      <a:pt x="1190" y="1280"/>
                      <a:pt x="1508" y="1014"/>
                      <a:pt x="1497" y="621"/>
                    </a:cubicBezTo>
                    <a:cubicBezTo>
                      <a:pt x="1481" y="271"/>
                      <a:pt x="1195"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1904861" y="3729546"/>
                <a:ext cx="43756" cy="37564"/>
              </a:xfrm>
              <a:custGeom>
                <a:avLst/>
                <a:gdLst/>
                <a:ahLst/>
                <a:cxnLst/>
                <a:rect l="l" t="t" r="r" b="b"/>
                <a:pathLst>
                  <a:path w="1477" h="1268" extrusionOk="0">
                    <a:moveTo>
                      <a:pt x="641" y="1"/>
                    </a:moveTo>
                    <a:cubicBezTo>
                      <a:pt x="635" y="1"/>
                      <a:pt x="628" y="1"/>
                      <a:pt x="622" y="1"/>
                    </a:cubicBezTo>
                    <a:cubicBezTo>
                      <a:pt x="271" y="1"/>
                      <a:pt x="1" y="287"/>
                      <a:pt x="1" y="638"/>
                    </a:cubicBezTo>
                    <a:cubicBezTo>
                      <a:pt x="1" y="1020"/>
                      <a:pt x="312" y="1267"/>
                      <a:pt x="633" y="1267"/>
                    </a:cubicBezTo>
                    <a:cubicBezTo>
                      <a:pt x="793" y="1267"/>
                      <a:pt x="956" y="1205"/>
                      <a:pt x="1083" y="1067"/>
                    </a:cubicBezTo>
                    <a:cubicBezTo>
                      <a:pt x="1477" y="674"/>
                      <a:pt x="1201"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1896388" y="3335326"/>
                <a:ext cx="43875" cy="37950"/>
              </a:xfrm>
              <a:custGeom>
                <a:avLst/>
                <a:gdLst/>
                <a:ahLst/>
                <a:cxnLst/>
                <a:rect l="l" t="t" r="r" b="b"/>
                <a:pathLst>
                  <a:path w="1481" h="1281" extrusionOk="0">
                    <a:moveTo>
                      <a:pt x="828" y="1"/>
                    </a:moveTo>
                    <a:cubicBezTo>
                      <a:pt x="271" y="17"/>
                      <a:pt x="0" y="701"/>
                      <a:pt x="398" y="1099"/>
                    </a:cubicBezTo>
                    <a:cubicBezTo>
                      <a:pt x="529" y="1225"/>
                      <a:pt x="685" y="1281"/>
                      <a:pt x="838" y="1281"/>
                    </a:cubicBezTo>
                    <a:cubicBezTo>
                      <a:pt x="1168" y="1281"/>
                      <a:pt x="1481" y="1019"/>
                      <a:pt x="1481" y="638"/>
                    </a:cubicBezTo>
                    <a:cubicBezTo>
                      <a:pt x="1465" y="287"/>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190624" y="3432022"/>
                <a:ext cx="44852" cy="38009"/>
              </a:xfrm>
              <a:custGeom>
                <a:avLst/>
                <a:gdLst/>
                <a:ahLst/>
                <a:cxnLst/>
                <a:rect l="l" t="t" r="r" b="b"/>
                <a:pathLst>
                  <a:path w="1514" h="1283" extrusionOk="0">
                    <a:moveTo>
                      <a:pt x="876" y="0"/>
                    </a:moveTo>
                    <a:cubicBezTo>
                      <a:pt x="303" y="0"/>
                      <a:pt x="1" y="684"/>
                      <a:pt x="399" y="1082"/>
                    </a:cubicBezTo>
                    <a:cubicBezTo>
                      <a:pt x="531" y="1220"/>
                      <a:pt x="698" y="1282"/>
                      <a:pt x="861" y="1282"/>
                    </a:cubicBezTo>
                    <a:cubicBezTo>
                      <a:pt x="1188" y="1282"/>
                      <a:pt x="1502" y="1035"/>
                      <a:pt x="1513" y="653"/>
                    </a:cubicBezTo>
                    <a:cubicBezTo>
                      <a:pt x="1497" y="302"/>
                      <a:pt x="1227" y="16"/>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1796878" y="3434362"/>
                <a:ext cx="44378" cy="37920"/>
              </a:xfrm>
              <a:custGeom>
                <a:avLst/>
                <a:gdLst/>
                <a:ahLst/>
                <a:cxnLst/>
                <a:rect l="l" t="t" r="r" b="b"/>
                <a:pathLst>
                  <a:path w="1498" h="1280" extrusionOk="0">
                    <a:moveTo>
                      <a:pt x="876" y="1"/>
                    </a:moveTo>
                    <a:cubicBezTo>
                      <a:pt x="303" y="1"/>
                      <a:pt x="1" y="669"/>
                      <a:pt x="399" y="1083"/>
                    </a:cubicBezTo>
                    <a:cubicBezTo>
                      <a:pt x="529" y="1219"/>
                      <a:pt x="691" y="1279"/>
                      <a:pt x="850" y="1279"/>
                    </a:cubicBezTo>
                    <a:cubicBezTo>
                      <a:pt x="1174" y="1279"/>
                      <a:pt x="1486" y="1027"/>
                      <a:pt x="1497" y="653"/>
                    </a:cubicBezTo>
                    <a:cubicBezTo>
                      <a:pt x="1497" y="303"/>
                      <a:pt x="1226" y="17"/>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1799248" y="3632405"/>
                <a:ext cx="44349" cy="37713"/>
              </a:xfrm>
              <a:custGeom>
                <a:avLst/>
                <a:gdLst/>
                <a:ahLst/>
                <a:cxnLst/>
                <a:rect l="l" t="t" r="r" b="b"/>
                <a:pathLst>
                  <a:path w="1497" h="1273" extrusionOk="0">
                    <a:moveTo>
                      <a:pt x="860" y="1"/>
                    </a:moveTo>
                    <a:cubicBezTo>
                      <a:pt x="303" y="1"/>
                      <a:pt x="0" y="669"/>
                      <a:pt x="398" y="1083"/>
                    </a:cubicBezTo>
                    <a:cubicBezTo>
                      <a:pt x="529" y="1214"/>
                      <a:pt x="691" y="1273"/>
                      <a:pt x="849" y="1273"/>
                    </a:cubicBezTo>
                    <a:cubicBezTo>
                      <a:pt x="1172" y="1273"/>
                      <a:pt x="1481" y="1028"/>
                      <a:pt x="1481" y="654"/>
                    </a:cubicBezTo>
                    <a:cubicBezTo>
                      <a:pt x="1497" y="303"/>
                      <a:pt x="1210" y="17"/>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1839923" y="3710201"/>
                <a:ext cx="42808" cy="36320"/>
              </a:xfrm>
              <a:custGeom>
                <a:avLst/>
                <a:gdLst/>
                <a:ahLst/>
                <a:cxnLst/>
                <a:rect l="l" t="t" r="r" b="b"/>
                <a:pathLst>
                  <a:path w="1445" h="1226" extrusionOk="0">
                    <a:moveTo>
                      <a:pt x="820" y="1"/>
                    </a:moveTo>
                    <a:cubicBezTo>
                      <a:pt x="276" y="1"/>
                      <a:pt x="1" y="643"/>
                      <a:pt x="378" y="1036"/>
                    </a:cubicBezTo>
                    <a:cubicBezTo>
                      <a:pt x="504" y="1167"/>
                      <a:pt x="662" y="1226"/>
                      <a:pt x="816" y="1226"/>
                    </a:cubicBezTo>
                    <a:cubicBezTo>
                      <a:pt x="1129" y="1226"/>
                      <a:pt x="1429" y="985"/>
                      <a:pt x="1429" y="622"/>
                    </a:cubicBezTo>
                    <a:cubicBezTo>
                      <a:pt x="1445" y="288"/>
                      <a:pt x="1174" y="1"/>
                      <a:pt x="840" y="1"/>
                    </a:cubicBezTo>
                    <a:cubicBezTo>
                      <a:pt x="833" y="1"/>
                      <a:pt x="827" y="1"/>
                      <a:pt x="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1973710" y="3296191"/>
                <a:ext cx="43282" cy="36824"/>
              </a:xfrm>
              <a:custGeom>
                <a:avLst/>
                <a:gdLst/>
                <a:ahLst/>
                <a:cxnLst/>
                <a:rect l="l" t="t" r="r" b="b"/>
                <a:pathLst>
                  <a:path w="1461" h="1243" extrusionOk="0">
                    <a:moveTo>
                      <a:pt x="844" y="1"/>
                    </a:moveTo>
                    <a:cubicBezTo>
                      <a:pt x="287" y="1"/>
                      <a:pt x="1" y="669"/>
                      <a:pt x="399" y="1067"/>
                    </a:cubicBezTo>
                    <a:cubicBezTo>
                      <a:pt x="525" y="1188"/>
                      <a:pt x="678" y="1242"/>
                      <a:pt x="828" y="1242"/>
                    </a:cubicBezTo>
                    <a:cubicBezTo>
                      <a:pt x="1152" y="1242"/>
                      <a:pt x="1460" y="991"/>
                      <a:pt x="1449" y="622"/>
                    </a:cubicBezTo>
                    <a:cubicBezTo>
                      <a:pt x="1449" y="271"/>
                      <a:pt x="1179"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023658" y="3767258"/>
                <a:ext cx="43934" cy="36587"/>
              </a:xfrm>
              <a:custGeom>
                <a:avLst/>
                <a:gdLst/>
                <a:ahLst/>
                <a:cxnLst/>
                <a:rect l="l" t="t" r="r" b="b"/>
                <a:pathLst>
                  <a:path w="1483" h="1235" extrusionOk="0">
                    <a:moveTo>
                      <a:pt x="625" y="1"/>
                    </a:moveTo>
                    <a:cubicBezTo>
                      <a:pt x="305" y="1"/>
                      <a:pt x="49" y="250"/>
                      <a:pt x="34" y="574"/>
                    </a:cubicBezTo>
                    <a:cubicBezTo>
                      <a:pt x="1" y="963"/>
                      <a:pt x="315" y="1235"/>
                      <a:pt x="649" y="1235"/>
                    </a:cubicBezTo>
                    <a:cubicBezTo>
                      <a:pt x="794" y="1235"/>
                      <a:pt x="943" y="1183"/>
                      <a:pt x="1069" y="1068"/>
                    </a:cubicBezTo>
                    <a:cubicBezTo>
                      <a:pt x="1482" y="686"/>
                      <a:pt x="1212" y="1"/>
                      <a:pt x="655" y="1"/>
                    </a:cubicBezTo>
                    <a:cubicBezTo>
                      <a:pt x="645" y="1"/>
                      <a:pt x="635" y="1"/>
                      <a:pt x="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231655" y="3512098"/>
                <a:ext cx="42482" cy="36557"/>
              </a:xfrm>
              <a:custGeom>
                <a:avLst/>
                <a:gdLst/>
                <a:ahLst/>
                <a:cxnLst/>
                <a:rect l="l" t="t" r="r" b="b"/>
                <a:pathLst>
                  <a:path w="1434" h="1234" extrusionOk="0">
                    <a:moveTo>
                      <a:pt x="850" y="1"/>
                    </a:moveTo>
                    <a:cubicBezTo>
                      <a:pt x="832" y="1"/>
                      <a:pt x="814" y="1"/>
                      <a:pt x="797" y="3"/>
                    </a:cubicBezTo>
                    <a:cubicBezTo>
                      <a:pt x="239" y="19"/>
                      <a:pt x="1" y="687"/>
                      <a:pt x="383" y="1069"/>
                    </a:cubicBezTo>
                    <a:cubicBezTo>
                      <a:pt x="506" y="1183"/>
                      <a:pt x="654" y="1234"/>
                      <a:pt x="799" y="1234"/>
                    </a:cubicBezTo>
                    <a:cubicBezTo>
                      <a:pt x="1122" y="1234"/>
                      <a:pt x="1433" y="981"/>
                      <a:pt x="1433" y="608"/>
                    </a:cubicBezTo>
                    <a:cubicBezTo>
                      <a:pt x="1433" y="276"/>
                      <a:pt x="1175"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1760706" y="3553662"/>
                <a:ext cx="42808" cy="36468"/>
              </a:xfrm>
              <a:custGeom>
                <a:avLst/>
                <a:gdLst/>
                <a:ahLst/>
                <a:cxnLst/>
                <a:rect l="l" t="t" r="r" b="b"/>
                <a:pathLst>
                  <a:path w="1445" h="1231" extrusionOk="0">
                    <a:moveTo>
                      <a:pt x="820" y="0"/>
                    </a:moveTo>
                    <a:cubicBezTo>
                      <a:pt x="276" y="0"/>
                      <a:pt x="1" y="658"/>
                      <a:pt x="378" y="1051"/>
                    </a:cubicBezTo>
                    <a:cubicBezTo>
                      <a:pt x="502" y="1175"/>
                      <a:pt x="655" y="1230"/>
                      <a:pt x="806" y="1230"/>
                    </a:cubicBezTo>
                    <a:cubicBezTo>
                      <a:pt x="1123" y="1230"/>
                      <a:pt x="1429" y="988"/>
                      <a:pt x="1429" y="621"/>
                    </a:cubicBezTo>
                    <a:cubicBezTo>
                      <a:pt x="1445" y="287"/>
                      <a:pt x="1174" y="1"/>
                      <a:pt x="840" y="1"/>
                    </a:cubicBezTo>
                    <a:cubicBezTo>
                      <a:pt x="833" y="1"/>
                      <a:pt x="827" y="0"/>
                      <a:pt x="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158096" y="3353723"/>
                <a:ext cx="43282" cy="36646"/>
              </a:xfrm>
              <a:custGeom>
                <a:avLst/>
                <a:gdLst/>
                <a:ahLst/>
                <a:cxnLst/>
                <a:rect l="l" t="t" r="r" b="b"/>
                <a:pathLst>
                  <a:path w="1461" h="1237" extrusionOk="0">
                    <a:moveTo>
                      <a:pt x="641" y="0"/>
                    </a:moveTo>
                    <a:cubicBezTo>
                      <a:pt x="634" y="0"/>
                      <a:pt x="628" y="1"/>
                      <a:pt x="621" y="1"/>
                    </a:cubicBezTo>
                    <a:cubicBezTo>
                      <a:pt x="287" y="1"/>
                      <a:pt x="16" y="271"/>
                      <a:pt x="1" y="606"/>
                    </a:cubicBezTo>
                    <a:cubicBezTo>
                      <a:pt x="1" y="983"/>
                      <a:pt x="308" y="1237"/>
                      <a:pt x="630" y="1237"/>
                    </a:cubicBezTo>
                    <a:cubicBezTo>
                      <a:pt x="783" y="1237"/>
                      <a:pt x="939" y="1179"/>
                      <a:pt x="1067" y="1051"/>
                    </a:cubicBezTo>
                    <a:cubicBezTo>
                      <a:pt x="1460" y="658"/>
                      <a:pt x="1185"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174123" y="3688071"/>
                <a:ext cx="43282" cy="36794"/>
              </a:xfrm>
              <a:custGeom>
                <a:avLst/>
                <a:gdLst/>
                <a:ahLst/>
                <a:cxnLst/>
                <a:rect l="l" t="t" r="r" b="b"/>
                <a:pathLst>
                  <a:path w="1461" h="1242" extrusionOk="0">
                    <a:moveTo>
                      <a:pt x="826" y="1"/>
                    </a:moveTo>
                    <a:cubicBezTo>
                      <a:pt x="677" y="1"/>
                      <a:pt x="524" y="55"/>
                      <a:pt x="399" y="175"/>
                    </a:cubicBezTo>
                    <a:cubicBezTo>
                      <a:pt x="1" y="557"/>
                      <a:pt x="271" y="1226"/>
                      <a:pt x="828" y="1242"/>
                    </a:cubicBezTo>
                    <a:cubicBezTo>
                      <a:pt x="1163" y="1242"/>
                      <a:pt x="1433" y="971"/>
                      <a:pt x="1449" y="637"/>
                    </a:cubicBezTo>
                    <a:cubicBezTo>
                      <a:pt x="1460" y="255"/>
                      <a:pt x="1150"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1823778" y="3375882"/>
                <a:ext cx="42778" cy="36291"/>
              </a:xfrm>
              <a:custGeom>
                <a:avLst/>
                <a:gdLst/>
                <a:ahLst/>
                <a:cxnLst/>
                <a:rect l="l" t="t" r="r" b="b"/>
                <a:pathLst>
                  <a:path w="1444" h="1225" extrusionOk="0">
                    <a:moveTo>
                      <a:pt x="624" y="1"/>
                    </a:moveTo>
                    <a:cubicBezTo>
                      <a:pt x="618" y="1"/>
                      <a:pt x="611" y="1"/>
                      <a:pt x="605" y="1"/>
                    </a:cubicBezTo>
                    <a:cubicBezTo>
                      <a:pt x="271" y="1"/>
                      <a:pt x="0" y="271"/>
                      <a:pt x="16" y="606"/>
                    </a:cubicBezTo>
                    <a:cubicBezTo>
                      <a:pt x="16" y="980"/>
                      <a:pt x="318" y="1225"/>
                      <a:pt x="631" y="1225"/>
                    </a:cubicBezTo>
                    <a:cubicBezTo>
                      <a:pt x="785" y="1225"/>
                      <a:pt x="941" y="1166"/>
                      <a:pt x="1067" y="1035"/>
                    </a:cubicBezTo>
                    <a:cubicBezTo>
                      <a:pt x="1444" y="642"/>
                      <a:pt x="1153"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1838501" y="3316810"/>
                <a:ext cx="41416" cy="35550"/>
              </a:xfrm>
              <a:custGeom>
                <a:avLst/>
                <a:gdLst/>
                <a:ahLst/>
                <a:cxnLst/>
                <a:rect l="l" t="t" r="r" b="b"/>
                <a:pathLst>
                  <a:path w="1398" h="1200" extrusionOk="0">
                    <a:moveTo>
                      <a:pt x="786" y="1"/>
                    </a:moveTo>
                    <a:cubicBezTo>
                      <a:pt x="638" y="1"/>
                      <a:pt x="487" y="56"/>
                      <a:pt x="363" y="180"/>
                    </a:cubicBezTo>
                    <a:cubicBezTo>
                      <a:pt x="1" y="558"/>
                      <a:pt x="261" y="1199"/>
                      <a:pt x="789" y="1199"/>
                    </a:cubicBezTo>
                    <a:cubicBezTo>
                      <a:pt x="795" y="1199"/>
                      <a:pt x="802" y="1199"/>
                      <a:pt x="808" y="1199"/>
                    </a:cubicBezTo>
                    <a:cubicBezTo>
                      <a:pt x="1127" y="1183"/>
                      <a:pt x="1397" y="928"/>
                      <a:pt x="1397" y="594"/>
                    </a:cubicBezTo>
                    <a:cubicBezTo>
                      <a:pt x="1387" y="239"/>
                      <a:pt x="1093"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054023" y="3257531"/>
                <a:ext cx="41386" cy="35520"/>
              </a:xfrm>
              <a:custGeom>
                <a:avLst/>
                <a:gdLst/>
                <a:ahLst/>
                <a:cxnLst/>
                <a:rect l="l" t="t" r="r" b="b"/>
                <a:pathLst>
                  <a:path w="1397" h="1199" extrusionOk="0">
                    <a:moveTo>
                      <a:pt x="788" y="0"/>
                    </a:moveTo>
                    <a:cubicBezTo>
                      <a:pt x="260" y="0"/>
                      <a:pt x="0" y="626"/>
                      <a:pt x="362" y="1019"/>
                    </a:cubicBezTo>
                    <a:cubicBezTo>
                      <a:pt x="485" y="1143"/>
                      <a:pt x="636" y="1198"/>
                      <a:pt x="783" y="1198"/>
                    </a:cubicBezTo>
                    <a:cubicBezTo>
                      <a:pt x="1091" y="1198"/>
                      <a:pt x="1386" y="956"/>
                      <a:pt x="1397" y="590"/>
                    </a:cubicBezTo>
                    <a:cubicBezTo>
                      <a:pt x="1397" y="271"/>
                      <a:pt x="1126" y="1"/>
                      <a:pt x="808" y="1"/>
                    </a:cubicBezTo>
                    <a:cubicBezTo>
                      <a:pt x="801" y="0"/>
                      <a:pt x="794"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1785976" y="3690855"/>
                <a:ext cx="42542" cy="35550"/>
              </a:xfrm>
              <a:custGeom>
                <a:avLst/>
                <a:gdLst/>
                <a:ahLst/>
                <a:cxnLst/>
                <a:rect l="l" t="t" r="r" b="b"/>
                <a:pathLst>
                  <a:path w="1436" h="1200" extrusionOk="0">
                    <a:moveTo>
                      <a:pt x="640" y="1"/>
                    </a:moveTo>
                    <a:cubicBezTo>
                      <a:pt x="320" y="1"/>
                      <a:pt x="65" y="235"/>
                      <a:pt x="35" y="543"/>
                    </a:cubicBezTo>
                    <a:cubicBezTo>
                      <a:pt x="1" y="927"/>
                      <a:pt x="312" y="1199"/>
                      <a:pt x="638" y="1199"/>
                    </a:cubicBezTo>
                    <a:cubicBezTo>
                      <a:pt x="771" y="1199"/>
                      <a:pt x="906" y="1154"/>
                      <a:pt x="1021" y="1052"/>
                    </a:cubicBezTo>
                    <a:cubicBezTo>
                      <a:pt x="1435" y="686"/>
                      <a:pt x="1197" y="34"/>
                      <a:pt x="671" y="2"/>
                    </a:cubicBezTo>
                    <a:cubicBezTo>
                      <a:pt x="661" y="1"/>
                      <a:pt x="65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1739021" y="3415550"/>
                <a:ext cx="41386" cy="35343"/>
              </a:xfrm>
              <a:custGeom>
                <a:avLst/>
                <a:gdLst/>
                <a:ahLst/>
                <a:cxnLst/>
                <a:rect l="l" t="t" r="r" b="b"/>
                <a:pathLst>
                  <a:path w="1397" h="1193" extrusionOk="0">
                    <a:moveTo>
                      <a:pt x="800" y="0"/>
                    </a:moveTo>
                    <a:cubicBezTo>
                      <a:pt x="651" y="0"/>
                      <a:pt x="499" y="59"/>
                      <a:pt x="378" y="190"/>
                    </a:cubicBezTo>
                    <a:cubicBezTo>
                      <a:pt x="1" y="567"/>
                      <a:pt x="276" y="1193"/>
                      <a:pt x="804" y="1193"/>
                    </a:cubicBezTo>
                    <a:cubicBezTo>
                      <a:pt x="810" y="1193"/>
                      <a:pt x="817" y="1193"/>
                      <a:pt x="824" y="1193"/>
                    </a:cubicBezTo>
                    <a:cubicBezTo>
                      <a:pt x="1142" y="1193"/>
                      <a:pt x="1397" y="922"/>
                      <a:pt x="1397" y="604"/>
                    </a:cubicBezTo>
                    <a:cubicBezTo>
                      <a:pt x="1397" y="241"/>
                      <a:pt x="1104" y="0"/>
                      <a:pt x="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113421" y="3277231"/>
                <a:ext cx="41416" cy="35520"/>
              </a:xfrm>
              <a:custGeom>
                <a:avLst/>
                <a:gdLst/>
                <a:ahLst/>
                <a:cxnLst/>
                <a:rect l="l" t="t" r="r" b="b"/>
                <a:pathLst>
                  <a:path w="1398" h="1199" extrusionOk="0">
                    <a:moveTo>
                      <a:pt x="783" y="0"/>
                    </a:moveTo>
                    <a:cubicBezTo>
                      <a:pt x="636" y="0"/>
                      <a:pt x="486" y="56"/>
                      <a:pt x="363" y="179"/>
                    </a:cubicBezTo>
                    <a:cubicBezTo>
                      <a:pt x="1" y="572"/>
                      <a:pt x="260" y="1198"/>
                      <a:pt x="788" y="1198"/>
                    </a:cubicBezTo>
                    <a:cubicBezTo>
                      <a:pt x="795" y="1198"/>
                      <a:pt x="802" y="1198"/>
                      <a:pt x="808" y="1198"/>
                    </a:cubicBezTo>
                    <a:cubicBezTo>
                      <a:pt x="1127" y="1182"/>
                      <a:pt x="1397" y="927"/>
                      <a:pt x="1397" y="609"/>
                    </a:cubicBezTo>
                    <a:cubicBezTo>
                      <a:pt x="1386" y="243"/>
                      <a:pt x="1091" y="0"/>
                      <a:pt x="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155518" y="3747913"/>
                <a:ext cx="41268" cy="35550"/>
              </a:xfrm>
              <a:custGeom>
                <a:avLst/>
                <a:gdLst/>
                <a:ahLst/>
                <a:cxnLst/>
                <a:rect l="l" t="t" r="r" b="b"/>
                <a:pathLst>
                  <a:path w="1393" h="1200" extrusionOk="0">
                    <a:moveTo>
                      <a:pt x="781" y="1"/>
                    </a:moveTo>
                    <a:cubicBezTo>
                      <a:pt x="265" y="1"/>
                      <a:pt x="1" y="616"/>
                      <a:pt x="342" y="1004"/>
                    </a:cubicBezTo>
                    <a:cubicBezTo>
                      <a:pt x="466" y="1139"/>
                      <a:pt x="625" y="1199"/>
                      <a:pt x="781" y="1199"/>
                    </a:cubicBezTo>
                    <a:cubicBezTo>
                      <a:pt x="1086" y="1199"/>
                      <a:pt x="1382" y="970"/>
                      <a:pt x="1393" y="622"/>
                    </a:cubicBezTo>
                    <a:cubicBezTo>
                      <a:pt x="1393" y="288"/>
                      <a:pt x="1138" y="18"/>
                      <a:pt x="820" y="2"/>
                    </a:cubicBezTo>
                    <a:cubicBezTo>
                      <a:pt x="807" y="1"/>
                      <a:pt x="794"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1921392" y="3277320"/>
                <a:ext cx="41386" cy="35550"/>
              </a:xfrm>
              <a:custGeom>
                <a:avLst/>
                <a:gdLst/>
                <a:ahLst/>
                <a:cxnLst/>
                <a:rect l="l" t="t" r="r" b="b"/>
                <a:pathLst>
                  <a:path w="1397" h="1200" extrusionOk="0">
                    <a:moveTo>
                      <a:pt x="592" y="1"/>
                    </a:moveTo>
                    <a:cubicBezTo>
                      <a:pt x="586" y="1"/>
                      <a:pt x="580" y="1"/>
                      <a:pt x="573" y="1"/>
                    </a:cubicBezTo>
                    <a:cubicBezTo>
                      <a:pt x="255" y="17"/>
                      <a:pt x="0" y="272"/>
                      <a:pt x="0" y="606"/>
                    </a:cubicBezTo>
                    <a:cubicBezTo>
                      <a:pt x="0" y="961"/>
                      <a:pt x="297" y="1199"/>
                      <a:pt x="603" y="1199"/>
                    </a:cubicBezTo>
                    <a:cubicBezTo>
                      <a:pt x="751" y="1199"/>
                      <a:pt x="900" y="1144"/>
                      <a:pt x="1019" y="1020"/>
                    </a:cubicBezTo>
                    <a:cubicBezTo>
                      <a:pt x="1396" y="642"/>
                      <a:pt x="112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257340" y="3453204"/>
                <a:ext cx="36617" cy="35432"/>
              </a:xfrm>
              <a:custGeom>
                <a:avLst/>
                <a:gdLst/>
                <a:ahLst/>
                <a:cxnLst/>
                <a:rect l="l" t="t" r="r" b="b"/>
                <a:pathLst>
                  <a:path w="1236" h="1196" extrusionOk="0">
                    <a:moveTo>
                      <a:pt x="619" y="1"/>
                    </a:moveTo>
                    <a:cubicBezTo>
                      <a:pt x="329" y="1"/>
                      <a:pt x="41" y="188"/>
                      <a:pt x="25" y="574"/>
                    </a:cubicBezTo>
                    <a:cubicBezTo>
                      <a:pt x="0" y="984"/>
                      <a:pt x="305" y="1196"/>
                      <a:pt x="613" y="1196"/>
                    </a:cubicBezTo>
                    <a:cubicBezTo>
                      <a:pt x="903" y="1196"/>
                      <a:pt x="1196" y="1008"/>
                      <a:pt x="1219" y="622"/>
                    </a:cubicBezTo>
                    <a:cubicBezTo>
                      <a:pt x="1235" y="212"/>
                      <a:pt x="927"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259947" y="3649173"/>
                <a:ext cx="41386" cy="35165"/>
              </a:xfrm>
              <a:custGeom>
                <a:avLst/>
                <a:gdLst/>
                <a:ahLst/>
                <a:cxnLst/>
                <a:rect l="l" t="t" r="r" b="b"/>
                <a:pathLst>
                  <a:path w="1397" h="1187" extrusionOk="0">
                    <a:moveTo>
                      <a:pt x="606" y="0"/>
                    </a:moveTo>
                    <a:cubicBezTo>
                      <a:pt x="303" y="0"/>
                      <a:pt x="17" y="234"/>
                      <a:pt x="17" y="597"/>
                    </a:cubicBezTo>
                    <a:cubicBezTo>
                      <a:pt x="1" y="915"/>
                      <a:pt x="271" y="1186"/>
                      <a:pt x="590" y="1186"/>
                    </a:cubicBezTo>
                    <a:cubicBezTo>
                      <a:pt x="596" y="1186"/>
                      <a:pt x="603" y="1186"/>
                      <a:pt x="610" y="1186"/>
                    </a:cubicBezTo>
                    <a:cubicBezTo>
                      <a:pt x="1137" y="1186"/>
                      <a:pt x="1397" y="560"/>
                      <a:pt x="1035" y="183"/>
                    </a:cubicBezTo>
                    <a:cubicBezTo>
                      <a:pt x="909" y="57"/>
                      <a:pt x="756" y="0"/>
                      <a:pt x="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271737" y="3589834"/>
                <a:ext cx="41860" cy="35550"/>
              </a:xfrm>
              <a:custGeom>
                <a:avLst/>
                <a:gdLst/>
                <a:ahLst/>
                <a:cxnLst/>
                <a:rect l="l" t="t" r="r" b="b"/>
                <a:pathLst>
                  <a:path w="1413" h="1200" extrusionOk="0">
                    <a:moveTo>
                      <a:pt x="795" y="0"/>
                    </a:moveTo>
                    <a:cubicBezTo>
                      <a:pt x="652" y="0"/>
                      <a:pt x="506" y="51"/>
                      <a:pt x="383" y="165"/>
                    </a:cubicBezTo>
                    <a:cubicBezTo>
                      <a:pt x="1" y="531"/>
                      <a:pt x="255" y="1183"/>
                      <a:pt x="781" y="1199"/>
                    </a:cubicBezTo>
                    <a:cubicBezTo>
                      <a:pt x="1115" y="1199"/>
                      <a:pt x="1370" y="944"/>
                      <a:pt x="1401" y="626"/>
                    </a:cubicBezTo>
                    <a:cubicBezTo>
                      <a:pt x="1412" y="253"/>
                      <a:pt x="1112"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1741716" y="3613801"/>
                <a:ext cx="41712" cy="35609"/>
              </a:xfrm>
              <a:custGeom>
                <a:avLst/>
                <a:gdLst/>
                <a:ahLst/>
                <a:cxnLst/>
                <a:rect l="l" t="t" r="r" b="b"/>
                <a:pathLst>
                  <a:path w="1408" h="1202" extrusionOk="0">
                    <a:moveTo>
                      <a:pt x="777" y="1"/>
                    </a:moveTo>
                    <a:cubicBezTo>
                      <a:pt x="640" y="1"/>
                      <a:pt x="501" y="47"/>
                      <a:pt x="382" y="151"/>
                    </a:cubicBezTo>
                    <a:cubicBezTo>
                      <a:pt x="0" y="517"/>
                      <a:pt x="239" y="1186"/>
                      <a:pt x="780" y="1202"/>
                    </a:cubicBezTo>
                    <a:cubicBezTo>
                      <a:pt x="1099" y="1202"/>
                      <a:pt x="1369" y="963"/>
                      <a:pt x="1385" y="629"/>
                    </a:cubicBezTo>
                    <a:cubicBezTo>
                      <a:pt x="1408" y="260"/>
                      <a:pt x="1100" y="1"/>
                      <a:pt x="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1721453" y="3475393"/>
                <a:ext cx="41831" cy="35402"/>
              </a:xfrm>
              <a:custGeom>
                <a:avLst/>
                <a:gdLst/>
                <a:ahLst/>
                <a:cxnLst/>
                <a:rect l="l" t="t" r="r" b="b"/>
                <a:pathLst>
                  <a:path w="1412" h="1195" extrusionOk="0">
                    <a:moveTo>
                      <a:pt x="796" y="0"/>
                    </a:moveTo>
                    <a:cubicBezTo>
                      <a:pt x="271" y="0"/>
                      <a:pt x="0" y="653"/>
                      <a:pt x="382" y="1019"/>
                    </a:cubicBezTo>
                    <a:cubicBezTo>
                      <a:pt x="503" y="1140"/>
                      <a:pt x="651" y="1194"/>
                      <a:pt x="797" y="1194"/>
                    </a:cubicBezTo>
                    <a:cubicBezTo>
                      <a:pt x="1110" y="1194"/>
                      <a:pt x="1412" y="943"/>
                      <a:pt x="1401" y="573"/>
                    </a:cubicBezTo>
                    <a:cubicBezTo>
                      <a:pt x="1385"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1945240" y="3809711"/>
                <a:ext cx="41712" cy="35550"/>
              </a:xfrm>
              <a:custGeom>
                <a:avLst/>
                <a:gdLst/>
                <a:ahLst/>
                <a:cxnLst/>
                <a:rect l="l" t="t" r="r" b="b"/>
                <a:pathLst>
                  <a:path w="1408" h="1200" extrusionOk="0">
                    <a:moveTo>
                      <a:pt x="628" y="1"/>
                    </a:moveTo>
                    <a:cubicBezTo>
                      <a:pt x="293" y="1"/>
                      <a:pt x="23" y="256"/>
                      <a:pt x="23" y="574"/>
                    </a:cubicBezTo>
                    <a:cubicBezTo>
                      <a:pt x="1" y="947"/>
                      <a:pt x="297" y="1200"/>
                      <a:pt x="614" y="1200"/>
                    </a:cubicBezTo>
                    <a:cubicBezTo>
                      <a:pt x="756" y="1200"/>
                      <a:pt x="902" y="1149"/>
                      <a:pt x="1026" y="1035"/>
                    </a:cubicBezTo>
                    <a:cubicBezTo>
                      <a:pt x="1408" y="669"/>
                      <a:pt x="1153" y="17"/>
                      <a:pt x="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212339" y="3374016"/>
                <a:ext cx="41831" cy="35372"/>
              </a:xfrm>
              <a:custGeom>
                <a:avLst/>
                <a:gdLst/>
                <a:ahLst/>
                <a:cxnLst/>
                <a:rect l="l" t="t" r="r" b="b"/>
                <a:pathLst>
                  <a:path w="1412" h="1194" extrusionOk="0">
                    <a:moveTo>
                      <a:pt x="797" y="0"/>
                    </a:moveTo>
                    <a:cubicBezTo>
                      <a:pt x="651" y="0"/>
                      <a:pt x="503" y="54"/>
                      <a:pt x="382" y="175"/>
                    </a:cubicBezTo>
                    <a:cubicBezTo>
                      <a:pt x="0" y="541"/>
                      <a:pt x="255" y="1194"/>
                      <a:pt x="796" y="1194"/>
                    </a:cubicBezTo>
                    <a:cubicBezTo>
                      <a:pt x="1114" y="1194"/>
                      <a:pt x="1385" y="939"/>
                      <a:pt x="1401" y="621"/>
                    </a:cubicBezTo>
                    <a:cubicBezTo>
                      <a:pt x="1412" y="251"/>
                      <a:pt x="1110" y="0"/>
                      <a:pt x="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1879887" y="3790395"/>
                <a:ext cx="41534" cy="35194"/>
              </a:xfrm>
              <a:custGeom>
                <a:avLst/>
                <a:gdLst/>
                <a:ahLst/>
                <a:cxnLst/>
                <a:rect l="l" t="t" r="r" b="b"/>
                <a:pathLst>
                  <a:path w="1402" h="1188" extrusionOk="0">
                    <a:moveTo>
                      <a:pt x="796" y="0"/>
                    </a:moveTo>
                    <a:cubicBezTo>
                      <a:pt x="271" y="0"/>
                      <a:pt x="0" y="637"/>
                      <a:pt x="382" y="1019"/>
                    </a:cubicBezTo>
                    <a:cubicBezTo>
                      <a:pt x="499" y="1135"/>
                      <a:pt x="644" y="1187"/>
                      <a:pt x="788" y="1187"/>
                    </a:cubicBezTo>
                    <a:cubicBezTo>
                      <a:pt x="1097" y="1187"/>
                      <a:pt x="1401" y="948"/>
                      <a:pt x="1401" y="589"/>
                    </a:cubicBezTo>
                    <a:cubicBezTo>
                      <a:pt x="1401"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084063" y="3787551"/>
                <a:ext cx="41060" cy="35520"/>
              </a:xfrm>
              <a:custGeom>
                <a:avLst/>
                <a:gdLst/>
                <a:ahLst/>
                <a:cxnLst/>
                <a:rect l="l" t="t" r="r" b="b"/>
                <a:pathLst>
                  <a:path w="1386" h="1199" extrusionOk="0">
                    <a:moveTo>
                      <a:pt x="589" y="1"/>
                    </a:moveTo>
                    <a:cubicBezTo>
                      <a:pt x="255" y="1"/>
                      <a:pt x="1" y="271"/>
                      <a:pt x="1" y="606"/>
                    </a:cubicBezTo>
                    <a:cubicBezTo>
                      <a:pt x="1" y="960"/>
                      <a:pt x="291" y="1199"/>
                      <a:pt x="597" y="1199"/>
                    </a:cubicBezTo>
                    <a:cubicBezTo>
                      <a:pt x="744" y="1199"/>
                      <a:pt x="895" y="1144"/>
                      <a:pt x="1019" y="1019"/>
                    </a:cubicBezTo>
                    <a:cubicBezTo>
                      <a:pt x="1385" y="653"/>
                      <a:pt x="1131"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1702582" y="3534791"/>
                <a:ext cx="40438" cy="34898"/>
              </a:xfrm>
              <a:custGeom>
                <a:avLst/>
                <a:gdLst/>
                <a:ahLst/>
                <a:cxnLst/>
                <a:rect l="l" t="t" r="r" b="b"/>
                <a:pathLst>
                  <a:path w="1365" h="1178" extrusionOk="0">
                    <a:moveTo>
                      <a:pt x="764" y="1"/>
                    </a:moveTo>
                    <a:cubicBezTo>
                      <a:pt x="239" y="17"/>
                      <a:pt x="0" y="654"/>
                      <a:pt x="366" y="1020"/>
                    </a:cubicBezTo>
                    <a:cubicBezTo>
                      <a:pt x="486" y="1129"/>
                      <a:pt x="628" y="1178"/>
                      <a:pt x="767" y="1178"/>
                    </a:cubicBezTo>
                    <a:cubicBezTo>
                      <a:pt x="1074" y="1178"/>
                      <a:pt x="1364" y="940"/>
                      <a:pt x="1353" y="590"/>
                    </a:cubicBezTo>
                    <a:cubicBezTo>
                      <a:pt x="1353" y="256"/>
                      <a:pt x="1083"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234143" y="3708808"/>
                <a:ext cx="41416" cy="35165"/>
              </a:xfrm>
              <a:custGeom>
                <a:avLst/>
                <a:gdLst/>
                <a:ahLst/>
                <a:cxnLst/>
                <a:rect l="l" t="t" r="r" b="b"/>
                <a:pathLst>
                  <a:path w="1398" h="1187" extrusionOk="0">
                    <a:moveTo>
                      <a:pt x="789" y="0"/>
                    </a:moveTo>
                    <a:cubicBezTo>
                      <a:pt x="276" y="0"/>
                      <a:pt x="1" y="626"/>
                      <a:pt x="378" y="1003"/>
                    </a:cubicBezTo>
                    <a:cubicBezTo>
                      <a:pt x="499" y="1129"/>
                      <a:pt x="651" y="1186"/>
                      <a:pt x="801" y="1186"/>
                    </a:cubicBezTo>
                    <a:cubicBezTo>
                      <a:pt x="1104" y="1186"/>
                      <a:pt x="1397" y="952"/>
                      <a:pt x="1397" y="589"/>
                    </a:cubicBezTo>
                    <a:cubicBezTo>
                      <a:pt x="1397" y="271"/>
                      <a:pt x="1142" y="1"/>
                      <a:pt x="808" y="1"/>
                    </a:cubicBezTo>
                    <a:cubicBezTo>
                      <a:pt x="802" y="0"/>
                      <a:pt x="795" y="0"/>
                      <a:pt x="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1765298" y="3358907"/>
                <a:ext cx="41386" cy="35017"/>
              </a:xfrm>
              <a:custGeom>
                <a:avLst/>
                <a:gdLst/>
                <a:ahLst/>
                <a:cxnLst/>
                <a:rect l="l" t="t" r="r" b="b"/>
                <a:pathLst>
                  <a:path w="1397" h="1182" extrusionOk="0">
                    <a:moveTo>
                      <a:pt x="620" y="1"/>
                    </a:moveTo>
                    <a:cubicBezTo>
                      <a:pt x="615" y="1"/>
                      <a:pt x="610" y="1"/>
                      <a:pt x="605" y="1"/>
                    </a:cubicBezTo>
                    <a:cubicBezTo>
                      <a:pt x="287" y="1"/>
                      <a:pt x="16" y="255"/>
                      <a:pt x="0" y="574"/>
                    </a:cubicBezTo>
                    <a:cubicBezTo>
                      <a:pt x="16" y="892"/>
                      <a:pt x="255" y="1147"/>
                      <a:pt x="557" y="1179"/>
                    </a:cubicBezTo>
                    <a:cubicBezTo>
                      <a:pt x="577" y="1180"/>
                      <a:pt x="597" y="1181"/>
                      <a:pt x="616" y="1181"/>
                    </a:cubicBezTo>
                    <a:cubicBezTo>
                      <a:pt x="1366" y="1181"/>
                      <a:pt x="1397"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2000372" y="3238659"/>
                <a:ext cx="36113" cy="34691"/>
              </a:xfrm>
              <a:custGeom>
                <a:avLst/>
                <a:gdLst/>
                <a:ahLst/>
                <a:cxnLst/>
                <a:rect l="l" t="t" r="r" b="b"/>
                <a:pathLst>
                  <a:path w="1219" h="1171" extrusionOk="0">
                    <a:moveTo>
                      <a:pt x="608" y="1"/>
                    </a:moveTo>
                    <a:cubicBezTo>
                      <a:pt x="325" y="1"/>
                      <a:pt x="40" y="188"/>
                      <a:pt x="24" y="558"/>
                    </a:cubicBezTo>
                    <a:cubicBezTo>
                      <a:pt x="0" y="968"/>
                      <a:pt x="301" y="1171"/>
                      <a:pt x="602" y="1171"/>
                    </a:cubicBezTo>
                    <a:cubicBezTo>
                      <a:pt x="910" y="1171"/>
                      <a:pt x="1218" y="960"/>
                      <a:pt x="1186" y="542"/>
                    </a:cubicBezTo>
                    <a:cubicBezTo>
                      <a:pt x="1162" y="180"/>
                      <a:pt x="886"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1821408" y="3770576"/>
                <a:ext cx="40438" cy="34632"/>
              </a:xfrm>
              <a:custGeom>
                <a:avLst/>
                <a:gdLst/>
                <a:ahLst/>
                <a:cxnLst/>
                <a:rect l="l" t="t" r="r" b="b"/>
                <a:pathLst>
                  <a:path w="1365" h="1169" extrusionOk="0">
                    <a:moveTo>
                      <a:pt x="777" y="0"/>
                    </a:moveTo>
                    <a:cubicBezTo>
                      <a:pt x="768" y="0"/>
                      <a:pt x="758" y="0"/>
                      <a:pt x="749" y="1"/>
                    </a:cubicBezTo>
                    <a:cubicBezTo>
                      <a:pt x="223" y="17"/>
                      <a:pt x="1" y="653"/>
                      <a:pt x="383" y="1004"/>
                    </a:cubicBezTo>
                    <a:cubicBezTo>
                      <a:pt x="501" y="1117"/>
                      <a:pt x="642" y="1168"/>
                      <a:pt x="778" y="1168"/>
                    </a:cubicBezTo>
                    <a:cubicBezTo>
                      <a:pt x="1081" y="1168"/>
                      <a:pt x="1364" y="920"/>
                      <a:pt x="1353" y="558"/>
                    </a:cubicBezTo>
                    <a:cubicBezTo>
                      <a:pt x="1338" y="249"/>
                      <a:pt x="1083"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1999661" y="3827634"/>
                <a:ext cx="40438" cy="34780"/>
              </a:xfrm>
              <a:custGeom>
                <a:avLst/>
                <a:gdLst/>
                <a:ahLst/>
                <a:cxnLst/>
                <a:rect l="l" t="t" r="r" b="b"/>
                <a:pathLst>
                  <a:path w="1365" h="1174" extrusionOk="0">
                    <a:moveTo>
                      <a:pt x="748" y="1"/>
                    </a:moveTo>
                    <a:cubicBezTo>
                      <a:pt x="223" y="17"/>
                      <a:pt x="0" y="653"/>
                      <a:pt x="382" y="1019"/>
                    </a:cubicBezTo>
                    <a:cubicBezTo>
                      <a:pt x="494" y="1126"/>
                      <a:pt x="630" y="1174"/>
                      <a:pt x="763" y="1174"/>
                    </a:cubicBezTo>
                    <a:cubicBezTo>
                      <a:pt x="1068" y="1174"/>
                      <a:pt x="1364" y="928"/>
                      <a:pt x="1353" y="574"/>
                    </a:cubicBezTo>
                    <a:cubicBezTo>
                      <a:pt x="1337" y="255"/>
                      <a:pt x="1067" y="1"/>
                      <a:pt x="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2173175" y="3295243"/>
                <a:ext cx="40586" cy="34839"/>
              </a:xfrm>
              <a:custGeom>
                <a:avLst/>
                <a:gdLst/>
                <a:ahLst/>
                <a:cxnLst/>
                <a:rect l="l" t="t" r="r" b="b"/>
                <a:pathLst>
                  <a:path w="1370" h="1176" extrusionOk="0">
                    <a:moveTo>
                      <a:pt x="781" y="1"/>
                    </a:moveTo>
                    <a:cubicBezTo>
                      <a:pt x="256" y="17"/>
                      <a:pt x="1" y="638"/>
                      <a:pt x="383" y="1004"/>
                    </a:cubicBezTo>
                    <a:cubicBezTo>
                      <a:pt x="502" y="1123"/>
                      <a:pt x="647" y="1176"/>
                      <a:pt x="790" y="1176"/>
                    </a:cubicBezTo>
                    <a:cubicBezTo>
                      <a:pt x="1087" y="1176"/>
                      <a:pt x="1370" y="945"/>
                      <a:pt x="1370" y="590"/>
                    </a:cubicBezTo>
                    <a:cubicBezTo>
                      <a:pt x="1370" y="272"/>
                      <a:pt x="1099"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2291082" y="3530555"/>
                <a:ext cx="41831" cy="35402"/>
              </a:xfrm>
              <a:custGeom>
                <a:avLst/>
                <a:gdLst/>
                <a:ahLst/>
                <a:cxnLst/>
                <a:rect l="l" t="t" r="r" b="b"/>
                <a:pathLst>
                  <a:path w="1412" h="1195" extrusionOk="0">
                    <a:moveTo>
                      <a:pt x="812" y="1"/>
                    </a:moveTo>
                    <a:cubicBezTo>
                      <a:pt x="271" y="1"/>
                      <a:pt x="0" y="653"/>
                      <a:pt x="398" y="1019"/>
                    </a:cubicBezTo>
                    <a:cubicBezTo>
                      <a:pt x="519" y="1140"/>
                      <a:pt x="666" y="1194"/>
                      <a:pt x="809" y="1194"/>
                    </a:cubicBezTo>
                    <a:cubicBezTo>
                      <a:pt x="1118" y="1194"/>
                      <a:pt x="1412" y="944"/>
                      <a:pt x="1401" y="574"/>
                    </a:cubicBezTo>
                    <a:cubicBezTo>
                      <a:pt x="1385" y="255"/>
                      <a:pt x="1130" y="1"/>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1864779" y="3258005"/>
                <a:ext cx="39638" cy="34276"/>
              </a:xfrm>
              <a:custGeom>
                <a:avLst/>
                <a:gdLst/>
                <a:ahLst/>
                <a:cxnLst/>
                <a:rect l="l" t="t" r="r" b="b"/>
                <a:pathLst>
                  <a:path w="1338" h="1157" extrusionOk="0">
                    <a:moveTo>
                      <a:pt x="574" y="0"/>
                    </a:moveTo>
                    <a:cubicBezTo>
                      <a:pt x="256" y="16"/>
                      <a:pt x="17" y="271"/>
                      <a:pt x="1" y="574"/>
                    </a:cubicBezTo>
                    <a:cubicBezTo>
                      <a:pt x="1" y="920"/>
                      <a:pt x="288" y="1156"/>
                      <a:pt x="588" y="1156"/>
                    </a:cubicBezTo>
                    <a:cubicBezTo>
                      <a:pt x="728" y="1156"/>
                      <a:pt x="871" y="1104"/>
                      <a:pt x="988" y="987"/>
                    </a:cubicBezTo>
                    <a:cubicBezTo>
                      <a:pt x="1338" y="621"/>
                      <a:pt x="1083"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2138306" y="3808319"/>
                <a:ext cx="40408" cy="33950"/>
              </a:xfrm>
              <a:custGeom>
                <a:avLst/>
                <a:gdLst/>
                <a:ahLst/>
                <a:cxnLst/>
                <a:rect l="l" t="t" r="r" b="b"/>
                <a:pathLst>
                  <a:path w="1364" h="1146" extrusionOk="0">
                    <a:moveTo>
                      <a:pt x="764" y="0"/>
                    </a:moveTo>
                    <a:cubicBezTo>
                      <a:pt x="255" y="0"/>
                      <a:pt x="0" y="637"/>
                      <a:pt x="382" y="987"/>
                    </a:cubicBezTo>
                    <a:cubicBezTo>
                      <a:pt x="496" y="1096"/>
                      <a:pt x="635" y="1145"/>
                      <a:pt x="772" y="1145"/>
                    </a:cubicBezTo>
                    <a:cubicBezTo>
                      <a:pt x="1074" y="1145"/>
                      <a:pt x="1364" y="908"/>
                      <a:pt x="1353" y="557"/>
                    </a:cubicBezTo>
                    <a:cubicBezTo>
                      <a:pt x="1321" y="239"/>
                      <a:pt x="1082"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1722371" y="3673910"/>
                <a:ext cx="40438" cy="34158"/>
              </a:xfrm>
              <a:custGeom>
                <a:avLst/>
                <a:gdLst/>
                <a:ahLst/>
                <a:cxnLst/>
                <a:rect l="l" t="t" r="r" b="b"/>
                <a:pathLst>
                  <a:path w="1365" h="1153" extrusionOk="0">
                    <a:moveTo>
                      <a:pt x="765" y="1"/>
                    </a:moveTo>
                    <a:cubicBezTo>
                      <a:pt x="256" y="1"/>
                      <a:pt x="1" y="637"/>
                      <a:pt x="383" y="988"/>
                    </a:cubicBezTo>
                    <a:cubicBezTo>
                      <a:pt x="497" y="1102"/>
                      <a:pt x="637" y="1153"/>
                      <a:pt x="774" y="1153"/>
                    </a:cubicBezTo>
                    <a:cubicBezTo>
                      <a:pt x="1075" y="1153"/>
                      <a:pt x="1365" y="908"/>
                      <a:pt x="1354" y="558"/>
                    </a:cubicBezTo>
                    <a:cubicBezTo>
                      <a:pt x="1338" y="255"/>
                      <a:pt x="1083" y="1"/>
                      <a:pt x="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2272596" y="3394665"/>
                <a:ext cx="40201" cy="34306"/>
              </a:xfrm>
              <a:custGeom>
                <a:avLst/>
                <a:gdLst/>
                <a:ahLst/>
                <a:cxnLst/>
                <a:rect l="l" t="t" r="r" b="b"/>
                <a:pathLst>
                  <a:path w="1357" h="1158" extrusionOk="0">
                    <a:moveTo>
                      <a:pt x="759" y="1"/>
                    </a:moveTo>
                    <a:cubicBezTo>
                      <a:pt x="269" y="1"/>
                      <a:pt x="0" y="591"/>
                      <a:pt x="338" y="959"/>
                    </a:cubicBezTo>
                    <a:cubicBezTo>
                      <a:pt x="459" y="1096"/>
                      <a:pt x="616" y="1157"/>
                      <a:pt x="770" y="1157"/>
                    </a:cubicBezTo>
                    <a:cubicBezTo>
                      <a:pt x="1063" y="1157"/>
                      <a:pt x="1346" y="936"/>
                      <a:pt x="1356" y="592"/>
                    </a:cubicBezTo>
                    <a:cubicBezTo>
                      <a:pt x="1356" y="290"/>
                      <a:pt x="1118" y="35"/>
                      <a:pt x="815" y="4"/>
                    </a:cubicBezTo>
                    <a:cubicBezTo>
                      <a:pt x="796" y="2"/>
                      <a:pt x="777" y="1"/>
                      <a:pt x="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1768586" y="3751142"/>
                <a:ext cx="33032" cy="33269"/>
              </a:xfrm>
              <a:custGeom>
                <a:avLst/>
                <a:gdLst/>
                <a:ahLst/>
                <a:cxnLst/>
                <a:rect l="l" t="t" r="r" b="b"/>
                <a:pathLst>
                  <a:path w="1115" h="1123" extrusionOk="0">
                    <a:moveTo>
                      <a:pt x="558" y="0"/>
                    </a:moveTo>
                    <a:cubicBezTo>
                      <a:pt x="279" y="0"/>
                      <a:pt x="1" y="187"/>
                      <a:pt x="1" y="561"/>
                    </a:cubicBezTo>
                    <a:cubicBezTo>
                      <a:pt x="1" y="935"/>
                      <a:pt x="279" y="1122"/>
                      <a:pt x="558" y="1122"/>
                    </a:cubicBezTo>
                    <a:cubicBezTo>
                      <a:pt x="836" y="1122"/>
                      <a:pt x="1115" y="935"/>
                      <a:pt x="1115" y="561"/>
                    </a:cubicBezTo>
                    <a:cubicBezTo>
                      <a:pt x="1115" y="187"/>
                      <a:pt x="836"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2215628" y="3768710"/>
                <a:ext cx="39638" cy="33506"/>
              </a:xfrm>
              <a:custGeom>
                <a:avLst/>
                <a:gdLst/>
                <a:ahLst/>
                <a:cxnLst/>
                <a:rect l="l" t="t" r="r" b="b"/>
                <a:pathLst>
                  <a:path w="1338" h="1131" extrusionOk="0">
                    <a:moveTo>
                      <a:pt x="755" y="1"/>
                    </a:moveTo>
                    <a:cubicBezTo>
                      <a:pt x="620" y="1"/>
                      <a:pt x="481" y="49"/>
                      <a:pt x="367" y="159"/>
                    </a:cubicBezTo>
                    <a:cubicBezTo>
                      <a:pt x="0" y="509"/>
                      <a:pt x="255" y="1130"/>
                      <a:pt x="749" y="1130"/>
                    </a:cubicBezTo>
                    <a:cubicBezTo>
                      <a:pt x="1067" y="1130"/>
                      <a:pt x="1322" y="891"/>
                      <a:pt x="1338" y="573"/>
                    </a:cubicBezTo>
                    <a:cubicBezTo>
                      <a:pt x="1338" y="234"/>
                      <a:pt x="1053"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1683711" y="3595167"/>
                <a:ext cx="38690" cy="33121"/>
              </a:xfrm>
              <a:custGeom>
                <a:avLst/>
                <a:gdLst/>
                <a:ahLst/>
                <a:cxnLst/>
                <a:rect l="l" t="t" r="r" b="b"/>
                <a:pathLst>
                  <a:path w="1306" h="1118" extrusionOk="0">
                    <a:moveTo>
                      <a:pt x="733" y="0"/>
                    </a:moveTo>
                    <a:cubicBezTo>
                      <a:pt x="239" y="16"/>
                      <a:pt x="1" y="621"/>
                      <a:pt x="351" y="955"/>
                    </a:cubicBezTo>
                    <a:cubicBezTo>
                      <a:pt x="468" y="1068"/>
                      <a:pt x="608" y="1118"/>
                      <a:pt x="745" y="1118"/>
                    </a:cubicBezTo>
                    <a:cubicBezTo>
                      <a:pt x="1034" y="1118"/>
                      <a:pt x="1306" y="893"/>
                      <a:pt x="1306" y="558"/>
                    </a:cubicBezTo>
                    <a:cubicBezTo>
                      <a:pt x="1290" y="239"/>
                      <a:pt x="1035"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2233551" y="3315447"/>
                <a:ext cx="39490" cy="33595"/>
              </a:xfrm>
              <a:custGeom>
                <a:avLst/>
                <a:gdLst/>
                <a:ahLst/>
                <a:cxnLst/>
                <a:rect l="l" t="t" r="r" b="b"/>
                <a:pathLst>
                  <a:path w="1333" h="1134" extrusionOk="0">
                    <a:moveTo>
                      <a:pt x="750" y="1"/>
                    </a:moveTo>
                    <a:cubicBezTo>
                      <a:pt x="610" y="1"/>
                      <a:pt x="467" y="51"/>
                      <a:pt x="351" y="163"/>
                    </a:cubicBezTo>
                    <a:cubicBezTo>
                      <a:pt x="0" y="513"/>
                      <a:pt x="239" y="1134"/>
                      <a:pt x="748" y="1134"/>
                    </a:cubicBezTo>
                    <a:cubicBezTo>
                      <a:pt x="1051" y="1134"/>
                      <a:pt x="1306" y="895"/>
                      <a:pt x="1322" y="576"/>
                    </a:cubicBezTo>
                    <a:cubicBezTo>
                      <a:pt x="1332" y="230"/>
                      <a:pt x="1048"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1780377" y="3300428"/>
                <a:ext cx="39016" cy="33032"/>
              </a:xfrm>
              <a:custGeom>
                <a:avLst/>
                <a:gdLst/>
                <a:ahLst/>
                <a:cxnLst/>
                <a:rect l="l" t="t" r="r" b="b"/>
                <a:pathLst>
                  <a:path w="1317" h="1115" extrusionOk="0">
                    <a:moveTo>
                      <a:pt x="761" y="0"/>
                    </a:moveTo>
                    <a:cubicBezTo>
                      <a:pt x="752" y="0"/>
                      <a:pt x="742" y="1"/>
                      <a:pt x="733" y="1"/>
                    </a:cubicBezTo>
                    <a:cubicBezTo>
                      <a:pt x="239" y="17"/>
                      <a:pt x="1" y="622"/>
                      <a:pt x="367" y="956"/>
                    </a:cubicBezTo>
                    <a:cubicBezTo>
                      <a:pt x="482" y="1066"/>
                      <a:pt x="618" y="1115"/>
                      <a:pt x="751" y="1115"/>
                    </a:cubicBezTo>
                    <a:cubicBezTo>
                      <a:pt x="1043" y="1115"/>
                      <a:pt x="1317" y="881"/>
                      <a:pt x="1306" y="542"/>
                    </a:cubicBezTo>
                    <a:cubicBezTo>
                      <a:pt x="1306" y="234"/>
                      <a:pt x="1052"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1937064" y="3219314"/>
                <a:ext cx="38572" cy="32913"/>
              </a:xfrm>
              <a:custGeom>
                <a:avLst/>
                <a:gdLst/>
                <a:ahLst/>
                <a:cxnLst/>
                <a:rect l="l" t="t" r="r" b="b"/>
                <a:pathLst>
                  <a:path w="1302" h="1111" extrusionOk="0">
                    <a:moveTo>
                      <a:pt x="725" y="1"/>
                    </a:moveTo>
                    <a:cubicBezTo>
                      <a:pt x="229" y="1"/>
                      <a:pt x="1" y="595"/>
                      <a:pt x="331" y="940"/>
                    </a:cubicBezTo>
                    <a:cubicBezTo>
                      <a:pt x="448" y="1058"/>
                      <a:pt x="594" y="1111"/>
                      <a:pt x="737" y="1111"/>
                    </a:cubicBezTo>
                    <a:cubicBezTo>
                      <a:pt x="1020" y="1111"/>
                      <a:pt x="1291" y="902"/>
                      <a:pt x="1302" y="574"/>
                    </a:cubicBezTo>
                    <a:cubicBezTo>
                      <a:pt x="1302" y="256"/>
                      <a:pt x="1047" y="1"/>
                      <a:pt x="744" y="1"/>
                    </a:cubicBezTo>
                    <a:cubicBezTo>
                      <a:pt x="738" y="1"/>
                      <a:pt x="731"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2312768" y="3471630"/>
                <a:ext cx="39490" cy="33950"/>
              </a:xfrm>
              <a:custGeom>
                <a:avLst/>
                <a:gdLst/>
                <a:ahLst/>
                <a:cxnLst/>
                <a:rect l="l" t="t" r="r" b="b"/>
                <a:pathLst>
                  <a:path w="1333" h="1146" extrusionOk="0">
                    <a:moveTo>
                      <a:pt x="749" y="0"/>
                    </a:moveTo>
                    <a:cubicBezTo>
                      <a:pt x="239" y="16"/>
                      <a:pt x="0" y="637"/>
                      <a:pt x="351" y="987"/>
                    </a:cubicBezTo>
                    <a:cubicBezTo>
                      <a:pt x="465" y="1096"/>
                      <a:pt x="604" y="1145"/>
                      <a:pt x="741" y="1145"/>
                    </a:cubicBezTo>
                    <a:cubicBezTo>
                      <a:pt x="1042" y="1145"/>
                      <a:pt x="1333" y="908"/>
                      <a:pt x="1322" y="557"/>
                    </a:cubicBezTo>
                    <a:cubicBezTo>
                      <a:pt x="1306" y="255"/>
                      <a:pt x="1051"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2060007" y="3848372"/>
                <a:ext cx="38690" cy="33150"/>
              </a:xfrm>
              <a:custGeom>
                <a:avLst/>
                <a:gdLst/>
                <a:ahLst/>
                <a:cxnLst/>
                <a:rect l="l" t="t" r="r" b="b"/>
                <a:pathLst>
                  <a:path w="1306" h="1119" extrusionOk="0">
                    <a:moveTo>
                      <a:pt x="760" y="0"/>
                    </a:moveTo>
                    <a:cubicBezTo>
                      <a:pt x="751" y="0"/>
                      <a:pt x="742" y="1"/>
                      <a:pt x="733" y="1"/>
                    </a:cubicBezTo>
                    <a:cubicBezTo>
                      <a:pt x="239" y="1"/>
                      <a:pt x="1" y="606"/>
                      <a:pt x="351" y="956"/>
                    </a:cubicBezTo>
                    <a:cubicBezTo>
                      <a:pt x="468" y="1068"/>
                      <a:pt x="609" y="1118"/>
                      <a:pt x="745" y="1118"/>
                    </a:cubicBezTo>
                    <a:cubicBezTo>
                      <a:pt x="1034" y="1118"/>
                      <a:pt x="1306" y="893"/>
                      <a:pt x="1306" y="558"/>
                    </a:cubicBezTo>
                    <a:cubicBezTo>
                      <a:pt x="1291" y="249"/>
                      <a:pt x="1050"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2333979" y="3413595"/>
                <a:ext cx="36824" cy="31225"/>
              </a:xfrm>
              <a:custGeom>
                <a:avLst/>
                <a:gdLst/>
                <a:ahLst/>
                <a:cxnLst/>
                <a:rect l="l" t="t" r="r" b="b"/>
                <a:pathLst>
                  <a:path w="1243" h="1054" extrusionOk="0">
                    <a:moveTo>
                      <a:pt x="714" y="0"/>
                    </a:moveTo>
                    <a:cubicBezTo>
                      <a:pt x="704" y="0"/>
                      <a:pt x="695" y="1"/>
                      <a:pt x="685" y="1"/>
                    </a:cubicBezTo>
                    <a:cubicBezTo>
                      <a:pt x="224" y="17"/>
                      <a:pt x="1" y="590"/>
                      <a:pt x="335" y="909"/>
                    </a:cubicBezTo>
                    <a:cubicBezTo>
                      <a:pt x="445" y="1008"/>
                      <a:pt x="575" y="1053"/>
                      <a:pt x="702" y="1053"/>
                    </a:cubicBezTo>
                    <a:cubicBezTo>
                      <a:pt x="980" y="1053"/>
                      <a:pt x="1242" y="838"/>
                      <a:pt x="1242" y="511"/>
                    </a:cubicBezTo>
                    <a:cubicBezTo>
                      <a:pt x="1242" y="233"/>
                      <a:pt x="1004"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2195364" y="3237267"/>
                <a:ext cx="36794" cy="31521"/>
              </a:xfrm>
              <a:custGeom>
                <a:avLst/>
                <a:gdLst/>
                <a:ahLst/>
                <a:cxnLst/>
                <a:rect l="l" t="t" r="r" b="b"/>
                <a:pathLst>
                  <a:path w="1242" h="1064" extrusionOk="0">
                    <a:moveTo>
                      <a:pt x="700" y="0"/>
                    </a:moveTo>
                    <a:cubicBezTo>
                      <a:pt x="239" y="0"/>
                      <a:pt x="0" y="573"/>
                      <a:pt x="334" y="907"/>
                    </a:cubicBezTo>
                    <a:cubicBezTo>
                      <a:pt x="437" y="1016"/>
                      <a:pt x="567" y="1064"/>
                      <a:pt x="696" y="1064"/>
                    </a:cubicBezTo>
                    <a:cubicBezTo>
                      <a:pt x="965" y="1064"/>
                      <a:pt x="1231" y="853"/>
                      <a:pt x="1242" y="541"/>
                    </a:cubicBezTo>
                    <a:cubicBezTo>
                      <a:pt x="1242" y="239"/>
                      <a:pt x="1003"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1878465" y="3202339"/>
                <a:ext cx="36824" cy="31195"/>
              </a:xfrm>
              <a:custGeom>
                <a:avLst/>
                <a:gdLst/>
                <a:ahLst/>
                <a:cxnLst/>
                <a:rect l="l" t="t" r="r" b="b"/>
                <a:pathLst>
                  <a:path w="1243" h="1053" extrusionOk="0">
                    <a:moveTo>
                      <a:pt x="729" y="0"/>
                    </a:moveTo>
                    <a:cubicBezTo>
                      <a:pt x="720" y="0"/>
                      <a:pt x="710" y="1"/>
                      <a:pt x="701" y="1"/>
                    </a:cubicBezTo>
                    <a:cubicBezTo>
                      <a:pt x="223" y="1"/>
                      <a:pt x="1" y="574"/>
                      <a:pt x="335" y="893"/>
                    </a:cubicBezTo>
                    <a:cubicBezTo>
                      <a:pt x="445" y="1003"/>
                      <a:pt x="579" y="1052"/>
                      <a:pt x="710" y="1052"/>
                    </a:cubicBezTo>
                    <a:cubicBezTo>
                      <a:pt x="977" y="1052"/>
                      <a:pt x="1231" y="847"/>
                      <a:pt x="1242" y="526"/>
                    </a:cubicBezTo>
                    <a:cubicBezTo>
                      <a:pt x="1242" y="234"/>
                      <a:pt x="1018" y="0"/>
                      <a:pt x="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2353799" y="3551885"/>
                <a:ext cx="36794" cy="31551"/>
              </a:xfrm>
              <a:custGeom>
                <a:avLst/>
                <a:gdLst/>
                <a:ahLst/>
                <a:cxnLst/>
                <a:rect l="l" t="t" r="r" b="b"/>
                <a:pathLst>
                  <a:path w="1242" h="1065" extrusionOk="0">
                    <a:moveTo>
                      <a:pt x="705" y="0"/>
                    </a:moveTo>
                    <a:cubicBezTo>
                      <a:pt x="575" y="0"/>
                      <a:pt x="442" y="49"/>
                      <a:pt x="335" y="156"/>
                    </a:cubicBezTo>
                    <a:cubicBezTo>
                      <a:pt x="0" y="490"/>
                      <a:pt x="223" y="1048"/>
                      <a:pt x="701" y="1063"/>
                    </a:cubicBezTo>
                    <a:cubicBezTo>
                      <a:pt x="710" y="1064"/>
                      <a:pt x="719" y="1064"/>
                      <a:pt x="728" y="1064"/>
                    </a:cubicBezTo>
                    <a:cubicBezTo>
                      <a:pt x="1003" y="1064"/>
                      <a:pt x="1242" y="831"/>
                      <a:pt x="1242" y="538"/>
                    </a:cubicBezTo>
                    <a:cubicBezTo>
                      <a:pt x="1242" y="214"/>
                      <a:pt x="978"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2197704" y="3829441"/>
                <a:ext cx="36676" cy="31284"/>
              </a:xfrm>
              <a:custGeom>
                <a:avLst/>
                <a:gdLst/>
                <a:ahLst/>
                <a:cxnLst/>
                <a:rect l="l" t="t" r="r" b="b"/>
                <a:pathLst>
                  <a:path w="1238" h="1056" extrusionOk="0">
                    <a:moveTo>
                      <a:pt x="739" y="1"/>
                    </a:moveTo>
                    <a:cubicBezTo>
                      <a:pt x="721" y="1"/>
                      <a:pt x="703" y="1"/>
                      <a:pt x="685" y="3"/>
                    </a:cubicBezTo>
                    <a:cubicBezTo>
                      <a:pt x="208" y="3"/>
                      <a:pt x="1" y="576"/>
                      <a:pt x="335" y="911"/>
                    </a:cubicBezTo>
                    <a:cubicBezTo>
                      <a:pt x="440" y="1011"/>
                      <a:pt x="568" y="1056"/>
                      <a:pt x="695" y="1056"/>
                    </a:cubicBezTo>
                    <a:cubicBezTo>
                      <a:pt x="971" y="1056"/>
                      <a:pt x="1237" y="840"/>
                      <a:pt x="1226" y="513"/>
                    </a:cubicBezTo>
                    <a:cubicBezTo>
                      <a:pt x="1226" y="229"/>
                      <a:pt x="1015"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1922310" y="3871035"/>
                <a:ext cx="37298" cy="31639"/>
              </a:xfrm>
              <a:custGeom>
                <a:avLst/>
                <a:gdLst/>
                <a:ahLst/>
                <a:cxnLst/>
                <a:rect l="l" t="t" r="r" b="b"/>
                <a:pathLst>
                  <a:path w="1259" h="1068" extrusionOk="0">
                    <a:moveTo>
                      <a:pt x="717" y="0"/>
                    </a:moveTo>
                    <a:cubicBezTo>
                      <a:pt x="240" y="0"/>
                      <a:pt x="1" y="557"/>
                      <a:pt x="335" y="907"/>
                    </a:cubicBezTo>
                    <a:cubicBezTo>
                      <a:pt x="440" y="1018"/>
                      <a:pt x="574" y="1067"/>
                      <a:pt x="707" y="1067"/>
                    </a:cubicBezTo>
                    <a:cubicBezTo>
                      <a:pt x="978" y="1067"/>
                      <a:pt x="1242" y="862"/>
                      <a:pt x="1242" y="541"/>
                    </a:cubicBezTo>
                    <a:cubicBezTo>
                      <a:pt x="1258" y="239"/>
                      <a:pt x="1020"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2294371" y="3336274"/>
                <a:ext cx="36824" cy="31639"/>
              </a:xfrm>
              <a:custGeom>
                <a:avLst/>
                <a:gdLst/>
                <a:ahLst/>
                <a:cxnLst/>
                <a:rect l="l" t="t" r="r" b="b"/>
                <a:pathLst>
                  <a:path w="1243" h="1068" extrusionOk="0">
                    <a:moveTo>
                      <a:pt x="701" y="1"/>
                    </a:moveTo>
                    <a:cubicBezTo>
                      <a:pt x="239" y="1"/>
                      <a:pt x="1" y="574"/>
                      <a:pt x="319" y="908"/>
                    </a:cubicBezTo>
                    <a:cubicBezTo>
                      <a:pt x="429" y="1018"/>
                      <a:pt x="565" y="1068"/>
                      <a:pt x="699" y="1068"/>
                    </a:cubicBezTo>
                    <a:cubicBezTo>
                      <a:pt x="970" y="1068"/>
                      <a:pt x="1232" y="862"/>
                      <a:pt x="1242" y="542"/>
                    </a:cubicBezTo>
                    <a:cubicBezTo>
                      <a:pt x="1242" y="240"/>
                      <a:pt x="1004"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1645168" y="3516868"/>
                <a:ext cx="37150" cy="31314"/>
              </a:xfrm>
              <a:custGeom>
                <a:avLst/>
                <a:gdLst/>
                <a:ahLst/>
                <a:cxnLst/>
                <a:rect l="l" t="t" r="r" b="b"/>
                <a:pathLst>
                  <a:path w="1254" h="1057" extrusionOk="0">
                    <a:moveTo>
                      <a:pt x="694" y="1"/>
                    </a:moveTo>
                    <a:cubicBezTo>
                      <a:pt x="244" y="1"/>
                      <a:pt x="1" y="563"/>
                      <a:pt x="331" y="893"/>
                    </a:cubicBezTo>
                    <a:cubicBezTo>
                      <a:pt x="438" y="1005"/>
                      <a:pt x="574" y="1056"/>
                      <a:pt x="709" y="1056"/>
                    </a:cubicBezTo>
                    <a:cubicBezTo>
                      <a:pt x="972" y="1056"/>
                      <a:pt x="1227" y="859"/>
                      <a:pt x="1238" y="542"/>
                    </a:cubicBezTo>
                    <a:cubicBezTo>
                      <a:pt x="1254" y="240"/>
                      <a:pt x="1015" y="1"/>
                      <a:pt x="713" y="1"/>
                    </a:cubicBezTo>
                    <a:cubicBezTo>
                      <a:pt x="706" y="1"/>
                      <a:pt x="700"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1805854" y="3831426"/>
                <a:ext cx="37268" cy="31284"/>
              </a:xfrm>
              <a:custGeom>
                <a:avLst/>
                <a:gdLst/>
                <a:ahLst/>
                <a:cxnLst/>
                <a:rect l="l" t="t" r="r" b="b"/>
                <a:pathLst>
                  <a:path w="1258" h="1056" extrusionOk="0">
                    <a:moveTo>
                      <a:pt x="717" y="0"/>
                    </a:moveTo>
                    <a:cubicBezTo>
                      <a:pt x="239" y="0"/>
                      <a:pt x="0" y="557"/>
                      <a:pt x="319" y="891"/>
                    </a:cubicBezTo>
                    <a:cubicBezTo>
                      <a:pt x="427" y="1005"/>
                      <a:pt x="564" y="1056"/>
                      <a:pt x="699" y="1056"/>
                    </a:cubicBezTo>
                    <a:cubicBezTo>
                      <a:pt x="963" y="1056"/>
                      <a:pt x="1221" y="862"/>
                      <a:pt x="1242" y="557"/>
                    </a:cubicBezTo>
                    <a:cubicBezTo>
                      <a:pt x="1258" y="255"/>
                      <a:pt x="1019"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2338364" y="3611105"/>
                <a:ext cx="37624" cy="32025"/>
              </a:xfrm>
              <a:custGeom>
                <a:avLst/>
                <a:gdLst/>
                <a:ahLst/>
                <a:cxnLst/>
                <a:rect l="l" t="t" r="r" b="b"/>
                <a:pathLst>
                  <a:path w="1270" h="1081" extrusionOk="0">
                    <a:moveTo>
                      <a:pt x="531" y="1"/>
                    </a:moveTo>
                    <a:cubicBezTo>
                      <a:pt x="253" y="1"/>
                      <a:pt x="27" y="229"/>
                      <a:pt x="12" y="513"/>
                    </a:cubicBezTo>
                    <a:cubicBezTo>
                      <a:pt x="1" y="848"/>
                      <a:pt x="271" y="1081"/>
                      <a:pt x="560" y="1081"/>
                    </a:cubicBezTo>
                    <a:cubicBezTo>
                      <a:pt x="683" y="1081"/>
                      <a:pt x="810" y="1038"/>
                      <a:pt x="919" y="943"/>
                    </a:cubicBezTo>
                    <a:cubicBezTo>
                      <a:pt x="1269" y="624"/>
                      <a:pt x="1063" y="35"/>
                      <a:pt x="585" y="4"/>
                    </a:cubicBezTo>
                    <a:cubicBezTo>
                      <a:pt x="567" y="2"/>
                      <a:pt x="54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2296741" y="3730434"/>
                <a:ext cx="36320" cy="31254"/>
              </a:xfrm>
              <a:custGeom>
                <a:avLst/>
                <a:gdLst/>
                <a:ahLst/>
                <a:cxnLst/>
                <a:rect l="l" t="t" r="r" b="b"/>
                <a:pathLst>
                  <a:path w="1226" h="1055" extrusionOk="0">
                    <a:moveTo>
                      <a:pt x="736" y="0"/>
                    </a:moveTo>
                    <a:cubicBezTo>
                      <a:pt x="719" y="0"/>
                      <a:pt x="702" y="1"/>
                      <a:pt x="685" y="3"/>
                    </a:cubicBezTo>
                    <a:cubicBezTo>
                      <a:pt x="207" y="3"/>
                      <a:pt x="0" y="576"/>
                      <a:pt x="335" y="910"/>
                    </a:cubicBezTo>
                    <a:cubicBezTo>
                      <a:pt x="439" y="1010"/>
                      <a:pt x="566" y="1055"/>
                      <a:pt x="691" y="1055"/>
                    </a:cubicBezTo>
                    <a:cubicBezTo>
                      <a:pt x="964" y="1055"/>
                      <a:pt x="1226" y="840"/>
                      <a:pt x="1226" y="512"/>
                    </a:cubicBezTo>
                    <a:cubicBezTo>
                      <a:pt x="1226" y="242"/>
                      <a:pt x="1014"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682437" y="3399938"/>
                <a:ext cx="37624" cy="31965"/>
              </a:xfrm>
              <a:custGeom>
                <a:avLst/>
                <a:gdLst/>
                <a:ahLst/>
                <a:cxnLst/>
                <a:rect l="l" t="t" r="r" b="b"/>
                <a:pathLst>
                  <a:path w="1270" h="1079" extrusionOk="0">
                    <a:moveTo>
                      <a:pt x="709" y="0"/>
                    </a:moveTo>
                    <a:cubicBezTo>
                      <a:pt x="244" y="0"/>
                      <a:pt x="0" y="563"/>
                      <a:pt x="314" y="908"/>
                    </a:cubicBezTo>
                    <a:cubicBezTo>
                      <a:pt x="427" y="1026"/>
                      <a:pt x="567" y="1079"/>
                      <a:pt x="703" y="1079"/>
                    </a:cubicBezTo>
                    <a:cubicBezTo>
                      <a:pt x="972" y="1079"/>
                      <a:pt x="1227" y="874"/>
                      <a:pt x="1237" y="558"/>
                    </a:cubicBezTo>
                    <a:cubicBezTo>
                      <a:pt x="1269" y="255"/>
                      <a:pt x="1030" y="1"/>
                      <a:pt x="728" y="1"/>
                    </a:cubicBezTo>
                    <a:cubicBezTo>
                      <a:pt x="722" y="0"/>
                      <a:pt x="715"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664839" y="3655513"/>
                <a:ext cx="36824" cy="31521"/>
              </a:xfrm>
              <a:custGeom>
                <a:avLst/>
                <a:gdLst/>
                <a:ahLst/>
                <a:cxnLst/>
                <a:rect l="l" t="t" r="r" b="b"/>
                <a:pathLst>
                  <a:path w="1243" h="1064" extrusionOk="0">
                    <a:moveTo>
                      <a:pt x="730" y="0"/>
                    </a:moveTo>
                    <a:cubicBezTo>
                      <a:pt x="720" y="0"/>
                      <a:pt x="711" y="0"/>
                      <a:pt x="701" y="1"/>
                    </a:cubicBezTo>
                    <a:cubicBezTo>
                      <a:pt x="240" y="1"/>
                      <a:pt x="1" y="574"/>
                      <a:pt x="335" y="908"/>
                    </a:cubicBezTo>
                    <a:cubicBezTo>
                      <a:pt x="443" y="1016"/>
                      <a:pt x="575" y="1064"/>
                      <a:pt x="705" y="1064"/>
                    </a:cubicBezTo>
                    <a:cubicBezTo>
                      <a:pt x="979" y="1064"/>
                      <a:pt x="1242" y="850"/>
                      <a:pt x="1242" y="526"/>
                    </a:cubicBezTo>
                    <a:cubicBezTo>
                      <a:pt x="1242" y="233"/>
                      <a:pt x="1019" y="0"/>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2076035" y="3199495"/>
                <a:ext cx="37624" cy="32084"/>
              </a:xfrm>
              <a:custGeom>
                <a:avLst/>
                <a:gdLst/>
                <a:ahLst/>
                <a:cxnLst/>
                <a:rect l="l" t="t" r="r" b="b"/>
                <a:pathLst>
                  <a:path w="1270" h="1083" extrusionOk="0">
                    <a:moveTo>
                      <a:pt x="730" y="1"/>
                    </a:moveTo>
                    <a:cubicBezTo>
                      <a:pt x="720" y="1"/>
                      <a:pt x="711" y="1"/>
                      <a:pt x="701" y="2"/>
                    </a:cubicBezTo>
                    <a:cubicBezTo>
                      <a:pt x="224" y="18"/>
                      <a:pt x="1" y="607"/>
                      <a:pt x="351" y="941"/>
                    </a:cubicBezTo>
                    <a:cubicBezTo>
                      <a:pt x="458" y="1038"/>
                      <a:pt x="587" y="1082"/>
                      <a:pt x="713" y="1082"/>
                    </a:cubicBezTo>
                    <a:cubicBezTo>
                      <a:pt x="997" y="1082"/>
                      <a:pt x="1269" y="858"/>
                      <a:pt x="1258" y="527"/>
                    </a:cubicBezTo>
                    <a:cubicBezTo>
                      <a:pt x="1258" y="234"/>
                      <a:pt x="1020" y="1"/>
                      <a:pt x="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2320796" y="3670592"/>
                <a:ext cx="37624" cy="31995"/>
              </a:xfrm>
              <a:custGeom>
                <a:avLst/>
                <a:gdLst/>
                <a:ahLst/>
                <a:cxnLst/>
                <a:rect l="l" t="t" r="r" b="b"/>
                <a:pathLst>
                  <a:path w="1270" h="1080" extrusionOk="0">
                    <a:moveTo>
                      <a:pt x="561" y="1"/>
                    </a:moveTo>
                    <a:cubicBezTo>
                      <a:pt x="554" y="1"/>
                      <a:pt x="548" y="1"/>
                      <a:pt x="541" y="1"/>
                    </a:cubicBezTo>
                    <a:cubicBezTo>
                      <a:pt x="239" y="1"/>
                      <a:pt x="0" y="256"/>
                      <a:pt x="16" y="558"/>
                    </a:cubicBezTo>
                    <a:cubicBezTo>
                      <a:pt x="27" y="875"/>
                      <a:pt x="289" y="1079"/>
                      <a:pt x="562" y="1079"/>
                    </a:cubicBezTo>
                    <a:cubicBezTo>
                      <a:pt x="701" y="1079"/>
                      <a:pt x="842" y="1027"/>
                      <a:pt x="955" y="909"/>
                    </a:cubicBezTo>
                    <a:cubicBezTo>
                      <a:pt x="1269" y="563"/>
                      <a:pt x="1026"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862912" y="3851156"/>
                <a:ext cx="37120" cy="31699"/>
              </a:xfrm>
              <a:custGeom>
                <a:avLst/>
                <a:gdLst/>
                <a:ahLst/>
                <a:cxnLst/>
                <a:rect l="l" t="t" r="r" b="b"/>
                <a:pathLst>
                  <a:path w="1253" h="1070" extrusionOk="0">
                    <a:moveTo>
                      <a:pt x="705" y="1"/>
                    </a:moveTo>
                    <a:cubicBezTo>
                      <a:pt x="576" y="1"/>
                      <a:pt x="444" y="46"/>
                      <a:pt x="335" y="146"/>
                    </a:cubicBezTo>
                    <a:cubicBezTo>
                      <a:pt x="0" y="480"/>
                      <a:pt x="223" y="1053"/>
                      <a:pt x="701" y="1069"/>
                    </a:cubicBezTo>
                    <a:cubicBezTo>
                      <a:pt x="710" y="1070"/>
                      <a:pt x="720" y="1070"/>
                      <a:pt x="729" y="1070"/>
                    </a:cubicBezTo>
                    <a:cubicBezTo>
                      <a:pt x="1018" y="1070"/>
                      <a:pt x="1242" y="837"/>
                      <a:pt x="1242" y="544"/>
                    </a:cubicBezTo>
                    <a:cubicBezTo>
                      <a:pt x="1253" y="216"/>
                      <a:pt x="98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2120383" y="3868665"/>
                <a:ext cx="37268" cy="31639"/>
              </a:xfrm>
              <a:custGeom>
                <a:avLst/>
                <a:gdLst/>
                <a:ahLst/>
                <a:cxnLst/>
                <a:rect l="l" t="t" r="r" b="b"/>
                <a:pathLst>
                  <a:path w="1258" h="1068" extrusionOk="0">
                    <a:moveTo>
                      <a:pt x="701" y="1"/>
                    </a:moveTo>
                    <a:cubicBezTo>
                      <a:pt x="239" y="16"/>
                      <a:pt x="0" y="574"/>
                      <a:pt x="334" y="908"/>
                    </a:cubicBezTo>
                    <a:cubicBezTo>
                      <a:pt x="445" y="1018"/>
                      <a:pt x="579" y="1068"/>
                      <a:pt x="710" y="1068"/>
                    </a:cubicBezTo>
                    <a:cubicBezTo>
                      <a:pt x="977" y="1068"/>
                      <a:pt x="1231" y="862"/>
                      <a:pt x="1242" y="542"/>
                    </a:cubicBezTo>
                    <a:cubicBezTo>
                      <a:pt x="1258" y="239"/>
                      <a:pt x="1003"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664365" y="3459336"/>
                <a:ext cx="37742" cy="31876"/>
              </a:xfrm>
              <a:custGeom>
                <a:avLst/>
                <a:gdLst/>
                <a:ahLst/>
                <a:cxnLst/>
                <a:rect l="l" t="t" r="r" b="b"/>
                <a:pathLst>
                  <a:path w="1274" h="1076" extrusionOk="0">
                    <a:moveTo>
                      <a:pt x="760" y="1"/>
                    </a:moveTo>
                    <a:cubicBezTo>
                      <a:pt x="751" y="1"/>
                      <a:pt x="742" y="1"/>
                      <a:pt x="733" y="1"/>
                    </a:cubicBezTo>
                    <a:cubicBezTo>
                      <a:pt x="256" y="1"/>
                      <a:pt x="1" y="574"/>
                      <a:pt x="351" y="909"/>
                    </a:cubicBezTo>
                    <a:cubicBezTo>
                      <a:pt x="461" y="1024"/>
                      <a:pt x="597" y="1075"/>
                      <a:pt x="730" y="1075"/>
                    </a:cubicBezTo>
                    <a:cubicBezTo>
                      <a:pt x="1001" y="1075"/>
                      <a:pt x="1258" y="863"/>
                      <a:pt x="1258" y="542"/>
                    </a:cubicBezTo>
                    <a:cubicBezTo>
                      <a:pt x="1274" y="249"/>
                      <a:pt x="1050" y="1"/>
                      <a:pt x="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2017110" y="3180180"/>
                <a:ext cx="36794" cy="31432"/>
              </a:xfrm>
              <a:custGeom>
                <a:avLst/>
                <a:gdLst/>
                <a:ahLst/>
                <a:cxnLst/>
                <a:rect l="l" t="t" r="r" b="b"/>
                <a:pathLst>
                  <a:path w="1242" h="1061" extrusionOk="0">
                    <a:moveTo>
                      <a:pt x="728" y="0"/>
                    </a:moveTo>
                    <a:cubicBezTo>
                      <a:pt x="719" y="0"/>
                      <a:pt x="710" y="1"/>
                      <a:pt x="701" y="1"/>
                    </a:cubicBezTo>
                    <a:cubicBezTo>
                      <a:pt x="223" y="17"/>
                      <a:pt x="0" y="590"/>
                      <a:pt x="350" y="908"/>
                    </a:cubicBezTo>
                    <a:cubicBezTo>
                      <a:pt x="456" y="1014"/>
                      <a:pt x="584" y="1061"/>
                      <a:pt x="710" y="1061"/>
                    </a:cubicBezTo>
                    <a:cubicBezTo>
                      <a:pt x="981" y="1061"/>
                      <a:pt x="1242" y="842"/>
                      <a:pt x="1242" y="526"/>
                    </a:cubicBezTo>
                    <a:cubicBezTo>
                      <a:pt x="1242" y="234"/>
                      <a:pt x="1003" y="0"/>
                      <a:pt x="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981738" y="3888454"/>
                <a:ext cx="37268" cy="31639"/>
              </a:xfrm>
              <a:custGeom>
                <a:avLst/>
                <a:gdLst/>
                <a:ahLst/>
                <a:cxnLst/>
                <a:rect l="l" t="t" r="r" b="b"/>
                <a:pathLst>
                  <a:path w="1258" h="1068" extrusionOk="0">
                    <a:moveTo>
                      <a:pt x="703" y="0"/>
                    </a:moveTo>
                    <a:cubicBezTo>
                      <a:pt x="572" y="0"/>
                      <a:pt x="440" y="50"/>
                      <a:pt x="335" y="160"/>
                    </a:cubicBezTo>
                    <a:cubicBezTo>
                      <a:pt x="0" y="495"/>
                      <a:pt x="239" y="1068"/>
                      <a:pt x="717" y="1068"/>
                    </a:cubicBezTo>
                    <a:cubicBezTo>
                      <a:pt x="1019" y="1068"/>
                      <a:pt x="1258" y="813"/>
                      <a:pt x="1242" y="526"/>
                    </a:cubicBezTo>
                    <a:cubicBezTo>
                      <a:pt x="1231" y="206"/>
                      <a:pt x="970"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712003" y="3734730"/>
                <a:ext cx="36824" cy="31551"/>
              </a:xfrm>
              <a:custGeom>
                <a:avLst/>
                <a:gdLst/>
                <a:ahLst/>
                <a:cxnLst/>
                <a:rect l="l" t="t" r="r" b="b"/>
                <a:pathLst>
                  <a:path w="1243" h="1065" extrusionOk="0">
                    <a:moveTo>
                      <a:pt x="513" y="0"/>
                    </a:moveTo>
                    <a:cubicBezTo>
                      <a:pt x="225" y="0"/>
                      <a:pt x="1" y="233"/>
                      <a:pt x="1" y="526"/>
                    </a:cubicBezTo>
                    <a:cubicBezTo>
                      <a:pt x="1" y="850"/>
                      <a:pt x="264" y="1064"/>
                      <a:pt x="538" y="1064"/>
                    </a:cubicBezTo>
                    <a:cubicBezTo>
                      <a:pt x="668" y="1064"/>
                      <a:pt x="800" y="1016"/>
                      <a:pt x="908" y="908"/>
                    </a:cubicBezTo>
                    <a:cubicBezTo>
                      <a:pt x="1242" y="574"/>
                      <a:pt x="1003" y="1"/>
                      <a:pt x="542" y="1"/>
                    </a:cubicBezTo>
                    <a:cubicBezTo>
                      <a:pt x="532" y="0"/>
                      <a:pt x="523"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801588" y="3241948"/>
                <a:ext cx="36676" cy="31225"/>
              </a:xfrm>
              <a:custGeom>
                <a:avLst/>
                <a:gdLst/>
                <a:ahLst/>
                <a:cxnLst/>
                <a:rect l="l" t="t" r="r" b="b"/>
                <a:pathLst>
                  <a:path w="1238" h="1054" extrusionOk="0">
                    <a:moveTo>
                      <a:pt x="714" y="1"/>
                    </a:moveTo>
                    <a:cubicBezTo>
                      <a:pt x="705" y="1"/>
                      <a:pt x="695" y="1"/>
                      <a:pt x="685" y="1"/>
                    </a:cubicBezTo>
                    <a:cubicBezTo>
                      <a:pt x="208" y="1"/>
                      <a:pt x="1" y="574"/>
                      <a:pt x="335" y="909"/>
                    </a:cubicBezTo>
                    <a:cubicBezTo>
                      <a:pt x="440" y="1008"/>
                      <a:pt x="569" y="1054"/>
                      <a:pt x="695" y="1054"/>
                    </a:cubicBezTo>
                    <a:cubicBezTo>
                      <a:pt x="971" y="1054"/>
                      <a:pt x="1238" y="838"/>
                      <a:pt x="1227" y="511"/>
                    </a:cubicBezTo>
                    <a:cubicBezTo>
                      <a:pt x="1227" y="233"/>
                      <a:pt x="1003"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702700" y="3340658"/>
                <a:ext cx="37150" cy="31491"/>
              </a:xfrm>
              <a:custGeom>
                <a:avLst/>
                <a:gdLst/>
                <a:ahLst/>
                <a:cxnLst/>
                <a:rect l="l" t="t" r="r" b="b"/>
                <a:pathLst>
                  <a:path w="1254" h="1063" extrusionOk="0">
                    <a:moveTo>
                      <a:pt x="693" y="0"/>
                    </a:moveTo>
                    <a:cubicBezTo>
                      <a:pt x="558" y="0"/>
                      <a:pt x="422" y="53"/>
                      <a:pt x="315" y="171"/>
                    </a:cubicBezTo>
                    <a:cubicBezTo>
                      <a:pt x="1" y="501"/>
                      <a:pt x="244" y="1063"/>
                      <a:pt x="694" y="1063"/>
                    </a:cubicBezTo>
                    <a:cubicBezTo>
                      <a:pt x="700" y="1063"/>
                      <a:pt x="706" y="1063"/>
                      <a:pt x="713" y="1062"/>
                    </a:cubicBezTo>
                    <a:cubicBezTo>
                      <a:pt x="1015" y="1062"/>
                      <a:pt x="1254" y="808"/>
                      <a:pt x="1238" y="521"/>
                    </a:cubicBezTo>
                    <a:cubicBezTo>
                      <a:pt x="1217" y="205"/>
                      <a:pt x="958" y="0"/>
                      <a:pt x="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2135462" y="3219433"/>
                <a:ext cx="37298" cy="32025"/>
              </a:xfrm>
              <a:custGeom>
                <a:avLst/>
                <a:gdLst/>
                <a:ahLst/>
                <a:cxnLst/>
                <a:rect l="l" t="t" r="r" b="b"/>
                <a:pathLst>
                  <a:path w="1259" h="1081" extrusionOk="0">
                    <a:moveTo>
                      <a:pt x="721" y="1"/>
                    </a:moveTo>
                    <a:cubicBezTo>
                      <a:pt x="591" y="1"/>
                      <a:pt x="458" y="49"/>
                      <a:pt x="351" y="156"/>
                    </a:cubicBezTo>
                    <a:cubicBezTo>
                      <a:pt x="1" y="491"/>
                      <a:pt x="239" y="1080"/>
                      <a:pt x="717" y="1080"/>
                    </a:cubicBezTo>
                    <a:cubicBezTo>
                      <a:pt x="726" y="1080"/>
                      <a:pt x="735" y="1080"/>
                      <a:pt x="744" y="1080"/>
                    </a:cubicBezTo>
                    <a:cubicBezTo>
                      <a:pt x="1033" y="1080"/>
                      <a:pt x="1258" y="832"/>
                      <a:pt x="1258" y="538"/>
                    </a:cubicBezTo>
                    <a:cubicBezTo>
                      <a:pt x="1258" y="215"/>
                      <a:pt x="995"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2277396" y="3789862"/>
                <a:ext cx="35876" cy="30751"/>
              </a:xfrm>
              <a:custGeom>
                <a:avLst/>
                <a:gdLst/>
                <a:ahLst/>
                <a:cxnLst/>
                <a:rect l="l" t="t" r="r" b="b"/>
                <a:pathLst>
                  <a:path w="1211" h="1038" extrusionOk="0">
                    <a:moveTo>
                      <a:pt x="683" y="0"/>
                    </a:moveTo>
                    <a:cubicBezTo>
                      <a:pt x="560" y="0"/>
                      <a:pt x="435" y="45"/>
                      <a:pt x="335" y="146"/>
                    </a:cubicBezTo>
                    <a:cubicBezTo>
                      <a:pt x="1" y="480"/>
                      <a:pt x="224" y="1037"/>
                      <a:pt x="685" y="1037"/>
                    </a:cubicBezTo>
                    <a:cubicBezTo>
                      <a:pt x="694" y="1037"/>
                      <a:pt x="703" y="1038"/>
                      <a:pt x="712" y="1038"/>
                    </a:cubicBezTo>
                    <a:cubicBezTo>
                      <a:pt x="987" y="1038"/>
                      <a:pt x="1210" y="805"/>
                      <a:pt x="1210" y="528"/>
                    </a:cubicBezTo>
                    <a:cubicBezTo>
                      <a:pt x="1210" y="212"/>
                      <a:pt x="949"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722371" y="3281586"/>
                <a:ext cx="36350" cy="30958"/>
              </a:xfrm>
              <a:custGeom>
                <a:avLst/>
                <a:gdLst/>
                <a:ahLst/>
                <a:cxnLst/>
                <a:rect l="l" t="t" r="r" b="b"/>
                <a:pathLst>
                  <a:path w="1227" h="1045" extrusionOk="0">
                    <a:moveTo>
                      <a:pt x="685" y="0"/>
                    </a:moveTo>
                    <a:cubicBezTo>
                      <a:pt x="224" y="16"/>
                      <a:pt x="1" y="573"/>
                      <a:pt x="335" y="892"/>
                    </a:cubicBezTo>
                    <a:cubicBezTo>
                      <a:pt x="441" y="997"/>
                      <a:pt x="569" y="1044"/>
                      <a:pt x="694" y="1044"/>
                    </a:cubicBezTo>
                    <a:cubicBezTo>
                      <a:pt x="966" y="1044"/>
                      <a:pt x="1226" y="825"/>
                      <a:pt x="1226" y="510"/>
                    </a:cubicBezTo>
                    <a:cubicBezTo>
                      <a:pt x="1211"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2374062" y="3492842"/>
                <a:ext cx="35876" cy="30751"/>
              </a:xfrm>
              <a:custGeom>
                <a:avLst/>
                <a:gdLst/>
                <a:ahLst/>
                <a:cxnLst/>
                <a:rect l="l" t="t" r="r" b="b"/>
                <a:pathLst>
                  <a:path w="1211" h="1038" extrusionOk="0">
                    <a:moveTo>
                      <a:pt x="685" y="0"/>
                    </a:moveTo>
                    <a:cubicBezTo>
                      <a:pt x="224" y="16"/>
                      <a:pt x="1" y="573"/>
                      <a:pt x="335" y="892"/>
                    </a:cubicBezTo>
                    <a:cubicBezTo>
                      <a:pt x="435" y="992"/>
                      <a:pt x="560" y="1037"/>
                      <a:pt x="683" y="1037"/>
                    </a:cubicBezTo>
                    <a:cubicBezTo>
                      <a:pt x="950" y="1037"/>
                      <a:pt x="1210" y="826"/>
                      <a:pt x="1210" y="510"/>
                    </a:cubicBezTo>
                    <a:cubicBezTo>
                      <a:pt x="1195"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2041610" y="3908747"/>
                <a:ext cx="36202" cy="30751"/>
              </a:xfrm>
              <a:custGeom>
                <a:avLst/>
                <a:gdLst/>
                <a:ahLst/>
                <a:cxnLst/>
                <a:rect l="l" t="t" r="r" b="b"/>
                <a:pathLst>
                  <a:path w="1222" h="1038" extrusionOk="0">
                    <a:moveTo>
                      <a:pt x="685" y="1"/>
                    </a:moveTo>
                    <a:cubicBezTo>
                      <a:pt x="208" y="16"/>
                      <a:pt x="1" y="574"/>
                      <a:pt x="335" y="892"/>
                    </a:cubicBezTo>
                    <a:cubicBezTo>
                      <a:pt x="441" y="992"/>
                      <a:pt x="568" y="1037"/>
                      <a:pt x="693" y="1037"/>
                    </a:cubicBezTo>
                    <a:cubicBezTo>
                      <a:pt x="964" y="1037"/>
                      <a:pt x="1222" y="826"/>
                      <a:pt x="1211" y="510"/>
                    </a:cubicBezTo>
                    <a:cubicBezTo>
                      <a:pt x="1195" y="223"/>
                      <a:pt x="95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958157" y="3160835"/>
                <a:ext cx="36202" cy="30662"/>
              </a:xfrm>
              <a:custGeom>
                <a:avLst/>
                <a:gdLst/>
                <a:ahLst/>
                <a:cxnLst/>
                <a:rect l="l" t="t" r="r" b="b"/>
                <a:pathLst>
                  <a:path w="1222" h="1035" extrusionOk="0">
                    <a:moveTo>
                      <a:pt x="698" y="1"/>
                    </a:moveTo>
                    <a:cubicBezTo>
                      <a:pt x="688" y="1"/>
                      <a:pt x="679" y="1"/>
                      <a:pt x="669" y="1"/>
                    </a:cubicBezTo>
                    <a:cubicBezTo>
                      <a:pt x="207" y="1"/>
                      <a:pt x="1" y="575"/>
                      <a:pt x="335" y="893"/>
                    </a:cubicBezTo>
                    <a:cubicBezTo>
                      <a:pt x="438" y="991"/>
                      <a:pt x="562" y="1035"/>
                      <a:pt x="684" y="1035"/>
                    </a:cubicBezTo>
                    <a:cubicBezTo>
                      <a:pt x="958" y="1035"/>
                      <a:pt x="1221" y="814"/>
                      <a:pt x="1210" y="495"/>
                    </a:cubicBezTo>
                    <a:cubicBezTo>
                      <a:pt x="1195" y="218"/>
                      <a:pt x="971" y="1"/>
                      <a:pt x="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747049" y="3812081"/>
                <a:ext cx="35728" cy="30721"/>
              </a:xfrm>
              <a:custGeom>
                <a:avLst/>
                <a:gdLst/>
                <a:ahLst/>
                <a:cxnLst/>
                <a:rect l="l" t="t" r="r" b="b"/>
                <a:pathLst>
                  <a:path w="1206" h="1037" extrusionOk="0">
                    <a:moveTo>
                      <a:pt x="677" y="0"/>
                    </a:moveTo>
                    <a:cubicBezTo>
                      <a:pt x="228" y="0"/>
                      <a:pt x="0" y="546"/>
                      <a:pt x="314" y="876"/>
                    </a:cubicBezTo>
                    <a:cubicBezTo>
                      <a:pt x="419" y="987"/>
                      <a:pt x="553" y="1036"/>
                      <a:pt x="684" y="1036"/>
                    </a:cubicBezTo>
                    <a:cubicBezTo>
                      <a:pt x="949" y="1036"/>
                      <a:pt x="1205" y="834"/>
                      <a:pt x="1205" y="526"/>
                    </a:cubicBezTo>
                    <a:cubicBezTo>
                      <a:pt x="1205" y="239"/>
                      <a:pt x="982" y="0"/>
                      <a:pt x="696" y="0"/>
                    </a:cubicBezTo>
                    <a:cubicBezTo>
                      <a:pt x="689"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253014" y="3257531"/>
                <a:ext cx="35728" cy="30721"/>
              </a:xfrm>
              <a:custGeom>
                <a:avLst/>
                <a:gdLst/>
                <a:ahLst/>
                <a:cxnLst/>
                <a:rect l="l" t="t" r="r" b="b"/>
                <a:pathLst>
                  <a:path w="1206" h="1037" extrusionOk="0">
                    <a:moveTo>
                      <a:pt x="677" y="0"/>
                    </a:moveTo>
                    <a:cubicBezTo>
                      <a:pt x="228" y="0"/>
                      <a:pt x="0" y="546"/>
                      <a:pt x="314" y="876"/>
                    </a:cubicBezTo>
                    <a:cubicBezTo>
                      <a:pt x="420" y="987"/>
                      <a:pt x="553" y="1036"/>
                      <a:pt x="685" y="1036"/>
                    </a:cubicBezTo>
                    <a:cubicBezTo>
                      <a:pt x="950" y="1036"/>
                      <a:pt x="1206" y="834"/>
                      <a:pt x="1206" y="526"/>
                    </a:cubicBezTo>
                    <a:cubicBezTo>
                      <a:pt x="1206" y="239"/>
                      <a:pt x="983" y="1"/>
                      <a:pt x="696" y="1"/>
                    </a:cubicBezTo>
                    <a:cubicBezTo>
                      <a:pt x="690"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820134" y="3183024"/>
                <a:ext cx="34780" cy="29921"/>
              </a:xfrm>
              <a:custGeom>
                <a:avLst/>
                <a:gdLst/>
                <a:ahLst/>
                <a:cxnLst/>
                <a:rect l="l" t="t" r="r" b="b"/>
                <a:pathLst>
                  <a:path w="1174" h="1010" extrusionOk="0">
                    <a:moveTo>
                      <a:pt x="661" y="0"/>
                    </a:moveTo>
                    <a:cubicBezTo>
                      <a:pt x="228" y="0"/>
                      <a:pt x="0" y="531"/>
                      <a:pt x="314" y="860"/>
                    </a:cubicBezTo>
                    <a:cubicBezTo>
                      <a:pt x="412" y="964"/>
                      <a:pt x="538" y="1010"/>
                      <a:pt x="662" y="1010"/>
                    </a:cubicBezTo>
                    <a:cubicBezTo>
                      <a:pt x="920" y="1010"/>
                      <a:pt x="1174" y="811"/>
                      <a:pt x="1174" y="510"/>
                    </a:cubicBezTo>
                    <a:cubicBezTo>
                      <a:pt x="1158" y="239"/>
                      <a:pt x="951" y="17"/>
                      <a:pt x="680" y="1"/>
                    </a:cubicBezTo>
                    <a:cubicBezTo>
                      <a:pt x="674" y="0"/>
                      <a:pt x="667"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625705" y="3576770"/>
                <a:ext cx="35876" cy="30395"/>
              </a:xfrm>
              <a:custGeom>
                <a:avLst/>
                <a:gdLst/>
                <a:ahLst/>
                <a:cxnLst/>
                <a:rect l="l" t="t" r="r" b="b"/>
                <a:pathLst>
                  <a:path w="1211" h="1026" extrusionOk="0">
                    <a:moveTo>
                      <a:pt x="685" y="1"/>
                    </a:moveTo>
                    <a:cubicBezTo>
                      <a:pt x="240" y="1"/>
                      <a:pt x="1" y="558"/>
                      <a:pt x="335" y="876"/>
                    </a:cubicBezTo>
                    <a:cubicBezTo>
                      <a:pt x="438" y="979"/>
                      <a:pt x="566" y="1025"/>
                      <a:pt x="692" y="1025"/>
                    </a:cubicBezTo>
                    <a:cubicBezTo>
                      <a:pt x="955" y="1025"/>
                      <a:pt x="1210" y="822"/>
                      <a:pt x="1210" y="510"/>
                    </a:cubicBezTo>
                    <a:cubicBezTo>
                      <a:pt x="1210" y="223"/>
                      <a:pt x="972"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2352643" y="3356982"/>
                <a:ext cx="35135" cy="29951"/>
              </a:xfrm>
              <a:custGeom>
                <a:avLst/>
                <a:gdLst/>
                <a:ahLst/>
                <a:cxnLst/>
                <a:rect l="l" t="t" r="r" b="b"/>
                <a:pathLst>
                  <a:path w="1186" h="1011" extrusionOk="0">
                    <a:moveTo>
                      <a:pt x="655" y="1"/>
                    </a:moveTo>
                    <a:cubicBezTo>
                      <a:pt x="232" y="1"/>
                      <a:pt x="0" y="521"/>
                      <a:pt x="294" y="846"/>
                    </a:cubicBezTo>
                    <a:cubicBezTo>
                      <a:pt x="402" y="959"/>
                      <a:pt x="538" y="1010"/>
                      <a:pt x="670" y="1010"/>
                    </a:cubicBezTo>
                    <a:cubicBezTo>
                      <a:pt x="928" y="1010"/>
                      <a:pt x="1175" y="816"/>
                      <a:pt x="1185" y="511"/>
                    </a:cubicBezTo>
                    <a:cubicBezTo>
                      <a:pt x="1169" y="241"/>
                      <a:pt x="963" y="18"/>
                      <a:pt x="692" y="2"/>
                    </a:cubicBezTo>
                    <a:cubicBezTo>
                      <a:pt x="679" y="1"/>
                      <a:pt x="667"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653523" y="3715859"/>
                <a:ext cx="34809" cy="29684"/>
              </a:xfrm>
              <a:custGeom>
                <a:avLst/>
                <a:gdLst/>
                <a:ahLst/>
                <a:cxnLst/>
                <a:rect l="l" t="t" r="r" b="b"/>
                <a:pathLst>
                  <a:path w="1175" h="1002" extrusionOk="0">
                    <a:moveTo>
                      <a:pt x="514" y="1"/>
                    </a:moveTo>
                    <a:cubicBezTo>
                      <a:pt x="507" y="1"/>
                      <a:pt x="501" y="1"/>
                      <a:pt x="494" y="1"/>
                    </a:cubicBezTo>
                    <a:cubicBezTo>
                      <a:pt x="224" y="1"/>
                      <a:pt x="1" y="224"/>
                      <a:pt x="1" y="495"/>
                    </a:cubicBezTo>
                    <a:cubicBezTo>
                      <a:pt x="1" y="795"/>
                      <a:pt x="247" y="1002"/>
                      <a:pt x="505" y="1002"/>
                    </a:cubicBezTo>
                    <a:cubicBezTo>
                      <a:pt x="630" y="1002"/>
                      <a:pt x="757" y="954"/>
                      <a:pt x="860" y="845"/>
                    </a:cubicBezTo>
                    <a:cubicBezTo>
                      <a:pt x="1174" y="531"/>
                      <a:pt x="947"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2180877" y="3889373"/>
                <a:ext cx="34780" cy="29803"/>
              </a:xfrm>
              <a:custGeom>
                <a:avLst/>
                <a:gdLst/>
                <a:ahLst/>
                <a:cxnLst/>
                <a:rect l="l" t="t" r="r" b="b"/>
                <a:pathLst>
                  <a:path w="1174" h="1006" extrusionOk="0">
                    <a:moveTo>
                      <a:pt x="676" y="1"/>
                    </a:moveTo>
                    <a:cubicBezTo>
                      <a:pt x="549" y="1"/>
                      <a:pt x="419" y="50"/>
                      <a:pt x="314" y="161"/>
                    </a:cubicBezTo>
                    <a:cubicBezTo>
                      <a:pt x="0" y="475"/>
                      <a:pt x="228" y="1005"/>
                      <a:pt x="676" y="1005"/>
                    </a:cubicBezTo>
                    <a:cubicBezTo>
                      <a:pt x="683" y="1005"/>
                      <a:pt x="689" y="1005"/>
                      <a:pt x="696" y="1005"/>
                    </a:cubicBezTo>
                    <a:cubicBezTo>
                      <a:pt x="951" y="989"/>
                      <a:pt x="1173" y="766"/>
                      <a:pt x="1173" y="511"/>
                    </a:cubicBezTo>
                    <a:cubicBezTo>
                      <a:pt x="1173" y="203"/>
                      <a:pt x="932"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2376906" y="3691596"/>
                <a:ext cx="34780" cy="29507"/>
              </a:xfrm>
              <a:custGeom>
                <a:avLst/>
                <a:gdLst/>
                <a:ahLst/>
                <a:cxnLst/>
                <a:rect l="l" t="t" r="r" b="b"/>
                <a:pathLst>
                  <a:path w="1174" h="996" extrusionOk="0">
                    <a:moveTo>
                      <a:pt x="656" y="0"/>
                    </a:moveTo>
                    <a:cubicBezTo>
                      <a:pt x="538" y="0"/>
                      <a:pt x="417" y="42"/>
                      <a:pt x="319" y="136"/>
                    </a:cubicBezTo>
                    <a:cubicBezTo>
                      <a:pt x="0" y="454"/>
                      <a:pt x="223" y="979"/>
                      <a:pt x="653" y="995"/>
                    </a:cubicBezTo>
                    <a:cubicBezTo>
                      <a:pt x="923" y="995"/>
                      <a:pt x="1146" y="773"/>
                      <a:pt x="1162" y="502"/>
                    </a:cubicBezTo>
                    <a:cubicBezTo>
                      <a:pt x="1173" y="206"/>
                      <a:pt x="919"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851596" y="3911739"/>
                <a:ext cx="34454" cy="29566"/>
              </a:xfrm>
              <a:custGeom>
                <a:avLst/>
                <a:gdLst/>
                <a:ahLst/>
                <a:cxnLst/>
                <a:rect l="l" t="t" r="r" b="b"/>
                <a:pathLst>
                  <a:path w="1163" h="998" extrusionOk="0">
                    <a:moveTo>
                      <a:pt x="506" y="0"/>
                    </a:moveTo>
                    <a:cubicBezTo>
                      <a:pt x="255" y="0"/>
                      <a:pt x="11" y="191"/>
                      <a:pt x="0" y="488"/>
                    </a:cubicBezTo>
                    <a:cubicBezTo>
                      <a:pt x="0" y="759"/>
                      <a:pt x="223" y="982"/>
                      <a:pt x="494" y="998"/>
                    </a:cubicBezTo>
                    <a:cubicBezTo>
                      <a:pt x="939" y="998"/>
                      <a:pt x="1162" y="473"/>
                      <a:pt x="860" y="154"/>
                    </a:cubicBezTo>
                    <a:cubicBezTo>
                      <a:pt x="759" y="48"/>
                      <a:pt x="632"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906283" y="3929248"/>
                <a:ext cx="34454" cy="29507"/>
              </a:xfrm>
              <a:custGeom>
                <a:avLst/>
                <a:gdLst/>
                <a:ahLst/>
                <a:cxnLst/>
                <a:rect l="l" t="t" r="r" b="b"/>
                <a:pathLst>
                  <a:path w="1163" h="996" extrusionOk="0">
                    <a:moveTo>
                      <a:pt x="654" y="1"/>
                    </a:moveTo>
                    <a:cubicBezTo>
                      <a:pt x="537" y="1"/>
                      <a:pt x="418" y="42"/>
                      <a:pt x="319" y="136"/>
                    </a:cubicBezTo>
                    <a:cubicBezTo>
                      <a:pt x="1" y="455"/>
                      <a:pt x="208" y="980"/>
                      <a:pt x="653" y="996"/>
                    </a:cubicBezTo>
                    <a:cubicBezTo>
                      <a:pt x="924" y="996"/>
                      <a:pt x="1147" y="773"/>
                      <a:pt x="1163" y="502"/>
                    </a:cubicBezTo>
                    <a:cubicBezTo>
                      <a:pt x="1163" y="206"/>
                      <a:pt x="913"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2101986" y="3929485"/>
                <a:ext cx="34780" cy="29151"/>
              </a:xfrm>
              <a:custGeom>
                <a:avLst/>
                <a:gdLst/>
                <a:ahLst/>
                <a:cxnLst/>
                <a:rect l="l" t="t" r="r" b="b"/>
                <a:pathLst>
                  <a:path w="1174" h="984" extrusionOk="0">
                    <a:moveTo>
                      <a:pt x="653" y="1"/>
                    </a:moveTo>
                    <a:cubicBezTo>
                      <a:pt x="223" y="1"/>
                      <a:pt x="0" y="542"/>
                      <a:pt x="319" y="845"/>
                    </a:cubicBezTo>
                    <a:cubicBezTo>
                      <a:pt x="420" y="940"/>
                      <a:pt x="543" y="983"/>
                      <a:pt x="664" y="983"/>
                    </a:cubicBezTo>
                    <a:cubicBezTo>
                      <a:pt x="924" y="983"/>
                      <a:pt x="1173" y="783"/>
                      <a:pt x="1162" y="478"/>
                    </a:cubicBezTo>
                    <a:cubicBezTo>
                      <a:pt x="1146" y="208"/>
                      <a:pt x="92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2419803" y="3573007"/>
                <a:ext cx="28796" cy="28825"/>
              </a:xfrm>
              <a:custGeom>
                <a:avLst/>
                <a:gdLst/>
                <a:ahLst/>
                <a:cxnLst/>
                <a:rect l="l" t="t" r="r" b="b"/>
                <a:pathLst>
                  <a:path w="972" h="973" extrusionOk="0">
                    <a:moveTo>
                      <a:pt x="478" y="0"/>
                    </a:moveTo>
                    <a:cubicBezTo>
                      <a:pt x="208" y="0"/>
                      <a:pt x="1" y="223"/>
                      <a:pt x="1" y="494"/>
                    </a:cubicBezTo>
                    <a:cubicBezTo>
                      <a:pt x="1" y="764"/>
                      <a:pt x="208" y="971"/>
                      <a:pt x="462" y="971"/>
                    </a:cubicBezTo>
                    <a:cubicBezTo>
                      <a:pt x="471" y="972"/>
                      <a:pt x="481" y="972"/>
                      <a:pt x="490" y="972"/>
                    </a:cubicBezTo>
                    <a:cubicBezTo>
                      <a:pt x="748" y="972"/>
                      <a:pt x="956" y="755"/>
                      <a:pt x="972" y="494"/>
                    </a:cubicBezTo>
                    <a:cubicBezTo>
                      <a:pt x="972" y="223"/>
                      <a:pt x="749"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899677" y="3143889"/>
                <a:ext cx="34454" cy="29358"/>
              </a:xfrm>
              <a:custGeom>
                <a:avLst/>
                <a:gdLst/>
                <a:ahLst/>
                <a:cxnLst/>
                <a:rect l="l" t="t" r="r" b="b"/>
                <a:pathLst>
                  <a:path w="1163" h="991" extrusionOk="0">
                    <a:moveTo>
                      <a:pt x="653" y="0"/>
                    </a:moveTo>
                    <a:cubicBezTo>
                      <a:pt x="208" y="0"/>
                      <a:pt x="1" y="542"/>
                      <a:pt x="319" y="844"/>
                    </a:cubicBezTo>
                    <a:cubicBezTo>
                      <a:pt x="420" y="945"/>
                      <a:pt x="542" y="990"/>
                      <a:pt x="661" y="990"/>
                    </a:cubicBezTo>
                    <a:cubicBezTo>
                      <a:pt x="918" y="990"/>
                      <a:pt x="1163" y="782"/>
                      <a:pt x="1163" y="478"/>
                    </a:cubicBezTo>
                    <a:cubicBezTo>
                      <a:pt x="1147" y="207"/>
                      <a:pt x="924"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608878" y="3636642"/>
                <a:ext cx="34780" cy="29595"/>
              </a:xfrm>
              <a:custGeom>
                <a:avLst/>
                <a:gdLst/>
                <a:ahLst/>
                <a:cxnLst/>
                <a:rect l="l" t="t" r="r" b="b"/>
                <a:pathLst>
                  <a:path w="1174" h="999" extrusionOk="0">
                    <a:moveTo>
                      <a:pt x="661" y="1"/>
                    </a:moveTo>
                    <a:cubicBezTo>
                      <a:pt x="228" y="1"/>
                      <a:pt x="0" y="531"/>
                      <a:pt x="314" y="845"/>
                    </a:cubicBezTo>
                    <a:cubicBezTo>
                      <a:pt x="415" y="951"/>
                      <a:pt x="542" y="999"/>
                      <a:pt x="668" y="999"/>
                    </a:cubicBezTo>
                    <a:cubicBezTo>
                      <a:pt x="919" y="999"/>
                      <a:pt x="1163" y="808"/>
                      <a:pt x="1174" y="511"/>
                    </a:cubicBezTo>
                    <a:cubicBezTo>
                      <a:pt x="1158" y="240"/>
                      <a:pt x="951" y="17"/>
                      <a:pt x="680" y="1"/>
                    </a:cubicBezTo>
                    <a:cubicBezTo>
                      <a:pt x="674" y="1"/>
                      <a:pt x="667"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43257" y="3222780"/>
                <a:ext cx="34335" cy="29595"/>
              </a:xfrm>
              <a:custGeom>
                <a:avLst/>
                <a:gdLst/>
                <a:ahLst/>
                <a:cxnLst/>
                <a:rect l="l" t="t" r="r" b="b"/>
                <a:pathLst>
                  <a:path w="1159" h="999" extrusionOk="0">
                    <a:moveTo>
                      <a:pt x="663" y="1"/>
                    </a:moveTo>
                    <a:cubicBezTo>
                      <a:pt x="536" y="1"/>
                      <a:pt x="405" y="49"/>
                      <a:pt x="299" y="155"/>
                    </a:cubicBezTo>
                    <a:cubicBezTo>
                      <a:pt x="1" y="469"/>
                      <a:pt x="228" y="999"/>
                      <a:pt x="661" y="999"/>
                    </a:cubicBezTo>
                    <a:cubicBezTo>
                      <a:pt x="668" y="999"/>
                      <a:pt x="674" y="999"/>
                      <a:pt x="681" y="998"/>
                    </a:cubicBezTo>
                    <a:cubicBezTo>
                      <a:pt x="951" y="983"/>
                      <a:pt x="1158" y="760"/>
                      <a:pt x="1158" y="489"/>
                    </a:cubicBezTo>
                    <a:cubicBezTo>
                      <a:pt x="1158" y="192"/>
                      <a:pt x="918"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688421" y="3794987"/>
                <a:ext cx="34780" cy="29418"/>
              </a:xfrm>
              <a:custGeom>
                <a:avLst/>
                <a:gdLst/>
                <a:ahLst/>
                <a:cxnLst/>
                <a:rect l="l" t="t" r="r" b="b"/>
                <a:pathLst>
                  <a:path w="1174" h="993" extrusionOk="0">
                    <a:moveTo>
                      <a:pt x="653" y="0"/>
                    </a:moveTo>
                    <a:cubicBezTo>
                      <a:pt x="538" y="0"/>
                      <a:pt x="420" y="41"/>
                      <a:pt x="319" y="132"/>
                    </a:cubicBezTo>
                    <a:cubicBezTo>
                      <a:pt x="1" y="418"/>
                      <a:pt x="192" y="975"/>
                      <a:pt x="637" y="991"/>
                    </a:cubicBezTo>
                    <a:cubicBezTo>
                      <a:pt x="647" y="992"/>
                      <a:pt x="657" y="992"/>
                      <a:pt x="667" y="992"/>
                    </a:cubicBezTo>
                    <a:cubicBezTo>
                      <a:pt x="924" y="992"/>
                      <a:pt x="1132" y="790"/>
                      <a:pt x="1163" y="530"/>
                    </a:cubicBezTo>
                    <a:cubicBezTo>
                      <a:pt x="1174" y="218"/>
                      <a:pt x="921"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2394948" y="3434362"/>
                <a:ext cx="33861" cy="29121"/>
              </a:xfrm>
              <a:custGeom>
                <a:avLst/>
                <a:gdLst/>
                <a:ahLst/>
                <a:cxnLst/>
                <a:rect l="l" t="t" r="r" b="b"/>
                <a:pathLst>
                  <a:path w="1143" h="983" extrusionOk="0">
                    <a:moveTo>
                      <a:pt x="645" y="0"/>
                    </a:moveTo>
                    <a:cubicBezTo>
                      <a:pt x="212" y="0"/>
                      <a:pt x="1" y="515"/>
                      <a:pt x="299" y="828"/>
                    </a:cubicBezTo>
                    <a:cubicBezTo>
                      <a:pt x="399" y="934"/>
                      <a:pt x="527" y="982"/>
                      <a:pt x="652" y="982"/>
                    </a:cubicBezTo>
                    <a:cubicBezTo>
                      <a:pt x="902" y="982"/>
                      <a:pt x="1142" y="791"/>
                      <a:pt x="1142" y="494"/>
                    </a:cubicBezTo>
                    <a:cubicBezTo>
                      <a:pt x="1142" y="223"/>
                      <a:pt x="935" y="1"/>
                      <a:pt x="665" y="1"/>
                    </a:cubicBezTo>
                    <a:cubicBezTo>
                      <a:pt x="658" y="0"/>
                      <a:pt x="651"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2154926" y="3161338"/>
                <a:ext cx="34335" cy="29269"/>
              </a:xfrm>
              <a:custGeom>
                <a:avLst/>
                <a:gdLst/>
                <a:ahLst/>
                <a:cxnLst/>
                <a:rect l="l" t="t" r="r" b="b"/>
                <a:pathLst>
                  <a:path w="1159" h="988" extrusionOk="0">
                    <a:moveTo>
                      <a:pt x="650" y="1"/>
                    </a:moveTo>
                    <a:cubicBezTo>
                      <a:pt x="527" y="1"/>
                      <a:pt x="402" y="45"/>
                      <a:pt x="299" y="144"/>
                    </a:cubicBezTo>
                    <a:cubicBezTo>
                      <a:pt x="1" y="457"/>
                      <a:pt x="213" y="988"/>
                      <a:pt x="646" y="988"/>
                    </a:cubicBezTo>
                    <a:cubicBezTo>
                      <a:pt x="652" y="988"/>
                      <a:pt x="658" y="988"/>
                      <a:pt x="665" y="987"/>
                    </a:cubicBezTo>
                    <a:cubicBezTo>
                      <a:pt x="935" y="987"/>
                      <a:pt x="1158" y="764"/>
                      <a:pt x="1158" y="494"/>
                    </a:cubicBezTo>
                    <a:cubicBezTo>
                      <a:pt x="1147" y="193"/>
                      <a:pt x="904"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2100564" y="3141993"/>
                <a:ext cx="33861" cy="29121"/>
              </a:xfrm>
              <a:custGeom>
                <a:avLst/>
                <a:gdLst/>
                <a:ahLst/>
                <a:cxnLst/>
                <a:rect l="l" t="t" r="r" b="b"/>
                <a:pathLst>
                  <a:path w="1143" h="983" extrusionOk="0">
                    <a:moveTo>
                      <a:pt x="498" y="0"/>
                    </a:moveTo>
                    <a:cubicBezTo>
                      <a:pt x="491" y="0"/>
                      <a:pt x="485" y="1"/>
                      <a:pt x="478" y="1"/>
                    </a:cubicBezTo>
                    <a:cubicBezTo>
                      <a:pt x="208" y="1"/>
                      <a:pt x="1" y="224"/>
                      <a:pt x="1" y="494"/>
                    </a:cubicBezTo>
                    <a:cubicBezTo>
                      <a:pt x="1" y="791"/>
                      <a:pt x="241" y="982"/>
                      <a:pt x="491" y="982"/>
                    </a:cubicBezTo>
                    <a:cubicBezTo>
                      <a:pt x="616" y="982"/>
                      <a:pt x="743" y="935"/>
                      <a:pt x="844" y="828"/>
                    </a:cubicBezTo>
                    <a:cubicBezTo>
                      <a:pt x="1142" y="515"/>
                      <a:pt x="930"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2313242" y="3277824"/>
                <a:ext cx="34454" cy="29566"/>
              </a:xfrm>
              <a:custGeom>
                <a:avLst/>
                <a:gdLst/>
                <a:ahLst/>
                <a:cxnLst/>
                <a:rect l="l" t="t" r="r" b="b"/>
                <a:pathLst>
                  <a:path w="1163" h="998" extrusionOk="0">
                    <a:moveTo>
                      <a:pt x="669" y="0"/>
                    </a:moveTo>
                    <a:cubicBezTo>
                      <a:pt x="223" y="0"/>
                      <a:pt x="0" y="525"/>
                      <a:pt x="303" y="844"/>
                    </a:cubicBezTo>
                    <a:cubicBezTo>
                      <a:pt x="404" y="950"/>
                      <a:pt x="531" y="997"/>
                      <a:pt x="657" y="997"/>
                    </a:cubicBezTo>
                    <a:cubicBezTo>
                      <a:pt x="908" y="997"/>
                      <a:pt x="1152" y="806"/>
                      <a:pt x="1162" y="509"/>
                    </a:cubicBezTo>
                    <a:cubicBezTo>
                      <a:pt x="1162" y="239"/>
                      <a:pt x="940" y="16"/>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626771" y="3381541"/>
                <a:ext cx="34335" cy="29477"/>
              </a:xfrm>
              <a:custGeom>
                <a:avLst/>
                <a:gdLst/>
                <a:ahLst/>
                <a:cxnLst/>
                <a:rect l="l" t="t" r="r" b="b"/>
                <a:pathLst>
                  <a:path w="1159" h="995" extrusionOk="0">
                    <a:moveTo>
                      <a:pt x="646" y="0"/>
                    </a:moveTo>
                    <a:cubicBezTo>
                      <a:pt x="213" y="0"/>
                      <a:pt x="1" y="531"/>
                      <a:pt x="299" y="844"/>
                    </a:cubicBezTo>
                    <a:cubicBezTo>
                      <a:pt x="397" y="948"/>
                      <a:pt x="521" y="994"/>
                      <a:pt x="644" y="994"/>
                    </a:cubicBezTo>
                    <a:cubicBezTo>
                      <a:pt x="898" y="994"/>
                      <a:pt x="1148" y="795"/>
                      <a:pt x="1159" y="494"/>
                    </a:cubicBezTo>
                    <a:cubicBezTo>
                      <a:pt x="1159" y="224"/>
                      <a:pt x="936" y="17"/>
                      <a:pt x="665" y="1"/>
                    </a:cubicBezTo>
                    <a:cubicBezTo>
                      <a:pt x="659" y="1"/>
                      <a:pt x="652"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2258199" y="3847898"/>
                <a:ext cx="34335" cy="29507"/>
              </a:xfrm>
              <a:custGeom>
                <a:avLst/>
                <a:gdLst/>
                <a:ahLst/>
                <a:cxnLst/>
                <a:rect l="l" t="t" r="r" b="b"/>
                <a:pathLst>
                  <a:path w="1159" h="996" extrusionOk="0">
                    <a:moveTo>
                      <a:pt x="661" y="1"/>
                    </a:moveTo>
                    <a:cubicBezTo>
                      <a:pt x="228" y="1"/>
                      <a:pt x="0" y="531"/>
                      <a:pt x="298" y="845"/>
                    </a:cubicBezTo>
                    <a:cubicBezTo>
                      <a:pt x="403" y="949"/>
                      <a:pt x="531" y="995"/>
                      <a:pt x="656" y="995"/>
                    </a:cubicBezTo>
                    <a:cubicBezTo>
                      <a:pt x="913" y="995"/>
                      <a:pt x="1158" y="800"/>
                      <a:pt x="1158" y="511"/>
                    </a:cubicBezTo>
                    <a:cubicBezTo>
                      <a:pt x="1158" y="240"/>
                      <a:pt x="951" y="17"/>
                      <a:pt x="681" y="1"/>
                    </a:cubicBezTo>
                    <a:cubicBezTo>
                      <a:pt x="674" y="1"/>
                      <a:pt x="668"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606863" y="3440732"/>
                <a:ext cx="34454" cy="29507"/>
              </a:xfrm>
              <a:custGeom>
                <a:avLst/>
                <a:gdLst/>
                <a:ahLst/>
                <a:cxnLst/>
                <a:rect l="l" t="t" r="r" b="b"/>
                <a:pathLst>
                  <a:path w="1163" h="996" extrusionOk="0">
                    <a:moveTo>
                      <a:pt x="653" y="0"/>
                    </a:moveTo>
                    <a:cubicBezTo>
                      <a:pt x="536" y="0"/>
                      <a:pt x="417" y="42"/>
                      <a:pt x="318" y="136"/>
                    </a:cubicBezTo>
                    <a:cubicBezTo>
                      <a:pt x="0" y="454"/>
                      <a:pt x="207" y="995"/>
                      <a:pt x="653" y="995"/>
                    </a:cubicBezTo>
                    <a:cubicBezTo>
                      <a:pt x="923" y="995"/>
                      <a:pt x="1146" y="772"/>
                      <a:pt x="1162" y="502"/>
                    </a:cubicBezTo>
                    <a:cubicBezTo>
                      <a:pt x="1162" y="206"/>
                      <a:pt x="912"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2362271" y="3749335"/>
                <a:ext cx="29269" cy="28825"/>
              </a:xfrm>
              <a:custGeom>
                <a:avLst/>
                <a:gdLst/>
                <a:ahLst/>
                <a:cxnLst/>
                <a:rect l="l" t="t" r="r" b="b"/>
                <a:pathLst>
                  <a:path w="988" h="973" extrusionOk="0">
                    <a:moveTo>
                      <a:pt x="506" y="1"/>
                    </a:moveTo>
                    <a:cubicBezTo>
                      <a:pt x="497" y="1"/>
                      <a:pt x="487" y="1"/>
                      <a:pt x="478" y="1"/>
                    </a:cubicBezTo>
                    <a:cubicBezTo>
                      <a:pt x="208" y="1"/>
                      <a:pt x="1" y="224"/>
                      <a:pt x="1" y="495"/>
                    </a:cubicBezTo>
                    <a:cubicBezTo>
                      <a:pt x="17" y="765"/>
                      <a:pt x="256" y="972"/>
                      <a:pt x="526" y="972"/>
                    </a:cubicBezTo>
                    <a:cubicBezTo>
                      <a:pt x="781" y="956"/>
                      <a:pt x="988" y="734"/>
                      <a:pt x="972" y="479"/>
                    </a:cubicBezTo>
                    <a:cubicBezTo>
                      <a:pt x="972" y="217"/>
                      <a:pt x="764"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2394829" y="3632109"/>
                <a:ext cx="33980" cy="29566"/>
              </a:xfrm>
              <a:custGeom>
                <a:avLst/>
                <a:gdLst/>
                <a:ahLst/>
                <a:cxnLst/>
                <a:rect l="l" t="t" r="r" b="b"/>
                <a:pathLst>
                  <a:path w="1147" h="998" extrusionOk="0">
                    <a:moveTo>
                      <a:pt x="656" y="0"/>
                    </a:moveTo>
                    <a:cubicBezTo>
                      <a:pt x="531" y="0"/>
                      <a:pt x="403" y="48"/>
                      <a:pt x="303" y="154"/>
                    </a:cubicBezTo>
                    <a:cubicBezTo>
                      <a:pt x="0" y="473"/>
                      <a:pt x="223" y="998"/>
                      <a:pt x="669" y="998"/>
                    </a:cubicBezTo>
                    <a:cubicBezTo>
                      <a:pt x="939" y="982"/>
                      <a:pt x="1146" y="759"/>
                      <a:pt x="1146" y="488"/>
                    </a:cubicBezTo>
                    <a:cubicBezTo>
                      <a:pt x="1146" y="191"/>
                      <a:pt x="906"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2218916" y="3181572"/>
                <a:ext cx="29744" cy="28825"/>
              </a:xfrm>
              <a:custGeom>
                <a:avLst/>
                <a:gdLst/>
                <a:ahLst/>
                <a:cxnLst/>
                <a:rect l="l" t="t" r="r" b="b"/>
                <a:pathLst>
                  <a:path w="1004" h="973" extrusionOk="0">
                    <a:moveTo>
                      <a:pt x="483" y="1"/>
                    </a:moveTo>
                    <a:cubicBezTo>
                      <a:pt x="240" y="1"/>
                      <a:pt x="33" y="202"/>
                      <a:pt x="33" y="448"/>
                    </a:cubicBezTo>
                    <a:cubicBezTo>
                      <a:pt x="1" y="718"/>
                      <a:pt x="208" y="957"/>
                      <a:pt x="478" y="973"/>
                    </a:cubicBezTo>
                    <a:cubicBezTo>
                      <a:pt x="749" y="973"/>
                      <a:pt x="988" y="766"/>
                      <a:pt x="1004" y="495"/>
                    </a:cubicBezTo>
                    <a:cubicBezTo>
                      <a:pt x="1004" y="225"/>
                      <a:pt x="781" y="2"/>
                      <a:pt x="510" y="2"/>
                    </a:cubicBezTo>
                    <a:cubicBezTo>
                      <a:pt x="501" y="1"/>
                      <a:pt x="492"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591458" y="3500752"/>
                <a:ext cx="30040" cy="28529"/>
              </a:xfrm>
              <a:custGeom>
                <a:avLst/>
                <a:gdLst/>
                <a:ahLst/>
                <a:cxnLst/>
                <a:rect l="l" t="t" r="r" b="b"/>
                <a:pathLst>
                  <a:path w="1014" h="963" extrusionOk="0">
                    <a:moveTo>
                      <a:pt x="496" y="0"/>
                    </a:moveTo>
                    <a:cubicBezTo>
                      <a:pt x="263" y="0"/>
                      <a:pt x="57" y="183"/>
                      <a:pt x="43" y="434"/>
                    </a:cubicBezTo>
                    <a:cubicBezTo>
                      <a:pt x="1" y="778"/>
                      <a:pt x="259" y="962"/>
                      <a:pt x="518" y="962"/>
                    </a:cubicBezTo>
                    <a:cubicBezTo>
                      <a:pt x="750" y="962"/>
                      <a:pt x="983" y="814"/>
                      <a:pt x="998" y="497"/>
                    </a:cubicBezTo>
                    <a:cubicBezTo>
                      <a:pt x="1014" y="243"/>
                      <a:pt x="823" y="20"/>
                      <a:pt x="552" y="4"/>
                    </a:cubicBezTo>
                    <a:cubicBezTo>
                      <a:pt x="533" y="2"/>
                      <a:pt x="515" y="0"/>
                      <a:pt x="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2043032" y="3122559"/>
                <a:ext cx="29269" cy="28440"/>
              </a:xfrm>
              <a:custGeom>
                <a:avLst/>
                <a:gdLst/>
                <a:ahLst/>
                <a:cxnLst/>
                <a:rect l="l" t="t" r="r" b="b"/>
                <a:pathLst>
                  <a:path w="988" h="960" extrusionOk="0">
                    <a:moveTo>
                      <a:pt x="455" y="1"/>
                    </a:moveTo>
                    <a:cubicBezTo>
                      <a:pt x="210" y="1"/>
                      <a:pt x="18" y="198"/>
                      <a:pt x="33" y="450"/>
                    </a:cubicBezTo>
                    <a:cubicBezTo>
                      <a:pt x="0" y="788"/>
                      <a:pt x="249" y="959"/>
                      <a:pt x="499" y="959"/>
                    </a:cubicBezTo>
                    <a:cubicBezTo>
                      <a:pt x="743" y="959"/>
                      <a:pt x="987" y="796"/>
                      <a:pt x="972" y="466"/>
                    </a:cubicBezTo>
                    <a:cubicBezTo>
                      <a:pt x="987" y="220"/>
                      <a:pt x="780" y="3"/>
                      <a:pt x="536" y="3"/>
                    </a:cubicBezTo>
                    <a:cubicBezTo>
                      <a:pt x="527" y="3"/>
                      <a:pt x="519" y="4"/>
                      <a:pt x="510" y="4"/>
                    </a:cubicBezTo>
                    <a:cubicBezTo>
                      <a:pt x="492" y="2"/>
                      <a:pt x="473"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787280" y="3892572"/>
                <a:ext cx="35106" cy="28085"/>
              </a:xfrm>
              <a:custGeom>
                <a:avLst/>
                <a:gdLst/>
                <a:ahLst/>
                <a:cxnLst/>
                <a:rect l="l" t="t" r="r" b="b"/>
                <a:pathLst>
                  <a:path w="1185" h="948" extrusionOk="0">
                    <a:moveTo>
                      <a:pt x="649" y="1"/>
                    </a:moveTo>
                    <a:cubicBezTo>
                      <a:pt x="49" y="1"/>
                      <a:pt x="0" y="929"/>
                      <a:pt x="643" y="944"/>
                    </a:cubicBezTo>
                    <a:cubicBezTo>
                      <a:pt x="661" y="947"/>
                      <a:pt x="678" y="948"/>
                      <a:pt x="695" y="948"/>
                    </a:cubicBezTo>
                    <a:cubicBezTo>
                      <a:pt x="929" y="948"/>
                      <a:pt x="1137" y="752"/>
                      <a:pt x="1137" y="515"/>
                    </a:cubicBezTo>
                    <a:cubicBezTo>
                      <a:pt x="1184" y="244"/>
                      <a:pt x="977" y="5"/>
                      <a:pt x="723" y="5"/>
                    </a:cubicBezTo>
                    <a:cubicBezTo>
                      <a:pt x="697" y="2"/>
                      <a:pt x="673"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970421" y="3949748"/>
                <a:ext cx="33861" cy="27966"/>
              </a:xfrm>
              <a:custGeom>
                <a:avLst/>
                <a:gdLst/>
                <a:ahLst/>
                <a:cxnLst/>
                <a:rect l="l" t="t" r="r" b="b"/>
                <a:pathLst>
                  <a:path w="1143" h="944" extrusionOk="0">
                    <a:moveTo>
                      <a:pt x="482" y="0"/>
                    </a:moveTo>
                    <a:cubicBezTo>
                      <a:pt x="239" y="0"/>
                      <a:pt x="32" y="202"/>
                      <a:pt x="32" y="447"/>
                    </a:cubicBezTo>
                    <a:cubicBezTo>
                      <a:pt x="0" y="718"/>
                      <a:pt x="191" y="940"/>
                      <a:pt x="462" y="940"/>
                    </a:cubicBezTo>
                    <a:cubicBezTo>
                      <a:pt x="482" y="942"/>
                      <a:pt x="502" y="943"/>
                      <a:pt x="521" y="943"/>
                    </a:cubicBezTo>
                    <a:cubicBezTo>
                      <a:pt x="1117" y="943"/>
                      <a:pt x="1142" y="17"/>
                      <a:pt x="510" y="1"/>
                    </a:cubicBezTo>
                    <a:cubicBezTo>
                      <a:pt x="501" y="1"/>
                      <a:pt x="491"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644695" y="3322528"/>
                <a:ext cx="34335" cy="28440"/>
              </a:xfrm>
              <a:custGeom>
                <a:avLst/>
                <a:gdLst/>
                <a:ahLst/>
                <a:cxnLst/>
                <a:rect l="l" t="t" r="r" b="b"/>
                <a:pathLst>
                  <a:path w="1159" h="960" extrusionOk="0">
                    <a:moveTo>
                      <a:pt x="622" y="0"/>
                    </a:moveTo>
                    <a:cubicBezTo>
                      <a:pt x="26" y="0"/>
                      <a:pt x="1" y="943"/>
                      <a:pt x="633" y="958"/>
                    </a:cubicBezTo>
                    <a:cubicBezTo>
                      <a:pt x="642" y="959"/>
                      <a:pt x="652" y="959"/>
                      <a:pt x="661" y="959"/>
                    </a:cubicBezTo>
                    <a:cubicBezTo>
                      <a:pt x="905" y="959"/>
                      <a:pt x="1127" y="758"/>
                      <a:pt x="1127" y="513"/>
                    </a:cubicBezTo>
                    <a:cubicBezTo>
                      <a:pt x="1158" y="242"/>
                      <a:pt x="952" y="3"/>
                      <a:pt x="681" y="3"/>
                    </a:cubicBezTo>
                    <a:cubicBezTo>
                      <a:pt x="661" y="1"/>
                      <a:pt x="641"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572913" y="3560713"/>
                <a:ext cx="28262" cy="26959"/>
              </a:xfrm>
              <a:custGeom>
                <a:avLst/>
                <a:gdLst/>
                <a:ahLst/>
                <a:cxnLst/>
                <a:rect l="l" t="t" r="r" b="b"/>
                <a:pathLst>
                  <a:path w="954" h="910" extrusionOk="0">
                    <a:moveTo>
                      <a:pt x="466" y="1"/>
                    </a:moveTo>
                    <a:cubicBezTo>
                      <a:pt x="223" y="1"/>
                      <a:pt x="16" y="202"/>
                      <a:pt x="16" y="447"/>
                    </a:cubicBezTo>
                    <a:cubicBezTo>
                      <a:pt x="1" y="693"/>
                      <a:pt x="178" y="910"/>
                      <a:pt x="420" y="910"/>
                    </a:cubicBezTo>
                    <a:cubicBezTo>
                      <a:pt x="429" y="910"/>
                      <a:pt x="437" y="909"/>
                      <a:pt x="446" y="909"/>
                    </a:cubicBezTo>
                    <a:cubicBezTo>
                      <a:pt x="455" y="909"/>
                      <a:pt x="465" y="910"/>
                      <a:pt x="474" y="910"/>
                    </a:cubicBezTo>
                    <a:cubicBezTo>
                      <a:pt x="747" y="910"/>
                      <a:pt x="954" y="692"/>
                      <a:pt x="923" y="415"/>
                    </a:cubicBezTo>
                    <a:cubicBezTo>
                      <a:pt x="923" y="192"/>
                      <a:pt x="732" y="1"/>
                      <a:pt x="493" y="1"/>
                    </a:cubicBezTo>
                    <a:cubicBezTo>
                      <a:pt x="484" y="1"/>
                      <a:pt x="475"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2439622" y="3514498"/>
                <a:ext cx="28322" cy="27403"/>
              </a:xfrm>
              <a:custGeom>
                <a:avLst/>
                <a:gdLst/>
                <a:ahLst/>
                <a:cxnLst/>
                <a:rect l="l" t="t" r="r" b="b"/>
                <a:pathLst>
                  <a:path w="956" h="925" extrusionOk="0">
                    <a:moveTo>
                      <a:pt x="450" y="1"/>
                    </a:moveTo>
                    <a:cubicBezTo>
                      <a:pt x="208" y="1"/>
                      <a:pt x="16" y="202"/>
                      <a:pt x="16" y="447"/>
                    </a:cubicBezTo>
                    <a:cubicBezTo>
                      <a:pt x="0" y="702"/>
                      <a:pt x="207" y="925"/>
                      <a:pt x="478" y="925"/>
                    </a:cubicBezTo>
                    <a:cubicBezTo>
                      <a:pt x="732" y="925"/>
                      <a:pt x="955" y="718"/>
                      <a:pt x="939" y="463"/>
                    </a:cubicBezTo>
                    <a:cubicBezTo>
                      <a:pt x="955" y="202"/>
                      <a:pt x="748" y="1"/>
                      <a:pt x="505" y="1"/>
                    </a:cubicBezTo>
                    <a:cubicBezTo>
                      <a:pt x="496" y="1"/>
                      <a:pt x="487" y="1"/>
                      <a:pt x="478" y="2"/>
                    </a:cubicBezTo>
                    <a:cubicBezTo>
                      <a:pt x="469" y="1"/>
                      <a:pt x="459"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590807" y="3697373"/>
                <a:ext cx="31965" cy="27048"/>
              </a:xfrm>
              <a:custGeom>
                <a:avLst/>
                <a:gdLst/>
                <a:ahLst/>
                <a:cxnLst/>
                <a:rect l="l" t="t" r="r" b="b"/>
                <a:pathLst>
                  <a:path w="1079" h="913" extrusionOk="0">
                    <a:moveTo>
                      <a:pt x="600" y="0"/>
                    </a:moveTo>
                    <a:cubicBezTo>
                      <a:pt x="497" y="0"/>
                      <a:pt x="393" y="36"/>
                      <a:pt x="303" y="116"/>
                    </a:cubicBezTo>
                    <a:cubicBezTo>
                      <a:pt x="1" y="387"/>
                      <a:pt x="176" y="896"/>
                      <a:pt x="590" y="912"/>
                    </a:cubicBezTo>
                    <a:cubicBezTo>
                      <a:pt x="599" y="912"/>
                      <a:pt x="608" y="913"/>
                      <a:pt x="618" y="913"/>
                    </a:cubicBezTo>
                    <a:cubicBezTo>
                      <a:pt x="846" y="913"/>
                      <a:pt x="1052" y="727"/>
                      <a:pt x="1067" y="482"/>
                    </a:cubicBezTo>
                    <a:cubicBezTo>
                      <a:pt x="1079" y="202"/>
                      <a:pt x="845" y="0"/>
                      <a:pt x="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2279292" y="3199969"/>
                <a:ext cx="27818" cy="27018"/>
              </a:xfrm>
              <a:custGeom>
                <a:avLst/>
                <a:gdLst/>
                <a:ahLst/>
                <a:cxnLst/>
                <a:rect l="l" t="t" r="r" b="b"/>
                <a:pathLst>
                  <a:path w="939" h="912" extrusionOk="0">
                    <a:moveTo>
                      <a:pt x="491" y="1"/>
                    </a:moveTo>
                    <a:cubicBezTo>
                      <a:pt x="481" y="1"/>
                      <a:pt x="472" y="1"/>
                      <a:pt x="462" y="2"/>
                    </a:cubicBezTo>
                    <a:cubicBezTo>
                      <a:pt x="453" y="1"/>
                      <a:pt x="445" y="1"/>
                      <a:pt x="436" y="1"/>
                    </a:cubicBezTo>
                    <a:cubicBezTo>
                      <a:pt x="194" y="1"/>
                      <a:pt x="1" y="217"/>
                      <a:pt x="16" y="463"/>
                    </a:cubicBezTo>
                    <a:cubicBezTo>
                      <a:pt x="1" y="709"/>
                      <a:pt x="193" y="910"/>
                      <a:pt x="434" y="910"/>
                    </a:cubicBezTo>
                    <a:cubicBezTo>
                      <a:pt x="444" y="910"/>
                      <a:pt x="453" y="910"/>
                      <a:pt x="462" y="909"/>
                    </a:cubicBezTo>
                    <a:cubicBezTo>
                      <a:pt x="478" y="911"/>
                      <a:pt x="495" y="912"/>
                      <a:pt x="511" y="912"/>
                    </a:cubicBezTo>
                    <a:cubicBezTo>
                      <a:pt x="744" y="912"/>
                      <a:pt x="938" y="702"/>
                      <a:pt x="924" y="463"/>
                    </a:cubicBezTo>
                    <a:cubicBezTo>
                      <a:pt x="939" y="202"/>
                      <a:pt x="747" y="1"/>
                      <a:pt x="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984108" y="3105199"/>
                <a:ext cx="32558" cy="27403"/>
              </a:xfrm>
              <a:custGeom>
                <a:avLst/>
                <a:gdLst/>
                <a:ahLst/>
                <a:cxnLst/>
                <a:rect l="l" t="t" r="r" b="b"/>
                <a:pathLst>
                  <a:path w="1099" h="925" extrusionOk="0">
                    <a:moveTo>
                      <a:pt x="452" y="0"/>
                    </a:moveTo>
                    <a:cubicBezTo>
                      <a:pt x="208" y="0"/>
                      <a:pt x="1" y="217"/>
                      <a:pt x="16" y="479"/>
                    </a:cubicBezTo>
                    <a:cubicBezTo>
                      <a:pt x="16" y="718"/>
                      <a:pt x="207" y="924"/>
                      <a:pt x="462" y="924"/>
                    </a:cubicBezTo>
                    <a:cubicBezTo>
                      <a:pt x="1082" y="924"/>
                      <a:pt x="1098" y="1"/>
                      <a:pt x="478" y="1"/>
                    </a:cubicBezTo>
                    <a:cubicBezTo>
                      <a:pt x="469" y="1"/>
                      <a:pt x="460"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2028457" y="3970012"/>
                <a:ext cx="28262" cy="26959"/>
              </a:xfrm>
              <a:custGeom>
                <a:avLst/>
                <a:gdLst/>
                <a:ahLst/>
                <a:cxnLst/>
                <a:rect l="l" t="t" r="r" b="b"/>
                <a:pathLst>
                  <a:path w="954" h="910" extrusionOk="0">
                    <a:moveTo>
                      <a:pt x="479" y="1"/>
                    </a:moveTo>
                    <a:cubicBezTo>
                      <a:pt x="222" y="1"/>
                      <a:pt x="16" y="203"/>
                      <a:pt x="31" y="463"/>
                    </a:cubicBezTo>
                    <a:cubicBezTo>
                      <a:pt x="0" y="694"/>
                      <a:pt x="192" y="910"/>
                      <a:pt x="435" y="910"/>
                    </a:cubicBezTo>
                    <a:cubicBezTo>
                      <a:pt x="444" y="910"/>
                      <a:pt x="452" y="910"/>
                      <a:pt x="461" y="909"/>
                    </a:cubicBezTo>
                    <a:cubicBezTo>
                      <a:pt x="469" y="910"/>
                      <a:pt x="478" y="910"/>
                      <a:pt x="486" y="910"/>
                    </a:cubicBezTo>
                    <a:cubicBezTo>
                      <a:pt x="745" y="910"/>
                      <a:pt x="953" y="678"/>
                      <a:pt x="922" y="416"/>
                    </a:cubicBezTo>
                    <a:cubicBezTo>
                      <a:pt x="922" y="177"/>
                      <a:pt x="731" y="2"/>
                      <a:pt x="509" y="2"/>
                    </a:cubicBezTo>
                    <a:cubicBezTo>
                      <a:pt x="499" y="1"/>
                      <a:pt x="489" y="1"/>
                      <a:pt x="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2342482" y="3809237"/>
                <a:ext cx="28796" cy="27403"/>
              </a:xfrm>
              <a:custGeom>
                <a:avLst/>
                <a:gdLst/>
                <a:ahLst/>
                <a:cxnLst/>
                <a:rect l="l" t="t" r="r" b="b"/>
                <a:pathLst>
                  <a:path w="972" h="925" extrusionOk="0">
                    <a:moveTo>
                      <a:pt x="464" y="0"/>
                    </a:moveTo>
                    <a:cubicBezTo>
                      <a:pt x="223" y="0"/>
                      <a:pt x="32" y="186"/>
                      <a:pt x="32" y="431"/>
                    </a:cubicBezTo>
                    <a:cubicBezTo>
                      <a:pt x="0" y="685"/>
                      <a:pt x="207" y="924"/>
                      <a:pt x="478" y="924"/>
                    </a:cubicBezTo>
                    <a:cubicBezTo>
                      <a:pt x="487" y="925"/>
                      <a:pt x="496" y="925"/>
                      <a:pt x="505" y="925"/>
                    </a:cubicBezTo>
                    <a:cubicBezTo>
                      <a:pt x="748" y="925"/>
                      <a:pt x="955" y="724"/>
                      <a:pt x="955" y="478"/>
                    </a:cubicBezTo>
                    <a:cubicBezTo>
                      <a:pt x="971" y="208"/>
                      <a:pt x="764" y="1"/>
                      <a:pt x="494" y="1"/>
                    </a:cubicBezTo>
                    <a:cubicBezTo>
                      <a:pt x="484" y="0"/>
                      <a:pt x="474"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242171" y="3908747"/>
                <a:ext cx="31965" cy="26929"/>
              </a:xfrm>
              <a:custGeom>
                <a:avLst/>
                <a:gdLst/>
                <a:ahLst/>
                <a:cxnLst/>
                <a:rect l="l" t="t" r="r" b="b"/>
                <a:pathLst>
                  <a:path w="1079" h="909" extrusionOk="0">
                    <a:moveTo>
                      <a:pt x="613" y="0"/>
                    </a:moveTo>
                    <a:cubicBezTo>
                      <a:pt x="227" y="0"/>
                      <a:pt x="1" y="467"/>
                      <a:pt x="282" y="765"/>
                    </a:cubicBezTo>
                    <a:cubicBezTo>
                      <a:pt x="372" y="865"/>
                      <a:pt x="488" y="909"/>
                      <a:pt x="603" y="909"/>
                    </a:cubicBezTo>
                    <a:cubicBezTo>
                      <a:pt x="834" y="909"/>
                      <a:pt x="1062" y="728"/>
                      <a:pt x="1062" y="462"/>
                    </a:cubicBezTo>
                    <a:cubicBezTo>
                      <a:pt x="1078" y="207"/>
                      <a:pt x="887" y="1"/>
                      <a:pt x="633" y="1"/>
                    </a:cubicBezTo>
                    <a:cubicBezTo>
                      <a:pt x="626" y="0"/>
                      <a:pt x="620"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413937" y="3376327"/>
                <a:ext cx="31847" cy="26751"/>
              </a:xfrm>
              <a:custGeom>
                <a:avLst/>
                <a:gdLst/>
                <a:ahLst/>
                <a:cxnLst/>
                <a:rect l="l" t="t" r="r" b="b"/>
                <a:pathLst>
                  <a:path w="1075" h="903" extrusionOk="0">
                    <a:moveTo>
                      <a:pt x="591" y="0"/>
                    </a:moveTo>
                    <a:cubicBezTo>
                      <a:pt x="201" y="0"/>
                      <a:pt x="1" y="473"/>
                      <a:pt x="278" y="766"/>
                    </a:cubicBezTo>
                    <a:cubicBezTo>
                      <a:pt x="373" y="860"/>
                      <a:pt x="489" y="903"/>
                      <a:pt x="603" y="903"/>
                    </a:cubicBezTo>
                    <a:cubicBezTo>
                      <a:pt x="836" y="903"/>
                      <a:pt x="1058" y="725"/>
                      <a:pt x="1058" y="447"/>
                    </a:cubicBezTo>
                    <a:cubicBezTo>
                      <a:pt x="1074" y="209"/>
                      <a:pt x="883" y="2"/>
                      <a:pt x="629" y="2"/>
                    </a:cubicBezTo>
                    <a:cubicBezTo>
                      <a:pt x="616" y="1"/>
                      <a:pt x="603" y="0"/>
                      <a:pt x="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1845967" y="3125018"/>
                <a:ext cx="27818" cy="27018"/>
              </a:xfrm>
              <a:custGeom>
                <a:avLst/>
                <a:gdLst/>
                <a:ahLst/>
                <a:cxnLst/>
                <a:rect l="l" t="t" r="r" b="b"/>
                <a:pathLst>
                  <a:path w="939" h="912" extrusionOk="0">
                    <a:moveTo>
                      <a:pt x="461" y="1"/>
                    </a:moveTo>
                    <a:cubicBezTo>
                      <a:pt x="222" y="1"/>
                      <a:pt x="15" y="192"/>
                      <a:pt x="15" y="446"/>
                    </a:cubicBezTo>
                    <a:cubicBezTo>
                      <a:pt x="0" y="700"/>
                      <a:pt x="208" y="911"/>
                      <a:pt x="470" y="911"/>
                    </a:cubicBezTo>
                    <a:cubicBezTo>
                      <a:pt x="488" y="911"/>
                      <a:pt x="506" y="910"/>
                      <a:pt x="524" y="908"/>
                    </a:cubicBezTo>
                    <a:cubicBezTo>
                      <a:pt x="747" y="892"/>
                      <a:pt x="922" y="701"/>
                      <a:pt x="922" y="478"/>
                    </a:cubicBezTo>
                    <a:cubicBezTo>
                      <a:pt x="938" y="208"/>
                      <a:pt x="716"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378328" y="3299006"/>
                <a:ext cx="28292" cy="26959"/>
              </a:xfrm>
              <a:custGeom>
                <a:avLst/>
                <a:gdLst/>
                <a:ahLst/>
                <a:cxnLst/>
                <a:rect l="l" t="t" r="r" b="b"/>
                <a:pathLst>
                  <a:path w="955" h="910" extrusionOk="0">
                    <a:moveTo>
                      <a:pt x="508" y="0"/>
                    </a:moveTo>
                    <a:cubicBezTo>
                      <a:pt x="498" y="0"/>
                      <a:pt x="488" y="1"/>
                      <a:pt x="478" y="1"/>
                    </a:cubicBezTo>
                    <a:cubicBezTo>
                      <a:pt x="468" y="1"/>
                      <a:pt x="459" y="0"/>
                      <a:pt x="450" y="0"/>
                    </a:cubicBezTo>
                    <a:cubicBezTo>
                      <a:pt x="207" y="0"/>
                      <a:pt x="1" y="202"/>
                      <a:pt x="16" y="463"/>
                    </a:cubicBezTo>
                    <a:cubicBezTo>
                      <a:pt x="1" y="708"/>
                      <a:pt x="192" y="909"/>
                      <a:pt x="434" y="909"/>
                    </a:cubicBezTo>
                    <a:cubicBezTo>
                      <a:pt x="443" y="909"/>
                      <a:pt x="452" y="909"/>
                      <a:pt x="462" y="909"/>
                    </a:cubicBezTo>
                    <a:cubicBezTo>
                      <a:pt x="470" y="909"/>
                      <a:pt x="478" y="909"/>
                      <a:pt x="486" y="909"/>
                    </a:cubicBezTo>
                    <a:cubicBezTo>
                      <a:pt x="745" y="909"/>
                      <a:pt x="954" y="662"/>
                      <a:pt x="923" y="399"/>
                    </a:cubicBezTo>
                    <a:cubicBezTo>
                      <a:pt x="908" y="171"/>
                      <a:pt x="732" y="0"/>
                      <a:pt x="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1634178" y="3776620"/>
                <a:ext cx="28351" cy="27018"/>
              </a:xfrm>
              <a:custGeom>
                <a:avLst/>
                <a:gdLst/>
                <a:ahLst/>
                <a:cxnLst/>
                <a:rect l="l" t="t" r="r" b="b"/>
                <a:pathLst>
                  <a:path w="957" h="912" extrusionOk="0">
                    <a:moveTo>
                      <a:pt x="499" y="0"/>
                    </a:moveTo>
                    <a:cubicBezTo>
                      <a:pt x="254" y="0"/>
                      <a:pt x="48" y="181"/>
                      <a:pt x="33" y="417"/>
                    </a:cubicBezTo>
                    <a:cubicBezTo>
                      <a:pt x="0" y="744"/>
                      <a:pt x="240" y="911"/>
                      <a:pt x="480" y="911"/>
                    </a:cubicBezTo>
                    <a:cubicBezTo>
                      <a:pt x="710" y="911"/>
                      <a:pt x="940" y="760"/>
                      <a:pt x="940" y="449"/>
                    </a:cubicBezTo>
                    <a:cubicBezTo>
                      <a:pt x="956" y="226"/>
                      <a:pt x="781" y="20"/>
                      <a:pt x="558" y="4"/>
                    </a:cubicBezTo>
                    <a:cubicBezTo>
                      <a:pt x="539" y="1"/>
                      <a:pt x="519"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1669579" y="3262596"/>
                <a:ext cx="28558" cy="28055"/>
              </a:xfrm>
              <a:custGeom>
                <a:avLst/>
                <a:gdLst/>
                <a:ahLst/>
                <a:cxnLst/>
                <a:rect l="l" t="t" r="r" b="b"/>
                <a:pathLst>
                  <a:path w="964" h="947" extrusionOk="0">
                    <a:moveTo>
                      <a:pt x="483" y="1"/>
                    </a:moveTo>
                    <a:cubicBezTo>
                      <a:pt x="249" y="1"/>
                      <a:pt x="16" y="160"/>
                      <a:pt x="32" y="482"/>
                    </a:cubicBezTo>
                    <a:cubicBezTo>
                      <a:pt x="0" y="737"/>
                      <a:pt x="207" y="944"/>
                      <a:pt x="446" y="944"/>
                    </a:cubicBezTo>
                    <a:cubicBezTo>
                      <a:pt x="463" y="946"/>
                      <a:pt x="480" y="947"/>
                      <a:pt x="497" y="947"/>
                    </a:cubicBezTo>
                    <a:cubicBezTo>
                      <a:pt x="744" y="947"/>
                      <a:pt x="939" y="736"/>
                      <a:pt x="939" y="498"/>
                    </a:cubicBezTo>
                    <a:cubicBezTo>
                      <a:pt x="963" y="168"/>
                      <a:pt x="723"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167072" y="3950607"/>
                <a:ext cx="28322" cy="26574"/>
              </a:xfrm>
              <a:custGeom>
                <a:avLst/>
                <a:gdLst/>
                <a:ahLst/>
                <a:cxnLst/>
                <a:rect l="l" t="t" r="r" b="b"/>
                <a:pathLst>
                  <a:path w="956" h="897" extrusionOk="0">
                    <a:moveTo>
                      <a:pt x="530" y="0"/>
                    </a:moveTo>
                    <a:cubicBezTo>
                      <a:pt x="513" y="0"/>
                      <a:pt x="495" y="2"/>
                      <a:pt x="478" y="4"/>
                    </a:cubicBezTo>
                    <a:cubicBezTo>
                      <a:pt x="468" y="4"/>
                      <a:pt x="458" y="3"/>
                      <a:pt x="448" y="3"/>
                    </a:cubicBezTo>
                    <a:cubicBezTo>
                      <a:pt x="192" y="3"/>
                      <a:pt x="1" y="205"/>
                      <a:pt x="16" y="466"/>
                    </a:cubicBezTo>
                    <a:cubicBezTo>
                      <a:pt x="16" y="696"/>
                      <a:pt x="208" y="896"/>
                      <a:pt x="450" y="896"/>
                    </a:cubicBezTo>
                    <a:cubicBezTo>
                      <a:pt x="459" y="896"/>
                      <a:pt x="468" y="896"/>
                      <a:pt x="478" y="896"/>
                    </a:cubicBezTo>
                    <a:cubicBezTo>
                      <a:pt x="748" y="896"/>
                      <a:pt x="955" y="657"/>
                      <a:pt x="923" y="386"/>
                    </a:cubicBezTo>
                    <a:cubicBezTo>
                      <a:pt x="909" y="166"/>
                      <a:pt x="73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1766720" y="3165012"/>
                <a:ext cx="28322" cy="26574"/>
              </a:xfrm>
              <a:custGeom>
                <a:avLst/>
                <a:gdLst/>
                <a:ahLst/>
                <a:cxnLst/>
                <a:rect l="l" t="t" r="r" b="b"/>
                <a:pathLst>
                  <a:path w="956" h="897" extrusionOk="0">
                    <a:moveTo>
                      <a:pt x="442" y="0"/>
                    </a:moveTo>
                    <a:cubicBezTo>
                      <a:pt x="209" y="0"/>
                      <a:pt x="16" y="196"/>
                      <a:pt x="16" y="434"/>
                    </a:cubicBezTo>
                    <a:cubicBezTo>
                      <a:pt x="1" y="680"/>
                      <a:pt x="208" y="896"/>
                      <a:pt x="452" y="896"/>
                    </a:cubicBezTo>
                    <a:cubicBezTo>
                      <a:pt x="460" y="896"/>
                      <a:pt x="469" y="896"/>
                      <a:pt x="478" y="895"/>
                    </a:cubicBezTo>
                    <a:cubicBezTo>
                      <a:pt x="487" y="896"/>
                      <a:pt x="496" y="896"/>
                      <a:pt x="506" y="896"/>
                    </a:cubicBezTo>
                    <a:cubicBezTo>
                      <a:pt x="716" y="896"/>
                      <a:pt x="893" y="727"/>
                      <a:pt x="923" y="513"/>
                    </a:cubicBezTo>
                    <a:cubicBezTo>
                      <a:pt x="955" y="243"/>
                      <a:pt x="764" y="20"/>
                      <a:pt x="494" y="4"/>
                    </a:cubicBezTo>
                    <a:cubicBezTo>
                      <a:pt x="476" y="2"/>
                      <a:pt x="459" y="0"/>
                      <a:pt x="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1733718" y="3873345"/>
                <a:ext cx="32558" cy="26959"/>
              </a:xfrm>
              <a:custGeom>
                <a:avLst/>
                <a:gdLst/>
                <a:ahLst/>
                <a:cxnLst/>
                <a:rect l="l" t="t" r="r" b="b"/>
                <a:pathLst>
                  <a:path w="1099" h="910" extrusionOk="0">
                    <a:moveTo>
                      <a:pt x="506" y="0"/>
                    </a:moveTo>
                    <a:cubicBezTo>
                      <a:pt x="491" y="0"/>
                      <a:pt x="477" y="1"/>
                      <a:pt x="461" y="2"/>
                    </a:cubicBezTo>
                    <a:cubicBezTo>
                      <a:pt x="452" y="1"/>
                      <a:pt x="443" y="1"/>
                      <a:pt x="434" y="1"/>
                    </a:cubicBezTo>
                    <a:cubicBezTo>
                      <a:pt x="192" y="1"/>
                      <a:pt x="0" y="202"/>
                      <a:pt x="16" y="447"/>
                    </a:cubicBezTo>
                    <a:cubicBezTo>
                      <a:pt x="0" y="693"/>
                      <a:pt x="193" y="910"/>
                      <a:pt x="450" y="910"/>
                    </a:cubicBezTo>
                    <a:cubicBezTo>
                      <a:pt x="459" y="910"/>
                      <a:pt x="468" y="910"/>
                      <a:pt x="477" y="909"/>
                    </a:cubicBezTo>
                    <a:cubicBezTo>
                      <a:pt x="487" y="910"/>
                      <a:pt x="497" y="910"/>
                      <a:pt x="507" y="910"/>
                    </a:cubicBezTo>
                    <a:cubicBezTo>
                      <a:pt x="1099" y="910"/>
                      <a:pt x="1089"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84537" y="3990335"/>
                <a:ext cx="30692" cy="25981"/>
              </a:xfrm>
              <a:custGeom>
                <a:avLst/>
                <a:gdLst/>
                <a:ahLst/>
                <a:cxnLst/>
                <a:rect l="l" t="t" r="r" b="b"/>
                <a:pathLst>
                  <a:path w="1036" h="877" extrusionOk="0">
                    <a:moveTo>
                      <a:pt x="573" y="0"/>
                    </a:moveTo>
                    <a:cubicBezTo>
                      <a:pt x="0" y="0"/>
                      <a:pt x="0" y="876"/>
                      <a:pt x="573" y="876"/>
                    </a:cubicBezTo>
                    <a:cubicBezTo>
                      <a:pt x="585" y="876"/>
                      <a:pt x="596" y="877"/>
                      <a:pt x="606" y="877"/>
                    </a:cubicBezTo>
                    <a:cubicBezTo>
                      <a:pt x="870" y="877"/>
                      <a:pt x="989" y="691"/>
                      <a:pt x="1035" y="446"/>
                    </a:cubicBezTo>
                    <a:cubicBezTo>
                      <a:pt x="987" y="175"/>
                      <a:pt x="844" y="16"/>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1892656" y="3990601"/>
                <a:ext cx="26396" cy="25774"/>
              </a:xfrm>
              <a:custGeom>
                <a:avLst/>
                <a:gdLst/>
                <a:ahLst/>
                <a:cxnLst/>
                <a:rect l="l" t="t" r="r" b="b"/>
                <a:pathLst>
                  <a:path w="891" h="870" extrusionOk="0">
                    <a:moveTo>
                      <a:pt x="403" y="0"/>
                    </a:moveTo>
                    <a:cubicBezTo>
                      <a:pt x="181" y="0"/>
                      <a:pt x="1" y="191"/>
                      <a:pt x="15" y="421"/>
                    </a:cubicBezTo>
                    <a:cubicBezTo>
                      <a:pt x="0" y="659"/>
                      <a:pt x="180" y="870"/>
                      <a:pt x="412" y="870"/>
                    </a:cubicBezTo>
                    <a:cubicBezTo>
                      <a:pt x="428" y="870"/>
                      <a:pt x="444" y="869"/>
                      <a:pt x="461" y="867"/>
                    </a:cubicBezTo>
                    <a:cubicBezTo>
                      <a:pt x="715" y="867"/>
                      <a:pt x="859" y="692"/>
                      <a:pt x="890" y="437"/>
                    </a:cubicBezTo>
                    <a:cubicBezTo>
                      <a:pt x="890" y="198"/>
                      <a:pt x="699" y="7"/>
                      <a:pt x="477" y="7"/>
                    </a:cubicBezTo>
                    <a:cubicBezTo>
                      <a:pt x="452" y="2"/>
                      <a:pt x="427" y="0"/>
                      <a:pt x="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1832961" y="3972885"/>
                <a:ext cx="26663" cy="26129"/>
              </a:xfrm>
              <a:custGeom>
                <a:avLst/>
                <a:gdLst/>
                <a:ahLst/>
                <a:cxnLst/>
                <a:rect l="l" t="t" r="r" b="b"/>
                <a:pathLst>
                  <a:path w="900" h="882" extrusionOk="0">
                    <a:moveTo>
                      <a:pt x="470" y="0"/>
                    </a:moveTo>
                    <a:cubicBezTo>
                      <a:pt x="231" y="0"/>
                      <a:pt x="40" y="175"/>
                      <a:pt x="24" y="414"/>
                    </a:cubicBezTo>
                    <a:cubicBezTo>
                      <a:pt x="0" y="722"/>
                      <a:pt x="232" y="882"/>
                      <a:pt x="461" y="882"/>
                    </a:cubicBezTo>
                    <a:cubicBezTo>
                      <a:pt x="682" y="882"/>
                      <a:pt x="900" y="734"/>
                      <a:pt x="884" y="430"/>
                    </a:cubicBezTo>
                    <a:cubicBezTo>
                      <a:pt x="884" y="191"/>
                      <a:pt x="709"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319522" y="3869524"/>
                <a:ext cx="30988" cy="26070"/>
              </a:xfrm>
              <a:custGeom>
                <a:avLst/>
                <a:gdLst/>
                <a:ahLst/>
                <a:cxnLst/>
                <a:rect l="l" t="t" r="r" b="b"/>
                <a:pathLst>
                  <a:path w="1046" h="880" extrusionOk="0">
                    <a:moveTo>
                      <a:pt x="636" y="0"/>
                    </a:moveTo>
                    <a:cubicBezTo>
                      <a:pt x="619" y="0"/>
                      <a:pt x="602" y="1"/>
                      <a:pt x="584" y="3"/>
                    </a:cubicBezTo>
                    <a:cubicBezTo>
                      <a:pt x="1" y="3"/>
                      <a:pt x="27" y="879"/>
                      <a:pt x="601" y="879"/>
                    </a:cubicBezTo>
                    <a:cubicBezTo>
                      <a:pt x="606" y="879"/>
                      <a:pt x="611" y="879"/>
                      <a:pt x="616" y="879"/>
                    </a:cubicBezTo>
                    <a:cubicBezTo>
                      <a:pt x="887" y="863"/>
                      <a:pt x="1030" y="688"/>
                      <a:pt x="1046" y="417"/>
                    </a:cubicBezTo>
                    <a:cubicBezTo>
                      <a:pt x="1046" y="195"/>
                      <a:pt x="866"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1675001" y="3853586"/>
                <a:ext cx="26663" cy="26663"/>
              </a:xfrm>
              <a:custGeom>
                <a:avLst/>
                <a:gdLst/>
                <a:ahLst/>
                <a:cxnLst/>
                <a:rect l="l" t="t" r="r" b="b"/>
                <a:pathLst>
                  <a:path w="900" h="900" extrusionOk="0">
                    <a:moveTo>
                      <a:pt x="438" y="0"/>
                    </a:moveTo>
                    <a:cubicBezTo>
                      <a:pt x="183" y="48"/>
                      <a:pt x="8" y="175"/>
                      <a:pt x="8" y="462"/>
                    </a:cubicBezTo>
                    <a:cubicBezTo>
                      <a:pt x="0" y="752"/>
                      <a:pt x="221" y="900"/>
                      <a:pt x="443" y="900"/>
                    </a:cubicBezTo>
                    <a:cubicBezTo>
                      <a:pt x="659" y="900"/>
                      <a:pt x="876" y="760"/>
                      <a:pt x="884" y="478"/>
                    </a:cubicBezTo>
                    <a:cubicBezTo>
                      <a:pt x="899" y="207"/>
                      <a:pt x="724" y="48"/>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240631" y="3123626"/>
                <a:ext cx="25951" cy="25478"/>
              </a:xfrm>
              <a:custGeom>
                <a:avLst/>
                <a:gdLst/>
                <a:ahLst/>
                <a:cxnLst/>
                <a:rect l="l" t="t" r="r" b="b"/>
                <a:pathLst>
                  <a:path w="876" h="860" extrusionOk="0">
                    <a:moveTo>
                      <a:pt x="430" y="0"/>
                    </a:moveTo>
                    <a:cubicBezTo>
                      <a:pt x="191" y="0"/>
                      <a:pt x="0" y="191"/>
                      <a:pt x="16" y="430"/>
                    </a:cubicBezTo>
                    <a:cubicBezTo>
                      <a:pt x="16" y="669"/>
                      <a:pt x="207" y="860"/>
                      <a:pt x="430" y="860"/>
                    </a:cubicBezTo>
                    <a:cubicBezTo>
                      <a:pt x="669" y="860"/>
                      <a:pt x="860" y="684"/>
                      <a:pt x="860" y="446"/>
                    </a:cubicBezTo>
                    <a:cubicBezTo>
                      <a:pt x="876" y="207"/>
                      <a:pt x="669"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335076" y="3219788"/>
                <a:ext cx="31936" cy="26100"/>
              </a:xfrm>
              <a:custGeom>
                <a:avLst/>
                <a:gdLst/>
                <a:ahLst/>
                <a:cxnLst/>
                <a:rect l="l" t="t" r="r" b="b"/>
                <a:pathLst>
                  <a:path w="1078" h="881" extrusionOk="0">
                    <a:moveTo>
                      <a:pt x="601" y="1"/>
                    </a:moveTo>
                    <a:cubicBezTo>
                      <a:pt x="43" y="1"/>
                      <a:pt x="1" y="845"/>
                      <a:pt x="569" y="877"/>
                    </a:cubicBezTo>
                    <a:cubicBezTo>
                      <a:pt x="587" y="879"/>
                      <a:pt x="606" y="880"/>
                      <a:pt x="625" y="880"/>
                    </a:cubicBezTo>
                    <a:cubicBezTo>
                      <a:pt x="841" y="880"/>
                      <a:pt x="1031" y="713"/>
                      <a:pt x="1046" y="479"/>
                    </a:cubicBezTo>
                    <a:cubicBezTo>
                      <a:pt x="1078" y="240"/>
                      <a:pt x="871" y="17"/>
                      <a:pt x="616" y="1"/>
                    </a:cubicBezTo>
                    <a:cubicBezTo>
                      <a:pt x="611" y="1"/>
                      <a:pt x="606" y="1"/>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17510" y="3083958"/>
                <a:ext cx="30721" cy="25566"/>
              </a:xfrm>
              <a:custGeom>
                <a:avLst/>
                <a:gdLst/>
                <a:ahLst/>
                <a:cxnLst/>
                <a:rect l="l" t="t" r="r" b="b"/>
                <a:pathLst>
                  <a:path w="1037" h="863" extrusionOk="0">
                    <a:moveTo>
                      <a:pt x="563" y="0"/>
                    </a:moveTo>
                    <a:cubicBezTo>
                      <a:pt x="11" y="0"/>
                      <a:pt x="1" y="862"/>
                      <a:pt x="561" y="862"/>
                    </a:cubicBezTo>
                    <a:cubicBezTo>
                      <a:pt x="571" y="862"/>
                      <a:pt x="581" y="862"/>
                      <a:pt x="591" y="861"/>
                    </a:cubicBezTo>
                    <a:cubicBezTo>
                      <a:pt x="829" y="861"/>
                      <a:pt x="1020" y="670"/>
                      <a:pt x="1020" y="448"/>
                    </a:cubicBezTo>
                    <a:cubicBezTo>
                      <a:pt x="1036" y="209"/>
                      <a:pt x="845" y="18"/>
                      <a:pt x="607" y="2"/>
                    </a:cubicBezTo>
                    <a:cubicBezTo>
                      <a:pt x="592" y="1"/>
                      <a:pt x="577" y="0"/>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480653" y="3592323"/>
                <a:ext cx="25951" cy="25507"/>
              </a:xfrm>
              <a:custGeom>
                <a:avLst/>
                <a:gdLst/>
                <a:ahLst/>
                <a:cxnLst/>
                <a:rect l="l" t="t" r="r" b="b"/>
                <a:pathLst>
                  <a:path w="876" h="861" extrusionOk="0">
                    <a:moveTo>
                      <a:pt x="446" y="1"/>
                    </a:moveTo>
                    <a:cubicBezTo>
                      <a:pt x="207" y="1"/>
                      <a:pt x="16" y="176"/>
                      <a:pt x="0" y="415"/>
                    </a:cubicBezTo>
                    <a:cubicBezTo>
                      <a:pt x="0" y="654"/>
                      <a:pt x="191" y="860"/>
                      <a:pt x="446" y="860"/>
                    </a:cubicBezTo>
                    <a:cubicBezTo>
                      <a:pt x="685" y="860"/>
                      <a:pt x="876" y="669"/>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76967" y="3103806"/>
                <a:ext cx="30188" cy="25507"/>
              </a:xfrm>
              <a:custGeom>
                <a:avLst/>
                <a:gdLst/>
                <a:ahLst/>
                <a:cxnLst/>
                <a:rect l="l" t="t" r="r" b="b"/>
                <a:pathLst>
                  <a:path w="1019" h="861" extrusionOk="0">
                    <a:moveTo>
                      <a:pt x="573" y="0"/>
                    </a:moveTo>
                    <a:cubicBezTo>
                      <a:pt x="0" y="0"/>
                      <a:pt x="0" y="860"/>
                      <a:pt x="573" y="860"/>
                    </a:cubicBezTo>
                    <a:cubicBezTo>
                      <a:pt x="583" y="861"/>
                      <a:pt x="592" y="861"/>
                      <a:pt x="601" y="861"/>
                    </a:cubicBezTo>
                    <a:cubicBezTo>
                      <a:pt x="842" y="861"/>
                      <a:pt x="1019" y="660"/>
                      <a:pt x="1019" y="414"/>
                    </a:cubicBezTo>
                    <a:cubicBezTo>
                      <a:pt x="1019" y="176"/>
                      <a:pt x="812" y="0"/>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1690317" y="3204709"/>
                <a:ext cx="26426" cy="26337"/>
              </a:xfrm>
              <a:custGeom>
                <a:avLst/>
                <a:gdLst/>
                <a:ahLst/>
                <a:cxnLst/>
                <a:rect l="l" t="t" r="r" b="b"/>
                <a:pathLst>
                  <a:path w="892" h="889" extrusionOk="0">
                    <a:moveTo>
                      <a:pt x="446" y="1"/>
                    </a:moveTo>
                    <a:cubicBezTo>
                      <a:pt x="176" y="33"/>
                      <a:pt x="0" y="176"/>
                      <a:pt x="16" y="446"/>
                    </a:cubicBezTo>
                    <a:cubicBezTo>
                      <a:pt x="16" y="741"/>
                      <a:pt x="231" y="888"/>
                      <a:pt x="446" y="888"/>
                    </a:cubicBezTo>
                    <a:cubicBezTo>
                      <a:pt x="661" y="888"/>
                      <a:pt x="876" y="741"/>
                      <a:pt x="876" y="446"/>
                    </a:cubicBezTo>
                    <a:cubicBezTo>
                      <a:pt x="892" y="176"/>
                      <a:pt x="717" y="33"/>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440304" y="3710704"/>
                <a:ext cx="26692" cy="26307"/>
              </a:xfrm>
              <a:custGeom>
                <a:avLst/>
                <a:gdLst/>
                <a:ahLst/>
                <a:cxnLst/>
                <a:rect l="l" t="t" r="r" b="b"/>
                <a:pathLst>
                  <a:path w="901" h="888" extrusionOk="0">
                    <a:moveTo>
                      <a:pt x="471" y="0"/>
                    </a:moveTo>
                    <a:cubicBezTo>
                      <a:pt x="232" y="0"/>
                      <a:pt x="41" y="191"/>
                      <a:pt x="25" y="414"/>
                    </a:cubicBezTo>
                    <a:cubicBezTo>
                      <a:pt x="1" y="728"/>
                      <a:pt x="230" y="888"/>
                      <a:pt x="457" y="888"/>
                    </a:cubicBezTo>
                    <a:cubicBezTo>
                      <a:pt x="679" y="888"/>
                      <a:pt x="900" y="736"/>
                      <a:pt x="885" y="430"/>
                    </a:cubicBezTo>
                    <a:cubicBezTo>
                      <a:pt x="885" y="207"/>
                      <a:pt x="694" y="16"/>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1554042" y="3423519"/>
                <a:ext cx="26189" cy="25063"/>
              </a:xfrm>
              <a:custGeom>
                <a:avLst/>
                <a:gdLst/>
                <a:ahLst/>
                <a:cxnLst/>
                <a:rect l="l" t="t" r="r" b="b"/>
                <a:pathLst>
                  <a:path w="884" h="846" extrusionOk="0">
                    <a:moveTo>
                      <a:pt x="440" y="0"/>
                    </a:moveTo>
                    <a:cubicBezTo>
                      <a:pt x="231" y="0"/>
                      <a:pt x="24" y="136"/>
                      <a:pt x="16" y="414"/>
                    </a:cubicBezTo>
                    <a:cubicBezTo>
                      <a:pt x="0" y="669"/>
                      <a:pt x="175" y="812"/>
                      <a:pt x="430" y="844"/>
                    </a:cubicBezTo>
                    <a:cubicBezTo>
                      <a:pt x="439" y="845"/>
                      <a:pt x="449" y="845"/>
                      <a:pt x="458" y="845"/>
                    </a:cubicBezTo>
                    <a:cubicBezTo>
                      <a:pt x="684" y="845"/>
                      <a:pt x="860" y="660"/>
                      <a:pt x="876" y="446"/>
                    </a:cubicBezTo>
                    <a:cubicBezTo>
                      <a:pt x="884" y="152"/>
                      <a:pt x="661"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459886" y="3455574"/>
                <a:ext cx="27374" cy="26189"/>
              </a:xfrm>
              <a:custGeom>
                <a:avLst/>
                <a:gdLst/>
                <a:ahLst/>
                <a:cxnLst/>
                <a:rect l="l" t="t" r="r" b="b"/>
                <a:pathLst>
                  <a:path w="924" h="884" extrusionOk="0">
                    <a:moveTo>
                      <a:pt x="478" y="1"/>
                    </a:moveTo>
                    <a:cubicBezTo>
                      <a:pt x="224" y="33"/>
                      <a:pt x="33" y="160"/>
                      <a:pt x="33" y="431"/>
                    </a:cubicBezTo>
                    <a:cubicBezTo>
                      <a:pt x="1" y="669"/>
                      <a:pt x="192" y="876"/>
                      <a:pt x="431" y="876"/>
                    </a:cubicBezTo>
                    <a:cubicBezTo>
                      <a:pt x="455" y="881"/>
                      <a:pt x="480" y="883"/>
                      <a:pt x="504" y="883"/>
                    </a:cubicBezTo>
                    <a:cubicBezTo>
                      <a:pt x="727" y="883"/>
                      <a:pt x="908" y="692"/>
                      <a:pt x="908" y="462"/>
                    </a:cubicBezTo>
                    <a:cubicBezTo>
                      <a:pt x="924" y="192"/>
                      <a:pt x="749" y="49"/>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423595" y="3771050"/>
                <a:ext cx="25478" cy="24322"/>
              </a:xfrm>
              <a:custGeom>
                <a:avLst/>
                <a:gdLst/>
                <a:ahLst/>
                <a:cxnLst/>
                <a:rect l="l" t="t" r="r" b="b"/>
                <a:pathLst>
                  <a:path w="860" h="821" extrusionOk="0">
                    <a:moveTo>
                      <a:pt x="430" y="1"/>
                    </a:moveTo>
                    <a:cubicBezTo>
                      <a:pt x="191" y="1"/>
                      <a:pt x="0" y="192"/>
                      <a:pt x="0" y="414"/>
                    </a:cubicBezTo>
                    <a:cubicBezTo>
                      <a:pt x="16" y="685"/>
                      <a:pt x="223" y="820"/>
                      <a:pt x="430" y="820"/>
                    </a:cubicBezTo>
                    <a:cubicBezTo>
                      <a:pt x="637" y="820"/>
                      <a:pt x="844" y="685"/>
                      <a:pt x="860" y="414"/>
                    </a:cubicBezTo>
                    <a:cubicBezTo>
                      <a:pt x="844" y="192"/>
                      <a:pt x="653"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460360" y="3651721"/>
                <a:ext cx="26663" cy="26100"/>
              </a:xfrm>
              <a:custGeom>
                <a:avLst/>
                <a:gdLst/>
                <a:ahLst/>
                <a:cxnLst/>
                <a:rect l="l" t="t" r="r" b="b"/>
                <a:pathLst>
                  <a:path w="900" h="881" extrusionOk="0">
                    <a:moveTo>
                      <a:pt x="434" y="1"/>
                    </a:moveTo>
                    <a:cubicBezTo>
                      <a:pt x="208" y="1"/>
                      <a:pt x="17" y="186"/>
                      <a:pt x="17" y="415"/>
                    </a:cubicBezTo>
                    <a:cubicBezTo>
                      <a:pt x="1" y="726"/>
                      <a:pt x="227" y="881"/>
                      <a:pt x="452" y="881"/>
                    </a:cubicBezTo>
                    <a:cubicBezTo>
                      <a:pt x="677" y="881"/>
                      <a:pt x="900" y="726"/>
                      <a:pt x="876" y="415"/>
                    </a:cubicBezTo>
                    <a:cubicBezTo>
                      <a:pt x="876" y="177"/>
                      <a:pt x="685" y="2"/>
                      <a:pt x="462" y="2"/>
                    </a:cubicBezTo>
                    <a:cubicBezTo>
                      <a:pt x="453" y="1"/>
                      <a:pt x="444"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1921540" y="3085883"/>
                <a:ext cx="30988" cy="26011"/>
              </a:xfrm>
              <a:custGeom>
                <a:avLst/>
                <a:gdLst/>
                <a:ahLst/>
                <a:cxnLst/>
                <a:rect l="l" t="t" r="r" b="b"/>
                <a:pathLst>
                  <a:path w="1046" h="878" extrusionOk="0">
                    <a:moveTo>
                      <a:pt x="584" y="0"/>
                    </a:moveTo>
                    <a:cubicBezTo>
                      <a:pt x="11" y="0"/>
                      <a:pt x="0" y="860"/>
                      <a:pt x="584" y="876"/>
                    </a:cubicBezTo>
                    <a:cubicBezTo>
                      <a:pt x="595" y="877"/>
                      <a:pt x="607" y="877"/>
                      <a:pt x="617" y="877"/>
                    </a:cubicBezTo>
                    <a:cubicBezTo>
                      <a:pt x="866" y="877"/>
                      <a:pt x="1000" y="706"/>
                      <a:pt x="1046" y="446"/>
                    </a:cubicBezTo>
                    <a:cubicBezTo>
                      <a:pt x="1046" y="208"/>
                      <a:pt x="839" y="1"/>
                      <a:pt x="600" y="1"/>
                    </a:cubicBezTo>
                    <a:cubicBezTo>
                      <a:pt x="595" y="0"/>
                      <a:pt x="589"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062377" y="3064642"/>
                <a:ext cx="25951" cy="25063"/>
              </a:xfrm>
              <a:custGeom>
                <a:avLst/>
                <a:gdLst/>
                <a:ahLst/>
                <a:cxnLst/>
                <a:rect l="l" t="t" r="r" b="b"/>
                <a:pathLst>
                  <a:path w="876" h="846" extrusionOk="0">
                    <a:moveTo>
                      <a:pt x="478" y="0"/>
                    </a:moveTo>
                    <a:cubicBezTo>
                      <a:pt x="467" y="0"/>
                      <a:pt x="457" y="1"/>
                      <a:pt x="446" y="1"/>
                    </a:cubicBezTo>
                    <a:cubicBezTo>
                      <a:pt x="437" y="1"/>
                      <a:pt x="427" y="0"/>
                      <a:pt x="418" y="0"/>
                    </a:cubicBezTo>
                    <a:cubicBezTo>
                      <a:pt x="191" y="0"/>
                      <a:pt x="1" y="186"/>
                      <a:pt x="16" y="415"/>
                    </a:cubicBezTo>
                    <a:cubicBezTo>
                      <a:pt x="16" y="645"/>
                      <a:pt x="194" y="846"/>
                      <a:pt x="434" y="846"/>
                    </a:cubicBezTo>
                    <a:cubicBezTo>
                      <a:pt x="444" y="846"/>
                      <a:pt x="453" y="846"/>
                      <a:pt x="462" y="845"/>
                    </a:cubicBezTo>
                    <a:cubicBezTo>
                      <a:pt x="685" y="845"/>
                      <a:pt x="876" y="654"/>
                      <a:pt x="876" y="415"/>
                    </a:cubicBezTo>
                    <a:cubicBezTo>
                      <a:pt x="830" y="171"/>
                      <a:pt x="711"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1555908" y="3620615"/>
                <a:ext cx="26455" cy="25507"/>
              </a:xfrm>
              <a:custGeom>
                <a:avLst/>
                <a:gdLst/>
                <a:ahLst/>
                <a:cxnLst/>
                <a:rect l="l" t="t" r="r" b="b"/>
                <a:pathLst>
                  <a:path w="893" h="861" extrusionOk="0">
                    <a:moveTo>
                      <a:pt x="415" y="1"/>
                    </a:moveTo>
                    <a:cubicBezTo>
                      <a:pt x="176" y="17"/>
                      <a:pt x="1" y="224"/>
                      <a:pt x="17" y="463"/>
                    </a:cubicBezTo>
                    <a:cubicBezTo>
                      <a:pt x="40" y="729"/>
                      <a:pt x="249" y="861"/>
                      <a:pt x="457" y="861"/>
                    </a:cubicBezTo>
                    <a:cubicBezTo>
                      <a:pt x="671" y="861"/>
                      <a:pt x="884" y="721"/>
                      <a:pt x="892" y="447"/>
                    </a:cubicBezTo>
                    <a:cubicBezTo>
                      <a:pt x="892" y="160"/>
                      <a:pt x="701" y="33"/>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1952261" y="4010568"/>
                <a:ext cx="25744" cy="25537"/>
              </a:xfrm>
              <a:custGeom>
                <a:avLst/>
                <a:gdLst/>
                <a:ahLst/>
                <a:cxnLst/>
                <a:rect l="l" t="t" r="r" b="b"/>
                <a:pathLst>
                  <a:path w="869" h="862" extrusionOk="0">
                    <a:moveTo>
                      <a:pt x="427" y="1"/>
                    </a:moveTo>
                    <a:cubicBezTo>
                      <a:pt x="201" y="1"/>
                      <a:pt x="24" y="186"/>
                      <a:pt x="9" y="416"/>
                    </a:cubicBezTo>
                    <a:cubicBezTo>
                      <a:pt x="0" y="710"/>
                      <a:pt x="223" y="862"/>
                      <a:pt x="444" y="862"/>
                    </a:cubicBezTo>
                    <a:cubicBezTo>
                      <a:pt x="653" y="862"/>
                      <a:pt x="860" y="726"/>
                      <a:pt x="868" y="447"/>
                    </a:cubicBezTo>
                    <a:cubicBezTo>
                      <a:pt x="868" y="209"/>
                      <a:pt x="693" y="18"/>
                      <a:pt x="454" y="2"/>
                    </a:cubicBezTo>
                    <a:cubicBezTo>
                      <a:pt x="445" y="1"/>
                      <a:pt x="436"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1774245" y="3953066"/>
                <a:ext cx="25507" cy="25981"/>
              </a:xfrm>
              <a:custGeom>
                <a:avLst/>
                <a:gdLst/>
                <a:ahLst/>
                <a:cxnLst/>
                <a:rect l="l" t="t" r="r" b="b"/>
                <a:pathLst>
                  <a:path w="861" h="877" extrusionOk="0">
                    <a:moveTo>
                      <a:pt x="446" y="1"/>
                    </a:moveTo>
                    <a:cubicBezTo>
                      <a:pt x="192" y="17"/>
                      <a:pt x="1" y="208"/>
                      <a:pt x="1" y="462"/>
                    </a:cubicBezTo>
                    <a:cubicBezTo>
                      <a:pt x="17" y="685"/>
                      <a:pt x="208" y="860"/>
                      <a:pt x="446" y="876"/>
                    </a:cubicBezTo>
                    <a:cubicBezTo>
                      <a:pt x="701" y="828"/>
                      <a:pt x="860" y="685"/>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1569714" y="3363529"/>
                <a:ext cx="30573" cy="25626"/>
              </a:xfrm>
              <a:custGeom>
                <a:avLst/>
                <a:gdLst/>
                <a:ahLst/>
                <a:cxnLst/>
                <a:rect l="l" t="t" r="r" b="b"/>
                <a:pathLst>
                  <a:path w="1032" h="865" extrusionOk="0">
                    <a:moveTo>
                      <a:pt x="559" y="1"/>
                    </a:moveTo>
                    <a:cubicBezTo>
                      <a:pt x="6" y="1"/>
                      <a:pt x="1" y="864"/>
                      <a:pt x="571" y="864"/>
                    </a:cubicBezTo>
                    <a:cubicBezTo>
                      <a:pt x="581" y="864"/>
                      <a:pt x="591" y="864"/>
                      <a:pt x="601" y="864"/>
                    </a:cubicBezTo>
                    <a:cubicBezTo>
                      <a:pt x="824" y="864"/>
                      <a:pt x="1015" y="673"/>
                      <a:pt x="1031" y="434"/>
                    </a:cubicBezTo>
                    <a:cubicBezTo>
                      <a:pt x="1031" y="211"/>
                      <a:pt x="840" y="4"/>
                      <a:pt x="617" y="4"/>
                    </a:cubicBezTo>
                    <a:cubicBezTo>
                      <a:pt x="597" y="2"/>
                      <a:pt x="578"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396399" y="3241029"/>
                <a:ext cx="28144" cy="24085"/>
              </a:xfrm>
              <a:custGeom>
                <a:avLst/>
                <a:gdLst/>
                <a:ahLst/>
                <a:cxnLst/>
                <a:rect l="l" t="t" r="r" b="b"/>
                <a:pathLst>
                  <a:path w="950" h="813" extrusionOk="0">
                    <a:moveTo>
                      <a:pt x="536" y="0"/>
                    </a:moveTo>
                    <a:cubicBezTo>
                      <a:pt x="0" y="16"/>
                      <a:pt x="11" y="812"/>
                      <a:pt x="536" y="812"/>
                    </a:cubicBezTo>
                    <a:cubicBezTo>
                      <a:pt x="542" y="812"/>
                      <a:pt x="547" y="812"/>
                      <a:pt x="552" y="812"/>
                    </a:cubicBezTo>
                    <a:cubicBezTo>
                      <a:pt x="775" y="812"/>
                      <a:pt x="950" y="621"/>
                      <a:pt x="950" y="398"/>
                    </a:cubicBezTo>
                    <a:cubicBezTo>
                      <a:pt x="950" y="176"/>
                      <a:pt x="759"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39148" y="3317284"/>
                <a:ext cx="25270" cy="25626"/>
              </a:xfrm>
              <a:custGeom>
                <a:avLst/>
                <a:gdLst/>
                <a:ahLst/>
                <a:cxnLst/>
                <a:rect l="l" t="t" r="r" b="b"/>
                <a:pathLst>
                  <a:path w="853" h="865" extrusionOk="0">
                    <a:moveTo>
                      <a:pt x="416" y="1"/>
                    </a:moveTo>
                    <a:cubicBezTo>
                      <a:pt x="211" y="1"/>
                      <a:pt x="8" y="132"/>
                      <a:pt x="0" y="403"/>
                    </a:cubicBezTo>
                    <a:cubicBezTo>
                      <a:pt x="0" y="658"/>
                      <a:pt x="160" y="817"/>
                      <a:pt x="414" y="865"/>
                    </a:cubicBezTo>
                    <a:cubicBezTo>
                      <a:pt x="653" y="865"/>
                      <a:pt x="844" y="674"/>
                      <a:pt x="844" y="435"/>
                    </a:cubicBezTo>
                    <a:cubicBezTo>
                      <a:pt x="852" y="148"/>
                      <a:pt x="633"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1534223" y="3483036"/>
                <a:ext cx="25507" cy="24915"/>
              </a:xfrm>
              <a:custGeom>
                <a:avLst/>
                <a:gdLst/>
                <a:ahLst/>
                <a:cxnLst/>
                <a:rect l="l" t="t" r="r" b="b"/>
                <a:pathLst>
                  <a:path w="861" h="841" extrusionOk="0">
                    <a:moveTo>
                      <a:pt x="446" y="1"/>
                    </a:moveTo>
                    <a:cubicBezTo>
                      <a:pt x="251" y="1"/>
                      <a:pt x="56" y="124"/>
                      <a:pt x="33" y="379"/>
                    </a:cubicBezTo>
                    <a:cubicBezTo>
                      <a:pt x="1" y="634"/>
                      <a:pt x="176" y="793"/>
                      <a:pt x="431" y="841"/>
                    </a:cubicBezTo>
                    <a:cubicBezTo>
                      <a:pt x="669" y="841"/>
                      <a:pt x="860" y="650"/>
                      <a:pt x="860" y="411"/>
                    </a:cubicBezTo>
                    <a:cubicBezTo>
                      <a:pt x="860" y="140"/>
                      <a:pt x="653"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1591755" y="3304782"/>
                <a:ext cx="25033" cy="24915"/>
              </a:xfrm>
              <a:custGeom>
                <a:avLst/>
                <a:gdLst/>
                <a:ahLst/>
                <a:cxnLst/>
                <a:rect l="l" t="t" r="r" b="b"/>
                <a:pathLst>
                  <a:path w="845" h="841" extrusionOk="0">
                    <a:moveTo>
                      <a:pt x="430" y="1"/>
                    </a:moveTo>
                    <a:cubicBezTo>
                      <a:pt x="235" y="1"/>
                      <a:pt x="40" y="125"/>
                      <a:pt x="17" y="379"/>
                    </a:cubicBezTo>
                    <a:cubicBezTo>
                      <a:pt x="1" y="634"/>
                      <a:pt x="160" y="793"/>
                      <a:pt x="430" y="841"/>
                    </a:cubicBezTo>
                    <a:cubicBezTo>
                      <a:pt x="653" y="841"/>
                      <a:pt x="844" y="650"/>
                      <a:pt x="844" y="411"/>
                    </a:cubicBezTo>
                    <a:cubicBezTo>
                      <a:pt x="844" y="141"/>
                      <a:pt x="637"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478757" y="3397005"/>
                <a:ext cx="25033" cy="24204"/>
              </a:xfrm>
              <a:custGeom>
                <a:avLst/>
                <a:gdLst/>
                <a:ahLst/>
                <a:cxnLst/>
                <a:rect l="l" t="t" r="r" b="b"/>
                <a:pathLst>
                  <a:path w="845" h="817" extrusionOk="0">
                    <a:moveTo>
                      <a:pt x="394" y="1"/>
                    </a:moveTo>
                    <a:cubicBezTo>
                      <a:pt x="178" y="1"/>
                      <a:pt x="2" y="181"/>
                      <a:pt x="16" y="402"/>
                    </a:cubicBezTo>
                    <a:cubicBezTo>
                      <a:pt x="0" y="625"/>
                      <a:pt x="176" y="816"/>
                      <a:pt x="398" y="816"/>
                    </a:cubicBezTo>
                    <a:cubicBezTo>
                      <a:pt x="408" y="817"/>
                      <a:pt x="418" y="817"/>
                      <a:pt x="428" y="817"/>
                    </a:cubicBezTo>
                    <a:cubicBezTo>
                      <a:pt x="654" y="817"/>
                      <a:pt x="844" y="647"/>
                      <a:pt x="844" y="418"/>
                    </a:cubicBezTo>
                    <a:cubicBezTo>
                      <a:pt x="844" y="195"/>
                      <a:pt x="669" y="4"/>
                      <a:pt x="446" y="4"/>
                    </a:cubicBezTo>
                    <a:cubicBezTo>
                      <a:pt x="429" y="2"/>
                      <a:pt x="411"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1784791" y="3106621"/>
                <a:ext cx="28144" cy="24085"/>
              </a:xfrm>
              <a:custGeom>
                <a:avLst/>
                <a:gdLst/>
                <a:ahLst/>
                <a:cxnLst/>
                <a:rect l="l" t="t" r="r" b="b"/>
                <a:pathLst>
                  <a:path w="950" h="813" extrusionOk="0">
                    <a:moveTo>
                      <a:pt x="536" y="1"/>
                    </a:moveTo>
                    <a:cubicBezTo>
                      <a:pt x="0" y="17"/>
                      <a:pt x="11" y="813"/>
                      <a:pt x="536" y="813"/>
                    </a:cubicBezTo>
                    <a:cubicBezTo>
                      <a:pt x="542" y="813"/>
                      <a:pt x="547" y="813"/>
                      <a:pt x="552" y="813"/>
                    </a:cubicBezTo>
                    <a:cubicBezTo>
                      <a:pt x="775" y="813"/>
                      <a:pt x="950" y="622"/>
                      <a:pt x="934" y="399"/>
                    </a:cubicBezTo>
                    <a:cubicBezTo>
                      <a:pt x="934" y="176"/>
                      <a:pt x="759"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227418" y="3969064"/>
                <a:ext cx="25951" cy="24618"/>
              </a:xfrm>
              <a:custGeom>
                <a:avLst/>
                <a:gdLst/>
                <a:ahLst/>
                <a:cxnLst/>
                <a:rect l="l" t="t" r="r" b="b"/>
                <a:pathLst>
                  <a:path w="876" h="831" extrusionOk="0">
                    <a:moveTo>
                      <a:pt x="418" y="1"/>
                    </a:moveTo>
                    <a:cubicBezTo>
                      <a:pt x="207" y="1"/>
                      <a:pt x="32" y="171"/>
                      <a:pt x="32" y="400"/>
                    </a:cubicBezTo>
                    <a:cubicBezTo>
                      <a:pt x="0" y="623"/>
                      <a:pt x="191" y="830"/>
                      <a:pt x="430" y="830"/>
                    </a:cubicBezTo>
                    <a:cubicBezTo>
                      <a:pt x="441" y="830"/>
                      <a:pt x="451" y="831"/>
                      <a:pt x="462" y="831"/>
                    </a:cubicBezTo>
                    <a:cubicBezTo>
                      <a:pt x="697" y="831"/>
                      <a:pt x="829" y="660"/>
                      <a:pt x="860" y="416"/>
                    </a:cubicBezTo>
                    <a:cubicBezTo>
                      <a:pt x="875" y="186"/>
                      <a:pt x="699" y="1"/>
                      <a:pt x="474" y="1"/>
                    </a:cubicBezTo>
                    <a:cubicBezTo>
                      <a:pt x="465" y="1"/>
                      <a:pt x="455" y="1"/>
                      <a:pt x="446" y="2"/>
                    </a:cubicBezTo>
                    <a:cubicBezTo>
                      <a:pt x="437" y="1"/>
                      <a:pt x="427"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1576231" y="3757838"/>
                <a:ext cx="25448" cy="24115"/>
              </a:xfrm>
              <a:custGeom>
                <a:avLst/>
                <a:gdLst/>
                <a:ahLst/>
                <a:cxnLst/>
                <a:rect l="l" t="t" r="r" b="b"/>
                <a:pathLst>
                  <a:path w="859" h="814" extrusionOk="0">
                    <a:moveTo>
                      <a:pt x="417" y="0"/>
                    </a:moveTo>
                    <a:cubicBezTo>
                      <a:pt x="191" y="0"/>
                      <a:pt x="0" y="185"/>
                      <a:pt x="15" y="415"/>
                    </a:cubicBezTo>
                    <a:cubicBezTo>
                      <a:pt x="15" y="629"/>
                      <a:pt x="177" y="814"/>
                      <a:pt x="387" y="814"/>
                    </a:cubicBezTo>
                    <a:cubicBezTo>
                      <a:pt x="396" y="814"/>
                      <a:pt x="405" y="813"/>
                      <a:pt x="413" y="813"/>
                    </a:cubicBezTo>
                    <a:cubicBezTo>
                      <a:pt x="423" y="813"/>
                      <a:pt x="433" y="814"/>
                      <a:pt x="443" y="814"/>
                    </a:cubicBezTo>
                    <a:cubicBezTo>
                      <a:pt x="668" y="814"/>
                      <a:pt x="843" y="643"/>
                      <a:pt x="843" y="415"/>
                    </a:cubicBezTo>
                    <a:cubicBezTo>
                      <a:pt x="859" y="192"/>
                      <a:pt x="668" y="1"/>
                      <a:pt x="445" y="1"/>
                    </a:cubicBezTo>
                    <a:cubicBezTo>
                      <a:pt x="436" y="0"/>
                      <a:pt x="427"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401110" y="3830922"/>
                <a:ext cx="28173" cy="23670"/>
              </a:xfrm>
              <a:custGeom>
                <a:avLst/>
                <a:gdLst/>
                <a:ahLst/>
                <a:cxnLst/>
                <a:rect l="l" t="t" r="r" b="b"/>
                <a:pathLst>
                  <a:path w="951" h="799" extrusionOk="0">
                    <a:moveTo>
                      <a:pt x="537" y="1"/>
                    </a:moveTo>
                    <a:cubicBezTo>
                      <a:pt x="26" y="1"/>
                      <a:pt x="0" y="781"/>
                      <a:pt x="520" y="797"/>
                    </a:cubicBezTo>
                    <a:cubicBezTo>
                      <a:pt x="530" y="798"/>
                      <a:pt x="539" y="798"/>
                      <a:pt x="548" y="798"/>
                    </a:cubicBezTo>
                    <a:cubicBezTo>
                      <a:pt x="758" y="798"/>
                      <a:pt x="918" y="628"/>
                      <a:pt x="918" y="415"/>
                    </a:cubicBezTo>
                    <a:cubicBezTo>
                      <a:pt x="950" y="192"/>
                      <a:pt x="775"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1616314" y="3837973"/>
                <a:ext cx="24529" cy="23285"/>
              </a:xfrm>
              <a:custGeom>
                <a:avLst/>
                <a:gdLst/>
                <a:ahLst/>
                <a:cxnLst/>
                <a:rect l="l" t="t" r="r" b="b"/>
                <a:pathLst>
                  <a:path w="828" h="786" extrusionOk="0">
                    <a:moveTo>
                      <a:pt x="399" y="1"/>
                    </a:moveTo>
                    <a:cubicBezTo>
                      <a:pt x="175" y="1"/>
                      <a:pt x="1" y="171"/>
                      <a:pt x="31" y="384"/>
                    </a:cubicBezTo>
                    <a:cubicBezTo>
                      <a:pt x="2" y="605"/>
                      <a:pt x="177" y="785"/>
                      <a:pt x="380" y="785"/>
                    </a:cubicBezTo>
                    <a:cubicBezTo>
                      <a:pt x="396" y="785"/>
                      <a:pt x="413" y="784"/>
                      <a:pt x="429" y="782"/>
                    </a:cubicBezTo>
                    <a:cubicBezTo>
                      <a:pt x="684" y="782"/>
                      <a:pt x="811" y="623"/>
                      <a:pt x="827" y="384"/>
                    </a:cubicBezTo>
                    <a:cubicBezTo>
                      <a:pt x="812" y="171"/>
                      <a:pt x="651" y="1"/>
                      <a:pt x="455" y="1"/>
                    </a:cubicBezTo>
                    <a:cubicBezTo>
                      <a:pt x="447" y="1"/>
                      <a:pt x="438" y="1"/>
                      <a:pt x="429" y="2"/>
                    </a:cubicBezTo>
                    <a:cubicBezTo>
                      <a:pt x="419" y="1"/>
                      <a:pt x="409"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384905" y="3890824"/>
                <a:ext cx="23137" cy="22248"/>
              </a:xfrm>
              <a:custGeom>
                <a:avLst/>
                <a:gdLst/>
                <a:ahLst/>
                <a:cxnLst/>
                <a:rect l="l" t="t" r="r" b="b"/>
                <a:pathLst>
                  <a:path w="781" h="751" extrusionOk="0">
                    <a:moveTo>
                      <a:pt x="383" y="1"/>
                    </a:moveTo>
                    <a:cubicBezTo>
                      <a:pt x="176" y="1"/>
                      <a:pt x="1" y="176"/>
                      <a:pt x="17" y="383"/>
                    </a:cubicBezTo>
                    <a:cubicBezTo>
                      <a:pt x="25" y="627"/>
                      <a:pt x="213" y="751"/>
                      <a:pt x="400" y="751"/>
                    </a:cubicBezTo>
                    <a:cubicBezTo>
                      <a:pt x="591" y="751"/>
                      <a:pt x="781" y="623"/>
                      <a:pt x="781" y="367"/>
                    </a:cubicBezTo>
                    <a:cubicBezTo>
                      <a:pt x="765" y="128"/>
                      <a:pt x="622" y="17"/>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307110" y="3929929"/>
                <a:ext cx="24974" cy="23759"/>
              </a:xfrm>
              <a:custGeom>
                <a:avLst/>
                <a:gdLst/>
                <a:ahLst/>
                <a:cxnLst/>
                <a:rect l="l" t="t" r="r" b="b"/>
                <a:pathLst>
                  <a:path w="843" h="802" extrusionOk="0">
                    <a:moveTo>
                      <a:pt x="402" y="1"/>
                    </a:moveTo>
                    <a:cubicBezTo>
                      <a:pt x="192" y="1"/>
                      <a:pt x="17" y="170"/>
                      <a:pt x="32" y="384"/>
                    </a:cubicBezTo>
                    <a:cubicBezTo>
                      <a:pt x="0" y="607"/>
                      <a:pt x="176" y="798"/>
                      <a:pt x="398" y="798"/>
                    </a:cubicBezTo>
                    <a:cubicBezTo>
                      <a:pt x="416" y="800"/>
                      <a:pt x="433" y="801"/>
                      <a:pt x="451" y="801"/>
                    </a:cubicBezTo>
                    <a:cubicBezTo>
                      <a:pt x="666" y="801"/>
                      <a:pt x="843" y="621"/>
                      <a:pt x="828" y="400"/>
                    </a:cubicBezTo>
                    <a:cubicBezTo>
                      <a:pt x="828" y="186"/>
                      <a:pt x="667" y="1"/>
                      <a:pt x="456" y="1"/>
                    </a:cubicBezTo>
                    <a:cubicBezTo>
                      <a:pt x="448" y="1"/>
                      <a:pt x="439" y="1"/>
                      <a:pt x="430" y="2"/>
                    </a:cubicBezTo>
                    <a:cubicBezTo>
                      <a:pt x="421" y="1"/>
                      <a:pt x="41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1712003" y="3934195"/>
                <a:ext cx="27847" cy="23611"/>
              </a:xfrm>
              <a:custGeom>
                <a:avLst/>
                <a:gdLst/>
                <a:ahLst/>
                <a:cxnLst/>
                <a:rect l="l" t="t" r="r" b="b"/>
                <a:pathLst>
                  <a:path w="940" h="797" extrusionOk="0">
                    <a:moveTo>
                      <a:pt x="568" y="0"/>
                    </a:moveTo>
                    <a:cubicBezTo>
                      <a:pt x="559" y="0"/>
                      <a:pt x="551" y="0"/>
                      <a:pt x="542" y="1"/>
                    </a:cubicBezTo>
                    <a:cubicBezTo>
                      <a:pt x="1" y="1"/>
                      <a:pt x="1" y="797"/>
                      <a:pt x="542" y="797"/>
                    </a:cubicBezTo>
                    <a:cubicBezTo>
                      <a:pt x="781" y="797"/>
                      <a:pt x="908" y="654"/>
                      <a:pt x="940" y="399"/>
                    </a:cubicBezTo>
                    <a:cubicBezTo>
                      <a:pt x="940" y="185"/>
                      <a:pt x="778"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2012400" y="4031247"/>
                <a:ext cx="25418" cy="23818"/>
              </a:xfrm>
              <a:custGeom>
                <a:avLst/>
                <a:gdLst/>
                <a:ahLst/>
                <a:cxnLst/>
                <a:rect l="l" t="t" r="r" b="b"/>
                <a:pathLst>
                  <a:path w="858" h="804" extrusionOk="0">
                    <a:moveTo>
                      <a:pt x="393" y="0"/>
                    </a:moveTo>
                    <a:cubicBezTo>
                      <a:pt x="191" y="0"/>
                      <a:pt x="16" y="165"/>
                      <a:pt x="16" y="370"/>
                    </a:cubicBezTo>
                    <a:cubicBezTo>
                      <a:pt x="0" y="593"/>
                      <a:pt x="159" y="784"/>
                      <a:pt x="382" y="800"/>
                    </a:cubicBezTo>
                    <a:cubicBezTo>
                      <a:pt x="401" y="803"/>
                      <a:pt x="420" y="804"/>
                      <a:pt x="439" y="804"/>
                    </a:cubicBezTo>
                    <a:cubicBezTo>
                      <a:pt x="639" y="804"/>
                      <a:pt x="812" y="653"/>
                      <a:pt x="812" y="450"/>
                    </a:cubicBezTo>
                    <a:cubicBezTo>
                      <a:pt x="858" y="219"/>
                      <a:pt x="696" y="3"/>
                      <a:pt x="470" y="3"/>
                    </a:cubicBezTo>
                    <a:cubicBezTo>
                      <a:pt x="462" y="3"/>
                      <a:pt x="454" y="4"/>
                      <a:pt x="446" y="4"/>
                    </a:cubicBezTo>
                    <a:cubicBezTo>
                      <a:pt x="428" y="2"/>
                      <a:pt x="41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1946870" y="3028322"/>
                <a:ext cx="23967" cy="22456"/>
              </a:xfrm>
              <a:custGeom>
                <a:avLst/>
                <a:gdLst/>
                <a:ahLst/>
                <a:cxnLst/>
                <a:rect l="l" t="t" r="r" b="b"/>
                <a:pathLst>
                  <a:path w="809" h="758" extrusionOk="0">
                    <a:moveTo>
                      <a:pt x="371" y="1"/>
                    </a:moveTo>
                    <a:cubicBezTo>
                      <a:pt x="176" y="1"/>
                      <a:pt x="15" y="170"/>
                      <a:pt x="15" y="368"/>
                    </a:cubicBezTo>
                    <a:cubicBezTo>
                      <a:pt x="0" y="581"/>
                      <a:pt x="146" y="751"/>
                      <a:pt x="354" y="751"/>
                    </a:cubicBezTo>
                    <a:cubicBezTo>
                      <a:pt x="363" y="751"/>
                      <a:pt x="372" y="750"/>
                      <a:pt x="382" y="750"/>
                    </a:cubicBezTo>
                    <a:cubicBezTo>
                      <a:pt x="405" y="755"/>
                      <a:pt x="428" y="757"/>
                      <a:pt x="451" y="757"/>
                    </a:cubicBezTo>
                    <a:cubicBezTo>
                      <a:pt x="645" y="757"/>
                      <a:pt x="808" y="582"/>
                      <a:pt x="780" y="368"/>
                    </a:cubicBezTo>
                    <a:cubicBezTo>
                      <a:pt x="780" y="129"/>
                      <a:pt x="636" y="18"/>
                      <a:pt x="397" y="2"/>
                    </a:cubicBezTo>
                    <a:cubicBezTo>
                      <a:pt x="389" y="1"/>
                      <a:pt x="380"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2000135" y="3047667"/>
                <a:ext cx="28322" cy="23641"/>
              </a:xfrm>
              <a:custGeom>
                <a:avLst/>
                <a:gdLst/>
                <a:ahLst/>
                <a:cxnLst/>
                <a:rect l="l" t="t" r="r" b="b"/>
                <a:pathLst>
                  <a:path w="956" h="798" extrusionOk="0">
                    <a:moveTo>
                      <a:pt x="569" y="0"/>
                    </a:moveTo>
                    <a:cubicBezTo>
                      <a:pt x="560" y="0"/>
                      <a:pt x="551" y="1"/>
                      <a:pt x="541" y="1"/>
                    </a:cubicBezTo>
                    <a:cubicBezTo>
                      <a:pt x="0" y="1"/>
                      <a:pt x="16" y="797"/>
                      <a:pt x="557" y="797"/>
                    </a:cubicBezTo>
                    <a:cubicBezTo>
                      <a:pt x="764" y="797"/>
                      <a:pt x="955" y="606"/>
                      <a:pt x="939" y="399"/>
                    </a:cubicBezTo>
                    <a:cubicBezTo>
                      <a:pt x="955" y="171"/>
                      <a:pt x="780" y="0"/>
                      <a:pt x="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1864008" y="3067486"/>
                <a:ext cx="27699" cy="23611"/>
              </a:xfrm>
              <a:custGeom>
                <a:avLst/>
                <a:gdLst/>
                <a:ahLst/>
                <a:cxnLst/>
                <a:rect l="l" t="t" r="r" b="b"/>
                <a:pathLst>
                  <a:path w="935" h="797" extrusionOk="0">
                    <a:moveTo>
                      <a:pt x="537" y="1"/>
                    </a:moveTo>
                    <a:cubicBezTo>
                      <a:pt x="26" y="1"/>
                      <a:pt x="0" y="781"/>
                      <a:pt x="520" y="797"/>
                    </a:cubicBezTo>
                    <a:cubicBezTo>
                      <a:pt x="759" y="797"/>
                      <a:pt x="902" y="653"/>
                      <a:pt x="934" y="399"/>
                    </a:cubicBezTo>
                    <a:cubicBezTo>
                      <a:pt x="934" y="176"/>
                      <a:pt x="759"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2297689" y="3141993"/>
                <a:ext cx="27847" cy="23611"/>
              </a:xfrm>
              <a:custGeom>
                <a:avLst/>
                <a:gdLst/>
                <a:ahLst/>
                <a:cxnLst/>
                <a:rect l="l" t="t" r="r" b="b"/>
                <a:pathLst>
                  <a:path w="940" h="797" extrusionOk="0">
                    <a:moveTo>
                      <a:pt x="541" y="1"/>
                    </a:moveTo>
                    <a:cubicBezTo>
                      <a:pt x="16" y="1"/>
                      <a:pt x="0" y="797"/>
                      <a:pt x="525" y="797"/>
                    </a:cubicBezTo>
                    <a:cubicBezTo>
                      <a:pt x="764" y="797"/>
                      <a:pt x="892" y="653"/>
                      <a:pt x="923" y="399"/>
                    </a:cubicBezTo>
                    <a:cubicBezTo>
                      <a:pt x="939" y="192"/>
                      <a:pt x="764"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a:off x="1711292" y="3146881"/>
                <a:ext cx="24322" cy="23433"/>
              </a:xfrm>
              <a:custGeom>
                <a:avLst/>
                <a:gdLst/>
                <a:ahLst/>
                <a:cxnLst/>
                <a:rect l="l" t="t" r="r" b="b"/>
                <a:pathLst>
                  <a:path w="821" h="791" extrusionOk="0">
                    <a:moveTo>
                      <a:pt x="408" y="1"/>
                    </a:moveTo>
                    <a:cubicBezTo>
                      <a:pt x="205" y="1"/>
                      <a:pt x="1" y="140"/>
                      <a:pt x="9" y="409"/>
                    </a:cubicBezTo>
                    <a:cubicBezTo>
                      <a:pt x="25" y="663"/>
                      <a:pt x="168" y="775"/>
                      <a:pt x="423" y="791"/>
                    </a:cubicBezTo>
                    <a:cubicBezTo>
                      <a:pt x="645" y="791"/>
                      <a:pt x="821" y="616"/>
                      <a:pt x="805" y="393"/>
                    </a:cubicBezTo>
                    <a:cubicBezTo>
                      <a:pt x="797" y="128"/>
                      <a:pt x="603"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a:off x="2361086" y="3162286"/>
                <a:ext cx="22930" cy="22485"/>
              </a:xfrm>
              <a:custGeom>
                <a:avLst/>
                <a:gdLst/>
                <a:ahLst/>
                <a:cxnLst/>
                <a:rect l="l" t="t" r="r" b="b"/>
                <a:pathLst>
                  <a:path w="774" h="759" extrusionOk="0">
                    <a:moveTo>
                      <a:pt x="407" y="0"/>
                    </a:moveTo>
                    <a:cubicBezTo>
                      <a:pt x="184" y="16"/>
                      <a:pt x="25" y="128"/>
                      <a:pt x="9" y="366"/>
                    </a:cubicBezTo>
                    <a:cubicBezTo>
                      <a:pt x="1" y="627"/>
                      <a:pt x="193" y="759"/>
                      <a:pt x="384" y="759"/>
                    </a:cubicBezTo>
                    <a:cubicBezTo>
                      <a:pt x="567" y="759"/>
                      <a:pt x="749" y="639"/>
                      <a:pt x="757" y="398"/>
                    </a:cubicBezTo>
                    <a:cubicBezTo>
                      <a:pt x="773" y="175"/>
                      <a:pt x="614"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1612048" y="3246095"/>
                <a:ext cx="24056" cy="23285"/>
              </a:xfrm>
              <a:custGeom>
                <a:avLst/>
                <a:gdLst/>
                <a:ahLst/>
                <a:cxnLst/>
                <a:rect l="l" t="t" r="r" b="b"/>
                <a:pathLst>
                  <a:path w="812" h="786" extrusionOk="0">
                    <a:moveTo>
                      <a:pt x="405" y="0"/>
                    </a:moveTo>
                    <a:cubicBezTo>
                      <a:pt x="209" y="0"/>
                      <a:pt x="16" y="128"/>
                      <a:pt x="16" y="387"/>
                    </a:cubicBezTo>
                    <a:cubicBezTo>
                      <a:pt x="1" y="601"/>
                      <a:pt x="162" y="785"/>
                      <a:pt x="386" y="785"/>
                    </a:cubicBezTo>
                    <a:cubicBezTo>
                      <a:pt x="395" y="785"/>
                      <a:pt x="405" y="785"/>
                      <a:pt x="414" y="784"/>
                    </a:cubicBezTo>
                    <a:cubicBezTo>
                      <a:pt x="423" y="785"/>
                      <a:pt x="432" y="785"/>
                      <a:pt x="440" y="785"/>
                    </a:cubicBezTo>
                    <a:cubicBezTo>
                      <a:pt x="637" y="785"/>
                      <a:pt x="812" y="616"/>
                      <a:pt x="812" y="402"/>
                    </a:cubicBezTo>
                    <a:cubicBezTo>
                      <a:pt x="812" y="136"/>
                      <a:pt x="607" y="0"/>
                      <a:pt x="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2519313" y="3476815"/>
                <a:ext cx="23374" cy="23167"/>
              </a:xfrm>
              <a:custGeom>
                <a:avLst/>
                <a:gdLst/>
                <a:ahLst/>
                <a:cxnLst/>
                <a:rect l="l" t="t" r="r" b="b"/>
                <a:pathLst>
                  <a:path w="789" h="782" extrusionOk="0">
                    <a:moveTo>
                      <a:pt x="388" y="0"/>
                    </a:moveTo>
                    <a:cubicBezTo>
                      <a:pt x="193" y="0"/>
                      <a:pt x="1" y="131"/>
                      <a:pt x="16" y="398"/>
                    </a:cubicBezTo>
                    <a:cubicBezTo>
                      <a:pt x="0" y="605"/>
                      <a:pt x="175" y="780"/>
                      <a:pt x="382" y="780"/>
                    </a:cubicBezTo>
                    <a:cubicBezTo>
                      <a:pt x="391" y="781"/>
                      <a:pt x="400" y="781"/>
                      <a:pt x="409" y="781"/>
                    </a:cubicBezTo>
                    <a:cubicBezTo>
                      <a:pt x="605" y="781"/>
                      <a:pt x="780" y="612"/>
                      <a:pt x="764" y="414"/>
                    </a:cubicBezTo>
                    <a:cubicBezTo>
                      <a:pt x="789" y="139"/>
                      <a:pt x="587"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2145831" y="4008732"/>
                <a:ext cx="27847" cy="23582"/>
              </a:xfrm>
              <a:custGeom>
                <a:avLst/>
                <a:gdLst/>
                <a:ahLst/>
                <a:cxnLst/>
                <a:rect l="l" t="t" r="r" b="b"/>
                <a:pathLst>
                  <a:path w="940" h="796" extrusionOk="0">
                    <a:moveTo>
                      <a:pt x="526" y="0"/>
                    </a:moveTo>
                    <a:cubicBezTo>
                      <a:pt x="1" y="0"/>
                      <a:pt x="1" y="796"/>
                      <a:pt x="526" y="796"/>
                    </a:cubicBezTo>
                    <a:cubicBezTo>
                      <a:pt x="781" y="796"/>
                      <a:pt x="908" y="653"/>
                      <a:pt x="924" y="398"/>
                    </a:cubicBezTo>
                    <a:cubicBezTo>
                      <a:pt x="940" y="175"/>
                      <a:pt x="749"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1537126" y="3678976"/>
                <a:ext cx="24470" cy="23344"/>
              </a:xfrm>
              <a:custGeom>
                <a:avLst/>
                <a:gdLst/>
                <a:ahLst/>
                <a:cxnLst/>
                <a:rect l="l" t="t" r="r" b="b"/>
                <a:pathLst>
                  <a:path w="826" h="788" extrusionOk="0">
                    <a:moveTo>
                      <a:pt x="376" y="1"/>
                    </a:moveTo>
                    <a:cubicBezTo>
                      <a:pt x="176" y="1"/>
                      <a:pt x="15" y="166"/>
                      <a:pt x="30" y="371"/>
                    </a:cubicBezTo>
                    <a:cubicBezTo>
                      <a:pt x="0" y="593"/>
                      <a:pt x="164" y="788"/>
                      <a:pt x="380" y="788"/>
                    </a:cubicBezTo>
                    <a:cubicBezTo>
                      <a:pt x="395" y="788"/>
                      <a:pt x="412" y="787"/>
                      <a:pt x="428" y="785"/>
                    </a:cubicBezTo>
                    <a:cubicBezTo>
                      <a:pt x="667" y="785"/>
                      <a:pt x="794" y="657"/>
                      <a:pt x="826" y="387"/>
                    </a:cubicBezTo>
                    <a:cubicBezTo>
                      <a:pt x="826" y="173"/>
                      <a:pt x="665" y="4"/>
                      <a:pt x="456" y="4"/>
                    </a:cubicBezTo>
                    <a:cubicBezTo>
                      <a:pt x="447" y="4"/>
                      <a:pt x="437" y="4"/>
                      <a:pt x="428" y="5"/>
                    </a:cubicBezTo>
                    <a:cubicBezTo>
                      <a:pt x="410" y="2"/>
                      <a:pt x="393"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2498250" y="3536213"/>
                <a:ext cx="27699" cy="23641"/>
              </a:xfrm>
              <a:custGeom>
                <a:avLst/>
                <a:gdLst/>
                <a:ahLst/>
                <a:cxnLst/>
                <a:rect l="l" t="t" r="r" b="b"/>
                <a:pathLst>
                  <a:path w="935" h="798" extrusionOk="0">
                    <a:moveTo>
                      <a:pt x="521" y="1"/>
                    </a:moveTo>
                    <a:cubicBezTo>
                      <a:pt x="11" y="1"/>
                      <a:pt x="0" y="781"/>
                      <a:pt x="520" y="797"/>
                    </a:cubicBezTo>
                    <a:cubicBezTo>
                      <a:pt x="530" y="797"/>
                      <a:pt x="539" y="798"/>
                      <a:pt x="548" y="798"/>
                    </a:cubicBezTo>
                    <a:cubicBezTo>
                      <a:pt x="758" y="798"/>
                      <a:pt x="918" y="628"/>
                      <a:pt x="918" y="415"/>
                    </a:cubicBezTo>
                    <a:cubicBezTo>
                      <a:pt x="934" y="192"/>
                      <a:pt x="759" y="1"/>
                      <a:pt x="536" y="1"/>
                    </a:cubicBezTo>
                    <a:cubicBezTo>
                      <a:pt x="531" y="1"/>
                      <a:pt x="526"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
              <p:cNvSpPr/>
              <p:nvPr/>
            </p:nvSpPr>
            <p:spPr>
              <a:xfrm>
                <a:off x="1512212" y="3542790"/>
                <a:ext cx="27699" cy="23641"/>
              </a:xfrm>
              <a:custGeom>
                <a:avLst/>
                <a:gdLst/>
                <a:ahLst/>
                <a:cxnLst/>
                <a:rect l="l" t="t" r="r" b="b"/>
                <a:pathLst>
                  <a:path w="935" h="798" extrusionOk="0">
                    <a:moveTo>
                      <a:pt x="563" y="1"/>
                    </a:moveTo>
                    <a:cubicBezTo>
                      <a:pt x="554" y="1"/>
                      <a:pt x="546" y="1"/>
                      <a:pt x="537" y="2"/>
                    </a:cubicBezTo>
                    <a:cubicBezTo>
                      <a:pt x="532" y="1"/>
                      <a:pt x="527" y="1"/>
                      <a:pt x="521" y="1"/>
                    </a:cubicBezTo>
                    <a:cubicBezTo>
                      <a:pt x="11" y="1"/>
                      <a:pt x="1" y="782"/>
                      <a:pt x="521" y="797"/>
                    </a:cubicBezTo>
                    <a:cubicBezTo>
                      <a:pt x="760" y="797"/>
                      <a:pt x="887" y="654"/>
                      <a:pt x="919" y="400"/>
                    </a:cubicBezTo>
                    <a:cubicBezTo>
                      <a:pt x="934" y="185"/>
                      <a:pt x="773"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
              <p:cNvSpPr/>
              <p:nvPr/>
            </p:nvSpPr>
            <p:spPr>
              <a:xfrm>
                <a:off x="2458019" y="3262211"/>
                <a:ext cx="24529" cy="21330"/>
              </a:xfrm>
              <a:custGeom>
                <a:avLst/>
                <a:gdLst/>
                <a:ahLst/>
                <a:cxnLst/>
                <a:rect l="l" t="t" r="r" b="b"/>
                <a:pathLst>
                  <a:path w="828" h="720" extrusionOk="0">
                    <a:moveTo>
                      <a:pt x="481" y="1"/>
                    </a:moveTo>
                    <a:cubicBezTo>
                      <a:pt x="470" y="1"/>
                      <a:pt x="458" y="1"/>
                      <a:pt x="446" y="2"/>
                    </a:cubicBezTo>
                    <a:cubicBezTo>
                      <a:pt x="0" y="34"/>
                      <a:pt x="0" y="686"/>
                      <a:pt x="446" y="718"/>
                    </a:cubicBezTo>
                    <a:cubicBezTo>
                      <a:pt x="457" y="719"/>
                      <a:pt x="468" y="719"/>
                      <a:pt x="478" y="719"/>
                    </a:cubicBezTo>
                    <a:cubicBezTo>
                      <a:pt x="695" y="719"/>
                      <a:pt x="797" y="564"/>
                      <a:pt x="828" y="352"/>
                    </a:cubicBezTo>
                    <a:cubicBezTo>
                      <a:pt x="798" y="140"/>
                      <a:pt x="696" y="1"/>
                      <a:pt x="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2501894" y="3732834"/>
                <a:ext cx="22633" cy="21774"/>
              </a:xfrm>
              <a:custGeom>
                <a:avLst/>
                <a:gdLst/>
                <a:ahLst/>
                <a:cxnLst/>
                <a:rect l="l" t="t" r="r" b="b"/>
                <a:pathLst>
                  <a:path w="764" h="735" extrusionOk="0">
                    <a:moveTo>
                      <a:pt x="401" y="0"/>
                    </a:moveTo>
                    <a:cubicBezTo>
                      <a:pt x="389" y="0"/>
                      <a:pt x="378" y="1"/>
                      <a:pt x="365" y="1"/>
                    </a:cubicBezTo>
                    <a:cubicBezTo>
                      <a:pt x="357" y="1"/>
                      <a:pt x="348" y="0"/>
                      <a:pt x="339" y="0"/>
                    </a:cubicBezTo>
                    <a:cubicBezTo>
                      <a:pt x="145" y="0"/>
                      <a:pt x="0" y="169"/>
                      <a:pt x="15" y="352"/>
                    </a:cubicBezTo>
                    <a:cubicBezTo>
                      <a:pt x="0" y="565"/>
                      <a:pt x="160" y="735"/>
                      <a:pt x="369" y="735"/>
                    </a:cubicBezTo>
                    <a:cubicBezTo>
                      <a:pt x="379" y="735"/>
                      <a:pt x="388" y="734"/>
                      <a:pt x="397" y="734"/>
                    </a:cubicBezTo>
                    <a:cubicBezTo>
                      <a:pt x="620" y="718"/>
                      <a:pt x="732" y="574"/>
                      <a:pt x="763" y="352"/>
                    </a:cubicBezTo>
                    <a:cubicBezTo>
                      <a:pt x="718" y="140"/>
                      <a:pt x="615"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1657315" y="3915917"/>
                <a:ext cx="22189" cy="21626"/>
              </a:xfrm>
              <a:custGeom>
                <a:avLst/>
                <a:gdLst/>
                <a:ahLst/>
                <a:cxnLst/>
                <a:rect l="l" t="t" r="r" b="b"/>
                <a:pathLst>
                  <a:path w="749" h="730" extrusionOk="0">
                    <a:moveTo>
                      <a:pt x="367" y="1"/>
                    </a:moveTo>
                    <a:cubicBezTo>
                      <a:pt x="183" y="1"/>
                      <a:pt x="0" y="125"/>
                      <a:pt x="0" y="363"/>
                    </a:cubicBezTo>
                    <a:cubicBezTo>
                      <a:pt x="16" y="602"/>
                      <a:pt x="159" y="714"/>
                      <a:pt x="398" y="729"/>
                    </a:cubicBezTo>
                    <a:cubicBezTo>
                      <a:pt x="589" y="729"/>
                      <a:pt x="748" y="538"/>
                      <a:pt x="732" y="332"/>
                    </a:cubicBezTo>
                    <a:cubicBezTo>
                      <a:pt x="709" y="109"/>
                      <a:pt x="538"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1633259" y="3186786"/>
                <a:ext cx="21715" cy="22337"/>
              </a:xfrm>
              <a:custGeom>
                <a:avLst/>
                <a:gdLst/>
                <a:ahLst/>
                <a:cxnLst/>
                <a:rect l="l" t="t" r="r" b="b"/>
                <a:pathLst>
                  <a:path w="733" h="754" extrusionOk="0">
                    <a:moveTo>
                      <a:pt x="367" y="1"/>
                    </a:moveTo>
                    <a:cubicBezTo>
                      <a:pt x="144" y="33"/>
                      <a:pt x="0" y="144"/>
                      <a:pt x="0" y="383"/>
                    </a:cubicBezTo>
                    <a:cubicBezTo>
                      <a:pt x="0" y="630"/>
                      <a:pt x="183" y="753"/>
                      <a:pt x="367" y="753"/>
                    </a:cubicBezTo>
                    <a:cubicBezTo>
                      <a:pt x="550" y="753"/>
                      <a:pt x="733" y="630"/>
                      <a:pt x="733" y="383"/>
                    </a:cubicBezTo>
                    <a:cubicBezTo>
                      <a:pt x="733" y="144"/>
                      <a:pt x="589"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2069132" y="4052073"/>
                <a:ext cx="26277" cy="22219"/>
              </a:xfrm>
              <a:custGeom>
                <a:avLst/>
                <a:gdLst/>
                <a:ahLst/>
                <a:cxnLst/>
                <a:rect l="l" t="t" r="r" b="b"/>
                <a:pathLst>
                  <a:path w="887" h="750" extrusionOk="0">
                    <a:moveTo>
                      <a:pt x="517" y="0"/>
                    </a:moveTo>
                    <a:cubicBezTo>
                      <a:pt x="508" y="0"/>
                      <a:pt x="498" y="1"/>
                      <a:pt x="489" y="1"/>
                    </a:cubicBezTo>
                    <a:cubicBezTo>
                      <a:pt x="0" y="17"/>
                      <a:pt x="26" y="750"/>
                      <a:pt x="505" y="750"/>
                    </a:cubicBezTo>
                    <a:cubicBezTo>
                      <a:pt x="510" y="750"/>
                      <a:pt x="515" y="750"/>
                      <a:pt x="520" y="750"/>
                    </a:cubicBezTo>
                    <a:cubicBezTo>
                      <a:pt x="759" y="734"/>
                      <a:pt x="871" y="574"/>
                      <a:pt x="887" y="352"/>
                    </a:cubicBezTo>
                    <a:cubicBezTo>
                      <a:pt x="871" y="154"/>
                      <a:pt x="71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1498851" y="3602721"/>
                <a:ext cx="22693" cy="21774"/>
              </a:xfrm>
              <a:custGeom>
                <a:avLst/>
                <a:gdLst/>
                <a:ahLst/>
                <a:cxnLst/>
                <a:rect l="l" t="t" r="r" b="b"/>
                <a:pathLst>
                  <a:path w="766" h="735" extrusionOk="0">
                    <a:moveTo>
                      <a:pt x="383" y="0"/>
                    </a:moveTo>
                    <a:cubicBezTo>
                      <a:pt x="160" y="16"/>
                      <a:pt x="17" y="127"/>
                      <a:pt x="1" y="366"/>
                    </a:cubicBezTo>
                    <a:cubicBezTo>
                      <a:pt x="9" y="611"/>
                      <a:pt x="193" y="735"/>
                      <a:pt x="377" y="735"/>
                    </a:cubicBezTo>
                    <a:cubicBezTo>
                      <a:pt x="551" y="735"/>
                      <a:pt x="726" y="623"/>
                      <a:pt x="749" y="398"/>
                    </a:cubicBezTo>
                    <a:cubicBezTo>
                      <a:pt x="765" y="191"/>
                      <a:pt x="60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2083796" y="3006814"/>
                <a:ext cx="21982" cy="21567"/>
              </a:xfrm>
              <a:custGeom>
                <a:avLst/>
                <a:gdLst/>
                <a:ahLst/>
                <a:cxnLst/>
                <a:rect l="l" t="t" r="r" b="b"/>
                <a:pathLst>
                  <a:path w="742" h="728" extrusionOk="0">
                    <a:moveTo>
                      <a:pt x="388" y="1"/>
                    </a:moveTo>
                    <a:cubicBezTo>
                      <a:pt x="195" y="1"/>
                      <a:pt x="1" y="137"/>
                      <a:pt x="25" y="393"/>
                    </a:cubicBezTo>
                    <a:cubicBezTo>
                      <a:pt x="41" y="584"/>
                      <a:pt x="201" y="728"/>
                      <a:pt x="407" y="728"/>
                    </a:cubicBezTo>
                    <a:cubicBezTo>
                      <a:pt x="614" y="680"/>
                      <a:pt x="742" y="584"/>
                      <a:pt x="742" y="362"/>
                    </a:cubicBezTo>
                    <a:cubicBezTo>
                      <a:pt x="742" y="117"/>
                      <a:pt x="566"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
              <p:cNvSpPr/>
              <p:nvPr/>
            </p:nvSpPr>
            <p:spPr>
              <a:xfrm>
                <a:off x="1934575" y="4071892"/>
                <a:ext cx="22189" cy="21745"/>
              </a:xfrm>
              <a:custGeom>
                <a:avLst/>
                <a:gdLst/>
                <a:ahLst/>
                <a:cxnLst/>
                <a:rect l="l" t="t" r="r" b="b"/>
                <a:pathLst>
                  <a:path w="749" h="734" extrusionOk="0">
                    <a:moveTo>
                      <a:pt x="367" y="1"/>
                    </a:moveTo>
                    <a:cubicBezTo>
                      <a:pt x="176" y="17"/>
                      <a:pt x="17" y="160"/>
                      <a:pt x="17" y="351"/>
                    </a:cubicBezTo>
                    <a:cubicBezTo>
                      <a:pt x="1" y="606"/>
                      <a:pt x="188" y="733"/>
                      <a:pt x="375" y="733"/>
                    </a:cubicBezTo>
                    <a:cubicBezTo>
                      <a:pt x="562" y="733"/>
                      <a:pt x="749" y="606"/>
                      <a:pt x="733" y="351"/>
                    </a:cubicBezTo>
                    <a:cubicBezTo>
                      <a:pt x="717" y="144"/>
                      <a:pt x="574"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
              <p:cNvSpPr/>
              <p:nvPr/>
            </p:nvSpPr>
            <p:spPr>
              <a:xfrm>
                <a:off x="1518225" y="3739440"/>
                <a:ext cx="22633" cy="21745"/>
              </a:xfrm>
              <a:custGeom>
                <a:avLst/>
                <a:gdLst/>
                <a:ahLst/>
                <a:cxnLst/>
                <a:rect l="l" t="t" r="r" b="b"/>
                <a:pathLst>
                  <a:path w="764" h="734" extrusionOk="0">
                    <a:moveTo>
                      <a:pt x="369" y="0"/>
                    </a:moveTo>
                    <a:cubicBezTo>
                      <a:pt x="160" y="0"/>
                      <a:pt x="1" y="170"/>
                      <a:pt x="31" y="383"/>
                    </a:cubicBezTo>
                    <a:cubicBezTo>
                      <a:pt x="16" y="574"/>
                      <a:pt x="175" y="733"/>
                      <a:pt x="382" y="733"/>
                    </a:cubicBezTo>
                    <a:cubicBezTo>
                      <a:pt x="604" y="733"/>
                      <a:pt x="732" y="590"/>
                      <a:pt x="764" y="367"/>
                    </a:cubicBezTo>
                    <a:cubicBezTo>
                      <a:pt x="716" y="160"/>
                      <a:pt x="604" y="17"/>
                      <a:pt x="398" y="1"/>
                    </a:cubicBezTo>
                    <a:cubicBezTo>
                      <a:pt x="388" y="0"/>
                      <a:pt x="37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
              <p:cNvSpPr/>
              <p:nvPr/>
            </p:nvSpPr>
            <p:spPr>
              <a:xfrm>
                <a:off x="2258969" y="3066479"/>
                <a:ext cx="25537" cy="20915"/>
              </a:xfrm>
              <a:custGeom>
                <a:avLst/>
                <a:gdLst/>
                <a:ahLst/>
                <a:cxnLst/>
                <a:rect l="l" t="t" r="r" b="b"/>
                <a:pathLst>
                  <a:path w="862" h="706" extrusionOk="0">
                    <a:moveTo>
                      <a:pt x="452" y="1"/>
                    </a:moveTo>
                    <a:cubicBezTo>
                      <a:pt x="0" y="1"/>
                      <a:pt x="0" y="705"/>
                      <a:pt x="452" y="705"/>
                    </a:cubicBezTo>
                    <a:cubicBezTo>
                      <a:pt x="466" y="705"/>
                      <a:pt x="480" y="705"/>
                      <a:pt x="495" y="703"/>
                    </a:cubicBezTo>
                    <a:cubicBezTo>
                      <a:pt x="718" y="703"/>
                      <a:pt x="830" y="560"/>
                      <a:pt x="861" y="353"/>
                    </a:cubicBezTo>
                    <a:cubicBezTo>
                      <a:pt x="846" y="162"/>
                      <a:pt x="686" y="3"/>
                      <a:pt x="495" y="3"/>
                    </a:cubicBezTo>
                    <a:cubicBezTo>
                      <a:pt x="480" y="2"/>
                      <a:pt x="466"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
              <p:cNvSpPr/>
              <p:nvPr/>
            </p:nvSpPr>
            <p:spPr>
              <a:xfrm>
                <a:off x="1516329" y="3345695"/>
                <a:ext cx="22189" cy="21300"/>
              </a:xfrm>
              <a:custGeom>
                <a:avLst/>
                <a:gdLst/>
                <a:ahLst/>
                <a:cxnLst/>
                <a:rect l="l" t="t" r="r" b="b"/>
                <a:pathLst>
                  <a:path w="749" h="719" extrusionOk="0">
                    <a:moveTo>
                      <a:pt x="370" y="0"/>
                    </a:moveTo>
                    <a:cubicBezTo>
                      <a:pt x="161" y="0"/>
                      <a:pt x="1" y="169"/>
                      <a:pt x="16" y="367"/>
                    </a:cubicBezTo>
                    <a:cubicBezTo>
                      <a:pt x="1" y="550"/>
                      <a:pt x="146" y="718"/>
                      <a:pt x="340" y="718"/>
                    </a:cubicBezTo>
                    <a:cubicBezTo>
                      <a:pt x="349" y="718"/>
                      <a:pt x="357" y="718"/>
                      <a:pt x="366" y="717"/>
                    </a:cubicBezTo>
                    <a:cubicBezTo>
                      <a:pt x="377" y="718"/>
                      <a:pt x="388" y="719"/>
                      <a:pt x="399" y="719"/>
                    </a:cubicBezTo>
                    <a:cubicBezTo>
                      <a:pt x="602" y="719"/>
                      <a:pt x="718" y="579"/>
                      <a:pt x="748" y="367"/>
                    </a:cubicBezTo>
                    <a:cubicBezTo>
                      <a:pt x="748" y="176"/>
                      <a:pt x="589" y="17"/>
                      <a:pt x="398" y="1"/>
                    </a:cubicBezTo>
                    <a:cubicBezTo>
                      <a:pt x="388" y="0"/>
                      <a:pt x="379"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2497154" y="3339118"/>
                <a:ext cx="25003" cy="21241"/>
              </a:xfrm>
              <a:custGeom>
                <a:avLst/>
                <a:gdLst/>
                <a:ahLst/>
                <a:cxnLst/>
                <a:rect l="l" t="t" r="r" b="b"/>
                <a:pathLst>
                  <a:path w="844" h="717" extrusionOk="0">
                    <a:moveTo>
                      <a:pt x="494" y="0"/>
                    </a:moveTo>
                    <a:cubicBezTo>
                      <a:pt x="16" y="0"/>
                      <a:pt x="0" y="717"/>
                      <a:pt x="478" y="717"/>
                    </a:cubicBezTo>
                    <a:cubicBezTo>
                      <a:pt x="701" y="717"/>
                      <a:pt x="812" y="573"/>
                      <a:pt x="844" y="350"/>
                    </a:cubicBezTo>
                    <a:cubicBezTo>
                      <a:pt x="828" y="159"/>
                      <a:pt x="685" y="16"/>
                      <a:pt x="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1729689" y="3087779"/>
                <a:ext cx="22426" cy="22189"/>
              </a:xfrm>
              <a:custGeom>
                <a:avLst/>
                <a:gdLst/>
                <a:ahLst/>
                <a:cxnLst/>
                <a:rect l="l" t="t" r="r" b="b"/>
                <a:pathLst>
                  <a:path w="757" h="749" extrusionOk="0">
                    <a:moveTo>
                      <a:pt x="359" y="0"/>
                    </a:moveTo>
                    <a:cubicBezTo>
                      <a:pt x="168" y="16"/>
                      <a:pt x="24" y="175"/>
                      <a:pt x="24" y="366"/>
                    </a:cubicBezTo>
                    <a:cubicBezTo>
                      <a:pt x="1" y="621"/>
                      <a:pt x="188" y="748"/>
                      <a:pt x="377" y="748"/>
                    </a:cubicBezTo>
                    <a:cubicBezTo>
                      <a:pt x="566" y="748"/>
                      <a:pt x="757" y="621"/>
                      <a:pt x="741" y="366"/>
                    </a:cubicBezTo>
                    <a:cubicBezTo>
                      <a:pt x="741" y="159"/>
                      <a:pt x="582" y="48"/>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1476276" y="3464432"/>
                <a:ext cx="22604" cy="21389"/>
              </a:xfrm>
              <a:custGeom>
                <a:avLst/>
                <a:gdLst/>
                <a:ahLst/>
                <a:cxnLst/>
                <a:rect l="l" t="t" r="r" b="b"/>
                <a:pathLst>
                  <a:path w="763" h="722" extrusionOk="0">
                    <a:moveTo>
                      <a:pt x="364" y="0"/>
                    </a:moveTo>
                    <a:cubicBezTo>
                      <a:pt x="193" y="0"/>
                      <a:pt x="47" y="148"/>
                      <a:pt x="47" y="323"/>
                    </a:cubicBezTo>
                    <a:cubicBezTo>
                      <a:pt x="1" y="522"/>
                      <a:pt x="162" y="721"/>
                      <a:pt x="359" y="721"/>
                    </a:cubicBezTo>
                    <a:cubicBezTo>
                      <a:pt x="366" y="721"/>
                      <a:pt x="373" y="721"/>
                      <a:pt x="381" y="721"/>
                    </a:cubicBezTo>
                    <a:cubicBezTo>
                      <a:pt x="391" y="721"/>
                      <a:pt x="400" y="722"/>
                      <a:pt x="409" y="722"/>
                    </a:cubicBezTo>
                    <a:cubicBezTo>
                      <a:pt x="600" y="722"/>
                      <a:pt x="717" y="568"/>
                      <a:pt x="763" y="386"/>
                    </a:cubicBezTo>
                    <a:cubicBezTo>
                      <a:pt x="763" y="179"/>
                      <a:pt x="620" y="20"/>
                      <a:pt x="413" y="4"/>
                    </a:cubicBezTo>
                    <a:cubicBezTo>
                      <a:pt x="396" y="2"/>
                      <a:pt x="3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a:off x="1815779" y="4032254"/>
                <a:ext cx="22160" cy="21330"/>
              </a:xfrm>
              <a:custGeom>
                <a:avLst/>
                <a:gdLst/>
                <a:ahLst/>
                <a:cxnLst/>
                <a:rect l="l" t="t" r="r" b="b"/>
                <a:pathLst>
                  <a:path w="748" h="720" extrusionOk="0">
                    <a:moveTo>
                      <a:pt x="355" y="1"/>
                    </a:moveTo>
                    <a:cubicBezTo>
                      <a:pt x="160" y="1"/>
                      <a:pt x="0" y="170"/>
                      <a:pt x="15" y="368"/>
                    </a:cubicBezTo>
                    <a:cubicBezTo>
                      <a:pt x="0" y="565"/>
                      <a:pt x="144" y="719"/>
                      <a:pt x="337" y="719"/>
                    </a:cubicBezTo>
                    <a:cubicBezTo>
                      <a:pt x="347" y="719"/>
                      <a:pt x="356" y="719"/>
                      <a:pt x="366" y="718"/>
                    </a:cubicBezTo>
                    <a:cubicBezTo>
                      <a:pt x="376" y="719"/>
                      <a:pt x="386" y="719"/>
                      <a:pt x="396" y="719"/>
                    </a:cubicBezTo>
                    <a:cubicBezTo>
                      <a:pt x="600" y="719"/>
                      <a:pt x="717" y="564"/>
                      <a:pt x="748" y="336"/>
                    </a:cubicBezTo>
                    <a:cubicBezTo>
                      <a:pt x="700" y="161"/>
                      <a:pt x="588" y="2"/>
                      <a:pt x="382" y="2"/>
                    </a:cubicBezTo>
                    <a:cubicBezTo>
                      <a:pt x="373" y="1"/>
                      <a:pt x="364"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a:off x="2209969" y="4030654"/>
                <a:ext cx="21241" cy="21004"/>
              </a:xfrm>
              <a:custGeom>
                <a:avLst/>
                <a:gdLst/>
                <a:ahLst/>
                <a:cxnLst/>
                <a:rect l="l" t="t" r="r" b="b"/>
                <a:pathLst>
                  <a:path w="717" h="709" extrusionOk="0">
                    <a:moveTo>
                      <a:pt x="359" y="0"/>
                    </a:moveTo>
                    <a:cubicBezTo>
                      <a:pt x="180" y="0"/>
                      <a:pt x="0" y="120"/>
                      <a:pt x="0" y="358"/>
                    </a:cubicBezTo>
                    <a:cubicBezTo>
                      <a:pt x="0" y="549"/>
                      <a:pt x="160" y="708"/>
                      <a:pt x="351" y="708"/>
                    </a:cubicBezTo>
                    <a:cubicBezTo>
                      <a:pt x="558" y="708"/>
                      <a:pt x="717" y="549"/>
                      <a:pt x="717" y="358"/>
                    </a:cubicBezTo>
                    <a:cubicBezTo>
                      <a:pt x="717" y="120"/>
                      <a:pt x="538"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a:off x="1756085" y="4014360"/>
                <a:ext cx="21982" cy="21774"/>
              </a:xfrm>
              <a:custGeom>
                <a:avLst/>
                <a:gdLst/>
                <a:ahLst/>
                <a:cxnLst/>
                <a:rect l="l" t="t" r="r" b="b"/>
                <a:pathLst>
                  <a:path w="742" h="735" extrusionOk="0">
                    <a:moveTo>
                      <a:pt x="382" y="1"/>
                    </a:moveTo>
                    <a:cubicBezTo>
                      <a:pt x="191" y="1"/>
                      <a:pt x="0" y="136"/>
                      <a:pt x="25" y="399"/>
                    </a:cubicBezTo>
                    <a:cubicBezTo>
                      <a:pt x="25" y="581"/>
                      <a:pt x="184" y="734"/>
                      <a:pt x="364" y="734"/>
                    </a:cubicBezTo>
                    <a:cubicBezTo>
                      <a:pt x="373" y="734"/>
                      <a:pt x="382" y="734"/>
                      <a:pt x="391" y="733"/>
                    </a:cubicBezTo>
                    <a:cubicBezTo>
                      <a:pt x="598" y="701"/>
                      <a:pt x="741" y="590"/>
                      <a:pt x="741" y="367"/>
                    </a:cubicBezTo>
                    <a:cubicBezTo>
                      <a:pt x="741" y="120"/>
                      <a:pt x="56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a:off x="2143550" y="3026841"/>
                <a:ext cx="22604" cy="21360"/>
              </a:xfrm>
              <a:custGeom>
                <a:avLst/>
                <a:gdLst/>
                <a:ahLst/>
                <a:cxnLst/>
                <a:rect l="l" t="t" r="r" b="b"/>
                <a:pathLst>
                  <a:path w="763" h="721" extrusionOk="0">
                    <a:moveTo>
                      <a:pt x="344" y="0"/>
                    </a:moveTo>
                    <a:cubicBezTo>
                      <a:pt x="147" y="0"/>
                      <a:pt x="1" y="165"/>
                      <a:pt x="30" y="370"/>
                    </a:cubicBezTo>
                    <a:cubicBezTo>
                      <a:pt x="14" y="561"/>
                      <a:pt x="173" y="720"/>
                      <a:pt x="380" y="720"/>
                    </a:cubicBezTo>
                    <a:cubicBezTo>
                      <a:pt x="603" y="720"/>
                      <a:pt x="730" y="577"/>
                      <a:pt x="762" y="354"/>
                    </a:cubicBezTo>
                    <a:cubicBezTo>
                      <a:pt x="714" y="147"/>
                      <a:pt x="603" y="4"/>
                      <a:pt x="396" y="4"/>
                    </a:cubicBezTo>
                    <a:cubicBezTo>
                      <a:pt x="378" y="1"/>
                      <a:pt x="361"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
              <p:cNvSpPr/>
              <p:nvPr/>
            </p:nvSpPr>
            <p:spPr>
              <a:xfrm>
                <a:off x="1557864" y="3818687"/>
                <a:ext cx="22604" cy="21745"/>
              </a:xfrm>
              <a:custGeom>
                <a:avLst/>
                <a:gdLst/>
                <a:ahLst/>
                <a:cxnLst/>
                <a:rect l="l" t="t" r="r" b="b"/>
                <a:pathLst>
                  <a:path w="763" h="734" extrusionOk="0">
                    <a:moveTo>
                      <a:pt x="381" y="0"/>
                    </a:moveTo>
                    <a:cubicBezTo>
                      <a:pt x="174" y="32"/>
                      <a:pt x="30" y="144"/>
                      <a:pt x="30" y="366"/>
                    </a:cubicBezTo>
                    <a:cubicBezTo>
                      <a:pt x="0" y="565"/>
                      <a:pt x="174" y="733"/>
                      <a:pt x="370" y="733"/>
                    </a:cubicBezTo>
                    <a:cubicBezTo>
                      <a:pt x="379" y="733"/>
                      <a:pt x="388" y="733"/>
                      <a:pt x="397" y="732"/>
                    </a:cubicBezTo>
                    <a:cubicBezTo>
                      <a:pt x="588" y="732"/>
                      <a:pt x="763" y="573"/>
                      <a:pt x="747" y="382"/>
                    </a:cubicBezTo>
                    <a:cubicBezTo>
                      <a:pt x="747" y="144"/>
                      <a:pt x="604" y="32"/>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
              <p:cNvSpPr/>
              <p:nvPr/>
            </p:nvSpPr>
            <p:spPr>
              <a:xfrm>
                <a:off x="2289186" y="3990779"/>
                <a:ext cx="21715" cy="21508"/>
              </a:xfrm>
              <a:custGeom>
                <a:avLst/>
                <a:gdLst/>
                <a:ahLst/>
                <a:cxnLst/>
                <a:rect l="l" t="t" r="r" b="b"/>
                <a:pathLst>
                  <a:path w="733" h="726" extrusionOk="0">
                    <a:moveTo>
                      <a:pt x="377" y="0"/>
                    </a:moveTo>
                    <a:cubicBezTo>
                      <a:pt x="368" y="0"/>
                      <a:pt x="360" y="0"/>
                      <a:pt x="351" y="1"/>
                    </a:cubicBezTo>
                    <a:cubicBezTo>
                      <a:pt x="144" y="33"/>
                      <a:pt x="1" y="144"/>
                      <a:pt x="1" y="367"/>
                    </a:cubicBezTo>
                    <a:cubicBezTo>
                      <a:pt x="1" y="606"/>
                      <a:pt x="180" y="725"/>
                      <a:pt x="359" y="725"/>
                    </a:cubicBezTo>
                    <a:cubicBezTo>
                      <a:pt x="538" y="725"/>
                      <a:pt x="717" y="606"/>
                      <a:pt x="717" y="367"/>
                    </a:cubicBezTo>
                    <a:cubicBezTo>
                      <a:pt x="732" y="169"/>
                      <a:pt x="572"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a:off x="1536119" y="3288192"/>
                <a:ext cx="22189" cy="21715"/>
              </a:xfrm>
              <a:custGeom>
                <a:avLst/>
                <a:gdLst/>
                <a:ahLst/>
                <a:cxnLst/>
                <a:rect l="l" t="t" r="r" b="b"/>
                <a:pathLst>
                  <a:path w="749" h="733" extrusionOk="0">
                    <a:moveTo>
                      <a:pt x="375" y="0"/>
                    </a:moveTo>
                    <a:cubicBezTo>
                      <a:pt x="187" y="0"/>
                      <a:pt x="0" y="128"/>
                      <a:pt x="16" y="382"/>
                    </a:cubicBezTo>
                    <a:cubicBezTo>
                      <a:pt x="16" y="589"/>
                      <a:pt x="176" y="701"/>
                      <a:pt x="382" y="732"/>
                    </a:cubicBezTo>
                    <a:cubicBezTo>
                      <a:pt x="573" y="732"/>
                      <a:pt x="733" y="573"/>
                      <a:pt x="733" y="382"/>
                    </a:cubicBezTo>
                    <a:cubicBezTo>
                      <a:pt x="749" y="128"/>
                      <a:pt x="562"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a:off x="1496244" y="3405093"/>
                <a:ext cx="22219" cy="21715"/>
              </a:xfrm>
              <a:custGeom>
                <a:avLst/>
                <a:gdLst/>
                <a:ahLst/>
                <a:cxnLst/>
                <a:rect l="l" t="t" r="r" b="b"/>
                <a:pathLst>
                  <a:path w="750" h="733" extrusionOk="0">
                    <a:moveTo>
                      <a:pt x="379" y="1"/>
                    </a:moveTo>
                    <a:cubicBezTo>
                      <a:pt x="186" y="1"/>
                      <a:pt x="40" y="154"/>
                      <a:pt x="25" y="336"/>
                    </a:cubicBezTo>
                    <a:cubicBezTo>
                      <a:pt x="1" y="597"/>
                      <a:pt x="193" y="732"/>
                      <a:pt x="384" y="732"/>
                    </a:cubicBezTo>
                    <a:cubicBezTo>
                      <a:pt x="567" y="732"/>
                      <a:pt x="749" y="608"/>
                      <a:pt x="742" y="352"/>
                    </a:cubicBezTo>
                    <a:cubicBezTo>
                      <a:pt x="742" y="161"/>
                      <a:pt x="598" y="2"/>
                      <a:pt x="407" y="2"/>
                    </a:cubicBezTo>
                    <a:cubicBezTo>
                      <a:pt x="398" y="1"/>
                      <a:pt x="388"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a:off x="1875651" y="4052784"/>
                <a:ext cx="21478" cy="21034"/>
              </a:xfrm>
              <a:custGeom>
                <a:avLst/>
                <a:gdLst/>
                <a:ahLst/>
                <a:cxnLst/>
                <a:rect l="l" t="t" r="r" b="b"/>
                <a:pathLst>
                  <a:path w="725" h="710" extrusionOk="0">
                    <a:moveTo>
                      <a:pt x="352" y="1"/>
                    </a:moveTo>
                    <a:cubicBezTo>
                      <a:pt x="179" y="1"/>
                      <a:pt x="8" y="113"/>
                      <a:pt x="0" y="344"/>
                    </a:cubicBezTo>
                    <a:cubicBezTo>
                      <a:pt x="0" y="550"/>
                      <a:pt x="143" y="678"/>
                      <a:pt x="366" y="710"/>
                    </a:cubicBezTo>
                    <a:cubicBezTo>
                      <a:pt x="541" y="710"/>
                      <a:pt x="700" y="550"/>
                      <a:pt x="716" y="375"/>
                    </a:cubicBezTo>
                    <a:cubicBezTo>
                      <a:pt x="725" y="129"/>
                      <a:pt x="53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a:off x="2202889" y="3046512"/>
                <a:ext cx="22189" cy="21508"/>
              </a:xfrm>
              <a:custGeom>
                <a:avLst/>
                <a:gdLst/>
                <a:ahLst/>
                <a:cxnLst/>
                <a:rect l="l" t="t" r="r" b="b"/>
                <a:pathLst>
                  <a:path w="749" h="726" extrusionOk="0">
                    <a:moveTo>
                      <a:pt x="346" y="1"/>
                    </a:moveTo>
                    <a:cubicBezTo>
                      <a:pt x="167" y="1"/>
                      <a:pt x="17" y="159"/>
                      <a:pt x="17" y="343"/>
                    </a:cubicBezTo>
                    <a:cubicBezTo>
                      <a:pt x="1" y="550"/>
                      <a:pt x="144" y="709"/>
                      <a:pt x="351" y="725"/>
                    </a:cubicBezTo>
                    <a:cubicBezTo>
                      <a:pt x="362" y="726"/>
                      <a:pt x="373" y="726"/>
                      <a:pt x="384" y="726"/>
                    </a:cubicBezTo>
                    <a:cubicBezTo>
                      <a:pt x="586" y="726"/>
                      <a:pt x="704" y="586"/>
                      <a:pt x="749" y="375"/>
                    </a:cubicBezTo>
                    <a:cubicBezTo>
                      <a:pt x="749" y="184"/>
                      <a:pt x="606" y="24"/>
                      <a:pt x="415" y="8"/>
                    </a:cubicBezTo>
                    <a:cubicBezTo>
                      <a:pt x="391" y="3"/>
                      <a:pt x="368"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
              <p:cNvSpPr/>
              <p:nvPr/>
            </p:nvSpPr>
            <p:spPr>
              <a:xfrm>
                <a:off x="2538481" y="3614482"/>
                <a:ext cx="25181" cy="21300"/>
              </a:xfrm>
              <a:custGeom>
                <a:avLst/>
                <a:gdLst/>
                <a:ahLst/>
                <a:cxnLst/>
                <a:rect l="l" t="t" r="r" b="b"/>
                <a:pathLst>
                  <a:path w="850" h="719" extrusionOk="0">
                    <a:moveTo>
                      <a:pt x="469" y="0"/>
                    </a:moveTo>
                    <a:cubicBezTo>
                      <a:pt x="0" y="0"/>
                      <a:pt x="0" y="718"/>
                      <a:pt x="469" y="718"/>
                    </a:cubicBezTo>
                    <a:cubicBezTo>
                      <a:pt x="479" y="718"/>
                      <a:pt x="489" y="718"/>
                      <a:pt x="499" y="717"/>
                    </a:cubicBezTo>
                    <a:cubicBezTo>
                      <a:pt x="706" y="717"/>
                      <a:pt x="818" y="558"/>
                      <a:pt x="850" y="367"/>
                    </a:cubicBezTo>
                    <a:cubicBezTo>
                      <a:pt x="850" y="160"/>
                      <a:pt x="690" y="1"/>
                      <a:pt x="499" y="1"/>
                    </a:cubicBezTo>
                    <a:cubicBezTo>
                      <a:pt x="489" y="0"/>
                      <a:pt x="479"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
              <p:cNvSpPr/>
              <p:nvPr/>
            </p:nvSpPr>
            <p:spPr>
              <a:xfrm>
                <a:off x="2522602" y="3673673"/>
                <a:ext cx="21271" cy="21478"/>
              </a:xfrm>
              <a:custGeom>
                <a:avLst/>
                <a:gdLst/>
                <a:ahLst/>
                <a:cxnLst/>
                <a:rect l="l" t="t" r="r" b="b"/>
                <a:pathLst>
                  <a:path w="718" h="725" extrusionOk="0">
                    <a:moveTo>
                      <a:pt x="359" y="1"/>
                    </a:moveTo>
                    <a:cubicBezTo>
                      <a:pt x="180" y="1"/>
                      <a:pt x="1" y="120"/>
                      <a:pt x="1" y="359"/>
                    </a:cubicBezTo>
                    <a:cubicBezTo>
                      <a:pt x="1" y="582"/>
                      <a:pt x="144" y="709"/>
                      <a:pt x="367" y="725"/>
                    </a:cubicBezTo>
                    <a:cubicBezTo>
                      <a:pt x="574" y="693"/>
                      <a:pt x="717" y="582"/>
                      <a:pt x="717" y="359"/>
                    </a:cubicBezTo>
                    <a:cubicBezTo>
                      <a:pt x="717" y="120"/>
                      <a:pt x="538"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a:off x="2480505" y="3792706"/>
                <a:ext cx="26100" cy="21330"/>
              </a:xfrm>
              <a:custGeom>
                <a:avLst/>
                <a:gdLst/>
                <a:ahLst/>
                <a:cxnLst/>
                <a:rect l="l" t="t" r="r" b="b"/>
                <a:pathLst>
                  <a:path w="881" h="720" extrusionOk="0">
                    <a:moveTo>
                      <a:pt x="484" y="1"/>
                    </a:moveTo>
                    <a:cubicBezTo>
                      <a:pt x="1" y="1"/>
                      <a:pt x="30" y="719"/>
                      <a:pt x="500" y="719"/>
                    </a:cubicBezTo>
                    <a:cubicBezTo>
                      <a:pt x="510" y="719"/>
                      <a:pt x="520" y="719"/>
                      <a:pt x="530" y="718"/>
                    </a:cubicBezTo>
                    <a:cubicBezTo>
                      <a:pt x="721" y="702"/>
                      <a:pt x="881" y="543"/>
                      <a:pt x="881" y="352"/>
                    </a:cubicBezTo>
                    <a:cubicBezTo>
                      <a:pt x="865" y="145"/>
                      <a:pt x="705" y="2"/>
                      <a:pt x="514" y="2"/>
                    </a:cubicBezTo>
                    <a:cubicBezTo>
                      <a:pt x="504" y="1"/>
                      <a:pt x="494"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
              <p:cNvSpPr/>
              <p:nvPr/>
            </p:nvSpPr>
            <p:spPr>
              <a:xfrm>
                <a:off x="1808758" y="3048645"/>
                <a:ext cx="22574" cy="21360"/>
              </a:xfrm>
              <a:custGeom>
                <a:avLst/>
                <a:gdLst/>
                <a:ahLst/>
                <a:cxnLst/>
                <a:rect l="l" t="t" r="r" b="b"/>
                <a:pathLst>
                  <a:path w="762" h="721" extrusionOk="0">
                    <a:moveTo>
                      <a:pt x="380" y="0"/>
                    </a:moveTo>
                    <a:cubicBezTo>
                      <a:pt x="173" y="32"/>
                      <a:pt x="30" y="143"/>
                      <a:pt x="30" y="350"/>
                    </a:cubicBezTo>
                    <a:cubicBezTo>
                      <a:pt x="0" y="555"/>
                      <a:pt x="160" y="720"/>
                      <a:pt x="347" y="720"/>
                    </a:cubicBezTo>
                    <a:cubicBezTo>
                      <a:pt x="363" y="720"/>
                      <a:pt x="379" y="719"/>
                      <a:pt x="396" y="716"/>
                    </a:cubicBezTo>
                    <a:cubicBezTo>
                      <a:pt x="405" y="717"/>
                      <a:pt x="413" y="718"/>
                      <a:pt x="422" y="718"/>
                    </a:cubicBezTo>
                    <a:cubicBezTo>
                      <a:pt x="602" y="718"/>
                      <a:pt x="761" y="564"/>
                      <a:pt x="746" y="366"/>
                    </a:cubicBezTo>
                    <a:cubicBezTo>
                      <a:pt x="746" y="143"/>
                      <a:pt x="603" y="16"/>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
              <p:cNvSpPr/>
              <p:nvPr/>
            </p:nvSpPr>
            <p:spPr>
              <a:xfrm>
                <a:off x="2417433" y="3183438"/>
                <a:ext cx="25033" cy="20412"/>
              </a:xfrm>
              <a:custGeom>
                <a:avLst/>
                <a:gdLst/>
                <a:ahLst/>
                <a:cxnLst/>
                <a:rect l="l" t="t" r="r" b="b"/>
                <a:pathLst>
                  <a:path w="845" h="689" extrusionOk="0">
                    <a:moveTo>
                      <a:pt x="451" y="0"/>
                    </a:moveTo>
                    <a:cubicBezTo>
                      <a:pt x="10" y="0"/>
                      <a:pt x="0" y="688"/>
                      <a:pt x="449" y="688"/>
                    </a:cubicBezTo>
                    <a:cubicBezTo>
                      <a:pt x="459" y="688"/>
                      <a:pt x="469" y="688"/>
                      <a:pt x="479" y="687"/>
                    </a:cubicBezTo>
                    <a:cubicBezTo>
                      <a:pt x="489" y="688"/>
                      <a:pt x="499" y="688"/>
                      <a:pt x="510" y="688"/>
                    </a:cubicBezTo>
                    <a:cubicBezTo>
                      <a:pt x="698" y="688"/>
                      <a:pt x="815" y="549"/>
                      <a:pt x="845" y="353"/>
                    </a:cubicBezTo>
                    <a:cubicBezTo>
                      <a:pt x="845" y="162"/>
                      <a:pt x="686" y="3"/>
                      <a:pt x="495" y="3"/>
                    </a:cubicBezTo>
                    <a:cubicBezTo>
                      <a:pt x="480" y="1"/>
                      <a:pt x="465"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a:off x="2128382" y="4070026"/>
                <a:ext cx="23611" cy="20767"/>
              </a:xfrm>
              <a:custGeom>
                <a:avLst/>
                <a:gdLst/>
                <a:ahLst/>
                <a:cxnLst/>
                <a:rect l="l" t="t" r="r" b="b"/>
                <a:pathLst>
                  <a:path w="797" h="701" extrusionOk="0">
                    <a:moveTo>
                      <a:pt x="431" y="0"/>
                    </a:moveTo>
                    <a:cubicBezTo>
                      <a:pt x="1" y="48"/>
                      <a:pt x="17" y="685"/>
                      <a:pt x="446" y="701"/>
                    </a:cubicBezTo>
                    <a:cubicBezTo>
                      <a:pt x="637" y="701"/>
                      <a:pt x="797" y="541"/>
                      <a:pt x="797" y="350"/>
                    </a:cubicBezTo>
                    <a:cubicBezTo>
                      <a:pt x="797" y="144"/>
                      <a:pt x="622" y="0"/>
                      <a:pt x="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a:off x="2025109" y="2990046"/>
                <a:ext cx="20797" cy="20056"/>
              </a:xfrm>
              <a:custGeom>
                <a:avLst/>
                <a:gdLst/>
                <a:ahLst/>
                <a:cxnLst/>
                <a:rect l="l" t="t" r="r" b="b"/>
                <a:pathLst>
                  <a:path w="702" h="677" extrusionOk="0">
                    <a:moveTo>
                      <a:pt x="346" y="0"/>
                    </a:moveTo>
                    <a:cubicBezTo>
                      <a:pt x="163" y="0"/>
                      <a:pt x="18" y="148"/>
                      <a:pt x="33" y="323"/>
                    </a:cubicBezTo>
                    <a:cubicBezTo>
                      <a:pt x="1" y="514"/>
                      <a:pt x="144" y="673"/>
                      <a:pt x="335" y="673"/>
                    </a:cubicBezTo>
                    <a:cubicBezTo>
                      <a:pt x="352" y="676"/>
                      <a:pt x="368" y="677"/>
                      <a:pt x="384" y="677"/>
                    </a:cubicBezTo>
                    <a:cubicBezTo>
                      <a:pt x="555" y="677"/>
                      <a:pt x="701" y="529"/>
                      <a:pt x="701" y="355"/>
                    </a:cubicBezTo>
                    <a:cubicBezTo>
                      <a:pt x="701" y="164"/>
                      <a:pt x="574" y="20"/>
                      <a:pt x="399" y="4"/>
                    </a:cubicBezTo>
                    <a:cubicBezTo>
                      <a:pt x="381" y="2"/>
                      <a:pt x="363"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a:off x="1994477" y="4092541"/>
                <a:ext cx="20767" cy="20056"/>
              </a:xfrm>
              <a:custGeom>
                <a:avLst/>
                <a:gdLst/>
                <a:ahLst/>
                <a:cxnLst/>
                <a:rect l="l" t="t" r="r" b="b"/>
                <a:pathLst>
                  <a:path w="701" h="677" extrusionOk="0">
                    <a:moveTo>
                      <a:pt x="371" y="0"/>
                    </a:moveTo>
                    <a:cubicBezTo>
                      <a:pt x="354" y="0"/>
                      <a:pt x="336" y="2"/>
                      <a:pt x="319" y="4"/>
                    </a:cubicBezTo>
                    <a:cubicBezTo>
                      <a:pt x="143" y="4"/>
                      <a:pt x="0" y="163"/>
                      <a:pt x="16" y="339"/>
                    </a:cubicBezTo>
                    <a:cubicBezTo>
                      <a:pt x="2" y="528"/>
                      <a:pt x="147" y="677"/>
                      <a:pt x="330" y="677"/>
                    </a:cubicBezTo>
                    <a:cubicBezTo>
                      <a:pt x="347" y="677"/>
                      <a:pt x="364" y="676"/>
                      <a:pt x="382" y="673"/>
                    </a:cubicBezTo>
                    <a:cubicBezTo>
                      <a:pt x="557" y="673"/>
                      <a:pt x="701" y="514"/>
                      <a:pt x="701" y="339"/>
                    </a:cubicBezTo>
                    <a:cubicBezTo>
                      <a:pt x="701" y="149"/>
                      <a:pt x="554"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a:off x="1884598" y="3009480"/>
                <a:ext cx="25478" cy="20856"/>
              </a:xfrm>
              <a:custGeom>
                <a:avLst/>
                <a:gdLst/>
                <a:ahLst/>
                <a:cxnLst/>
                <a:rect l="l" t="t" r="r" b="b"/>
                <a:pathLst>
                  <a:path w="860" h="704" extrusionOk="0">
                    <a:moveTo>
                      <a:pt x="478" y="1"/>
                    </a:moveTo>
                    <a:cubicBezTo>
                      <a:pt x="0" y="1"/>
                      <a:pt x="20" y="704"/>
                      <a:pt x="466" y="704"/>
                    </a:cubicBezTo>
                    <a:cubicBezTo>
                      <a:pt x="480" y="704"/>
                      <a:pt x="495" y="703"/>
                      <a:pt x="510" y="701"/>
                    </a:cubicBezTo>
                    <a:cubicBezTo>
                      <a:pt x="701" y="701"/>
                      <a:pt x="860" y="542"/>
                      <a:pt x="860" y="351"/>
                    </a:cubicBezTo>
                    <a:cubicBezTo>
                      <a:pt x="812" y="128"/>
                      <a:pt x="701" y="1"/>
                      <a:pt x="494" y="1"/>
                    </a:cubicBezTo>
                    <a:cubicBezTo>
                      <a:pt x="489" y="1"/>
                      <a:pt x="483" y="1"/>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a:off x="2466018" y="3852608"/>
                <a:ext cx="19849" cy="19375"/>
              </a:xfrm>
              <a:custGeom>
                <a:avLst/>
                <a:gdLst/>
                <a:ahLst/>
                <a:cxnLst/>
                <a:rect l="l" t="t" r="r" b="b"/>
                <a:pathLst>
                  <a:path w="670" h="654" extrusionOk="0">
                    <a:moveTo>
                      <a:pt x="362" y="0"/>
                    </a:moveTo>
                    <a:cubicBezTo>
                      <a:pt x="353" y="0"/>
                      <a:pt x="344" y="1"/>
                      <a:pt x="335" y="1"/>
                    </a:cubicBezTo>
                    <a:cubicBezTo>
                      <a:pt x="144" y="1"/>
                      <a:pt x="1" y="145"/>
                      <a:pt x="1" y="320"/>
                    </a:cubicBezTo>
                    <a:cubicBezTo>
                      <a:pt x="1" y="543"/>
                      <a:pt x="168" y="654"/>
                      <a:pt x="335" y="654"/>
                    </a:cubicBezTo>
                    <a:cubicBezTo>
                      <a:pt x="502" y="654"/>
                      <a:pt x="669" y="543"/>
                      <a:pt x="669" y="320"/>
                    </a:cubicBezTo>
                    <a:cubicBezTo>
                      <a:pt x="669" y="138"/>
                      <a:pt x="526"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a:off x="2540051" y="3417980"/>
                <a:ext cx="21508" cy="21597"/>
              </a:xfrm>
              <a:custGeom>
                <a:avLst/>
                <a:gdLst/>
                <a:ahLst/>
                <a:cxnLst/>
                <a:rect l="l" t="t" r="r" b="b"/>
                <a:pathLst>
                  <a:path w="726" h="729" extrusionOk="0">
                    <a:moveTo>
                      <a:pt x="356" y="0"/>
                    </a:moveTo>
                    <a:cubicBezTo>
                      <a:pt x="178" y="0"/>
                      <a:pt x="1" y="120"/>
                      <a:pt x="17" y="363"/>
                    </a:cubicBezTo>
                    <a:cubicBezTo>
                      <a:pt x="1" y="585"/>
                      <a:pt x="144" y="697"/>
                      <a:pt x="351" y="729"/>
                    </a:cubicBezTo>
                    <a:cubicBezTo>
                      <a:pt x="542" y="729"/>
                      <a:pt x="701" y="585"/>
                      <a:pt x="701" y="378"/>
                    </a:cubicBezTo>
                    <a:cubicBezTo>
                      <a:pt x="725" y="128"/>
                      <a:pt x="540"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a:off x="2322189" y="3084787"/>
                <a:ext cx="20797" cy="20115"/>
              </a:xfrm>
              <a:custGeom>
                <a:avLst/>
                <a:gdLst/>
                <a:ahLst/>
                <a:cxnLst/>
                <a:rect l="l" t="t" r="r" b="b"/>
                <a:pathLst>
                  <a:path w="702" h="679" extrusionOk="0">
                    <a:moveTo>
                      <a:pt x="384" y="1"/>
                    </a:moveTo>
                    <a:cubicBezTo>
                      <a:pt x="363" y="1"/>
                      <a:pt x="342" y="3"/>
                      <a:pt x="319" y="6"/>
                    </a:cubicBezTo>
                    <a:cubicBezTo>
                      <a:pt x="128" y="6"/>
                      <a:pt x="1" y="165"/>
                      <a:pt x="17" y="356"/>
                    </a:cubicBezTo>
                    <a:cubicBezTo>
                      <a:pt x="17" y="530"/>
                      <a:pt x="163" y="678"/>
                      <a:pt x="334" y="678"/>
                    </a:cubicBezTo>
                    <a:cubicBezTo>
                      <a:pt x="350" y="678"/>
                      <a:pt x="366" y="677"/>
                      <a:pt x="383" y="674"/>
                    </a:cubicBezTo>
                    <a:cubicBezTo>
                      <a:pt x="574" y="658"/>
                      <a:pt x="701" y="515"/>
                      <a:pt x="701" y="340"/>
                    </a:cubicBezTo>
                    <a:cubicBezTo>
                      <a:pt x="673" y="126"/>
                      <a:pt x="567"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a:off x="1697397" y="3995489"/>
                <a:ext cx="20767" cy="19967"/>
              </a:xfrm>
              <a:custGeom>
                <a:avLst/>
                <a:gdLst/>
                <a:ahLst/>
                <a:cxnLst/>
                <a:rect l="l" t="t" r="r" b="b"/>
                <a:pathLst>
                  <a:path w="701" h="674" extrusionOk="0">
                    <a:moveTo>
                      <a:pt x="353" y="0"/>
                    </a:moveTo>
                    <a:cubicBezTo>
                      <a:pt x="174" y="0"/>
                      <a:pt x="16" y="139"/>
                      <a:pt x="16" y="336"/>
                    </a:cubicBezTo>
                    <a:cubicBezTo>
                      <a:pt x="0" y="511"/>
                      <a:pt x="143" y="670"/>
                      <a:pt x="334" y="670"/>
                    </a:cubicBezTo>
                    <a:cubicBezTo>
                      <a:pt x="351" y="673"/>
                      <a:pt x="367" y="674"/>
                      <a:pt x="384" y="674"/>
                    </a:cubicBezTo>
                    <a:cubicBezTo>
                      <a:pt x="554" y="674"/>
                      <a:pt x="701" y="526"/>
                      <a:pt x="701" y="352"/>
                    </a:cubicBezTo>
                    <a:cubicBezTo>
                      <a:pt x="701" y="176"/>
                      <a:pt x="557" y="17"/>
                      <a:pt x="382" y="1"/>
                    </a:cubicBezTo>
                    <a:cubicBezTo>
                      <a:pt x="373" y="1"/>
                      <a:pt x="363" y="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a:off x="1459301" y="3524778"/>
                <a:ext cx="21211" cy="19997"/>
              </a:xfrm>
              <a:custGeom>
                <a:avLst/>
                <a:gdLst/>
                <a:ahLst/>
                <a:cxnLst/>
                <a:rect l="l" t="t" r="r" b="b"/>
                <a:pathLst>
                  <a:path w="716" h="675" extrusionOk="0">
                    <a:moveTo>
                      <a:pt x="402" y="0"/>
                    </a:moveTo>
                    <a:cubicBezTo>
                      <a:pt x="385" y="0"/>
                      <a:pt x="367" y="2"/>
                      <a:pt x="349" y="5"/>
                    </a:cubicBezTo>
                    <a:cubicBezTo>
                      <a:pt x="341" y="4"/>
                      <a:pt x="333" y="4"/>
                      <a:pt x="325" y="4"/>
                    </a:cubicBezTo>
                    <a:cubicBezTo>
                      <a:pt x="145" y="4"/>
                      <a:pt x="0" y="173"/>
                      <a:pt x="31" y="371"/>
                    </a:cubicBezTo>
                    <a:cubicBezTo>
                      <a:pt x="31" y="537"/>
                      <a:pt x="174" y="674"/>
                      <a:pt x="352" y="674"/>
                    </a:cubicBezTo>
                    <a:cubicBezTo>
                      <a:pt x="362" y="674"/>
                      <a:pt x="371" y="674"/>
                      <a:pt x="381" y="673"/>
                    </a:cubicBezTo>
                    <a:cubicBezTo>
                      <a:pt x="572" y="673"/>
                      <a:pt x="715" y="498"/>
                      <a:pt x="699" y="307"/>
                    </a:cubicBezTo>
                    <a:cubicBezTo>
                      <a:pt x="699" y="134"/>
                      <a:pt x="569"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a:off x="1554042" y="3229713"/>
                <a:ext cx="21211" cy="19967"/>
              </a:xfrm>
              <a:custGeom>
                <a:avLst/>
                <a:gdLst/>
                <a:ahLst/>
                <a:cxnLst/>
                <a:rect l="l" t="t" r="r" b="b"/>
                <a:pathLst>
                  <a:path w="716" h="674" extrusionOk="0">
                    <a:moveTo>
                      <a:pt x="366" y="0"/>
                    </a:moveTo>
                    <a:cubicBezTo>
                      <a:pt x="159" y="0"/>
                      <a:pt x="0" y="176"/>
                      <a:pt x="32" y="367"/>
                    </a:cubicBezTo>
                    <a:cubicBezTo>
                      <a:pt x="32" y="540"/>
                      <a:pt x="163" y="673"/>
                      <a:pt x="318" y="673"/>
                    </a:cubicBezTo>
                    <a:cubicBezTo>
                      <a:pt x="334" y="673"/>
                      <a:pt x="350" y="672"/>
                      <a:pt x="366" y="669"/>
                    </a:cubicBezTo>
                    <a:cubicBezTo>
                      <a:pt x="375" y="670"/>
                      <a:pt x="384" y="670"/>
                      <a:pt x="392" y="670"/>
                    </a:cubicBezTo>
                    <a:cubicBezTo>
                      <a:pt x="585" y="670"/>
                      <a:pt x="716" y="502"/>
                      <a:pt x="701" y="319"/>
                    </a:cubicBezTo>
                    <a:cubicBezTo>
                      <a:pt x="685" y="144"/>
                      <a:pt x="542"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
              <p:cNvSpPr/>
              <p:nvPr/>
            </p:nvSpPr>
            <p:spPr>
              <a:xfrm>
                <a:off x="1598361" y="3898379"/>
                <a:ext cx="24411" cy="20767"/>
              </a:xfrm>
              <a:custGeom>
                <a:avLst/>
                <a:gdLst/>
                <a:ahLst/>
                <a:cxnLst/>
                <a:rect l="l" t="t" r="r" b="b"/>
                <a:pathLst>
                  <a:path w="824" h="701" extrusionOk="0">
                    <a:moveTo>
                      <a:pt x="367" y="0"/>
                    </a:moveTo>
                    <a:cubicBezTo>
                      <a:pt x="160" y="0"/>
                      <a:pt x="32" y="144"/>
                      <a:pt x="1" y="366"/>
                    </a:cubicBezTo>
                    <a:cubicBezTo>
                      <a:pt x="1" y="542"/>
                      <a:pt x="160" y="701"/>
                      <a:pt x="351" y="701"/>
                    </a:cubicBezTo>
                    <a:cubicBezTo>
                      <a:pt x="356" y="701"/>
                      <a:pt x="361" y="701"/>
                      <a:pt x="366" y="701"/>
                    </a:cubicBezTo>
                    <a:cubicBezTo>
                      <a:pt x="813" y="701"/>
                      <a:pt x="823" y="16"/>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
              <p:cNvSpPr/>
              <p:nvPr/>
            </p:nvSpPr>
            <p:spPr>
              <a:xfrm>
                <a:off x="1476395" y="3663067"/>
                <a:ext cx="24381" cy="20767"/>
              </a:xfrm>
              <a:custGeom>
                <a:avLst/>
                <a:gdLst/>
                <a:ahLst/>
                <a:cxnLst/>
                <a:rect l="l" t="t" r="r" b="b"/>
                <a:pathLst>
                  <a:path w="823" h="701" extrusionOk="0">
                    <a:moveTo>
                      <a:pt x="457" y="0"/>
                    </a:moveTo>
                    <a:cubicBezTo>
                      <a:pt x="11" y="0"/>
                      <a:pt x="0" y="685"/>
                      <a:pt x="457" y="701"/>
                    </a:cubicBezTo>
                    <a:cubicBezTo>
                      <a:pt x="648" y="701"/>
                      <a:pt x="807" y="542"/>
                      <a:pt x="823" y="351"/>
                    </a:cubicBezTo>
                    <a:cubicBezTo>
                      <a:pt x="823" y="160"/>
                      <a:pt x="663" y="1"/>
                      <a:pt x="472" y="1"/>
                    </a:cubicBezTo>
                    <a:cubicBezTo>
                      <a:pt x="467" y="0"/>
                      <a:pt x="462"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a:off x="2366300" y="3951141"/>
                <a:ext cx="21715" cy="21656"/>
              </a:xfrm>
              <a:custGeom>
                <a:avLst/>
                <a:gdLst/>
                <a:ahLst/>
                <a:cxnLst/>
                <a:rect l="l" t="t" r="r" b="b"/>
                <a:pathLst>
                  <a:path w="733" h="731" extrusionOk="0">
                    <a:moveTo>
                      <a:pt x="369" y="1"/>
                    </a:moveTo>
                    <a:cubicBezTo>
                      <a:pt x="360" y="1"/>
                      <a:pt x="351" y="1"/>
                      <a:pt x="342" y="2"/>
                    </a:cubicBezTo>
                    <a:cubicBezTo>
                      <a:pt x="151" y="2"/>
                      <a:pt x="8" y="161"/>
                      <a:pt x="8" y="368"/>
                    </a:cubicBezTo>
                    <a:cubicBezTo>
                      <a:pt x="0" y="611"/>
                      <a:pt x="181" y="730"/>
                      <a:pt x="361" y="730"/>
                    </a:cubicBezTo>
                    <a:cubicBezTo>
                      <a:pt x="547" y="730"/>
                      <a:pt x="733" y="603"/>
                      <a:pt x="708" y="352"/>
                    </a:cubicBezTo>
                    <a:cubicBezTo>
                      <a:pt x="708" y="155"/>
                      <a:pt x="54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a:off x="1653286" y="3130202"/>
                <a:ext cx="21034" cy="20915"/>
              </a:xfrm>
              <a:custGeom>
                <a:avLst/>
                <a:gdLst/>
                <a:ahLst/>
                <a:cxnLst/>
                <a:rect l="l" t="t" r="r" b="b"/>
                <a:pathLst>
                  <a:path w="710" h="706" extrusionOk="0">
                    <a:moveTo>
                      <a:pt x="359" y="1"/>
                    </a:moveTo>
                    <a:cubicBezTo>
                      <a:pt x="168" y="1"/>
                      <a:pt x="9" y="160"/>
                      <a:pt x="9" y="351"/>
                    </a:cubicBezTo>
                    <a:cubicBezTo>
                      <a:pt x="1" y="586"/>
                      <a:pt x="178" y="705"/>
                      <a:pt x="356" y="705"/>
                    </a:cubicBezTo>
                    <a:cubicBezTo>
                      <a:pt x="528" y="705"/>
                      <a:pt x="701" y="594"/>
                      <a:pt x="709" y="367"/>
                    </a:cubicBezTo>
                    <a:cubicBezTo>
                      <a:pt x="709" y="160"/>
                      <a:pt x="582" y="33"/>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
              <p:cNvSpPr/>
              <p:nvPr/>
            </p:nvSpPr>
            <p:spPr>
              <a:xfrm>
                <a:off x="2562447" y="3555528"/>
                <a:ext cx="20530" cy="19878"/>
              </a:xfrm>
              <a:custGeom>
                <a:avLst/>
                <a:gdLst/>
                <a:ahLst/>
                <a:cxnLst/>
                <a:rect l="l" t="t" r="r" b="b"/>
                <a:pathLst>
                  <a:path w="693" h="671" extrusionOk="0">
                    <a:moveTo>
                      <a:pt x="319" y="0"/>
                    </a:moveTo>
                    <a:cubicBezTo>
                      <a:pt x="153" y="0"/>
                      <a:pt x="9" y="153"/>
                      <a:pt x="9" y="320"/>
                    </a:cubicBezTo>
                    <a:cubicBezTo>
                      <a:pt x="0" y="551"/>
                      <a:pt x="176" y="670"/>
                      <a:pt x="349" y="670"/>
                    </a:cubicBezTo>
                    <a:cubicBezTo>
                      <a:pt x="510" y="670"/>
                      <a:pt x="670" y="566"/>
                      <a:pt x="677" y="352"/>
                    </a:cubicBezTo>
                    <a:cubicBezTo>
                      <a:pt x="693" y="169"/>
                      <a:pt x="547" y="0"/>
                      <a:pt x="367" y="0"/>
                    </a:cubicBezTo>
                    <a:cubicBezTo>
                      <a:pt x="359" y="0"/>
                      <a:pt x="351" y="1"/>
                      <a:pt x="343" y="1"/>
                    </a:cubicBezTo>
                    <a:cubicBezTo>
                      <a:pt x="335" y="1"/>
                      <a:pt x="327"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
              <p:cNvSpPr/>
              <p:nvPr/>
            </p:nvSpPr>
            <p:spPr>
              <a:xfrm>
                <a:off x="2446258" y="3912954"/>
                <a:ext cx="19315" cy="17982"/>
              </a:xfrm>
              <a:custGeom>
                <a:avLst/>
                <a:gdLst/>
                <a:ahLst/>
                <a:cxnLst/>
                <a:rect l="l" t="t" r="r" b="b"/>
                <a:pathLst>
                  <a:path w="652" h="607" extrusionOk="0">
                    <a:moveTo>
                      <a:pt x="360" y="1"/>
                    </a:moveTo>
                    <a:cubicBezTo>
                      <a:pt x="351" y="1"/>
                      <a:pt x="342" y="1"/>
                      <a:pt x="333" y="2"/>
                    </a:cubicBezTo>
                    <a:cubicBezTo>
                      <a:pt x="325" y="1"/>
                      <a:pt x="316" y="1"/>
                      <a:pt x="307" y="1"/>
                    </a:cubicBezTo>
                    <a:cubicBezTo>
                      <a:pt x="129" y="1"/>
                      <a:pt x="1" y="154"/>
                      <a:pt x="31" y="336"/>
                    </a:cubicBezTo>
                    <a:cubicBezTo>
                      <a:pt x="47" y="527"/>
                      <a:pt x="158" y="607"/>
                      <a:pt x="349" y="607"/>
                    </a:cubicBezTo>
                    <a:cubicBezTo>
                      <a:pt x="524" y="607"/>
                      <a:pt x="652" y="463"/>
                      <a:pt x="636" y="304"/>
                    </a:cubicBezTo>
                    <a:cubicBezTo>
                      <a:pt x="651" y="138"/>
                      <a:pt x="523"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a:off x="1672394" y="3072641"/>
                <a:ext cx="18901" cy="17568"/>
              </a:xfrm>
              <a:custGeom>
                <a:avLst/>
                <a:gdLst/>
                <a:ahLst/>
                <a:cxnLst/>
                <a:rect l="l" t="t" r="r" b="b"/>
                <a:pathLst>
                  <a:path w="638" h="593" extrusionOk="0">
                    <a:moveTo>
                      <a:pt x="300" y="0"/>
                    </a:moveTo>
                    <a:cubicBezTo>
                      <a:pt x="132" y="0"/>
                      <a:pt x="46" y="109"/>
                      <a:pt x="17" y="273"/>
                    </a:cubicBezTo>
                    <a:cubicBezTo>
                      <a:pt x="1" y="448"/>
                      <a:pt x="128" y="591"/>
                      <a:pt x="303" y="591"/>
                    </a:cubicBezTo>
                    <a:cubicBezTo>
                      <a:pt x="312" y="592"/>
                      <a:pt x="321" y="592"/>
                      <a:pt x="330" y="592"/>
                    </a:cubicBezTo>
                    <a:cubicBezTo>
                      <a:pt x="476" y="592"/>
                      <a:pt x="590" y="471"/>
                      <a:pt x="605" y="336"/>
                    </a:cubicBezTo>
                    <a:cubicBezTo>
                      <a:pt x="637" y="161"/>
                      <a:pt x="510" y="2"/>
                      <a:pt x="335" y="2"/>
                    </a:cubicBezTo>
                    <a:cubicBezTo>
                      <a:pt x="323" y="1"/>
                      <a:pt x="311"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a:off x="2581230" y="3695595"/>
                <a:ext cx="20145" cy="17005"/>
              </a:xfrm>
              <a:custGeom>
                <a:avLst/>
                <a:gdLst/>
                <a:ahLst/>
                <a:cxnLst/>
                <a:rect l="l" t="t" r="r" b="b"/>
                <a:pathLst>
                  <a:path w="680" h="574" extrusionOk="0">
                    <a:moveTo>
                      <a:pt x="394" y="1"/>
                    </a:moveTo>
                    <a:cubicBezTo>
                      <a:pt x="27" y="1"/>
                      <a:pt x="1" y="558"/>
                      <a:pt x="378" y="574"/>
                    </a:cubicBezTo>
                    <a:cubicBezTo>
                      <a:pt x="537" y="574"/>
                      <a:pt x="664" y="462"/>
                      <a:pt x="680" y="303"/>
                    </a:cubicBezTo>
                    <a:cubicBezTo>
                      <a:pt x="680" y="144"/>
                      <a:pt x="569" y="17"/>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a:off x="2578060" y="3497049"/>
                <a:ext cx="21922" cy="18012"/>
              </a:xfrm>
              <a:custGeom>
                <a:avLst/>
                <a:gdLst/>
                <a:ahLst/>
                <a:cxnLst/>
                <a:rect l="l" t="t" r="r" b="b"/>
                <a:pathLst>
                  <a:path w="740" h="608" extrusionOk="0">
                    <a:moveTo>
                      <a:pt x="392" y="1"/>
                    </a:moveTo>
                    <a:cubicBezTo>
                      <a:pt x="1" y="1"/>
                      <a:pt x="1" y="608"/>
                      <a:pt x="392" y="608"/>
                    </a:cubicBezTo>
                    <a:cubicBezTo>
                      <a:pt x="401" y="608"/>
                      <a:pt x="411" y="607"/>
                      <a:pt x="421" y="606"/>
                    </a:cubicBezTo>
                    <a:cubicBezTo>
                      <a:pt x="430" y="607"/>
                      <a:pt x="439" y="608"/>
                      <a:pt x="447" y="608"/>
                    </a:cubicBezTo>
                    <a:cubicBezTo>
                      <a:pt x="610" y="608"/>
                      <a:pt x="738" y="470"/>
                      <a:pt x="723" y="304"/>
                    </a:cubicBezTo>
                    <a:cubicBezTo>
                      <a:pt x="739" y="129"/>
                      <a:pt x="596" y="2"/>
                      <a:pt x="421" y="2"/>
                    </a:cubicBezTo>
                    <a:cubicBezTo>
                      <a:pt x="411" y="1"/>
                      <a:pt x="401"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a:off x="1641288" y="3977122"/>
                <a:ext cx="18634" cy="17982"/>
              </a:xfrm>
              <a:custGeom>
                <a:avLst/>
                <a:gdLst/>
                <a:ahLst/>
                <a:cxnLst/>
                <a:rect l="l" t="t" r="r" b="b"/>
                <a:pathLst>
                  <a:path w="629" h="607" extrusionOk="0">
                    <a:moveTo>
                      <a:pt x="322" y="0"/>
                    </a:moveTo>
                    <a:cubicBezTo>
                      <a:pt x="173" y="0"/>
                      <a:pt x="24" y="100"/>
                      <a:pt x="16" y="303"/>
                    </a:cubicBezTo>
                    <a:cubicBezTo>
                      <a:pt x="0" y="462"/>
                      <a:pt x="143" y="605"/>
                      <a:pt x="302" y="605"/>
                    </a:cubicBezTo>
                    <a:cubicBezTo>
                      <a:pt x="311" y="606"/>
                      <a:pt x="320" y="607"/>
                      <a:pt x="329" y="607"/>
                    </a:cubicBezTo>
                    <a:cubicBezTo>
                      <a:pt x="492" y="607"/>
                      <a:pt x="621" y="470"/>
                      <a:pt x="621" y="319"/>
                    </a:cubicBezTo>
                    <a:cubicBezTo>
                      <a:pt x="629" y="108"/>
                      <a:pt x="476"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a:off x="1750871" y="3033003"/>
                <a:ext cx="19167" cy="17805"/>
              </a:xfrm>
              <a:custGeom>
                <a:avLst/>
                <a:gdLst/>
                <a:ahLst/>
                <a:cxnLst/>
                <a:rect l="l" t="t" r="r" b="b"/>
                <a:pathLst>
                  <a:path w="647" h="601" extrusionOk="0">
                    <a:moveTo>
                      <a:pt x="296" y="1"/>
                    </a:moveTo>
                    <a:cubicBezTo>
                      <a:pt x="0" y="1"/>
                      <a:pt x="17" y="600"/>
                      <a:pt x="299" y="600"/>
                    </a:cubicBezTo>
                    <a:cubicBezTo>
                      <a:pt x="318" y="600"/>
                      <a:pt x="339" y="598"/>
                      <a:pt x="360" y="592"/>
                    </a:cubicBezTo>
                    <a:cubicBezTo>
                      <a:pt x="551" y="592"/>
                      <a:pt x="647" y="464"/>
                      <a:pt x="647" y="242"/>
                    </a:cubicBezTo>
                    <a:cubicBezTo>
                      <a:pt x="617" y="108"/>
                      <a:pt x="489" y="1"/>
                      <a:pt x="356" y="1"/>
                    </a:cubicBezTo>
                    <a:cubicBezTo>
                      <a:pt x="347" y="1"/>
                      <a:pt x="337" y="2"/>
                      <a:pt x="328" y="3"/>
                    </a:cubicBezTo>
                    <a:cubicBezTo>
                      <a:pt x="317" y="1"/>
                      <a:pt x="306"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a:off x="1438653" y="3585242"/>
                <a:ext cx="21093" cy="17982"/>
              </a:xfrm>
              <a:custGeom>
                <a:avLst/>
                <a:gdLst/>
                <a:ahLst/>
                <a:cxnLst/>
                <a:rect l="l" t="t" r="r" b="b"/>
                <a:pathLst>
                  <a:path w="712" h="607" extrusionOk="0">
                    <a:moveTo>
                      <a:pt x="394" y="1"/>
                    </a:moveTo>
                    <a:cubicBezTo>
                      <a:pt x="11" y="1"/>
                      <a:pt x="1" y="590"/>
                      <a:pt x="393" y="606"/>
                    </a:cubicBezTo>
                    <a:cubicBezTo>
                      <a:pt x="584" y="606"/>
                      <a:pt x="680" y="495"/>
                      <a:pt x="712" y="288"/>
                    </a:cubicBezTo>
                    <a:cubicBezTo>
                      <a:pt x="696" y="129"/>
                      <a:pt x="569" y="1"/>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a:off x="2350481" y="4012020"/>
                <a:ext cx="17953" cy="17982"/>
              </a:xfrm>
              <a:custGeom>
                <a:avLst/>
                <a:gdLst/>
                <a:ahLst/>
                <a:cxnLst/>
                <a:rect l="l" t="t" r="r" b="b"/>
                <a:pathLst>
                  <a:path w="606" h="607" extrusionOk="0">
                    <a:moveTo>
                      <a:pt x="303" y="0"/>
                    </a:moveTo>
                    <a:cubicBezTo>
                      <a:pt x="112" y="32"/>
                      <a:pt x="1" y="128"/>
                      <a:pt x="1" y="319"/>
                    </a:cubicBezTo>
                    <a:cubicBezTo>
                      <a:pt x="1" y="462"/>
                      <a:pt x="112" y="605"/>
                      <a:pt x="271" y="605"/>
                    </a:cubicBezTo>
                    <a:cubicBezTo>
                      <a:pt x="281" y="606"/>
                      <a:pt x="291" y="607"/>
                      <a:pt x="301" y="607"/>
                    </a:cubicBezTo>
                    <a:cubicBezTo>
                      <a:pt x="462" y="607"/>
                      <a:pt x="590" y="484"/>
                      <a:pt x="590" y="319"/>
                    </a:cubicBezTo>
                    <a:cubicBezTo>
                      <a:pt x="606" y="128"/>
                      <a:pt x="478" y="32"/>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a:off x="2270315" y="4051599"/>
                <a:ext cx="19345" cy="18101"/>
              </a:xfrm>
              <a:custGeom>
                <a:avLst/>
                <a:gdLst/>
                <a:ahLst/>
                <a:cxnLst/>
                <a:rect l="l" t="t" r="r" b="b"/>
                <a:pathLst>
                  <a:path w="653" h="611" extrusionOk="0">
                    <a:moveTo>
                      <a:pt x="295" y="0"/>
                    </a:moveTo>
                    <a:cubicBezTo>
                      <a:pt x="146" y="0"/>
                      <a:pt x="17" y="137"/>
                      <a:pt x="17" y="288"/>
                    </a:cubicBezTo>
                    <a:cubicBezTo>
                      <a:pt x="1" y="447"/>
                      <a:pt x="128" y="606"/>
                      <a:pt x="303" y="606"/>
                    </a:cubicBezTo>
                    <a:cubicBezTo>
                      <a:pt x="320" y="609"/>
                      <a:pt x="336" y="611"/>
                      <a:pt x="353" y="611"/>
                    </a:cubicBezTo>
                    <a:cubicBezTo>
                      <a:pt x="510" y="611"/>
                      <a:pt x="652" y="477"/>
                      <a:pt x="638" y="304"/>
                    </a:cubicBezTo>
                    <a:cubicBezTo>
                      <a:pt x="638" y="113"/>
                      <a:pt x="526" y="17"/>
                      <a:pt x="319" y="1"/>
                    </a:cubicBezTo>
                    <a:cubicBezTo>
                      <a:pt x="311" y="1"/>
                      <a:pt x="303"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a:off x="2520824" y="3281468"/>
                <a:ext cx="19730" cy="18071"/>
              </a:xfrm>
              <a:custGeom>
                <a:avLst/>
                <a:gdLst/>
                <a:ahLst/>
                <a:cxnLst/>
                <a:rect l="l" t="t" r="r" b="b"/>
                <a:pathLst>
                  <a:path w="666" h="610" extrusionOk="0">
                    <a:moveTo>
                      <a:pt x="302" y="1"/>
                    </a:moveTo>
                    <a:cubicBezTo>
                      <a:pt x="132" y="1"/>
                      <a:pt x="1" y="162"/>
                      <a:pt x="45" y="323"/>
                    </a:cubicBezTo>
                    <a:cubicBezTo>
                      <a:pt x="45" y="514"/>
                      <a:pt x="172" y="609"/>
                      <a:pt x="395" y="609"/>
                    </a:cubicBezTo>
                    <a:cubicBezTo>
                      <a:pt x="554" y="593"/>
                      <a:pt x="666" y="450"/>
                      <a:pt x="650" y="291"/>
                    </a:cubicBezTo>
                    <a:cubicBezTo>
                      <a:pt x="665" y="140"/>
                      <a:pt x="522" y="3"/>
                      <a:pt x="372" y="3"/>
                    </a:cubicBezTo>
                    <a:cubicBezTo>
                      <a:pt x="364" y="3"/>
                      <a:pt x="355" y="4"/>
                      <a:pt x="347" y="4"/>
                    </a:cubicBezTo>
                    <a:cubicBezTo>
                      <a:pt x="332" y="2"/>
                      <a:pt x="317"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
              <p:cNvSpPr/>
              <p:nvPr/>
            </p:nvSpPr>
            <p:spPr>
              <a:xfrm>
                <a:off x="2192046" y="4091356"/>
                <a:ext cx="17953" cy="17834"/>
              </a:xfrm>
              <a:custGeom>
                <a:avLst/>
                <a:gdLst/>
                <a:ahLst/>
                <a:cxnLst/>
                <a:rect l="l" t="t" r="r" b="b"/>
                <a:pathLst>
                  <a:path w="606" h="602" extrusionOk="0">
                    <a:moveTo>
                      <a:pt x="295" y="1"/>
                    </a:moveTo>
                    <a:cubicBezTo>
                      <a:pt x="148" y="1"/>
                      <a:pt x="1" y="100"/>
                      <a:pt x="1" y="299"/>
                    </a:cubicBezTo>
                    <a:cubicBezTo>
                      <a:pt x="1" y="490"/>
                      <a:pt x="112" y="586"/>
                      <a:pt x="319" y="601"/>
                    </a:cubicBezTo>
                    <a:cubicBezTo>
                      <a:pt x="478" y="601"/>
                      <a:pt x="605" y="458"/>
                      <a:pt x="590" y="299"/>
                    </a:cubicBezTo>
                    <a:cubicBezTo>
                      <a:pt x="590" y="100"/>
                      <a:pt x="44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
              <p:cNvSpPr/>
              <p:nvPr/>
            </p:nvSpPr>
            <p:spPr>
              <a:xfrm>
                <a:off x="2054823" y="4111056"/>
                <a:ext cx="19315" cy="17982"/>
              </a:xfrm>
              <a:custGeom>
                <a:avLst/>
                <a:gdLst/>
                <a:ahLst/>
                <a:cxnLst/>
                <a:rect l="l" t="t" r="r" b="b"/>
                <a:pathLst>
                  <a:path w="652" h="607" extrusionOk="0">
                    <a:moveTo>
                      <a:pt x="303" y="0"/>
                    </a:moveTo>
                    <a:cubicBezTo>
                      <a:pt x="144" y="0"/>
                      <a:pt x="1" y="143"/>
                      <a:pt x="17" y="303"/>
                    </a:cubicBezTo>
                    <a:cubicBezTo>
                      <a:pt x="1" y="469"/>
                      <a:pt x="130" y="606"/>
                      <a:pt x="292" y="606"/>
                    </a:cubicBezTo>
                    <a:cubicBezTo>
                      <a:pt x="301" y="606"/>
                      <a:pt x="310" y="606"/>
                      <a:pt x="319" y="605"/>
                    </a:cubicBezTo>
                    <a:cubicBezTo>
                      <a:pt x="328" y="606"/>
                      <a:pt x="337" y="606"/>
                      <a:pt x="345" y="606"/>
                    </a:cubicBezTo>
                    <a:cubicBezTo>
                      <a:pt x="523" y="606"/>
                      <a:pt x="652" y="454"/>
                      <a:pt x="621" y="287"/>
                    </a:cubicBezTo>
                    <a:cubicBezTo>
                      <a:pt x="621" y="96"/>
                      <a:pt x="510"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
              <p:cNvSpPr/>
              <p:nvPr/>
            </p:nvSpPr>
            <p:spPr>
              <a:xfrm>
                <a:off x="1966718" y="2971175"/>
                <a:ext cx="19256" cy="18190"/>
              </a:xfrm>
              <a:custGeom>
                <a:avLst/>
                <a:gdLst/>
                <a:ahLst/>
                <a:cxnLst/>
                <a:rect l="l" t="t" r="r" b="b"/>
                <a:pathLst>
                  <a:path w="650" h="614" extrusionOk="0">
                    <a:moveTo>
                      <a:pt x="284" y="0"/>
                    </a:moveTo>
                    <a:cubicBezTo>
                      <a:pt x="132" y="0"/>
                      <a:pt x="16" y="133"/>
                      <a:pt x="30" y="291"/>
                    </a:cubicBezTo>
                    <a:cubicBezTo>
                      <a:pt x="1" y="452"/>
                      <a:pt x="133" y="613"/>
                      <a:pt x="291" y="613"/>
                    </a:cubicBezTo>
                    <a:cubicBezTo>
                      <a:pt x="304" y="613"/>
                      <a:pt x="318" y="612"/>
                      <a:pt x="332" y="610"/>
                    </a:cubicBezTo>
                    <a:cubicBezTo>
                      <a:pt x="523" y="610"/>
                      <a:pt x="619" y="482"/>
                      <a:pt x="635" y="307"/>
                    </a:cubicBezTo>
                    <a:cubicBezTo>
                      <a:pt x="650" y="141"/>
                      <a:pt x="522" y="3"/>
                      <a:pt x="359" y="3"/>
                    </a:cubicBezTo>
                    <a:cubicBezTo>
                      <a:pt x="350" y="3"/>
                      <a:pt x="341" y="4"/>
                      <a:pt x="332" y="5"/>
                    </a:cubicBezTo>
                    <a:cubicBezTo>
                      <a:pt x="316" y="2"/>
                      <a:pt x="30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
              <p:cNvSpPr/>
              <p:nvPr/>
            </p:nvSpPr>
            <p:spPr>
              <a:xfrm>
                <a:off x="2558596" y="3360774"/>
                <a:ext cx="21093" cy="17982"/>
              </a:xfrm>
              <a:custGeom>
                <a:avLst/>
                <a:gdLst/>
                <a:ahLst/>
                <a:cxnLst/>
                <a:rect l="l" t="t" r="r" b="b"/>
                <a:pathLst>
                  <a:path w="712" h="607" extrusionOk="0">
                    <a:moveTo>
                      <a:pt x="420" y="0"/>
                    </a:moveTo>
                    <a:cubicBezTo>
                      <a:pt x="411" y="0"/>
                      <a:pt x="402" y="1"/>
                      <a:pt x="393" y="1"/>
                    </a:cubicBezTo>
                    <a:cubicBezTo>
                      <a:pt x="1" y="17"/>
                      <a:pt x="27" y="607"/>
                      <a:pt x="410" y="607"/>
                    </a:cubicBezTo>
                    <a:cubicBezTo>
                      <a:pt x="415" y="607"/>
                      <a:pt x="420" y="607"/>
                      <a:pt x="425" y="606"/>
                    </a:cubicBezTo>
                    <a:cubicBezTo>
                      <a:pt x="600" y="590"/>
                      <a:pt x="696" y="479"/>
                      <a:pt x="712" y="272"/>
                    </a:cubicBezTo>
                    <a:cubicBezTo>
                      <a:pt x="697" y="122"/>
                      <a:pt x="568"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
              <p:cNvSpPr/>
              <p:nvPr/>
            </p:nvSpPr>
            <p:spPr>
              <a:xfrm>
                <a:off x="2564106" y="3754994"/>
                <a:ext cx="17923" cy="17064"/>
              </a:xfrm>
              <a:custGeom>
                <a:avLst/>
                <a:gdLst/>
                <a:ahLst/>
                <a:cxnLst/>
                <a:rect l="l" t="t" r="r" b="b"/>
                <a:pathLst>
                  <a:path w="605" h="576" extrusionOk="0">
                    <a:moveTo>
                      <a:pt x="314" y="0"/>
                    </a:moveTo>
                    <a:cubicBezTo>
                      <a:pt x="305" y="0"/>
                      <a:pt x="296" y="1"/>
                      <a:pt x="287" y="1"/>
                    </a:cubicBezTo>
                    <a:cubicBezTo>
                      <a:pt x="128" y="1"/>
                      <a:pt x="0" y="129"/>
                      <a:pt x="16" y="288"/>
                    </a:cubicBezTo>
                    <a:cubicBezTo>
                      <a:pt x="0" y="447"/>
                      <a:pt x="128" y="574"/>
                      <a:pt x="287" y="574"/>
                    </a:cubicBezTo>
                    <a:cubicBezTo>
                      <a:pt x="296" y="575"/>
                      <a:pt x="305" y="576"/>
                      <a:pt x="314" y="576"/>
                    </a:cubicBezTo>
                    <a:cubicBezTo>
                      <a:pt x="476" y="576"/>
                      <a:pt x="605" y="438"/>
                      <a:pt x="589" y="272"/>
                    </a:cubicBezTo>
                    <a:cubicBezTo>
                      <a:pt x="574" y="122"/>
                      <a:pt x="460"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
              <p:cNvSpPr/>
              <p:nvPr/>
            </p:nvSpPr>
            <p:spPr>
              <a:xfrm>
                <a:off x="1500747" y="3800853"/>
                <a:ext cx="18427" cy="17864"/>
              </a:xfrm>
              <a:custGeom>
                <a:avLst/>
                <a:gdLst/>
                <a:ahLst/>
                <a:cxnLst/>
                <a:rect l="l" t="t" r="r" b="b"/>
                <a:pathLst>
                  <a:path w="622" h="603" extrusionOk="0">
                    <a:moveTo>
                      <a:pt x="311" y="1"/>
                    </a:moveTo>
                    <a:cubicBezTo>
                      <a:pt x="156" y="1"/>
                      <a:pt x="0" y="109"/>
                      <a:pt x="17" y="316"/>
                    </a:cubicBezTo>
                    <a:cubicBezTo>
                      <a:pt x="17" y="507"/>
                      <a:pt x="144" y="602"/>
                      <a:pt x="335" y="602"/>
                    </a:cubicBezTo>
                    <a:cubicBezTo>
                      <a:pt x="494" y="602"/>
                      <a:pt x="621" y="459"/>
                      <a:pt x="606" y="284"/>
                    </a:cubicBezTo>
                    <a:cubicBezTo>
                      <a:pt x="598" y="93"/>
                      <a:pt x="45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
              <p:cNvSpPr/>
              <p:nvPr/>
            </p:nvSpPr>
            <p:spPr>
              <a:xfrm>
                <a:off x="1831302" y="2990994"/>
                <a:ext cx="17479" cy="18071"/>
              </a:xfrm>
              <a:custGeom>
                <a:avLst/>
                <a:gdLst/>
                <a:ahLst/>
                <a:cxnLst/>
                <a:rect l="l" t="t" r="r" b="b"/>
                <a:pathLst>
                  <a:path w="590" h="610" extrusionOk="0">
                    <a:moveTo>
                      <a:pt x="298" y="0"/>
                    </a:moveTo>
                    <a:cubicBezTo>
                      <a:pt x="150" y="0"/>
                      <a:pt x="1" y="104"/>
                      <a:pt x="1" y="307"/>
                    </a:cubicBezTo>
                    <a:cubicBezTo>
                      <a:pt x="1" y="482"/>
                      <a:pt x="112" y="577"/>
                      <a:pt x="303" y="609"/>
                    </a:cubicBezTo>
                    <a:cubicBezTo>
                      <a:pt x="478" y="577"/>
                      <a:pt x="590" y="482"/>
                      <a:pt x="590" y="291"/>
                    </a:cubicBezTo>
                    <a:cubicBezTo>
                      <a:pt x="582" y="96"/>
                      <a:pt x="440"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
              <p:cNvSpPr/>
              <p:nvPr/>
            </p:nvSpPr>
            <p:spPr>
              <a:xfrm>
                <a:off x="2482045" y="3204206"/>
                <a:ext cx="18397" cy="18101"/>
              </a:xfrm>
              <a:custGeom>
                <a:avLst/>
                <a:gdLst/>
                <a:ahLst/>
                <a:cxnLst/>
                <a:rect l="l" t="t" r="r" b="b"/>
                <a:pathLst>
                  <a:path w="621" h="611" extrusionOk="0">
                    <a:moveTo>
                      <a:pt x="328" y="1"/>
                    </a:moveTo>
                    <a:cubicBezTo>
                      <a:pt x="320" y="1"/>
                      <a:pt x="311" y="1"/>
                      <a:pt x="303" y="2"/>
                    </a:cubicBezTo>
                    <a:cubicBezTo>
                      <a:pt x="128" y="2"/>
                      <a:pt x="1" y="161"/>
                      <a:pt x="17" y="320"/>
                    </a:cubicBezTo>
                    <a:cubicBezTo>
                      <a:pt x="25" y="515"/>
                      <a:pt x="170" y="611"/>
                      <a:pt x="314" y="611"/>
                    </a:cubicBezTo>
                    <a:cubicBezTo>
                      <a:pt x="465" y="611"/>
                      <a:pt x="614" y="507"/>
                      <a:pt x="606" y="304"/>
                    </a:cubicBezTo>
                    <a:cubicBezTo>
                      <a:pt x="621" y="138"/>
                      <a:pt x="478"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
              <p:cNvSpPr/>
              <p:nvPr/>
            </p:nvSpPr>
            <p:spPr>
              <a:xfrm>
                <a:off x="1458768" y="3723887"/>
                <a:ext cx="20323" cy="17479"/>
              </a:xfrm>
              <a:custGeom>
                <a:avLst/>
                <a:gdLst/>
                <a:ahLst/>
                <a:cxnLst/>
                <a:rect l="l" t="t" r="r" b="b"/>
                <a:pathLst>
                  <a:path w="686" h="590" extrusionOk="0">
                    <a:moveTo>
                      <a:pt x="383" y="1"/>
                    </a:moveTo>
                    <a:cubicBezTo>
                      <a:pt x="1" y="1"/>
                      <a:pt x="1" y="590"/>
                      <a:pt x="383" y="590"/>
                    </a:cubicBezTo>
                    <a:cubicBezTo>
                      <a:pt x="574" y="590"/>
                      <a:pt x="670" y="478"/>
                      <a:pt x="685" y="303"/>
                    </a:cubicBezTo>
                    <a:cubicBezTo>
                      <a:pt x="654" y="112"/>
                      <a:pt x="55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
              <p:cNvSpPr/>
              <p:nvPr/>
            </p:nvSpPr>
            <p:spPr>
              <a:xfrm>
                <a:off x="1572913" y="3171707"/>
                <a:ext cx="20767" cy="17508"/>
              </a:xfrm>
              <a:custGeom>
                <a:avLst/>
                <a:gdLst/>
                <a:ahLst/>
                <a:cxnLst/>
                <a:rect l="l" t="t" r="r" b="b"/>
                <a:pathLst>
                  <a:path w="701" h="591" extrusionOk="0">
                    <a:moveTo>
                      <a:pt x="398" y="1"/>
                    </a:moveTo>
                    <a:cubicBezTo>
                      <a:pt x="0" y="1"/>
                      <a:pt x="0" y="590"/>
                      <a:pt x="398" y="590"/>
                    </a:cubicBezTo>
                    <a:cubicBezTo>
                      <a:pt x="406" y="590"/>
                      <a:pt x="414" y="591"/>
                      <a:pt x="422" y="591"/>
                    </a:cubicBezTo>
                    <a:cubicBezTo>
                      <a:pt x="571" y="591"/>
                      <a:pt x="700" y="454"/>
                      <a:pt x="700" y="303"/>
                    </a:cubicBezTo>
                    <a:cubicBezTo>
                      <a:pt x="684" y="112"/>
                      <a:pt x="589"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
              <p:cNvSpPr/>
              <p:nvPr/>
            </p:nvSpPr>
            <p:spPr>
              <a:xfrm>
                <a:off x="1539407" y="3879952"/>
                <a:ext cx="21271" cy="17982"/>
              </a:xfrm>
              <a:custGeom>
                <a:avLst/>
                <a:gdLst/>
                <a:ahLst/>
                <a:cxnLst/>
                <a:rect l="l" t="t" r="r" b="b"/>
                <a:pathLst>
                  <a:path w="718" h="607" extrusionOk="0">
                    <a:moveTo>
                      <a:pt x="426" y="0"/>
                    </a:moveTo>
                    <a:cubicBezTo>
                      <a:pt x="417" y="0"/>
                      <a:pt x="408" y="1"/>
                      <a:pt x="399" y="2"/>
                    </a:cubicBezTo>
                    <a:cubicBezTo>
                      <a:pt x="1" y="17"/>
                      <a:pt x="17" y="606"/>
                      <a:pt x="415" y="606"/>
                    </a:cubicBezTo>
                    <a:cubicBezTo>
                      <a:pt x="606" y="590"/>
                      <a:pt x="701" y="463"/>
                      <a:pt x="717" y="272"/>
                    </a:cubicBezTo>
                    <a:cubicBezTo>
                      <a:pt x="702" y="122"/>
                      <a:pt x="574"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
              <p:cNvSpPr/>
              <p:nvPr/>
            </p:nvSpPr>
            <p:spPr>
              <a:xfrm>
                <a:off x="2383038" y="3105199"/>
                <a:ext cx="18871" cy="18575"/>
              </a:xfrm>
              <a:custGeom>
                <a:avLst/>
                <a:gdLst/>
                <a:ahLst/>
                <a:cxnLst/>
                <a:rect l="l" t="t" r="r" b="b"/>
                <a:pathLst>
                  <a:path w="637" h="627" extrusionOk="0">
                    <a:moveTo>
                      <a:pt x="343" y="0"/>
                    </a:moveTo>
                    <a:cubicBezTo>
                      <a:pt x="335" y="0"/>
                      <a:pt x="327" y="0"/>
                      <a:pt x="319" y="1"/>
                    </a:cubicBezTo>
                    <a:cubicBezTo>
                      <a:pt x="143" y="1"/>
                      <a:pt x="0" y="144"/>
                      <a:pt x="16" y="304"/>
                    </a:cubicBezTo>
                    <a:cubicBezTo>
                      <a:pt x="2" y="478"/>
                      <a:pt x="133" y="626"/>
                      <a:pt x="302" y="626"/>
                    </a:cubicBezTo>
                    <a:cubicBezTo>
                      <a:pt x="318" y="626"/>
                      <a:pt x="334" y="625"/>
                      <a:pt x="350" y="622"/>
                    </a:cubicBezTo>
                    <a:cubicBezTo>
                      <a:pt x="541" y="606"/>
                      <a:pt x="637" y="495"/>
                      <a:pt x="637" y="288"/>
                    </a:cubicBezTo>
                    <a:cubicBezTo>
                      <a:pt x="622" y="137"/>
                      <a:pt x="492"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
              <p:cNvSpPr/>
              <p:nvPr/>
            </p:nvSpPr>
            <p:spPr>
              <a:xfrm>
                <a:off x="2427802" y="3973271"/>
                <a:ext cx="16560" cy="16146"/>
              </a:xfrm>
              <a:custGeom>
                <a:avLst/>
                <a:gdLst/>
                <a:ahLst/>
                <a:cxnLst/>
                <a:rect l="l" t="t" r="r" b="b"/>
                <a:pathLst>
                  <a:path w="559" h="545" extrusionOk="0">
                    <a:moveTo>
                      <a:pt x="287" y="1"/>
                    </a:moveTo>
                    <a:cubicBezTo>
                      <a:pt x="145" y="1"/>
                      <a:pt x="1" y="101"/>
                      <a:pt x="17" y="290"/>
                    </a:cubicBezTo>
                    <a:cubicBezTo>
                      <a:pt x="33" y="433"/>
                      <a:pt x="145" y="544"/>
                      <a:pt x="288" y="544"/>
                    </a:cubicBezTo>
                    <a:cubicBezTo>
                      <a:pt x="447" y="513"/>
                      <a:pt x="558" y="433"/>
                      <a:pt x="543" y="274"/>
                    </a:cubicBezTo>
                    <a:cubicBezTo>
                      <a:pt x="550" y="89"/>
                      <a:pt x="420"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
              <p:cNvSpPr/>
              <p:nvPr/>
            </p:nvSpPr>
            <p:spPr>
              <a:xfrm>
                <a:off x="2599153" y="3440495"/>
                <a:ext cx="19671" cy="16590"/>
              </a:xfrm>
              <a:custGeom>
                <a:avLst/>
                <a:gdLst/>
                <a:ahLst/>
                <a:cxnLst/>
                <a:rect l="l" t="t" r="r" b="b"/>
                <a:pathLst>
                  <a:path w="664" h="560" extrusionOk="0">
                    <a:moveTo>
                      <a:pt x="363" y="0"/>
                    </a:moveTo>
                    <a:cubicBezTo>
                      <a:pt x="11" y="0"/>
                      <a:pt x="0" y="558"/>
                      <a:pt x="361" y="558"/>
                    </a:cubicBezTo>
                    <a:cubicBezTo>
                      <a:pt x="373" y="559"/>
                      <a:pt x="383" y="559"/>
                      <a:pt x="394" y="559"/>
                    </a:cubicBezTo>
                    <a:cubicBezTo>
                      <a:pt x="548" y="559"/>
                      <a:pt x="634" y="450"/>
                      <a:pt x="664" y="271"/>
                    </a:cubicBezTo>
                    <a:cubicBezTo>
                      <a:pt x="632" y="128"/>
                      <a:pt x="552" y="1"/>
                      <a:pt x="377" y="1"/>
                    </a:cubicBezTo>
                    <a:cubicBezTo>
                      <a:pt x="372" y="0"/>
                      <a:pt x="367"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
              <p:cNvSpPr/>
              <p:nvPr/>
            </p:nvSpPr>
            <p:spPr>
              <a:xfrm>
                <a:off x="1480009" y="3271632"/>
                <a:ext cx="16323" cy="15761"/>
              </a:xfrm>
              <a:custGeom>
                <a:avLst/>
                <a:gdLst/>
                <a:ahLst/>
                <a:cxnLst/>
                <a:rect l="l" t="t" r="r" b="b"/>
                <a:pathLst>
                  <a:path w="551" h="532" extrusionOk="0">
                    <a:moveTo>
                      <a:pt x="282" y="1"/>
                    </a:moveTo>
                    <a:cubicBezTo>
                      <a:pt x="273" y="1"/>
                      <a:pt x="264" y="1"/>
                      <a:pt x="255" y="2"/>
                    </a:cubicBezTo>
                    <a:cubicBezTo>
                      <a:pt x="96" y="18"/>
                      <a:pt x="0" y="114"/>
                      <a:pt x="0" y="273"/>
                    </a:cubicBezTo>
                    <a:cubicBezTo>
                      <a:pt x="0" y="448"/>
                      <a:pt x="131" y="532"/>
                      <a:pt x="263" y="532"/>
                    </a:cubicBezTo>
                    <a:cubicBezTo>
                      <a:pt x="406" y="532"/>
                      <a:pt x="550" y="432"/>
                      <a:pt x="526" y="241"/>
                    </a:cubicBezTo>
                    <a:cubicBezTo>
                      <a:pt x="526" y="107"/>
                      <a:pt x="41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
              <p:cNvSpPr/>
              <p:nvPr/>
            </p:nvSpPr>
            <p:spPr>
              <a:xfrm>
                <a:off x="2544524" y="3814451"/>
                <a:ext cx="16768" cy="16886"/>
              </a:xfrm>
              <a:custGeom>
                <a:avLst/>
                <a:gdLst/>
                <a:ahLst/>
                <a:cxnLst/>
                <a:rect l="l" t="t" r="r" b="b"/>
                <a:pathLst>
                  <a:path w="566" h="570" extrusionOk="0">
                    <a:moveTo>
                      <a:pt x="295" y="0"/>
                    </a:moveTo>
                    <a:cubicBezTo>
                      <a:pt x="136" y="0"/>
                      <a:pt x="9" y="127"/>
                      <a:pt x="9" y="287"/>
                    </a:cubicBezTo>
                    <a:cubicBezTo>
                      <a:pt x="1" y="474"/>
                      <a:pt x="142" y="569"/>
                      <a:pt x="285" y="569"/>
                    </a:cubicBezTo>
                    <a:cubicBezTo>
                      <a:pt x="421" y="569"/>
                      <a:pt x="558" y="482"/>
                      <a:pt x="566" y="302"/>
                    </a:cubicBezTo>
                    <a:cubicBezTo>
                      <a:pt x="566" y="127"/>
                      <a:pt x="455" y="32"/>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
              <p:cNvSpPr/>
              <p:nvPr/>
            </p:nvSpPr>
            <p:spPr>
              <a:xfrm>
                <a:off x="1794982" y="4093992"/>
                <a:ext cx="20797" cy="16649"/>
              </a:xfrm>
              <a:custGeom>
                <a:avLst/>
                <a:gdLst/>
                <a:ahLst/>
                <a:cxnLst/>
                <a:rect l="l" t="t" r="r" b="b"/>
                <a:pathLst>
                  <a:path w="702" h="562" extrusionOk="0">
                    <a:moveTo>
                      <a:pt x="372" y="0"/>
                    </a:moveTo>
                    <a:cubicBezTo>
                      <a:pt x="20" y="0"/>
                      <a:pt x="1" y="560"/>
                      <a:pt x="384" y="560"/>
                    </a:cubicBezTo>
                    <a:cubicBezTo>
                      <a:pt x="389" y="560"/>
                      <a:pt x="394" y="560"/>
                      <a:pt x="399" y="560"/>
                    </a:cubicBezTo>
                    <a:cubicBezTo>
                      <a:pt x="409" y="561"/>
                      <a:pt x="419" y="562"/>
                      <a:pt x="429" y="562"/>
                    </a:cubicBezTo>
                    <a:cubicBezTo>
                      <a:pt x="570" y="562"/>
                      <a:pt x="657" y="453"/>
                      <a:pt x="701" y="274"/>
                    </a:cubicBezTo>
                    <a:cubicBezTo>
                      <a:pt x="670" y="130"/>
                      <a:pt x="590" y="3"/>
                      <a:pt x="415" y="3"/>
                    </a:cubicBezTo>
                    <a:cubicBezTo>
                      <a:pt x="400" y="1"/>
                      <a:pt x="38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
              <p:cNvSpPr/>
              <p:nvPr/>
            </p:nvSpPr>
            <p:spPr>
              <a:xfrm>
                <a:off x="1580290" y="3958221"/>
                <a:ext cx="19049" cy="15672"/>
              </a:xfrm>
              <a:custGeom>
                <a:avLst/>
                <a:gdLst/>
                <a:ahLst/>
                <a:cxnLst/>
                <a:rect l="l" t="t" r="r" b="b"/>
                <a:pathLst>
                  <a:path w="643" h="529" extrusionOk="0">
                    <a:moveTo>
                      <a:pt x="342" y="1"/>
                    </a:moveTo>
                    <a:cubicBezTo>
                      <a:pt x="0" y="1"/>
                      <a:pt x="15" y="528"/>
                      <a:pt x="358" y="528"/>
                    </a:cubicBezTo>
                    <a:cubicBezTo>
                      <a:pt x="368" y="528"/>
                      <a:pt x="378" y="528"/>
                      <a:pt x="388" y="527"/>
                    </a:cubicBezTo>
                    <a:cubicBezTo>
                      <a:pt x="531" y="527"/>
                      <a:pt x="642" y="400"/>
                      <a:pt x="642" y="257"/>
                    </a:cubicBezTo>
                    <a:cubicBezTo>
                      <a:pt x="642" y="113"/>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
              <p:cNvSpPr/>
              <p:nvPr/>
            </p:nvSpPr>
            <p:spPr>
              <a:xfrm>
                <a:off x="1741716" y="4077314"/>
                <a:ext cx="16057" cy="15375"/>
              </a:xfrm>
              <a:custGeom>
                <a:avLst/>
                <a:gdLst/>
                <a:ahLst/>
                <a:cxnLst/>
                <a:rect l="l" t="t" r="r" b="b"/>
                <a:pathLst>
                  <a:path w="542" h="519" extrusionOk="0">
                    <a:moveTo>
                      <a:pt x="265" y="1"/>
                    </a:moveTo>
                    <a:cubicBezTo>
                      <a:pt x="136" y="1"/>
                      <a:pt x="8" y="89"/>
                      <a:pt x="16" y="264"/>
                    </a:cubicBezTo>
                    <a:cubicBezTo>
                      <a:pt x="0" y="407"/>
                      <a:pt x="128" y="518"/>
                      <a:pt x="271" y="518"/>
                    </a:cubicBezTo>
                    <a:cubicBezTo>
                      <a:pt x="414" y="518"/>
                      <a:pt x="542" y="407"/>
                      <a:pt x="526" y="264"/>
                    </a:cubicBezTo>
                    <a:cubicBezTo>
                      <a:pt x="526" y="89"/>
                      <a:pt x="394" y="1"/>
                      <a:pt x="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
              <p:cNvSpPr/>
              <p:nvPr/>
            </p:nvSpPr>
            <p:spPr>
              <a:xfrm>
                <a:off x="1908653" y="2952393"/>
                <a:ext cx="16501" cy="16116"/>
              </a:xfrm>
              <a:custGeom>
                <a:avLst/>
                <a:gdLst/>
                <a:ahLst/>
                <a:cxnLst/>
                <a:rect l="l" t="t" r="r" b="b"/>
                <a:pathLst>
                  <a:path w="557" h="544" extrusionOk="0">
                    <a:moveTo>
                      <a:pt x="282" y="1"/>
                    </a:moveTo>
                    <a:cubicBezTo>
                      <a:pt x="273" y="1"/>
                      <a:pt x="264" y="1"/>
                      <a:pt x="255" y="2"/>
                    </a:cubicBezTo>
                    <a:cubicBezTo>
                      <a:pt x="112" y="2"/>
                      <a:pt x="0" y="129"/>
                      <a:pt x="16" y="288"/>
                    </a:cubicBezTo>
                    <a:cubicBezTo>
                      <a:pt x="16" y="432"/>
                      <a:pt x="143" y="543"/>
                      <a:pt x="287" y="543"/>
                    </a:cubicBezTo>
                    <a:cubicBezTo>
                      <a:pt x="430" y="543"/>
                      <a:pt x="541" y="416"/>
                      <a:pt x="541" y="273"/>
                    </a:cubicBezTo>
                    <a:cubicBezTo>
                      <a:pt x="556" y="122"/>
                      <a:pt x="430"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
              <p:cNvSpPr/>
              <p:nvPr/>
            </p:nvSpPr>
            <p:spPr>
              <a:xfrm>
                <a:off x="2106459" y="2951978"/>
                <a:ext cx="17242" cy="16768"/>
              </a:xfrm>
              <a:custGeom>
                <a:avLst/>
                <a:gdLst/>
                <a:ahLst/>
                <a:cxnLst/>
                <a:rect l="l" t="t" r="r" b="b"/>
                <a:pathLst>
                  <a:path w="582" h="566" extrusionOk="0">
                    <a:moveTo>
                      <a:pt x="279" y="0"/>
                    </a:moveTo>
                    <a:cubicBezTo>
                      <a:pt x="136" y="32"/>
                      <a:pt x="24" y="96"/>
                      <a:pt x="9" y="271"/>
                    </a:cubicBezTo>
                    <a:cubicBezTo>
                      <a:pt x="0" y="466"/>
                      <a:pt x="146" y="565"/>
                      <a:pt x="290" y="565"/>
                    </a:cubicBezTo>
                    <a:cubicBezTo>
                      <a:pt x="428" y="565"/>
                      <a:pt x="566" y="474"/>
                      <a:pt x="566" y="287"/>
                    </a:cubicBezTo>
                    <a:cubicBezTo>
                      <a:pt x="582" y="127"/>
                      <a:pt x="470" y="32"/>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
              <p:cNvSpPr/>
              <p:nvPr/>
            </p:nvSpPr>
            <p:spPr>
              <a:xfrm>
                <a:off x="2441044" y="3125936"/>
                <a:ext cx="17005" cy="16086"/>
              </a:xfrm>
              <a:custGeom>
                <a:avLst/>
                <a:gdLst/>
                <a:ahLst/>
                <a:cxnLst/>
                <a:rect l="l" t="t" r="r" b="b"/>
                <a:pathLst>
                  <a:path w="574" h="543" extrusionOk="0">
                    <a:moveTo>
                      <a:pt x="262" y="0"/>
                    </a:moveTo>
                    <a:cubicBezTo>
                      <a:pt x="129" y="0"/>
                      <a:pt x="15" y="122"/>
                      <a:pt x="0" y="272"/>
                    </a:cubicBezTo>
                    <a:cubicBezTo>
                      <a:pt x="8" y="451"/>
                      <a:pt x="145" y="543"/>
                      <a:pt x="284" y="543"/>
                    </a:cubicBezTo>
                    <a:cubicBezTo>
                      <a:pt x="416" y="543"/>
                      <a:pt x="550" y="459"/>
                      <a:pt x="573" y="288"/>
                    </a:cubicBezTo>
                    <a:cubicBezTo>
                      <a:pt x="573" y="113"/>
                      <a:pt x="462" y="18"/>
                      <a:pt x="287" y="2"/>
                    </a:cubicBezTo>
                    <a:cubicBezTo>
                      <a:pt x="278" y="1"/>
                      <a:pt x="270"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
              <p:cNvSpPr/>
              <p:nvPr/>
            </p:nvSpPr>
            <p:spPr>
              <a:xfrm>
                <a:off x="1439927" y="3390873"/>
                <a:ext cx="16531" cy="16175"/>
              </a:xfrm>
              <a:custGeom>
                <a:avLst/>
                <a:gdLst/>
                <a:ahLst/>
                <a:cxnLst/>
                <a:rect l="l" t="t" r="r" b="b"/>
                <a:pathLst>
                  <a:path w="558" h="546" extrusionOk="0">
                    <a:moveTo>
                      <a:pt x="281" y="0"/>
                    </a:moveTo>
                    <a:cubicBezTo>
                      <a:pt x="153" y="0"/>
                      <a:pt x="24" y="80"/>
                      <a:pt x="0" y="243"/>
                    </a:cubicBezTo>
                    <a:cubicBezTo>
                      <a:pt x="0" y="418"/>
                      <a:pt x="112" y="514"/>
                      <a:pt x="287" y="545"/>
                    </a:cubicBezTo>
                    <a:cubicBezTo>
                      <a:pt x="430" y="514"/>
                      <a:pt x="557" y="434"/>
                      <a:pt x="557" y="259"/>
                    </a:cubicBezTo>
                    <a:cubicBezTo>
                      <a:pt x="549" y="88"/>
                      <a:pt x="416"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
              <p:cNvSpPr/>
              <p:nvPr/>
            </p:nvSpPr>
            <p:spPr>
              <a:xfrm>
                <a:off x="2166124" y="2969635"/>
                <a:ext cx="16768" cy="16797"/>
              </a:xfrm>
              <a:custGeom>
                <a:avLst/>
                <a:gdLst/>
                <a:ahLst/>
                <a:cxnLst/>
                <a:rect l="l" t="t" r="r" b="b"/>
                <a:pathLst>
                  <a:path w="566" h="567" extrusionOk="0">
                    <a:moveTo>
                      <a:pt x="282" y="1"/>
                    </a:moveTo>
                    <a:cubicBezTo>
                      <a:pt x="145" y="1"/>
                      <a:pt x="8" y="92"/>
                      <a:pt x="0" y="280"/>
                    </a:cubicBezTo>
                    <a:cubicBezTo>
                      <a:pt x="0" y="439"/>
                      <a:pt x="112" y="534"/>
                      <a:pt x="271" y="566"/>
                    </a:cubicBezTo>
                    <a:cubicBezTo>
                      <a:pt x="430" y="566"/>
                      <a:pt x="557" y="439"/>
                      <a:pt x="557" y="295"/>
                    </a:cubicBezTo>
                    <a:cubicBezTo>
                      <a:pt x="565" y="100"/>
                      <a:pt x="42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
              <p:cNvSpPr/>
              <p:nvPr/>
            </p:nvSpPr>
            <p:spPr>
              <a:xfrm>
                <a:off x="2115643" y="4132238"/>
                <a:ext cx="16531" cy="15642"/>
              </a:xfrm>
              <a:custGeom>
                <a:avLst/>
                <a:gdLst/>
                <a:ahLst/>
                <a:cxnLst/>
                <a:rect l="l" t="t" r="r" b="b"/>
                <a:pathLst>
                  <a:path w="558" h="528" extrusionOk="0">
                    <a:moveTo>
                      <a:pt x="247" y="0"/>
                    </a:moveTo>
                    <a:cubicBezTo>
                      <a:pt x="116" y="0"/>
                      <a:pt x="17" y="121"/>
                      <a:pt x="17" y="256"/>
                    </a:cubicBezTo>
                    <a:cubicBezTo>
                      <a:pt x="1" y="399"/>
                      <a:pt x="112" y="527"/>
                      <a:pt x="256" y="527"/>
                    </a:cubicBezTo>
                    <a:cubicBezTo>
                      <a:pt x="265" y="528"/>
                      <a:pt x="274" y="528"/>
                      <a:pt x="283" y="528"/>
                    </a:cubicBezTo>
                    <a:cubicBezTo>
                      <a:pt x="431" y="528"/>
                      <a:pt x="557" y="406"/>
                      <a:pt x="542" y="256"/>
                    </a:cubicBezTo>
                    <a:cubicBezTo>
                      <a:pt x="542" y="121"/>
                      <a:pt x="429" y="0"/>
                      <a:pt x="296" y="0"/>
                    </a:cubicBezTo>
                    <a:cubicBezTo>
                      <a:pt x="288" y="0"/>
                      <a:pt x="280" y="0"/>
                      <a:pt x="272" y="1"/>
                    </a:cubicBezTo>
                    <a:cubicBezTo>
                      <a:pt x="263" y="0"/>
                      <a:pt x="255" y="0"/>
                      <a:pt x="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
              <p:cNvSpPr/>
              <p:nvPr/>
            </p:nvSpPr>
            <p:spPr>
              <a:xfrm>
                <a:off x="1459509" y="3330586"/>
                <a:ext cx="17479" cy="17153"/>
              </a:xfrm>
              <a:custGeom>
                <a:avLst/>
                <a:gdLst/>
                <a:ahLst/>
                <a:cxnLst/>
                <a:rect l="l" t="t" r="r" b="b"/>
                <a:pathLst>
                  <a:path w="590" h="579" extrusionOk="0">
                    <a:moveTo>
                      <a:pt x="305" y="0"/>
                    </a:moveTo>
                    <a:cubicBezTo>
                      <a:pt x="296" y="0"/>
                      <a:pt x="287" y="1"/>
                      <a:pt x="278" y="2"/>
                    </a:cubicBezTo>
                    <a:cubicBezTo>
                      <a:pt x="119" y="34"/>
                      <a:pt x="8" y="113"/>
                      <a:pt x="8" y="288"/>
                    </a:cubicBezTo>
                    <a:cubicBezTo>
                      <a:pt x="0" y="483"/>
                      <a:pt x="145" y="579"/>
                      <a:pt x="289" y="579"/>
                    </a:cubicBezTo>
                    <a:cubicBezTo>
                      <a:pt x="440" y="579"/>
                      <a:pt x="589" y="475"/>
                      <a:pt x="565" y="272"/>
                    </a:cubicBezTo>
                    <a:cubicBezTo>
                      <a:pt x="565" y="122"/>
                      <a:pt x="452"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
              <p:cNvSpPr/>
              <p:nvPr/>
            </p:nvSpPr>
            <p:spPr>
              <a:xfrm>
                <a:off x="2222856" y="2989691"/>
                <a:ext cx="19671" cy="16531"/>
              </a:xfrm>
              <a:custGeom>
                <a:avLst/>
                <a:gdLst/>
                <a:ahLst/>
                <a:cxnLst/>
                <a:rect l="l" t="t" r="r" b="b"/>
                <a:pathLst>
                  <a:path w="664" h="558" extrusionOk="0">
                    <a:moveTo>
                      <a:pt x="362" y="0"/>
                    </a:moveTo>
                    <a:cubicBezTo>
                      <a:pt x="11" y="0"/>
                      <a:pt x="0" y="542"/>
                      <a:pt x="361" y="558"/>
                    </a:cubicBezTo>
                    <a:cubicBezTo>
                      <a:pt x="536" y="558"/>
                      <a:pt x="632" y="446"/>
                      <a:pt x="664" y="271"/>
                    </a:cubicBezTo>
                    <a:cubicBezTo>
                      <a:pt x="632" y="128"/>
                      <a:pt x="552" y="0"/>
                      <a:pt x="377" y="0"/>
                    </a:cubicBezTo>
                    <a:cubicBezTo>
                      <a:pt x="372" y="0"/>
                      <a:pt x="367"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
              <p:cNvSpPr/>
              <p:nvPr/>
            </p:nvSpPr>
            <p:spPr>
              <a:xfrm>
                <a:off x="1593473" y="3113198"/>
                <a:ext cx="19078" cy="15672"/>
              </a:xfrm>
              <a:custGeom>
                <a:avLst/>
                <a:gdLst/>
                <a:ahLst/>
                <a:cxnLst/>
                <a:rect l="l" t="t" r="r" b="b"/>
                <a:pathLst>
                  <a:path w="644" h="529" extrusionOk="0">
                    <a:moveTo>
                      <a:pt x="343" y="1"/>
                    </a:moveTo>
                    <a:cubicBezTo>
                      <a:pt x="0" y="1"/>
                      <a:pt x="0" y="528"/>
                      <a:pt x="343" y="528"/>
                    </a:cubicBezTo>
                    <a:cubicBezTo>
                      <a:pt x="353" y="528"/>
                      <a:pt x="362" y="528"/>
                      <a:pt x="372" y="527"/>
                    </a:cubicBezTo>
                    <a:cubicBezTo>
                      <a:pt x="516" y="527"/>
                      <a:pt x="643" y="416"/>
                      <a:pt x="643" y="272"/>
                    </a:cubicBezTo>
                    <a:cubicBezTo>
                      <a:pt x="643" y="113"/>
                      <a:pt x="532" y="2"/>
                      <a:pt x="372" y="2"/>
                    </a:cubicBezTo>
                    <a:cubicBezTo>
                      <a:pt x="362" y="1"/>
                      <a:pt x="353"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
              <p:cNvSpPr/>
              <p:nvPr/>
            </p:nvSpPr>
            <p:spPr>
              <a:xfrm>
                <a:off x="2284950" y="3009925"/>
                <a:ext cx="16531" cy="15790"/>
              </a:xfrm>
              <a:custGeom>
                <a:avLst/>
                <a:gdLst/>
                <a:ahLst/>
                <a:cxnLst/>
                <a:rect l="l" t="t" r="r" b="b"/>
                <a:pathLst>
                  <a:path w="558" h="533" extrusionOk="0">
                    <a:moveTo>
                      <a:pt x="314" y="0"/>
                    </a:moveTo>
                    <a:cubicBezTo>
                      <a:pt x="305" y="0"/>
                      <a:pt x="296" y="1"/>
                      <a:pt x="287" y="2"/>
                    </a:cubicBezTo>
                    <a:cubicBezTo>
                      <a:pt x="128" y="2"/>
                      <a:pt x="0" y="145"/>
                      <a:pt x="32" y="304"/>
                    </a:cubicBezTo>
                    <a:cubicBezTo>
                      <a:pt x="32" y="431"/>
                      <a:pt x="132" y="533"/>
                      <a:pt x="265" y="533"/>
                    </a:cubicBezTo>
                    <a:cubicBezTo>
                      <a:pt x="282" y="533"/>
                      <a:pt x="300" y="531"/>
                      <a:pt x="319" y="527"/>
                    </a:cubicBezTo>
                    <a:cubicBezTo>
                      <a:pt x="446" y="527"/>
                      <a:pt x="557" y="416"/>
                      <a:pt x="557" y="273"/>
                    </a:cubicBezTo>
                    <a:cubicBezTo>
                      <a:pt x="528" y="109"/>
                      <a:pt x="442"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
              <p:cNvSpPr/>
              <p:nvPr/>
            </p:nvSpPr>
            <p:spPr>
              <a:xfrm>
                <a:off x="1420581" y="3645618"/>
                <a:ext cx="17953" cy="15612"/>
              </a:xfrm>
              <a:custGeom>
                <a:avLst/>
                <a:gdLst/>
                <a:ahLst/>
                <a:cxnLst/>
                <a:rect l="l" t="t" r="r" b="b"/>
                <a:pathLst>
                  <a:path w="606" h="527" extrusionOk="0">
                    <a:moveTo>
                      <a:pt x="351" y="1"/>
                    </a:moveTo>
                    <a:cubicBezTo>
                      <a:pt x="6" y="16"/>
                      <a:pt x="1" y="526"/>
                      <a:pt x="335" y="526"/>
                    </a:cubicBezTo>
                    <a:cubicBezTo>
                      <a:pt x="340" y="526"/>
                      <a:pt x="346" y="526"/>
                      <a:pt x="351" y="526"/>
                    </a:cubicBezTo>
                    <a:cubicBezTo>
                      <a:pt x="494" y="526"/>
                      <a:pt x="606" y="414"/>
                      <a:pt x="606" y="271"/>
                    </a:cubicBezTo>
                    <a:cubicBezTo>
                      <a:pt x="590" y="112"/>
                      <a:pt x="494"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
              <p:cNvSpPr/>
              <p:nvPr/>
            </p:nvSpPr>
            <p:spPr>
              <a:xfrm>
                <a:off x="1419633" y="3447575"/>
                <a:ext cx="17005" cy="15761"/>
              </a:xfrm>
              <a:custGeom>
                <a:avLst/>
                <a:gdLst/>
                <a:ahLst/>
                <a:cxnLst/>
                <a:rect l="l" t="t" r="r" b="b"/>
                <a:pathLst>
                  <a:path w="574" h="532" extrusionOk="0">
                    <a:moveTo>
                      <a:pt x="287" y="0"/>
                    </a:moveTo>
                    <a:cubicBezTo>
                      <a:pt x="128" y="0"/>
                      <a:pt x="1" y="144"/>
                      <a:pt x="33" y="303"/>
                    </a:cubicBezTo>
                    <a:cubicBezTo>
                      <a:pt x="47" y="429"/>
                      <a:pt x="148" y="531"/>
                      <a:pt x="270" y="531"/>
                    </a:cubicBezTo>
                    <a:cubicBezTo>
                      <a:pt x="286" y="531"/>
                      <a:pt x="303" y="529"/>
                      <a:pt x="319" y="526"/>
                    </a:cubicBezTo>
                    <a:cubicBezTo>
                      <a:pt x="462" y="526"/>
                      <a:pt x="574" y="398"/>
                      <a:pt x="574" y="255"/>
                    </a:cubicBezTo>
                    <a:cubicBezTo>
                      <a:pt x="542" y="96"/>
                      <a:pt x="447" y="0"/>
                      <a:pt x="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
              <p:cNvSpPr/>
              <p:nvPr/>
            </p:nvSpPr>
            <p:spPr>
              <a:xfrm>
                <a:off x="1915408" y="4134134"/>
                <a:ext cx="18249" cy="15642"/>
              </a:xfrm>
              <a:custGeom>
                <a:avLst/>
                <a:gdLst/>
                <a:ahLst/>
                <a:cxnLst/>
                <a:rect l="l" t="t" r="r" b="b"/>
                <a:pathLst>
                  <a:path w="616" h="528" extrusionOk="0">
                    <a:moveTo>
                      <a:pt x="362" y="1"/>
                    </a:moveTo>
                    <a:cubicBezTo>
                      <a:pt x="26" y="1"/>
                      <a:pt x="0" y="511"/>
                      <a:pt x="345" y="526"/>
                    </a:cubicBezTo>
                    <a:cubicBezTo>
                      <a:pt x="355" y="527"/>
                      <a:pt x="365" y="528"/>
                      <a:pt x="375" y="528"/>
                    </a:cubicBezTo>
                    <a:cubicBezTo>
                      <a:pt x="514" y="528"/>
                      <a:pt x="586" y="421"/>
                      <a:pt x="616" y="272"/>
                    </a:cubicBezTo>
                    <a:cubicBezTo>
                      <a:pt x="616" y="128"/>
                      <a:pt x="520" y="17"/>
                      <a:pt x="377" y="1"/>
                    </a:cubicBezTo>
                    <a:cubicBezTo>
                      <a:pt x="372" y="1"/>
                      <a:pt x="367"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
              <p:cNvSpPr/>
              <p:nvPr/>
            </p:nvSpPr>
            <p:spPr>
              <a:xfrm>
                <a:off x="1857461" y="4113278"/>
                <a:ext cx="17479" cy="17597"/>
              </a:xfrm>
              <a:custGeom>
                <a:avLst/>
                <a:gdLst/>
                <a:ahLst/>
                <a:cxnLst/>
                <a:rect l="l" t="t" r="r" b="b"/>
                <a:pathLst>
                  <a:path w="590" h="594" extrusionOk="0">
                    <a:moveTo>
                      <a:pt x="301" y="1"/>
                    </a:moveTo>
                    <a:cubicBezTo>
                      <a:pt x="150" y="1"/>
                      <a:pt x="1" y="104"/>
                      <a:pt x="25" y="307"/>
                    </a:cubicBezTo>
                    <a:cubicBezTo>
                      <a:pt x="25" y="466"/>
                      <a:pt x="152" y="594"/>
                      <a:pt x="312" y="594"/>
                    </a:cubicBezTo>
                    <a:cubicBezTo>
                      <a:pt x="471" y="562"/>
                      <a:pt x="582" y="466"/>
                      <a:pt x="582" y="291"/>
                    </a:cubicBezTo>
                    <a:cubicBezTo>
                      <a:pt x="590" y="96"/>
                      <a:pt x="445"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
              <p:cNvSpPr/>
              <p:nvPr/>
            </p:nvSpPr>
            <p:spPr>
              <a:xfrm>
                <a:off x="2602145" y="3637086"/>
                <a:ext cx="18101" cy="15642"/>
              </a:xfrm>
              <a:custGeom>
                <a:avLst/>
                <a:gdLst/>
                <a:ahLst/>
                <a:cxnLst/>
                <a:rect l="l" t="t" r="r" b="b"/>
                <a:pathLst>
                  <a:path w="611" h="528" extrusionOk="0">
                    <a:moveTo>
                      <a:pt x="342" y="1"/>
                    </a:moveTo>
                    <a:cubicBezTo>
                      <a:pt x="20" y="1"/>
                      <a:pt x="0" y="496"/>
                      <a:pt x="340" y="527"/>
                    </a:cubicBezTo>
                    <a:cubicBezTo>
                      <a:pt x="483" y="527"/>
                      <a:pt x="579" y="432"/>
                      <a:pt x="611" y="273"/>
                    </a:cubicBezTo>
                    <a:cubicBezTo>
                      <a:pt x="611" y="129"/>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
              <p:cNvSpPr/>
              <p:nvPr/>
            </p:nvSpPr>
            <p:spPr>
              <a:xfrm>
                <a:off x="2622586" y="3578014"/>
                <a:ext cx="15553" cy="14487"/>
              </a:xfrm>
              <a:custGeom>
                <a:avLst/>
                <a:gdLst/>
                <a:ahLst/>
                <a:cxnLst/>
                <a:rect l="l" t="t" r="r" b="b"/>
                <a:pathLst>
                  <a:path w="525" h="489" extrusionOk="0">
                    <a:moveTo>
                      <a:pt x="272" y="1"/>
                    </a:moveTo>
                    <a:cubicBezTo>
                      <a:pt x="256" y="1"/>
                      <a:pt x="240" y="3"/>
                      <a:pt x="223" y="6"/>
                    </a:cubicBezTo>
                    <a:cubicBezTo>
                      <a:pt x="96" y="6"/>
                      <a:pt x="0" y="118"/>
                      <a:pt x="16" y="245"/>
                    </a:cubicBezTo>
                    <a:cubicBezTo>
                      <a:pt x="2" y="373"/>
                      <a:pt x="90" y="489"/>
                      <a:pt x="211" y="489"/>
                    </a:cubicBezTo>
                    <a:cubicBezTo>
                      <a:pt x="225" y="489"/>
                      <a:pt x="240" y="487"/>
                      <a:pt x="255" y="484"/>
                    </a:cubicBezTo>
                    <a:cubicBezTo>
                      <a:pt x="263" y="485"/>
                      <a:pt x="271" y="485"/>
                      <a:pt x="279" y="485"/>
                    </a:cubicBezTo>
                    <a:cubicBezTo>
                      <a:pt x="412" y="485"/>
                      <a:pt x="525" y="364"/>
                      <a:pt x="510" y="229"/>
                    </a:cubicBezTo>
                    <a:cubicBezTo>
                      <a:pt x="496" y="103"/>
                      <a:pt x="394"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
              <p:cNvSpPr/>
              <p:nvPr/>
            </p:nvSpPr>
            <p:spPr>
              <a:xfrm>
                <a:off x="1977976" y="4154842"/>
                <a:ext cx="16235" cy="13805"/>
              </a:xfrm>
              <a:custGeom>
                <a:avLst/>
                <a:gdLst/>
                <a:ahLst/>
                <a:cxnLst/>
                <a:rect l="l" t="t" r="r" b="b"/>
                <a:pathLst>
                  <a:path w="548" h="466" extrusionOk="0">
                    <a:moveTo>
                      <a:pt x="230" y="1"/>
                    </a:moveTo>
                    <a:cubicBezTo>
                      <a:pt x="114" y="1"/>
                      <a:pt x="16" y="106"/>
                      <a:pt x="16" y="225"/>
                    </a:cubicBezTo>
                    <a:cubicBezTo>
                      <a:pt x="0" y="353"/>
                      <a:pt x="96" y="464"/>
                      <a:pt x="223" y="464"/>
                    </a:cubicBezTo>
                    <a:cubicBezTo>
                      <a:pt x="233" y="465"/>
                      <a:pt x="242" y="466"/>
                      <a:pt x="251" y="466"/>
                    </a:cubicBezTo>
                    <a:cubicBezTo>
                      <a:pt x="527" y="466"/>
                      <a:pt x="547" y="18"/>
                      <a:pt x="255" y="2"/>
                    </a:cubicBezTo>
                    <a:cubicBezTo>
                      <a:pt x="247"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
              <p:cNvSpPr/>
              <p:nvPr/>
            </p:nvSpPr>
            <p:spPr>
              <a:xfrm>
                <a:off x="1497518" y="3213034"/>
                <a:ext cx="15524" cy="13924"/>
              </a:xfrm>
              <a:custGeom>
                <a:avLst/>
                <a:gdLst/>
                <a:ahLst/>
                <a:cxnLst/>
                <a:rect l="l" t="t" r="r" b="b"/>
                <a:pathLst>
                  <a:path w="524" h="470" extrusionOk="0">
                    <a:moveTo>
                      <a:pt x="236" y="0"/>
                    </a:moveTo>
                    <a:cubicBezTo>
                      <a:pt x="130" y="0"/>
                      <a:pt x="44" y="89"/>
                      <a:pt x="30" y="213"/>
                    </a:cubicBezTo>
                    <a:cubicBezTo>
                      <a:pt x="0" y="348"/>
                      <a:pt x="97" y="469"/>
                      <a:pt x="242" y="469"/>
                    </a:cubicBezTo>
                    <a:cubicBezTo>
                      <a:pt x="251" y="469"/>
                      <a:pt x="260" y="469"/>
                      <a:pt x="269" y="468"/>
                    </a:cubicBezTo>
                    <a:cubicBezTo>
                      <a:pt x="277" y="469"/>
                      <a:pt x="285" y="469"/>
                      <a:pt x="293" y="469"/>
                    </a:cubicBezTo>
                    <a:cubicBezTo>
                      <a:pt x="410" y="469"/>
                      <a:pt x="508" y="364"/>
                      <a:pt x="508" y="245"/>
                    </a:cubicBezTo>
                    <a:cubicBezTo>
                      <a:pt x="523" y="118"/>
                      <a:pt x="412" y="6"/>
                      <a:pt x="285" y="6"/>
                    </a:cubicBezTo>
                    <a:cubicBezTo>
                      <a:pt x="268" y="2"/>
                      <a:pt x="252"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
              <p:cNvSpPr/>
              <p:nvPr/>
            </p:nvSpPr>
            <p:spPr>
              <a:xfrm>
                <a:off x="1485194" y="3862414"/>
                <a:ext cx="14190" cy="13835"/>
              </a:xfrm>
              <a:custGeom>
                <a:avLst/>
                <a:gdLst/>
                <a:ahLst/>
                <a:cxnLst/>
                <a:rect l="l" t="t" r="r" b="b"/>
                <a:pathLst>
                  <a:path w="479" h="467" extrusionOk="0">
                    <a:moveTo>
                      <a:pt x="239" y="0"/>
                    </a:moveTo>
                    <a:cubicBezTo>
                      <a:pt x="131" y="0"/>
                      <a:pt x="24" y="68"/>
                      <a:pt x="16" y="212"/>
                    </a:cubicBezTo>
                    <a:cubicBezTo>
                      <a:pt x="0" y="355"/>
                      <a:pt x="80" y="434"/>
                      <a:pt x="239" y="466"/>
                    </a:cubicBezTo>
                    <a:cubicBezTo>
                      <a:pt x="366" y="466"/>
                      <a:pt x="462" y="371"/>
                      <a:pt x="462" y="243"/>
                    </a:cubicBezTo>
                    <a:cubicBezTo>
                      <a:pt x="479" y="84"/>
                      <a:pt x="359"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
              <p:cNvSpPr/>
              <p:nvPr/>
            </p:nvSpPr>
            <p:spPr>
              <a:xfrm>
                <a:off x="2402887" y="3048467"/>
                <a:ext cx="13657" cy="12976"/>
              </a:xfrm>
              <a:custGeom>
                <a:avLst/>
                <a:gdLst/>
                <a:ahLst/>
                <a:cxnLst/>
                <a:rect l="l" t="t" r="r" b="b"/>
                <a:pathLst>
                  <a:path w="461" h="438" extrusionOk="0">
                    <a:moveTo>
                      <a:pt x="209" y="1"/>
                    </a:moveTo>
                    <a:cubicBezTo>
                      <a:pt x="98" y="1"/>
                      <a:pt x="1" y="102"/>
                      <a:pt x="15" y="229"/>
                    </a:cubicBezTo>
                    <a:cubicBezTo>
                      <a:pt x="15" y="340"/>
                      <a:pt x="110" y="436"/>
                      <a:pt x="222" y="436"/>
                    </a:cubicBezTo>
                    <a:cubicBezTo>
                      <a:pt x="232" y="437"/>
                      <a:pt x="242" y="438"/>
                      <a:pt x="252" y="438"/>
                    </a:cubicBezTo>
                    <a:cubicBezTo>
                      <a:pt x="376" y="438"/>
                      <a:pt x="446" y="347"/>
                      <a:pt x="460" y="229"/>
                    </a:cubicBezTo>
                    <a:cubicBezTo>
                      <a:pt x="460" y="102"/>
                      <a:pt x="381" y="6"/>
                      <a:pt x="253" y="6"/>
                    </a:cubicBezTo>
                    <a:cubicBezTo>
                      <a:pt x="239" y="2"/>
                      <a:pt x="224"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
              <p:cNvSpPr/>
              <p:nvPr/>
            </p:nvSpPr>
            <p:spPr>
              <a:xfrm>
                <a:off x="2047743" y="2933522"/>
                <a:ext cx="17064" cy="13865"/>
              </a:xfrm>
              <a:custGeom>
                <a:avLst/>
                <a:gdLst/>
                <a:ahLst/>
                <a:cxnLst/>
                <a:rect l="l" t="t" r="r" b="b"/>
                <a:pathLst>
                  <a:path w="576" h="468" extrusionOk="0">
                    <a:moveTo>
                      <a:pt x="259" y="1"/>
                    </a:moveTo>
                    <a:cubicBezTo>
                      <a:pt x="142" y="1"/>
                      <a:pt x="33" y="91"/>
                      <a:pt x="33" y="209"/>
                    </a:cubicBezTo>
                    <a:cubicBezTo>
                      <a:pt x="1" y="337"/>
                      <a:pt x="96" y="464"/>
                      <a:pt x="224" y="464"/>
                    </a:cubicBezTo>
                    <a:cubicBezTo>
                      <a:pt x="239" y="466"/>
                      <a:pt x="253" y="467"/>
                      <a:pt x="267" y="467"/>
                    </a:cubicBezTo>
                    <a:cubicBezTo>
                      <a:pt x="546" y="467"/>
                      <a:pt x="575" y="33"/>
                      <a:pt x="287" y="2"/>
                    </a:cubicBezTo>
                    <a:cubicBezTo>
                      <a:pt x="278" y="1"/>
                      <a:pt x="26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
              <p:cNvSpPr/>
              <p:nvPr/>
            </p:nvSpPr>
            <p:spPr>
              <a:xfrm>
                <a:off x="2539577" y="3223906"/>
                <a:ext cx="16057" cy="14309"/>
              </a:xfrm>
              <a:custGeom>
                <a:avLst/>
                <a:gdLst/>
                <a:ahLst/>
                <a:cxnLst/>
                <a:rect l="l" t="t" r="r" b="b"/>
                <a:pathLst>
                  <a:path w="542" h="483" extrusionOk="0">
                    <a:moveTo>
                      <a:pt x="305" y="1"/>
                    </a:moveTo>
                    <a:cubicBezTo>
                      <a:pt x="249" y="1"/>
                      <a:pt x="191" y="22"/>
                      <a:pt x="144" y="69"/>
                    </a:cubicBezTo>
                    <a:cubicBezTo>
                      <a:pt x="1" y="228"/>
                      <a:pt x="96" y="467"/>
                      <a:pt x="303" y="483"/>
                    </a:cubicBezTo>
                    <a:cubicBezTo>
                      <a:pt x="446" y="483"/>
                      <a:pt x="526" y="403"/>
                      <a:pt x="542" y="228"/>
                    </a:cubicBezTo>
                    <a:cubicBezTo>
                      <a:pt x="531" y="89"/>
                      <a:pt x="42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
              <p:cNvSpPr/>
              <p:nvPr/>
            </p:nvSpPr>
            <p:spPr>
              <a:xfrm>
                <a:off x="2507997" y="3933099"/>
                <a:ext cx="14161" cy="12976"/>
              </a:xfrm>
              <a:custGeom>
                <a:avLst/>
                <a:gdLst/>
                <a:ahLst/>
                <a:cxnLst/>
                <a:rect l="l" t="t" r="r" b="b"/>
                <a:pathLst>
                  <a:path w="478" h="438" extrusionOk="0">
                    <a:moveTo>
                      <a:pt x="221" y="0"/>
                    </a:moveTo>
                    <a:cubicBezTo>
                      <a:pt x="113" y="0"/>
                      <a:pt x="18" y="89"/>
                      <a:pt x="32" y="213"/>
                    </a:cubicBezTo>
                    <a:cubicBezTo>
                      <a:pt x="0" y="325"/>
                      <a:pt x="96" y="436"/>
                      <a:pt x="223" y="436"/>
                    </a:cubicBezTo>
                    <a:cubicBezTo>
                      <a:pt x="235" y="437"/>
                      <a:pt x="247" y="438"/>
                      <a:pt x="258" y="438"/>
                    </a:cubicBezTo>
                    <a:cubicBezTo>
                      <a:pt x="379" y="438"/>
                      <a:pt x="449" y="359"/>
                      <a:pt x="478" y="213"/>
                    </a:cubicBezTo>
                    <a:cubicBezTo>
                      <a:pt x="478" y="102"/>
                      <a:pt x="382" y="22"/>
                      <a:pt x="271" y="6"/>
                    </a:cubicBezTo>
                    <a:cubicBezTo>
                      <a:pt x="254" y="2"/>
                      <a:pt x="238"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
              <p:cNvSpPr/>
              <p:nvPr/>
            </p:nvSpPr>
            <p:spPr>
              <a:xfrm>
                <a:off x="2528260" y="3875686"/>
                <a:ext cx="14190" cy="13390"/>
              </a:xfrm>
              <a:custGeom>
                <a:avLst/>
                <a:gdLst/>
                <a:ahLst/>
                <a:cxnLst/>
                <a:rect l="l" t="t" r="r" b="b"/>
                <a:pathLst>
                  <a:path w="479" h="452" extrusionOk="0">
                    <a:moveTo>
                      <a:pt x="212" y="1"/>
                    </a:moveTo>
                    <a:cubicBezTo>
                      <a:pt x="97" y="1"/>
                      <a:pt x="1" y="92"/>
                      <a:pt x="1" y="225"/>
                    </a:cubicBezTo>
                    <a:cubicBezTo>
                      <a:pt x="1" y="376"/>
                      <a:pt x="120" y="452"/>
                      <a:pt x="240" y="452"/>
                    </a:cubicBezTo>
                    <a:cubicBezTo>
                      <a:pt x="359" y="452"/>
                      <a:pt x="478" y="376"/>
                      <a:pt x="478" y="225"/>
                    </a:cubicBezTo>
                    <a:cubicBezTo>
                      <a:pt x="478" y="106"/>
                      <a:pt x="381" y="1"/>
                      <a:pt x="264" y="1"/>
                    </a:cubicBezTo>
                    <a:cubicBezTo>
                      <a:pt x="256" y="1"/>
                      <a:pt x="248" y="1"/>
                      <a:pt x="240" y="2"/>
                    </a:cubicBezTo>
                    <a:cubicBezTo>
                      <a:pt x="230" y="1"/>
                      <a:pt x="221"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
              <p:cNvSpPr/>
              <p:nvPr/>
            </p:nvSpPr>
            <p:spPr>
              <a:xfrm>
                <a:off x="1773297" y="2975501"/>
                <a:ext cx="14427" cy="14338"/>
              </a:xfrm>
              <a:custGeom>
                <a:avLst/>
                <a:gdLst/>
                <a:ahLst/>
                <a:cxnLst/>
                <a:rect l="l" t="t" r="r" b="b"/>
                <a:pathLst>
                  <a:path w="487" h="484" extrusionOk="0">
                    <a:moveTo>
                      <a:pt x="229" y="0"/>
                    </a:moveTo>
                    <a:cubicBezTo>
                      <a:pt x="100" y="0"/>
                      <a:pt x="17" y="106"/>
                      <a:pt x="17" y="225"/>
                    </a:cubicBezTo>
                    <a:cubicBezTo>
                      <a:pt x="1" y="396"/>
                      <a:pt x="126" y="484"/>
                      <a:pt x="250" y="484"/>
                    </a:cubicBezTo>
                    <a:cubicBezTo>
                      <a:pt x="369" y="484"/>
                      <a:pt x="486" y="404"/>
                      <a:pt x="478" y="241"/>
                    </a:cubicBezTo>
                    <a:cubicBezTo>
                      <a:pt x="478" y="113"/>
                      <a:pt x="383" y="2"/>
                      <a:pt x="256" y="2"/>
                    </a:cubicBezTo>
                    <a:cubicBezTo>
                      <a:pt x="246" y="1"/>
                      <a:pt x="237"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
              <p:cNvSpPr/>
              <p:nvPr/>
            </p:nvSpPr>
            <p:spPr>
              <a:xfrm>
                <a:off x="2342482" y="3029774"/>
                <a:ext cx="15583" cy="14813"/>
              </a:xfrm>
              <a:custGeom>
                <a:avLst/>
                <a:gdLst/>
                <a:ahLst/>
                <a:cxnLst/>
                <a:rect l="l" t="t" r="r" b="b"/>
                <a:pathLst>
                  <a:path w="526" h="500" extrusionOk="0">
                    <a:moveTo>
                      <a:pt x="255" y="0"/>
                    </a:moveTo>
                    <a:cubicBezTo>
                      <a:pt x="112" y="0"/>
                      <a:pt x="0" y="128"/>
                      <a:pt x="32" y="271"/>
                    </a:cubicBezTo>
                    <a:cubicBezTo>
                      <a:pt x="18" y="398"/>
                      <a:pt x="128" y="499"/>
                      <a:pt x="253" y="499"/>
                    </a:cubicBezTo>
                    <a:cubicBezTo>
                      <a:pt x="269" y="499"/>
                      <a:pt x="286" y="498"/>
                      <a:pt x="303" y="494"/>
                    </a:cubicBezTo>
                    <a:cubicBezTo>
                      <a:pt x="430" y="494"/>
                      <a:pt x="526" y="382"/>
                      <a:pt x="510" y="255"/>
                    </a:cubicBezTo>
                    <a:cubicBezTo>
                      <a:pt x="510" y="96"/>
                      <a:pt x="414" y="16"/>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
              <p:cNvSpPr/>
              <p:nvPr/>
            </p:nvSpPr>
            <p:spPr>
              <a:xfrm>
                <a:off x="1691561" y="3015109"/>
                <a:ext cx="16708" cy="13805"/>
              </a:xfrm>
              <a:custGeom>
                <a:avLst/>
                <a:gdLst/>
                <a:ahLst/>
                <a:cxnLst/>
                <a:rect l="l" t="t" r="r" b="b"/>
                <a:pathLst>
                  <a:path w="564" h="466" extrusionOk="0">
                    <a:moveTo>
                      <a:pt x="336" y="0"/>
                    </a:moveTo>
                    <a:cubicBezTo>
                      <a:pt x="327" y="0"/>
                      <a:pt x="318" y="1"/>
                      <a:pt x="309" y="2"/>
                    </a:cubicBezTo>
                    <a:cubicBezTo>
                      <a:pt x="1" y="17"/>
                      <a:pt x="20" y="465"/>
                      <a:pt x="311" y="465"/>
                    </a:cubicBezTo>
                    <a:cubicBezTo>
                      <a:pt x="320" y="465"/>
                      <a:pt x="330" y="465"/>
                      <a:pt x="340" y="464"/>
                    </a:cubicBezTo>
                    <a:cubicBezTo>
                      <a:pt x="500" y="448"/>
                      <a:pt x="563" y="352"/>
                      <a:pt x="563" y="209"/>
                    </a:cubicBezTo>
                    <a:cubicBezTo>
                      <a:pt x="549" y="91"/>
                      <a:pt x="452"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
              <p:cNvSpPr/>
              <p:nvPr/>
            </p:nvSpPr>
            <p:spPr>
              <a:xfrm>
                <a:off x="1441497" y="3783256"/>
                <a:ext cx="15909" cy="13331"/>
              </a:xfrm>
              <a:custGeom>
                <a:avLst/>
                <a:gdLst/>
                <a:ahLst/>
                <a:cxnLst/>
                <a:rect l="l" t="t" r="r" b="b"/>
                <a:pathLst>
                  <a:path w="537" h="450" extrusionOk="0">
                    <a:moveTo>
                      <a:pt x="322" y="1"/>
                    </a:moveTo>
                    <a:cubicBezTo>
                      <a:pt x="314" y="1"/>
                      <a:pt x="306" y="1"/>
                      <a:pt x="297" y="2"/>
                    </a:cubicBezTo>
                    <a:cubicBezTo>
                      <a:pt x="0" y="2"/>
                      <a:pt x="11" y="449"/>
                      <a:pt x="298" y="449"/>
                    </a:cubicBezTo>
                    <a:cubicBezTo>
                      <a:pt x="303" y="449"/>
                      <a:pt x="308" y="448"/>
                      <a:pt x="313" y="448"/>
                    </a:cubicBezTo>
                    <a:cubicBezTo>
                      <a:pt x="322" y="449"/>
                      <a:pt x="330" y="450"/>
                      <a:pt x="338" y="450"/>
                    </a:cubicBezTo>
                    <a:cubicBezTo>
                      <a:pt x="453" y="450"/>
                      <a:pt x="536" y="344"/>
                      <a:pt x="536" y="225"/>
                    </a:cubicBezTo>
                    <a:cubicBezTo>
                      <a:pt x="536" y="106"/>
                      <a:pt x="439"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
              <p:cNvSpPr/>
              <p:nvPr/>
            </p:nvSpPr>
            <p:spPr>
              <a:xfrm>
                <a:off x="2582978" y="3303272"/>
                <a:ext cx="14635" cy="13746"/>
              </a:xfrm>
              <a:custGeom>
                <a:avLst/>
                <a:gdLst/>
                <a:ahLst/>
                <a:cxnLst/>
                <a:rect l="l" t="t" r="r" b="b"/>
                <a:pathLst>
                  <a:path w="494" h="464" extrusionOk="0">
                    <a:moveTo>
                      <a:pt x="255" y="1"/>
                    </a:moveTo>
                    <a:cubicBezTo>
                      <a:pt x="128" y="1"/>
                      <a:pt x="16" y="96"/>
                      <a:pt x="16" y="223"/>
                    </a:cubicBezTo>
                    <a:cubicBezTo>
                      <a:pt x="0" y="367"/>
                      <a:pt x="112" y="462"/>
                      <a:pt x="239" y="462"/>
                    </a:cubicBezTo>
                    <a:cubicBezTo>
                      <a:pt x="248" y="463"/>
                      <a:pt x="258" y="464"/>
                      <a:pt x="267" y="464"/>
                    </a:cubicBezTo>
                    <a:cubicBezTo>
                      <a:pt x="384" y="464"/>
                      <a:pt x="492" y="372"/>
                      <a:pt x="478" y="239"/>
                    </a:cubicBezTo>
                    <a:cubicBezTo>
                      <a:pt x="494" y="112"/>
                      <a:pt x="382"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
              <p:cNvSpPr/>
              <p:nvPr/>
            </p:nvSpPr>
            <p:spPr>
              <a:xfrm>
                <a:off x="2622645" y="3383378"/>
                <a:ext cx="14101" cy="12887"/>
              </a:xfrm>
              <a:custGeom>
                <a:avLst/>
                <a:gdLst/>
                <a:ahLst/>
                <a:cxnLst/>
                <a:rect l="l" t="t" r="r" b="b"/>
                <a:pathLst>
                  <a:path w="476" h="435" extrusionOk="0">
                    <a:moveTo>
                      <a:pt x="226" y="1"/>
                    </a:moveTo>
                    <a:cubicBezTo>
                      <a:pt x="96" y="1"/>
                      <a:pt x="0" y="107"/>
                      <a:pt x="30" y="241"/>
                    </a:cubicBezTo>
                    <a:cubicBezTo>
                      <a:pt x="30" y="344"/>
                      <a:pt x="112" y="434"/>
                      <a:pt x="213" y="434"/>
                    </a:cubicBezTo>
                    <a:cubicBezTo>
                      <a:pt x="221" y="434"/>
                      <a:pt x="229" y="433"/>
                      <a:pt x="237" y="432"/>
                    </a:cubicBezTo>
                    <a:cubicBezTo>
                      <a:pt x="364" y="432"/>
                      <a:pt x="476" y="337"/>
                      <a:pt x="476" y="209"/>
                    </a:cubicBezTo>
                    <a:cubicBezTo>
                      <a:pt x="460" y="82"/>
                      <a:pt x="364" y="3"/>
                      <a:pt x="253" y="3"/>
                    </a:cubicBezTo>
                    <a:cubicBezTo>
                      <a:pt x="244" y="1"/>
                      <a:pt x="235"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
              <p:cNvSpPr/>
              <p:nvPr/>
            </p:nvSpPr>
            <p:spPr>
              <a:xfrm>
                <a:off x="1682792" y="4058176"/>
                <a:ext cx="17034" cy="13835"/>
              </a:xfrm>
              <a:custGeom>
                <a:avLst/>
                <a:gdLst/>
                <a:ahLst/>
                <a:cxnLst/>
                <a:rect l="l" t="t" r="r" b="b"/>
                <a:pathLst>
                  <a:path w="575" h="467" extrusionOk="0">
                    <a:moveTo>
                      <a:pt x="230" y="1"/>
                    </a:moveTo>
                    <a:cubicBezTo>
                      <a:pt x="113" y="1"/>
                      <a:pt x="16" y="106"/>
                      <a:pt x="16" y="225"/>
                    </a:cubicBezTo>
                    <a:cubicBezTo>
                      <a:pt x="1" y="345"/>
                      <a:pt x="99" y="465"/>
                      <a:pt x="217" y="465"/>
                    </a:cubicBezTo>
                    <a:cubicBezTo>
                      <a:pt x="224" y="465"/>
                      <a:pt x="231" y="465"/>
                      <a:pt x="239" y="464"/>
                    </a:cubicBezTo>
                    <a:cubicBezTo>
                      <a:pt x="253" y="466"/>
                      <a:pt x="266" y="467"/>
                      <a:pt x="279" y="467"/>
                    </a:cubicBezTo>
                    <a:cubicBezTo>
                      <a:pt x="565" y="467"/>
                      <a:pt x="574" y="1"/>
                      <a:pt x="282" y="1"/>
                    </a:cubicBezTo>
                    <a:cubicBezTo>
                      <a:pt x="273" y="1"/>
                      <a:pt x="264" y="1"/>
                      <a:pt x="254" y="2"/>
                    </a:cubicBezTo>
                    <a:cubicBezTo>
                      <a:pt x="246"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
              <p:cNvSpPr/>
              <p:nvPr/>
            </p:nvSpPr>
            <p:spPr>
              <a:xfrm>
                <a:off x="2642850" y="3519090"/>
                <a:ext cx="13716" cy="13450"/>
              </a:xfrm>
              <a:custGeom>
                <a:avLst/>
                <a:gdLst/>
                <a:ahLst/>
                <a:cxnLst/>
                <a:rect l="l" t="t" r="r" b="b"/>
                <a:pathLst>
                  <a:path w="463" h="454" extrusionOk="0">
                    <a:moveTo>
                      <a:pt x="211" y="0"/>
                    </a:moveTo>
                    <a:cubicBezTo>
                      <a:pt x="100" y="0"/>
                      <a:pt x="3" y="102"/>
                      <a:pt x="17" y="229"/>
                    </a:cubicBezTo>
                    <a:cubicBezTo>
                      <a:pt x="1" y="340"/>
                      <a:pt x="96" y="451"/>
                      <a:pt x="208" y="451"/>
                    </a:cubicBezTo>
                    <a:cubicBezTo>
                      <a:pt x="217" y="453"/>
                      <a:pt x="226" y="453"/>
                      <a:pt x="236" y="453"/>
                    </a:cubicBezTo>
                    <a:cubicBezTo>
                      <a:pt x="353" y="453"/>
                      <a:pt x="462" y="362"/>
                      <a:pt x="462" y="244"/>
                    </a:cubicBezTo>
                    <a:cubicBezTo>
                      <a:pt x="462" y="117"/>
                      <a:pt x="367" y="22"/>
                      <a:pt x="255" y="6"/>
                    </a:cubicBezTo>
                    <a:cubicBezTo>
                      <a:pt x="241" y="2"/>
                      <a:pt x="226"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
              <p:cNvSpPr/>
              <p:nvPr/>
            </p:nvSpPr>
            <p:spPr>
              <a:xfrm>
                <a:off x="1403251" y="3507862"/>
                <a:ext cx="15020" cy="13924"/>
              </a:xfrm>
              <a:custGeom>
                <a:avLst/>
                <a:gdLst/>
                <a:ahLst/>
                <a:cxnLst/>
                <a:rect l="l" t="t" r="r" b="b"/>
                <a:pathLst>
                  <a:path w="507" h="470" extrusionOk="0">
                    <a:moveTo>
                      <a:pt x="239" y="1"/>
                    </a:moveTo>
                    <a:cubicBezTo>
                      <a:pt x="122" y="1"/>
                      <a:pt x="14" y="92"/>
                      <a:pt x="29" y="210"/>
                    </a:cubicBezTo>
                    <a:cubicBezTo>
                      <a:pt x="0" y="352"/>
                      <a:pt x="99" y="469"/>
                      <a:pt x="223" y="469"/>
                    </a:cubicBezTo>
                    <a:cubicBezTo>
                      <a:pt x="238" y="469"/>
                      <a:pt x="252" y="468"/>
                      <a:pt x="267" y="464"/>
                    </a:cubicBezTo>
                    <a:cubicBezTo>
                      <a:pt x="276" y="465"/>
                      <a:pt x="284" y="466"/>
                      <a:pt x="292" y="466"/>
                    </a:cubicBezTo>
                    <a:cubicBezTo>
                      <a:pt x="408" y="466"/>
                      <a:pt x="505" y="361"/>
                      <a:pt x="490" y="241"/>
                    </a:cubicBezTo>
                    <a:cubicBezTo>
                      <a:pt x="506" y="114"/>
                      <a:pt x="395" y="3"/>
                      <a:pt x="267" y="3"/>
                    </a:cubicBezTo>
                    <a:cubicBezTo>
                      <a:pt x="258" y="2"/>
                      <a:pt x="24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
              <p:cNvSpPr/>
              <p:nvPr/>
            </p:nvSpPr>
            <p:spPr>
              <a:xfrm>
                <a:off x="2330039" y="4073699"/>
                <a:ext cx="16679" cy="13390"/>
              </a:xfrm>
              <a:custGeom>
                <a:avLst/>
                <a:gdLst/>
                <a:ahLst/>
                <a:cxnLst/>
                <a:rect l="l" t="t" r="r" b="b"/>
                <a:pathLst>
                  <a:path w="563" h="452" extrusionOk="0">
                    <a:moveTo>
                      <a:pt x="283" y="1"/>
                    </a:moveTo>
                    <a:cubicBezTo>
                      <a:pt x="0" y="1"/>
                      <a:pt x="4" y="451"/>
                      <a:pt x="282" y="451"/>
                    </a:cubicBezTo>
                    <a:cubicBezTo>
                      <a:pt x="290" y="451"/>
                      <a:pt x="299" y="450"/>
                      <a:pt x="309" y="449"/>
                    </a:cubicBezTo>
                    <a:cubicBezTo>
                      <a:pt x="318" y="450"/>
                      <a:pt x="327" y="451"/>
                      <a:pt x="336" y="451"/>
                    </a:cubicBezTo>
                    <a:cubicBezTo>
                      <a:pt x="452" y="451"/>
                      <a:pt x="548" y="359"/>
                      <a:pt x="548" y="226"/>
                    </a:cubicBezTo>
                    <a:cubicBezTo>
                      <a:pt x="563" y="107"/>
                      <a:pt x="466" y="2"/>
                      <a:pt x="349" y="2"/>
                    </a:cubicBezTo>
                    <a:cubicBezTo>
                      <a:pt x="341" y="2"/>
                      <a:pt x="333" y="3"/>
                      <a:pt x="325" y="4"/>
                    </a:cubicBezTo>
                    <a:cubicBezTo>
                      <a:pt x="310" y="2"/>
                      <a:pt x="29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
              <p:cNvSpPr/>
              <p:nvPr/>
            </p:nvSpPr>
            <p:spPr>
              <a:xfrm>
                <a:off x="2501864" y="3147503"/>
                <a:ext cx="13687" cy="12976"/>
              </a:xfrm>
              <a:custGeom>
                <a:avLst/>
                <a:gdLst/>
                <a:ahLst/>
                <a:cxnLst/>
                <a:rect l="l" t="t" r="r" b="b"/>
                <a:pathLst>
                  <a:path w="462" h="438" extrusionOk="0">
                    <a:moveTo>
                      <a:pt x="211" y="0"/>
                    </a:moveTo>
                    <a:cubicBezTo>
                      <a:pt x="100" y="0"/>
                      <a:pt x="2" y="100"/>
                      <a:pt x="16" y="213"/>
                    </a:cubicBezTo>
                    <a:cubicBezTo>
                      <a:pt x="0" y="340"/>
                      <a:pt x="96" y="436"/>
                      <a:pt x="223" y="436"/>
                    </a:cubicBezTo>
                    <a:cubicBezTo>
                      <a:pt x="233" y="437"/>
                      <a:pt x="242" y="437"/>
                      <a:pt x="251" y="437"/>
                    </a:cubicBezTo>
                    <a:cubicBezTo>
                      <a:pt x="366" y="437"/>
                      <a:pt x="462" y="347"/>
                      <a:pt x="462" y="229"/>
                    </a:cubicBezTo>
                    <a:cubicBezTo>
                      <a:pt x="462" y="117"/>
                      <a:pt x="382" y="6"/>
                      <a:pt x="255" y="6"/>
                    </a:cubicBezTo>
                    <a:cubicBezTo>
                      <a:pt x="240" y="2"/>
                      <a:pt x="225"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
              <p:cNvSpPr/>
              <p:nvPr/>
            </p:nvSpPr>
            <p:spPr>
              <a:xfrm>
                <a:off x="2252896" y="4113338"/>
                <a:ext cx="14161" cy="13450"/>
              </a:xfrm>
              <a:custGeom>
                <a:avLst/>
                <a:gdLst/>
                <a:ahLst/>
                <a:cxnLst/>
                <a:rect l="l" t="t" r="r" b="b"/>
                <a:pathLst>
                  <a:path w="478" h="454" extrusionOk="0">
                    <a:moveTo>
                      <a:pt x="267" y="1"/>
                    </a:moveTo>
                    <a:cubicBezTo>
                      <a:pt x="257" y="1"/>
                      <a:pt x="248" y="2"/>
                      <a:pt x="239" y="3"/>
                    </a:cubicBezTo>
                    <a:cubicBezTo>
                      <a:pt x="231" y="2"/>
                      <a:pt x="222" y="1"/>
                      <a:pt x="214" y="1"/>
                    </a:cubicBezTo>
                    <a:cubicBezTo>
                      <a:pt x="98" y="1"/>
                      <a:pt x="1" y="107"/>
                      <a:pt x="16" y="241"/>
                    </a:cubicBezTo>
                    <a:cubicBezTo>
                      <a:pt x="2" y="354"/>
                      <a:pt x="99" y="454"/>
                      <a:pt x="210" y="454"/>
                    </a:cubicBezTo>
                    <a:cubicBezTo>
                      <a:pt x="225" y="454"/>
                      <a:pt x="240" y="452"/>
                      <a:pt x="255" y="448"/>
                    </a:cubicBezTo>
                    <a:cubicBezTo>
                      <a:pt x="398" y="448"/>
                      <a:pt x="477" y="369"/>
                      <a:pt x="477" y="194"/>
                    </a:cubicBezTo>
                    <a:cubicBezTo>
                      <a:pt x="477" y="90"/>
                      <a:pt x="382"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
              <p:cNvSpPr/>
              <p:nvPr/>
            </p:nvSpPr>
            <p:spPr>
              <a:xfrm>
                <a:off x="1988019" y="2914651"/>
                <a:ext cx="14487" cy="12354"/>
              </a:xfrm>
              <a:custGeom>
                <a:avLst/>
                <a:gdLst/>
                <a:ahLst/>
                <a:cxnLst/>
                <a:rect l="l" t="t" r="r" b="b"/>
                <a:pathLst>
                  <a:path w="489" h="417" extrusionOk="0">
                    <a:moveTo>
                      <a:pt x="306" y="1"/>
                    </a:moveTo>
                    <a:cubicBezTo>
                      <a:pt x="298" y="1"/>
                      <a:pt x="290" y="1"/>
                      <a:pt x="282" y="3"/>
                    </a:cubicBezTo>
                    <a:cubicBezTo>
                      <a:pt x="1" y="3"/>
                      <a:pt x="11" y="417"/>
                      <a:pt x="282" y="417"/>
                    </a:cubicBezTo>
                    <a:cubicBezTo>
                      <a:pt x="287" y="417"/>
                      <a:pt x="293" y="417"/>
                      <a:pt x="298" y="416"/>
                    </a:cubicBezTo>
                    <a:cubicBezTo>
                      <a:pt x="409" y="401"/>
                      <a:pt x="489" y="305"/>
                      <a:pt x="489" y="194"/>
                    </a:cubicBezTo>
                    <a:cubicBezTo>
                      <a:pt x="459" y="90"/>
                      <a:pt x="40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
              <p:cNvSpPr/>
              <p:nvPr/>
            </p:nvSpPr>
            <p:spPr>
              <a:xfrm>
                <a:off x="1851121" y="2934055"/>
                <a:ext cx="12768" cy="12768"/>
              </a:xfrm>
              <a:custGeom>
                <a:avLst/>
                <a:gdLst/>
                <a:ahLst/>
                <a:cxnLst/>
                <a:rect l="l" t="t" r="r" b="b"/>
                <a:pathLst>
                  <a:path w="431" h="431" extrusionOk="0">
                    <a:moveTo>
                      <a:pt x="223" y="0"/>
                    </a:moveTo>
                    <a:cubicBezTo>
                      <a:pt x="112" y="0"/>
                      <a:pt x="16" y="96"/>
                      <a:pt x="0" y="207"/>
                    </a:cubicBezTo>
                    <a:cubicBezTo>
                      <a:pt x="0" y="354"/>
                      <a:pt x="110" y="430"/>
                      <a:pt x="218" y="430"/>
                    </a:cubicBezTo>
                    <a:cubicBezTo>
                      <a:pt x="321" y="430"/>
                      <a:pt x="422" y="362"/>
                      <a:pt x="430" y="223"/>
                    </a:cubicBezTo>
                    <a:cubicBezTo>
                      <a:pt x="430" y="96"/>
                      <a:pt x="350" y="32"/>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
              <p:cNvSpPr/>
              <p:nvPr/>
            </p:nvSpPr>
            <p:spPr>
              <a:xfrm>
                <a:off x="1622565" y="4038890"/>
                <a:ext cx="14961" cy="12354"/>
              </a:xfrm>
              <a:custGeom>
                <a:avLst/>
                <a:gdLst/>
                <a:ahLst/>
                <a:cxnLst/>
                <a:rect l="l" t="t" r="r" b="b"/>
                <a:pathLst>
                  <a:path w="505" h="417" extrusionOk="0">
                    <a:moveTo>
                      <a:pt x="282" y="0"/>
                    </a:moveTo>
                    <a:cubicBezTo>
                      <a:pt x="11" y="0"/>
                      <a:pt x="1" y="415"/>
                      <a:pt x="282" y="415"/>
                    </a:cubicBezTo>
                    <a:cubicBezTo>
                      <a:pt x="290" y="416"/>
                      <a:pt x="298" y="416"/>
                      <a:pt x="306" y="416"/>
                    </a:cubicBezTo>
                    <a:cubicBezTo>
                      <a:pt x="405" y="416"/>
                      <a:pt x="475" y="327"/>
                      <a:pt x="505" y="224"/>
                    </a:cubicBezTo>
                    <a:cubicBezTo>
                      <a:pt x="505" y="112"/>
                      <a:pt x="409" y="17"/>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
              <p:cNvSpPr/>
              <p:nvPr/>
            </p:nvSpPr>
            <p:spPr>
              <a:xfrm>
                <a:off x="1402806" y="3706883"/>
                <a:ext cx="14516" cy="12354"/>
              </a:xfrm>
              <a:custGeom>
                <a:avLst/>
                <a:gdLst/>
                <a:ahLst/>
                <a:cxnLst/>
                <a:rect l="l" t="t" r="r" b="b"/>
                <a:pathLst>
                  <a:path w="490" h="417" extrusionOk="0">
                    <a:moveTo>
                      <a:pt x="294" y="0"/>
                    </a:moveTo>
                    <a:cubicBezTo>
                      <a:pt x="285" y="0"/>
                      <a:pt x="276" y="1"/>
                      <a:pt x="266" y="2"/>
                    </a:cubicBezTo>
                    <a:cubicBezTo>
                      <a:pt x="1" y="2"/>
                      <a:pt x="11" y="416"/>
                      <a:pt x="283" y="416"/>
                    </a:cubicBezTo>
                    <a:cubicBezTo>
                      <a:pt x="288" y="416"/>
                      <a:pt x="293" y="416"/>
                      <a:pt x="298" y="416"/>
                    </a:cubicBezTo>
                    <a:cubicBezTo>
                      <a:pt x="410" y="400"/>
                      <a:pt x="489" y="304"/>
                      <a:pt x="489" y="193"/>
                    </a:cubicBezTo>
                    <a:cubicBezTo>
                      <a:pt x="460" y="90"/>
                      <a:pt x="403"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
              <p:cNvSpPr/>
              <p:nvPr/>
            </p:nvSpPr>
            <p:spPr>
              <a:xfrm>
                <a:off x="1384735" y="3568149"/>
                <a:ext cx="12768" cy="12413"/>
              </a:xfrm>
              <a:custGeom>
                <a:avLst/>
                <a:gdLst/>
                <a:ahLst/>
                <a:cxnLst/>
                <a:rect l="l" t="t" r="r" b="b"/>
                <a:pathLst>
                  <a:path w="431" h="419" extrusionOk="0">
                    <a:moveTo>
                      <a:pt x="213" y="1"/>
                    </a:moveTo>
                    <a:cubicBezTo>
                      <a:pt x="110" y="1"/>
                      <a:pt x="9" y="65"/>
                      <a:pt x="1" y="196"/>
                    </a:cubicBezTo>
                    <a:cubicBezTo>
                      <a:pt x="1" y="323"/>
                      <a:pt x="81" y="387"/>
                      <a:pt x="208" y="419"/>
                    </a:cubicBezTo>
                    <a:cubicBezTo>
                      <a:pt x="319" y="419"/>
                      <a:pt x="415" y="339"/>
                      <a:pt x="431" y="212"/>
                    </a:cubicBezTo>
                    <a:cubicBezTo>
                      <a:pt x="431" y="73"/>
                      <a:pt x="321"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
              <p:cNvSpPr/>
              <p:nvPr/>
            </p:nvSpPr>
            <p:spPr>
              <a:xfrm>
                <a:off x="2410530" y="4034654"/>
                <a:ext cx="14961" cy="12354"/>
              </a:xfrm>
              <a:custGeom>
                <a:avLst/>
                <a:gdLst/>
                <a:ahLst/>
                <a:cxnLst/>
                <a:rect l="l" t="t" r="r" b="b"/>
                <a:pathLst>
                  <a:path w="505" h="417" extrusionOk="0">
                    <a:moveTo>
                      <a:pt x="282" y="0"/>
                    </a:moveTo>
                    <a:cubicBezTo>
                      <a:pt x="11" y="0"/>
                      <a:pt x="1" y="399"/>
                      <a:pt x="266" y="414"/>
                    </a:cubicBezTo>
                    <a:cubicBezTo>
                      <a:pt x="275" y="415"/>
                      <a:pt x="285" y="416"/>
                      <a:pt x="293" y="416"/>
                    </a:cubicBezTo>
                    <a:cubicBezTo>
                      <a:pt x="405" y="416"/>
                      <a:pt x="475" y="327"/>
                      <a:pt x="505" y="223"/>
                    </a:cubicBezTo>
                    <a:cubicBezTo>
                      <a:pt x="489" y="96"/>
                      <a:pt x="409" y="0"/>
                      <a:pt x="298" y="0"/>
                    </a:cubicBezTo>
                    <a:cubicBezTo>
                      <a:pt x="292"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
              <p:cNvSpPr/>
              <p:nvPr/>
            </p:nvSpPr>
            <p:spPr>
              <a:xfrm>
                <a:off x="1518670" y="3154258"/>
                <a:ext cx="13242" cy="12768"/>
              </a:xfrm>
              <a:custGeom>
                <a:avLst/>
                <a:gdLst/>
                <a:ahLst/>
                <a:cxnLst/>
                <a:rect l="l" t="t" r="r" b="b"/>
                <a:pathLst>
                  <a:path w="447" h="431" extrusionOk="0">
                    <a:moveTo>
                      <a:pt x="239" y="1"/>
                    </a:moveTo>
                    <a:cubicBezTo>
                      <a:pt x="112" y="1"/>
                      <a:pt x="16" y="96"/>
                      <a:pt x="16" y="208"/>
                    </a:cubicBezTo>
                    <a:cubicBezTo>
                      <a:pt x="1" y="335"/>
                      <a:pt x="96" y="399"/>
                      <a:pt x="239" y="430"/>
                    </a:cubicBezTo>
                    <a:cubicBezTo>
                      <a:pt x="335" y="414"/>
                      <a:pt x="414" y="335"/>
                      <a:pt x="430" y="223"/>
                    </a:cubicBezTo>
                    <a:cubicBezTo>
                      <a:pt x="446" y="112"/>
                      <a:pt x="35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
              <p:cNvSpPr/>
              <p:nvPr/>
            </p:nvSpPr>
            <p:spPr>
              <a:xfrm>
                <a:off x="1523528" y="3942224"/>
                <a:ext cx="14990" cy="12294"/>
              </a:xfrm>
              <a:custGeom>
                <a:avLst/>
                <a:gdLst/>
                <a:ahLst/>
                <a:cxnLst/>
                <a:rect l="l" t="t" r="r" b="b"/>
                <a:pathLst>
                  <a:path w="506" h="415" extrusionOk="0">
                    <a:moveTo>
                      <a:pt x="282" y="0"/>
                    </a:moveTo>
                    <a:cubicBezTo>
                      <a:pt x="11" y="0"/>
                      <a:pt x="1" y="399"/>
                      <a:pt x="266" y="415"/>
                    </a:cubicBezTo>
                    <a:cubicBezTo>
                      <a:pt x="394" y="415"/>
                      <a:pt x="473" y="335"/>
                      <a:pt x="505" y="223"/>
                    </a:cubicBezTo>
                    <a:cubicBezTo>
                      <a:pt x="489" y="96"/>
                      <a:pt x="410" y="1"/>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
              <p:cNvSpPr/>
              <p:nvPr/>
            </p:nvSpPr>
            <p:spPr>
              <a:xfrm>
                <a:off x="1617706" y="3055221"/>
                <a:ext cx="13005" cy="12413"/>
              </a:xfrm>
              <a:custGeom>
                <a:avLst/>
                <a:gdLst/>
                <a:ahLst/>
                <a:cxnLst/>
                <a:rect l="l" t="t" r="r" b="b"/>
                <a:pathLst>
                  <a:path w="439" h="419" extrusionOk="0">
                    <a:moveTo>
                      <a:pt x="223" y="1"/>
                    </a:moveTo>
                    <a:cubicBezTo>
                      <a:pt x="96" y="33"/>
                      <a:pt x="0" y="96"/>
                      <a:pt x="16" y="224"/>
                    </a:cubicBezTo>
                    <a:cubicBezTo>
                      <a:pt x="24" y="355"/>
                      <a:pt x="125" y="419"/>
                      <a:pt x="226" y="419"/>
                    </a:cubicBezTo>
                    <a:cubicBezTo>
                      <a:pt x="332" y="419"/>
                      <a:pt x="438" y="347"/>
                      <a:pt x="430" y="208"/>
                    </a:cubicBezTo>
                    <a:cubicBezTo>
                      <a:pt x="414" y="81"/>
                      <a:pt x="334"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
              <p:cNvSpPr/>
              <p:nvPr/>
            </p:nvSpPr>
            <p:spPr>
              <a:xfrm>
                <a:off x="2176967" y="4153420"/>
                <a:ext cx="12768" cy="12828"/>
              </a:xfrm>
              <a:custGeom>
                <a:avLst/>
                <a:gdLst/>
                <a:ahLst/>
                <a:cxnLst/>
                <a:rect l="l" t="t" r="r" b="b"/>
                <a:pathLst>
                  <a:path w="431" h="433" extrusionOk="0">
                    <a:moveTo>
                      <a:pt x="199" y="1"/>
                    </a:moveTo>
                    <a:cubicBezTo>
                      <a:pt x="96" y="1"/>
                      <a:pt x="0" y="92"/>
                      <a:pt x="0" y="210"/>
                    </a:cubicBezTo>
                    <a:cubicBezTo>
                      <a:pt x="0" y="337"/>
                      <a:pt x="80" y="401"/>
                      <a:pt x="207" y="432"/>
                    </a:cubicBezTo>
                    <a:cubicBezTo>
                      <a:pt x="319" y="432"/>
                      <a:pt x="414" y="337"/>
                      <a:pt x="414" y="226"/>
                    </a:cubicBezTo>
                    <a:cubicBezTo>
                      <a:pt x="430" y="98"/>
                      <a:pt x="335" y="3"/>
                      <a:pt x="223" y="3"/>
                    </a:cubicBezTo>
                    <a:cubicBezTo>
                      <a:pt x="215" y="1"/>
                      <a:pt x="207"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
              <p:cNvSpPr/>
              <p:nvPr/>
            </p:nvSpPr>
            <p:spPr>
              <a:xfrm>
                <a:off x="2038322" y="4173624"/>
                <a:ext cx="12768" cy="12413"/>
              </a:xfrm>
              <a:custGeom>
                <a:avLst/>
                <a:gdLst/>
                <a:ahLst/>
                <a:cxnLst/>
                <a:rect l="l" t="t" r="r" b="b"/>
                <a:pathLst>
                  <a:path w="431" h="419" extrusionOk="0">
                    <a:moveTo>
                      <a:pt x="217" y="1"/>
                    </a:moveTo>
                    <a:cubicBezTo>
                      <a:pt x="110" y="1"/>
                      <a:pt x="1" y="73"/>
                      <a:pt x="1" y="212"/>
                    </a:cubicBezTo>
                    <a:cubicBezTo>
                      <a:pt x="16" y="323"/>
                      <a:pt x="96" y="403"/>
                      <a:pt x="239" y="419"/>
                    </a:cubicBezTo>
                    <a:cubicBezTo>
                      <a:pt x="335" y="371"/>
                      <a:pt x="430" y="323"/>
                      <a:pt x="414" y="196"/>
                    </a:cubicBezTo>
                    <a:cubicBezTo>
                      <a:pt x="414" y="65"/>
                      <a:pt x="317"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
              <p:cNvSpPr/>
              <p:nvPr/>
            </p:nvSpPr>
            <p:spPr>
              <a:xfrm>
                <a:off x="2186862" y="2913762"/>
                <a:ext cx="9924" cy="9065"/>
              </a:xfrm>
              <a:custGeom>
                <a:avLst/>
                <a:gdLst/>
                <a:ahLst/>
                <a:cxnLst/>
                <a:rect l="l" t="t" r="r" b="b"/>
                <a:pathLst>
                  <a:path w="335" h="306" extrusionOk="0">
                    <a:moveTo>
                      <a:pt x="160" y="1"/>
                    </a:moveTo>
                    <a:cubicBezTo>
                      <a:pt x="64" y="17"/>
                      <a:pt x="1" y="80"/>
                      <a:pt x="16" y="176"/>
                    </a:cubicBezTo>
                    <a:cubicBezTo>
                      <a:pt x="32" y="261"/>
                      <a:pt x="105" y="305"/>
                      <a:pt x="177" y="305"/>
                    </a:cubicBezTo>
                    <a:cubicBezTo>
                      <a:pt x="252" y="305"/>
                      <a:pt x="327" y="258"/>
                      <a:pt x="335" y="160"/>
                    </a:cubicBezTo>
                    <a:cubicBezTo>
                      <a:pt x="335" y="64"/>
                      <a:pt x="271"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
              <p:cNvSpPr/>
              <p:nvPr/>
            </p:nvSpPr>
            <p:spPr>
              <a:xfrm>
                <a:off x="2462582" y="3070241"/>
                <a:ext cx="11909" cy="9124"/>
              </a:xfrm>
              <a:custGeom>
                <a:avLst/>
                <a:gdLst/>
                <a:ahLst/>
                <a:cxnLst/>
                <a:rect l="l" t="t" r="r" b="b"/>
                <a:pathLst>
                  <a:path w="402" h="308" extrusionOk="0">
                    <a:moveTo>
                      <a:pt x="260" y="1"/>
                    </a:moveTo>
                    <a:cubicBezTo>
                      <a:pt x="250" y="1"/>
                      <a:pt x="240" y="2"/>
                      <a:pt x="228" y="3"/>
                    </a:cubicBezTo>
                    <a:cubicBezTo>
                      <a:pt x="223" y="3"/>
                      <a:pt x="218" y="3"/>
                      <a:pt x="213" y="3"/>
                    </a:cubicBezTo>
                    <a:cubicBezTo>
                      <a:pt x="0" y="3"/>
                      <a:pt x="9" y="308"/>
                      <a:pt x="200" y="308"/>
                    </a:cubicBezTo>
                    <a:cubicBezTo>
                      <a:pt x="209" y="308"/>
                      <a:pt x="218" y="307"/>
                      <a:pt x="228" y="306"/>
                    </a:cubicBezTo>
                    <a:cubicBezTo>
                      <a:pt x="236" y="307"/>
                      <a:pt x="244" y="308"/>
                      <a:pt x="252" y="308"/>
                    </a:cubicBezTo>
                    <a:cubicBezTo>
                      <a:pt x="337" y="308"/>
                      <a:pt x="402" y="234"/>
                      <a:pt x="387" y="147"/>
                    </a:cubicBezTo>
                    <a:cubicBezTo>
                      <a:pt x="373" y="61"/>
                      <a:pt x="34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
              <p:cNvSpPr/>
              <p:nvPr/>
            </p:nvSpPr>
            <p:spPr>
              <a:xfrm>
                <a:off x="2246763" y="2933581"/>
                <a:ext cx="9450" cy="8976"/>
              </a:xfrm>
              <a:custGeom>
                <a:avLst/>
                <a:gdLst/>
                <a:ahLst/>
                <a:cxnLst/>
                <a:rect l="l" t="t" r="r" b="b"/>
                <a:pathLst>
                  <a:path w="319" h="303" extrusionOk="0">
                    <a:moveTo>
                      <a:pt x="127" y="0"/>
                    </a:moveTo>
                    <a:cubicBezTo>
                      <a:pt x="64" y="16"/>
                      <a:pt x="0" y="80"/>
                      <a:pt x="0" y="159"/>
                    </a:cubicBezTo>
                    <a:cubicBezTo>
                      <a:pt x="8" y="255"/>
                      <a:pt x="80" y="303"/>
                      <a:pt x="153" y="303"/>
                    </a:cubicBezTo>
                    <a:cubicBezTo>
                      <a:pt x="227" y="303"/>
                      <a:pt x="302" y="255"/>
                      <a:pt x="318" y="159"/>
                    </a:cubicBezTo>
                    <a:cubicBezTo>
                      <a:pt x="302" y="64"/>
                      <a:pt x="255"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
              <p:cNvSpPr/>
              <p:nvPr/>
            </p:nvSpPr>
            <p:spPr>
              <a:xfrm>
                <a:off x="1784613" y="4157242"/>
                <a:ext cx="10902" cy="9480"/>
              </a:xfrm>
              <a:custGeom>
                <a:avLst/>
                <a:gdLst/>
                <a:ahLst/>
                <a:cxnLst/>
                <a:rect l="l" t="t" r="r" b="b"/>
                <a:pathLst>
                  <a:path w="368" h="320" extrusionOk="0">
                    <a:moveTo>
                      <a:pt x="166" y="1"/>
                    </a:moveTo>
                    <a:cubicBezTo>
                      <a:pt x="84" y="1"/>
                      <a:pt x="1" y="68"/>
                      <a:pt x="1" y="160"/>
                    </a:cubicBezTo>
                    <a:cubicBezTo>
                      <a:pt x="1" y="256"/>
                      <a:pt x="65" y="319"/>
                      <a:pt x="192" y="319"/>
                    </a:cubicBezTo>
                    <a:cubicBezTo>
                      <a:pt x="319" y="288"/>
                      <a:pt x="367" y="128"/>
                      <a:pt x="256" y="33"/>
                    </a:cubicBezTo>
                    <a:cubicBezTo>
                      <a:pt x="229" y="11"/>
                      <a:pt x="198"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
              <p:cNvSpPr/>
              <p:nvPr/>
            </p:nvSpPr>
            <p:spPr>
              <a:xfrm>
                <a:off x="1402806" y="3314559"/>
                <a:ext cx="10724" cy="9095"/>
              </a:xfrm>
              <a:custGeom>
                <a:avLst/>
                <a:gdLst/>
                <a:ahLst/>
                <a:cxnLst/>
                <a:rect l="l" t="t" r="r" b="b"/>
                <a:pathLst>
                  <a:path w="362" h="307" extrusionOk="0">
                    <a:moveTo>
                      <a:pt x="202" y="1"/>
                    </a:moveTo>
                    <a:cubicBezTo>
                      <a:pt x="11" y="1"/>
                      <a:pt x="1" y="273"/>
                      <a:pt x="187" y="304"/>
                    </a:cubicBezTo>
                    <a:cubicBezTo>
                      <a:pt x="199" y="306"/>
                      <a:pt x="210" y="307"/>
                      <a:pt x="221" y="307"/>
                    </a:cubicBezTo>
                    <a:cubicBezTo>
                      <a:pt x="297" y="307"/>
                      <a:pt x="348" y="256"/>
                      <a:pt x="362" y="145"/>
                    </a:cubicBezTo>
                    <a:cubicBezTo>
                      <a:pt x="362" y="65"/>
                      <a:pt x="298" y="2"/>
                      <a:pt x="219" y="2"/>
                    </a:cubicBezTo>
                    <a:cubicBezTo>
                      <a:pt x="213" y="1"/>
                      <a:pt x="208" y="1"/>
                      <a:pt x="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
              <p:cNvSpPr/>
              <p:nvPr/>
            </p:nvSpPr>
            <p:spPr>
              <a:xfrm>
                <a:off x="1366368" y="3433355"/>
                <a:ext cx="9865" cy="8591"/>
              </a:xfrm>
              <a:custGeom>
                <a:avLst/>
                <a:gdLst/>
                <a:ahLst/>
                <a:cxnLst/>
                <a:rect l="l" t="t" r="r" b="b"/>
                <a:pathLst>
                  <a:path w="333" h="290" extrusionOk="0">
                    <a:moveTo>
                      <a:pt x="188" y="0"/>
                    </a:moveTo>
                    <a:cubicBezTo>
                      <a:pt x="179" y="0"/>
                      <a:pt x="169" y="1"/>
                      <a:pt x="159" y="3"/>
                    </a:cubicBezTo>
                    <a:cubicBezTo>
                      <a:pt x="64" y="3"/>
                      <a:pt x="0" y="51"/>
                      <a:pt x="16" y="146"/>
                    </a:cubicBezTo>
                    <a:cubicBezTo>
                      <a:pt x="24" y="242"/>
                      <a:pt x="96" y="289"/>
                      <a:pt x="167" y="289"/>
                    </a:cubicBezTo>
                    <a:cubicBezTo>
                      <a:pt x="239" y="289"/>
                      <a:pt x="311" y="242"/>
                      <a:pt x="319" y="146"/>
                    </a:cubicBezTo>
                    <a:cubicBezTo>
                      <a:pt x="333" y="60"/>
                      <a:pt x="270" y="0"/>
                      <a:pt x="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
              <p:cNvSpPr/>
              <p:nvPr/>
            </p:nvSpPr>
            <p:spPr>
              <a:xfrm>
                <a:off x="2683880" y="3600351"/>
                <a:ext cx="10398" cy="9450"/>
              </a:xfrm>
              <a:custGeom>
                <a:avLst/>
                <a:gdLst/>
                <a:ahLst/>
                <a:cxnLst/>
                <a:rect l="l" t="t" r="r" b="b"/>
                <a:pathLst>
                  <a:path w="351" h="319" extrusionOk="0">
                    <a:moveTo>
                      <a:pt x="176" y="1"/>
                    </a:moveTo>
                    <a:cubicBezTo>
                      <a:pt x="1" y="32"/>
                      <a:pt x="1" y="303"/>
                      <a:pt x="192" y="319"/>
                    </a:cubicBezTo>
                    <a:cubicBezTo>
                      <a:pt x="287" y="319"/>
                      <a:pt x="351" y="239"/>
                      <a:pt x="351" y="160"/>
                    </a:cubicBezTo>
                    <a:cubicBezTo>
                      <a:pt x="335" y="64"/>
                      <a:pt x="287"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
              <p:cNvSpPr/>
              <p:nvPr/>
            </p:nvSpPr>
            <p:spPr>
              <a:xfrm>
                <a:off x="1566781" y="4020908"/>
                <a:ext cx="10398" cy="9125"/>
              </a:xfrm>
              <a:custGeom>
                <a:avLst/>
                <a:gdLst/>
                <a:ahLst/>
                <a:cxnLst/>
                <a:rect l="l" t="t" r="r" b="b"/>
                <a:pathLst>
                  <a:path w="351" h="308" extrusionOk="0">
                    <a:moveTo>
                      <a:pt x="184" y="0"/>
                    </a:moveTo>
                    <a:cubicBezTo>
                      <a:pt x="176" y="0"/>
                      <a:pt x="167" y="1"/>
                      <a:pt x="159" y="3"/>
                    </a:cubicBezTo>
                    <a:cubicBezTo>
                      <a:pt x="64" y="3"/>
                      <a:pt x="0" y="82"/>
                      <a:pt x="16" y="162"/>
                    </a:cubicBezTo>
                    <a:cubicBezTo>
                      <a:pt x="16" y="248"/>
                      <a:pt x="80" y="308"/>
                      <a:pt x="162" y="308"/>
                    </a:cubicBezTo>
                    <a:cubicBezTo>
                      <a:pt x="172" y="308"/>
                      <a:pt x="181" y="307"/>
                      <a:pt x="191" y="305"/>
                    </a:cubicBezTo>
                    <a:cubicBezTo>
                      <a:pt x="271" y="305"/>
                      <a:pt x="350" y="226"/>
                      <a:pt x="334" y="146"/>
                    </a:cubicBezTo>
                    <a:cubicBezTo>
                      <a:pt x="320" y="60"/>
                      <a:pt x="255"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
              <p:cNvSpPr/>
              <p:nvPr/>
            </p:nvSpPr>
            <p:spPr>
              <a:xfrm>
                <a:off x="2663617" y="3461232"/>
                <a:ext cx="11731" cy="10487"/>
              </a:xfrm>
              <a:custGeom>
                <a:avLst/>
                <a:gdLst/>
                <a:ahLst/>
                <a:cxnLst/>
                <a:rect l="l" t="t" r="r" b="b"/>
                <a:pathLst>
                  <a:path w="396" h="354" extrusionOk="0">
                    <a:moveTo>
                      <a:pt x="191" y="1"/>
                    </a:moveTo>
                    <a:cubicBezTo>
                      <a:pt x="80" y="1"/>
                      <a:pt x="0" y="96"/>
                      <a:pt x="32" y="208"/>
                    </a:cubicBezTo>
                    <a:cubicBezTo>
                      <a:pt x="32" y="293"/>
                      <a:pt x="96" y="354"/>
                      <a:pt x="178" y="354"/>
                    </a:cubicBezTo>
                    <a:cubicBezTo>
                      <a:pt x="187" y="354"/>
                      <a:pt x="197" y="353"/>
                      <a:pt x="207" y="351"/>
                    </a:cubicBezTo>
                    <a:cubicBezTo>
                      <a:pt x="214" y="352"/>
                      <a:pt x="221" y="353"/>
                      <a:pt x="228" y="353"/>
                    </a:cubicBezTo>
                    <a:cubicBezTo>
                      <a:pt x="328" y="353"/>
                      <a:pt x="396" y="249"/>
                      <a:pt x="366" y="160"/>
                    </a:cubicBezTo>
                    <a:cubicBezTo>
                      <a:pt x="366" y="65"/>
                      <a:pt x="287"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
              <p:cNvSpPr/>
              <p:nvPr/>
            </p:nvSpPr>
            <p:spPr>
              <a:xfrm>
                <a:off x="2647086" y="3719177"/>
                <a:ext cx="9480" cy="9539"/>
              </a:xfrm>
              <a:custGeom>
                <a:avLst/>
                <a:gdLst/>
                <a:ahLst/>
                <a:cxnLst/>
                <a:rect l="l" t="t" r="r" b="b"/>
                <a:pathLst>
                  <a:path w="320" h="322" extrusionOk="0">
                    <a:moveTo>
                      <a:pt x="160" y="1"/>
                    </a:moveTo>
                    <a:cubicBezTo>
                      <a:pt x="65" y="1"/>
                      <a:pt x="1" y="80"/>
                      <a:pt x="17" y="160"/>
                    </a:cubicBezTo>
                    <a:cubicBezTo>
                      <a:pt x="2" y="247"/>
                      <a:pt x="67" y="321"/>
                      <a:pt x="152" y="321"/>
                    </a:cubicBezTo>
                    <a:cubicBezTo>
                      <a:pt x="160" y="321"/>
                      <a:pt x="168" y="320"/>
                      <a:pt x="176" y="319"/>
                    </a:cubicBezTo>
                    <a:cubicBezTo>
                      <a:pt x="272" y="319"/>
                      <a:pt x="319" y="255"/>
                      <a:pt x="319" y="144"/>
                    </a:cubicBezTo>
                    <a:cubicBezTo>
                      <a:pt x="319" y="48"/>
                      <a:pt x="240"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
              <p:cNvSpPr/>
              <p:nvPr/>
            </p:nvSpPr>
            <p:spPr>
              <a:xfrm>
                <a:off x="1930013" y="2896254"/>
                <a:ext cx="11672" cy="9124"/>
              </a:xfrm>
              <a:custGeom>
                <a:avLst/>
                <a:gdLst/>
                <a:ahLst/>
                <a:cxnLst/>
                <a:rect l="l" t="t" r="r" b="b"/>
                <a:pathLst>
                  <a:path w="394" h="308" extrusionOk="0">
                    <a:moveTo>
                      <a:pt x="243" y="0"/>
                    </a:moveTo>
                    <a:cubicBezTo>
                      <a:pt x="235" y="0"/>
                      <a:pt x="227" y="1"/>
                      <a:pt x="218" y="3"/>
                    </a:cubicBezTo>
                    <a:cubicBezTo>
                      <a:pt x="213" y="2"/>
                      <a:pt x="209" y="2"/>
                      <a:pt x="204" y="2"/>
                    </a:cubicBezTo>
                    <a:cubicBezTo>
                      <a:pt x="5" y="2"/>
                      <a:pt x="1" y="307"/>
                      <a:pt x="204" y="307"/>
                    </a:cubicBezTo>
                    <a:cubicBezTo>
                      <a:pt x="214" y="307"/>
                      <a:pt x="224" y="307"/>
                      <a:pt x="234" y="305"/>
                    </a:cubicBezTo>
                    <a:cubicBezTo>
                      <a:pt x="330" y="305"/>
                      <a:pt x="393" y="257"/>
                      <a:pt x="393" y="130"/>
                    </a:cubicBezTo>
                    <a:cubicBezTo>
                      <a:pt x="379" y="59"/>
                      <a:pt x="314"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
              <p:cNvSpPr/>
              <p:nvPr/>
            </p:nvSpPr>
            <p:spPr>
              <a:xfrm>
                <a:off x="2627297" y="3778605"/>
                <a:ext cx="9924" cy="9510"/>
              </a:xfrm>
              <a:custGeom>
                <a:avLst/>
                <a:gdLst/>
                <a:ahLst/>
                <a:cxnLst/>
                <a:rect l="l" t="t" r="r" b="b"/>
                <a:pathLst>
                  <a:path w="335" h="321" extrusionOk="0">
                    <a:moveTo>
                      <a:pt x="160" y="0"/>
                    </a:moveTo>
                    <a:cubicBezTo>
                      <a:pt x="64" y="0"/>
                      <a:pt x="0" y="80"/>
                      <a:pt x="16" y="159"/>
                    </a:cubicBezTo>
                    <a:cubicBezTo>
                      <a:pt x="2" y="247"/>
                      <a:pt x="67" y="321"/>
                      <a:pt x="151" y="321"/>
                    </a:cubicBezTo>
                    <a:cubicBezTo>
                      <a:pt x="159" y="321"/>
                      <a:pt x="167" y="320"/>
                      <a:pt x="176" y="319"/>
                    </a:cubicBezTo>
                    <a:cubicBezTo>
                      <a:pt x="255" y="319"/>
                      <a:pt x="335" y="239"/>
                      <a:pt x="319" y="159"/>
                    </a:cubicBezTo>
                    <a:cubicBezTo>
                      <a:pt x="319" y="64"/>
                      <a:pt x="255"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
              <p:cNvSpPr/>
              <p:nvPr/>
            </p:nvSpPr>
            <p:spPr>
              <a:xfrm>
                <a:off x="1366368" y="3629058"/>
                <a:ext cx="9924" cy="9510"/>
              </a:xfrm>
              <a:custGeom>
                <a:avLst/>
                <a:gdLst/>
                <a:ahLst/>
                <a:cxnLst/>
                <a:rect l="l" t="t" r="r" b="b"/>
                <a:pathLst>
                  <a:path w="335" h="321" extrusionOk="0">
                    <a:moveTo>
                      <a:pt x="184" y="0"/>
                    </a:moveTo>
                    <a:cubicBezTo>
                      <a:pt x="176" y="0"/>
                      <a:pt x="168" y="1"/>
                      <a:pt x="159" y="2"/>
                    </a:cubicBezTo>
                    <a:cubicBezTo>
                      <a:pt x="80" y="2"/>
                      <a:pt x="0" y="66"/>
                      <a:pt x="16" y="162"/>
                    </a:cubicBezTo>
                    <a:cubicBezTo>
                      <a:pt x="0" y="257"/>
                      <a:pt x="80" y="321"/>
                      <a:pt x="175" y="321"/>
                    </a:cubicBezTo>
                    <a:cubicBezTo>
                      <a:pt x="271" y="321"/>
                      <a:pt x="334" y="241"/>
                      <a:pt x="334" y="162"/>
                    </a:cubicBezTo>
                    <a:cubicBezTo>
                      <a:pt x="334" y="74"/>
                      <a:pt x="268"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
              <p:cNvSpPr/>
              <p:nvPr/>
            </p:nvSpPr>
            <p:spPr>
              <a:xfrm>
                <a:off x="2666431" y="3659779"/>
                <a:ext cx="10191" cy="9361"/>
              </a:xfrm>
              <a:custGeom>
                <a:avLst/>
                <a:gdLst/>
                <a:ahLst/>
                <a:cxnLst/>
                <a:rect l="l" t="t" r="r" b="b"/>
                <a:pathLst>
                  <a:path w="344" h="316" extrusionOk="0">
                    <a:moveTo>
                      <a:pt x="160" y="0"/>
                    </a:moveTo>
                    <a:cubicBezTo>
                      <a:pt x="80" y="0"/>
                      <a:pt x="1" y="80"/>
                      <a:pt x="32" y="175"/>
                    </a:cubicBezTo>
                    <a:cubicBezTo>
                      <a:pt x="40" y="271"/>
                      <a:pt x="108" y="315"/>
                      <a:pt x="178" y="315"/>
                    </a:cubicBezTo>
                    <a:cubicBezTo>
                      <a:pt x="260" y="315"/>
                      <a:pt x="343" y="255"/>
                      <a:pt x="335" y="143"/>
                    </a:cubicBezTo>
                    <a:cubicBezTo>
                      <a:pt x="335" y="48"/>
                      <a:pt x="27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
              <p:cNvSpPr/>
              <p:nvPr/>
            </p:nvSpPr>
            <p:spPr>
              <a:xfrm>
                <a:off x="2490548" y="3994601"/>
                <a:ext cx="9924" cy="9036"/>
              </a:xfrm>
              <a:custGeom>
                <a:avLst/>
                <a:gdLst/>
                <a:ahLst/>
                <a:cxnLst/>
                <a:rect l="l" t="t" r="r" b="b"/>
                <a:pathLst>
                  <a:path w="335" h="305" extrusionOk="0">
                    <a:moveTo>
                      <a:pt x="174" y="1"/>
                    </a:moveTo>
                    <a:cubicBezTo>
                      <a:pt x="103" y="1"/>
                      <a:pt x="31" y="45"/>
                      <a:pt x="16" y="143"/>
                    </a:cubicBezTo>
                    <a:cubicBezTo>
                      <a:pt x="0" y="222"/>
                      <a:pt x="64" y="302"/>
                      <a:pt x="160" y="302"/>
                    </a:cubicBezTo>
                    <a:cubicBezTo>
                      <a:pt x="169" y="304"/>
                      <a:pt x="179" y="304"/>
                      <a:pt x="189" y="304"/>
                    </a:cubicBezTo>
                    <a:cubicBezTo>
                      <a:pt x="271" y="304"/>
                      <a:pt x="335" y="244"/>
                      <a:pt x="335" y="159"/>
                    </a:cubicBezTo>
                    <a:cubicBezTo>
                      <a:pt x="335" y="57"/>
                      <a:pt x="254"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
              <p:cNvSpPr/>
              <p:nvPr/>
            </p:nvSpPr>
            <p:spPr>
              <a:xfrm>
                <a:off x="2129804" y="2896254"/>
                <a:ext cx="11998" cy="9599"/>
              </a:xfrm>
              <a:custGeom>
                <a:avLst/>
                <a:gdLst/>
                <a:ahLst/>
                <a:cxnLst/>
                <a:rect l="l" t="t" r="r" b="b"/>
                <a:pathLst>
                  <a:path w="405" h="324" extrusionOk="0">
                    <a:moveTo>
                      <a:pt x="151" y="1"/>
                    </a:moveTo>
                    <a:cubicBezTo>
                      <a:pt x="67" y="1"/>
                      <a:pt x="2" y="75"/>
                      <a:pt x="16" y="162"/>
                    </a:cubicBezTo>
                    <a:cubicBezTo>
                      <a:pt x="1" y="242"/>
                      <a:pt x="80" y="321"/>
                      <a:pt x="160" y="321"/>
                    </a:cubicBezTo>
                    <a:cubicBezTo>
                      <a:pt x="170" y="322"/>
                      <a:pt x="179" y="323"/>
                      <a:pt x="188" y="323"/>
                    </a:cubicBezTo>
                    <a:cubicBezTo>
                      <a:pt x="395" y="323"/>
                      <a:pt x="404" y="2"/>
                      <a:pt x="191" y="2"/>
                    </a:cubicBezTo>
                    <a:cubicBezTo>
                      <a:pt x="186" y="2"/>
                      <a:pt x="181" y="2"/>
                      <a:pt x="176" y="3"/>
                    </a:cubicBezTo>
                    <a:cubicBezTo>
                      <a:pt x="167" y="1"/>
                      <a:pt x="159"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
              <p:cNvSpPr/>
              <p:nvPr/>
            </p:nvSpPr>
            <p:spPr>
              <a:xfrm>
                <a:off x="1540355" y="3096608"/>
                <a:ext cx="9717" cy="9184"/>
              </a:xfrm>
              <a:custGeom>
                <a:avLst/>
                <a:gdLst/>
                <a:ahLst/>
                <a:cxnLst/>
                <a:rect l="l" t="t" r="r" b="b"/>
                <a:pathLst>
                  <a:path w="328" h="310" extrusionOk="0">
                    <a:moveTo>
                      <a:pt x="163" y="1"/>
                    </a:moveTo>
                    <a:cubicBezTo>
                      <a:pt x="86" y="1"/>
                      <a:pt x="8" y="48"/>
                      <a:pt x="1" y="148"/>
                    </a:cubicBezTo>
                    <a:cubicBezTo>
                      <a:pt x="1" y="243"/>
                      <a:pt x="48" y="307"/>
                      <a:pt x="160" y="307"/>
                    </a:cubicBezTo>
                    <a:cubicBezTo>
                      <a:pt x="168" y="309"/>
                      <a:pt x="176" y="310"/>
                      <a:pt x="184" y="310"/>
                    </a:cubicBezTo>
                    <a:cubicBezTo>
                      <a:pt x="255" y="310"/>
                      <a:pt x="319" y="250"/>
                      <a:pt x="319" y="164"/>
                    </a:cubicBezTo>
                    <a:cubicBezTo>
                      <a:pt x="327" y="56"/>
                      <a:pt x="245"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
              <p:cNvSpPr/>
              <p:nvPr/>
            </p:nvSpPr>
            <p:spPr>
              <a:xfrm>
                <a:off x="1383817" y="3373779"/>
                <a:ext cx="9924" cy="9747"/>
              </a:xfrm>
              <a:custGeom>
                <a:avLst/>
                <a:gdLst/>
                <a:ahLst/>
                <a:cxnLst/>
                <a:rect l="l" t="t" r="r" b="b"/>
                <a:pathLst>
                  <a:path w="335" h="329" extrusionOk="0">
                    <a:moveTo>
                      <a:pt x="167" y="0"/>
                    </a:moveTo>
                    <a:cubicBezTo>
                      <a:pt x="84" y="0"/>
                      <a:pt x="0" y="56"/>
                      <a:pt x="16" y="167"/>
                    </a:cubicBezTo>
                    <a:cubicBezTo>
                      <a:pt x="1" y="255"/>
                      <a:pt x="67" y="329"/>
                      <a:pt x="151" y="329"/>
                    </a:cubicBezTo>
                    <a:cubicBezTo>
                      <a:pt x="159" y="329"/>
                      <a:pt x="167" y="328"/>
                      <a:pt x="175" y="327"/>
                    </a:cubicBezTo>
                    <a:cubicBezTo>
                      <a:pt x="271" y="311"/>
                      <a:pt x="334" y="263"/>
                      <a:pt x="318" y="167"/>
                    </a:cubicBezTo>
                    <a:cubicBezTo>
                      <a:pt x="334" y="56"/>
                      <a:pt x="251"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
              <p:cNvSpPr/>
              <p:nvPr/>
            </p:nvSpPr>
            <p:spPr>
              <a:xfrm>
                <a:off x="1843567" y="4177002"/>
                <a:ext cx="10398" cy="9569"/>
              </a:xfrm>
              <a:custGeom>
                <a:avLst/>
                <a:gdLst/>
                <a:ahLst/>
                <a:cxnLst/>
                <a:rect l="l" t="t" r="r" b="b"/>
                <a:pathLst>
                  <a:path w="351" h="323" extrusionOk="0">
                    <a:moveTo>
                      <a:pt x="163" y="0"/>
                    </a:moveTo>
                    <a:cubicBezTo>
                      <a:pt x="81" y="0"/>
                      <a:pt x="17" y="60"/>
                      <a:pt x="17" y="146"/>
                    </a:cubicBezTo>
                    <a:cubicBezTo>
                      <a:pt x="1" y="225"/>
                      <a:pt x="64" y="321"/>
                      <a:pt x="160" y="321"/>
                    </a:cubicBezTo>
                    <a:cubicBezTo>
                      <a:pt x="168" y="322"/>
                      <a:pt x="176" y="323"/>
                      <a:pt x="184" y="323"/>
                    </a:cubicBezTo>
                    <a:cubicBezTo>
                      <a:pt x="269" y="323"/>
                      <a:pt x="335" y="250"/>
                      <a:pt x="335" y="178"/>
                    </a:cubicBezTo>
                    <a:cubicBezTo>
                      <a:pt x="351" y="82"/>
                      <a:pt x="287" y="3"/>
                      <a:pt x="192" y="3"/>
                    </a:cubicBezTo>
                    <a:cubicBezTo>
                      <a:pt x="182" y="1"/>
                      <a:pt x="172"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
              <p:cNvSpPr/>
              <p:nvPr/>
            </p:nvSpPr>
            <p:spPr>
              <a:xfrm>
                <a:off x="2097750" y="4194510"/>
                <a:ext cx="11346" cy="9539"/>
              </a:xfrm>
              <a:custGeom>
                <a:avLst/>
                <a:gdLst/>
                <a:ahLst/>
                <a:cxnLst/>
                <a:rect l="l" t="t" r="r" b="b"/>
                <a:pathLst>
                  <a:path w="383" h="322" extrusionOk="0">
                    <a:moveTo>
                      <a:pt x="223" y="0"/>
                    </a:moveTo>
                    <a:cubicBezTo>
                      <a:pt x="32" y="0"/>
                      <a:pt x="0" y="287"/>
                      <a:pt x="191" y="319"/>
                    </a:cubicBezTo>
                    <a:cubicBezTo>
                      <a:pt x="201" y="320"/>
                      <a:pt x="211" y="321"/>
                      <a:pt x="220" y="321"/>
                    </a:cubicBezTo>
                    <a:cubicBezTo>
                      <a:pt x="302" y="321"/>
                      <a:pt x="366" y="261"/>
                      <a:pt x="366" y="176"/>
                    </a:cubicBezTo>
                    <a:cubicBezTo>
                      <a:pt x="382" y="80"/>
                      <a:pt x="318"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
              <p:cNvSpPr/>
              <p:nvPr/>
            </p:nvSpPr>
            <p:spPr>
              <a:xfrm>
                <a:off x="1902995" y="4196791"/>
                <a:ext cx="10398" cy="9599"/>
              </a:xfrm>
              <a:custGeom>
                <a:avLst/>
                <a:gdLst/>
                <a:ahLst/>
                <a:cxnLst/>
                <a:rect l="l" t="t" r="r" b="b"/>
                <a:pathLst>
                  <a:path w="351" h="324" extrusionOk="0">
                    <a:moveTo>
                      <a:pt x="188" y="1"/>
                    </a:moveTo>
                    <a:cubicBezTo>
                      <a:pt x="179" y="1"/>
                      <a:pt x="169" y="1"/>
                      <a:pt x="159" y="3"/>
                    </a:cubicBezTo>
                    <a:cubicBezTo>
                      <a:pt x="64" y="3"/>
                      <a:pt x="0" y="83"/>
                      <a:pt x="16" y="178"/>
                    </a:cubicBezTo>
                    <a:cubicBezTo>
                      <a:pt x="16" y="251"/>
                      <a:pt x="82" y="323"/>
                      <a:pt x="167" y="323"/>
                    </a:cubicBezTo>
                    <a:cubicBezTo>
                      <a:pt x="175" y="323"/>
                      <a:pt x="183" y="323"/>
                      <a:pt x="191" y="321"/>
                    </a:cubicBezTo>
                    <a:cubicBezTo>
                      <a:pt x="271" y="321"/>
                      <a:pt x="350" y="226"/>
                      <a:pt x="334" y="146"/>
                    </a:cubicBezTo>
                    <a:cubicBezTo>
                      <a:pt x="334" y="61"/>
                      <a:pt x="270"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
              <p:cNvSpPr/>
              <p:nvPr/>
            </p:nvSpPr>
            <p:spPr>
              <a:xfrm>
                <a:off x="1637496" y="2998075"/>
                <a:ext cx="8532" cy="8621"/>
              </a:xfrm>
              <a:custGeom>
                <a:avLst/>
                <a:gdLst/>
                <a:ahLst/>
                <a:cxnLst/>
                <a:rect l="l" t="t" r="r" b="b"/>
                <a:pathLst>
                  <a:path w="288" h="291" extrusionOk="0">
                    <a:moveTo>
                      <a:pt x="146" y="1"/>
                    </a:moveTo>
                    <a:cubicBezTo>
                      <a:pt x="81" y="1"/>
                      <a:pt x="30" y="46"/>
                      <a:pt x="17" y="115"/>
                    </a:cubicBezTo>
                    <a:cubicBezTo>
                      <a:pt x="1" y="211"/>
                      <a:pt x="64" y="243"/>
                      <a:pt x="160" y="290"/>
                    </a:cubicBezTo>
                    <a:cubicBezTo>
                      <a:pt x="208" y="243"/>
                      <a:pt x="287" y="227"/>
                      <a:pt x="287" y="147"/>
                    </a:cubicBezTo>
                    <a:cubicBezTo>
                      <a:pt x="287" y="84"/>
                      <a:pt x="239" y="20"/>
                      <a:pt x="176" y="4"/>
                    </a:cubicBezTo>
                    <a:cubicBezTo>
                      <a:pt x="166" y="2"/>
                      <a:pt x="156" y="1"/>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
              <p:cNvSpPr/>
              <p:nvPr/>
            </p:nvSpPr>
            <p:spPr>
              <a:xfrm>
                <a:off x="2070909" y="2876909"/>
                <a:ext cx="8947" cy="8651"/>
              </a:xfrm>
              <a:custGeom>
                <a:avLst/>
                <a:gdLst/>
                <a:ahLst/>
                <a:cxnLst/>
                <a:rect l="l" t="t" r="r" b="b"/>
                <a:pathLst>
                  <a:path w="302" h="292" extrusionOk="0">
                    <a:moveTo>
                      <a:pt x="134" y="1"/>
                    </a:moveTo>
                    <a:cubicBezTo>
                      <a:pt x="66" y="1"/>
                      <a:pt x="15" y="59"/>
                      <a:pt x="15" y="131"/>
                    </a:cubicBezTo>
                    <a:cubicBezTo>
                      <a:pt x="0" y="218"/>
                      <a:pt x="65" y="292"/>
                      <a:pt x="137" y="292"/>
                    </a:cubicBezTo>
                    <a:cubicBezTo>
                      <a:pt x="144" y="292"/>
                      <a:pt x="151" y="291"/>
                      <a:pt x="158" y="290"/>
                    </a:cubicBezTo>
                    <a:cubicBezTo>
                      <a:pt x="238" y="274"/>
                      <a:pt x="301" y="210"/>
                      <a:pt x="301" y="146"/>
                    </a:cubicBezTo>
                    <a:cubicBezTo>
                      <a:pt x="301" y="67"/>
                      <a:pt x="238" y="3"/>
                      <a:pt x="158" y="3"/>
                    </a:cubicBezTo>
                    <a:cubicBezTo>
                      <a:pt x="150" y="2"/>
                      <a:pt x="142"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
              <p:cNvSpPr/>
              <p:nvPr/>
            </p:nvSpPr>
            <p:spPr>
              <a:xfrm>
                <a:off x="1345541" y="3493168"/>
                <a:ext cx="10458" cy="8265"/>
              </a:xfrm>
              <a:custGeom>
                <a:avLst/>
                <a:gdLst/>
                <a:ahLst/>
                <a:cxnLst/>
                <a:rect l="l" t="t" r="r" b="b"/>
                <a:pathLst>
                  <a:path w="353" h="279" extrusionOk="0">
                    <a:moveTo>
                      <a:pt x="171" y="1"/>
                    </a:moveTo>
                    <a:cubicBezTo>
                      <a:pt x="6" y="1"/>
                      <a:pt x="1" y="276"/>
                      <a:pt x="180" y="276"/>
                    </a:cubicBezTo>
                    <a:cubicBezTo>
                      <a:pt x="184" y="276"/>
                      <a:pt x="189" y="276"/>
                      <a:pt x="194" y="276"/>
                    </a:cubicBezTo>
                    <a:cubicBezTo>
                      <a:pt x="204" y="278"/>
                      <a:pt x="213" y="278"/>
                      <a:pt x="222" y="278"/>
                    </a:cubicBezTo>
                    <a:cubicBezTo>
                      <a:pt x="299" y="278"/>
                      <a:pt x="339" y="220"/>
                      <a:pt x="353" y="149"/>
                    </a:cubicBezTo>
                    <a:cubicBezTo>
                      <a:pt x="353" y="69"/>
                      <a:pt x="289" y="5"/>
                      <a:pt x="210" y="5"/>
                    </a:cubicBezTo>
                    <a:cubicBezTo>
                      <a:pt x="196" y="2"/>
                      <a:pt x="183"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
              <p:cNvSpPr/>
              <p:nvPr/>
            </p:nvSpPr>
            <p:spPr>
              <a:xfrm>
                <a:off x="2606500" y="3836462"/>
                <a:ext cx="10458" cy="8265"/>
              </a:xfrm>
              <a:custGeom>
                <a:avLst/>
                <a:gdLst/>
                <a:ahLst/>
                <a:cxnLst/>
                <a:rect l="l" t="t" r="r" b="b"/>
                <a:pathLst>
                  <a:path w="353" h="279" extrusionOk="0">
                    <a:moveTo>
                      <a:pt x="186" y="0"/>
                    </a:moveTo>
                    <a:cubicBezTo>
                      <a:pt x="19" y="0"/>
                      <a:pt x="1" y="276"/>
                      <a:pt x="179" y="276"/>
                    </a:cubicBezTo>
                    <a:cubicBezTo>
                      <a:pt x="184" y="276"/>
                      <a:pt x="188" y="276"/>
                      <a:pt x="193" y="276"/>
                    </a:cubicBezTo>
                    <a:cubicBezTo>
                      <a:pt x="201" y="277"/>
                      <a:pt x="210" y="278"/>
                      <a:pt x="217" y="278"/>
                    </a:cubicBezTo>
                    <a:cubicBezTo>
                      <a:pt x="285" y="278"/>
                      <a:pt x="336" y="220"/>
                      <a:pt x="336" y="148"/>
                    </a:cubicBezTo>
                    <a:cubicBezTo>
                      <a:pt x="352" y="69"/>
                      <a:pt x="289" y="5"/>
                      <a:pt x="225" y="5"/>
                    </a:cubicBezTo>
                    <a:cubicBezTo>
                      <a:pt x="211" y="2"/>
                      <a:pt x="198" y="0"/>
                      <a:pt x="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
              <p:cNvSpPr/>
              <p:nvPr/>
            </p:nvSpPr>
            <p:spPr>
              <a:xfrm>
                <a:off x="2366537" y="2974049"/>
                <a:ext cx="8028" cy="8117"/>
              </a:xfrm>
              <a:custGeom>
                <a:avLst/>
                <a:gdLst/>
                <a:ahLst/>
                <a:cxnLst/>
                <a:rect l="l" t="t" r="r" b="b"/>
                <a:pathLst>
                  <a:path w="271" h="274" extrusionOk="0">
                    <a:moveTo>
                      <a:pt x="137" y="0"/>
                    </a:moveTo>
                    <a:cubicBezTo>
                      <a:pt x="128" y="0"/>
                      <a:pt x="120" y="1"/>
                      <a:pt x="112" y="3"/>
                    </a:cubicBezTo>
                    <a:cubicBezTo>
                      <a:pt x="48" y="19"/>
                      <a:pt x="0" y="67"/>
                      <a:pt x="0" y="131"/>
                    </a:cubicBezTo>
                    <a:cubicBezTo>
                      <a:pt x="0" y="210"/>
                      <a:pt x="48" y="258"/>
                      <a:pt x="143" y="274"/>
                    </a:cubicBezTo>
                    <a:cubicBezTo>
                      <a:pt x="191" y="242"/>
                      <a:pt x="271" y="210"/>
                      <a:pt x="255" y="115"/>
                    </a:cubicBezTo>
                    <a:cubicBezTo>
                      <a:pt x="255" y="45"/>
                      <a:pt x="194"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
              <p:cNvSpPr/>
              <p:nvPr/>
            </p:nvSpPr>
            <p:spPr>
              <a:xfrm>
                <a:off x="2394829" y="4094081"/>
                <a:ext cx="8502" cy="8502"/>
              </a:xfrm>
              <a:custGeom>
                <a:avLst/>
                <a:gdLst/>
                <a:ahLst/>
                <a:cxnLst/>
                <a:rect l="l" t="t" r="r" b="b"/>
                <a:pathLst>
                  <a:path w="287" h="287" extrusionOk="0">
                    <a:moveTo>
                      <a:pt x="143" y="0"/>
                    </a:moveTo>
                    <a:cubicBezTo>
                      <a:pt x="72" y="0"/>
                      <a:pt x="0" y="48"/>
                      <a:pt x="0" y="143"/>
                    </a:cubicBezTo>
                    <a:cubicBezTo>
                      <a:pt x="0" y="223"/>
                      <a:pt x="48" y="271"/>
                      <a:pt x="159" y="287"/>
                    </a:cubicBezTo>
                    <a:cubicBezTo>
                      <a:pt x="223" y="271"/>
                      <a:pt x="271" y="207"/>
                      <a:pt x="287" y="143"/>
                    </a:cubicBezTo>
                    <a:cubicBezTo>
                      <a:pt x="287" y="48"/>
                      <a:pt x="215"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
              <p:cNvSpPr/>
              <p:nvPr/>
            </p:nvSpPr>
            <p:spPr>
              <a:xfrm>
                <a:off x="1443215" y="3196710"/>
                <a:ext cx="9006" cy="7643"/>
              </a:xfrm>
              <a:custGeom>
                <a:avLst/>
                <a:gdLst/>
                <a:ahLst/>
                <a:cxnLst/>
                <a:rect l="l" t="t" r="r" b="b"/>
                <a:pathLst>
                  <a:path w="304" h="258" extrusionOk="0">
                    <a:moveTo>
                      <a:pt x="176" y="0"/>
                    </a:moveTo>
                    <a:cubicBezTo>
                      <a:pt x="17" y="0"/>
                      <a:pt x="1" y="239"/>
                      <a:pt x="160" y="255"/>
                    </a:cubicBezTo>
                    <a:cubicBezTo>
                      <a:pt x="168" y="257"/>
                      <a:pt x="176" y="257"/>
                      <a:pt x="184" y="257"/>
                    </a:cubicBezTo>
                    <a:cubicBezTo>
                      <a:pt x="249" y="257"/>
                      <a:pt x="289" y="200"/>
                      <a:pt x="303" y="143"/>
                    </a:cubicBezTo>
                    <a:cubicBezTo>
                      <a:pt x="303" y="64"/>
                      <a:pt x="23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
              <p:cNvSpPr/>
              <p:nvPr/>
            </p:nvSpPr>
            <p:spPr>
              <a:xfrm>
                <a:off x="2590502" y="3896423"/>
                <a:ext cx="8058" cy="7643"/>
              </a:xfrm>
              <a:custGeom>
                <a:avLst/>
                <a:gdLst/>
                <a:ahLst/>
                <a:cxnLst/>
                <a:rect l="l" t="t" r="r" b="b"/>
                <a:pathLst>
                  <a:path w="272" h="258" extrusionOk="0">
                    <a:moveTo>
                      <a:pt x="153" y="0"/>
                    </a:moveTo>
                    <a:cubicBezTo>
                      <a:pt x="145" y="0"/>
                      <a:pt x="137" y="1"/>
                      <a:pt x="128" y="3"/>
                    </a:cubicBezTo>
                    <a:cubicBezTo>
                      <a:pt x="65" y="19"/>
                      <a:pt x="1" y="66"/>
                      <a:pt x="17" y="146"/>
                    </a:cubicBezTo>
                    <a:cubicBezTo>
                      <a:pt x="24" y="222"/>
                      <a:pt x="82" y="258"/>
                      <a:pt x="141" y="258"/>
                    </a:cubicBezTo>
                    <a:cubicBezTo>
                      <a:pt x="206" y="258"/>
                      <a:pt x="271" y="214"/>
                      <a:pt x="271" y="130"/>
                    </a:cubicBezTo>
                    <a:cubicBezTo>
                      <a:pt x="271" y="59"/>
                      <a:pt x="22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
              <p:cNvSpPr/>
              <p:nvPr/>
            </p:nvSpPr>
            <p:spPr>
              <a:xfrm>
                <a:off x="1467744" y="3924715"/>
                <a:ext cx="8976" cy="7703"/>
              </a:xfrm>
              <a:custGeom>
                <a:avLst/>
                <a:gdLst/>
                <a:ahLst/>
                <a:cxnLst/>
                <a:rect l="l" t="t" r="r" b="b"/>
                <a:pathLst>
                  <a:path w="303" h="260" extrusionOk="0">
                    <a:moveTo>
                      <a:pt x="180" y="1"/>
                    </a:moveTo>
                    <a:cubicBezTo>
                      <a:pt x="173" y="1"/>
                      <a:pt x="167" y="1"/>
                      <a:pt x="160" y="3"/>
                    </a:cubicBezTo>
                    <a:cubicBezTo>
                      <a:pt x="0" y="19"/>
                      <a:pt x="0" y="241"/>
                      <a:pt x="160" y="257"/>
                    </a:cubicBezTo>
                    <a:cubicBezTo>
                      <a:pt x="168" y="259"/>
                      <a:pt x="176" y="260"/>
                      <a:pt x="183" y="260"/>
                    </a:cubicBezTo>
                    <a:cubicBezTo>
                      <a:pt x="249" y="260"/>
                      <a:pt x="289" y="200"/>
                      <a:pt x="303" y="114"/>
                    </a:cubicBezTo>
                    <a:cubicBezTo>
                      <a:pt x="274" y="71"/>
                      <a:pt x="245"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
              <p:cNvSpPr/>
              <p:nvPr/>
            </p:nvSpPr>
            <p:spPr>
              <a:xfrm>
                <a:off x="1666736" y="4120477"/>
                <a:ext cx="8058" cy="8058"/>
              </a:xfrm>
              <a:custGeom>
                <a:avLst/>
                <a:gdLst/>
                <a:ahLst/>
                <a:cxnLst/>
                <a:rect l="l" t="t" r="r" b="b"/>
                <a:pathLst>
                  <a:path w="272" h="272" extrusionOk="0">
                    <a:moveTo>
                      <a:pt x="144" y="0"/>
                    </a:moveTo>
                    <a:cubicBezTo>
                      <a:pt x="48" y="16"/>
                      <a:pt x="1" y="64"/>
                      <a:pt x="1" y="144"/>
                    </a:cubicBezTo>
                    <a:cubicBezTo>
                      <a:pt x="1" y="191"/>
                      <a:pt x="48" y="255"/>
                      <a:pt x="112" y="271"/>
                    </a:cubicBezTo>
                    <a:cubicBezTo>
                      <a:pt x="192" y="271"/>
                      <a:pt x="255" y="223"/>
                      <a:pt x="271" y="144"/>
                    </a:cubicBezTo>
                    <a:cubicBezTo>
                      <a:pt x="271" y="64"/>
                      <a:pt x="223" y="16"/>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
              <p:cNvSpPr/>
              <p:nvPr/>
            </p:nvSpPr>
            <p:spPr>
              <a:xfrm>
                <a:off x="2643620" y="3325905"/>
                <a:ext cx="10576" cy="8591"/>
              </a:xfrm>
              <a:custGeom>
                <a:avLst/>
                <a:gdLst/>
                <a:ahLst/>
                <a:cxnLst/>
                <a:rect l="l" t="t" r="r" b="b"/>
                <a:pathLst>
                  <a:path w="357" h="290" extrusionOk="0">
                    <a:moveTo>
                      <a:pt x="198" y="1"/>
                    </a:moveTo>
                    <a:cubicBezTo>
                      <a:pt x="0" y="1"/>
                      <a:pt x="20" y="289"/>
                      <a:pt x="201" y="289"/>
                    </a:cubicBezTo>
                    <a:cubicBezTo>
                      <a:pt x="210" y="289"/>
                      <a:pt x="220" y="289"/>
                      <a:pt x="229" y="287"/>
                    </a:cubicBezTo>
                    <a:cubicBezTo>
                      <a:pt x="309" y="271"/>
                      <a:pt x="357" y="208"/>
                      <a:pt x="357" y="112"/>
                    </a:cubicBezTo>
                    <a:cubicBezTo>
                      <a:pt x="341" y="48"/>
                      <a:pt x="27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
              <p:cNvSpPr/>
              <p:nvPr/>
            </p:nvSpPr>
            <p:spPr>
              <a:xfrm>
                <a:off x="2562507" y="3167411"/>
                <a:ext cx="10576" cy="8562"/>
              </a:xfrm>
              <a:custGeom>
                <a:avLst/>
                <a:gdLst/>
                <a:ahLst/>
                <a:cxnLst/>
                <a:rect l="l" t="t" r="r" b="b"/>
                <a:pathLst>
                  <a:path w="357" h="289" extrusionOk="0">
                    <a:moveTo>
                      <a:pt x="185" y="0"/>
                    </a:moveTo>
                    <a:cubicBezTo>
                      <a:pt x="6" y="0"/>
                      <a:pt x="1" y="289"/>
                      <a:pt x="198" y="289"/>
                    </a:cubicBezTo>
                    <a:cubicBezTo>
                      <a:pt x="277" y="289"/>
                      <a:pt x="341" y="225"/>
                      <a:pt x="341" y="146"/>
                    </a:cubicBezTo>
                    <a:cubicBezTo>
                      <a:pt x="357" y="82"/>
                      <a:pt x="293" y="2"/>
                      <a:pt x="214" y="2"/>
                    </a:cubicBezTo>
                    <a:cubicBezTo>
                      <a:pt x="204" y="1"/>
                      <a:pt x="194"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
              <p:cNvSpPr/>
              <p:nvPr/>
            </p:nvSpPr>
            <p:spPr>
              <a:xfrm>
                <a:off x="2313657" y="4135556"/>
                <a:ext cx="10458" cy="8650"/>
              </a:xfrm>
              <a:custGeom>
                <a:avLst/>
                <a:gdLst/>
                <a:ahLst/>
                <a:cxnLst/>
                <a:rect l="l" t="t" r="r" b="b"/>
                <a:pathLst>
                  <a:path w="353" h="292" extrusionOk="0">
                    <a:moveTo>
                      <a:pt x="193" y="1"/>
                    </a:moveTo>
                    <a:cubicBezTo>
                      <a:pt x="0" y="1"/>
                      <a:pt x="15" y="292"/>
                      <a:pt x="186" y="292"/>
                    </a:cubicBezTo>
                    <a:cubicBezTo>
                      <a:pt x="198" y="292"/>
                      <a:pt x="211" y="290"/>
                      <a:pt x="225" y="287"/>
                    </a:cubicBezTo>
                    <a:cubicBezTo>
                      <a:pt x="305" y="271"/>
                      <a:pt x="353" y="208"/>
                      <a:pt x="353" y="128"/>
                    </a:cubicBezTo>
                    <a:cubicBezTo>
                      <a:pt x="321" y="49"/>
                      <a:pt x="28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
              <p:cNvSpPr/>
              <p:nvPr/>
            </p:nvSpPr>
            <p:spPr>
              <a:xfrm>
                <a:off x="1725452" y="4139822"/>
                <a:ext cx="9213" cy="9036"/>
              </a:xfrm>
              <a:custGeom>
                <a:avLst/>
                <a:gdLst/>
                <a:ahLst/>
                <a:cxnLst/>
                <a:rect l="l" t="t" r="r" b="b"/>
                <a:pathLst>
                  <a:path w="311" h="305" extrusionOk="0">
                    <a:moveTo>
                      <a:pt x="152" y="0"/>
                    </a:moveTo>
                    <a:cubicBezTo>
                      <a:pt x="72" y="0"/>
                      <a:pt x="8" y="64"/>
                      <a:pt x="8" y="143"/>
                    </a:cubicBezTo>
                    <a:cubicBezTo>
                      <a:pt x="0" y="253"/>
                      <a:pt x="77" y="305"/>
                      <a:pt x="153" y="305"/>
                    </a:cubicBezTo>
                    <a:cubicBezTo>
                      <a:pt x="232" y="305"/>
                      <a:pt x="311" y="249"/>
                      <a:pt x="295" y="143"/>
                    </a:cubicBezTo>
                    <a:cubicBezTo>
                      <a:pt x="279" y="64"/>
                      <a:pt x="215"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
              <p:cNvSpPr/>
              <p:nvPr/>
            </p:nvSpPr>
            <p:spPr>
              <a:xfrm>
                <a:off x="1388053" y="3768236"/>
                <a:ext cx="9450" cy="8117"/>
              </a:xfrm>
              <a:custGeom>
                <a:avLst/>
                <a:gdLst/>
                <a:ahLst/>
                <a:cxnLst/>
                <a:rect l="l" t="t" r="r" b="b"/>
                <a:pathLst>
                  <a:path w="319" h="274" extrusionOk="0">
                    <a:moveTo>
                      <a:pt x="175" y="0"/>
                    </a:moveTo>
                    <a:cubicBezTo>
                      <a:pt x="16" y="16"/>
                      <a:pt x="0" y="239"/>
                      <a:pt x="160" y="271"/>
                    </a:cubicBezTo>
                    <a:cubicBezTo>
                      <a:pt x="168" y="272"/>
                      <a:pt x="176" y="273"/>
                      <a:pt x="183" y="273"/>
                    </a:cubicBezTo>
                    <a:cubicBezTo>
                      <a:pt x="249" y="273"/>
                      <a:pt x="290" y="213"/>
                      <a:pt x="319" y="127"/>
                    </a:cubicBezTo>
                    <a:cubicBezTo>
                      <a:pt x="287" y="80"/>
                      <a:pt x="271" y="16"/>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
              <p:cNvSpPr/>
              <p:nvPr/>
            </p:nvSpPr>
            <p:spPr>
              <a:xfrm>
                <a:off x="1716239" y="2958081"/>
                <a:ext cx="9480" cy="8769"/>
              </a:xfrm>
              <a:custGeom>
                <a:avLst/>
                <a:gdLst/>
                <a:ahLst/>
                <a:cxnLst/>
                <a:rect l="l" t="t" r="r" b="b"/>
                <a:pathLst>
                  <a:path w="320" h="296" extrusionOk="0">
                    <a:moveTo>
                      <a:pt x="160" y="1"/>
                    </a:moveTo>
                    <a:cubicBezTo>
                      <a:pt x="96" y="1"/>
                      <a:pt x="33" y="65"/>
                      <a:pt x="17" y="128"/>
                    </a:cubicBezTo>
                    <a:cubicBezTo>
                      <a:pt x="1" y="208"/>
                      <a:pt x="49" y="288"/>
                      <a:pt x="128" y="288"/>
                    </a:cubicBezTo>
                    <a:cubicBezTo>
                      <a:pt x="145" y="293"/>
                      <a:pt x="162" y="296"/>
                      <a:pt x="177" y="296"/>
                    </a:cubicBezTo>
                    <a:cubicBezTo>
                      <a:pt x="249" y="296"/>
                      <a:pt x="303" y="239"/>
                      <a:pt x="303" y="160"/>
                    </a:cubicBezTo>
                    <a:cubicBezTo>
                      <a:pt x="319" y="65"/>
                      <a:pt x="256" y="33"/>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
              <p:cNvSpPr/>
              <p:nvPr/>
            </p:nvSpPr>
            <p:spPr>
              <a:xfrm>
                <a:off x="2603715" y="3246599"/>
                <a:ext cx="8769" cy="8384"/>
              </a:xfrm>
              <a:custGeom>
                <a:avLst/>
                <a:gdLst/>
                <a:ahLst/>
                <a:cxnLst/>
                <a:rect l="l" t="t" r="r" b="b"/>
                <a:pathLst>
                  <a:path w="296" h="283" extrusionOk="0">
                    <a:moveTo>
                      <a:pt x="168" y="1"/>
                    </a:moveTo>
                    <a:cubicBezTo>
                      <a:pt x="160" y="1"/>
                      <a:pt x="152" y="2"/>
                      <a:pt x="144" y="3"/>
                    </a:cubicBezTo>
                    <a:cubicBezTo>
                      <a:pt x="64" y="3"/>
                      <a:pt x="1" y="67"/>
                      <a:pt x="1" y="147"/>
                    </a:cubicBezTo>
                    <a:cubicBezTo>
                      <a:pt x="8" y="238"/>
                      <a:pt x="78" y="282"/>
                      <a:pt x="147" y="282"/>
                    </a:cubicBezTo>
                    <a:cubicBezTo>
                      <a:pt x="222" y="282"/>
                      <a:pt x="295" y="230"/>
                      <a:pt x="287" y="131"/>
                    </a:cubicBezTo>
                    <a:cubicBezTo>
                      <a:pt x="287" y="60"/>
                      <a:pt x="236"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
              <p:cNvSpPr/>
              <p:nvPr/>
            </p:nvSpPr>
            <p:spPr>
              <a:xfrm>
                <a:off x="1427010" y="3845024"/>
                <a:ext cx="10102" cy="8591"/>
              </a:xfrm>
              <a:custGeom>
                <a:avLst/>
                <a:gdLst/>
                <a:ahLst/>
                <a:cxnLst/>
                <a:rect l="l" t="t" r="r" b="b"/>
                <a:pathLst>
                  <a:path w="341" h="290" extrusionOk="0">
                    <a:moveTo>
                      <a:pt x="186" y="1"/>
                    </a:moveTo>
                    <a:cubicBezTo>
                      <a:pt x="10" y="1"/>
                      <a:pt x="0" y="290"/>
                      <a:pt x="183" y="290"/>
                    </a:cubicBezTo>
                    <a:cubicBezTo>
                      <a:pt x="188" y="290"/>
                      <a:pt x="193" y="290"/>
                      <a:pt x="198" y="289"/>
                    </a:cubicBezTo>
                    <a:cubicBezTo>
                      <a:pt x="277" y="289"/>
                      <a:pt x="325" y="241"/>
                      <a:pt x="341" y="162"/>
                    </a:cubicBezTo>
                    <a:cubicBezTo>
                      <a:pt x="341" y="82"/>
                      <a:pt x="293" y="19"/>
                      <a:pt x="213" y="3"/>
                    </a:cubicBezTo>
                    <a:cubicBezTo>
                      <a:pt x="204" y="1"/>
                      <a:pt x="195"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
              <p:cNvSpPr/>
              <p:nvPr/>
            </p:nvSpPr>
            <p:spPr>
              <a:xfrm>
                <a:off x="2238261" y="4175580"/>
                <a:ext cx="8532" cy="7880"/>
              </a:xfrm>
              <a:custGeom>
                <a:avLst/>
                <a:gdLst/>
                <a:ahLst/>
                <a:cxnLst/>
                <a:rect l="l" t="t" r="r" b="b"/>
                <a:pathLst>
                  <a:path w="288" h="266" extrusionOk="0">
                    <a:moveTo>
                      <a:pt x="168" y="0"/>
                    </a:moveTo>
                    <a:cubicBezTo>
                      <a:pt x="160" y="0"/>
                      <a:pt x="152" y="1"/>
                      <a:pt x="144" y="3"/>
                    </a:cubicBezTo>
                    <a:cubicBezTo>
                      <a:pt x="64" y="19"/>
                      <a:pt x="1" y="66"/>
                      <a:pt x="16" y="146"/>
                    </a:cubicBezTo>
                    <a:cubicBezTo>
                      <a:pt x="29" y="211"/>
                      <a:pt x="85" y="266"/>
                      <a:pt x="149" y="266"/>
                    </a:cubicBezTo>
                    <a:cubicBezTo>
                      <a:pt x="163" y="266"/>
                      <a:pt x="177" y="263"/>
                      <a:pt x="192" y="257"/>
                    </a:cubicBezTo>
                    <a:cubicBezTo>
                      <a:pt x="239" y="242"/>
                      <a:pt x="287" y="194"/>
                      <a:pt x="287" y="130"/>
                    </a:cubicBezTo>
                    <a:cubicBezTo>
                      <a:pt x="287" y="59"/>
                      <a:pt x="236"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
              <p:cNvSpPr/>
              <p:nvPr/>
            </p:nvSpPr>
            <p:spPr>
              <a:xfrm>
                <a:off x="1794804" y="2918887"/>
                <a:ext cx="10132" cy="8176"/>
              </a:xfrm>
              <a:custGeom>
                <a:avLst/>
                <a:gdLst/>
                <a:ahLst/>
                <a:cxnLst/>
                <a:rect l="l" t="t" r="r" b="b"/>
                <a:pathLst>
                  <a:path w="342" h="276" extrusionOk="0">
                    <a:moveTo>
                      <a:pt x="171" y="1"/>
                    </a:moveTo>
                    <a:cubicBezTo>
                      <a:pt x="0" y="1"/>
                      <a:pt x="0" y="276"/>
                      <a:pt x="171" y="276"/>
                    </a:cubicBezTo>
                    <a:cubicBezTo>
                      <a:pt x="180" y="276"/>
                      <a:pt x="189" y="275"/>
                      <a:pt x="198" y="273"/>
                    </a:cubicBezTo>
                    <a:cubicBezTo>
                      <a:pt x="278" y="273"/>
                      <a:pt x="341" y="226"/>
                      <a:pt x="341" y="114"/>
                    </a:cubicBezTo>
                    <a:cubicBezTo>
                      <a:pt x="325" y="51"/>
                      <a:pt x="262" y="3"/>
                      <a:pt x="198" y="3"/>
                    </a:cubicBezTo>
                    <a:cubicBezTo>
                      <a:pt x="189" y="1"/>
                      <a:pt x="180"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
              <p:cNvSpPr/>
              <p:nvPr/>
            </p:nvSpPr>
            <p:spPr>
              <a:xfrm>
                <a:off x="2306221" y="2953845"/>
                <a:ext cx="8947" cy="8591"/>
              </a:xfrm>
              <a:custGeom>
                <a:avLst/>
                <a:gdLst/>
                <a:ahLst/>
                <a:cxnLst/>
                <a:rect l="l" t="t" r="r" b="b"/>
                <a:pathLst>
                  <a:path w="302" h="290" extrusionOk="0">
                    <a:moveTo>
                      <a:pt x="158" y="1"/>
                    </a:moveTo>
                    <a:cubicBezTo>
                      <a:pt x="94" y="1"/>
                      <a:pt x="15" y="48"/>
                      <a:pt x="15" y="128"/>
                    </a:cubicBezTo>
                    <a:cubicBezTo>
                      <a:pt x="0" y="215"/>
                      <a:pt x="65" y="289"/>
                      <a:pt x="149" y="289"/>
                    </a:cubicBezTo>
                    <a:cubicBezTo>
                      <a:pt x="157" y="289"/>
                      <a:pt x="165" y="289"/>
                      <a:pt x="174" y="287"/>
                    </a:cubicBezTo>
                    <a:cubicBezTo>
                      <a:pt x="237" y="287"/>
                      <a:pt x="301" y="224"/>
                      <a:pt x="301" y="144"/>
                    </a:cubicBezTo>
                    <a:cubicBezTo>
                      <a:pt x="301" y="64"/>
                      <a:pt x="237"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
              <p:cNvSpPr/>
              <p:nvPr/>
            </p:nvSpPr>
            <p:spPr>
              <a:xfrm>
                <a:off x="1424373" y="3255161"/>
                <a:ext cx="8502" cy="8295"/>
              </a:xfrm>
              <a:custGeom>
                <a:avLst/>
                <a:gdLst/>
                <a:ahLst/>
                <a:cxnLst/>
                <a:rect l="l" t="t" r="r" b="b"/>
                <a:pathLst>
                  <a:path w="287" h="280" extrusionOk="0">
                    <a:moveTo>
                      <a:pt x="127" y="1"/>
                    </a:moveTo>
                    <a:cubicBezTo>
                      <a:pt x="64" y="1"/>
                      <a:pt x="0" y="65"/>
                      <a:pt x="0" y="144"/>
                    </a:cubicBezTo>
                    <a:cubicBezTo>
                      <a:pt x="0" y="236"/>
                      <a:pt x="66" y="280"/>
                      <a:pt x="134" y="280"/>
                    </a:cubicBezTo>
                    <a:cubicBezTo>
                      <a:pt x="209" y="280"/>
                      <a:pt x="287" y="228"/>
                      <a:pt x="287" y="128"/>
                    </a:cubicBezTo>
                    <a:cubicBezTo>
                      <a:pt x="271" y="65"/>
                      <a:pt x="207" y="1"/>
                      <a:pt x="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
              <p:cNvSpPr/>
              <p:nvPr/>
            </p:nvSpPr>
            <p:spPr>
              <a:xfrm>
                <a:off x="1959401" y="4217114"/>
                <a:ext cx="10576" cy="8621"/>
              </a:xfrm>
              <a:custGeom>
                <a:avLst/>
                <a:gdLst/>
                <a:ahLst/>
                <a:cxnLst/>
                <a:rect l="l" t="t" r="r" b="b"/>
                <a:pathLst>
                  <a:path w="357" h="291" extrusionOk="0">
                    <a:moveTo>
                      <a:pt x="198" y="1"/>
                    </a:moveTo>
                    <a:cubicBezTo>
                      <a:pt x="1" y="1"/>
                      <a:pt x="10" y="290"/>
                      <a:pt x="186" y="290"/>
                    </a:cubicBezTo>
                    <a:cubicBezTo>
                      <a:pt x="195" y="290"/>
                      <a:pt x="204" y="289"/>
                      <a:pt x="213" y="288"/>
                    </a:cubicBezTo>
                    <a:cubicBezTo>
                      <a:pt x="293" y="272"/>
                      <a:pt x="357" y="208"/>
                      <a:pt x="341" y="145"/>
                    </a:cubicBezTo>
                    <a:cubicBezTo>
                      <a:pt x="341" y="65"/>
                      <a:pt x="277" y="2"/>
                      <a:pt x="213" y="2"/>
                    </a:cubicBezTo>
                    <a:cubicBezTo>
                      <a:pt x="208" y="1"/>
                      <a:pt x="203"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
            <p:cNvGrpSpPr/>
            <p:nvPr/>
          </p:nvGrpSpPr>
          <p:grpSpPr>
            <a:xfrm>
              <a:off x="2840889" y="3392"/>
              <a:ext cx="2072018" cy="918768"/>
              <a:chOff x="5558750" y="1183008"/>
              <a:chExt cx="835660" cy="370516"/>
            </a:xfrm>
          </p:grpSpPr>
          <p:sp>
            <p:nvSpPr>
              <p:cNvPr id="1220" name="Google Shape;1220;p3"/>
              <p:cNvSpPr/>
              <p:nvPr/>
            </p:nvSpPr>
            <p:spPr>
              <a:xfrm>
                <a:off x="5874262" y="1183008"/>
                <a:ext cx="364785" cy="359507"/>
              </a:xfrm>
              <a:custGeom>
                <a:avLst/>
                <a:gdLst/>
                <a:ahLst/>
                <a:cxnLst/>
                <a:rect l="l" t="t" r="r" b="b"/>
                <a:pathLst>
                  <a:path w="9676" h="9536" extrusionOk="0">
                    <a:moveTo>
                      <a:pt x="9511" y="0"/>
                    </a:moveTo>
                    <a:lnTo>
                      <a:pt x="1" y="9511"/>
                    </a:lnTo>
                    <a:lnTo>
                      <a:pt x="140" y="9536"/>
                    </a:lnTo>
                    <a:lnTo>
                      <a:pt x="9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
              <p:cNvSpPr/>
              <p:nvPr/>
            </p:nvSpPr>
            <p:spPr>
              <a:xfrm>
                <a:off x="5941670" y="1183008"/>
                <a:ext cx="375304" cy="369573"/>
              </a:xfrm>
              <a:custGeom>
                <a:avLst/>
                <a:gdLst/>
                <a:ahLst/>
                <a:cxnLst/>
                <a:rect l="l" t="t" r="r" b="b"/>
                <a:pathLst>
                  <a:path w="9955" h="9803" extrusionOk="0">
                    <a:moveTo>
                      <a:pt x="9777" y="0"/>
                    </a:moveTo>
                    <a:lnTo>
                      <a:pt x="1" y="9789"/>
                    </a:lnTo>
                    <a:lnTo>
                      <a:pt x="153" y="9802"/>
                    </a:lnTo>
                    <a:lnTo>
                      <a:pt x="9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
              <p:cNvSpPr/>
              <p:nvPr/>
            </p:nvSpPr>
            <p:spPr>
              <a:xfrm>
                <a:off x="5763839" y="1183008"/>
                <a:ext cx="319357" cy="316001"/>
              </a:xfrm>
              <a:custGeom>
                <a:avLst/>
                <a:gdLst/>
                <a:ahLst/>
                <a:cxnLst/>
                <a:rect l="l" t="t" r="r" b="b"/>
                <a:pathLst>
                  <a:path w="8471" h="8382" extrusionOk="0">
                    <a:moveTo>
                      <a:pt x="8306" y="0"/>
                    </a:moveTo>
                    <a:lnTo>
                      <a:pt x="1" y="8319"/>
                    </a:lnTo>
                    <a:lnTo>
                      <a:pt x="102" y="8382"/>
                    </a:lnTo>
                    <a:lnTo>
                      <a:pt x="8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
              <p:cNvSpPr/>
              <p:nvPr/>
            </p:nvSpPr>
            <p:spPr>
              <a:xfrm>
                <a:off x="5815940" y="1183498"/>
                <a:ext cx="345181" cy="340393"/>
              </a:xfrm>
              <a:custGeom>
                <a:avLst/>
                <a:gdLst/>
                <a:ahLst/>
                <a:cxnLst/>
                <a:rect l="l" t="t" r="r" b="b"/>
                <a:pathLst>
                  <a:path w="9156" h="9029" extrusionOk="0">
                    <a:moveTo>
                      <a:pt x="8978" y="0"/>
                    </a:moveTo>
                    <a:lnTo>
                      <a:pt x="1" y="8990"/>
                    </a:lnTo>
                    <a:lnTo>
                      <a:pt x="115" y="9028"/>
                    </a:lnTo>
                    <a:lnTo>
                      <a:pt x="9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
              <p:cNvSpPr/>
              <p:nvPr/>
            </p:nvSpPr>
            <p:spPr>
              <a:xfrm>
                <a:off x="5789173" y="1183498"/>
                <a:ext cx="332778" cy="328932"/>
              </a:xfrm>
              <a:custGeom>
                <a:avLst/>
                <a:gdLst/>
                <a:ahLst/>
                <a:cxnLst/>
                <a:rect l="l" t="t" r="r" b="b"/>
                <a:pathLst>
                  <a:path w="8827" h="8725" extrusionOk="0">
                    <a:moveTo>
                      <a:pt x="8674" y="0"/>
                    </a:moveTo>
                    <a:lnTo>
                      <a:pt x="1" y="8673"/>
                    </a:lnTo>
                    <a:cubicBezTo>
                      <a:pt x="39" y="8686"/>
                      <a:pt x="77" y="8699"/>
                      <a:pt x="115" y="8724"/>
                    </a:cubicBezTo>
                    <a:lnTo>
                      <a:pt x="8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
              <p:cNvSpPr/>
              <p:nvPr/>
            </p:nvSpPr>
            <p:spPr>
              <a:xfrm>
                <a:off x="5844140" y="1183008"/>
                <a:ext cx="355700" cy="351402"/>
              </a:xfrm>
              <a:custGeom>
                <a:avLst/>
                <a:gdLst/>
                <a:ahLst/>
                <a:cxnLst/>
                <a:rect l="l" t="t" r="r" b="b"/>
                <a:pathLst>
                  <a:path w="9435" h="9321" extrusionOk="0">
                    <a:moveTo>
                      <a:pt x="9283" y="0"/>
                    </a:moveTo>
                    <a:lnTo>
                      <a:pt x="1" y="9270"/>
                    </a:lnTo>
                    <a:lnTo>
                      <a:pt x="128" y="9320"/>
                    </a:lnTo>
                    <a:lnTo>
                      <a:pt x="94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
              <p:cNvSpPr/>
              <p:nvPr/>
            </p:nvSpPr>
            <p:spPr>
              <a:xfrm>
                <a:off x="5907250" y="1183008"/>
                <a:ext cx="371006" cy="365728"/>
              </a:xfrm>
              <a:custGeom>
                <a:avLst/>
                <a:gdLst/>
                <a:ahLst/>
                <a:cxnLst/>
                <a:rect l="l" t="t" r="r" b="b"/>
                <a:pathLst>
                  <a:path w="9841" h="9701" extrusionOk="0">
                    <a:moveTo>
                      <a:pt x="9663" y="0"/>
                    </a:moveTo>
                    <a:lnTo>
                      <a:pt x="1" y="9675"/>
                    </a:lnTo>
                    <a:lnTo>
                      <a:pt x="140" y="9701"/>
                    </a:lnTo>
                    <a:lnTo>
                      <a:pt x="9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
              <p:cNvSpPr/>
              <p:nvPr/>
            </p:nvSpPr>
            <p:spPr>
              <a:xfrm>
                <a:off x="5978956" y="1183498"/>
                <a:ext cx="376736" cy="370025"/>
              </a:xfrm>
              <a:custGeom>
                <a:avLst/>
                <a:gdLst/>
                <a:ahLst/>
                <a:cxnLst/>
                <a:rect l="l" t="t" r="r" b="b"/>
                <a:pathLst>
                  <a:path w="9993" h="9815" extrusionOk="0">
                    <a:moveTo>
                      <a:pt x="9828" y="0"/>
                    </a:moveTo>
                    <a:lnTo>
                      <a:pt x="1" y="9815"/>
                    </a:lnTo>
                    <a:lnTo>
                      <a:pt x="166" y="9815"/>
                    </a:lnTo>
                    <a:lnTo>
                      <a:pt x="9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
              <p:cNvSpPr/>
              <p:nvPr/>
            </p:nvSpPr>
            <p:spPr>
              <a:xfrm>
                <a:off x="6196938" y="1353187"/>
                <a:ext cx="138208" cy="137718"/>
              </a:xfrm>
              <a:custGeom>
                <a:avLst/>
                <a:gdLst/>
                <a:ahLst/>
                <a:cxnLst/>
                <a:rect l="l" t="t" r="r" b="b"/>
                <a:pathLst>
                  <a:path w="3666" h="3653" extrusionOk="0">
                    <a:moveTo>
                      <a:pt x="3666" y="1"/>
                    </a:moveTo>
                    <a:lnTo>
                      <a:pt x="1" y="3652"/>
                    </a:lnTo>
                    <a:cubicBezTo>
                      <a:pt x="153" y="3551"/>
                      <a:pt x="331" y="3450"/>
                      <a:pt x="495" y="3335"/>
                    </a:cubicBezTo>
                    <a:lnTo>
                      <a:pt x="3349" y="482"/>
                    </a:lnTo>
                    <a:cubicBezTo>
                      <a:pt x="3450" y="330"/>
                      <a:pt x="3551" y="165"/>
                      <a:pt x="3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
              <p:cNvSpPr/>
              <p:nvPr/>
            </p:nvSpPr>
            <p:spPr>
              <a:xfrm>
                <a:off x="6121424" y="1276693"/>
                <a:ext cx="251007" cy="251007"/>
              </a:xfrm>
              <a:custGeom>
                <a:avLst/>
                <a:gdLst/>
                <a:ahLst/>
                <a:cxnLst/>
                <a:rect l="l" t="t" r="r" b="b"/>
                <a:pathLst>
                  <a:path w="6658" h="6658" extrusionOk="0">
                    <a:moveTo>
                      <a:pt x="6658" y="1"/>
                    </a:moveTo>
                    <a:lnTo>
                      <a:pt x="0" y="6658"/>
                    </a:lnTo>
                    <a:cubicBezTo>
                      <a:pt x="89" y="6620"/>
                      <a:pt x="178" y="6594"/>
                      <a:pt x="267" y="6556"/>
                    </a:cubicBezTo>
                    <a:lnTo>
                      <a:pt x="6543" y="280"/>
                    </a:lnTo>
                    <a:cubicBezTo>
                      <a:pt x="6581" y="191"/>
                      <a:pt x="6620" y="102"/>
                      <a:pt x="6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
              <p:cNvSpPr/>
              <p:nvPr/>
            </p:nvSpPr>
            <p:spPr>
              <a:xfrm>
                <a:off x="6020086" y="1183008"/>
                <a:ext cx="374323" cy="368141"/>
              </a:xfrm>
              <a:custGeom>
                <a:avLst/>
                <a:gdLst/>
                <a:ahLst/>
                <a:cxnLst/>
                <a:rect l="l" t="t" r="r" b="b"/>
                <a:pathLst>
                  <a:path w="9929" h="9765" extrusionOk="0">
                    <a:moveTo>
                      <a:pt x="9764" y="0"/>
                    </a:moveTo>
                    <a:lnTo>
                      <a:pt x="0" y="9764"/>
                    </a:lnTo>
                    <a:lnTo>
                      <a:pt x="190" y="9751"/>
                    </a:lnTo>
                    <a:lnTo>
                      <a:pt x="9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
              <p:cNvSpPr/>
              <p:nvPr/>
            </p:nvSpPr>
            <p:spPr>
              <a:xfrm>
                <a:off x="6066457" y="1222216"/>
                <a:ext cx="321769" cy="321732"/>
              </a:xfrm>
              <a:custGeom>
                <a:avLst/>
                <a:gdLst/>
                <a:ahLst/>
                <a:cxnLst/>
                <a:rect l="l" t="t" r="r" b="b"/>
                <a:pathLst>
                  <a:path w="8535" h="8534" extrusionOk="0">
                    <a:moveTo>
                      <a:pt x="8534" y="0"/>
                    </a:moveTo>
                    <a:lnTo>
                      <a:pt x="0" y="8534"/>
                    </a:lnTo>
                    <a:cubicBezTo>
                      <a:pt x="76" y="8509"/>
                      <a:pt x="152" y="8496"/>
                      <a:pt x="216" y="8483"/>
                    </a:cubicBezTo>
                    <a:lnTo>
                      <a:pt x="8483" y="216"/>
                    </a:lnTo>
                    <a:cubicBezTo>
                      <a:pt x="8496" y="140"/>
                      <a:pt x="8521" y="76"/>
                      <a:pt x="8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
              <p:cNvSpPr/>
              <p:nvPr/>
            </p:nvSpPr>
            <p:spPr>
              <a:xfrm>
                <a:off x="5595583" y="1183008"/>
                <a:ext cx="138171" cy="136285"/>
              </a:xfrm>
              <a:custGeom>
                <a:avLst/>
                <a:gdLst/>
                <a:ahLst/>
                <a:cxnLst/>
                <a:rect l="l" t="t" r="r" b="b"/>
                <a:pathLst>
                  <a:path w="3665" h="3615" extrusionOk="0">
                    <a:moveTo>
                      <a:pt x="3500" y="0"/>
                    </a:moveTo>
                    <a:lnTo>
                      <a:pt x="0" y="3500"/>
                    </a:lnTo>
                    <a:lnTo>
                      <a:pt x="51" y="3614"/>
                    </a:lnTo>
                    <a:lnTo>
                      <a:pt x="36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
              <p:cNvSpPr/>
              <p:nvPr/>
            </p:nvSpPr>
            <p:spPr>
              <a:xfrm>
                <a:off x="5583632" y="1183008"/>
                <a:ext cx="110913" cy="109518"/>
              </a:xfrm>
              <a:custGeom>
                <a:avLst/>
                <a:gdLst/>
                <a:ahLst/>
                <a:cxnLst/>
                <a:rect l="l" t="t" r="r" b="b"/>
                <a:pathLst>
                  <a:path w="2942" h="2905" extrusionOk="0">
                    <a:moveTo>
                      <a:pt x="2777" y="0"/>
                    </a:moveTo>
                    <a:lnTo>
                      <a:pt x="0" y="2777"/>
                    </a:lnTo>
                    <a:lnTo>
                      <a:pt x="51" y="2904"/>
                    </a:lnTo>
                    <a:lnTo>
                      <a:pt x="2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
              <p:cNvSpPr/>
              <p:nvPr/>
            </p:nvSpPr>
            <p:spPr>
              <a:xfrm>
                <a:off x="5573114" y="1183498"/>
                <a:ext cx="82714" cy="80339"/>
              </a:xfrm>
              <a:custGeom>
                <a:avLst/>
                <a:gdLst/>
                <a:ahLst/>
                <a:cxnLst/>
                <a:rect l="l" t="t" r="r" b="b"/>
                <a:pathLst>
                  <a:path w="2194" h="2131" extrusionOk="0">
                    <a:moveTo>
                      <a:pt x="2016" y="0"/>
                    </a:moveTo>
                    <a:lnTo>
                      <a:pt x="0" y="2016"/>
                    </a:lnTo>
                    <a:cubicBezTo>
                      <a:pt x="13" y="2054"/>
                      <a:pt x="38" y="2092"/>
                      <a:pt x="51" y="2130"/>
                    </a:cubicBezTo>
                    <a:lnTo>
                      <a:pt x="2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
              <p:cNvSpPr/>
              <p:nvPr/>
            </p:nvSpPr>
            <p:spPr>
              <a:xfrm>
                <a:off x="5739937" y="1183008"/>
                <a:ext cx="304541" cy="301185"/>
              </a:xfrm>
              <a:custGeom>
                <a:avLst/>
                <a:gdLst/>
                <a:ahLst/>
                <a:cxnLst/>
                <a:rect l="l" t="t" r="r" b="b"/>
                <a:pathLst>
                  <a:path w="8078" h="7989" extrusionOk="0">
                    <a:moveTo>
                      <a:pt x="7926" y="0"/>
                    </a:moveTo>
                    <a:lnTo>
                      <a:pt x="1" y="7913"/>
                    </a:lnTo>
                    <a:lnTo>
                      <a:pt x="102" y="7989"/>
                    </a:lnTo>
                    <a:lnTo>
                      <a:pt x="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
              <p:cNvSpPr/>
              <p:nvPr/>
            </p:nvSpPr>
            <p:spPr>
              <a:xfrm>
                <a:off x="5608967" y="1183008"/>
                <a:ext cx="163505" cy="161620"/>
              </a:xfrm>
              <a:custGeom>
                <a:avLst/>
                <a:gdLst/>
                <a:ahLst/>
                <a:cxnLst/>
                <a:rect l="l" t="t" r="r" b="b"/>
                <a:pathLst>
                  <a:path w="4337" h="4287" extrusionOk="0">
                    <a:moveTo>
                      <a:pt x="4172" y="0"/>
                    </a:moveTo>
                    <a:lnTo>
                      <a:pt x="0" y="4172"/>
                    </a:lnTo>
                    <a:cubicBezTo>
                      <a:pt x="13" y="4210"/>
                      <a:pt x="38" y="4248"/>
                      <a:pt x="64" y="4286"/>
                    </a:cubicBezTo>
                    <a:lnTo>
                      <a:pt x="4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
              <p:cNvSpPr/>
              <p:nvPr/>
            </p:nvSpPr>
            <p:spPr>
              <a:xfrm>
                <a:off x="5564971" y="1183008"/>
                <a:ext cx="51687" cy="50707"/>
              </a:xfrm>
              <a:custGeom>
                <a:avLst/>
                <a:gdLst/>
                <a:ahLst/>
                <a:cxnLst/>
                <a:rect l="l" t="t" r="r" b="b"/>
                <a:pathLst>
                  <a:path w="1371" h="1345" extrusionOk="0">
                    <a:moveTo>
                      <a:pt x="1205" y="0"/>
                    </a:moveTo>
                    <a:lnTo>
                      <a:pt x="1" y="1218"/>
                    </a:lnTo>
                    <a:cubicBezTo>
                      <a:pt x="13" y="1256"/>
                      <a:pt x="26" y="1306"/>
                      <a:pt x="39" y="1344"/>
                    </a:cubicBezTo>
                    <a:lnTo>
                      <a:pt x="1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
              <p:cNvSpPr/>
              <p:nvPr/>
            </p:nvSpPr>
            <p:spPr>
              <a:xfrm>
                <a:off x="5558750" y="1183008"/>
                <a:ext cx="19152" cy="18661"/>
              </a:xfrm>
              <a:custGeom>
                <a:avLst/>
                <a:gdLst/>
                <a:ahLst/>
                <a:cxnLst/>
                <a:rect l="l" t="t" r="r" b="b"/>
                <a:pathLst>
                  <a:path w="508" h="495" extrusionOk="0">
                    <a:moveTo>
                      <a:pt x="343" y="0"/>
                    </a:moveTo>
                    <a:lnTo>
                      <a:pt x="1" y="343"/>
                    </a:lnTo>
                    <a:cubicBezTo>
                      <a:pt x="1" y="393"/>
                      <a:pt x="13" y="444"/>
                      <a:pt x="13" y="495"/>
                    </a:cubicBezTo>
                    <a:lnTo>
                      <a:pt x="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
              <p:cNvSpPr/>
              <p:nvPr/>
            </p:nvSpPr>
            <p:spPr>
              <a:xfrm>
                <a:off x="5623783" y="1183008"/>
                <a:ext cx="187897" cy="185032"/>
              </a:xfrm>
              <a:custGeom>
                <a:avLst/>
                <a:gdLst/>
                <a:ahLst/>
                <a:cxnLst/>
                <a:rect l="l" t="t" r="r" b="b"/>
                <a:pathLst>
                  <a:path w="4984" h="4908" extrusionOk="0">
                    <a:moveTo>
                      <a:pt x="4806" y="0"/>
                    </a:moveTo>
                    <a:lnTo>
                      <a:pt x="0" y="4806"/>
                    </a:lnTo>
                    <a:lnTo>
                      <a:pt x="64" y="4908"/>
                    </a:lnTo>
                    <a:lnTo>
                      <a:pt x="4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
              <p:cNvSpPr/>
              <p:nvPr/>
            </p:nvSpPr>
            <p:spPr>
              <a:xfrm>
                <a:off x="5717468" y="1183008"/>
                <a:ext cx="288292" cy="284937"/>
              </a:xfrm>
              <a:custGeom>
                <a:avLst/>
                <a:gdLst/>
                <a:ahLst/>
                <a:cxnLst/>
                <a:rect l="l" t="t" r="r" b="b"/>
                <a:pathLst>
                  <a:path w="7647" h="7558" extrusionOk="0">
                    <a:moveTo>
                      <a:pt x="7482" y="0"/>
                    </a:moveTo>
                    <a:lnTo>
                      <a:pt x="1" y="7482"/>
                    </a:lnTo>
                    <a:lnTo>
                      <a:pt x="89" y="7558"/>
                    </a:lnTo>
                    <a:lnTo>
                      <a:pt x="7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
              <p:cNvSpPr/>
              <p:nvPr/>
            </p:nvSpPr>
            <p:spPr>
              <a:xfrm>
                <a:off x="5640031" y="1183008"/>
                <a:ext cx="209914" cy="207501"/>
              </a:xfrm>
              <a:custGeom>
                <a:avLst/>
                <a:gdLst/>
                <a:ahLst/>
                <a:cxnLst/>
                <a:rect l="l" t="t" r="r" b="b"/>
                <a:pathLst>
                  <a:path w="5568" h="5504" extrusionOk="0">
                    <a:moveTo>
                      <a:pt x="5402" y="0"/>
                    </a:moveTo>
                    <a:lnTo>
                      <a:pt x="0" y="5415"/>
                    </a:lnTo>
                    <a:lnTo>
                      <a:pt x="64" y="5504"/>
                    </a:lnTo>
                    <a:lnTo>
                      <a:pt x="5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
              <p:cNvSpPr/>
              <p:nvPr/>
            </p:nvSpPr>
            <p:spPr>
              <a:xfrm>
                <a:off x="5695941" y="1183008"/>
                <a:ext cx="271101" cy="267745"/>
              </a:xfrm>
              <a:custGeom>
                <a:avLst/>
                <a:gdLst/>
                <a:ahLst/>
                <a:cxnLst/>
                <a:rect l="l" t="t" r="r" b="b"/>
                <a:pathLst>
                  <a:path w="7191" h="7102" extrusionOk="0">
                    <a:moveTo>
                      <a:pt x="7013" y="0"/>
                    </a:moveTo>
                    <a:lnTo>
                      <a:pt x="1" y="7025"/>
                    </a:lnTo>
                    <a:lnTo>
                      <a:pt x="90" y="7101"/>
                    </a:lnTo>
                    <a:lnTo>
                      <a:pt x="7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
              <p:cNvSpPr/>
              <p:nvPr/>
            </p:nvSpPr>
            <p:spPr>
              <a:xfrm>
                <a:off x="5675884" y="1183008"/>
                <a:ext cx="251949" cy="249084"/>
              </a:xfrm>
              <a:custGeom>
                <a:avLst/>
                <a:gdLst/>
                <a:ahLst/>
                <a:cxnLst/>
                <a:rect l="l" t="t" r="r" b="b"/>
                <a:pathLst>
                  <a:path w="6683" h="6607" extrusionOk="0">
                    <a:moveTo>
                      <a:pt x="6518" y="0"/>
                    </a:moveTo>
                    <a:lnTo>
                      <a:pt x="0" y="6518"/>
                    </a:lnTo>
                    <a:lnTo>
                      <a:pt x="89" y="6607"/>
                    </a:lnTo>
                    <a:lnTo>
                      <a:pt x="6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
              <p:cNvSpPr/>
              <p:nvPr/>
            </p:nvSpPr>
            <p:spPr>
              <a:xfrm>
                <a:off x="5657223" y="1183008"/>
                <a:ext cx="231893" cy="229027"/>
              </a:xfrm>
              <a:custGeom>
                <a:avLst/>
                <a:gdLst/>
                <a:ahLst/>
                <a:cxnLst/>
                <a:rect l="l" t="t" r="r" b="b"/>
                <a:pathLst>
                  <a:path w="6151" h="6075" extrusionOk="0">
                    <a:moveTo>
                      <a:pt x="5986" y="0"/>
                    </a:moveTo>
                    <a:lnTo>
                      <a:pt x="1" y="5985"/>
                    </a:lnTo>
                    <a:lnTo>
                      <a:pt x="77" y="6074"/>
                    </a:lnTo>
                    <a:lnTo>
                      <a:pt x="6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3"/>
            <p:cNvGrpSpPr/>
            <p:nvPr/>
          </p:nvGrpSpPr>
          <p:grpSpPr>
            <a:xfrm>
              <a:off x="279524" y="-1370700"/>
              <a:ext cx="8325226" cy="7547088"/>
              <a:chOff x="279524" y="-1370700"/>
              <a:chExt cx="8325226" cy="7547088"/>
            </a:xfrm>
          </p:grpSpPr>
          <p:sp>
            <p:nvSpPr>
              <p:cNvPr id="1246" name="Google Shape;1246;p3"/>
              <p:cNvSpPr/>
              <p:nvPr/>
            </p:nvSpPr>
            <p:spPr>
              <a:xfrm rot="5400000">
                <a:off x="3165699" y="652376"/>
                <a:ext cx="2678741" cy="5610547"/>
              </a:xfrm>
              <a:custGeom>
                <a:avLst/>
                <a:gdLst/>
                <a:ahLst/>
                <a:cxnLst/>
                <a:rect l="l" t="t" r="r" b="b"/>
                <a:pathLst>
                  <a:path w="50777" h="106351" extrusionOk="0">
                    <a:moveTo>
                      <a:pt x="38547" y="0"/>
                    </a:moveTo>
                    <a:cubicBezTo>
                      <a:pt x="35672" y="0"/>
                      <a:pt x="32752" y="765"/>
                      <a:pt x="30021" y="1771"/>
                    </a:cubicBezTo>
                    <a:cubicBezTo>
                      <a:pt x="21250" y="4970"/>
                      <a:pt x="12846" y="11496"/>
                      <a:pt x="11063" y="20665"/>
                    </a:cubicBezTo>
                    <a:cubicBezTo>
                      <a:pt x="9280" y="29769"/>
                      <a:pt x="14262" y="39925"/>
                      <a:pt x="9949" y="48122"/>
                    </a:cubicBezTo>
                    <a:cubicBezTo>
                      <a:pt x="7131" y="53470"/>
                      <a:pt x="685" y="57099"/>
                      <a:pt x="287" y="63148"/>
                    </a:cubicBezTo>
                    <a:cubicBezTo>
                      <a:pt x="0" y="67780"/>
                      <a:pt x="3518" y="71696"/>
                      <a:pt x="5317" y="75978"/>
                    </a:cubicBezTo>
                    <a:cubicBezTo>
                      <a:pt x="8978" y="84605"/>
                      <a:pt x="5651" y="94696"/>
                      <a:pt x="7864" y="103817"/>
                    </a:cubicBezTo>
                    <a:cubicBezTo>
                      <a:pt x="8055" y="104597"/>
                      <a:pt x="8325" y="105425"/>
                      <a:pt x="8962" y="105918"/>
                    </a:cubicBezTo>
                    <a:cubicBezTo>
                      <a:pt x="9364" y="106226"/>
                      <a:pt x="9836" y="106351"/>
                      <a:pt x="10331" y="106351"/>
                    </a:cubicBezTo>
                    <a:cubicBezTo>
                      <a:pt x="11170" y="106351"/>
                      <a:pt x="12073" y="105992"/>
                      <a:pt x="12814" y="105552"/>
                    </a:cubicBezTo>
                    <a:cubicBezTo>
                      <a:pt x="18942" y="101955"/>
                      <a:pt x="21871" y="94760"/>
                      <a:pt x="23892" y="87963"/>
                    </a:cubicBezTo>
                    <a:cubicBezTo>
                      <a:pt x="25914" y="81151"/>
                      <a:pt x="27649" y="73876"/>
                      <a:pt x="32520" y="68719"/>
                    </a:cubicBezTo>
                    <a:cubicBezTo>
                      <a:pt x="36992" y="63992"/>
                      <a:pt x="44044" y="61015"/>
                      <a:pt x="45588" y="54712"/>
                    </a:cubicBezTo>
                    <a:cubicBezTo>
                      <a:pt x="47036" y="48838"/>
                      <a:pt x="42993" y="41930"/>
                      <a:pt x="46416" y="36948"/>
                    </a:cubicBezTo>
                    <a:cubicBezTo>
                      <a:pt x="47689" y="35086"/>
                      <a:pt x="49901" y="33749"/>
                      <a:pt x="50283" y="31536"/>
                    </a:cubicBezTo>
                    <a:cubicBezTo>
                      <a:pt x="50777" y="28719"/>
                      <a:pt x="48119" y="26490"/>
                      <a:pt x="46575" y="24103"/>
                    </a:cubicBezTo>
                    <a:cubicBezTo>
                      <a:pt x="43105" y="18707"/>
                      <a:pt x="46225" y="14902"/>
                      <a:pt x="48469" y="10143"/>
                    </a:cubicBezTo>
                    <a:cubicBezTo>
                      <a:pt x="50538" y="5782"/>
                      <a:pt x="46734" y="1771"/>
                      <a:pt x="42436" y="529"/>
                    </a:cubicBezTo>
                    <a:cubicBezTo>
                      <a:pt x="41164" y="160"/>
                      <a:pt x="39860" y="0"/>
                      <a:pt x="38547"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
              <p:cNvSpPr/>
              <p:nvPr/>
            </p:nvSpPr>
            <p:spPr>
              <a:xfrm flipH="1">
                <a:off x="5762984" y="-928275"/>
                <a:ext cx="2841766" cy="2782093"/>
              </a:xfrm>
              <a:custGeom>
                <a:avLst/>
                <a:gdLst/>
                <a:ahLst/>
                <a:cxnLst/>
                <a:rect l="l" t="t" r="r" b="b"/>
                <a:pathLst>
                  <a:path w="68398" h="70025" extrusionOk="0">
                    <a:moveTo>
                      <a:pt x="8102" y="1"/>
                    </a:moveTo>
                    <a:cubicBezTo>
                      <a:pt x="6752" y="1"/>
                      <a:pt x="5420" y="214"/>
                      <a:pt x="4187" y="749"/>
                    </a:cubicBezTo>
                    <a:cubicBezTo>
                      <a:pt x="1879" y="1736"/>
                      <a:pt x="1" y="4076"/>
                      <a:pt x="176" y="6591"/>
                    </a:cubicBezTo>
                    <a:cubicBezTo>
                      <a:pt x="430" y="10268"/>
                      <a:pt x="4553" y="12592"/>
                      <a:pt x="5349" y="16189"/>
                    </a:cubicBezTo>
                    <a:cubicBezTo>
                      <a:pt x="6240" y="20232"/>
                      <a:pt x="2738" y="23814"/>
                      <a:pt x="1624" y="27793"/>
                    </a:cubicBezTo>
                    <a:cubicBezTo>
                      <a:pt x="319" y="32536"/>
                      <a:pt x="2929" y="38060"/>
                      <a:pt x="7434" y="40034"/>
                    </a:cubicBezTo>
                    <a:cubicBezTo>
                      <a:pt x="11557" y="41832"/>
                      <a:pt x="16618" y="40877"/>
                      <a:pt x="20439" y="43233"/>
                    </a:cubicBezTo>
                    <a:cubicBezTo>
                      <a:pt x="24386" y="45652"/>
                      <a:pt x="25644" y="50650"/>
                      <a:pt x="27681" y="54789"/>
                    </a:cubicBezTo>
                    <a:cubicBezTo>
                      <a:pt x="31183" y="61824"/>
                      <a:pt x="37502" y="67061"/>
                      <a:pt x="45079" y="69178"/>
                    </a:cubicBezTo>
                    <a:cubicBezTo>
                      <a:pt x="47035" y="69715"/>
                      <a:pt x="49079" y="70024"/>
                      <a:pt x="51107" y="70024"/>
                    </a:cubicBezTo>
                    <a:cubicBezTo>
                      <a:pt x="53468" y="70024"/>
                      <a:pt x="55806" y="69605"/>
                      <a:pt x="57956" y="68637"/>
                    </a:cubicBezTo>
                    <a:cubicBezTo>
                      <a:pt x="66965" y="64610"/>
                      <a:pt x="64737" y="54869"/>
                      <a:pt x="66854" y="46989"/>
                    </a:cubicBezTo>
                    <a:cubicBezTo>
                      <a:pt x="67825" y="43376"/>
                      <a:pt x="68398" y="39269"/>
                      <a:pt x="66392" y="36118"/>
                    </a:cubicBezTo>
                    <a:cubicBezTo>
                      <a:pt x="64371" y="32918"/>
                      <a:pt x="60280" y="31693"/>
                      <a:pt x="56492" y="31422"/>
                    </a:cubicBezTo>
                    <a:cubicBezTo>
                      <a:pt x="55248" y="31334"/>
                      <a:pt x="53986" y="31318"/>
                      <a:pt x="52719" y="31318"/>
                    </a:cubicBezTo>
                    <a:cubicBezTo>
                      <a:pt x="51973" y="31318"/>
                      <a:pt x="51224" y="31323"/>
                      <a:pt x="50478" y="31323"/>
                    </a:cubicBezTo>
                    <a:cubicBezTo>
                      <a:pt x="46772" y="31323"/>
                      <a:pt x="43108" y="31183"/>
                      <a:pt x="39858" y="29512"/>
                    </a:cubicBezTo>
                    <a:cubicBezTo>
                      <a:pt x="32679" y="25803"/>
                      <a:pt x="30865" y="16523"/>
                      <a:pt x="26169" y="9966"/>
                    </a:cubicBezTo>
                    <a:cubicBezTo>
                      <a:pt x="22651" y="5095"/>
                      <a:pt x="17478" y="1704"/>
                      <a:pt x="11620" y="415"/>
                    </a:cubicBezTo>
                    <a:cubicBezTo>
                      <a:pt x="10471" y="163"/>
                      <a:pt x="9280" y="1"/>
                      <a:pt x="8102" y="1"/>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
              <p:cNvSpPr/>
              <p:nvPr/>
            </p:nvSpPr>
            <p:spPr>
              <a:xfrm>
                <a:off x="279524" y="-1370700"/>
                <a:ext cx="2053625" cy="3666951"/>
              </a:xfrm>
              <a:custGeom>
                <a:avLst/>
                <a:gdLst/>
                <a:ahLst/>
                <a:cxnLst/>
                <a:rect l="l" t="t" r="r" b="b"/>
                <a:pathLst>
                  <a:path w="63941" h="114173" extrusionOk="0">
                    <a:moveTo>
                      <a:pt x="22723" y="0"/>
                    </a:moveTo>
                    <a:cubicBezTo>
                      <a:pt x="20175" y="0"/>
                      <a:pt x="17627" y="113"/>
                      <a:pt x="15090" y="336"/>
                    </a:cubicBezTo>
                    <a:cubicBezTo>
                      <a:pt x="11668" y="655"/>
                      <a:pt x="8103" y="1212"/>
                      <a:pt x="5301" y="3217"/>
                    </a:cubicBezTo>
                    <a:cubicBezTo>
                      <a:pt x="1" y="7006"/>
                      <a:pt x="1083" y="11813"/>
                      <a:pt x="4839" y="15760"/>
                    </a:cubicBezTo>
                    <a:cubicBezTo>
                      <a:pt x="8914" y="20026"/>
                      <a:pt x="11541" y="25295"/>
                      <a:pt x="10474" y="31375"/>
                    </a:cubicBezTo>
                    <a:cubicBezTo>
                      <a:pt x="9456" y="37201"/>
                      <a:pt x="5381" y="42597"/>
                      <a:pt x="6256" y="48439"/>
                    </a:cubicBezTo>
                    <a:cubicBezTo>
                      <a:pt x="6972" y="53214"/>
                      <a:pt x="10840" y="56827"/>
                      <a:pt x="13085" y="61109"/>
                    </a:cubicBezTo>
                    <a:cubicBezTo>
                      <a:pt x="18290" y="70914"/>
                      <a:pt x="14708" y="82789"/>
                      <a:pt x="14406" y="93867"/>
                    </a:cubicBezTo>
                    <a:cubicBezTo>
                      <a:pt x="14342" y="96414"/>
                      <a:pt x="14470" y="99008"/>
                      <a:pt x="15441" y="101364"/>
                    </a:cubicBezTo>
                    <a:cubicBezTo>
                      <a:pt x="16411" y="103704"/>
                      <a:pt x="18369" y="105757"/>
                      <a:pt x="20868" y="106267"/>
                    </a:cubicBezTo>
                    <a:cubicBezTo>
                      <a:pt x="21317" y="106356"/>
                      <a:pt x="21765" y="106395"/>
                      <a:pt x="22212" y="106395"/>
                    </a:cubicBezTo>
                    <a:cubicBezTo>
                      <a:pt x="24387" y="106395"/>
                      <a:pt x="26559" y="105493"/>
                      <a:pt x="28763" y="105216"/>
                    </a:cubicBezTo>
                    <a:cubicBezTo>
                      <a:pt x="29266" y="105154"/>
                      <a:pt x="29769" y="105123"/>
                      <a:pt x="30269" y="105123"/>
                    </a:cubicBezTo>
                    <a:cubicBezTo>
                      <a:pt x="33205" y="105123"/>
                      <a:pt x="36049" y="106186"/>
                      <a:pt x="38266" y="108145"/>
                    </a:cubicBezTo>
                    <a:cubicBezTo>
                      <a:pt x="40797" y="110405"/>
                      <a:pt x="42771" y="113939"/>
                      <a:pt x="46145" y="114162"/>
                    </a:cubicBezTo>
                    <a:cubicBezTo>
                      <a:pt x="46252" y="114169"/>
                      <a:pt x="46359" y="114173"/>
                      <a:pt x="46466" y="114173"/>
                    </a:cubicBezTo>
                    <a:cubicBezTo>
                      <a:pt x="47992" y="114173"/>
                      <a:pt x="49464" y="113447"/>
                      <a:pt x="50714" y="112554"/>
                    </a:cubicBezTo>
                    <a:cubicBezTo>
                      <a:pt x="54661" y="109689"/>
                      <a:pt x="57081" y="105168"/>
                      <a:pt x="57287" y="100298"/>
                    </a:cubicBezTo>
                    <a:cubicBezTo>
                      <a:pt x="57415" y="96271"/>
                      <a:pt x="56014" y="92371"/>
                      <a:pt x="54788" y="88535"/>
                    </a:cubicBezTo>
                    <a:cubicBezTo>
                      <a:pt x="52321" y="80878"/>
                      <a:pt x="50491" y="72554"/>
                      <a:pt x="52958" y="64913"/>
                    </a:cubicBezTo>
                    <a:cubicBezTo>
                      <a:pt x="54470" y="60297"/>
                      <a:pt x="57431" y="56318"/>
                      <a:pt x="59787" y="52084"/>
                    </a:cubicBezTo>
                    <a:cubicBezTo>
                      <a:pt x="62142" y="47834"/>
                      <a:pt x="63941" y="42915"/>
                      <a:pt x="62827" y="38188"/>
                    </a:cubicBezTo>
                    <a:cubicBezTo>
                      <a:pt x="62079" y="35052"/>
                      <a:pt x="60089" y="32251"/>
                      <a:pt x="59771" y="29051"/>
                    </a:cubicBezTo>
                    <a:cubicBezTo>
                      <a:pt x="59277" y="24212"/>
                      <a:pt x="62636" y="19533"/>
                      <a:pt x="61792" y="14757"/>
                    </a:cubicBezTo>
                    <a:cubicBezTo>
                      <a:pt x="60869" y="9537"/>
                      <a:pt x="55457" y="6496"/>
                      <a:pt x="50475" y="4729"/>
                    </a:cubicBezTo>
                    <a:cubicBezTo>
                      <a:pt x="41600" y="1546"/>
                      <a:pt x="32163" y="0"/>
                      <a:pt x="22723"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
              <p:cNvSpPr/>
              <p:nvPr/>
            </p:nvSpPr>
            <p:spPr>
              <a:xfrm rot="-5400000" flipH="1">
                <a:off x="2699957" y="3612848"/>
                <a:ext cx="1820251" cy="3306827"/>
              </a:xfrm>
              <a:custGeom>
                <a:avLst/>
                <a:gdLst/>
                <a:ahLst/>
                <a:cxnLst/>
                <a:rect l="l" t="t" r="r" b="b"/>
                <a:pathLst>
                  <a:path w="32409" h="58877" extrusionOk="0">
                    <a:moveTo>
                      <a:pt x="10540" y="0"/>
                    </a:moveTo>
                    <a:cubicBezTo>
                      <a:pt x="7494" y="0"/>
                      <a:pt x="4307" y="517"/>
                      <a:pt x="2341" y="3042"/>
                    </a:cubicBezTo>
                    <a:cubicBezTo>
                      <a:pt x="1" y="6066"/>
                      <a:pt x="1354" y="8088"/>
                      <a:pt x="3073" y="10841"/>
                    </a:cubicBezTo>
                    <a:cubicBezTo>
                      <a:pt x="5142" y="14152"/>
                      <a:pt x="5301" y="16890"/>
                      <a:pt x="4187" y="20567"/>
                    </a:cubicBezTo>
                    <a:cubicBezTo>
                      <a:pt x="3296" y="23528"/>
                      <a:pt x="1736" y="26647"/>
                      <a:pt x="2723" y="29767"/>
                    </a:cubicBezTo>
                    <a:cubicBezTo>
                      <a:pt x="3566" y="32410"/>
                      <a:pt x="6002" y="34176"/>
                      <a:pt x="7418" y="36548"/>
                    </a:cubicBezTo>
                    <a:cubicBezTo>
                      <a:pt x="10538" y="41769"/>
                      <a:pt x="8166" y="48486"/>
                      <a:pt x="9344" y="54455"/>
                    </a:cubicBezTo>
                    <a:cubicBezTo>
                      <a:pt x="9599" y="55760"/>
                      <a:pt x="10076" y="57113"/>
                      <a:pt x="11111" y="57957"/>
                    </a:cubicBezTo>
                    <a:cubicBezTo>
                      <a:pt x="11875" y="58594"/>
                      <a:pt x="12866" y="58877"/>
                      <a:pt x="13865" y="58877"/>
                    </a:cubicBezTo>
                    <a:cubicBezTo>
                      <a:pt x="14365" y="58877"/>
                      <a:pt x="14868" y="58806"/>
                      <a:pt x="15345" y="58673"/>
                    </a:cubicBezTo>
                    <a:cubicBezTo>
                      <a:pt x="16778" y="58259"/>
                      <a:pt x="18019" y="57368"/>
                      <a:pt x="19149" y="56381"/>
                    </a:cubicBezTo>
                    <a:cubicBezTo>
                      <a:pt x="21457" y="54328"/>
                      <a:pt x="23352" y="51861"/>
                      <a:pt x="24752" y="49107"/>
                    </a:cubicBezTo>
                    <a:cubicBezTo>
                      <a:pt x="25898" y="46815"/>
                      <a:pt x="26710" y="44300"/>
                      <a:pt x="26678" y="41753"/>
                    </a:cubicBezTo>
                    <a:cubicBezTo>
                      <a:pt x="26631" y="37678"/>
                      <a:pt x="24466" y="33810"/>
                      <a:pt x="24752" y="29751"/>
                    </a:cubicBezTo>
                    <a:cubicBezTo>
                      <a:pt x="25023" y="26106"/>
                      <a:pt x="27188" y="22939"/>
                      <a:pt x="29002" y="19787"/>
                    </a:cubicBezTo>
                    <a:cubicBezTo>
                      <a:pt x="30833" y="16619"/>
                      <a:pt x="32409" y="12911"/>
                      <a:pt x="31374" y="9425"/>
                    </a:cubicBezTo>
                    <a:cubicBezTo>
                      <a:pt x="30642" y="6926"/>
                      <a:pt x="28652" y="4968"/>
                      <a:pt x="26440" y="3599"/>
                    </a:cubicBezTo>
                    <a:cubicBezTo>
                      <a:pt x="22269" y="1036"/>
                      <a:pt x="17208" y="304"/>
                      <a:pt x="12321" y="49"/>
                    </a:cubicBezTo>
                    <a:cubicBezTo>
                      <a:pt x="11740" y="21"/>
                      <a:pt x="11143" y="0"/>
                      <a:pt x="10540"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3"/>
            <p:cNvGrpSpPr/>
            <p:nvPr/>
          </p:nvGrpSpPr>
          <p:grpSpPr>
            <a:xfrm>
              <a:off x="-896069" y="1241649"/>
              <a:ext cx="10936138" cy="5897410"/>
              <a:chOff x="-875538" y="1241649"/>
              <a:chExt cx="10936138" cy="5897410"/>
            </a:xfrm>
          </p:grpSpPr>
          <p:sp>
            <p:nvSpPr>
              <p:cNvPr id="1251" name="Google Shape;1251;p3"/>
              <p:cNvSpPr/>
              <p:nvPr/>
            </p:nvSpPr>
            <p:spPr>
              <a:xfrm flipH="1">
                <a:off x="7520006" y="1995750"/>
                <a:ext cx="2256347" cy="3666983"/>
              </a:xfrm>
              <a:custGeom>
                <a:avLst/>
                <a:gdLst/>
                <a:ahLst/>
                <a:cxnLst/>
                <a:rect l="l" t="t" r="r" b="b"/>
                <a:pathLst>
                  <a:path w="55262" h="89811" extrusionOk="0">
                    <a:moveTo>
                      <a:pt x="14263" y="1"/>
                    </a:moveTo>
                    <a:cubicBezTo>
                      <a:pt x="10252" y="1"/>
                      <a:pt x="7438" y="6045"/>
                      <a:pt x="6075" y="9077"/>
                    </a:cubicBezTo>
                    <a:cubicBezTo>
                      <a:pt x="3564" y="14643"/>
                      <a:pt x="2486" y="20755"/>
                      <a:pt x="1827" y="26791"/>
                    </a:cubicBezTo>
                    <a:cubicBezTo>
                      <a:pt x="1" y="43250"/>
                      <a:pt x="964" y="59950"/>
                      <a:pt x="3894" y="76269"/>
                    </a:cubicBezTo>
                    <a:cubicBezTo>
                      <a:pt x="4566" y="80061"/>
                      <a:pt x="5555" y="84182"/>
                      <a:pt x="8636" y="86515"/>
                    </a:cubicBezTo>
                    <a:cubicBezTo>
                      <a:pt x="10842" y="88201"/>
                      <a:pt x="13746" y="88632"/>
                      <a:pt x="16498" y="88911"/>
                    </a:cubicBezTo>
                    <a:cubicBezTo>
                      <a:pt x="21806" y="89497"/>
                      <a:pt x="27148" y="89811"/>
                      <a:pt x="32491" y="89811"/>
                    </a:cubicBezTo>
                    <a:cubicBezTo>
                      <a:pt x="37321" y="89811"/>
                      <a:pt x="42151" y="89555"/>
                      <a:pt x="46956" y="89013"/>
                    </a:cubicBezTo>
                    <a:cubicBezTo>
                      <a:pt x="48236" y="88873"/>
                      <a:pt x="49555" y="88696"/>
                      <a:pt x="50658" y="88049"/>
                    </a:cubicBezTo>
                    <a:cubicBezTo>
                      <a:pt x="52560" y="86933"/>
                      <a:pt x="53473" y="84676"/>
                      <a:pt x="53981" y="82533"/>
                    </a:cubicBezTo>
                    <a:cubicBezTo>
                      <a:pt x="55261" y="77068"/>
                      <a:pt x="54361" y="70525"/>
                      <a:pt x="49885" y="67152"/>
                    </a:cubicBezTo>
                    <a:cubicBezTo>
                      <a:pt x="47146" y="65098"/>
                      <a:pt x="43380" y="64413"/>
                      <a:pt x="41237" y="61738"/>
                    </a:cubicBezTo>
                    <a:cubicBezTo>
                      <a:pt x="37686" y="57300"/>
                      <a:pt x="40806" y="50528"/>
                      <a:pt x="39005" y="45139"/>
                    </a:cubicBezTo>
                    <a:cubicBezTo>
                      <a:pt x="37610" y="40993"/>
                      <a:pt x="33603" y="38381"/>
                      <a:pt x="29736" y="36364"/>
                    </a:cubicBezTo>
                    <a:cubicBezTo>
                      <a:pt x="25856" y="34348"/>
                      <a:pt x="21659" y="32446"/>
                      <a:pt x="19211" y="28832"/>
                    </a:cubicBezTo>
                    <a:cubicBezTo>
                      <a:pt x="15699" y="23621"/>
                      <a:pt x="16916" y="16659"/>
                      <a:pt x="18451" y="10573"/>
                    </a:cubicBezTo>
                    <a:cubicBezTo>
                      <a:pt x="18882" y="8874"/>
                      <a:pt x="19325" y="7137"/>
                      <a:pt x="19237" y="5387"/>
                    </a:cubicBezTo>
                    <a:cubicBezTo>
                      <a:pt x="19135" y="3637"/>
                      <a:pt x="18400" y="1824"/>
                      <a:pt x="16929" y="872"/>
                    </a:cubicBezTo>
                    <a:cubicBezTo>
                      <a:pt x="15990" y="264"/>
                      <a:pt x="15101" y="1"/>
                      <a:pt x="14263" y="1"/>
                    </a:cubicBezTo>
                    <a:close/>
                  </a:path>
                </a:pathLst>
              </a:custGeom>
              <a:solidFill>
                <a:schemeClr val="dk2"/>
              </a:solidFill>
              <a:ln>
                <a:noFill/>
              </a:ln>
              <a:effectLst>
                <a:outerShdw blurRad="528638" dist="66675" dir="51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
              <p:cNvSpPr/>
              <p:nvPr/>
            </p:nvSpPr>
            <p:spPr>
              <a:xfrm>
                <a:off x="-875538" y="1241649"/>
                <a:ext cx="3392676" cy="5897410"/>
              </a:xfrm>
              <a:custGeom>
                <a:avLst/>
                <a:gdLst/>
                <a:ahLst/>
                <a:cxnLst/>
                <a:rect l="l" t="t" r="r" b="b"/>
                <a:pathLst>
                  <a:path w="83806" h="145678" extrusionOk="0">
                    <a:moveTo>
                      <a:pt x="20595" y="1"/>
                    </a:moveTo>
                    <a:cubicBezTo>
                      <a:pt x="17104" y="1"/>
                      <a:pt x="14227" y="2678"/>
                      <a:pt x="13737" y="6062"/>
                    </a:cubicBezTo>
                    <a:cubicBezTo>
                      <a:pt x="13069" y="10471"/>
                      <a:pt x="11859" y="14053"/>
                      <a:pt x="10028" y="18191"/>
                    </a:cubicBezTo>
                    <a:cubicBezTo>
                      <a:pt x="1178" y="38247"/>
                      <a:pt x="0" y="60818"/>
                      <a:pt x="876" y="82704"/>
                    </a:cubicBezTo>
                    <a:cubicBezTo>
                      <a:pt x="1385" y="95407"/>
                      <a:pt x="2547" y="108125"/>
                      <a:pt x="5364" y="120508"/>
                    </a:cubicBezTo>
                    <a:cubicBezTo>
                      <a:pt x="7195" y="128499"/>
                      <a:pt x="10140" y="136967"/>
                      <a:pt x="16968" y="141488"/>
                    </a:cubicBezTo>
                    <a:cubicBezTo>
                      <a:pt x="22014" y="144830"/>
                      <a:pt x="28349" y="145467"/>
                      <a:pt x="34414" y="145626"/>
                    </a:cubicBezTo>
                    <a:cubicBezTo>
                      <a:pt x="35669" y="145660"/>
                      <a:pt x="36926" y="145677"/>
                      <a:pt x="38184" y="145677"/>
                    </a:cubicBezTo>
                    <a:cubicBezTo>
                      <a:pt x="50605" y="145677"/>
                      <a:pt x="63132" y="143957"/>
                      <a:pt x="74478" y="138957"/>
                    </a:cubicBezTo>
                    <a:cubicBezTo>
                      <a:pt x="78967" y="136967"/>
                      <a:pt x="83806" y="133561"/>
                      <a:pt x="83790" y="128658"/>
                    </a:cubicBezTo>
                    <a:cubicBezTo>
                      <a:pt x="83774" y="124854"/>
                      <a:pt x="80590" y="121623"/>
                      <a:pt x="76961" y="120445"/>
                    </a:cubicBezTo>
                    <a:cubicBezTo>
                      <a:pt x="75376" y="119928"/>
                      <a:pt x="73730" y="119727"/>
                      <a:pt x="72067" y="119727"/>
                    </a:cubicBezTo>
                    <a:cubicBezTo>
                      <a:pt x="69939" y="119727"/>
                      <a:pt x="67783" y="120057"/>
                      <a:pt x="65692" y="120477"/>
                    </a:cubicBezTo>
                    <a:cubicBezTo>
                      <a:pt x="63784" y="120866"/>
                      <a:pt x="61888" y="121317"/>
                      <a:pt x="59961" y="121317"/>
                    </a:cubicBezTo>
                    <a:cubicBezTo>
                      <a:pt x="59686" y="121317"/>
                      <a:pt x="59410" y="121308"/>
                      <a:pt x="59134" y="121288"/>
                    </a:cubicBezTo>
                    <a:cubicBezTo>
                      <a:pt x="56937" y="121145"/>
                      <a:pt x="54661" y="120190"/>
                      <a:pt x="53515" y="118312"/>
                    </a:cubicBezTo>
                    <a:cubicBezTo>
                      <a:pt x="51668" y="115287"/>
                      <a:pt x="53372" y="111451"/>
                      <a:pt x="54629" y="108125"/>
                    </a:cubicBezTo>
                    <a:cubicBezTo>
                      <a:pt x="55871" y="104782"/>
                      <a:pt x="56109" y="100134"/>
                      <a:pt x="52910" y="98622"/>
                    </a:cubicBezTo>
                    <a:cubicBezTo>
                      <a:pt x="50936" y="97699"/>
                      <a:pt x="48342" y="98415"/>
                      <a:pt x="46670" y="97014"/>
                    </a:cubicBezTo>
                    <a:cubicBezTo>
                      <a:pt x="46018" y="96425"/>
                      <a:pt x="45588" y="95645"/>
                      <a:pt x="45429" y="94786"/>
                    </a:cubicBezTo>
                    <a:cubicBezTo>
                      <a:pt x="44633" y="91236"/>
                      <a:pt x="47211" y="87909"/>
                      <a:pt x="49472" y="85060"/>
                    </a:cubicBezTo>
                    <a:cubicBezTo>
                      <a:pt x="51716" y="82211"/>
                      <a:pt x="53913" y="78423"/>
                      <a:pt x="52353" y="75144"/>
                    </a:cubicBezTo>
                    <a:cubicBezTo>
                      <a:pt x="51095" y="72485"/>
                      <a:pt x="47880" y="71403"/>
                      <a:pt x="44967" y="71196"/>
                    </a:cubicBezTo>
                    <a:cubicBezTo>
                      <a:pt x="44203" y="71146"/>
                      <a:pt x="43435" y="71138"/>
                      <a:pt x="42666" y="71138"/>
                    </a:cubicBezTo>
                    <a:cubicBezTo>
                      <a:pt x="42256" y="71138"/>
                      <a:pt x="41846" y="71140"/>
                      <a:pt x="41437" y="71140"/>
                    </a:cubicBezTo>
                    <a:cubicBezTo>
                      <a:pt x="39672" y="71140"/>
                      <a:pt x="37919" y="71094"/>
                      <a:pt x="36228" y="70607"/>
                    </a:cubicBezTo>
                    <a:cubicBezTo>
                      <a:pt x="32281" y="69461"/>
                      <a:pt x="29288" y="65959"/>
                      <a:pt x="28079" y="62044"/>
                    </a:cubicBezTo>
                    <a:cubicBezTo>
                      <a:pt x="26885" y="58112"/>
                      <a:pt x="27299" y="53830"/>
                      <a:pt x="28524" y="49915"/>
                    </a:cubicBezTo>
                    <a:cubicBezTo>
                      <a:pt x="29861" y="45649"/>
                      <a:pt x="32122" y="41733"/>
                      <a:pt x="35130" y="38422"/>
                    </a:cubicBezTo>
                    <a:cubicBezTo>
                      <a:pt x="37183" y="36194"/>
                      <a:pt x="39603" y="34204"/>
                      <a:pt x="40956" y="31498"/>
                    </a:cubicBezTo>
                    <a:cubicBezTo>
                      <a:pt x="42325" y="28792"/>
                      <a:pt x="42245" y="25004"/>
                      <a:pt x="39794" y="23237"/>
                    </a:cubicBezTo>
                    <a:cubicBezTo>
                      <a:pt x="37168" y="21343"/>
                      <a:pt x="33188" y="22584"/>
                      <a:pt x="30514" y="20754"/>
                    </a:cubicBezTo>
                    <a:cubicBezTo>
                      <a:pt x="28381" y="19289"/>
                      <a:pt x="27824" y="16345"/>
                      <a:pt x="27935" y="13750"/>
                    </a:cubicBezTo>
                    <a:cubicBezTo>
                      <a:pt x="28047" y="11140"/>
                      <a:pt x="28620" y="8497"/>
                      <a:pt x="27983" y="5967"/>
                    </a:cubicBezTo>
                    <a:cubicBezTo>
                      <a:pt x="27187" y="2799"/>
                      <a:pt x="24274" y="204"/>
                      <a:pt x="21011" y="13"/>
                    </a:cubicBezTo>
                    <a:cubicBezTo>
                      <a:pt x="20872" y="5"/>
                      <a:pt x="20733" y="1"/>
                      <a:pt x="20595" y="1"/>
                    </a:cubicBezTo>
                    <a:close/>
                  </a:path>
                </a:pathLst>
              </a:custGeom>
              <a:solidFill>
                <a:schemeClr val="dk2"/>
              </a:solidFill>
              <a:ln>
                <a:noFill/>
              </a:ln>
              <a:effectLst>
                <a:outerShdw blurRad="514350" dist="66675" dir="528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
              <p:cNvSpPr/>
              <p:nvPr/>
            </p:nvSpPr>
            <p:spPr>
              <a:xfrm flipH="1">
                <a:off x="-698480" y="2489362"/>
                <a:ext cx="2841693" cy="3401972"/>
              </a:xfrm>
              <a:custGeom>
                <a:avLst/>
                <a:gdLst/>
                <a:ahLst/>
                <a:cxnLst/>
                <a:rect l="l" t="t" r="r" b="b"/>
                <a:pathLst>
                  <a:path w="73619" h="88134" extrusionOk="0">
                    <a:moveTo>
                      <a:pt x="59060" y="1"/>
                    </a:moveTo>
                    <a:cubicBezTo>
                      <a:pt x="59052" y="1"/>
                      <a:pt x="59045" y="1"/>
                      <a:pt x="59038" y="1"/>
                    </a:cubicBezTo>
                    <a:cubicBezTo>
                      <a:pt x="54916" y="17"/>
                      <a:pt x="53006" y="5763"/>
                      <a:pt x="52767" y="9090"/>
                    </a:cubicBezTo>
                    <a:cubicBezTo>
                      <a:pt x="52544" y="12512"/>
                      <a:pt x="53594" y="15854"/>
                      <a:pt x="54247" y="19213"/>
                    </a:cubicBezTo>
                    <a:cubicBezTo>
                      <a:pt x="54900" y="22556"/>
                      <a:pt x="55107" y="26249"/>
                      <a:pt x="53372" y="29193"/>
                    </a:cubicBezTo>
                    <a:cubicBezTo>
                      <a:pt x="51923" y="31597"/>
                      <a:pt x="49408" y="33109"/>
                      <a:pt x="46957" y="34446"/>
                    </a:cubicBezTo>
                    <a:cubicBezTo>
                      <a:pt x="44490" y="35783"/>
                      <a:pt x="41911" y="37104"/>
                      <a:pt x="40160" y="39285"/>
                    </a:cubicBezTo>
                    <a:cubicBezTo>
                      <a:pt x="38409" y="41481"/>
                      <a:pt x="37773" y="44840"/>
                      <a:pt x="39492" y="47053"/>
                    </a:cubicBezTo>
                    <a:cubicBezTo>
                      <a:pt x="41449" y="49552"/>
                      <a:pt x="45524" y="49631"/>
                      <a:pt x="47339" y="52242"/>
                    </a:cubicBezTo>
                    <a:cubicBezTo>
                      <a:pt x="49106" y="54788"/>
                      <a:pt x="47625" y="58577"/>
                      <a:pt x="44999" y="60232"/>
                    </a:cubicBezTo>
                    <a:cubicBezTo>
                      <a:pt x="43056" y="61457"/>
                      <a:pt x="40739" y="61802"/>
                      <a:pt x="38415" y="61802"/>
                    </a:cubicBezTo>
                    <a:cubicBezTo>
                      <a:pt x="37597" y="61802"/>
                      <a:pt x="36778" y="61759"/>
                      <a:pt x="35974" y="61697"/>
                    </a:cubicBezTo>
                    <a:cubicBezTo>
                      <a:pt x="30992" y="61299"/>
                      <a:pt x="26057" y="60296"/>
                      <a:pt x="21059" y="60153"/>
                    </a:cubicBezTo>
                    <a:cubicBezTo>
                      <a:pt x="20665" y="60140"/>
                      <a:pt x="20271" y="60134"/>
                      <a:pt x="19875" y="60134"/>
                    </a:cubicBezTo>
                    <a:cubicBezTo>
                      <a:pt x="15234" y="60134"/>
                      <a:pt x="10518" y="61030"/>
                      <a:pt x="6733" y="63670"/>
                    </a:cubicBezTo>
                    <a:cubicBezTo>
                      <a:pt x="2643" y="66536"/>
                      <a:pt x="0" y="71852"/>
                      <a:pt x="1353" y="76659"/>
                    </a:cubicBezTo>
                    <a:cubicBezTo>
                      <a:pt x="2261" y="79906"/>
                      <a:pt x="4839" y="82501"/>
                      <a:pt x="7800" y="84108"/>
                    </a:cubicBezTo>
                    <a:cubicBezTo>
                      <a:pt x="10761" y="85716"/>
                      <a:pt x="14103" y="86448"/>
                      <a:pt x="17430" y="87005"/>
                    </a:cubicBezTo>
                    <a:cubicBezTo>
                      <a:pt x="21683" y="87710"/>
                      <a:pt x="26009" y="88134"/>
                      <a:pt x="30321" y="88134"/>
                    </a:cubicBezTo>
                    <a:cubicBezTo>
                      <a:pt x="34773" y="88134"/>
                      <a:pt x="39209" y="87682"/>
                      <a:pt x="43535" y="86623"/>
                    </a:cubicBezTo>
                    <a:cubicBezTo>
                      <a:pt x="52035" y="84554"/>
                      <a:pt x="60105" y="79970"/>
                      <a:pt x="65405" y="72998"/>
                    </a:cubicBezTo>
                    <a:cubicBezTo>
                      <a:pt x="71820" y="64530"/>
                      <a:pt x="73619" y="53388"/>
                      <a:pt x="73539" y="42771"/>
                    </a:cubicBezTo>
                    <a:cubicBezTo>
                      <a:pt x="73459" y="34589"/>
                      <a:pt x="72361" y="26392"/>
                      <a:pt x="70053" y="18544"/>
                    </a:cubicBezTo>
                    <a:cubicBezTo>
                      <a:pt x="68702" y="13918"/>
                      <a:pt x="65302" y="1"/>
                      <a:pt x="59060" y="1"/>
                    </a:cubicBezTo>
                    <a:close/>
                  </a:path>
                </a:pathLst>
              </a:custGeom>
              <a:solidFill>
                <a:schemeClr val="lt2"/>
              </a:solidFill>
              <a:ln>
                <a:noFill/>
              </a:ln>
              <a:effectLst>
                <a:outerShdw blurRad="542925" dist="66675" dir="522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
              <p:cNvSpPr/>
              <p:nvPr/>
            </p:nvSpPr>
            <p:spPr>
              <a:xfrm rot="10800000">
                <a:off x="8270612" y="2248785"/>
                <a:ext cx="1789988" cy="4161840"/>
              </a:xfrm>
              <a:custGeom>
                <a:avLst/>
                <a:gdLst/>
                <a:ahLst/>
                <a:cxnLst/>
                <a:rect l="l" t="t" r="r" b="b"/>
                <a:pathLst>
                  <a:path w="45000" h="104628" extrusionOk="0">
                    <a:moveTo>
                      <a:pt x="6248" y="0"/>
                    </a:moveTo>
                    <a:cubicBezTo>
                      <a:pt x="5712" y="0"/>
                      <a:pt x="5188" y="46"/>
                      <a:pt x="4680" y="142"/>
                    </a:cubicBezTo>
                    <a:cubicBezTo>
                      <a:pt x="1" y="1033"/>
                      <a:pt x="780" y="10361"/>
                      <a:pt x="908" y="13847"/>
                    </a:cubicBezTo>
                    <a:cubicBezTo>
                      <a:pt x="1560" y="32661"/>
                      <a:pt x="4792" y="51253"/>
                      <a:pt x="7943" y="69812"/>
                    </a:cubicBezTo>
                    <a:cubicBezTo>
                      <a:pt x="9503" y="78917"/>
                      <a:pt x="11063" y="88149"/>
                      <a:pt x="14836" y="96601"/>
                    </a:cubicBezTo>
                    <a:cubicBezTo>
                      <a:pt x="15998" y="99212"/>
                      <a:pt x="17478" y="101870"/>
                      <a:pt x="19945" y="103319"/>
                    </a:cubicBezTo>
                    <a:cubicBezTo>
                      <a:pt x="21675" y="104324"/>
                      <a:pt x="23711" y="104627"/>
                      <a:pt x="25734" y="104627"/>
                    </a:cubicBezTo>
                    <a:cubicBezTo>
                      <a:pt x="26242" y="104627"/>
                      <a:pt x="26750" y="104608"/>
                      <a:pt x="27251" y="104576"/>
                    </a:cubicBezTo>
                    <a:cubicBezTo>
                      <a:pt x="30132" y="104401"/>
                      <a:pt x="32966" y="103844"/>
                      <a:pt x="35687" y="102953"/>
                    </a:cubicBezTo>
                    <a:cubicBezTo>
                      <a:pt x="37247" y="102427"/>
                      <a:pt x="38871" y="101743"/>
                      <a:pt x="39874" y="100438"/>
                    </a:cubicBezTo>
                    <a:cubicBezTo>
                      <a:pt x="41259" y="98639"/>
                      <a:pt x="41179" y="96124"/>
                      <a:pt x="40686" y="93911"/>
                    </a:cubicBezTo>
                    <a:cubicBezTo>
                      <a:pt x="40192" y="91699"/>
                      <a:pt x="39364" y="89534"/>
                      <a:pt x="39428" y="87274"/>
                    </a:cubicBezTo>
                    <a:cubicBezTo>
                      <a:pt x="39524" y="83517"/>
                      <a:pt x="42070" y="80334"/>
                      <a:pt x="43376" y="76816"/>
                    </a:cubicBezTo>
                    <a:cubicBezTo>
                      <a:pt x="44999" y="72503"/>
                      <a:pt x="44410" y="66947"/>
                      <a:pt x="40686" y="64225"/>
                    </a:cubicBezTo>
                    <a:cubicBezTo>
                      <a:pt x="39380" y="63270"/>
                      <a:pt x="37789" y="62745"/>
                      <a:pt x="36372" y="61949"/>
                    </a:cubicBezTo>
                    <a:cubicBezTo>
                      <a:pt x="30260" y="58559"/>
                      <a:pt x="27888" y="50887"/>
                      <a:pt x="27713" y="43915"/>
                    </a:cubicBezTo>
                    <a:cubicBezTo>
                      <a:pt x="27538" y="36927"/>
                      <a:pt x="28986" y="29907"/>
                      <a:pt x="28063" y="22983"/>
                    </a:cubicBezTo>
                    <a:cubicBezTo>
                      <a:pt x="27219" y="16792"/>
                      <a:pt x="24402" y="10807"/>
                      <a:pt x="19865" y="6509"/>
                    </a:cubicBezTo>
                    <a:cubicBezTo>
                      <a:pt x="16760" y="3589"/>
                      <a:pt x="11029" y="0"/>
                      <a:pt x="6248" y="0"/>
                    </a:cubicBezTo>
                    <a:close/>
                  </a:path>
                </a:pathLst>
              </a:custGeom>
              <a:solidFill>
                <a:schemeClr val="lt2"/>
              </a:solidFill>
              <a:ln>
                <a:noFill/>
              </a:ln>
              <a:effectLst>
                <a:outerShdw blurRad="514350" dist="66675" dir="528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5" name="Google Shape;1255;p3"/>
          <p:cNvSpPr txBox="1">
            <a:spLocks noGrp="1"/>
          </p:cNvSpPr>
          <p:nvPr>
            <p:ph type="title"/>
          </p:nvPr>
        </p:nvSpPr>
        <p:spPr>
          <a:xfrm>
            <a:off x="3169526" y="1843350"/>
            <a:ext cx="4433700" cy="8130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256" name="Google Shape;1256;p3"/>
          <p:cNvSpPr txBox="1">
            <a:spLocks noGrp="1"/>
          </p:cNvSpPr>
          <p:nvPr>
            <p:ph type="title" idx="2" hasCustomPrompt="1"/>
          </p:nvPr>
        </p:nvSpPr>
        <p:spPr>
          <a:xfrm>
            <a:off x="1699788" y="2115894"/>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257" name="Google Shape;1257;p3"/>
          <p:cNvSpPr txBox="1">
            <a:spLocks noGrp="1"/>
          </p:cNvSpPr>
          <p:nvPr>
            <p:ph type="subTitle" idx="1"/>
          </p:nvPr>
        </p:nvSpPr>
        <p:spPr>
          <a:xfrm>
            <a:off x="3169513" y="2610210"/>
            <a:ext cx="3338400" cy="6999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58"/>
        <p:cNvGrpSpPr/>
        <p:nvPr/>
      </p:nvGrpSpPr>
      <p:grpSpPr>
        <a:xfrm>
          <a:off x="0" y="0"/>
          <a:ext cx="0" cy="0"/>
          <a:chOff x="0" y="0"/>
          <a:chExt cx="0" cy="0"/>
        </a:xfrm>
      </p:grpSpPr>
      <p:sp>
        <p:nvSpPr>
          <p:cNvPr id="1259" name="Google Shape;1259;p4"/>
          <p:cNvSpPr/>
          <p:nvPr/>
        </p:nvSpPr>
        <p:spPr>
          <a:xfrm rot="10800000">
            <a:off x="-1096726" y="1847050"/>
            <a:ext cx="2053625" cy="3666951"/>
          </a:xfrm>
          <a:custGeom>
            <a:avLst/>
            <a:gdLst/>
            <a:ahLst/>
            <a:cxnLst/>
            <a:rect l="l" t="t" r="r" b="b"/>
            <a:pathLst>
              <a:path w="63941" h="114173" extrusionOk="0">
                <a:moveTo>
                  <a:pt x="22723" y="0"/>
                </a:moveTo>
                <a:cubicBezTo>
                  <a:pt x="20175" y="0"/>
                  <a:pt x="17627" y="113"/>
                  <a:pt x="15090" y="336"/>
                </a:cubicBezTo>
                <a:cubicBezTo>
                  <a:pt x="11668" y="655"/>
                  <a:pt x="8103" y="1212"/>
                  <a:pt x="5301" y="3217"/>
                </a:cubicBezTo>
                <a:cubicBezTo>
                  <a:pt x="1" y="7006"/>
                  <a:pt x="1083" y="11813"/>
                  <a:pt x="4839" y="15760"/>
                </a:cubicBezTo>
                <a:cubicBezTo>
                  <a:pt x="8914" y="20026"/>
                  <a:pt x="11541" y="25295"/>
                  <a:pt x="10474" y="31375"/>
                </a:cubicBezTo>
                <a:cubicBezTo>
                  <a:pt x="9456" y="37201"/>
                  <a:pt x="5381" y="42597"/>
                  <a:pt x="6256" y="48439"/>
                </a:cubicBezTo>
                <a:cubicBezTo>
                  <a:pt x="6972" y="53214"/>
                  <a:pt x="10840" y="56827"/>
                  <a:pt x="13085" y="61109"/>
                </a:cubicBezTo>
                <a:cubicBezTo>
                  <a:pt x="18290" y="70914"/>
                  <a:pt x="14708" y="82789"/>
                  <a:pt x="14406" y="93867"/>
                </a:cubicBezTo>
                <a:cubicBezTo>
                  <a:pt x="14342" y="96414"/>
                  <a:pt x="14470" y="99008"/>
                  <a:pt x="15441" y="101364"/>
                </a:cubicBezTo>
                <a:cubicBezTo>
                  <a:pt x="16411" y="103704"/>
                  <a:pt x="18369" y="105757"/>
                  <a:pt x="20868" y="106267"/>
                </a:cubicBezTo>
                <a:cubicBezTo>
                  <a:pt x="21317" y="106356"/>
                  <a:pt x="21765" y="106395"/>
                  <a:pt x="22212" y="106395"/>
                </a:cubicBezTo>
                <a:cubicBezTo>
                  <a:pt x="24387" y="106395"/>
                  <a:pt x="26559" y="105493"/>
                  <a:pt x="28763" y="105216"/>
                </a:cubicBezTo>
                <a:cubicBezTo>
                  <a:pt x="29266" y="105154"/>
                  <a:pt x="29769" y="105123"/>
                  <a:pt x="30269" y="105123"/>
                </a:cubicBezTo>
                <a:cubicBezTo>
                  <a:pt x="33205" y="105123"/>
                  <a:pt x="36049" y="106186"/>
                  <a:pt x="38266" y="108145"/>
                </a:cubicBezTo>
                <a:cubicBezTo>
                  <a:pt x="40797" y="110405"/>
                  <a:pt x="42771" y="113939"/>
                  <a:pt x="46145" y="114162"/>
                </a:cubicBezTo>
                <a:cubicBezTo>
                  <a:pt x="46252" y="114169"/>
                  <a:pt x="46359" y="114173"/>
                  <a:pt x="46466" y="114173"/>
                </a:cubicBezTo>
                <a:cubicBezTo>
                  <a:pt x="47992" y="114173"/>
                  <a:pt x="49464" y="113447"/>
                  <a:pt x="50714" y="112554"/>
                </a:cubicBezTo>
                <a:cubicBezTo>
                  <a:pt x="54661" y="109689"/>
                  <a:pt x="57081" y="105168"/>
                  <a:pt x="57287" y="100298"/>
                </a:cubicBezTo>
                <a:cubicBezTo>
                  <a:pt x="57415" y="96271"/>
                  <a:pt x="56014" y="92371"/>
                  <a:pt x="54788" y="88535"/>
                </a:cubicBezTo>
                <a:cubicBezTo>
                  <a:pt x="52321" y="80878"/>
                  <a:pt x="50491" y="72554"/>
                  <a:pt x="52958" y="64913"/>
                </a:cubicBezTo>
                <a:cubicBezTo>
                  <a:pt x="54470" y="60297"/>
                  <a:pt x="57431" y="56318"/>
                  <a:pt x="59787" y="52084"/>
                </a:cubicBezTo>
                <a:cubicBezTo>
                  <a:pt x="62142" y="47834"/>
                  <a:pt x="63941" y="42915"/>
                  <a:pt x="62827" y="38188"/>
                </a:cubicBezTo>
                <a:cubicBezTo>
                  <a:pt x="62079" y="35052"/>
                  <a:pt x="60089" y="32251"/>
                  <a:pt x="59771" y="29051"/>
                </a:cubicBezTo>
                <a:cubicBezTo>
                  <a:pt x="59277" y="24212"/>
                  <a:pt x="62636" y="19533"/>
                  <a:pt x="61792" y="14757"/>
                </a:cubicBezTo>
                <a:cubicBezTo>
                  <a:pt x="60869" y="9537"/>
                  <a:pt x="55457" y="6496"/>
                  <a:pt x="50475" y="4729"/>
                </a:cubicBezTo>
                <a:cubicBezTo>
                  <a:pt x="41600" y="1546"/>
                  <a:pt x="32163" y="0"/>
                  <a:pt x="22723"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0" name="Google Shape;1260;p4"/>
          <p:cNvGrpSpPr/>
          <p:nvPr/>
        </p:nvGrpSpPr>
        <p:grpSpPr>
          <a:xfrm>
            <a:off x="7029049" y="2594961"/>
            <a:ext cx="3004526" cy="4027246"/>
            <a:chOff x="7029049" y="2594961"/>
            <a:chExt cx="3004526" cy="4027246"/>
          </a:xfrm>
        </p:grpSpPr>
        <p:sp>
          <p:nvSpPr>
            <p:cNvPr id="1261" name="Google Shape;1261;p4"/>
            <p:cNvSpPr/>
            <p:nvPr/>
          </p:nvSpPr>
          <p:spPr>
            <a:xfrm>
              <a:off x="8110777" y="2594961"/>
              <a:ext cx="1922798" cy="4027246"/>
            </a:xfrm>
            <a:custGeom>
              <a:avLst/>
              <a:gdLst/>
              <a:ahLst/>
              <a:cxnLst/>
              <a:rect l="l" t="t" r="r" b="b"/>
              <a:pathLst>
                <a:path w="50777" h="106351" extrusionOk="0">
                  <a:moveTo>
                    <a:pt x="38547" y="0"/>
                  </a:moveTo>
                  <a:cubicBezTo>
                    <a:pt x="35672" y="0"/>
                    <a:pt x="32752" y="765"/>
                    <a:pt x="30021" y="1771"/>
                  </a:cubicBezTo>
                  <a:cubicBezTo>
                    <a:pt x="21250" y="4970"/>
                    <a:pt x="12846" y="11496"/>
                    <a:pt x="11063" y="20665"/>
                  </a:cubicBezTo>
                  <a:cubicBezTo>
                    <a:pt x="9280" y="29769"/>
                    <a:pt x="14262" y="39925"/>
                    <a:pt x="9949" y="48122"/>
                  </a:cubicBezTo>
                  <a:cubicBezTo>
                    <a:pt x="7131" y="53470"/>
                    <a:pt x="685" y="57099"/>
                    <a:pt x="287" y="63148"/>
                  </a:cubicBezTo>
                  <a:cubicBezTo>
                    <a:pt x="0" y="67780"/>
                    <a:pt x="3518" y="71696"/>
                    <a:pt x="5317" y="75978"/>
                  </a:cubicBezTo>
                  <a:cubicBezTo>
                    <a:pt x="8978" y="84605"/>
                    <a:pt x="5651" y="94696"/>
                    <a:pt x="7864" y="103817"/>
                  </a:cubicBezTo>
                  <a:cubicBezTo>
                    <a:pt x="8055" y="104597"/>
                    <a:pt x="8325" y="105425"/>
                    <a:pt x="8962" y="105918"/>
                  </a:cubicBezTo>
                  <a:cubicBezTo>
                    <a:pt x="9364" y="106226"/>
                    <a:pt x="9836" y="106351"/>
                    <a:pt x="10331" y="106351"/>
                  </a:cubicBezTo>
                  <a:cubicBezTo>
                    <a:pt x="11170" y="106351"/>
                    <a:pt x="12073" y="105992"/>
                    <a:pt x="12814" y="105552"/>
                  </a:cubicBezTo>
                  <a:cubicBezTo>
                    <a:pt x="18942" y="101955"/>
                    <a:pt x="21871" y="94760"/>
                    <a:pt x="23892" y="87963"/>
                  </a:cubicBezTo>
                  <a:cubicBezTo>
                    <a:pt x="25914" y="81151"/>
                    <a:pt x="27649" y="73876"/>
                    <a:pt x="32520" y="68719"/>
                  </a:cubicBezTo>
                  <a:cubicBezTo>
                    <a:pt x="36992" y="63992"/>
                    <a:pt x="44044" y="61015"/>
                    <a:pt x="45588" y="54712"/>
                  </a:cubicBezTo>
                  <a:cubicBezTo>
                    <a:pt x="47036" y="48838"/>
                    <a:pt x="42993" y="41930"/>
                    <a:pt x="46416" y="36948"/>
                  </a:cubicBezTo>
                  <a:cubicBezTo>
                    <a:pt x="47689" y="35086"/>
                    <a:pt x="49901" y="33749"/>
                    <a:pt x="50283" y="31536"/>
                  </a:cubicBezTo>
                  <a:cubicBezTo>
                    <a:pt x="50777" y="28719"/>
                    <a:pt x="48119" y="26490"/>
                    <a:pt x="46575" y="24103"/>
                  </a:cubicBezTo>
                  <a:cubicBezTo>
                    <a:pt x="43105" y="18707"/>
                    <a:pt x="46225" y="14902"/>
                    <a:pt x="48469" y="10143"/>
                  </a:cubicBezTo>
                  <a:cubicBezTo>
                    <a:pt x="50538" y="5782"/>
                    <a:pt x="46734" y="1771"/>
                    <a:pt x="42436" y="529"/>
                  </a:cubicBezTo>
                  <a:cubicBezTo>
                    <a:pt x="41164" y="160"/>
                    <a:pt x="39860" y="0"/>
                    <a:pt x="38547" y="0"/>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2" name="Google Shape;1262;p4"/>
            <p:cNvGrpSpPr/>
            <p:nvPr/>
          </p:nvGrpSpPr>
          <p:grpSpPr>
            <a:xfrm rot="10800000">
              <a:off x="7029049" y="4387984"/>
              <a:ext cx="1703910" cy="755518"/>
              <a:chOff x="5558750" y="1183008"/>
              <a:chExt cx="835660" cy="370516"/>
            </a:xfrm>
          </p:grpSpPr>
          <p:sp>
            <p:nvSpPr>
              <p:cNvPr id="1263" name="Google Shape;1263;p4"/>
              <p:cNvSpPr/>
              <p:nvPr/>
            </p:nvSpPr>
            <p:spPr>
              <a:xfrm>
                <a:off x="5874262" y="1183008"/>
                <a:ext cx="364785" cy="359507"/>
              </a:xfrm>
              <a:custGeom>
                <a:avLst/>
                <a:gdLst/>
                <a:ahLst/>
                <a:cxnLst/>
                <a:rect l="l" t="t" r="r" b="b"/>
                <a:pathLst>
                  <a:path w="9676" h="9536" extrusionOk="0">
                    <a:moveTo>
                      <a:pt x="9511" y="0"/>
                    </a:moveTo>
                    <a:lnTo>
                      <a:pt x="1" y="9511"/>
                    </a:lnTo>
                    <a:lnTo>
                      <a:pt x="140" y="9536"/>
                    </a:lnTo>
                    <a:lnTo>
                      <a:pt x="9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5941670" y="1183008"/>
                <a:ext cx="375304" cy="369573"/>
              </a:xfrm>
              <a:custGeom>
                <a:avLst/>
                <a:gdLst/>
                <a:ahLst/>
                <a:cxnLst/>
                <a:rect l="l" t="t" r="r" b="b"/>
                <a:pathLst>
                  <a:path w="9955" h="9803" extrusionOk="0">
                    <a:moveTo>
                      <a:pt x="9777" y="0"/>
                    </a:moveTo>
                    <a:lnTo>
                      <a:pt x="1" y="9789"/>
                    </a:lnTo>
                    <a:lnTo>
                      <a:pt x="153" y="9802"/>
                    </a:lnTo>
                    <a:lnTo>
                      <a:pt x="9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5763839" y="1183008"/>
                <a:ext cx="319357" cy="316001"/>
              </a:xfrm>
              <a:custGeom>
                <a:avLst/>
                <a:gdLst/>
                <a:ahLst/>
                <a:cxnLst/>
                <a:rect l="l" t="t" r="r" b="b"/>
                <a:pathLst>
                  <a:path w="8471" h="8382" extrusionOk="0">
                    <a:moveTo>
                      <a:pt x="8306" y="0"/>
                    </a:moveTo>
                    <a:lnTo>
                      <a:pt x="1" y="8319"/>
                    </a:lnTo>
                    <a:lnTo>
                      <a:pt x="102" y="8382"/>
                    </a:lnTo>
                    <a:lnTo>
                      <a:pt x="8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5815940" y="1183498"/>
                <a:ext cx="345181" cy="340393"/>
              </a:xfrm>
              <a:custGeom>
                <a:avLst/>
                <a:gdLst/>
                <a:ahLst/>
                <a:cxnLst/>
                <a:rect l="l" t="t" r="r" b="b"/>
                <a:pathLst>
                  <a:path w="9156" h="9029" extrusionOk="0">
                    <a:moveTo>
                      <a:pt x="8978" y="0"/>
                    </a:moveTo>
                    <a:lnTo>
                      <a:pt x="1" y="8990"/>
                    </a:lnTo>
                    <a:lnTo>
                      <a:pt x="115" y="9028"/>
                    </a:lnTo>
                    <a:lnTo>
                      <a:pt x="9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5789173" y="1183498"/>
                <a:ext cx="332778" cy="328932"/>
              </a:xfrm>
              <a:custGeom>
                <a:avLst/>
                <a:gdLst/>
                <a:ahLst/>
                <a:cxnLst/>
                <a:rect l="l" t="t" r="r" b="b"/>
                <a:pathLst>
                  <a:path w="8827" h="8725" extrusionOk="0">
                    <a:moveTo>
                      <a:pt x="8674" y="0"/>
                    </a:moveTo>
                    <a:lnTo>
                      <a:pt x="1" y="8673"/>
                    </a:lnTo>
                    <a:cubicBezTo>
                      <a:pt x="39" y="8686"/>
                      <a:pt x="77" y="8699"/>
                      <a:pt x="115" y="8724"/>
                    </a:cubicBezTo>
                    <a:lnTo>
                      <a:pt x="8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5844140" y="1183008"/>
                <a:ext cx="355700" cy="351402"/>
              </a:xfrm>
              <a:custGeom>
                <a:avLst/>
                <a:gdLst/>
                <a:ahLst/>
                <a:cxnLst/>
                <a:rect l="l" t="t" r="r" b="b"/>
                <a:pathLst>
                  <a:path w="9435" h="9321" extrusionOk="0">
                    <a:moveTo>
                      <a:pt x="9283" y="0"/>
                    </a:moveTo>
                    <a:lnTo>
                      <a:pt x="1" y="9270"/>
                    </a:lnTo>
                    <a:lnTo>
                      <a:pt x="128" y="9320"/>
                    </a:lnTo>
                    <a:lnTo>
                      <a:pt x="94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5907250" y="1183008"/>
                <a:ext cx="371006" cy="365728"/>
              </a:xfrm>
              <a:custGeom>
                <a:avLst/>
                <a:gdLst/>
                <a:ahLst/>
                <a:cxnLst/>
                <a:rect l="l" t="t" r="r" b="b"/>
                <a:pathLst>
                  <a:path w="9841" h="9701" extrusionOk="0">
                    <a:moveTo>
                      <a:pt x="9663" y="0"/>
                    </a:moveTo>
                    <a:lnTo>
                      <a:pt x="1" y="9675"/>
                    </a:lnTo>
                    <a:lnTo>
                      <a:pt x="140" y="9701"/>
                    </a:lnTo>
                    <a:lnTo>
                      <a:pt x="9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5978956" y="1183498"/>
                <a:ext cx="376736" cy="370025"/>
              </a:xfrm>
              <a:custGeom>
                <a:avLst/>
                <a:gdLst/>
                <a:ahLst/>
                <a:cxnLst/>
                <a:rect l="l" t="t" r="r" b="b"/>
                <a:pathLst>
                  <a:path w="9993" h="9815" extrusionOk="0">
                    <a:moveTo>
                      <a:pt x="9828" y="0"/>
                    </a:moveTo>
                    <a:lnTo>
                      <a:pt x="1" y="9815"/>
                    </a:lnTo>
                    <a:lnTo>
                      <a:pt x="166" y="9815"/>
                    </a:lnTo>
                    <a:lnTo>
                      <a:pt x="9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6196938" y="1353187"/>
                <a:ext cx="138208" cy="137718"/>
              </a:xfrm>
              <a:custGeom>
                <a:avLst/>
                <a:gdLst/>
                <a:ahLst/>
                <a:cxnLst/>
                <a:rect l="l" t="t" r="r" b="b"/>
                <a:pathLst>
                  <a:path w="3666" h="3653" extrusionOk="0">
                    <a:moveTo>
                      <a:pt x="3666" y="1"/>
                    </a:moveTo>
                    <a:lnTo>
                      <a:pt x="1" y="3652"/>
                    </a:lnTo>
                    <a:cubicBezTo>
                      <a:pt x="153" y="3551"/>
                      <a:pt x="331" y="3450"/>
                      <a:pt x="495" y="3335"/>
                    </a:cubicBezTo>
                    <a:lnTo>
                      <a:pt x="3349" y="482"/>
                    </a:lnTo>
                    <a:cubicBezTo>
                      <a:pt x="3450" y="330"/>
                      <a:pt x="3551" y="165"/>
                      <a:pt x="3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6121424" y="1276693"/>
                <a:ext cx="251007" cy="251007"/>
              </a:xfrm>
              <a:custGeom>
                <a:avLst/>
                <a:gdLst/>
                <a:ahLst/>
                <a:cxnLst/>
                <a:rect l="l" t="t" r="r" b="b"/>
                <a:pathLst>
                  <a:path w="6658" h="6658" extrusionOk="0">
                    <a:moveTo>
                      <a:pt x="6658" y="1"/>
                    </a:moveTo>
                    <a:lnTo>
                      <a:pt x="0" y="6658"/>
                    </a:lnTo>
                    <a:cubicBezTo>
                      <a:pt x="89" y="6620"/>
                      <a:pt x="178" y="6594"/>
                      <a:pt x="267" y="6556"/>
                    </a:cubicBezTo>
                    <a:lnTo>
                      <a:pt x="6543" y="280"/>
                    </a:lnTo>
                    <a:cubicBezTo>
                      <a:pt x="6581" y="191"/>
                      <a:pt x="6620" y="102"/>
                      <a:pt x="6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6020086" y="1183008"/>
                <a:ext cx="374323" cy="368141"/>
              </a:xfrm>
              <a:custGeom>
                <a:avLst/>
                <a:gdLst/>
                <a:ahLst/>
                <a:cxnLst/>
                <a:rect l="l" t="t" r="r" b="b"/>
                <a:pathLst>
                  <a:path w="9929" h="9765" extrusionOk="0">
                    <a:moveTo>
                      <a:pt x="9764" y="0"/>
                    </a:moveTo>
                    <a:lnTo>
                      <a:pt x="0" y="9764"/>
                    </a:lnTo>
                    <a:lnTo>
                      <a:pt x="190" y="9751"/>
                    </a:lnTo>
                    <a:lnTo>
                      <a:pt x="9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6066457" y="1222216"/>
                <a:ext cx="321769" cy="321732"/>
              </a:xfrm>
              <a:custGeom>
                <a:avLst/>
                <a:gdLst/>
                <a:ahLst/>
                <a:cxnLst/>
                <a:rect l="l" t="t" r="r" b="b"/>
                <a:pathLst>
                  <a:path w="8535" h="8534" extrusionOk="0">
                    <a:moveTo>
                      <a:pt x="8534" y="0"/>
                    </a:moveTo>
                    <a:lnTo>
                      <a:pt x="0" y="8534"/>
                    </a:lnTo>
                    <a:cubicBezTo>
                      <a:pt x="76" y="8509"/>
                      <a:pt x="152" y="8496"/>
                      <a:pt x="216" y="8483"/>
                    </a:cubicBezTo>
                    <a:lnTo>
                      <a:pt x="8483" y="216"/>
                    </a:lnTo>
                    <a:cubicBezTo>
                      <a:pt x="8496" y="140"/>
                      <a:pt x="8521" y="76"/>
                      <a:pt x="8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5595583" y="1183008"/>
                <a:ext cx="138171" cy="136285"/>
              </a:xfrm>
              <a:custGeom>
                <a:avLst/>
                <a:gdLst/>
                <a:ahLst/>
                <a:cxnLst/>
                <a:rect l="l" t="t" r="r" b="b"/>
                <a:pathLst>
                  <a:path w="3665" h="3615" extrusionOk="0">
                    <a:moveTo>
                      <a:pt x="3500" y="0"/>
                    </a:moveTo>
                    <a:lnTo>
                      <a:pt x="0" y="3500"/>
                    </a:lnTo>
                    <a:lnTo>
                      <a:pt x="51" y="3614"/>
                    </a:lnTo>
                    <a:lnTo>
                      <a:pt x="36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5583632" y="1183008"/>
                <a:ext cx="110913" cy="109518"/>
              </a:xfrm>
              <a:custGeom>
                <a:avLst/>
                <a:gdLst/>
                <a:ahLst/>
                <a:cxnLst/>
                <a:rect l="l" t="t" r="r" b="b"/>
                <a:pathLst>
                  <a:path w="2942" h="2905" extrusionOk="0">
                    <a:moveTo>
                      <a:pt x="2777" y="0"/>
                    </a:moveTo>
                    <a:lnTo>
                      <a:pt x="0" y="2777"/>
                    </a:lnTo>
                    <a:lnTo>
                      <a:pt x="51" y="2904"/>
                    </a:lnTo>
                    <a:lnTo>
                      <a:pt x="2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5573114" y="1183498"/>
                <a:ext cx="82714" cy="80339"/>
              </a:xfrm>
              <a:custGeom>
                <a:avLst/>
                <a:gdLst/>
                <a:ahLst/>
                <a:cxnLst/>
                <a:rect l="l" t="t" r="r" b="b"/>
                <a:pathLst>
                  <a:path w="2194" h="2131" extrusionOk="0">
                    <a:moveTo>
                      <a:pt x="2016" y="0"/>
                    </a:moveTo>
                    <a:lnTo>
                      <a:pt x="0" y="2016"/>
                    </a:lnTo>
                    <a:cubicBezTo>
                      <a:pt x="13" y="2054"/>
                      <a:pt x="38" y="2092"/>
                      <a:pt x="51" y="2130"/>
                    </a:cubicBezTo>
                    <a:lnTo>
                      <a:pt x="2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5739937" y="1183008"/>
                <a:ext cx="304541" cy="301185"/>
              </a:xfrm>
              <a:custGeom>
                <a:avLst/>
                <a:gdLst/>
                <a:ahLst/>
                <a:cxnLst/>
                <a:rect l="l" t="t" r="r" b="b"/>
                <a:pathLst>
                  <a:path w="8078" h="7989" extrusionOk="0">
                    <a:moveTo>
                      <a:pt x="7926" y="0"/>
                    </a:moveTo>
                    <a:lnTo>
                      <a:pt x="1" y="7913"/>
                    </a:lnTo>
                    <a:lnTo>
                      <a:pt x="102" y="7989"/>
                    </a:lnTo>
                    <a:lnTo>
                      <a:pt x="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5608967" y="1183008"/>
                <a:ext cx="163505" cy="161620"/>
              </a:xfrm>
              <a:custGeom>
                <a:avLst/>
                <a:gdLst/>
                <a:ahLst/>
                <a:cxnLst/>
                <a:rect l="l" t="t" r="r" b="b"/>
                <a:pathLst>
                  <a:path w="4337" h="4287" extrusionOk="0">
                    <a:moveTo>
                      <a:pt x="4172" y="0"/>
                    </a:moveTo>
                    <a:lnTo>
                      <a:pt x="0" y="4172"/>
                    </a:lnTo>
                    <a:cubicBezTo>
                      <a:pt x="13" y="4210"/>
                      <a:pt x="38" y="4248"/>
                      <a:pt x="64" y="4286"/>
                    </a:cubicBezTo>
                    <a:lnTo>
                      <a:pt x="4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5564971" y="1183008"/>
                <a:ext cx="51687" cy="50707"/>
              </a:xfrm>
              <a:custGeom>
                <a:avLst/>
                <a:gdLst/>
                <a:ahLst/>
                <a:cxnLst/>
                <a:rect l="l" t="t" r="r" b="b"/>
                <a:pathLst>
                  <a:path w="1371" h="1345" extrusionOk="0">
                    <a:moveTo>
                      <a:pt x="1205" y="0"/>
                    </a:moveTo>
                    <a:lnTo>
                      <a:pt x="1" y="1218"/>
                    </a:lnTo>
                    <a:cubicBezTo>
                      <a:pt x="13" y="1256"/>
                      <a:pt x="26" y="1306"/>
                      <a:pt x="39" y="1344"/>
                    </a:cubicBezTo>
                    <a:lnTo>
                      <a:pt x="1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5558750" y="1183008"/>
                <a:ext cx="19152" cy="18661"/>
              </a:xfrm>
              <a:custGeom>
                <a:avLst/>
                <a:gdLst/>
                <a:ahLst/>
                <a:cxnLst/>
                <a:rect l="l" t="t" r="r" b="b"/>
                <a:pathLst>
                  <a:path w="508" h="495" extrusionOk="0">
                    <a:moveTo>
                      <a:pt x="343" y="0"/>
                    </a:moveTo>
                    <a:lnTo>
                      <a:pt x="1" y="343"/>
                    </a:lnTo>
                    <a:cubicBezTo>
                      <a:pt x="1" y="393"/>
                      <a:pt x="13" y="444"/>
                      <a:pt x="13" y="495"/>
                    </a:cubicBezTo>
                    <a:lnTo>
                      <a:pt x="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5623783" y="1183008"/>
                <a:ext cx="187897" cy="185032"/>
              </a:xfrm>
              <a:custGeom>
                <a:avLst/>
                <a:gdLst/>
                <a:ahLst/>
                <a:cxnLst/>
                <a:rect l="l" t="t" r="r" b="b"/>
                <a:pathLst>
                  <a:path w="4984" h="4908" extrusionOk="0">
                    <a:moveTo>
                      <a:pt x="4806" y="0"/>
                    </a:moveTo>
                    <a:lnTo>
                      <a:pt x="0" y="4806"/>
                    </a:lnTo>
                    <a:lnTo>
                      <a:pt x="64" y="4908"/>
                    </a:lnTo>
                    <a:lnTo>
                      <a:pt x="4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5717468" y="1183008"/>
                <a:ext cx="288292" cy="284937"/>
              </a:xfrm>
              <a:custGeom>
                <a:avLst/>
                <a:gdLst/>
                <a:ahLst/>
                <a:cxnLst/>
                <a:rect l="l" t="t" r="r" b="b"/>
                <a:pathLst>
                  <a:path w="7647" h="7558" extrusionOk="0">
                    <a:moveTo>
                      <a:pt x="7482" y="0"/>
                    </a:moveTo>
                    <a:lnTo>
                      <a:pt x="1" y="7482"/>
                    </a:lnTo>
                    <a:lnTo>
                      <a:pt x="89" y="7558"/>
                    </a:lnTo>
                    <a:lnTo>
                      <a:pt x="7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5640031" y="1183008"/>
                <a:ext cx="209914" cy="207501"/>
              </a:xfrm>
              <a:custGeom>
                <a:avLst/>
                <a:gdLst/>
                <a:ahLst/>
                <a:cxnLst/>
                <a:rect l="l" t="t" r="r" b="b"/>
                <a:pathLst>
                  <a:path w="5568" h="5504" extrusionOk="0">
                    <a:moveTo>
                      <a:pt x="5402" y="0"/>
                    </a:moveTo>
                    <a:lnTo>
                      <a:pt x="0" y="5415"/>
                    </a:lnTo>
                    <a:lnTo>
                      <a:pt x="64" y="5504"/>
                    </a:lnTo>
                    <a:lnTo>
                      <a:pt x="5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5695941" y="1183008"/>
                <a:ext cx="271101" cy="267745"/>
              </a:xfrm>
              <a:custGeom>
                <a:avLst/>
                <a:gdLst/>
                <a:ahLst/>
                <a:cxnLst/>
                <a:rect l="l" t="t" r="r" b="b"/>
                <a:pathLst>
                  <a:path w="7191" h="7102" extrusionOk="0">
                    <a:moveTo>
                      <a:pt x="7013" y="0"/>
                    </a:moveTo>
                    <a:lnTo>
                      <a:pt x="1" y="7025"/>
                    </a:lnTo>
                    <a:lnTo>
                      <a:pt x="90" y="7101"/>
                    </a:lnTo>
                    <a:lnTo>
                      <a:pt x="7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5675884" y="1183008"/>
                <a:ext cx="251949" cy="249084"/>
              </a:xfrm>
              <a:custGeom>
                <a:avLst/>
                <a:gdLst/>
                <a:ahLst/>
                <a:cxnLst/>
                <a:rect l="l" t="t" r="r" b="b"/>
                <a:pathLst>
                  <a:path w="6683" h="6607" extrusionOk="0">
                    <a:moveTo>
                      <a:pt x="6518" y="0"/>
                    </a:moveTo>
                    <a:lnTo>
                      <a:pt x="0" y="6518"/>
                    </a:lnTo>
                    <a:lnTo>
                      <a:pt x="89" y="6607"/>
                    </a:lnTo>
                    <a:lnTo>
                      <a:pt x="6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5657223" y="1183008"/>
                <a:ext cx="231893" cy="229027"/>
              </a:xfrm>
              <a:custGeom>
                <a:avLst/>
                <a:gdLst/>
                <a:ahLst/>
                <a:cxnLst/>
                <a:rect l="l" t="t" r="r" b="b"/>
                <a:pathLst>
                  <a:path w="6151" h="6075" extrusionOk="0">
                    <a:moveTo>
                      <a:pt x="5986" y="0"/>
                    </a:moveTo>
                    <a:lnTo>
                      <a:pt x="1" y="5985"/>
                    </a:lnTo>
                    <a:lnTo>
                      <a:pt x="77" y="6074"/>
                    </a:lnTo>
                    <a:lnTo>
                      <a:pt x="6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8" name="Google Shape;1288;p4"/>
          <p:cNvGrpSpPr/>
          <p:nvPr/>
        </p:nvGrpSpPr>
        <p:grpSpPr>
          <a:xfrm>
            <a:off x="7393999" y="-634590"/>
            <a:ext cx="2055258" cy="2981966"/>
            <a:chOff x="7393999" y="-634590"/>
            <a:chExt cx="2055258" cy="2981966"/>
          </a:xfrm>
        </p:grpSpPr>
        <p:sp>
          <p:nvSpPr>
            <p:cNvPr id="1289" name="Google Shape;1289;p4"/>
            <p:cNvSpPr/>
            <p:nvPr/>
          </p:nvSpPr>
          <p:spPr>
            <a:xfrm rot="10800000" flipH="1">
              <a:off x="7393999" y="-113105"/>
              <a:ext cx="2055258" cy="2460481"/>
            </a:xfrm>
            <a:custGeom>
              <a:avLst/>
              <a:gdLst/>
              <a:ahLst/>
              <a:cxnLst/>
              <a:rect l="l" t="t" r="r" b="b"/>
              <a:pathLst>
                <a:path w="73619" h="88134" extrusionOk="0">
                  <a:moveTo>
                    <a:pt x="59060" y="1"/>
                  </a:moveTo>
                  <a:cubicBezTo>
                    <a:pt x="59052" y="1"/>
                    <a:pt x="59045" y="1"/>
                    <a:pt x="59038" y="1"/>
                  </a:cubicBezTo>
                  <a:cubicBezTo>
                    <a:pt x="54916" y="17"/>
                    <a:pt x="53006" y="5763"/>
                    <a:pt x="52767" y="9090"/>
                  </a:cubicBezTo>
                  <a:cubicBezTo>
                    <a:pt x="52544" y="12512"/>
                    <a:pt x="53594" y="15854"/>
                    <a:pt x="54247" y="19213"/>
                  </a:cubicBezTo>
                  <a:cubicBezTo>
                    <a:pt x="54900" y="22556"/>
                    <a:pt x="55107" y="26249"/>
                    <a:pt x="53372" y="29193"/>
                  </a:cubicBezTo>
                  <a:cubicBezTo>
                    <a:pt x="51923" y="31597"/>
                    <a:pt x="49408" y="33109"/>
                    <a:pt x="46957" y="34446"/>
                  </a:cubicBezTo>
                  <a:cubicBezTo>
                    <a:pt x="44490" y="35783"/>
                    <a:pt x="41911" y="37104"/>
                    <a:pt x="40160" y="39285"/>
                  </a:cubicBezTo>
                  <a:cubicBezTo>
                    <a:pt x="38409" y="41481"/>
                    <a:pt x="37773" y="44840"/>
                    <a:pt x="39492" y="47053"/>
                  </a:cubicBezTo>
                  <a:cubicBezTo>
                    <a:pt x="41449" y="49552"/>
                    <a:pt x="45524" y="49631"/>
                    <a:pt x="47339" y="52242"/>
                  </a:cubicBezTo>
                  <a:cubicBezTo>
                    <a:pt x="49106" y="54788"/>
                    <a:pt x="47625" y="58577"/>
                    <a:pt x="44999" y="60232"/>
                  </a:cubicBezTo>
                  <a:cubicBezTo>
                    <a:pt x="43056" y="61457"/>
                    <a:pt x="40739" y="61802"/>
                    <a:pt x="38415" y="61802"/>
                  </a:cubicBezTo>
                  <a:cubicBezTo>
                    <a:pt x="37597" y="61802"/>
                    <a:pt x="36778" y="61759"/>
                    <a:pt x="35974" y="61697"/>
                  </a:cubicBezTo>
                  <a:cubicBezTo>
                    <a:pt x="30992" y="61299"/>
                    <a:pt x="26057" y="60296"/>
                    <a:pt x="21059" y="60153"/>
                  </a:cubicBezTo>
                  <a:cubicBezTo>
                    <a:pt x="20665" y="60140"/>
                    <a:pt x="20271" y="60134"/>
                    <a:pt x="19875" y="60134"/>
                  </a:cubicBezTo>
                  <a:cubicBezTo>
                    <a:pt x="15234" y="60134"/>
                    <a:pt x="10518" y="61030"/>
                    <a:pt x="6733" y="63670"/>
                  </a:cubicBezTo>
                  <a:cubicBezTo>
                    <a:pt x="2643" y="66536"/>
                    <a:pt x="0" y="71852"/>
                    <a:pt x="1353" y="76659"/>
                  </a:cubicBezTo>
                  <a:cubicBezTo>
                    <a:pt x="2261" y="79906"/>
                    <a:pt x="4839" y="82501"/>
                    <a:pt x="7800" y="84108"/>
                  </a:cubicBezTo>
                  <a:cubicBezTo>
                    <a:pt x="10761" y="85716"/>
                    <a:pt x="14103" y="86448"/>
                    <a:pt x="17430" y="87005"/>
                  </a:cubicBezTo>
                  <a:cubicBezTo>
                    <a:pt x="21683" y="87710"/>
                    <a:pt x="26009" y="88134"/>
                    <a:pt x="30321" y="88134"/>
                  </a:cubicBezTo>
                  <a:cubicBezTo>
                    <a:pt x="34773" y="88134"/>
                    <a:pt x="39209" y="87682"/>
                    <a:pt x="43535" y="86623"/>
                  </a:cubicBezTo>
                  <a:cubicBezTo>
                    <a:pt x="52035" y="84554"/>
                    <a:pt x="60105" y="79970"/>
                    <a:pt x="65405" y="72998"/>
                  </a:cubicBezTo>
                  <a:cubicBezTo>
                    <a:pt x="71820" y="64530"/>
                    <a:pt x="73619" y="53388"/>
                    <a:pt x="73539" y="42771"/>
                  </a:cubicBezTo>
                  <a:cubicBezTo>
                    <a:pt x="73459" y="34589"/>
                    <a:pt x="72361" y="26392"/>
                    <a:pt x="70053" y="18544"/>
                  </a:cubicBezTo>
                  <a:cubicBezTo>
                    <a:pt x="68702" y="13918"/>
                    <a:pt x="65302" y="1"/>
                    <a:pt x="59060" y="1"/>
                  </a:cubicBezTo>
                  <a:close/>
                </a:path>
              </a:pathLst>
            </a:custGeom>
            <a:solidFill>
              <a:schemeClr val="dk2"/>
            </a:solidFill>
            <a:ln>
              <a:noFill/>
            </a:ln>
            <a:effectLst>
              <a:outerShdw blurRad="542925" dist="66675" dir="522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rot="5400000" flipH="1">
              <a:off x="7694737" y="247861"/>
              <a:ext cx="2492589" cy="727688"/>
            </a:xfrm>
            <a:custGeom>
              <a:avLst/>
              <a:gdLst/>
              <a:ahLst/>
              <a:cxnLst/>
              <a:rect l="l" t="t" r="r" b="b"/>
              <a:pathLst>
                <a:path w="47159" h="15222" extrusionOk="0">
                  <a:moveTo>
                    <a:pt x="28185" y="0"/>
                  </a:moveTo>
                  <a:cubicBezTo>
                    <a:pt x="25333" y="0"/>
                    <a:pt x="22478" y="59"/>
                    <a:pt x="19629" y="121"/>
                  </a:cubicBezTo>
                  <a:cubicBezTo>
                    <a:pt x="15749" y="198"/>
                    <a:pt x="11869" y="299"/>
                    <a:pt x="8027" y="781"/>
                  </a:cubicBezTo>
                  <a:cubicBezTo>
                    <a:pt x="5922" y="1047"/>
                    <a:pt x="1180" y="1656"/>
                    <a:pt x="571" y="4255"/>
                  </a:cubicBezTo>
                  <a:cubicBezTo>
                    <a:pt x="0" y="6715"/>
                    <a:pt x="3576" y="8947"/>
                    <a:pt x="5567" y="9277"/>
                  </a:cubicBezTo>
                  <a:cubicBezTo>
                    <a:pt x="5987" y="9348"/>
                    <a:pt x="6408" y="9379"/>
                    <a:pt x="6828" y="9379"/>
                  </a:cubicBezTo>
                  <a:cubicBezTo>
                    <a:pt x="9084" y="9379"/>
                    <a:pt x="11344" y="8504"/>
                    <a:pt x="13632" y="8440"/>
                  </a:cubicBezTo>
                  <a:cubicBezTo>
                    <a:pt x="13720" y="8437"/>
                    <a:pt x="13808" y="8436"/>
                    <a:pt x="13896" y="8436"/>
                  </a:cubicBezTo>
                  <a:cubicBezTo>
                    <a:pt x="20467" y="8436"/>
                    <a:pt x="25703" y="14898"/>
                    <a:pt x="32297" y="15211"/>
                  </a:cubicBezTo>
                  <a:cubicBezTo>
                    <a:pt x="32453" y="15218"/>
                    <a:pt x="32609" y="15222"/>
                    <a:pt x="32764" y="15222"/>
                  </a:cubicBezTo>
                  <a:cubicBezTo>
                    <a:pt x="35912" y="15222"/>
                    <a:pt x="38981" y="13774"/>
                    <a:pt x="41313" y="11648"/>
                  </a:cubicBezTo>
                  <a:cubicBezTo>
                    <a:pt x="43760" y="9416"/>
                    <a:pt x="45472" y="6487"/>
                    <a:pt x="46752" y="3431"/>
                  </a:cubicBezTo>
                  <a:cubicBezTo>
                    <a:pt x="46968" y="2937"/>
                    <a:pt x="47158" y="2366"/>
                    <a:pt x="46905" y="1897"/>
                  </a:cubicBezTo>
                  <a:cubicBezTo>
                    <a:pt x="46651" y="1428"/>
                    <a:pt x="46030" y="1275"/>
                    <a:pt x="45497" y="1187"/>
                  </a:cubicBezTo>
                  <a:cubicBezTo>
                    <a:pt x="39783" y="243"/>
                    <a:pt x="33989" y="0"/>
                    <a:pt x="28185" y="0"/>
                  </a:cubicBezTo>
                  <a:close/>
                </a:path>
              </a:pathLst>
            </a:custGeom>
            <a:solidFill>
              <a:schemeClr val="lt2"/>
            </a:solidFill>
            <a:ln>
              <a:noFill/>
            </a:ln>
            <a:effectLst>
              <a:outerShdw blurRad="542925" dist="76200" dir="498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4"/>
          <p:cNvSpPr txBox="1">
            <a:spLocks noGrp="1"/>
          </p:cNvSpPr>
          <p:nvPr>
            <p:ph type="body" idx="1"/>
          </p:nvPr>
        </p:nvSpPr>
        <p:spPr>
          <a:xfrm>
            <a:off x="720000" y="1025247"/>
            <a:ext cx="7337700" cy="36669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292" name="Google Shape;1292;p4"/>
          <p:cNvSpPr txBox="1">
            <a:spLocks noGrp="1"/>
          </p:cNvSpPr>
          <p:nvPr>
            <p:ph type="title"/>
          </p:nvPr>
        </p:nvSpPr>
        <p:spPr>
          <a:xfrm>
            <a:off x="720000" y="387600"/>
            <a:ext cx="73377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02"/>
        <p:cNvGrpSpPr/>
        <p:nvPr/>
      </p:nvGrpSpPr>
      <p:grpSpPr>
        <a:xfrm>
          <a:off x="0" y="0"/>
          <a:ext cx="0" cy="0"/>
          <a:chOff x="0" y="0"/>
          <a:chExt cx="0" cy="0"/>
        </a:xfrm>
      </p:grpSpPr>
      <p:sp>
        <p:nvSpPr>
          <p:cNvPr id="2103" name="Google Shape;2103;p8"/>
          <p:cNvSpPr txBox="1">
            <a:spLocks noGrp="1"/>
          </p:cNvSpPr>
          <p:nvPr>
            <p:ph type="title"/>
          </p:nvPr>
        </p:nvSpPr>
        <p:spPr>
          <a:xfrm>
            <a:off x="1714950" y="1566954"/>
            <a:ext cx="5714100" cy="222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71"/>
        <p:cNvGrpSpPr/>
        <p:nvPr/>
      </p:nvGrpSpPr>
      <p:grpSpPr>
        <a:xfrm>
          <a:off x="0" y="0"/>
          <a:ext cx="0" cy="0"/>
          <a:chOff x="0" y="0"/>
          <a:chExt cx="0" cy="0"/>
        </a:xfrm>
      </p:grpSpPr>
      <p:sp>
        <p:nvSpPr>
          <p:cNvPr id="2872" name="Google Shape;2872;p10"/>
          <p:cNvSpPr txBox="1">
            <a:spLocks noGrp="1"/>
          </p:cNvSpPr>
          <p:nvPr>
            <p:ph type="title"/>
          </p:nvPr>
        </p:nvSpPr>
        <p:spPr>
          <a:xfrm>
            <a:off x="720000" y="387600"/>
            <a:ext cx="4194000" cy="11658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None/>
              <a:defRPr sz="3600" b="1">
                <a:solidFill>
                  <a:schemeClr val="dk1"/>
                </a:solidFill>
              </a:defRPr>
            </a:lvl2pPr>
            <a:lvl3pPr lvl="2" algn="ctr" rtl="0">
              <a:spcBef>
                <a:spcPts val="0"/>
              </a:spcBef>
              <a:spcAft>
                <a:spcPts val="0"/>
              </a:spcAft>
              <a:buClr>
                <a:schemeClr val="dk1"/>
              </a:buClr>
              <a:buSzPts val="3600"/>
              <a:buNone/>
              <a:defRPr sz="3600" b="1">
                <a:solidFill>
                  <a:schemeClr val="dk1"/>
                </a:solidFill>
              </a:defRPr>
            </a:lvl3pPr>
            <a:lvl4pPr lvl="3" algn="ctr" rtl="0">
              <a:spcBef>
                <a:spcPts val="0"/>
              </a:spcBef>
              <a:spcAft>
                <a:spcPts val="0"/>
              </a:spcAft>
              <a:buClr>
                <a:schemeClr val="dk1"/>
              </a:buClr>
              <a:buSzPts val="3600"/>
              <a:buNone/>
              <a:defRPr sz="3600" b="1">
                <a:solidFill>
                  <a:schemeClr val="dk1"/>
                </a:solidFill>
              </a:defRPr>
            </a:lvl4pPr>
            <a:lvl5pPr lvl="4" algn="ctr" rtl="0">
              <a:spcBef>
                <a:spcPts val="0"/>
              </a:spcBef>
              <a:spcAft>
                <a:spcPts val="0"/>
              </a:spcAft>
              <a:buClr>
                <a:schemeClr val="dk1"/>
              </a:buClr>
              <a:buSzPts val="3600"/>
              <a:buNone/>
              <a:defRPr sz="3600" b="1">
                <a:solidFill>
                  <a:schemeClr val="dk1"/>
                </a:solidFill>
              </a:defRPr>
            </a:lvl5pPr>
            <a:lvl6pPr lvl="5" algn="ctr" rtl="0">
              <a:spcBef>
                <a:spcPts val="0"/>
              </a:spcBef>
              <a:spcAft>
                <a:spcPts val="0"/>
              </a:spcAft>
              <a:buClr>
                <a:schemeClr val="dk1"/>
              </a:buClr>
              <a:buSzPts val="3600"/>
              <a:buNone/>
              <a:defRPr sz="3600" b="1">
                <a:solidFill>
                  <a:schemeClr val="dk1"/>
                </a:solidFill>
              </a:defRPr>
            </a:lvl6pPr>
            <a:lvl7pPr lvl="6" algn="ctr" rtl="0">
              <a:spcBef>
                <a:spcPts val="0"/>
              </a:spcBef>
              <a:spcAft>
                <a:spcPts val="0"/>
              </a:spcAft>
              <a:buClr>
                <a:schemeClr val="dk1"/>
              </a:buClr>
              <a:buSzPts val="3600"/>
              <a:buNone/>
              <a:defRPr sz="3600" b="1">
                <a:solidFill>
                  <a:schemeClr val="dk1"/>
                </a:solidFill>
              </a:defRPr>
            </a:lvl7pPr>
            <a:lvl8pPr lvl="7" algn="ctr" rtl="0">
              <a:spcBef>
                <a:spcPts val="0"/>
              </a:spcBef>
              <a:spcAft>
                <a:spcPts val="0"/>
              </a:spcAft>
              <a:buClr>
                <a:schemeClr val="dk1"/>
              </a:buClr>
              <a:buSzPts val="3600"/>
              <a:buNone/>
              <a:defRPr sz="3600" b="1">
                <a:solidFill>
                  <a:schemeClr val="dk1"/>
                </a:solidFill>
              </a:defRPr>
            </a:lvl8pPr>
            <a:lvl9pPr lvl="8" algn="ctr" rtl="0">
              <a:spcBef>
                <a:spcPts val="0"/>
              </a:spcBef>
              <a:spcAft>
                <a:spcPts val="0"/>
              </a:spcAft>
              <a:buClr>
                <a:schemeClr val="dk1"/>
              </a:buClr>
              <a:buSzPts val="3600"/>
              <a:buNone/>
              <a:defRPr sz="3600" b="1">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73"/>
        <p:cNvGrpSpPr/>
        <p:nvPr/>
      </p:nvGrpSpPr>
      <p:grpSpPr>
        <a:xfrm>
          <a:off x="0" y="0"/>
          <a:ext cx="0" cy="0"/>
          <a:chOff x="0" y="0"/>
          <a:chExt cx="0" cy="0"/>
        </a:xfrm>
      </p:grpSpPr>
      <p:sp>
        <p:nvSpPr>
          <p:cNvPr id="2874" name="Google Shape;2874;p11"/>
          <p:cNvSpPr txBox="1">
            <a:spLocks noGrp="1"/>
          </p:cNvSpPr>
          <p:nvPr>
            <p:ph type="title" hasCustomPrompt="1"/>
          </p:nvPr>
        </p:nvSpPr>
        <p:spPr>
          <a:xfrm>
            <a:off x="1468050" y="1667365"/>
            <a:ext cx="62079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875" name="Google Shape;2875;p11"/>
          <p:cNvSpPr txBox="1">
            <a:spLocks noGrp="1"/>
          </p:cNvSpPr>
          <p:nvPr>
            <p:ph type="subTitle" idx="1"/>
          </p:nvPr>
        </p:nvSpPr>
        <p:spPr>
          <a:xfrm flipH="1">
            <a:off x="1468050" y="2982191"/>
            <a:ext cx="62079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7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77"/>
        <p:cNvGrpSpPr/>
        <p:nvPr/>
      </p:nvGrpSpPr>
      <p:grpSpPr>
        <a:xfrm>
          <a:off x="0" y="0"/>
          <a:ext cx="0" cy="0"/>
          <a:chOff x="0" y="0"/>
          <a:chExt cx="0" cy="0"/>
        </a:xfrm>
      </p:grpSpPr>
      <p:grpSp>
        <p:nvGrpSpPr>
          <p:cNvPr id="2878" name="Google Shape;2878;p13"/>
          <p:cNvGrpSpPr/>
          <p:nvPr/>
        </p:nvGrpSpPr>
        <p:grpSpPr>
          <a:xfrm>
            <a:off x="-946235" y="-506047"/>
            <a:ext cx="10817747" cy="6535131"/>
            <a:chOff x="-946235" y="-506047"/>
            <a:chExt cx="10817747" cy="6535131"/>
          </a:xfrm>
        </p:grpSpPr>
        <p:sp>
          <p:nvSpPr>
            <p:cNvPr id="2879" name="Google Shape;2879;p13"/>
            <p:cNvSpPr/>
            <p:nvPr/>
          </p:nvSpPr>
          <p:spPr>
            <a:xfrm>
              <a:off x="8036797" y="3478471"/>
              <a:ext cx="1834715" cy="2550612"/>
            </a:xfrm>
            <a:custGeom>
              <a:avLst/>
              <a:gdLst/>
              <a:ahLst/>
              <a:cxnLst/>
              <a:rect l="l" t="t" r="r" b="b"/>
              <a:pathLst>
                <a:path w="40654" h="56517" extrusionOk="0">
                  <a:moveTo>
                    <a:pt x="30750" y="18907"/>
                  </a:moveTo>
                  <a:cubicBezTo>
                    <a:pt x="29456" y="24638"/>
                    <a:pt x="29710" y="30598"/>
                    <a:pt x="29114" y="36444"/>
                  </a:cubicBezTo>
                  <a:cubicBezTo>
                    <a:pt x="28810" y="39360"/>
                    <a:pt x="28252" y="42353"/>
                    <a:pt x="26565" y="44736"/>
                  </a:cubicBezTo>
                  <a:cubicBezTo>
                    <a:pt x="25361" y="46436"/>
                    <a:pt x="23649" y="47729"/>
                    <a:pt x="22381" y="49390"/>
                  </a:cubicBezTo>
                  <a:cubicBezTo>
                    <a:pt x="20821" y="51444"/>
                    <a:pt x="19895" y="54145"/>
                    <a:pt x="17651" y="55439"/>
                  </a:cubicBezTo>
                  <a:cubicBezTo>
                    <a:pt x="15812" y="56516"/>
                    <a:pt x="13137" y="56187"/>
                    <a:pt x="11894" y="54449"/>
                  </a:cubicBezTo>
                  <a:cubicBezTo>
                    <a:pt x="10994" y="53169"/>
                    <a:pt x="10981" y="51457"/>
                    <a:pt x="11235" y="49897"/>
                  </a:cubicBezTo>
                  <a:cubicBezTo>
                    <a:pt x="11488" y="48350"/>
                    <a:pt x="11983" y="46816"/>
                    <a:pt x="11945" y="45244"/>
                  </a:cubicBezTo>
                  <a:cubicBezTo>
                    <a:pt x="11869" y="42644"/>
                    <a:pt x="10360" y="40286"/>
                    <a:pt x="8610" y="38346"/>
                  </a:cubicBezTo>
                  <a:cubicBezTo>
                    <a:pt x="6873" y="36405"/>
                    <a:pt x="4844" y="34694"/>
                    <a:pt x="3360" y="32551"/>
                  </a:cubicBezTo>
                  <a:cubicBezTo>
                    <a:pt x="76" y="27770"/>
                    <a:pt x="0" y="21405"/>
                    <a:pt x="1420" y="15787"/>
                  </a:cubicBezTo>
                  <a:cubicBezTo>
                    <a:pt x="2118" y="13074"/>
                    <a:pt x="3170" y="10398"/>
                    <a:pt x="5047" y="8331"/>
                  </a:cubicBezTo>
                  <a:cubicBezTo>
                    <a:pt x="7063" y="6125"/>
                    <a:pt x="9878" y="4819"/>
                    <a:pt x="12680" y="3779"/>
                  </a:cubicBezTo>
                  <a:cubicBezTo>
                    <a:pt x="17131" y="2131"/>
                    <a:pt x="21759" y="1015"/>
                    <a:pt x="26477" y="444"/>
                  </a:cubicBezTo>
                  <a:cubicBezTo>
                    <a:pt x="29013" y="140"/>
                    <a:pt x="31612" y="1"/>
                    <a:pt x="34110" y="571"/>
                  </a:cubicBezTo>
                  <a:cubicBezTo>
                    <a:pt x="35835" y="977"/>
                    <a:pt x="38675" y="1991"/>
                    <a:pt x="39563" y="3690"/>
                  </a:cubicBezTo>
                  <a:cubicBezTo>
                    <a:pt x="40653" y="5783"/>
                    <a:pt x="38054" y="6569"/>
                    <a:pt x="36735" y="7761"/>
                  </a:cubicBezTo>
                  <a:cubicBezTo>
                    <a:pt x="33590" y="10652"/>
                    <a:pt x="31688" y="14786"/>
                    <a:pt x="30750" y="18907"/>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0" name="Google Shape;2880;p13"/>
            <p:cNvGrpSpPr/>
            <p:nvPr/>
          </p:nvGrpSpPr>
          <p:grpSpPr>
            <a:xfrm>
              <a:off x="722367" y="3957158"/>
              <a:ext cx="1593129" cy="1593234"/>
              <a:chOff x="1345541" y="2876909"/>
              <a:chExt cx="1348737" cy="1348826"/>
            </a:xfrm>
          </p:grpSpPr>
          <p:sp>
            <p:nvSpPr>
              <p:cNvPr id="2881" name="Google Shape;2881;p13"/>
              <p:cNvSpPr/>
              <p:nvPr/>
            </p:nvSpPr>
            <p:spPr>
              <a:xfrm>
                <a:off x="1978272" y="3488606"/>
                <a:ext cx="52051" cy="43964"/>
              </a:xfrm>
              <a:custGeom>
                <a:avLst/>
                <a:gdLst/>
                <a:ahLst/>
                <a:cxnLst/>
                <a:rect l="l" t="t" r="r" b="b"/>
                <a:pathLst>
                  <a:path w="1757" h="1484" extrusionOk="0">
                    <a:moveTo>
                      <a:pt x="770" y="0"/>
                    </a:moveTo>
                    <a:cubicBezTo>
                      <a:pt x="356" y="0"/>
                      <a:pt x="38" y="318"/>
                      <a:pt x="22" y="716"/>
                    </a:cubicBezTo>
                    <a:cubicBezTo>
                      <a:pt x="0" y="1175"/>
                      <a:pt x="367" y="1483"/>
                      <a:pt x="754" y="1483"/>
                    </a:cubicBezTo>
                    <a:cubicBezTo>
                      <a:pt x="932" y="1483"/>
                      <a:pt x="1113" y="1419"/>
                      <a:pt x="1263" y="1273"/>
                    </a:cubicBezTo>
                    <a:cubicBezTo>
                      <a:pt x="1757" y="812"/>
                      <a:pt x="1423" y="0"/>
                      <a:pt x="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3"/>
              <p:cNvSpPr/>
              <p:nvPr/>
            </p:nvSpPr>
            <p:spPr>
              <a:xfrm>
                <a:off x="1951343" y="3547974"/>
                <a:ext cx="51636" cy="43964"/>
              </a:xfrm>
              <a:custGeom>
                <a:avLst/>
                <a:gdLst/>
                <a:ahLst/>
                <a:cxnLst/>
                <a:rect l="l" t="t" r="r" b="b"/>
                <a:pathLst>
                  <a:path w="1743" h="1484" extrusionOk="0">
                    <a:moveTo>
                      <a:pt x="988" y="1"/>
                    </a:moveTo>
                    <a:cubicBezTo>
                      <a:pt x="344" y="1"/>
                      <a:pt x="1" y="775"/>
                      <a:pt x="453" y="1243"/>
                    </a:cubicBezTo>
                    <a:cubicBezTo>
                      <a:pt x="609" y="1409"/>
                      <a:pt x="803" y="1483"/>
                      <a:pt x="994" y="1483"/>
                    </a:cubicBezTo>
                    <a:cubicBezTo>
                      <a:pt x="1371" y="1483"/>
                      <a:pt x="1732" y="1194"/>
                      <a:pt x="1743" y="750"/>
                    </a:cubicBezTo>
                    <a:cubicBezTo>
                      <a:pt x="1743" y="352"/>
                      <a:pt x="1424" y="18"/>
                      <a:pt x="1026" y="2"/>
                    </a:cubicBezTo>
                    <a:cubicBezTo>
                      <a:pt x="1013" y="1"/>
                      <a:pt x="1000" y="1"/>
                      <a:pt x="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3"/>
              <p:cNvSpPr/>
              <p:nvPr/>
            </p:nvSpPr>
            <p:spPr>
              <a:xfrm>
                <a:off x="2030442" y="3508395"/>
                <a:ext cx="51755" cy="43934"/>
              </a:xfrm>
              <a:custGeom>
                <a:avLst/>
                <a:gdLst/>
                <a:ahLst/>
                <a:cxnLst/>
                <a:rect l="l" t="t" r="r" b="b"/>
                <a:pathLst>
                  <a:path w="1747" h="1483" extrusionOk="0">
                    <a:moveTo>
                      <a:pt x="995" y="0"/>
                    </a:moveTo>
                    <a:cubicBezTo>
                      <a:pt x="339" y="0"/>
                      <a:pt x="1" y="801"/>
                      <a:pt x="473" y="1258"/>
                    </a:cubicBezTo>
                    <a:cubicBezTo>
                      <a:pt x="624" y="1413"/>
                      <a:pt x="811" y="1483"/>
                      <a:pt x="995" y="1483"/>
                    </a:cubicBezTo>
                    <a:cubicBezTo>
                      <a:pt x="1377" y="1483"/>
                      <a:pt x="1747" y="1184"/>
                      <a:pt x="1747" y="733"/>
                    </a:cubicBezTo>
                    <a:cubicBezTo>
                      <a:pt x="1731" y="335"/>
                      <a:pt x="1413" y="1"/>
                      <a:pt x="1015" y="1"/>
                    </a:cubicBezTo>
                    <a:cubicBezTo>
                      <a:pt x="1008" y="0"/>
                      <a:pt x="1002" y="0"/>
                      <a:pt x="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3"/>
              <p:cNvSpPr/>
              <p:nvPr/>
            </p:nvSpPr>
            <p:spPr>
              <a:xfrm>
                <a:off x="2017733" y="3567823"/>
                <a:ext cx="51755" cy="43964"/>
              </a:xfrm>
              <a:custGeom>
                <a:avLst/>
                <a:gdLst/>
                <a:ahLst/>
                <a:cxnLst/>
                <a:rect l="l" t="t" r="r" b="b"/>
                <a:pathLst>
                  <a:path w="1747" h="1484" extrusionOk="0">
                    <a:moveTo>
                      <a:pt x="759" y="0"/>
                    </a:moveTo>
                    <a:cubicBezTo>
                      <a:pt x="361" y="0"/>
                      <a:pt x="27" y="319"/>
                      <a:pt x="11" y="717"/>
                    </a:cubicBezTo>
                    <a:cubicBezTo>
                      <a:pt x="0" y="1175"/>
                      <a:pt x="378" y="1484"/>
                      <a:pt x="771" y="1484"/>
                    </a:cubicBezTo>
                    <a:cubicBezTo>
                      <a:pt x="951" y="1484"/>
                      <a:pt x="1134" y="1419"/>
                      <a:pt x="1284" y="1274"/>
                    </a:cubicBezTo>
                    <a:cubicBezTo>
                      <a:pt x="1746" y="812"/>
                      <a:pt x="1428"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3"/>
              <p:cNvSpPr/>
              <p:nvPr/>
            </p:nvSpPr>
            <p:spPr>
              <a:xfrm>
                <a:off x="1991633" y="3431755"/>
                <a:ext cx="50659" cy="42719"/>
              </a:xfrm>
              <a:custGeom>
                <a:avLst/>
                <a:gdLst/>
                <a:ahLst/>
                <a:cxnLst/>
                <a:rect l="l" t="t" r="r" b="b"/>
                <a:pathLst>
                  <a:path w="1710" h="1442" extrusionOk="0">
                    <a:moveTo>
                      <a:pt x="965" y="0"/>
                    </a:moveTo>
                    <a:cubicBezTo>
                      <a:pt x="795" y="0"/>
                      <a:pt x="621" y="62"/>
                      <a:pt x="478" y="200"/>
                    </a:cubicBezTo>
                    <a:cubicBezTo>
                      <a:pt x="1" y="646"/>
                      <a:pt x="319" y="1442"/>
                      <a:pt x="956" y="1442"/>
                    </a:cubicBezTo>
                    <a:cubicBezTo>
                      <a:pt x="1354" y="1442"/>
                      <a:pt x="1672" y="1139"/>
                      <a:pt x="1688" y="757"/>
                    </a:cubicBezTo>
                    <a:cubicBezTo>
                      <a:pt x="1710" y="307"/>
                      <a:pt x="1345"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3"/>
              <p:cNvSpPr/>
              <p:nvPr/>
            </p:nvSpPr>
            <p:spPr>
              <a:xfrm>
                <a:off x="1900151" y="3531029"/>
                <a:ext cx="49563" cy="42512"/>
              </a:xfrm>
              <a:custGeom>
                <a:avLst/>
                <a:gdLst/>
                <a:ahLst/>
                <a:cxnLst/>
                <a:rect l="l" t="t" r="r" b="b"/>
                <a:pathLst>
                  <a:path w="1673" h="1435" extrusionOk="0">
                    <a:moveTo>
                      <a:pt x="717" y="1"/>
                    </a:moveTo>
                    <a:cubicBezTo>
                      <a:pt x="319" y="17"/>
                      <a:pt x="1" y="335"/>
                      <a:pt x="1" y="717"/>
                    </a:cubicBezTo>
                    <a:cubicBezTo>
                      <a:pt x="1" y="1149"/>
                      <a:pt x="359" y="1434"/>
                      <a:pt x="729" y="1434"/>
                    </a:cubicBezTo>
                    <a:cubicBezTo>
                      <a:pt x="905" y="1434"/>
                      <a:pt x="1083" y="1370"/>
                      <a:pt x="1226" y="1226"/>
                    </a:cubicBezTo>
                    <a:cubicBezTo>
                      <a:pt x="1672" y="765"/>
                      <a:pt x="1354"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3"/>
              <p:cNvSpPr/>
              <p:nvPr/>
            </p:nvSpPr>
            <p:spPr>
              <a:xfrm>
                <a:off x="2071324" y="3588560"/>
                <a:ext cx="49859" cy="42364"/>
              </a:xfrm>
              <a:custGeom>
                <a:avLst/>
                <a:gdLst/>
                <a:ahLst/>
                <a:cxnLst/>
                <a:rect l="l" t="t" r="r" b="b"/>
                <a:pathLst>
                  <a:path w="1683" h="1430" extrusionOk="0">
                    <a:moveTo>
                      <a:pt x="940" y="1"/>
                    </a:moveTo>
                    <a:cubicBezTo>
                      <a:pt x="303" y="1"/>
                      <a:pt x="1" y="781"/>
                      <a:pt x="462" y="1226"/>
                    </a:cubicBezTo>
                    <a:cubicBezTo>
                      <a:pt x="608" y="1367"/>
                      <a:pt x="783" y="1430"/>
                      <a:pt x="955" y="1430"/>
                    </a:cubicBezTo>
                    <a:cubicBezTo>
                      <a:pt x="1328" y="1430"/>
                      <a:pt x="1683" y="1132"/>
                      <a:pt x="1672" y="685"/>
                    </a:cubicBezTo>
                    <a:cubicBezTo>
                      <a:pt x="1656" y="303"/>
                      <a:pt x="1338"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3"/>
              <p:cNvSpPr/>
              <p:nvPr/>
            </p:nvSpPr>
            <p:spPr>
              <a:xfrm>
                <a:off x="1999187" y="3628169"/>
                <a:ext cx="49415" cy="42245"/>
              </a:xfrm>
              <a:custGeom>
                <a:avLst/>
                <a:gdLst/>
                <a:ahLst/>
                <a:cxnLst/>
                <a:rect l="l" t="t" r="r" b="b"/>
                <a:pathLst>
                  <a:path w="1668" h="1426" extrusionOk="0">
                    <a:moveTo>
                      <a:pt x="736" y="0"/>
                    </a:moveTo>
                    <a:cubicBezTo>
                      <a:pt x="729" y="0"/>
                      <a:pt x="723" y="0"/>
                      <a:pt x="717" y="1"/>
                    </a:cubicBezTo>
                    <a:cubicBezTo>
                      <a:pt x="319" y="1"/>
                      <a:pt x="16" y="319"/>
                      <a:pt x="0" y="701"/>
                    </a:cubicBezTo>
                    <a:cubicBezTo>
                      <a:pt x="0" y="1133"/>
                      <a:pt x="351" y="1425"/>
                      <a:pt x="721" y="1425"/>
                    </a:cubicBezTo>
                    <a:cubicBezTo>
                      <a:pt x="897" y="1425"/>
                      <a:pt x="1077" y="1359"/>
                      <a:pt x="1226" y="1210"/>
                    </a:cubicBezTo>
                    <a:cubicBezTo>
                      <a:pt x="1667" y="769"/>
                      <a:pt x="1360"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3"/>
              <p:cNvSpPr/>
              <p:nvPr/>
            </p:nvSpPr>
            <p:spPr>
              <a:xfrm>
                <a:off x="1913156" y="3472075"/>
                <a:ext cx="49266" cy="42008"/>
              </a:xfrm>
              <a:custGeom>
                <a:avLst/>
                <a:gdLst/>
                <a:ahLst/>
                <a:cxnLst/>
                <a:rect l="l" t="t" r="r" b="b"/>
                <a:pathLst>
                  <a:path w="1663" h="1418" extrusionOk="0">
                    <a:moveTo>
                      <a:pt x="940" y="0"/>
                    </a:moveTo>
                    <a:cubicBezTo>
                      <a:pt x="328" y="0"/>
                      <a:pt x="0" y="743"/>
                      <a:pt x="421" y="1195"/>
                    </a:cubicBezTo>
                    <a:cubicBezTo>
                      <a:pt x="570" y="1349"/>
                      <a:pt x="756" y="1418"/>
                      <a:pt x="938" y="1418"/>
                    </a:cubicBezTo>
                    <a:cubicBezTo>
                      <a:pt x="1302" y="1418"/>
                      <a:pt x="1652" y="1142"/>
                      <a:pt x="1663" y="717"/>
                    </a:cubicBezTo>
                    <a:cubicBezTo>
                      <a:pt x="1663" y="335"/>
                      <a:pt x="1360" y="17"/>
                      <a:pt x="978" y="1"/>
                    </a:cubicBezTo>
                    <a:cubicBezTo>
                      <a:pt x="965" y="0"/>
                      <a:pt x="953"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3"/>
              <p:cNvSpPr/>
              <p:nvPr/>
            </p:nvSpPr>
            <p:spPr>
              <a:xfrm>
                <a:off x="1932946" y="3608350"/>
                <a:ext cx="49296" cy="42008"/>
              </a:xfrm>
              <a:custGeom>
                <a:avLst/>
                <a:gdLst/>
                <a:ahLst/>
                <a:cxnLst/>
                <a:rect l="l" t="t" r="r" b="b"/>
                <a:pathLst>
                  <a:path w="1664" h="1418" extrusionOk="0">
                    <a:moveTo>
                      <a:pt x="941" y="0"/>
                    </a:moveTo>
                    <a:cubicBezTo>
                      <a:pt x="328" y="0"/>
                      <a:pt x="1" y="743"/>
                      <a:pt x="422" y="1195"/>
                    </a:cubicBezTo>
                    <a:cubicBezTo>
                      <a:pt x="570" y="1349"/>
                      <a:pt x="756" y="1418"/>
                      <a:pt x="938" y="1418"/>
                    </a:cubicBezTo>
                    <a:cubicBezTo>
                      <a:pt x="1303" y="1418"/>
                      <a:pt x="1653" y="1142"/>
                      <a:pt x="1663" y="717"/>
                    </a:cubicBezTo>
                    <a:cubicBezTo>
                      <a:pt x="1663" y="335"/>
                      <a:pt x="1361" y="17"/>
                      <a:pt x="979" y="1"/>
                    </a:cubicBezTo>
                    <a:cubicBezTo>
                      <a:pt x="966" y="0"/>
                      <a:pt x="953"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3"/>
              <p:cNvSpPr/>
              <p:nvPr/>
            </p:nvSpPr>
            <p:spPr>
              <a:xfrm>
                <a:off x="2051535" y="3449915"/>
                <a:ext cx="49859" cy="42245"/>
              </a:xfrm>
              <a:custGeom>
                <a:avLst/>
                <a:gdLst/>
                <a:ahLst/>
                <a:cxnLst/>
                <a:rect l="l" t="t" r="r" b="b"/>
                <a:pathLst>
                  <a:path w="1683" h="1426" extrusionOk="0">
                    <a:moveTo>
                      <a:pt x="955" y="1"/>
                    </a:moveTo>
                    <a:cubicBezTo>
                      <a:pt x="319" y="1"/>
                      <a:pt x="0" y="765"/>
                      <a:pt x="462" y="1211"/>
                    </a:cubicBezTo>
                    <a:cubicBezTo>
                      <a:pt x="605" y="1359"/>
                      <a:pt x="784" y="1425"/>
                      <a:pt x="959" y="1425"/>
                    </a:cubicBezTo>
                    <a:cubicBezTo>
                      <a:pt x="1327" y="1425"/>
                      <a:pt x="1682" y="1133"/>
                      <a:pt x="1672" y="701"/>
                    </a:cubicBezTo>
                    <a:cubicBezTo>
                      <a:pt x="1656" y="303"/>
                      <a:pt x="1353"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3"/>
              <p:cNvSpPr/>
              <p:nvPr/>
            </p:nvSpPr>
            <p:spPr>
              <a:xfrm>
                <a:off x="2091410" y="3529133"/>
                <a:ext cx="49266" cy="42008"/>
              </a:xfrm>
              <a:custGeom>
                <a:avLst/>
                <a:gdLst/>
                <a:ahLst/>
                <a:cxnLst/>
                <a:rect l="l" t="t" r="r" b="b"/>
                <a:pathLst>
                  <a:path w="1663" h="1418" extrusionOk="0">
                    <a:moveTo>
                      <a:pt x="924" y="0"/>
                    </a:moveTo>
                    <a:cubicBezTo>
                      <a:pt x="312" y="0"/>
                      <a:pt x="0" y="743"/>
                      <a:pt x="421" y="1195"/>
                    </a:cubicBezTo>
                    <a:cubicBezTo>
                      <a:pt x="570" y="1349"/>
                      <a:pt x="755" y="1418"/>
                      <a:pt x="937" y="1418"/>
                    </a:cubicBezTo>
                    <a:cubicBezTo>
                      <a:pt x="1302" y="1418"/>
                      <a:pt x="1652" y="1142"/>
                      <a:pt x="1663" y="717"/>
                    </a:cubicBezTo>
                    <a:cubicBezTo>
                      <a:pt x="1663" y="335"/>
                      <a:pt x="1360" y="17"/>
                      <a:pt x="962" y="1"/>
                    </a:cubicBezTo>
                    <a:cubicBezTo>
                      <a:pt x="949" y="0"/>
                      <a:pt x="937" y="0"/>
                      <a:pt x="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3"/>
              <p:cNvSpPr/>
              <p:nvPr/>
            </p:nvSpPr>
            <p:spPr>
              <a:xfrm>
                <a:off x="2112029" y="3470653"/>
                <a:ext cx="47963" cy="40438"/>
              </a:xfrm>
              <a:custGeom>
                <a:avLst/>
                <a:gdLst/>
                <a:ahLst/>
                <a:cxnLst/>
                <a:rect l="l" t="t" r="r" b="b"/>
                <a:pathLst>
                  <a:path w="1619" h="1365" extrusionOk="0">
                    <a:moveTo>
                      <a:pt x="946" y="1"/>
                    </a:moveTo>
                    <a:cubicBezTo>
                      <a:pt x="937" y="1"/>
                      <a:pt x="928" y="1"/>
                      <a:pt x="919" y="1"/>
                    </a:cubicBezTo>
                    <a:cubicBezTo>
                      <a:pt x="913" y="1"/>
                      <a:pt x="906" y="1"/>
                      <a:pt x="900" y="1"/>
                    </a:cubicBezTo>
                    <a:cubicBezTo>
                      <a:pt x="307" y="1"/>
                      <a:pt x="0" y="738"/>
                      <a:pt x="441" y="1163"/>
                    </a:cubicBezTo>
                    <a:cubicBezTo>
                      <a:pt x="580" y="1302"/>
                      <a:pt x="750" y="1364"/>
                      <a:pt x="918" y="1364"/>
                    </a:cubicBezTo>
                    <a:cubicBezTo>
                      <a:pt x="1268" y="1364"/>
                      <a:pt x="1603" y="1090"/>
                      <a:pt x="1603" y="670"/>
                    </a:cubicBezTo>
                    <a:cubicBezTo>
                      <a:pt x="1619" y="312"/>
                      <a:pt x="1316"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3"/>
              <p:cNvSpPr/>
              <p:nvPr/>
            </p:nvSpPr>
            <p:spPr>
              <a:xfrm>
                <a:off x="1933775" y="3413151"/>
                <a:ext cx="47992" cy="40764"/>
              </a:xfrm>
              <a:custGeom>
                <a:avLst/>
                <a:gdLst/>
                <a:ahLst/>
                <a:cxnLst/>
                <a:rect l="l" t="t" r="r" b="b"/>
                <a:pathLst>
                  <a:path w="1620" h="1376" extrusionOk="0">
                    <a:moveTo>
                      <a:pt x="931" y="0"/>
                    </a:moveTo>
                    <a:cubicBezTo>
                      <a:pt x="323" y="0"/>
                      <a:pt x="0" y="721"/>
                      <a:pt x="426" y="1162"/>
                    </a:cubicBezTo>
                    <a:cubicBezTo>
                      <a:pt x="562" y="1310"/>
                      <a:pt x="736" y="1375"/>
                      <a:pt x="907" y="1375"/>
                    </a:cubicBezTo>
                    <a:cubicBezTo>
                      <a:pt x="1254" y="1375"/>
                      <a:pt x="1593" y="1106"/>
                      <a:pt x="1604" y="701"/>
                    </a:cubicBezTo>
                    <a:cubicBezTo>
                      <a:pt x="1619" y="319"/>
                      <a:pt x="1317" y="0"/>
                      <a:pt x="951" y="0"/>
                    </a:cubicBezTo>
                    <a:cubicBezTo>
                      <a:pt x="944" y="0"/>
                      <a:pt x="938" y="0"/>
                      <a:pt x="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3"/>
              <p:cNvSpPr/>
              <p:nvPr/>
            </p:nvSpPr>
            <p:spPr>
              <a:xfrm>
                <a:off x="2052483" y="3648462"/>
                <a:ext cx="47637" cy="40764"/>
              </a:xfrm>
              <a:custGeom>
                <a:avLst/>
                <a:gdLst/>
                <a:ahLst/>
                <a:cxnLst/>
                <a:rect l="l" t="t" r="r" b="b"/>
                <a:pathLst>
                  <a:path w="1608" h="1376" extrusionOk="0">
                    <a:moveTo>
                      <a:pt x="923" y="0"/>
                    </a:moveTo>
                    <a:cubicBezTo>
                      <a:pt x="318" y="0"/>
                      <a:pt x="0" y="748"/>
                      <a:pt x="446" y="1178"/>
                    </a:cubicBezTo>
                    <a:cubicBezTo>
                      <a:pt x="583" y="1315"/>
                      <a:pt x="750" y="1376"/>
                      <a:pt x="915" y="1376"/>
                    </a:cubicBezTo>
                    <a:cubicBezTo>
                      <a:pt x="1268" y="1376"/>
                      <a:pt x="1608" y="1097"/>
                      <a:pt x="1608" y="685"/>
                    </a:cubicBezTo>
                    <a:cubicBezTo>
                      <a:pt x="1608" y="303"/>
                      <a:pt x="1305" y="0"/>
                      <a:pt x="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3"/>
              <p:cNvSpPr/>
              <p:nvPr/>
            </p:nvSpPr>
            <p:spPr>
              <a:xfrm>
                <a:off x="1883324" y="3589005"/>
                <a:ext cx="47519" cy="40794"/>
              </a:xfrm>
              <a:custGeom>
                <a:avLst/>
                <a:gdLst/>
                <a:ahLst/>
                <a:cxnLst/>
                <a:rect l="l" t="t" r="r" b="b"/>
                <a:pathLst>
                  <a:path w="1604" h="1377" extrusionOk="0">
                    <a:moveTo>
                      <a:pt x="668" y="1"/>
                    </a:moveTo>
                    <a:cubicBezTo>
                      <a:pt x="314" y="1"/>
                      <a:pt x="12" y="298"/>
                      <a:pt x="12" y="670"/>
                    </a:cubicBezTo>
                    <a:cubicBezTo>
                      <a:pt x="1" y="1094"/>
                      <a:pt x="331" y="1377"/>
                      <a:pt x="684" y="1377"/>
                    </a:cubicBezTo>
                    <a:cubicBezTo>
                      <a:pt x="848" y="1377"/>
                      <a:pt x="1016" y="1316"/>
                      <a:pt x="1158" y="1179"/>
                    </a:cubicBezTo>
                    <a:cubicBezTo>
                      <a:pt x="1603" y="766"/>
                      <a:pt x="1317" y="17"/>
                      <a:pt x="696" y="2"/>
                    </a:cubicBezTo>
                    <a:cubicBezTo>
                      <a:pt x="687" y="1"/>
                      <a:pt x="678"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3"/>
              <p:cNvSpPr/>
              <p:nvPr/>
            </p:nvSpPr>
            <p:spPr>
              <a:xfrm>
                <a:off x="1835213" y="3512631"/>
                <a:ext cx="47044" cy="39727"/>
              </a:xfrm>
              <a:custGeom>
                <a:avLst/>
                <a:gdLst/>
                <a:ahLst/>
                <a:cxnLst/>
                <a:rect l="l" t="t" r="r" b="b"/>
                <a:pathLst>
                  <a:path w="1588" h="1341" extrusionOk="0">
                    <a:moveTo>
                      <a:pt x="884" y="1"/>
                    </a:moveTo>
                    <a:cubicBezTo>
                      <a:pt x="308" y="1"/>
                      <a:pt x="1" y="706"/>
                      <a:pt x="410" y="1131"/>
                    </a:cubicBezTo>
                    <a:cubicBezTo>
                      <a:pt x="555" y="1276"/>
                      <a:pt x="732" y="1341"/>
                      <a:pt x="903" y="1341"/>
                    </a:cubicBezTo>
                    <a:cubicBezTo>
                      <a:pt x="1242" y="1341"/>
                      <a:pt x="1561" y="1087"/>
                      <a:pt x="1572" y="685"/>
                    </a:cubicBezTo>
                    <a:cubicBezTo>
                      <a:pt x="1588" y="319"/>
                      <a:pt x="1285" y="1"/>
                      <a:pt x="903" y="1"/>
                    </a:cubicBezTo>
                    <a:cubicBezTo>
                      <a:pt x="897" y="1"/>
                      <a:pt x="891" y="1"/>
                      <a:pt x="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3"/>
              <p:cNvSpPr/>
              <p:nvPr/>
            </p:nvSpPr>
            <p:spPr>
              <a:xfrm>
                <a:off x="2070850" y="3391465"/>
                <a:ext cx="46719" cy="40083"/>
              </a:xfrm>
              <a:custGeom>
                <a:avLst/>
                <a:gdLst/>
                <a:ahLst/>
                <a:cxnLst/>
                <a:rect l="l" t="t" r="r" b="b"/>
                <a:pathLst>
                  <a:path w="1577" h="1353" extrusionOk="0">
                    <a:moveTo>
                      <a:pt x="876" y="0"/>
                    </a:moveTo>
                    <a:cubicBezTo>
                      <a:pt x="287" y="16"/>
                      <a:pt x="1" y="748"/>
                      <a:pt x="431" y="1162"/>
                    </a:cubicBezTo>
                    <a:cubicBezTo>
                      <a:pt x="567" y="1294"/>
                      <a:pt x="733" y="1353"/>
                      <a:pt x="895" y="1353"/>
                    </a:cubicBezTo>
                    <a:cubicBezTo>
                      <a:pt x="1244" y="1353"/>
                      <a:pt x="1577" y="1081"/>
                      <a:pt x="1577" y="669"/>
                    </a:cubicBezTo>
                    <a:cubicBezTo>
                      <a:pt x="1561" y="287"/>
                      <a:pt x="1258" y="0"/>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3"/>
              <p:cNvSpPr/>
              <p:nvPr/>
            </p:nvSpPr>
            <p:spPr>
              <a:xfrm>
                <a:off x="1875177" y="3393924"/>
                <a:ext cx="46541" cy="39520"/>
              </a:xfrm>
              <a:custGeom>
                <a:avLst/>
                <a:gdLst/>
                <a:ahLst/>
                <a:cxnLst/>
                <a:rect l="l" t="t" r="r" b="b"/>
                <a:pathLst>
                  <a:path w="1571" h="1334" extrusionOk="0">
                    <a:moveTo>
                      <a:pt x="887" y="0"/>
                    </a:moveTo>
                    <a:cubicBezTo>
                      <a:pt x="728" y="0"/>
                      <a:pt x="565" y="58"/>
                      <a:pt x="430" y="188"/>
                    </a:cubicBezTo>
                    <a:cubicBezTo>
                      <a:pt x="0" y="586"/>
                      <a:pt x="287" y="1318"/>
                      <a:pt x="876" y="1334"/>
                    </a:cubicBezTo>
                    <a:cubicBezTo>
                      <a:pt x="1242" y="1334"/>
                      <a:pt x="1544" y="1047"/>
                      <a:pt x="1560" y="681"/>
                    </a:cubicBezTo>
                    <a:cubicBezTo>
                      <a:pt x="1571" y="277"/>
                      <a:pt x="123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3"/>
              <p:cNvSpPr/>
              <p:nvPr/>
            </p:nvSpPr>
            <p:spPr>
              <a:xfrm>
                <a:off x="1916652" y="3668726"/>
                <a:ext cx="46719" cy="40112"/>
              </a:xfrm>
              <a:custGeom>
                <a:avLst/>
                <a:gdLst/>
                <a:ahLst/>
                <a:cxnLst/>
                <a:rect l="l" t="t" r="r" b="b"/>
                <a:pathLst>
                  <a:path w="1577" h="1354" extrusionOk="0">
                    <a:moveTo>
                      <a:pt x="898" y="0"/>
                    </a:moveTo>
                    <a:cubicBezTo>
                      <a:pt x="734" y="0"/>
                      <a:pt x="568" y="59"/>
                      <a:pt x="431" y="192"/>
                    </a:cubicBezTo>
                    <a:cubicBezTo>
                      <a:pt x="1" y="621"/>
                      <a:pt x="303" y="1338"/>
                      <a:pt x="892" y="1354"/>
                    </a:cubicBezTo>
                    <a:cubicBezTo>
                      <a:pt x="1274" y="1354"/>
                      <a:pt x="1577" y="1051"/>
                      <a:pt x="1577" y="669"/>
                    </a:cubicBezTo>
                    <a:cubicBezTo>
                      <a:pt x="1577" y="268"/>
                      <a:pt x="1245" y="0"/>
                      <a:pt x="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3"/>
              <p:cNvSpPr/>
              <p:nvPr/>
            </p:nvSpPr>
            <p:spPr>
              <a:xfrm>
                <a:off x="2136706" y="3411699"/>
                <a:ext cx="46422" cy="39461"/>
              </a:xfrm>
              <a:custGeom>
                <a:avLst/>
                <a:gdLst/>
                <a:ahLst/>
                <a:cxnLst/>
                <a:rect l="l" t="t" r="r" b="b"/>
                <a:pathLst>
                  <a:path w="1567" h="1332" extrusionOk="0">
                    <a:moveTo>
                      <a:pt x="662" y="1"/>
                    </a:moveTo>
                    <a:cubicBezTo>
                      <a:pt x="310" y="1"/>
                      <a:pt x="38" y="282"/>
                      <a:pt x="22" y="638"/>
                    </a:cubicBezTo>
                    <a:cubicBezTo>
                      <a:pt x="0" y="1046"/>
                      <a:pt x="337" y="1332"/>
                      <a:pt x="688" y="1332"/>
                    </a:cubicBezTo>
                    <a:cubicBezTo>
                      <a:pt x="845" y="1332"/>
                      <a:pt x="1004" y="1275"/>
                      <a:pt x="1136" y="1148"/>
                    </a:cubicBezTo>
                    <a:cubicBezTo>
                      <a:pt x="1566" y="734"/>
                      <a:pt x="1296" y="2"/>
                      <a:pt x="691" y="2"/>
                    </a:cubicBezTo>
                    <a:cubicBezTo>
                      <a:pt x="681" y="1"/>
                      <a:pt x="671"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3"/>
              <p:cNvSpPr/>
              <p:nvPr/>
            </p:nvSpPr>
            <p:spPr>
              <a:xfrm>
                <a:off x="2112829" y="3666800"/>
                <a:ext cx="46571" cy="39668"/>
              </a:xfrm>
              <a:custGeom>
                <a:avLst/>
                <a:gdLst/>
                <a:ahLst/>
                <a:cxnLst/>
                <a:rect l="l" t="t" r="r" b="b"/>
                <a:pathLst>
                  <a:path w="1572" h="1339" extrusionOk="0">
                    <a:moveTo>
                      <a:pt x="878" y="0"/>
                    </a:moveTo>
                    <a:cubicBezTo>
                      <a:pt x="721" y="0"/>
                      <a:pt x="562" y="55"/>
                      <a:pt x="430" y="177"/>
                    </a:cubicBezTo>
                    <a:cubicBezTo>
                      <a:pt x="0" y="591"/>
                      <a:pt x="287" y="1323"/>
                      <a:pt x="876" y="1339"/>
                    </a:cubicBezTo>
                    <a:cubicBezTo>
                      <a:pt x="1242" y="1339"/>
                      <a:pt x="1544" y="1052"/>
                      <a:pt x="1560" y="686"/>
                    </a:cubicBezTo>
                    <a:cubicBezTo>
                      <a:pt x="1571" y="278"/>
                      <a:pt x="1231"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3"/>
              <p:cNvSpPr/>
              <p:nvPr/>
            </p:nvSpPr>
            <p:spPr>
              <a:xfrm>
                <a:off x="2176493" y="3490946"/>
                <a:ext cx="46245" cy="39401"/>
              </a:xfrm>
              <a:custGeom>
                <a:avLst/>
                <a:gdLst/>
                <a:ahLst/>
                <a:cxnLst/>
                <a:rect l="l" t="t" r="r" b="b"/>
                <a:pathLst>
                  <a:path w="1561" h="1330" extrusionOk="0">
                    <a:moveTo>
                      <a:pt x="669" y="1"/>
                    </a:moveTo>
                    <a:cubicBezTo>
                      <a:pt x="319" y="1"/>
                      <a:pt x="16" y="287"/>
                      <a:pt x="0" y="653"/>
                    </a:cubicBezTo>
                    <a:cubicBezTo>
                      <a:pt x="0" y="1054"/>
                      <a:pt x="332" y="1329"/>
                      <a:pt x="679" y="1329"/>
                    </a:cubicBezTo>
                    <a:cubicBezTo>
                      <a:pt x="842" y="1329"/>
                      <a:pt x="1009" y="1268"/>
                      <a:pt x="1146" y="1131"/>
                    </a:cubicBezTo>
                    <a:cubicBezTo>
                      <a:pt x="1560" y="717"/>
                      <a:pt x="127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3"/>
              <p:cNvSpPr/>
              <p:nvPr/>
            </p:nvSpPr>
            <p:spPr>
              <a:xfrm>
                <a:off x="1861490" y="3453233"/>
                <a:ext cx="46719" cy="39964"/>
              </a:xfrm>
              <a:custGeom>
                <a:avLst/>
                <a:gdLst/>
                <a:ahLst/>
                <a:cxnLst/>
                <a:rect l="l" t="t" r="r" b="b"/>
                <a:pathLst>
                  <a:path w="1577" h="1349" extrusionOk="0">
                    <a:moveTo>
                      <a:pt x="685" y="0"/>
                    </a:moveTo>
                    <a:cubicBezTo>
                      <a:pt x="319" y="0"/>
                      <a:pt x="0" y="303"/>
                      <a:pt x="16" y="669"/>
                    </a:cubicBezTo>
                    <a:cubicBezTo>
                      <a:pt x="16" y="1077"/>
                      <a:pt x="343" y="1348"/>
                      <a:pt x="688" y="1348"/>
                    </a:cubicBezTo>
                    <a:cubicBezTo>
                      <a:pt x="854" y="1348"/>
                      <a:pt x="1023" y="1286"/>
                      <a:pt x="1162" y="1146"/>
                    </a:cubicBezTo>
                    <a:cubicBezTo>
                      <a:pt x="1576" y="717"/>
                      <a:pt x="1290"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3"/>
              <p:cNvSpPr/>
              <p:nvPr/>
            </p:nvSpPr>
            <p:spPr>
              <a:xfrm>
                <a:off x="2036100" y="3708808"/>
                <a:ext cx="45622" cy="39164"/>
              </a:xfrm>
              <a:custGeom>
                <a:avLst/>
                <a:gdLst/>
                <a:ahLst/>
                <a:cxnLst/>
                <a:rect l="l" t="t" r="r" b="b"/>
                <a:pathLst>
                  <a:path w="1540" h="1322" extrusionOk="0">
                    <a:moveTo>
                      <a:pt x="868" y="0"/>
                    </a:moveTo>
                    <a:cubicBezTo>
                      <a:pt x="292" y="0"/>
                      <a:pt x="0" y="705"/>
                      <a:pt x="410" y="1115"/>
                    </a:cubicBezTo>
                    <a:cubicBezTo>
                      <a:pt x="542" y="1257"/>
                      <a:pt x="709" y="1321"/>
                      <a:pt x="874" y="1321"/>
                    </a:cubicBezTo>
                    <a:cubicBezTo>
                      <a:pt x="1206" y="1321"/>
                      <a:pt x="1529" y="1063"/>
                      <a:pt x="1540" y="669"/>
                    </a:cubicBezTo>
                    <a:cubicBezTo>
                      <a:pt x="1540" y="303"/>
                      <a:pt x="1253" y="16"/>
                      <a:pt x="887" y="1"/>
                    </a:cubicBezTo>
                    <a:cubicBezTo>
                      <a:pt x="881" y="0"/>
                      <a:pt x="874"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3"/>
              <p:cNvSpPr/>
              <p:nvPr/>
            </p:nvSpPr>
            <p:spPr>
              <a:xfrm>
                <a:off x="1864305" y="3649380"/>
                <a:ext cx="46126" cy="39312"/>
              </a:xfrm>
              <a:custGeom>
                <a:avLst/>
                <a:gdLst/>
                <a:ahLst/>
                <a:cxnLst/>
                <a:rect l="l" t="t" r="r" b="b"/>
                <a:pathLst>
                  <a:path w="1557" h="1327" extrusionOk="0">
                    <a:moveTo>
                      <a:pt x="673" y="1"/>
                    </a:moveTo>
                    <a:cubicBezTo>
                      <a:pt x="667" y="1"/>
                      <a:pt x="660" y="1"/>
                      <a:pt x="654" y="1"/>
                    </a:cubicBezTo>
                    <a:cubicBezTo>
                      <a:pt x="303" y="1"/>
                      <a:pt x="1" y="303"/>
                      <a:pt x="1" y="669"/>
                    </a:cubicBezTo>
                    <a:cubicBezTo>
                      <a:pt x="1" y="1067"/>
                      <a:pt x="327" y="1326"/>
                      <a:pt x="666" y="1326"/>
                    </a:cubicBezTo>
                    <a:cubicBezTo>
                      <a:pt x="830" y="1326"/>
                      <a:pt x="996" y="1266"/>
                      <a:pt x="1131" y="1131"/>
                    </a:cubicBezTo>
                    <a:cubicBezTo>
                      <a:pt x="1556" y="706"/>
                      <a:pt x="1265"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3"/>
              <p:cNvSpPr/>
              <p:nvPr/>
            </p:nvSpPr>
            <p:spPr>
              <a:xfrm>
                <a:off x="1818119" y="3572296"/>
                <a:ext cx="45771" cy="39401"/>
              </a:xfrm>
              <a:custGeom>
                <a:avLst/>
                <a:gdLst/>
                <a:ahLst/>
                <a:cxnLst/>
                <a:rect l="l" t="t" r="r" b="b"/>
                <a:pathLst>
                  <a:path w="1545" h="1330" extrusionOk="0">
                    <a:moveTo>
                      <a:pt x="881" y="0"/>
                    </a:moveTo>
                    <a:cubicBezTo>
                      <a:pt x="715" y="0"/>
                      <a:pt x="546" y="62"/>
                      <a:pt x="414" y="199"/>
                    </a:cubicBezTo>
                    <a:cubicBezTo>
                      <a:pt x="0" y="629"/>
                      <a:pt x="303" y="1330"/>
                      <a:pt x="891" y="1330"/>
                    </a:cubicBezTo>
                    <a:cubicBezTo>
                      <a:pt x="1258" y="1314"/>
                      <a:pt x="1544" y="1011"/>
                      <a:pt x="1544" y="645"/>
                    </a:cubicBezTo>
                    <a:cubicBezTo>
                      <a:pt x="1544" y="252"/>
                      <a:pt x="1217"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3"/>
              <p:cNvSpPr/>
              <p:nvPr/>
            </p:nvSpPr>
            <p:spPr>
              <a:xfrm>
                <a:off x="1954513" y="3354434"/>
                <a:ext cx="46126" cy="39401"/>
              </a:xfrm>
              <a:custGeom>
                <a:avLst/>
                <a:gdLst/>
                <a:ahLst/>
                <a:cxnLst/>
                <a:rect l="l" t="t" r="r" b="b"/>
                <a:pathLst>
                  <a:path w="1557" h="1330" extrusionOk="0">
                    <a:moveTo>
                      <a:pt x="878" y="0"/>
                    </a:moveTo>
                    <a:cubicBezTo>
                      <a:pt x="711" y="0"/>
                      <a:pt x="542" y="62"/>
                      <a:pt x="410" y="200"/>
                    </a:cubicBezTo>
                    <a:cubicBezTo>
                      <a:pt x="1" y="625"/>
                      <a:pt x="308" y="1330"/>
                      <a:pt x="884" y="1330"/>
                    </a:cubicBezTo>
                    <a:cubicBezTo>
                      <a:pt x="891" y="1330"/>
                      <a:pt x="897" y="1330"/>
                      <a:pt x="904" y="1330"/>
                    </a:cubicBezTo>
                    <a:cubicBezTo>
                      <a:pt x="1270" y="1314"/>
                      <a:pt x="1556" y="1011"/>
                      <a:pt x="1556" y="645"/>
                    </a:cubicBezTo>
                    <a:cubicBezTo>
                      <a:pt x="1546" y="252"/>
                      <a:pt x="1215"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3"/>
              <p:cNvSpPr/>
              <p:nvPr/>
            </p:nvSpPr>
            <p:spPr>
              <a:xfrm>
                <a:off x="2158570" y="3549900"/>
                <a:ext cx="46571" cy="40083"/>
              </a:xfrm>
              <a:custGeom>
                <a:avLst/>
                <a:gdLst/>
                <a:ahLst/>
                <a:cxnLst/>
                <a:rect l="l" t="t" r="r" b="b"/>
                <a:pathLst>
                  <a:path w="1572" h="1353" extrusionOk="0">
                    <a:moveTo>
                      <a:pt x="689" y="0"/>
                    </a:moveTo>
                    <a:cubicBezTo>
                      <a:pt x="682" y="0"/>
                      <a:pt x="676" y="0"/>
                      <a:pt x="669" y="0"/>
                    </a:cubicBezTo>
                    <a:cubicBezTo>
                      <a:pt x="303" y="16"/>
                      <a:pt x="0" y="319"/>
                      <a:pt x="16" y="701"/>
                    </a:cubicBezTo>
                    <a:cubicBezTo>
                      <a:pt x="27" y="1094"/>
                      <a:pt x="357" y="1353"/>
                      <a:pt x="699" y="1353"/>
                    </a:cubicBezTo>
                    <a:cubicBezTo>
                      <a:pt x="869" y="1353"/>
                      <a:pt x="1041" y="1289"/>
                      <a:pt x="1178" y="1146"/>
                    </a:cubicBezTo>
                    <a:cubicBezTo>
                      <a:pt x="1572" y="706"/>
                      <a:pt x="1280"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3"/>
              <p:cNvSpPr/>
              <p:nvPr/>
            </p:nvSpPr>
            <p:spPr>
              <a:xfrm>
                <a:off x="2132648" y="3609298"/>
                <a:ext cx="46541" cy="40023"/>
              </a:xfrm>
              <a:custGeom>
                <a:avLst/>
                <a:gdLst/>
                <a:ahLst/>
                <a:cxnLst/>
                <a:rect l="l" t="t" r="r" b="b"/>
                <a:pathLst>
                  <a:path w="1571" h="1351" extrusionOk="0">
                    <a:moveTo>
                      <a:pt x="888" y="0"/>
                    </a:moveTo>
                    <a:cubicBezTo>
                      <a:pt x="879" y="0"/>
                      <a:pt x="869" y="1"/>
                      <a:pt x="860" y="1"/>
                    </a:cubicBezTo>
                    <a:cubicBezTo>
                      <a:pt x="271" y="33"/>
                      <a:pt x="0" y="749"/>
                      <a:pt x="430" y="1163"/>
                    </a:cubicBezTo>
                    <a:cubicBezTo>
                      <a:pt x="565" y="1293"/>
                      <a:pt x="728" y="1350"/>
                      <a:pt x="887" y="1350"/>
                    </a:cubicBezTo>
                    <a:cubicBezTo>
                      <a:pt x="1237" y="1350"/>
                      <a:pt x="1571" y="1074"/>
                      <a:pt x="1560" y="669"/>
                    </a:cubicBezTo>
                    <a:cubicBezTo>
                      <a:pt x="1560" y="297"/>
                      <a:pt x="1257" y="0"/>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3"/>
              <p:cNvSpPr/>
              <p:nvPr/>
            </p:nvSpPr>
            <p:spPr>
              <a:xfrm>
                <a:off x="1982686" y="3688545"/>
                <a:ext cx="46719" cy="40083"/>
              </a:xfrm>
              <a:custGeom>
                <a:avLst/>
                <a:gdLst/>
                <a:ahLst/>
                <a:cxnLst/>
                <a:rect l="l" t="t" r="r" b="b"/>
                <a:pathLst>
                  <a:path w="1577" h="1353" extrusionOk="0">
                    <a:moveTo>
                      <a:pt x="701" y="0"/>
                    </a:moveTo>
                    <a:cubicBezTo>
                      <a:pt x="319" y="0"/>
                      <a:pt x="16" y="287"/>
                      <a:pt x="0" y="669"/>
                    </a:cubicBezTo>
                    <a:cubicBezTo>
                      <a:pt x="0" y="1081"/>
                      <a:pt x="333" y="1353"/>
                      <a:pt x="681" y="1353"/>
                    </a:cubicBezTo>
                    <a:cubicBezTo>
                      <a:pt x="844" y="1353"/>
                      <a:pt x="1010" y="1294"/>
                      <a:pt x="1146" y="1162"/>
                    </a:cubicBezTo>
                    <a:cubicBezTo>
                      <a:pt x="1576" y="748"/>
                      <a:pt x="1290" y="16"/>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3"/>
              <p:cNvSpPr/>
              <p:nvPr/>
            </p:nvSpPr>
            <p:spPr>
              <a:xfrm>
                <a:off x="2011452" y="3373986"/>
                <a:ext cx="46719" cy="40023"/>
              </a:xfrm>
              <a:custGeom>
                <a:avLst/>
                <a:gdLst/>
                <a:ahLst/>
                <a:cxnLst/>
                <a:rect l="l" t="t" r="r" b="b"/>
                <a:pathLst>
                  <a:path w="1577" h="1351" extrusionOk="0">
                    <a:moveTo>
                      <a:pt x="904" y="1"/>
                    </a:moveTo>
                    <a:cubicBezTo>
                      <a:pt x="895" y="1"/>
                      <a:pt x="885" y="1"/>
                      <a:pt x="876" y="1"/>
                    </a:cubicBezTo>
                    <a:cubicBezTo>
                      <a:pt x="271" y="17"/>
                      <a:pt x="0" y="749"/>
                      <a:pt x="430" y="1163"/>
                    </a:cubicBezTo>
                    <a:cubicBezTo>
                      <a:pt x="564" y="1292"/>
                      <a:pt x="726" y="1350"/>
                      <a:pt x="886" y="1350"/>
                    </a:cubicBezTo>
                    <a:cubicBezTo>
                      <a:pt x="1237" y="1350"/>
                      <a:pt x="1576" y="1070"/>
                      <a:pt x="1576" y="654"/>
                    </a:cubicBezTo>
                    <a:cubicBezTo>
                      <a:pt x="1561" y="297"/>
                      <a:pt x="1273" y="1"/>
                      <a:pt x="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3"/>
              <p:cNvSpPr/>
              <p:nvPr/>
            </p:nvSpPr>
            <p:spPr>
              <a:xfrm>
                <a:off x="2193468" y="3628169"/>
                <a:ext cx="43875" cy="37713"/>
              </a:xfrm>
              <a:custGeom>
                <a:avLst/>
                <a:gdLst/>
                <a:ahLst/>
                <a:cxnLst/>
                <a:rect l="l" t="t" r="r" b="b"/>
                <a:pathLst>
                  <a:path w="1481" h="1273" extrusionOk="0">
                    <a:moveTo>
                      <a:pt x="828" y="1"/>
                    </a:moveTo>
                    <a:cubicBezTo>
                      <a:pt x="271" y="1"/>
                      <a:pt x="0" y="701"/>
                      <a:pt x="398" y="1099"/>
                    </a:cubicBezTo>
                    <a:cubicBezTo>
                      <a:pt x="528" y="1219"/>
                      <a:pt x="683" y="1273"/>
                      <a:pt x="835" y="1273"/>
                    </a:cubicBezTo>
                    <a:cubicBezTo>
                      <a:pt x="1166" y="1273"/>
                      <a:pt x="1481" y="1015"/>
                      <a:pt x="1481" y="621"/>
                    </a:cubicBezTo>
                    <a:cubicBezTo>
                      <a:pt x="1465" y="271"/>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3"/>
              <p:cNvSpPr/>
              <p:nvPr/>
            </p:nvSpPr>
            <p:spPr>
              <a:xfrm>
                <a:off x="1779903" y="3493790"/>
                <a:ext cx="43756" cy="37713"/>
              </a:xfrm>
              <a:custGeom>
                <a:avLst/>
                <a:gdLst/>
                <a:ahLst/>
                <a:cxnLst/>
                <a:rect l="l" t="t" r="r" b="b"/>
                <a:pathLst>
                  <a:path w="1477" h="1273" extrusionOk="0">
                    <a:moveTo>
                      <a:pt x="828" y="0"/>
                    </a:moveTo>
                    <a:cubicBezTo>
                      <a:pt x="271" y="16"/>
                      <a:pt x="1" y="701"/>
                      <a:pt x="399" y="1098"/>
                    </a:cubicBezTo>
                    <a:cubicBezTo>
                      <a:pt x="524" y="1219"/>
                      <a:pt x="678" y="1273"/>
                      <a:pt x="830" y="1273"/>
                    </a:cubicBezTo>
                    <a:cubicBezTo>
                      <a:pt x="1159" y="1273"/>
                      <a:pt x="1476" y="1018"/>
                      <a:pt x="1465" y="637"/>
                    </a:cubicBezTo>
                    <a:cubicBezTo>
                      <a:pt x="1465" y="287"/>
                      <a:pt x="117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3"/>
              <p:cNvSpPr/>
              <p:nvPr/>
            </p:nvSpPr>
            <p:spPr>
              <a:xfrm>
                <a:off x="2032338" y="3315536"/>
                <a:ext cx="44674" cy="38009"/>
              </a:xfrm>
              <a:custGeom>
                <a:avLst/>
                <a:gdLst/>
                <a:ahLst/>
                <a:cxnLst/>
                <a:rect l="l" t="t" r="r" b="b"/>
                <a:pathLst>
                  <a:path w="1508" h="1283" extrusionOk="0">
                    <a:moveTo>
                      <a:pt x="851" y="0"/>
                    </a:moveTo>
                    <a:cubicBezTo>
                      <a:pt x="291" y="0"/>
                      <a:pt x="0" y="674"/>
                      <a:pt x="394" y="1083"/>
                    </a:cubicBezTo>
                    <a:cubicBezTo>
                      <a:pt x="526" y="1221"/>
                      <a:pt x="692" y="1283"/>
                      <a:pt x="856" y="1283"/>
                    </a:cubicBezTo>
                    <a:cubicBezTo>
                      <a:pt x="1182" y="1283"/>
                      <a:pt x="1497" y="1035"/>
                      <a:pt x="1508" y="653"/>
                    </a:cubicBezTo>
                    <a:cubicBezTo>
                      <a:pt x="1492" y="303"/>
                      <a:pt x="1221" y="16"/>
                      <a:pt x="871" y="0"/>
                    </a:cubicBezTo>
                    <a:cubicBezTo>
                      <a:pt x="865" y="0"/>
                      <a:pt x="858" y="0"/>
                      <a:pt x="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3"/>
              <p:cNvSpPr/>
              <p:nvPr/>
            </p:nvSpPr>
            <p:spPr>
              <a:xfrm>
                <a:off x="2219390" y="3568771"/>
                <a:ext cx="43904" cy="37535"/>
              </a:xfrm>
              <a:custGeom>
                <a:avLst/>
                <a:gdLst/>
                <a:ahLst/>
                <a:cxnLst/>
                <a:rect l="l" t="t" r="r" b="b"/>
                <a:pathLst>
                  <a:path w="1482" h="1267" extrusionOk="0">
                    <a:moveTo>
                      <a:pt x="622" y="0"/>
                    </a:moveTo>
                    <a:cubicBezTo>
                      <a:pt x="271" y="0"/>
                      <a:pt x="1" y="287"/>
                      <a:pt x="1" y="637"/>
                    </a:cubicBezTo>
                    <a:cubicBezTo>
                      <a:pt x="11" y="1019"/>
                      <a:pt x="319" y="1266"/>
                      <a:pt x="636" y="1266"/>
                    </a:cubicBezTo>
                    <a:cubicBezTo>
                      <a:pt x="795" y="1266"/>
                      <a:pt x="956" y="1204"/>
                      <a:pt x="1083" y="1067"/>
                    </a:cubicBezTo>
                    <a:cubicBezTo>
                      <a:pt x="1481" y="669"/>
                      <a:pt x="1195"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3"/>
              <p:cNvSpPr/>
              <p:nvPr/>
            </p:nvSpPr>
            <p:spPr>
              <a:xfrm>
                <a:off x="2092091" y="3333459"/>
                <a:ext cx="44201" cy="37476"/>
              </a:xfrm>
              <a:custGeom>
                <a:avLst/>
                <a:gdLst/>
                <a:ahLst/>
                <a:cxnLst/>
                <a:rect l="l" t="t" r="r" b="b"/>
                <a:pathLst>
                  <a:path w="1492" h="1265" extrusionOk="0">
                    <a:moveTo>
                      <a:pt x="844" y="0"/>
                    </a:moveTo>
                    <a:cubicBezTo>
                      <a:pt x="271" y="0"/>
                      <a:pt x="0" y="685"/>
                      <a:pt x="398" y="1083"/>
                    </a:cubicBezTo>
                    <a:cubicBezTo>
                      <a:pt x="529" y="1208"/>
                      <a:pt x="686" y="1264"/>
                      <a:pt x="841" y="1264"/>
                    </a:cubicBezTo>
                    <a:cubicBezTo>
                      <a:pt x="1174" y="1264"/>
                      <a:pt x="1491" y="1002"/>
                      <a:pt x="1480" y="621"/>
                    </a:cubicBezTo>
                    <a:cubicBezTo>
                      <a:pt x="1480" y="271"/>
                      <a:pt x="1194"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3"/>
              <p:cNvSpPr/>
              <p:nvPr/>
            </p:nvSpPr>
            <p:spPr>
              <a:xfrm>
                <a:off x="1957831" y="3749098"/>
                <a:ext cx="43726" cy="37564"/>
              </a:xfrm>
              <a:custGeom>
                <a:avLst/>
                <a:gdLst/>
                <a:ahLst/>
                <a:cxnLst/>
                <a:rect l="l" t="t" r="r" b="b"/>
                <a:pathLst>
                  <a:path w="1476" h="1268" extrusionOk="0">
                    <a:moveTo>
                      <a:pt x="844" y="1"/>
                    </a:moveTo>
                    <a:cubicBezTo>
                      <a:pt x="684" y="1"/>
                      <a:pt x="521" y="62"/>
                      <a:pt x="394" y="200"/>
                    </a:cubicBezTo>
                    <a:cubicBezTo>
                      <a:pt x="0" y="594"/>
                      <a:pt x="276" y="1267"/>
                      <a:pt x="836" y="1267"/>
                    </a:cubicBezTo>
                    <a:cubicBezTo>
                      <a:pt x="842" y="1267"/>
                      <a:pt x="849" y="1267"/>
                      <a:pt x="855" y="1267"/>
                    </a:cubicBezTo>
                    <a:cubicBezTo>
                      <a:pt x="1205" y="1267"/>
                      <a:pt x="1476" y="980"/>
                      <a:pt x="1476" y="630"/>
                    </a:cubicBezTo>
                    <a:cubicBezTo>
                      <a:pt x="1476" y="248"/>
                      <a:pt x="1165"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3"/>
              <p:cNvSpPr/>
              <p:nvPr/>
            </p:nvSpPr>
            <p:spPr>
              <a:xfrm>
                <a:off x="2093958" y="3727205"/>
                <a:ext cx="44674" cy="37920"/>
              </a:xfrm>
              <a:custGeom>
                <a:avLst/>
                <a:gdLst/>
                <a:ahLst/>
                <a:cxnLst/>
                <a:rect l="l" t="t" r="r" b="b"/>
                <a:pathLst>
                  <a:path w="1508" h="1280" extrusionOk="0">
                    <a:moveTo>
                      <a:pt x="844" y="0"/>
                    </a:moveTo>
                    <a:cubicBezTo>
                      <a:pt x="271" y="0"/>
                      <a:pt x="1" y="701"/>
                      <a:pt x="415" y="1099"/>
                    </a:cubicBezTo>
                    <a:cubicBezTo>
                      <a:pt x="545" y="1224"/>
                      <a:pt x="702" y="1280"/>
                      <a:pt x="855" y="1280"/>
                    </a:cubicBezTo>
                    <a:cubicBezTo>
                      <a:pt x="1190" y="1280"/>
                      <a:pt x="1508" y="1014"/>
                      <a:pt x="1497" y="621"/>
                    </a:cubicBezTo>
                    <a:cubicBezTo>
                      <a:pt x="1481" y="271"/>
                      <a:pt x="1195"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3"/>
              <p:cNvSpPr/>
              <p:nvPr/>
            </p:nvSpPr>
            <p:spPr>
              <a:xfrm>
                <a:off x="1904861" y="3729546"/>
                <a:ext cx="43756" cy="37564"/>
              </a:xfrm>
              <a:custGeom>
                <a:avLst/>
                <a:gdLst/>
                <a:ahLst/>
                <a:cxnLst/>
                <a:rect l="l" t="t" r="r" b="b"/>
                <a:pathLst>
                  <a:path w="1477" h="1268" extrusionOk="0">
                    <a:moveTo>
                      <a:pt x="641" y="1"/>
                    </a:moveTo>
                    <a:cubicBezTo>
                      <a:pt x="635" y="1"/>
                      <a:pt x="628" y="1"/>
                      <a:pt x="622" y="1"/>
                    </a:cubicBezTo>
                    <a:cubicBezTo>
                      <a:pt x="271" y="1"/>
                      <a:pt x="1" y="287"/>
                      <a:pt x="1" y="638"/>
                    </a:cubicBezTo>
                    <a:cubicBezTo>
                      <a:pt x="1" y="1020"/>
                      <a:pt x="312" y="1267"/>
                      <a:pt x="633" y="1267"/>
                    </a:cubicBezTo>
                    <a:cubicBezTo>
                      <a:pt x="793" y="1267"/>
                      <a:pt x="956" y="1205"/>
                      <a:pt x="1083" y="1067"/>
                    </a:cubicBezTo>
                    <a:cubicBezTo>
                      <a:pt x="1477" y="674"/>
                      <a:pt x="1201"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3"/>
              <p:cNvSpPr/>
              <p:nvPr/>
            </p:nvSpPr>
            <p:spPr>
              <a:xfrm>
                <a:off x="1896388" y="3335326"/>
                <a:ext cx="43875" cy="37950"/>
              </a:xfrm>
              <a:custGeom>
                <a:avLst/>
                <a:gdLst/>
                <a:ahLst/>
                <a:cxnLst/>
                <a:rect l="l" t="t" r="r" b="b"/>
                <a:pathLst>
                  <a:path w="1481" h="1281" extrusionOk="0">
                    <a:moveTo>
                      <a:pt x="828" y="1"/>
                    </a:moveTo>
                    <a:cubicBezTo>
                      <a:pt x="271" y="17"/>
                      <a:pt x="0" y="701"/>
                      <a:pt x="398" y="1099"/>
                    </a:cubicBezTo>
                    <a:cubicBezTo>
                      <a:pt x="529" y="1225"/>
                      <a:pt x="685" y="1281"/>
                      <a:pt x="838" y="1281"/>
                    </a:cubicBezTo>
                    <a:cubicBezTo>
                      <a:pt x="1168" y="1281"/>
                      <a:pt x="1481" y="1019"/>
                      <a:pt x="1481" y="638"/>
                    </a:cubicBezTo>
                    <a:cubicBezTo>
                      <a:pt x="1465" y="287"/>
                      <a:pt x="1178" y="1"/>
                      <a:pt x="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3"/>
              <p:cNvSpPr/>
              <p:nvPr/>
            </p:nvSpPr>
            <p:spPr>
              <a:xfrm>
                <a:off x="2190624" y="3432022"/>
                <a:ext cx="44852" cy="38009"/>
              </a:xfrm>
              <a:custGeom>
                <a:avLst/>
                <a:gdLst/>
                <a:ahLst/>
                <a:cxnLst/>
                <a:rect l="l" t="t" r="r" b="b"/>
                <a:pathLst>
                  <a:path w="1514" h="1283" extrusionOk="0">
                    <a:moveTo>
                      <a:pt x="876" y="0"/>
                    </a:moveTo>
                    <a:cubicBezTo>
                      <a:pt x="303" y="0"/>
                      <a:pt x="1" y="684"/>
                      <a:pt x="399" y="1082"/>
                    </a:cubicBezTo>
                    <a:cubicBezTo>
                      <a:pt x="531" y="1220"/>
                      <a:pt x="698" y="1282"/>
                      <a:pt x="861" y="1282"/>
                    </a:cubicBezTo>
                    <a:cubicBezTo>
                      <a:pt x="1188" y="1282"/>
                      <a:pt x="1502" y="1035"/>
                      <a:pt x="1513" y="653"/>
                    </a:cubicBezTo>
                    <a:cubicBezTo>
                      <a:pt x="1497" y="302"/>
                      <a:pt x="1227" y="16"/>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3"/>
              <p:cNvSpPr/>
              <p:nvPr/>
            </p:nvSpPr>
            <p:spPr>
              <a:xfrm>
                <a:off x="1796878" y="3434362"/>
                <a:ext cx="44378" cy="37920"/>
              </a:xfrm>
              <a:custGeom>
                <a:avLst/>
                <a:gdLst/>
                <a:ahLst/>
                <a:cxnLst/>
                <a:rect l="l" t="t" r="r" b="b"/>
                <a:pathLst>
                  <a:path w="1498" h="1280" extrusionOk="0">
                    <a:moveTo>
                      <a:pt x="876" y="1"/>
                    </a:moveTo>
                    <a:cubicBezTo>
                      <a:pt x="303" y="1"/>
                      <a:pt x="1" y="669"/>
                      <a:pt x="399" y="1083"/>
                    </a:cubicBezTo>
                    <a:cubicBezTo>
                      <a:pt x="529" y="1219"/>
                      <a:pt x="691" y="1279"/>
                      <a:pt x="850" y="1279"/>
                    </a:cubicBezTo>
                    <a:cubicBezTo>
                      <a:pt x="1174" y="1279"/>
                      <a:pt x="1486" y="1027"/>
                      <a:pt x="1497" y="653"/>
                    </a:cubicBezTo>
                    <a:cubicBezTo>
                      <a:pt x="1497" y="303"/>
                      <a:pt x="1226" y="17"/>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3"/>
              <p:cNvSpPr/>
              <p:nvPr/>
            </p:nvSpPr>
            <p:spPr>
              <a:xfrm>
                <a:off x="1799248" y="3632405"/>
                <a:ext cx="44349" cy="37713"/>
              </a:xfrm>
              <a:custGeom>
                <a:avLst/>
                <a:gdLst/>
                <a:ahLst/>
                <a:cxnLst/>
                <a:rect l="l" t="t" r="r" b="b"/>
                <a:pathLst>
                  <a:path w="1497" h="1273" extrusionOk="0">
                    <a:moveTo>
                      <a:pt x="860" y="1"/>
                    </a:moveTo>
                    <a:cubicBezTo>
                      <a:pt x="303" y="1"/>
                      <a:pt x="0" y="669"/>
                      <a:pt x="398" y="1083"/>
                    </a:cubicBezTo>
                    <a:cubicBezTo>
                      <a:pt x="529" y="1214"/>
                      <a:pt x="691" y="1273"/>
                      <a:pt x="849" y="1273"/>
                    </a:cubicBezTo>
                    <a:cubicBezTo>
                      <a:pt x="1172" y="1273"/>
                      <a:pt x="1481" y="1028"/>
                      <a:pt x="1481" y="654"/>
                    </a:cubicBezTo>
                    <a:cubicBezTo>
                      <a:pt x="1497" y="303"/>
                      <a:pt x="1210" y="17"/>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3"/>
              <p:cNvSpPr/>
              <p:nvPr/>
            </p:nvSpPr>
            <p:spPr>
              <a:xfrm>
                <a:off x="1839923" y="3710201"/>
                <a:ext cx="42808" cy="36320"/>
              </a:xfrm>
              <a:custGeom>
                <a:avLst/>
                <a:gdLst/>
                <a:ahLst/>
                <a:cxnLst/>
                <a:rect l="l" t="t" r="r" b="b"/>
                <a:pathLst>
                  <a:path w="1445" h="1226" extrusionOk="0">
                    <a:moveTo>
                      <a:pt x="820" y="1"/>
                    </a:moveTo>
                    <a:cubicBezTo>
                      <a:pt x="276" y="1"/>
                      <a:pt x="1" y="643"/>
                      <a:pt x="378" y="1036"/>
                    </a:cubicBezTo>
                    <a:cubicBezTo>
                      <a:pt x="504" y="1167"/>
                      <a:pt x="662" y="1226"/>
                      <a:pt x="816" y="1226"/>
                    </a:cubicBezTo>
                    <a:cubicBezTo>
                      <a:pt x="1129" y="1226"/>
                      <a:pt x="1429" y="985"/>
                      <a:pt x="1429" y="622"/>
                    </a:cubicBezTo>
                    <a:cubicBezTo>
                      <a:pt x="1445" y="288"/>
                      <a:pt x="1174" y="1"/>
                      <a:pt x="840" y="1"/>
                    </a:cubicBezTo>
                    <a:cubicBezTo>
                      <a:pt x="833" y="1"/>
                      <a:pt x="827" y="1"/>
                      <a:pt x="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3"/>
              <p:cNvSpPr/>
              <p:nvPr/>
            </p:nvSpPr>
            <p:spPr>
              <a:xfrm>
                <a:off x="1973710" y="3296191"/>
                <a:ext cx="43282" cy="36824"/>
              </a:xfrm>
              <a:custGeom>
                <a:avLst/>
                <a:gdLst/>
                <a:ahLst/>
                <a:cxnLst/>
                <a:rect l="l" t="t" r="r" b="b"/>
                <a:pathLst>
                  <a:path w="1461" h="1243" extrusionOk="0">
                    <a:moveTo>
                      <a:pt x="844" y="1"/>
                    </a:moveTo>
                    <a:cubicBezTo>
                      <a:pt x="287" y="1"/>
                      <a:pt x="1" y="669"/>
                      <a:pt x="399" y="1067"/>
                    </a:cubicBezTo>
                    <a:cubicBezTo>
                      <a:pt x="525" y="1188"/>
                      <a:pt x="678" y="1242"/>
                      <a:pt x="828" y="1242"/>
                    </a:cubicBezTo>
                    <a:cubicBezTo>
                      <a:pt x="1152" y="1242"/>
                      <a:pt x="1460" y="991"/>
                      <a:pt x="1449" y="622"/>
                    </a:cubicBezTo>
                    <a:cubicBezTo>
                      <a:pt x="1449" y="271"/>
                      <a:pt x="1179"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3"/>
              <p:cNvSpPr/>
              <p:nvPr/>
            </p:nvSpPr>
            <p:spPr>
              <a:xfrm>
                <a:off x="2023658" y="3767258"/>
                <a:ext cx="43934" cy="36587"/>
              </a:xfrm>
              <a:custGeom>
                <a:avLst/>
                <a:gdLst/>
                <a:ahLst/>
                <a:cxnLst/>
                <a:rect l="l" t="t" r="r" b="b"/>
                <a:pathLst>
                  <a:path w="1483" h="1235" extrusionOk="0">
                    <a:moveTo>
                      <a:pt x="625" y="1"/>
                    </a:moveTo>
                    <a:cubicBezTo>
                      <a:pt x="305" y="1"/>
                      <a:pt x="49" y="250"/>
                      <a:pt x="34" y="574"/>
                    </a:cubicBezTo>
                    <a:cubicBezTo>
                      <a:pt x="1" y="963"/>
                      <a:pt x="315" y="1235"/>
                      <a:pt x="649" y="1235"/>
                    </a:cubicBezTo>
                    <a:cubicBezTo>
                      <a:pt x="794" y="1235"/>
                      <a:pt x="943" y="1183"/>
                      <a:pt x="1069" y="1068"/>
                    </a:cubicBezTo>
                    <a:cubicBezTo>
                      <a:pt x="1482" y="686"/>
                      <a:pt x="1212" y="1"/>
                      <a:pt x="655" y="1"/>
                    </a:cubicBezTo>
                    <a:cubicBezTo>
                      <a:pt x="645" y="1"/>
                      <a:pt x="635" y="1"/>
                      <a:pt x="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3"/>
              <p:cNvSpPr/>
              <p:nvPr/>
            </p:nvSpPr>
            <p:spPr>
              <a:xfrm>
                <a:off x="2231655" y="3512098"/>
                <a:ext cx="42482" cy="36557"/>
              </a:xfrm>
              <a:custGeom>
                <a:avLst/>
                <a:gdLst/>
                <a:ahLst/>
                <a:cxnLst/>
                <a:rect l="l" t="t" r="r" b="b"/>
                <a:pathLst>
                  <a:path w="1434" h="1234" extrusionOk="0">
                    <a:moveTo>
                      <a:pt x="850" y="1"/>
                    </a:moveTo>
                    <a:cubicBezTo>
                      <a:pt x="832" y="1"/>
                      <a:pt x="814" y="1"/>
                      <a:pt x="797" y="3"/>
                    </a:cubicBezTo>
                    <a:cubicBezTo>
                      <a:pt x="239" y="19"/>
                      <a:pt x="1" y="687"/>
                      <a:pt x="383" y="1069"/>
                    </a:cubicBezTo>
                    <a:cubicBezTo>
                      <a:pt x="506" y="1183"/>
                      <a:pt x="654" y="1234"/>
                      <a:pt x="799" y="1234"/>
                    </a:cubicBezTo>
                    <a:cubicBezTo>
                      <a:pt x="1122" y="1234"/>
                      <a:pt x="1433" y="981"/>
                      <a:pt x="1433" y="608"/>
                    </a:cubicBezTo>
                    <a:cubicBezTo>
                      <a:pt x="1433" y="276"/>
                      <a:pt x="1175"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3"/>
              <p:cNvSpPr/>
              <p:nvPr/>
            </p:nvSpPr>
            <p:spPr>
              <a:xfrm>
                <a:off x="1760706" y="3553662"/>
                <a:ext cx="42808" cy="36468"/>
              </a:xfrm>
              <a:custGeom>
                <a:avLst/>
                <a:gdLst/>
                <a:ahLst/>
                <a:cxnLst/>
                <a:rect l="l" t="t" r="r" b="b"/>
                <a:pathLst>
                  <a:path w="1445" h="1231" extrusionOk="0">
                    <a:moveTo>
                      <a:pt x="820" y="0"/>
                    </a:moveTo>
                    <a:cubicBezTo>
                      <a:pt x="276" y="0"/>
                      <a:pt x="1" y="658"/>
                      <a:pt x="378" y="1051"/>
                    </a:cubicBezTo>
                    <a:cubicBezTo>
                      <a:pt x="502" y="1175"/>
                      <a:pt x="655" y="1230"/>
                      <a:pt x="806" y="1230"/>
                    </a:cubicBezTo>
                    <a:cubicBezTo>
                      <a:pt x="1123" y="1230"/>
                      <a:pt x="1429" y="988"/>
                      <a:pt x="1429" y="621"/>
                    </a:cubicBezTo>
                    <a:cubicBezTo>
                      <a:pt x="1445" y="287"/>
                      <a:pt x="1174" y="1"/>
                      <a:pt x="840" y="1"/>
                    </a:cubicBezTo>
                    <a:cubicBezTo>
                      <a:pt x="833" y="1"/>
                      <a:pt x="827" y="0"/>
                      <a:pt x="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3"/>
              <p:cNvSpPr/>
              <p:nvPr/>
            </p:nvSpPr>
            <p:spPr>
              <a:xfrm>
                <a:off x="2158096" y="3353723"/>
                <a:ext cx="43282" cy="36646"/>
              </a:xfrm>
              <a:custGeom>
                <a:avLst/>
                <a:gdLst/>
                <a:ahLst/>
                <a:cxnLst/>
                <a:rect l="l" t="t" r="r" b="b"/>
                <a:pathLst>
                  <a:path w="1461" h="1237" extrusionOk="0">
                    <a:moveTo>
                      <a:pt x="641" y="0"/>
                    </a:moveTo>
                    <a:cubicBezTo>
                      <a:pt x="634" y="0"/>
                      <a:pt x="628" y="1"/>
                      <a:pt x="621" y="1"/>
                    </a:cubicBezTo>
                    <a:cubicBezTo>
                      <a:pt x="287" y="1"/>
                      <a:pt x="16" y="271"/>
                      <a:pt x="1" y="606"/>
                    </a:cubicBezTo>
                    <a:cubicBezTo>
                      <a:pt x="1" y="983"/>
                      <a:pt x="308" y="1237"/>
                      <a:pt x="630" y="1237"/>
                    </a:cubicBezTo>
                    <a:cubicBezTo>
                      <a:pt x="783" y="1237"/>
                      <a:pt x="939" y="1179"/>
                      <a:pt x="1067" y="1051"/>
                    </a:cubicBezTo>
                    <a:cubicBezTo>
                      <a:pt x="1460" y="658"/>
                      <a:pt x="1185"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3"/>
              <p:cNvSpPr/>
              <p:nvPr/>
            </p:nvSpPr>
            <p:spPr>
              <a:xfrm>
                <a:off x="2174123" y="3688071"/>
                <a:ext cx="43282" cy="36794"/>
              </a:xfrm>
              <a:custGeom>
                <a:avLst/>
                <a:gdLst/>
                <a:ahLst/>
                <a:cxnLst/>
                <a:rect l="l" t="t" r="r" b="b"/>
                <a:pathLst>
                  <a:path w="1461" h="1242" extrusionOk="0">
                    <a:moveTo>
                      <a:pt x="826" y="1"/>
                    </a:moveTo>
                    <a:cubicBezTo>
                      <a:pt x="677" y="1"/>
                      <a:pt x="524" y="55"/>
                      <a:pt x="399" y="175"/>
                    </a:cubicBezTo>
                    <a:cubicBezTo>
                      <a:pt x="1" y="557"/>
                      <a:pt x="271" y="1226"/>
                      <a:pt x="828" y="1242"/>
                    </a:cubicBezTo>
                    <a:cubicBezTo>
                      <a:pt x="1163" y="1242"/>
                      <a:pt x="1433" y="971"/>
                      <a:pt x="1449" y="637"/>
                    </a:cubicBezTo>
                    <a:cubicBezTo>
                      <a:pt x="1460" y="255"/>
                      <a:pt x="1150"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3"/>
              <p:cNvSpPr/>
              <p:nvPr/>
            </p:nvSpPr>
            <p:spPr>
              <a:xfrm>
                <a:off x="1823778" y="3375882"/>
                <a:ext cx="42778" cy="36291"/>
              </a:xfrm>
              <a:custGeom>
                <a:avLst/>
                <a:gdLst/>
                <a:ahLst/>
                <a:cxnLst/>
                <a:rect l="l" t="t" r="r" b="b"/>
                <a:pathLst>
                  <a:path w="1444" h="1225" extrusionOk="0">
                    <a:moveTo>
                      <a:pt x="624" y="1"/>
                    </a:moveTo>
                    <a:cubicBezTo>
                      <a:pt x="618" y="1"/>
                      <a:pt x="611" y="1"/>
                      <a:pt x="605" y="1"/>
                    </a:cubicBezTo>
                    <a:cubicBezTo>
                      <a:pt x="271" y="1"/>
                      <a:pt x="0" y="271"/>
                      <a:pt x="16" y="606"/>
                    </a:cubicBezTo>
                    <a:cubicBezTo>
                      <a:pt x="16" y="980"/>
                      <a:pt x="318" y="1225"/>
                      <a:pt x="631" y="1225"/>
                    </a:cubicBezTo>
                    <a:cubicBezTo>
                      <a:pt x="785" y="1225"/>
                      <a:pt x="941" y="1166"/>
                      <a:pt x="1067" y="1035"/>
                    </a:cubicBezTo>
                    <a:cubicBezTo>
                      <a:pt x="1444" y="642"/>
                      <a:pt x="1153"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3"/>
              <p:cNvSpPr/>
              <p:nvPr/>
            </p:nvSpPr>
            <p:spPr>
              <a:xfrm>
                <a:off x="1838501" y="3316810"/>
                <a:ext cx="41416" cy="35550"/>
              </a:xfrm>
              <a:custGeom>
                <a:avLst/>
                <a:gdLst/>
                <a:ahLst/>
                <a:cxnLst/>
                <a:rect l="l" t="t" r="r" b="b"/>
                <a:pathLst>
                  <a:path w="1398" h="1200" extrusionOk="0">
                    <a:moveTo>
                      <a:pt x="786" y="1"/>
                    </a:moveTo>
                    <a:cubicBezTo>
                      <a:pt x="638" y="1"/>
                      <a:pt x="487" y="56"/>
                      <a:pt x="363" y="180"/>
                    </a:cubicBezTo>
                    <a:cubicBezTo>
                      <a:pt x="1" y="558"/>
                      <a:pt x="261" y="1199"/>
                      <a:pt x="789" y="1199"/>
                    </a:cubicBezTo>
                    <a:cubicBezTo>
                      <a:pt x="795" y="1199"/>
                      <a:pt x="802" y="1199"/>
                      <a:pt x="808" y="1199"/>
                    </a:cubicBezTo>
                    <a:cubicBezTo>
                      <a:pt x="1127" y="1183"/>
                      <a:pt x="1397" y="928"/>
                      <a:pt x="1397" y="594"/>
                    </a:cubicBezTo>
                    <a:cubicBezTo>
                      <a:pt x="1387" y="239"/>
                      <a:pt x="1093"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3"/>
              <p:cNvSpPr/>
              <p:nvPr/>
            </p:nvSpPr>
            <p:spPr>
              <a:xfrm>
                <a:off x="2054023" y="3257531"/>
                <a:ext cx="41386" cy="35520"/>
              </a:xfrm>
              <a:custGeom>
                <a:avLst/>
                <a:gdLst/>
                <a:ahLst/>
                <a:cxnLst/>
                <a:rect l="l" t="t" r="r" b="b"/>
                <a:pathLst>
                  <a:path w="1397" h="1199" extrusionOk="0">
                    <a:moveTo>
                      <a:pt x="788" y="0"/>
                    </a:moveTo>
                    <a:cubicBezTo>
                      <a:pt x="260" y="0"/>
                      <a:pt x="0" y="626"/>
                      <a:pt x="362" y="1019"/>
                    </a:cubicBezTo>
                    <a:cubicBezTo>
                      <a:pt x="485" y="1143"/>
                      <a:pt x="636" y="1198"/>
                      <a:pt x="783" y="1198"/>
                    </a:cubicBezTo>
                    <a:cubicBezTo>
                      <a:pt x="1091" y="1198"/>
                      <a:pt x="1386" y="956"/>
                      <a:pt x="1397" y="590"/>
                    </a:cubicBezTo>
                    <a:cubicBezTo>
                      <a:pt x="1397" y="271"/>
                      <a:pt x="1126" y="1"/>
                      <a:pt x="808" y="1"/>
                    </a:cubicBezTo>
                    <a:cubicBezTo>
                      <a:pt x="801" y="0"/>
                      <a:pt x="794"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3"/>
              <p:cNvSpPr/>
              <p:nvPr/>
            </p:nvSpPr>
            <p:spPr>
              <a:xfrm>
                <a:off x="1785976" y="3690855"/>
                <a:ext cx="42542" cy="35550"/>
              </a:xfrm>
              <a:custGeom>
                <a:avLst/>
                <a:gdLst/>
                <a:ahLst/>
                <a:cxnLst/>
                <a:rect l="l" t="t" r="r" b="b"/>
                <a:pathLst>
                  <a:path w="1436" h="1200" extrusionOk="0">
                    <a:moveTo>
                      <a:pt x="640" y="1"/>
                    </a:moveTo>
                    <a:cubicBezTo>
                      <a:pt x="320" y="1"/>
                      <a:pt x="65" y="235"/>
                      <a:pt x="35" y="543"/>
                    </a:cubicBezTo>
                    <a:cubicBezTo>
                      <a:pt x="1" y="927"/>
                      <a:pt x="312" y="1199"/>
                      <a:pt x="638" y="1199"/>
                    </a:cubicBezTo>
                    <a:cubicBezTo>
                      <a:pt x="771" y="1199"/>
                      <a:pt x="906" y="1154"/>
                      <a:pt x="1021" y="1052"/>
                    </a:cubicBezTo>
                    <a:cubicBezTo>
                      <a:pt x="1435" y="686"/>
                      <a:pt x="1197" y="34"/>
                      <a:pt x="671" y="2"/>
                    </a:cubicBezTo>
                    <a:cubicBezTo>
                      <a:pt x="661" y="1"/>
                      <a:pt x="65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3"/>
              <p:cNvSpPr/>
              <p:nvPr/>
            </p:nvSpPr>
            <p:spPr>
              <a:xfrm>
                <a:off x="1739021" y="3415550"/>
                <a:ext cx="41386" cy="35343"/>
              </a:xfrm>
              <a:custGeom>
                <a:avLst/>
                <a:gdLst/>
                <a:ahLst/>
                <a:cxnLst/>
                <a:rect l="l" t="t" r="r" b="b"/>
                <a:pathLst>
                  <a:path w="1397" h="1193" extrusionOk="0">
                    <a:moveTo>
                      <a:pt x="800" y="0"/>
                    </a:moveTo>
                    <a:cubicBezTo>
                      <a:pt x="651" y="0"/>
                      <a:pt x="499" y="59"/>
                      <a:pt x="378" y="190"/>
                    </a:cubicBezTo>
                    <a:cubicBezTo>
                      <a:pt x="1" y="567"/>
                      <a:pt x="276" y="1193"/>
                      <a:pt x="804" y="1193"/>
                    </a:cubicBezTo>
                    <a:cubicBezTo>
                      <a:pt x="810" y="1193"/>
                      <a:pt x="817" y="1193"/>
                      <a:pt x="824" y="1193"/>
                    </a:cubicBezTo>
                    <a:cubicBezTo>
                      <a:pt x="1142" y="1193"/>
                      <a:pt x="1397" y="922"/>
                      <a:pt x="1397" y="604"/>
                    </a:cubicBezTo>
                    <a:cubicBezTo>
                      <a:pt x="1397" y="241"/>
                      <a:pt x="1104" y="0"/>
                      <a:pt x="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3"/>
              <p:cNvSpPr/>
              <p:nvPr/>
            </p:nvSpPr>
            <p:spPr>
              <a:xfrm>
                <a:off x="2113421" y="3277231"/>
                <a:ext cx="41416" cy="35520"/>
              </a:xfrm>
              <a:custGeom>
                <a:avLst/>
                <a:gdLst/>
                <a:ahLst/>
                <a:cxnLst/>
                <a:rect l="l" t="t" r="r" b="b"/>
                <a:pathLst>
                  <a:path w="1398" h="1199" extrusionOk="0">
                    <a:moveTo>
                      <a:pt x="783" y="0"/>
                    </a:moveTo>
                    <a:cubicBezTo>
                      <a:pt x="636" y="0"/>
                      <a:pt x="486" y="56"/>
                      <a:pt x="363" y="179"/>
                    </a:cubicBezTo>
                    <a:cubicBezTo>
                      <a:pt x="1" y="572"/>
                      <a:pt x="260" y="1198"/>
                      <a:pt x="788" y="1198"/>
                    </a:cubicBezTo>
                    <a:cubicBezTo>
                      <a:pt x="795" y="1198"/>
                      <a:pt x="802" y="1198"/>
                      <a:pt x="808" y="1198"/>
                    </a:cubicBezTo>
                    <a:cubicBezTo>
                      <a:pt x="1127" y="1182"/>
                      <a:pt x="1397" y="927"/>
                      <a:pt x="1397" y="609"/>
                    </a:cubicBezTo>
                    <a:cubicBezTo>
                      <a:pt x="1386" y="243"/>
                      <a:pt x="1091" y="0"/>
                      <a:pt x="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3"/>
              <p:cNvSpPr/>
              <p:nvPr/>
            </p:nvSpPr>
            <p:spPr>
              <a:xfrm>
                <a:off x="2155518" y="3747913"/>
                <a:ext cx="41268" cy="35550"/>
              </a:xfrm>
              <a:custGeom>
                <a:avLst/>
                <a:gdLst/>
                <a:ahLst/>
                <a:cxnLst/>
                <a:rect l="l" t="t" r="r" b="b"/>
                <a:pathLst>
                  <a:path w="1393" h="1200" extrusionOk="0">
                    <a:moveTo>
                      <a:pt x="781" y="1"/>
                    </a:moveTo>
                    <a:cubicBezTo>
                      <a:pt x="265" y="1"/>
                      <a:pt x="1" y="616"/>
                      <a:pt x="342" y="1004"/>
                    </a:cubicBezTo>
                    <a:cubicBezTo>
                      <a:pt x="466" y="1139"/>
                      <a:pt x="625" y="1199"/>
                      <a:pt x="781" y="1199"/>
                    </a:cubicBezTo>
                    <a:cubicBezTo>
                      <a:pt x="1086" y="1199"/>
                      <a:pt x="1382" y="970"/>
                      <a:pt x="1393" y="622"/>
                    </a:cubicBezTo>
                    <a:cubicBezTo>
                      <a:pt x="1393" y="288"/>
                      <a:pt x="1138" y="18"/>
                      <a:pt x="820" y="2"/>
                    </a:cubicBezTo>
                    <a:cubicBezTo>
                      <a:pt x="807" y="1"/>
                      <a:pt x="794"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3"/>
              <p:cNvSpPr/>
              <p:nvPr/>
            </p:nvSpPr>
            <p:spPr>
              <a:xfrm>
                <a:off x="1921392" y="3277320"/>
                <a:ext cx="41386" cy="35550"/>
              </a:xfrm>
              <a:custGeom>
                <a:avLst/>
                <a:gdLst/>
                <a:ahLst/>
                <a:cxnLst/>
                <a:rect l="l" t="t" r="r" b="b"/>
                <a:pathLst>
                  <a:path w="1397" h="1200" extrusionOk="0">
                    <a:moveTo>
                      <a:pt x="592" y="1"/>
                    </a:moveTo>
                    <a:cubicBezTo>
                      <a:pt x="586" y="1"/>
                      <a:pt x="580" y="1"/>
                      <a:pt x="573" y="1"/>
                    </a:cubicBezTo>
                    <a:cubicBezTo>
                      <a:pt x="255" y="17"/>
                      <a:pt x="0" y="272"/>
                      <a:pt x="0" y="606"/>
                    </a:cubicBezTo>
                    <a:cubicBezTo>
                      <a:pt x="0" y="961"/>
                      <a:pt x="297" y="1199"/>
                      <a:pt x="603" y="1199"/>
                    </a:cubicBezTo>
                    <a:cubicBezTo>
                      <a:pt x="751" y="1199"/>
                      <a:pt x="900" y="1144"/>
                      <a:pt x="1019" y="1020"/>
                    </a:cubicBezTo>
                    <a:cubicBezTo>
                      <a:pt x="1396" y="642"/>
                      <a:pt x="112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3"/>
              <p:cNvSpPr/>
              <p:nvPr/>
            </p:nvSpPr>
            <p:spPr>
              <a:xfrm>
                <a:off x="2257340" y="3453204"/>
                <a:ext cx="36617" cy="35432"/>
              </a:xfrm>
              <a:custGeom>
                <a:avLst/>
                <a:gdLst/>
                <a:ahLst/>
                <a:cxnLst/>
                <a:rect l="l" t="t" r="r" b="b"/>
                <a:pathLst>
                  <a:path w="1236" h="1196" extrusionOk="0">
                    <a:moveTo>
                      <a:pt x="619" y="1"/>
                    </a:moveTo>
                    <a:cubicBezTo>
                      <a:pt x="329" y="1"/>
                      <a:pt x="41" y="188"/>
                      <a:pt x="25" y="574"/>
                    </a:cubicBezTo>
                    <a:cubicBezTo>
                      <a:pt x="0" y="984"/>
                      <a:pt x="305" y="1196"/>
                      <a:pt x="613" y="1196"/>
                    </a:cubicBezTo>
                    <a:cubicBezTo>
                      <a:pt x="903" y="1196"/>
                      <a:pt x="1196" y="1008"/>
                      <a:pt x="1219" y="622"/>
                    </a:cubicBezTo>
                    <a:cubicBezTo>
                      <a:pt x="1235" y="212"/>
                      <a:pt x="927"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3"/>
              <p:cNvSpPr/>
              <p:nvPr/>
            </p:nvSpPr>
            <p:spPr>
              <a:xfrm>
                <a:off x="2259947" y="3649173"/>
                <a:ext cx="41386" cy="35165"/>
              </a:xfrm>
              <a:custGeom>
                <a:avLst/>
                <a:gdLst/>
                <a:ahLst/>
                <a:cxnLst/>
                <a:rect l="l" t="t" r="r" b="b"/>
                <a:pathLst>
                  <a:path w="1397" h="1187" extrusionOk="0">
                    <a:moveTo>
                      <a:pt x="606" y="0"/>
                    </a:moveTo>
                    <a:cubicBezTo>
                      <a:pt x="303" y="0"/>
                      <a:pt x="17" y="234"/>
                      <a:pt x="17" y="597"/>
                    </a:cubicBezTo>
                    <a:cubicBezTo>
                      <a:pt x="1" y="915"/>
                      <a:pt x="271" y="1186"/>
                      <a:pt x="590" y="1186"/>
                    </a:cubicBezTo>
                    <a:cubicBezTo>
                      <a:pt x="596" y="1186"/>
                      <a:pt x="603" y="1186"/>
                      <a:pt x="610" y="1186"/>
                    </a:cubicBezTo>
                    <a:cubicBezTo>
                      <a:pt x="1137" y="1186"/>
                      <a:pt x="1397" y="560"/>
                      <a:pt x="1035" y="183"/>
                    </a:cubicBezTo>
                    <a:cubicBezTo>
                      <a:pt x="909" y="57"/>
                      <a:pt x="756" y="0"/>
                      <a:pt x="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3"/>
              <p:cNvSpPr/>
              <p:nvPr/>
            </p:nvSpPr>
            <p:spPr>
              <a:xfrm>
                <a:off x="2271737" y="3589834"/>
                <a:ext cx="41860" cy="35550"/>
              </a:xfrm>
              <a:custGeom>
                <a:avLst/>
                <a:gdLst/>
                <a:ahLst/>
                <a:cxnLst/>
                <a:rect l="l" t="t" r="r" b="b"/>
                <a:pathLst>
                  <a:path w="1413" h="1200" extrusionOk="0">
                    <a:moveTo>
                      <a:pt x="795" y="0"/>
                    </a:moveTo>
                    <a:cubicBezTo>
                      <a:pt x="652" y="0"/>
                      <a:pt x="506" y="51"/>
                      <a:pt x="383" y="165"/>
                    </a:cubicBezTo>
                    <a:cubicBezTo>
                      <a:pt x="1" y="531"/>
                      <a:pt x="255" y="1183"/>
                      <a:pt x="781" y="1199"/>
                    </a:cubicBezTo>
                    <a:cubicBezTo>
                      <a:pt x="1115" y="1199"/>
                      <a:pt x="1370" y="944"/>
                      <a:pt x="1401" y="626"/>
                    </a:cubicBezTo>
                    <a:cubicBezTo>
                      <a:pt x="1412" y="253"/>
                      <a:pt x="1112"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3"/>
              <p:cNvSpPr/>
              <p:nvPr/>
            </p:nvSpPr>
            <p:spPr>
              <a:xfrm>
                <a:off x="1741716" y="3613801"/>
                <a:ext cx="41712" cy="35609"/>
              </a:xfrm>
              <a:custGeom>
                <a:avLst/>
                <a:gdLst/>
                <a:ahLst/>
                <a:cxnLst/>
                <a:rect l="l" t="t" r="r" b="b"/>
                <a:pathLst>
                  <a:path w="1408" h="1202" extrusionOk="0">
                    <a:moveTo>
                      <a:pt x="777" y="1"/>
                    </a:moveTo>
                    <a:cubicBezTo>
                      <a:pt x="640" y="1"/>
                      <a:pt x="501" y="47"/>
                      <a:pt x="382" y="151"/>
                    </a:cubicBezTo>
                    <a:cubicBezTo>
                      <a:pt x="0" y="517"/>
                      <a:pt x="239" y="1186"/>
                      <a:pt x="780" y="1202"/>
                    </a:cubicBezTo>
                    <a:cubicBezTo>
                      <a:pt x="1099" y="1202"/>
                      <a:pt x="1369" y="963"/>
                      <a:pt x="1385" y="629"/>
                    </a:cubicBezTo>
                    <a:cubicBezTo>
                      <a:pt x="1408" y="260"/>
                      <a:pt x="1100" y="1"/>
                      <a:pt x="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3"/>
              <p:cNvSpPr/>
              <p:nvPr/>
            </p:nvSpPr>
            <p:spPr>
              <a:xfrm>
                <a:off x="1721453" y="3475393"/>
                <a:ext cx="41831" cy="35402"/>
              </a:xfrm>
              <a:custGeom>
                <a:avLst/>
                <a:gdLst/>
                <a:ahLst/>
                <a:cxnLst/>
                <a:rect l="l" t="t" r="r" b="b"/>
                <a:pathLst>
                  <a:path w="1412" h="1195" extrusionOk="0">
                    <a:moveTo>
                      <a:pt x="796" y="0"/>
                    </a:moveTo>
                    <a:cubicBezTo>
                      <a:pt x="271" y="0"/>
                      <a:pt x="0" y="653"/>
                      <a:pt x="382" y="1019"/>
                    </a:cubicBezTo>
                    <a:cubicBezTo>
                      <a:pt x="503" y="1140"/>
                      <a:pt x="651" y="1194"/>
                      <a:pt x="797" y="1194"/>
                    </a:cubicBezTo>
                    <a:cubicBezTo>
                      <a:pt x="1110" y="1194"/>
                      <a:pt x="1412" y="943"/>
                      <a:pt x="1401" y="573"/>
                    </a:cubicBezTo>
                    <a:cubicBezTo>
                      <a:pt x="1385"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3"/>
              <p:cNvSpPr/>
              <p:nvPr/>
            </p:nvSpPr>
            <p:spPr>
              <a:xfrm>
                <a:off x="1945240" y="3809711"/>
                <a:ext cx="41712" cy="35550"/>
              </a:xfrm>
              <a:custGeom>
                <a:avLst/>
                <a:gdLst/>
                <a:ahLst/>
                <a:cxnLst/>
                <a:rect l="l" t="t" r="r" b="b"/>
                <a:pathLst>
                  <a:path w="1408" h="1200" extrusionOk="0">
                    <a:moveTo>
                      <a:pt x="628" y="1"/>
                    </a:moveTo>
                    <a:cubicBezTo>
                      <a:pt x="293" y="1"/>
                      <a:pt x="23" y="256"/>
                      <a:pt x="23" y="574"/>
                    </a:cubicBezTo>
                    <a:cubicBezTo>
                      <a:pt x="1" y="947"/>
                      <a:pt x="297" y="1200"/>
                      <a:pt x="614" y="1200"/>
                    </a:cubicBezTo>
                    <a:cubicBezTo>
                      <a:pt x="756" y="1200"/>
                      <a:pt x="902" y="1149"/>
                      <a:pt x="1026" y="1035"/>
                    </a:cubicBezTo>
                    <a:cubicBezTo>
                      <a:pt x="1408" y="669"/>
                      <a:pt x="1153" y="17"/>
                      <a:pt x="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3"/>
              <p:cNvSpPr/>
              <p:nvPr/>
            </p:nvSpPr>
            <p:spPr>
              <a:xfrm>
                <a:off x="2212339" y="3374016"/>
                <a:ext cx="41831" cy="35372"/>
              </a:xfrm>
              <a:custGeom>
                <a:avLst/>
                <a:gdLst/>
                <a:ahLst/>
                <a:cxnLst/>
                <a:rect l="l" t="t" r="r" b="b"/>
                <a:pathLst>
                  <a:path w="1412" h="1194" extrusionOk="0">
                    <a:moveTo>
                      <a:pt x="797" y="0"/>
                    </a:moveTo>
                    <a:cubicBezTo>
                      <a:pt x="651" y="0"/>
                      <a:pt x="503" y="54"/>
                      <a:pt x="382" y="175"/>
                    </a:cubicBezTo>
                    <a:cubicBezTo>
                      <a:pt x="0" y="541"/>
                      <a:pt x="255" y="1194"/>
                      <a:pt x="796" y="1194"/>
                    </a:cubicBezTo>
                    <a:cubicBezTo>
                      <a:pt x="1114" y="1194"/>
                      <a:pt x="1385" y="939"/>
                      <a:pt x="1401" y="621"/>
                    </a:cubicBezTo>
                    <a:cubicBezTo>
                      <a:pt x="1412" y="251"/>
                      <a:pt x="1110" y="0"/>
                      <a:pt x="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3"/>
              <p:cNvSpPr/>
              <p:nvPr/>
            </p:nvSpPr>
            <p:spPr>
              <a:xfrm>
                <a:off x="1879887" y="3790395"/>
                <a:ext cx="41534" cy="35194"/>
              </a:xfrm>
              <a:custGeom>
                <a:avLst/>
                <a:gdLst/>
                <a:ahLst/>
                <a:cxnLst/>
                <a:rect l="l" t="t" r="r" b="b"/>
                <a:pathLst>
                  <a:path w="1402" h="1188" extrusionOk="0">
                    <a:moveTo>
                      <a:pt x="796" y="0"/>
                    </a:moveTo>
                    <a:cubicBezTo>
                      <a:pt x="271" y="0"/>
                      <a:pt x="0" y="637"/>
                      <a:pt x="382" y="1019"/>
                    </a:cubicBezTo>
                    <a:cubicBezTo>
                      <a:pt x="499" y="1135"/>
                      <a:pt x="644" y="1187"/>
                      <a:pt x="788" y="1187"/>
                    </a:cubicBezTo>
                    <a:cubicBezTo>
                      <a:pt x="1097" y="1187"/>
                      <a:pt x="1401" y="948"/>
                      <a:pt x="1401" y="589"/>
                    </a:cubicBezTo>
                    <a:cubicBezTo>
                      <a:pt x="1401" y="255"/>
                      <a:pt x="1130"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3"/>
              <p:cNvSpPr/>
              <p:nvPr/>
            </p:nvSpPr>
            <p:spPr>
              <a:xfrm>
                <a:off x="2084063" y="3787551"/>
                <a:ext cx="41060" cy="35520"/>
              </a:xfrm>
              <a:custGeom>
                <a:avLst/>
                <a:gdLst/>
                <a:ahLst/>
                <a:cxnLst/>
                <a:rect l="l" t="t" r="r" b="b"/>
                <a:pathLst>
                  <a:path w="1386" h="1199" extrusionOk="0">
                    <a:moveTo>
                      <a:pt x="589" y="1"/>
                    </a:moveTo>
                    <a:cubicBezTo>
                      <a:pt x="255" y="1"/>
                      <a:pt x="1" y="271"/>
                      <a:pt x="1" y="606"/>
                    </a:cubicBezTo>
                    <a:cubicBezTo>
                      <a:pt x="1" y="960"/>
                      <a:pt x="291" y="1199"/>
                      <a:pt x="597" y="1199"/>
                    </a:cubicBezTo>
                    <a:cubicBezTo>
                      <a:pt x="744" y="1199"/>
                      <a:pt x="895" y="1144"/>
                      <a:pt x="1019" y="1019"/>
                    </a:cubicBezTo>
                    <a:cubicBezTo>
                      <a:pt x="1385" y="653"/>
                      <a:pt x="1131"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3"/>
              <p:cNvSpPr/>
              <p:nvPr/>
            </p:nvSpPr>
            <p:spPr>
              <a:xfrm>
                <a:off x="1702582" y="3534791"/>
                <a:ext cx="40438" cy="34898"/>
              </a:xfrm>
              <a:custGeom>
                <a:avLst/>
                <a:gdLst/>
                <a:ahLst/>
                <a:cxnLst/>
                <a:rect l="l" t="t" r="r" b="b"/>
                <a:pathLst>
                  <a:path w="1365" h="1178" extrusionOk="0">
                    <a:moveTo>
                      <a:pt x="764" y="1"/>
                    </a:moveTo>
                    <a:cubicBezTo>
                      <a:pt x="239" y="17"/>
                      <a:pt x="0" y="654"/>
                      <a:pt x="366" y="1020"/>
                    </a:cubicBezTo>
                    <a:cubicBezTo>
                      <a:pt x="486" y="1129"/>
                      <a:pt x="628" y="1178"/>
                      <a:pt x="767" y="1178"/>
                    </a:cubicBezTo>
                    <a:cubicBezTo>
                      <a:pt x="1074" y="1178"/>
                      <a:pt x="1364" y="940"/>
                      <a:pt x="1353" y="590"/>
                    </a:cubicBezTo>
                    <a:cubicBezTo>
                      <a:pt x="1353" y="256"/>
                      <a:pt x="1083"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3"/>
              <p:cNvSpPr/>
              <p:nvPr/>
            </p:nvSpPr>
            <p:spPr>
              <a:xfrm>
                <a:off x="2234143" y="3708808"/>
                <a:ext cx="41416" cy="35165"/>
              </a:xfrm>
              <a:custGeom>
                <a:avLst/>
                <a:gdLst/>
                <a:ahLst/>
                <a:cxnLst/>
                <a:rect l="l" t="t" r="r" b="b"/>
                <a:pathLst>
                  <a:path w="1398" h="1187" extrusionOk="0">
                    <a:moveTo>
                      <a:pt x="789" y="0"/>
                    </a:moveTo>
                    <a:cubicBezTo>
                      <a:pt x="276" y="0"/>
                      <a:pt x="1" y="626"/>
                      <a:pt x="378" y="1003"/>
                    </a:cubicBezTo>
                    <a:cubicBezTo>
                      <a:pt x="499" y="1129"/>
                      <a:pt x="651" y="1186"/>
                      <a:pt x="801" y="1186"/>
                    </a:cubicBezTo>
                    <a:cubicBezTo>
                      <a:pt x="1104" y="1186"/>
                      <a:pt x="1397" y="952"/>
                      <a:pt x="1397" y="589"/>
                    </a:cubicBezTo>
                    <a:cubicBezTo>
                      <a:pt x="1397" y="271"/>
                      <a:pt x="1142" y="1"/>
                      <a:pt x="808" y="1"/>
                    </a:cubicBezTo>
                    <a:cubicBezTo>
                      <a:pt x="802" y="0"/>
                      <a:pt x="795" y="0"/>
                      <a:pt x="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3"/>
              <p:cNvSpPr/>
              <p:nvPr/>
            </p:nvSpPr>
            <p:spPr>
              <a:xfrm>
                <a:off x="1765298" y="3358907"/>
                <a:ext cx="41386" cy="35017"/>
              </a:xfrm>
              <a:custGeom>
                <a:avLst/>
                <a:gdLst/>
                <a:ahLst/>
                <a:cxnLst/>
                <a:rect l="l" t="t" r="r" b="b"/>
                <a:pathLst>
                  <a:path w="1397" h="1182" extrusionOk="0">
                    <a:moveTo>
                      <a:pt x="620" y="1"/>
                    </a:moveTo>
                    <a:cubicBezTo>
                      <a:pt x="615" y="1"/>
                      <a:pt x="610" y="1"/>
                      <a:pt x="605" y="1"/>
                    </a:cubicBezTo>
                    <a:cubicBezTo>
                      <a:pt x="287" y="1"/>
                      <a:pt x="16" y="255"/>
                      <a:pt x="0" y="574"/>
                    </a:cubicBezTo>
                    <a:cubicBezTo>
                      <a:pt x="16" y="892"/>
                      <a:pt x="255" y="1147"/>
                      <a:pt x="557" y="1179"/>
                    </a:cubicBezTo>
                    <a:cubicBezTo>
                      <a:pt x="577" y="1180"/>
                      <a:pt x="597" y="1181"/>
                      <a:pt x="616" y="1181"/>
                    </a:cubicBezTo>
                    <a:cubicBezTo>
                      <a:pt x="1366" y="1181"/>
                      <a:pt x="1397"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3"/>
              <p:cNvSpPr/>
              <p:nvPr/>
            </p:nvSpPr>
            <p:spPr>
              <a:xfrm>
                <a:off x="2000372" y="3238659"/>
                <a:ext cx="36113" cy="34691"/>
              </a:xfrm>
              <a:custGeom>
                <a:avLst/>
                <a:gdLst/>
                <a:ahLst/>
                <a:cxnLst/>
                <a:rect l="l" t="t" r="r" b="b"/>
                <a:pathLst>
                  <a:path w="1219" h="1171" extrusionOk="0">
                    <a:moveTo>
                      <a:pt x="608" y="1"/>
                    </a:moveTo>
                    <a:cubicBezTo>
                      <a:pt x="325" y="1"/>
                      <a:pt x="40" y="188"/>
                      <a:pt x="24" y="558"/>
                    </a:cubicBezTo>
                    <a:cubicBezTo>
                      <a:pt x="0" y="968"/>
                      <a:pt x="301" y="1171"/>
                      <a:pt x="602" y="1171"/>
                    </a:cubicBezTo>
                    <a:cubicBezTo>
                      <a:pt x="910" y="1171"/>
                      <a:pt x="1218" y="960"/>
                      <a:pt x="1186" y="542"/>
                    </a:cubicBezTo>
                    <a:cubicBezTo>
                      <a:pt x="1162" y="180"/>
                      <a:pt x="886"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3"/>
              <p:cNvSpPr/>
              <p:nvPr/>
            </p:nvSpPr>
            <p:spPr>
              <a:xfrm>
                <a:off x="1821408" y="3770576"/>
                <a:ext cx="40438" cy="34632"/>
              </a:xfrm>
              <a:custGeom>
                <a:avLst/>
                <a:gdLst/>
                <a:ahLst/>
                <a:cxnLst/>
                <a:rect l="l" t="t" r="r" b="b"/>
                <a:pathLst>
                  <a:path w="1365" h="1169" extrusionOk="0">
                    <a:moveTo>
                      <a:pt x="777" y="0"/>
                    </a:moveTo>
                    <a:cubicBezTo>
                      <a:pt x="768" y="0"/>
                      <a:pt x="758" y="0"/>
                      <a:pt x="749" y="1"/>
                    </a:cubicBezTo>
                    <a:cubicBezTo>
                      <a:pt x="223" y="17"/>
                      <a:pt x="1" y="653"/>
                      <a:pt x="383" y="1004"/>
                    </a:cubicBezTo>
                    <a:cubicBezTo>
                      <a:pt x="501" y="1117"/>
                      <a:pt x="642" y="1168"/>
                      <a:pt x="778" y="1168"/>
                    </a:cubicBezTo>
                    <a:cubicBezTo>
                      <a:pt x="1081" y="1168"/>
                      <a:pt x="1364" y="920"/>
                      <a:pt x="1353" y="558"/>
                    </a:cubicBezTo>
                    <a:cubicBezTo>
                      <a:pt x="1338" y="249"/>
                      <a:pt x="1083"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3"/>
              <p:cNvSpPr/>
              <p:nvPr/>
            </p:nvSpPr>
            <p:spPr>
              <a:xfrm>
                <a:off x="1999661" y="3827634"/>
                <a:ext cx="40438" cy="34780"/>
              </a:xfrm>
              <a:custGeom>
                <a:avLst/>
                <a:gdLst/>
                <a:ahLst/>
                <a:cxnLst/>
                <a:rect l="l" t="t" r="r" b="b"/>
                <a:pathLst>
                  <a:path w="1365" h="1174" extrusionOk="0">
                    <a:moveTo>
                      <a:pt x="748" y="1"/>
                    </a:moveTo>
                    <a:cubicBezTo>
                      <a:pt x="223" y="17"/>
                      <a:pt x="0" y="653"/>
                      <a:pt x="382" y="1019"/>
                    </a:cubicBezTo>
                    <a:cubicBezTo>
                      <a:pt x="494" y="1126"/>
                      <a:pt x="630" y="1174"/>
                      <a:pt x="763" y="1174"/>
                    </a:cubicBezTo>
                    <a:cubicBezTo>
                      <a:pt x="1068" y="1174"/>
                      <a:pt x="1364" y="928"/>
                      <a:pt x="1353" y="574"/>
                    </a:cubicBezTo>
                    <a:cubicBezTo>
                      <a:pt x="1337" y="255"/>
                      <a:pt x="1067" y="1"/>
                      <a:pt x="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3"/>
              <p:cNvSpPr/>
              <p:nvPr/>
            </p:nvSpPr>
            <p:spPr>
              <a:xfrm>
                <a:off x="2173175" y="3295243"/>
                <a:ext cx="40586" cy="34839"/>
              </a:xfrm>
              <a:custGeom>
                <a:avLst/>
                <a:gdLst/>
                <a:ahLst/>
                <a:cxnLst/>
                <a:rect l="l" t="t" r="r" b="b"/>
                <a:pathLst>
                  <a:path w="1370" h="1176" extrusionOk="0">
                    <a:moveTo>
                      <a:pt x="781" y="1"/>
                    </a:moveTo>
                    <a:cubicBezTo>
                      <a:pt x="256" y="17"/>
                      <a:pt x="1" y="638"/>
                      <a:pt x="383" y="1004"/>
                    </a:cubicBezTo>
                    <a:cubicBezTo>
                      <a:pt x="502" y="1123"/>
                      <a:pt x="647" y="1176"/>
                      <a:pt x="790" y="1176"/>
                    </a:cubicBezTo>
                    <a:cubicBezTo>
                      <a:pt x="1087" y="1176"/>
                      <a:pt x="1370" y="945"/>
                      <a:pt x="1370" y="590"/>
                    </a:cubicBezTo>
                    <a:cubicBezTo>
                      <a:pt x="1370" y="272"/>
                      <a:pt x="1099"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3"/>
              <p:cNvSpPr/>
              <p:nvPr/>
            </p:nvSpPr>
            <p:spPr>
              <a:xfrm>
                <a:off x="2291082" y="3530555"/>
                <a:ext cx="41831" cy="35402"/>
              </a:xfrm>
              <a:custGeom>
                <a:avLst/>
                <a:gdLst/>
                <a:ahLst/>
                <a:cxnLst/>
                <a:rect l="l" t="t" r="r" b="b"/>
                <a:pathLst>
                  <a:path w="1412" h="1195" extrusionOk="0">
                    <a:moveTo>
                      <a:pt x="812" y="1"/>
                    </a:moveTo>
                    <a:cubicBezTo>
                      <a:pt x="271" y="1"/>
                      <a:pt x="0" y="653"/>
                      <a:pt x="398" y="1019"/>
                    </a:cubicBezTo>
                    <a:cubicBezTo>
                      <a:pt x="519" y="1140"/>
                      <a:pt x="666" y="1194"/>
                      <a:pt x="809" y="1194"/>
                    </a:cubicBezTo>
                    <a:cubicBezTo>
                      <a:pt x="1118" y="1194"/>
                      <a:pt x="1412" y="944"/>
                      <a:pt x="1401" y="574"/>
                    </a:cubicBezTo>
                    <a:cubicBezTo>
                      <a:pt x="1385" y="255"/>
                      <a:pt x="1130" y="1"/>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3"/>
              <p:cNvSpPr/>
              <p:nvPr/>
            </p:nvSpPr>
            <p:spPr>
              <a:xfrm>
                <a:off x="1864779" y="3258005"/>
                <a:ext cx="39638" cy="34276"/>
              </a:xfrm>
              <a:custGeom>
                <a:avLst/>
                <a:gdLst/>
                <a:ahLst/>
                <a:cxnLst/>
                <a:rect l="l" t="t" r="r" b="b"/>
                <a:pathLst>
                  <a:path w="1338" h="1157" extrusionOk="0">
                    <a:moveTo>
                      <a:pt x="574" y="0"/>
                    </a:moveTo>
                    <a:cubicBezTo>
                      <a:pt x="256" y="16"/>
                      <a:pt x="17" y="271"/>
                      <a:pt x="1" y="574"/>
                    </a:cubicBezTo>
                    <a:cubicBezTo>
                      <a:pt x="1" y="920"/>
                      <a:pt x="288" y="1156"/>
                      <a:pt x="588" y="1156"/>
                    </a:cubicBezTo>
                    <a:cubicBezTo>
                      <a:pt x="728" y="1156"/>
                      <a:pt x="871" y="1104"/>
                      <a:pt x="988" y="987"/>
                    </a:cubicBezTo>
                    <a:cubicBezTo>
                      <a:pt x="1338" y="621"/>
                      <a:pt x="1083"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3"/>
              <p:cNvSpPr/>
              <p:nvPr/>
            </p:nvSpPr>
            <p:spPr>
              <a:xfrm>
                <a:off x="2138306" y="3808319"/>
                <a:ext cx="40408" cy="33950"/>
              </a:xfrm>
              <a:custGeom>
                <a:avLst/>
                <a:gdLst/>
                <a:ahLst/>
                <a:cxnLst/>
                <a:rect l="l" t="t" r="r" b="b"/>
                <a:pathLst>
                  <a:path w="1364" h="1146" extrusionOk="0">
                    <a:moveTo>
                      <a:pt x="764" y="0"/>
                    </a:moveTo>
                    <a:cubicBezTo>
                      <a:pt x="255" y="0"/>
                      <a:pt x="0" y="637"/>
                      <a:pt x="382" y="987"/>
                    </a:cubicBezTo>
                    <a:cubicBezTo>
                      <a:pt x="496" y="1096"/>
                      <a:pt x="635" y="1145"/>
                      <a:pt x="772" y="1145"/>
                    </a:cubicBezTo>
                    <a:cubicBezTo>
                      <a:pt x="1074" y="1145"/>
                      <a:pt x="1364" y="908"/>
                      <a:pt x="1353" y="557"/>
                    </a:cubicBezTo>
                    <a:cubicBezTo>
                      <a:pt x="1321" y="239"/>
                      <a:pt x="1082"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3"/>
              <p:cNvSpPr/>
              <p:nvPr/>
            </p:nvSpPr>
            <p:spPr>
              <a:xfrm>
                <a:off x="1722371" y="3673910"/>
                <a:ext cx="40438" cy="34158"/>
              </a:xfrm>
              <a:custGeom>
                <a:avLst/>
                <a:gdLst/>
                <a:ahLst/>
                <a:cxnLst/>
                <a:rect l="l" t="t" r="r" b="b"/>
                <a:pathLst>
                  <a:path w="1365" h="1153" extrusionOk="0">
                    <a:moveTo>
                      <a:pt x="765" y="1"/>
                    </a:moveTo>
                    <a:cubicBezTo>
                      <a:pt x="256" y="1"/>
                      <a:pt x="1" y="637"/>
                      <a:pt x="383" y="988"/>
                    </a:cubicBezTo>
                    <a:cubicBezTo>
                      <a:pt x="497" y="1102"/>
                      <a:pt x="637" y="1153"/>
                      <a:pt x="774" y="1153"/>
                    </a:cubicBezTo>
                    <a:cubicBezTo>
                      <a:pt x="1075" y="1153"/>
                      <a:pt x="1365" y="908"/>
                      <a:pt x="1354" y="558"/>
                    </a:cubicBezTo>
                    <a:cubicBezTo>
                      <a:pt x="1338" y="255"/>
                      <a:pt x="1083" y="1"/>
                      <a:pt x="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3"/>
              <p:cNvSpPr/>
              <p:nvPr/>
            </p:nvSpPr>
            <p:spPr>
              <a:xfrm>
                <a:off x="2272596" y="3394665"/>
                <a:ext cx="40201" cy="34306"/>
              </a:xfrm>
              <a:custGeom>
                <a:avLst/>
                <a:gdLst/>
                <a:ahLst/>
                <a:cxnLst/>
                <a:rect l="l" t="t" r="r" b="b"/>
                <a:pathLst>
                  <a:path w="1357" h="1158" extrusionOk="0">
                    <a:moveTo>
                      <a:pt x="759" y="1"/>
                    </a:moveTo>
                    <a:cubicBezTo>
                      <a:pt x="269" y="1"/>
                      <a:pt x="0" y="591"/>
                      <a:pt x="338" y="959"/>
                    </a:cubicBezTo>
                    <a:cubicBezTo>
                      <a:pt x="459" y="1096"/>
                      <a:pt x="616" y="1157"/>
                      <a:pt x="770" y="1157"/>
                    </a:cubicBezTo>
                    <a:cubicBezTo>
                      <a:pt x="1063" y="1157"/>
                      <a:pt x="1346" y="936"/>
                      <a:pt x="1356" y="592"/>
                    </a:cubicBezTo>
                    <a:cubicBezTo>
                      <a:pt x="1356" y="290"/>
                      <a:pt x="1118" y="35"/>
                      <a:pt x="815" y="4"/>
                    </a:cubicBezTo>
                    <a:cubicBezTo>
                      <a:pt x="796" y="2"/>
                      <a:pt x="777" y="1"/>
                      <a:pt x="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3"/>
              <p:cNvSpPr/>
              <p:nvPr/>
            </p:nvSpPr>
            <p:spPr>
              <a:xfrm>
                <a:off x="1768586" y="3751142"/>
                <a:ext cx="33032" cy="33269"/>
              </a:xfrm>
              <a:custGeom>
                <a:avLst/>
                <a:gdLst/>
                <a:ahLst/>
                <a:cxnLst/>
                <a:rect l="l" t="t" r="r" b="b"/>
                <a:pathLst>
                  <a:path w="1115" h="1123" extrusionOk="0">
                    <a:moveTo>
                      <a:pt x="558" y="0"/>
                    </a:moveTo>
                    <a:cubicBezTo>
                      <a:pt x="279" y="0"/>
                      <a:pt x="1" y="187"/>
                      <a:pt x="1" y="561"/>
                    </a:cubicBezTo>
                    <a:cubicBezTo>
                      <a:pt x="1" y="935"/>
                      <a:pt x="279" y="1122"/>
                      <a:pt x="558" y="1122"/>
                    </a:cubicBezTo>
                    <a:cubicBezTo>
                      <a:pt x="836" y="1122"/>
                      <a:pt x="1115" y="935"/>
                      <a:pt x="1115" y="561"/>
                    </a:cubicBezTo>
                    <a:cubicBezTo>
                      <a:pt x="1115" y="187"/>
                      <a:pt x="836"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3"/>
              <p:cNvSpPr/>
              <p:nvPr/>
            </p:nvSpPr>
            <p:spPr>
              <a:xfrm>
                <a:off x="2215628" y="3768710"/>
                <a:ext cx="39638" cy="33506"/>
              </a:xfrm>
              <a:custGeom>
                <a:avLst/>
                <a:gdLst/>
                <a:ahLst/>
                <a:cxnLst/>
                <a:rect l="l" t="t" r="r" b="b"/>
                <a:pathLst>
                  <a:path w="1338" h="1131" extrusionOk="0">
                    <a:moveTo>
                      <a:pt x="755" y="1"/>
                    </a:moveTo>
                    <a:cubicBezTo>
                      <a:pt x="620" y="1"/>
                      <a:pt x="481" y="49"/>
                      <a:pt x="367" y="159"/>
                    </a:cubicBezTo>
                    <a:cubicBezTo>
                      <a:pt x="0" y="509"/>
                      <a:pt x="255" y="1130"/>
                      <a:pt x="749" y="1130"/>
                    </a:cubicBezTo>
                    <a:cubicBezTo>
                      <a:pt x="1067" y="1130"/>
                      <a:pt x="1322" y="891"/>
                      <a:pt x="1338" y="573"/>
                    </a:cubicBezTo>
                    <a:cubicBezTo>
                      <a:pt x="1338" y="234"/>
                      <a:pt x="1053"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3"/>
              <p:cNvSpPr/>
              <p:nvPr/>
            </p:nvSpPr>
            <p:spPr>
              <a:xfrm>
                <a:off x="1683711" y="3595167"/>
                <a:ext cx="38690" cy="33121"/>
              </a:xfrm>
              <a:custGeom>
                <a:avLst/>
                <a:gdLst/>
                <a:ahLst/>
                <a:cxnLst/>
                <a:rect l="l" t="t" r="r" b="b"/>
                <a:pathLst>
                  <a:path w="1306" h="1118" extrusionOk="0">
                    <a:moveTo>
                      <a:pt x="733" y="0"/>
                    </a:moveTo>
                    <a:cubicBezTo>
                      <a:pt x="239" y="16"/>
                      <a:pt x="1" y="621"/>
                      <a:pt x="351" y="955"/>
                    </a:cubicBezTo>
                    <a:cubicBezTo>
                      <a:pt x="468" y="1068"/>
                      <a:pt x="608" y="1118"/>
                      <a:pt x="745" y="1118"/>
                    </a:cubicBezTo>
                    <a:cubicBezTo>
                      <a:pt x="1034" y="1118"/>
                      <a:pt x="1306" y="893"/>
                      <a:pt x="1306" y="558"/>
                    </a:cubicBezTo>
                    <a:cubicBezTo>
                      <a:pt x="1290" y="239"/>
                      <a:pt x="1035"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3"/>
              <p:cNvSpPr/>
              <p:nvPr/>
            </p:nvSpPr>
            <p:spPr>
              <a:xfrm>
                <a:off x="2233551" y="3315447"/>
                <a:ext cx="39490" cy="33595"/>
              </a:xfrm>
              <a:custGeom>
                <a:avLst/>
                <a:gdLst/>
                <a:ahLst/>
                <a:cxnLst/>
                <a:rect l="l" t="t" r="r" b="b"/>
                <a:pathLst>
                  <a:path w="1333" h="1134" extrusionOk="0">
                    <a:moveTo>
                      <a:pt x="750" y="1"/>
                    </a:moveTo>
                    <a:cubicBezTo>
                      <a:pt x="610" y="1"/>
                      <a:pt x="467" y="51"/>
                      <a:pt x="351" y="163"/>
                    </a:cubicBezTo>
                    <a:cubicBezTo>
                      <a:pt x="0" y="513"/>
                      <a:pt x="239" y="1134"/>
                      <a:pt x="748" y="1134"/>
                    </a:cubicBezTo>
                    <a:cubicBezTo>
                      <a:pt x="1051" y="1134"/>
                      <a:pt x="1306" y="895"/>
                      <a:pt x="1322" y="576"/>
                    </a:cubicBezTo>
                    <a:cubicBezTo>
                      <a:pt x="1332" y="230"/>
                      <a:pt x="1048"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3"/>
              <p:cNvSpPr/>
              <p:nvPr/>
            </p:nvSpPr>
            <p:spPr>
              <a:xfrm>
                <a:off x="1780377" y="3300428"/>
                <a:ext cx="39016" cy="33032"/>
              </a:xfrm>
              <a:custGeom>
                <a:avLst/>
                <a:gdLst/>
                <a:ahLst/>
                <a:cxnLst/>
                <a:rect l="l" t="t" r="r" b="b"/>
                <a:pathLst>
                  <a:path w="1317" h="1115" extrusionOk="0">
                    <a:moveTo>
                      <a:pt x="761" y="0"/>
                    </a:moveTo>
                    <a:cubicBezTo>
                      <a:pt x="752" y="0"/>
                      <a:pt x="742" y="1"/>
                      <a:pt x="733" y="1"/>
                    </a:cubicBezTo>
                    <a:cubicBezTo>
                      <a:pt x="239" y="17"/>
                      <a:pt x="1" y="622"/>
                      <a:pt x="367" y="956"/>
                    </a:cubicBezTo>
                    <a:cubicBezTo>
                      <a:pt x="482" y="1066"/>
                      <a:pt x="618" y="1115"/>
                      <a:pt x="751" y="1115"/>
                    </a:cubicBezTo>
                    <a:cubicBezTo>
                      <a:pt x="1043" y="1115"/>
                      <a:pt x="1317" y="881"/>
                      <a:pt x="1306" y="542"/>
                    </a:cubicBezTo>
                    <a:cubicBezTo>
                      <a:pt x="1306" y="234"/>
                      <a:pt x="1052"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3"/>
              <p:cNvSpPr/>
              <p:nvPr/>
            </p:nvSpPr>
            <p:spPr>
              <a:xfrm>
                <a:off x="1937064" y="3219314"/>
                <a:ext cx="38572" cy="32913"/>
              </a:xfrm>
              <a:custGeom>
                <a:avLst/>
                <a:gdLst/>
                <a:ahLst/>
                <a:cxnLst/>
                <a:rect l="l" t="t" r="r" b="b"/>
                <a:pathLst>
                  <a:path w="1302" h="1111" extrusionOk="0">
                    <a:moveTo>
                      <a:pt x="725" y="1"/>
                    </a:moveTo>
                    <a:cubicBezTo>
                      <a:pt x="229" y="1"/>
                      <a:pt x="1" y="595"/>
                      <a:pt x="331" y="940"/>
                    </a:cubicBezTo>
                    <a:cubicBezTo>
                      <a:pt x="448" y="1058"/>
                      <a:pt x="594" y="1111"/>
                      <a:pt x="737" y="1111"/>
                    </a:cubicBezTo>
                    <a:cubicBezTo>
                      <a:pt x="1020" y="1111"/>
                      <a:pt x="1291" y="902"/>
                      <a:pt x="1302" y="574"/>
                    </a:cubicBezTo>
                    <a:cubicBezTo>
                      <a:pt x="1302" y="256"/>
                      <a:pt x="1047" y="1"/>
                      <a:pt x="744" y="1"/>
                    </a:cubicBezTo>
                    <a:cubicBezTo>
                      <a:pt x="738" y="1"/>
                      <a:pt x="731"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3"/>
              <p:cNvSpPr/>
              <p:nvPr/>
            </p:nvSpPr>
            <p:spPr>
              <a:xfrm>
                <a:off x="2312768" y="3471630"/>
                <a:ext cx="39490" cy="33950"/>
              </a:xfrm>
              <a:custGeom>
                <a:avLst/>
                <a:gdLst/>
                <a:ahLst/>
                <a:cxnLst/>
                <a:rect l="l" t="t" r="r" b="b"/>
                <a:pathLst>
                  <a:path w="1333" h="1146" extrusionOk="0">
                    <a:moveTo>
                      <a:pt x="749" y="0"/>
                    </a:moveTo>
                    <a:cubicBezTo>
                      <a:pt x="239" y="16"/>
                      <a:pt x="0" y="637"/>
                      <a:pt x="351" y="987"/>
                    </a:cubicBezTo>
                    <a:cubicBezTo>
                      <a:pt x="465" y="1096"/>
                      <a:pt x="604" y="1145"/>
                      <a:pt x="741" y="1145"/>
                    </a:cubicBezTo>
                    <a:cubicBezTo>
                      <a:pt x="1042" y="1145"/>
                      <a:pt x="1333" y="908"/>
                      <a:pt x="1322" y="557"/>
                    </a:cubicBezTo>
                    <a:cubicBezTo>
                      <a:pt x="1306" y="255"/>
                      <a:pt x="1051"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3"/>
              <p:cNvSpPr/>
              <p:nvPr/>
            </p:nvSpPr>
            <p:spPr>
              <a:xfrm>
                <a:off x="2060007" y="3848372"/>
                <a:ext cx="38690" cy="33150"/>
              </a:xfrm>
              <a:custGeom>
                <a:avLst/>
                <a:gdLst/>
                <a:ahLst/>
                <a:cxnLst/>
                <a:rect l="l" t="t" r="r" b="b"/>
                <a:pathLst>
                  <a:path w="1306" h="1119" extrusionOk="0">
                    <a:moveTo>
                      <a:pt x="760" y="0"/>
                    </a:moveTo>
                    <a:cubicBezTo>
                      <a:pt x="751" y="0"/>
                      <a:pt x="742" y="1"/>
                      <a:pt x="733" y="1"/>
                    </a:cubicBezTo>
                    <a:cubicBezTo>
                      <a:pt x="239" y="1"/>
                      <a:pt x="1" y="606"/>
                      <a:pt x="351" y="956"/>
                    </a:cubicBezTo>
                    <a:cubicBezTo>
                      <a:pt x="468" y="1068"/>
                      <a:pt x="609" y="1118"/>
                      <a:pt x="745" y="1118"/>
                    </a:cubicBezTo>
                    <a:cubicBezTo>
                      <a:pt x="1034" y="1118"/>
                      <a:pt x="1306" y="893"/>
                      <a:pt x="1306" y="558"/>
                    </a:cubicBezTo>
                    <a:cubicBezTo>
                      <a:pt x="1291" y="249"/>
                      <a:pt x="1050"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3"/>
              <p:cNvSpPr/>
              <p:nvPr/>
            </p:nvSpPr>
            <p:spPr>
              <a:xfrm>
                <a:off x="2333979" y="3413595"/>
                <a:ext cx="36824" cy="31225"/>
              </a:xfrm>
              <a:custGeom>
                <a:avLst/>
                <a:gdLst/>
                <a:ahLst/>
                <a:cxnLst/>
                <a:rect l="l" t="t" r="r" b="b"/>
                <a:pathLst>
                  <a:path w="1243" h="1054" extrusionOk="0">
                    <a:moveTo>
                      <a:pt x="714" y="0"/>
                    </a:moveTo>
                    <a:cubicBezTo>
                      <a:pt x="704" y="0"/>
                      <a:pt x="695" y="1"/>
                      <a:pt x="685" y="1"/>
                    </a:cubicBezTo>
                    <a:cubicBezTo>
                      <a:pt x="224" y="17"/>
                      <a:pt x="1" y="590"/>
                      <a:pt x="335" y="909"/>
                    </a:cubicBezTo>
                    <a:cubicBezTo>
                      <a:pt x="445" y="1008"/>
                      <a:pt x="575" y="1053"/>
                      <a:pt x="702" y="1053"/>
                    </a:cubicBezTo>
                    <a:cubicBezTo>
                      <a:pt x="980" y="1053"/>
                      <a:pt x="1242" y="838"/>
                      <a:pt x="1242" y="511"/>
                    </a:cubicBezTo>
                    <a:cubicBezTo>
                      <a:pt x="1242" y="233"/>
                      <a:pt x="1004"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3"/>
              <p:cNvSpPr/>
              <p:nvPr/>
            </p:nvSpPr>
            <p:spPr>
              <a:xfrm>
                <a:off x="2195364" y="3237267"/>
                <a:ext cx="36794" cy="31521"/>
              </a:xfrm>
              <a:custGeom>
                <a:avLst/>
                <a:gdLst/>
                <a:ahLst/>
                <a:cxnLst/>
                <a:rect l="l" t="t" r="r" b="b"/>
                <a:pathLst>
                  <a:path w="1242" h="1064" extrusionOk="0">
                    <a:moveTo>
                      <a:pt x="700" y="0"/>
                    </a:moveTo>
                    <a:cubicBezTo>
                      <a:pt x="239" y="0"/>
                      <a:pt x="0" y="573"/>
                      <a:pt x="334" y="907"/>
                    </a:cubicBezTo>
                    <a:cubicBezTo>
                      <a:pt x="437" y="1016"/>
                      <a:pt x="567" y="1064"/>
                      <a:pt x="696" y="1064"/>
                    </a:cubicBezTo>
                    <a:cubicBezTo>
                      <a:pt x="965" y="1064"/>
                      <a:pt x="1231" y="853"/>
                      <a:pt x="1242" y="541"/>
                    </a:cubicBezTo>
                    <a:cubicBezTo>
                      <a:pt x="1242" y="239"/>
                      <a:pt x="1003"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3"/>
              <p:cNvSpPr/>
              <p:nvPr/>
            </p:nvSpPr>
            <p:spPr>
              <a:xfrm>
                <a:off x="1878465" y="3202339"/>
                <a:ext cx="36824" cy="31195"/>
              </a:xfrm>
              <a:custGeom>
                <a:avLst/>
                <a:gdLst/>
                <a:ahLst/>
                <a:cxnLst/>
                <a:rect l="l" t="t" r="r" b="b"/>
                <a:pathLst>
                  <a:path w="1243" h="1053" extrusionOk="0">
                    <a:moveTo>
                      <a:pt x="729" y="0"/>
                    </a:moveTo>
                    <a:cubicBezTo>
                      <a:pt x="720" y="0"/>
                      <a:pt x="710" y="1"/>
                      <a:pt x="701" y="1"/>
                    </a:cubicBezTo>
                    <a:cubicBezTo>
                      <a:pt x="223" y="1"/>
                      <a:pt x="1" y="574"/>
                      <a:pt x="335" y="893"/>
                    </a:cubicBezTo>
                    <a:cubicBezTo>
                      <a:pt x="445" y="1003"/>
                      <a:pt x="579" y="1052"/>
                      <a:pt x="710" y="1052"/>
                    </a:cubicBezTo>
                    <a:cubicBezTo>
                      <a:pt x="977" y="1052"/>
                      <a:pt x="1231" y="847"/>
                      <a:pt x="1242" y="526"/>
                    </a:cubicBezTo>
                    <a:cubicBezTo>
                      <a:pt x="1242" y="234"/>
                      <a:pt x="1018" y="0"/>
                      <a:pt x="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3"/>
              <p:cNvSpPr/>
              <p:nvPr/>
            </p:nvSpPr>
            <p:spPr>
              <a:xfrm>
                <a:off x="2353799" y="3551885"/>
                <a:ext cx="36794" cy="31551"/>
              </a:xfrm>
              <a:custGeom>
                <a:avLst/>
                <a:gdLst/>
                <a:ahLst/>
                <a:cxnLst/>
                <a:rect l="l" t="t" r="r" b="b"/>
                <a:pathLst>
                  <a:path w="1242" h="1065" extrusionOk="0">
                    <a:moveTo>
                      <a:pt x="705" y="0"/>
                    </a:moveTo>
                    <a:cubicBezTo>
                      <a:pt x="575" y="0"/>
                      <a:pt x="442" y="49"/>
                      <a:pt x="335" y="156"/>
                    </a:cubicBezTo>
                    <a:cubicBezTo>
                      <a:pt x="0" y="490"/>
                      <a:pt x="223" y="1048"/>
                      <a:pt x="701" y="1063"/>
                    </a:cubicBezTo>
                    <a:cubicBezTo>
                      <a:pt x="710" y="1064"/>
                      <a:pt x="719" y="1064"/>
                      <a:pt x="728" y="1064"/>
                    </a:cubicBezTo>
                    <a:cubicBezTo>
                      <a:pt x="1003" y="1064"/>
                      <a:pt x="1242" y="831"/>
                      <a:pt x="1242" y="538"/>
                    </a:cubicBezTo>
                    <a:cubicBezTo>
                      <a:pt x="1242" y="214"/>
                      <a:pt x="978"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3"/>
              <p:cNvSpPr/>
              <p:nvPr/>
            </p:nvSpPr>
            <p:spPr>
              <a:xfrm>
                <a:off x="2197704" y="3829441"/>
                <a:ext cx="36676" cy="31284"/>
              </a:xfrm>
              <a:custGeom>
                <a:avLst/>
                <a:gdLst/>
                <a:ahLst/>
                <a:cxnLst/>
                <a:rect l="l" t="t" r="r" b="b"/>
                <a:pathLst>
                  <a:path w="1238" h="1056" extrusionOk="0">
                    <a:moveTo>
                      <a:pt x="739" y="1"/>
                    </a:moveTo>
                    <a:cubicBezTo>
                      <a:pt x="721" y="1"/>
                      <a:pt x="703" y="1"/>
                      <a:pt x="685" y="3"/>
                    </a:cubicBezTo>
                    <a:cubicBezTo>
                      <a:pt x="208" y="3"/>
                      <a:pt x="1" y="576"/>
                      <a:pt x="335" y="911"/>
                    </a:cubicBezTo>
                    <a:cubicBezTo>
                      <a:pt x="440" y="1011"/>
                      <a:pt x="568" y="1056"/>
                      <a:pt x="695" y="1056"/>
                    </a:cubicBezTo>
                    <a:cubicBezTo>
                      <a:pt x="971" y="1056"/>
                      <a:pt x="1237" y="840"/>
                      <a:pt x="1226" y="513"/>
                    </a:cubicBezTo>
                    <a:cubicBezTo>
                      <a:pt x="1226" y="229"/>
                      <a:pt x="1015"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3"/>
              <p:cNvSpPr/>
              <p:nvPr/>
            </p:nvSpPr>
            <p:spPr>
              <a:xfrm>
                <a:off x="1922310" y="3871035"/>
                <a:ext cx="37298" cy="31639"/>
              </a:xfrm>
              <a:custGeom>
                <a:avLst/>
                <a:gdLst/>
                <a:ahLst/>
                <a:cxnLst/>
                <a:rect l="l" t="t" r="r" b="b"/>
                <a:pathLst>
                  <a:path w="1259" h="1068" extrusionOk="0">
                    <a:moveTo>
                      <a:pt x="717" y="0"/>
                    </a:moveTo>
                    <a:cubicBezTo>
                      <a:pt x="240" y="0"/>
                      <a:pt x="1" y="557"/>
                      <a:pt x="335" y="907"/>
                    </a:cubicBezTo>
                    <a:cubicBezTo>
                      <a:pt x="440" y="1018"/>
                      <a:pt x="574" y="1067"/>
                      <a:pt x="707" y="1067"/>
                    </a:cubicBezTo>
                    <a:cubicBezTo>
                      <a:pt x="978" y="1067"/>
                      <a:pt x="1242" y="862"/>
                      <a:pt x="1242" y="541"/>
                    </a:cubicBezTo>
                    <a:cubicBezTo>
                      <a:pt x="1258" y="239"/>
                      <a:pt x="1020"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3"/>
              <p:cNvSpPr/>
              <p:nvPr/>
            </p:nvSpPr>
            <p:spPr>
              <a:xfrm>
                <a:off x="2294371" y="3336274"/>
                <a:ext cx="36824" cy="31639"/>
              </a:xfrm>
              <a:custGeom>
                <a:avLst/>
                <a:gdLst/>
                <a:ahLst/>
                <a:cxnLst/>
                <a:rect l="l" t="t" r="r" b="b"/>
                <a:pathLst>
                  <a:path w="1243" h="1068" extrusionOk="0">
                    <a:moveTo>
                      <a:pt x="701" y="1"/>
                    </a:moveTo>
                    <a:cubicBezTo>
                      <a:pt x="239" y="1"/>
                      <a:pt x="1" y="574"/>
                      <a:pt x="319" y="908"/>
                    </a:cubicBezTo>
                    <a:cubicBezTo>
                      <a:pt x="429" y="1018"/>
                      <a:pt x="565" y="1068"/>
                      <a:pt x="699" y="1068"/>
                    </a:cubicBezTo>
                    <a:cubicBezTo>
                      <a:pt x="970" y="1068"/>
                      <a:pt x="1232" y="862"/>
                      <a:pt x="1242" y="542"/>
                    </a:cubicBezTo>
                    <a:cubicBezTo>
                      <a:pt x="1242" y="240"/>
                      <a:pt x="1004"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3"/>
              <p:cNvSpPr/>
              <p:nvPr/>
            </p:nvSpPr>
            <p:spPr>
              <a:xfrm>
                <a:off x="1645168" y="3516868"/>
                <a:ext cx="37150" cy="31314"/>
              </a:xfrm>
              <a:custGeom>
                <a:avLst/>
                <a:gdLst/>
                <a:ahLst/>
                <a:cxnLst/>
                <a:rect l="l" t="t" r="r" b="b"/>
                <a:pathLst>
                  <a:path w="1254" h="1057" extrusionOk="0">
                    <a:moveTo>
                      <a:pt x="694" y="1"/>
                    </a:moveTo>
                    <a:cubicBezTo>
                      <a:pt x="244" y="1"/>
                      <a:pt x="1" y="563"/>
                      <a:pt x="331" y="893"/>
                    </a:cubicBezTo>
                    <a:cubicBezTo>
                      <a:pt x="438" y="1005"/>
                      <a:pt x="574" y="1056"/>
                      <a:pt x="709" y="1056"/>
                    </a:cubicBezTo>
                    <a:cubicBezTo>
                      <a:pt x="972" y="1056"/>
                      <a:pt x="1227" y="859"/>
                      <a:pt x="1238" y="542"/>
                    </a:cubicBezTo>
                    <a:cubicBezTo>
                      <a:pt x="1254" y="240"/>
                      <a:pt x="1015" y="1"/>
                      <a:pt x="713" y="1"/>
                    </a:cubicBezTo>
                    <a:cubicBezTo>
                      <a:pt x="706" y="1"/>
                      <a:pt x="700"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3"/>
              <p:cNvSpPr/>
              <p:nvPr/>
            </p:nvSpPr>
            <p:spPr>
              <a:xfrm>
                <a:off x="1805854" y="3831426"/>
                <a:ext cx="37268" cy="31284"/>
              </a:xfrm>
              <a:custGeom>
                <a:avLst/>
                <a:gdLst/>
                <a:ahLst/>
                <a:cxnLst/>
                <a:rect l="l" t="t" r="r" b="b"/>
                <a:pathLst>
                  <a:path w="1258" h="1056" extrusionOk="0">
                    <a:moveTo>
                      <a:pt x="717" y="0"/>
                    </a:moveTo>
                    <a:cubicBezTo>
                      <a:pt x="239" y="0"/>
                      <a:pt x="0" y="557"/>
                      <a:pt x="319" y="891"/>
                    </a:cubicBezTo>
                    <a:cubicBezTo>
                      <a:pt x="427" y="1005"/>
                      <a:pt x="564" y="1056"/>
                      <a:pt x="699" y="1056"/>
                    </a:cubicBezTo>
                    <a:cubicBezTo>
                      <a:pt x="963" y="1056"/>
                      <a:pt x="1221" y="862"/>
                      <a:pt x="1242" y="557"/>
                    </a:cubicBezTo>
                    <a:cubicBezTo>
                      <a:pt x="1258" y="255"/>
                      <a:pt x="1019"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3"/>
              <p:cNvSpPr/>
              <p:nvPr/>
            </p:nvSpPr>
            <p:spPr>
              <a:xfrm>
                <a:off x="2338364" y="3611105"/>
                <a:ext cx="37624" cy="32025"/>
              </a:xfrm>
              <a:custGeom>
                <a:avLst/>
                <a:gdLst/>
                <a:ahLst/>
                <a:cxnLst/>
                <a:rect l="l" t="t" r="r" b="b"/>
                <a:pathLst>
                  <a:path w="1270" h="1081" extrusionOk="0">
                    <a:moveTo>
                      <a:pt x="531" y="1"/>
                    </a:moveTo>
                    <a:cubicBezTo>
                      <a:pt x="253" y="1"/>
                      <a:pt x="27" y="229"/>
                      <a:pt x="12" y="513"/>
                    </a:cubicBezTo>
                    <a:cubicBezTo>
                      <a:pt x="1" y="848"/>
                      <a:pt x="271" y="1081"/>
                      <a:pt x="560" y="1081"/>
                    </a:cubicBezTo>
                    <a:cubicBezTo>
                      <a:pt x="683" y="1081"/>
                      <a:pt x="810" y="1038"/>
                      <a:pt x="919" y="943"/>
                    </a:cubicBezTo>
                    <a:cubicBezTo>
                      <a:pt x="1269" y="624"/>
                      <a:pt x="1063" y="35"/>
                      <a:pt x="585" y="4"/>
                    </a:cubicBezTo>
                    <a:cubicBezTo>
                      <a:pt x="567" y="2"/>
                      <a:pt x="54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3"/>
              <p:cNvSpPr/>
              <p:nvPr/>
            </p:nvSpPr>
            <p:spPr>
              <a:xfrm>
                <a:off x="2296741" y="3730434"/>
                <a:ext cx="36320" cy="31254"/>
              </a:xfrm>
              <a:custGeom>
                <a:avLst/>
                <a:gdLst/>
                <a:ahLst/>
                <a:cxnLst/>
                <a:rect l="l" t="t" r="r" b="b"/>
                <a:pathLst>
                  <a:path w="1226" h="1055" extrusionOk="0">
                    <a:moveTo>
                      <a:pt x="736" y="0"/>
                    </a:moveTo>
                    <a:cubicBezTo>
                      <a:pt x="719" y="0"/>
                      <a:pt x="702" y="1"/>
                      <a:pt x="685" y="3"/>
                    </a:cubicBezTo>
                    <a:cubicBezTo>
                      <a:pt x="207" y="3"/>
                      <a:pt x="0" y="576"/>
                      <a:pt x="335" y="910"/>
                    </a:cubicBezTo>
                    <a:cubicBezTo>
                      <a:pt x="439" y="1010"/>
                      <a:pt x="566" y="1055"/>
                      <a:pt x="691" y="1055"/>
                    </a:cubicBezTo>
                    <a:cubicBezTo>
                      <a:pt x="964" y="1055"/>
                      <a:pt x="1226" y="840"/>
                      <a:pt x="1226" y="512"/>
                    </a:cubicBezTo>
                    <a:cubicBezTo>
                      <a:pt x="1226" y="242"/>
                      <a:pt x="1014" y="0"/>
                      <a:pt x="7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3"/>
              <p:cNvSpPr/>
              <p:nvPr/>
            </p:nvSpPr>
            <p:spPr>
              <a:xfrm>
                <a:off x="1682437" y="3399938"/>
                <a:ext cx="37624" cy="31965"/>
              </a:xfrm>
              <a:custGeom>
                <a:avLst/>
                <a:gdLst/>
                <a:ahLst/>
                <a:cxnLst/>
                <a:rect l="l" t="t" r="r" b="b"/>
                <a:pathLst>
                  <a:path w="1270" h="1079" extrusionOk="0">
                    <a:moveTo>
                      <a:pt x="709" y="0"/>
                    </a:moveTo>
                    <a:cubicBezTo>
                      <a:pt x="244" y="0"/>
                      <a:pt x="0" y="563"/>
                      <a:pt x="314" y="908"/>
                    </a:cubicBezTo>
                    <a:cubicBezTo>
                      <a:pt x="427" y="1026"/>
                      <a:pt x="567" y="1079"/>
                      <a:pt x="703" y="1079"/>
                    </a:cubicBezTo>
                    <a:cubicBezTo>
                      <a:pt x="972" y="1079"/>
                      <a:pt x="1227" y="874"/>
                      <a:pt x="1237" y="558"/>
                    </a:cubicBezTo>
                    <a:cubicBezTo>
                      <a:pt x="1269" y="255"/>
                      <a:pt x="1030" y="1"/>
                      <a:pt x="728" y="1"/>
                    </a:cubicBezTo>
                    <a:cubicBezTo>
                      <a:pt x="722" y="0"/>
                      <a:pt x="715"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3"/>
              <p:cNvSpPr/>
              <p:nvPr/>
            </p:nvSpPr>
            <p:spPr>
              <a:xfrm>
                <a:off x="1664839" y="3655513"/>
                <a:ext cx="36824" cy="31521"/>
              </a:xfrm>
              <a:custGeom>
                <a:avLst/>
                <a:gdLst/>
                <a:ahLst/>
                <a:cxnLst/>
                <a:rect l="l" t="t" r="r" b="b"/>
                <a:pathLst>
                  <a:path w="1243" h="1064" extrusionOk="0">
                    <a:moveTo>
                      <a:pt x="730" y="0"/>
                    </a:moveTo>
                    <a:cubicBezTo>
                      <a:pt x="720" y="0"/>
                      <a:pt x="711" y="0"/>
                      <a:pt x="701" y="1"/>
                    </a:cubicBezTo>
                    <a:cubicBezTo>
                      <a:pt x="240" y="1"/>
                      <a:pt x="1" y="574"/>
                      <a:pt x="335" y="908"/>
                    </a:cubicBezTo>
                    <a:cubicBezTo>
                      <a:pt x="443" y="1016"/>
                      <a:pt x="575" y="1064"/>
                      <a:pt x="705" y="1064"/>
                    </a:cubicBezTo>
                    <a:cubicBezTo>
                      <a:pt x="979" y="1064"/>
                      <a:pt x="1242" y="850"/>
                      <a:pt x="1242" y="526"/>
                    </a:cubicBezTo>
                    <a:cubicBezTo>
                      <a:pt x="1242" y="233"/>
                      <a:pt x="1019" y="0"/>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3"/>
              <p:cNvSpPr/>
              <p:nvPr/>
            </p:nvSpPr>
            <p:spPr>
              <a:xfrm>
                <a:off x="2076035" y="3199495"/>
                <a:ext cx="37624" cy="32084"/>
              </a:xfrm>
              <a:custGeom>
                <a:avLst/>
                <a:gdLst/>
                <a:ahLst/>
                <a:cxnLst/>
                <a:rect l="l" t="t" r="r" b="b"/>
                <a:pathLst>
                  <a:path w="1270" h="1083" extrusionOk="0">
                    <a:moveTo>
                      <a:pt x="730" y="1"/>
                    </a:moveTo>
                    <a:cubicBezTo>
                      <a:pt x="720" y="1"/>
                      <a:pt x="711" y="1"/>
                      <a:pt x="701" y="2"/>
                    </a:cubicBezTo>
                    <a:cubicBezTo>
                      <a:pt x="224" y="18"/>
                      <a:pt x="1" y="607"/>
                      <a:pt x="351" y="941"/>
                    </a:cubicBezTo>
                    <a:cubicBezTo>
                      <a:pt x="458" y="1038"/>
                      <a:pt x="587" y="1082"/>
                      <a:pt x="713" y="1082"/>
                    </a:cubicBezTo>
                    <a:cubicBezTo>
                      <a:pt x="997" y="1082"/>
                      <a:pt x="1269" y="858"/>
                      <a:pt x="1258" y="527"/>
                    </a:cubicBezTo>
                    <a:cubicBezTo>
                      <a:pt x="1258" y="234"/>
                      <a:pt x="1020" y="1"/>
                      <a:pt x="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3"/>
              <p:cNvSpPr/>
              <p:nvPr/>
            </p:nvSpPr>
            <p:spPr>
              <a:xfrm>
                <a:off x="2320796" y="3670592"/>
                <a:ext cx="37624" cy="31995"/>
              </a:xfrm>
              <a:custGeom>
                <a:avLst/>
                <a:gdLst/>
                <a:ahLst/>
                <a:cxnLst/>
                <a:rect l="l" t="t" r="r" b="b"/>
                <a:pathLst>
                  <a:path w="1270" h="1080" extrusionOk="0">
                    <a:moveTo>
                      <a:pt x="561" y="1"/>
                    </a:moveTo>
                    <a:cubicBezTo>
                      <a:pt x="554" y="1"/>
                      <a:pt x="548" y="1"/>
                      <a:pt x="541" y="1"/>
                    </a:cubicBezTo>
                    <a:cubicBezTo>
                      <a:pt x="239" y="1"/>
                      <a:pt x="0" y="256"/>
                      <a:pt x="16" y="558"/>
                    </a:cubicBezTo>
                    <a:cubicBezTo>
                      <a:pt x="27" y="875"/>
                      <a:pt x="289" y="1079"/>
                      <a:pt x="562" y="1079"/>
                    </a:cubicBezTo>
                    <a:cubicBezTo>
                      <a:pt x="701" y="1079"/>
                      <a:pt x="842" y="1027"/>
                      <a:pt x="955" y="909"/>
                    </a:cubicBezTo>
                    <a:cubicBezTo>
                      <a:pt x="1269" y="563"/>
                      <a:pt x="1026"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3"/>
              <p:cNvSpPr/>
              <p:nvPr/>
            </p:nvSpPr>
            <p:spPr>
              <a:xfrm>
                <a:off x="1862912" y="3851156"/>
                <a:ext cx="37120" cy="31699"/>
              </a:xfrm>
              <a:custGeom>
                <a:avLst/>
                <a:gdLst/>
                <a:ahLst/>
                <a:cxnLst/>
                <a:rect l="l" t="t" r="r" b="b"/>
                <a:pathLst>
                  <a:path w="1253" h="1070" extrusionOk="0">
                    <a:moveTo>
                      <a:pt x="705" y="1"/>
                    </a:moveTo>
                    <a:cubicBezTo>
                      <a:pt x="576" y="1"/>
                      <a:pt x="444" y="46"/>
                      <a:pt x="335" y="146"/>
                    </a:cubicBezTo>
                    <a:cubicBezTo>
                      <a:pt x="0" y="480"/>
                      <a:pt x="223" y="1053"/>
                      <a:pt x="701" y="1069"/>
                    </a:cubicBezTo>
                    <a:cubicBezTo>
                      <a:pt x="710" y="1070"/>
                      <a:pt x="720" y="1070"/>
                      <a:pt x="729" y="1070"/>
                    </a:cubicBezTo>
                    <a:cubicBezTo>
                      <a:pt x="1018" y="1070"/>
                      <a:pt x="1242" y="837"/>
                      <a:pt x="1242" y="544"/>
                    </a:cubicBezTo>
                    <a:cubicBezTo>
                      <a:pt x="1253" y="216"/>
                      <a:pt x="98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3"/>
              <p:cNvSpPr/>
              <p:nvPr/>
            </p:nvSpPr>
            <p:spPr>
              <a:xfrm>
                <a:off x="2120383" y="3868665"/>
                <a:ext cx="37268" cy="31639"/>
              </a:xfrm>
              <a:custGeom>
                <a:avLst/>
                <a:gdLst/>
                <a:ahLst/>
                <a:cxnLst/>
                <a:rect l="l" t="t" r="r" b="b"/>
                <a:pathLst>
                  <a:path w="1258" h="1068" extrusionOk="0">
                    <a:moveTo>
                      <a:pt x="701" y="1"/>
                    </a:moveTo>
                    <a:cubicBezTo>
                      <a:pt x="239" y="16"/>
                      <a:pt x="0" y="574"/>
                      <a:pt x="334" y="908"/>
                    </a:cubicBezTo>
                    <a:cubicBezTo>
                      <a:pt x="445" y="1018"/>
                      <a:pt x="579" y="1068"/>
                      <a:pt x="710" y="1068"/>
                    </a:cubicBezTo>
                    <a:cubicBezTo>
                      <a:pt x="977" y="1068"/>
                      <a:pt x="1231" y="862"/>
                      <a:pt x="1242" y="542"/>
                    </a:cubicBezTo>
                    <a:cubicBezTo>
                      <a:pt x="1258" y="239"/>
                      <a:pt x="1003"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3"/>
              <p:cNvSpPr/>
              <p:nvPr/>
            </p:nvSpPr>
            <p:spPr>
              <a:xfrm>
                <a:off x="1664365" y="3459336"/>
                <a:ext cx="37742" cy="31876"/>
              </a:xfrm>
              <a:custGeom>
                <a:avLst/>
                <a:gdLst/>
                <a:ahLst/>
                <a:cxnLst/>
                <a:rect l="l" t="t" r="r" b="b"/>
                <a:pathLst>
                  <a:path w="1274" h="1076" extrusionOk="0">
                    <a:moveTo>
                      <a:pt x="760" y="1"/>
                    </a:moveTo>
                    <a:cubicBezTo>
                      <a:pt x="751" y="1"/>
                      <a:pt x="742" y="1"/>
                      <a:pt x="733" y="1"/>
                    </a:cubicBezTo>
                    <a:cubicBezTo>
                      <a:pt x="256" y="1"/>
                      <a:pt x="1" y="574"/>
                      <a:pt x="351" y="909"/>
                    </a:cubicBezTo>
                    <a:cubicBezTo>
                      <a:pt x="461" y="1024"/>
                      <a:pt x="597" y="1075"/>
                      <a:pt x="730" y="1075"/>
                    </a:cubicBezTo>
                    <a:cubicBezTo>
                      <a:pt x="1001" y="1075"/>
                      <a:pt x="1258" y="863"/>
                      <a:pt x="1258" y="542"/>
                    </a:cubicBezTo>
                    <a:cubicBezTo>
                      <a:pt x="1274" y="249"/>
                      <a:pt x="1050" y="1"/>
                      <a:pt x="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3"/>
              <p:cNvSpPr/>
              <p:nvPr/>
            </p:nvSpPr>
            <p:spPr>
              <a:xfrm>
                <a:off x="2017110" y="3180180"/>
                <a:ext cx="36794" cy="31432"/>
              </a:xfrm>
              <a:custGeom>
                <a:avLst/>
                <a:gdLst/>
                <a:ahLst/>
                <a:cxnLst/>
                <a:rect l="l" t="t" r="r" b="b"/>
                <a:pathLst>
                  <a:path w="1242" h="1061" extrusionOk="0">
                    <a:moveTo>
                      <a:pt x="728" y="0"/>
                    </a:moveTo>
                    <a:cubicBezTo>
                      <a:pt x="719" y="0"/>
                      <a:pt x="710" y="1"/>
                      <a:pt x="701" y="1"/>
                    </a:cubicBezTo>
                    <a:cubicBezTo>
                      <a:pt x="223" y="17"/>
                      <a:pt x="0" y="590"/>
                      <a:pt x="350" y="908"/>
                    </a:cubicBezTo>
                    <a:cubicBezTo>
                      <a:pt x="456" y="1014"/>
                      <a:pt x="584" y="1061"/>
                      <a:pt x="710" y="1061"/>
                    </a:cubicBezTo>
                    <a:cubicBezTo>
                      <a:pt x="981" y="1061"/>
                      <a:pt x="1242" y="842"/>
                      <a:pt x="1242" y="526"/>
                    </a:cubicBezTo>
                    <a:cubicBezTo>
                      <a:pt x="1242" y="234"/>
                      <a:pt x="1003" y="0"/>
                      <a:pt x="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3"/>
              <p:cNvSpPr/>
              <p:nvPr/>
            </p:nvSpPr>
            <p:spPr>
              <a:xfrm>
                <a:off x="1981738" y="3888454"/>
                <a:ext cx="37268" cy="31639"/>
              </a:xfrm>
              <a:custGeom>
                <a:avLst/>
                <a:gdLst/>
                <a:ahLst/>
                <a:cxnLst/>
                <a:rect l="l" t="t" r="r" b="b"/>
                <a:pathLst>
                  <a:path w="1258" h="1068" extrusionOk="0">
                    <a:moveTo>
                      <a:pt x="703" y="0"/>
                    </a:moveTo>
                    <a:cubicBezTo>
                      <a:pt x="572" y="0"/>
                      <a:pt x="440" y="50"/>
                      <a:pt x="335" y="160"/>
                    </a:cubicBezTo>
                    <a:cubicBezTo>
                      <a:pt x="0" y="495"/>
                      <a:pt x="239" y="1068"/>
                      <a:pt x="717" y="1068"/>
                    </a:cubicBezTo>
                    <a:cubicBezTo>
                      <a:pt x="1019" y="1068"/>
                      <a:pt x="1258" y="813"/>
                      <a:pt x="1242" y="526"/>
                    </a:cubicBezTo>
                    <a:cubicBezTo>
                      <a:pt x="1231" y="206"/>
                      <a:pt x="970"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3"/>
              <p:cNvSpPr/>
              <p:nvPr/>
            </p:nvSpPr>
            <p:spPr>
              <a:xfrm>
                <a:off x="1712003" y="3734730"/>
                <a:ext cx="36824" cy="31551"/>
              </a:xfrm>
              <a:custGeom>
                <a:avLst/>
                <a:gdLst/>
                <a:ahLst/>
                <a:cxnLst/>
                <a:rect l="l" t="t" r="r" b="b"/>
                <a:pathLst>
                  <a:path w="1243" h="1065" extrusionOk="0">
                    <a:moveTo>
                      <a:pt x="513" y="0"/>
                    </a:moveTo>
                    <a:cubicBezTo>
                      <a:pt x="225" y="0"/>
                      <a:pt x="1" y="233"/>
                      <a:pt x="1" y="526"/>
                    </a:cubicBezTo>
                    <a:cubicBezTo>
                      <a:pt x="1" y="850"/>
                      <a:pt x="264" y="1064"/>
                      <a:pt x="538" y="1064"/>
                    </a:cubicBezTo>
                    <a:cubicBezTo>
                      <a:pt x="668" y="1064"/>
                      <a:pt x="800" y="1016"/>
                      <a:pt x="908" y="908"/>
                    </a:cubicBezTo>
                    <a:cubicBezTo>
                      <a:pt x="1242" y="574"/>
                      <a:pt x="1003" y="1"/>
                      <a:pt x="542" y="1"/>
                    </a:cubicBezTo>
                    <a:cubicBezTo>
                      <a:pt x="532" y="0"/>
                      <a:pt x="523"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3"/>
              <p:cNvSpPr/>
              <p:nvPr/>
            </p:nvSpPr>
            <p:spPr>
              <a:xfrm>
                <a:off x="1801588" y="3241948"/>
                <a:ext cx="36676" cy="31225"/>
              </a:xfrm>
              <a:custGeom>
                <a:avLst/>
                <a:gdLst/>
                <a:ahLst/>
                <a:cxnLst/>
                <a:rect l="l" t="t" r="r" b="b"/>
                <a:pathLst>
                  <a:path w="1238" h="1054" extrusionOk="0">
                    <a:moveTo>
                      <a:pt x="714" y="1"/>
                    </a:moveTo>
                    <a:cubicBezTo>
                      <a:pt x="705" y="1"/>
                      <a:pt x="695" y="1"/>
                      <a:pt x="685" y="1"/>
                    </a:cubicBezTo>
                    <a:cubicBezTo>
                      <a:pt x="208" y="1"/>
                      <a:pt x="1" y="574"/>
                      <a:pt x="335" y="909"/>
                    </a:cubicBezTo>
                    <a:cubicBezTo>
                      <a:pt x="440" y="1008"/>
                      <a:pt x="569" y="1054"/>
                      <a:pt x="695" y="1054"/>
                    </a:cubicBezTo>
                    <a:cubicBezTo>
                      <a:pt x="971" y="1054"/>
                      <a:pt x="1238" y="838"/>
                      <a:pt x="1227" y="511"/>
                    </a:cubicBezTo>
                    <a:cubicBezTo>
                      <a:pt x="1227" y="233"/>
                      <a:pt x="1003"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3"/>
              <p:cNvSpPr/>
              <p:nvPr/>
            </p:nvSpPr>
            <p:spPr>
              <a:xfrm>
                <a:off x="1702700" y="3340658"/>
                <a:ext cx="37150" cy="31491"/>
              </a:xfrm>
              <a:custGeom>
                <a:avLst/>
                <a:gdLst/>
                <a:ahLst/>
                <a:cxnLst/>
                <a:rect l="l" t="t" r="r" b="b"/>
                <a:pathLst>
                  <a:path w="1254" h="1063" extrusionOk="0">
                    <a:moveTo>
                      <a:pt x="693" y="0"/>
                    </a:moveTo>
                    <a:cubicBezTo>
                      <a:pt x="558" y="0"/>
                      <a:pt x="422" y="53"/>
                      <a:pt x="315" y="171"/>
                    </a:cubicBezTo>
                    <a:cubicBezTo>
                      <a:pt x="1" y="501"/>
                      <a:pt x="244" y="1063"/>
                      <a:pt x="694" y="1063"/>
                    </a:cubicBezTo>
                    <a:cubicBezTo>
                      <a:pt x="700" y="1063"/>
                      <a:pt x="706" y="1063"/>
                      <a:pt x="713" y="1062"/>
                    </a:cubicBezTo>
                    <a:cubicBezTo>
                      <a:pt x="1015" y="1062"/>
                      <a:pt x="1254" y="808"/>
                      <a:pt x="1238" y="521"/>
                    </a:cubicBezTo>
                    <a:cubicBezTo>
                      <a:pt x="1217" y="205"/>
                      <a:pt x="958" y="0"/>
                      <a:pt x="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3"/>
              <p:cNvSpPr/>
              <p:nvPr/>
            </p:nvSpPr>
            <p:spPr>
              <a:xfrm>
                <a:off x="2135462" y="3219433"/>
                <a:ext cx="37298" cy="32025"/>
              </a:xfrm>
              <a:custGeom>
                <a:avLst/>
                <a:gdLst/>
                <a:ahLst/>
                <a:cxnLst/>
                <a:rect l="l" t="t" r="r" b="b"/>
                <a:pathLst>
                  <a:path w="1259" h="1081" extrusionOk="0">
                    <a:moveTo>
                      <a:pt x="721" y="1"/>
                    </a:moveTo>
                    <a:cubicBezTo>
                      <a:pt x="591" y="1"/>
                      <a:pt x="458" y="49"/>
                      <a:pt x="351" y="156"/>
                    </a:cubicBezTo>
                    <a:cubicBezTo>
                      <a:pt x="1" y="491"/>
                      <a:pt x="239" y="1080"/>
                      <a:pt x="717" y="1080"/>
                    </a:cubicBezTo>
                    <a:cubicBezTo>
                      <a:pt x="726" y="1080"/>
                      <a:pt x="735" y="1080"/>
                      <a:pt x="744" y="1080"/>
                    </a:cubicBezTo>
                    <a:cubicBezTo>
                      <a:pt x="1033" y="1080"/>
                      <a:pt x="1258" y="832"/>
                      <a:pt x="1258" y="538"/>
                    </a:cubicBezTo>
                    <a:cubicBezTo>
                      <a:pt x="1258" y="215"/>
                      <a:pt x="995"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3"/>
              <p:cNvSpPr/>
              <p:nvPr/>
            </p:nvSpPr>
            <p:spPr>
              <a:xfrm>
                <a:off x="2277396" y="3789862"/>
                <a:ext cx="35876" cy="30751"/>
              </a:xfrm>
              <a:custGeom>
                <a:avLst/>
                <a:gdLst/>
                <a:ahLst/>
                <a:cxnLst/>
                <a:rect l="l" t="t" r="r" b="b"/>
                <a:pathLst>
                  <a:path w="1211" h="1038" extrusionOk="0">
                    <a:moveTo>
                      <a:pt x="683" y="0"/>
                    </a:moveTo>
                    <a:cubicBezTo>
                      <a:pt x="560" y="0"/>
                      <a:pt x="435" y="45"/>
                      <a:pt x="335" y="146"/>
                    </a:cubicBezTo>
                    <a:cubicBezTo>
                      <a:pt x="1" y="480"/>
                      <a:pt x="224" y="1037"/>
                      <a:pt x="685" y="1037"/>
                    </a:cubicBezTo>
                    <a:cubicBezTo>
                      <a:pt x="694" y="1037"/>
                      <a:pt x="703" y="1038"/>
                      <a:pt x="712" y="1038"/>
                    </a:cubicBezTo>
                    <a:cubicBezTo>
                      <a:pt x="987" y="1038"/>
                      <a:pt x="1210" y="805"/>
                      <a:pt x="1210" y="528"/>
                    </a:cubicBezTo>
                    <a:cubicBezTo>
                      <a:pt x="1210" y="212"/>
                      <a:pt x="949"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3"/>
              <p:cNvSpPr/>
              <p:nvPr/>
            </p:nvSpPr>
            <p:spPr>
              <a:xfrm>
                <a:off x="1722371" y="3281586"/>
                <a:ext cx="36350" cy="30958"/>
              </a:xfrm>
              <a:custGeom>
                <a:avLst/>
                <a:gdLst/>
                <a:ahLst/>
                <a:cxnLst/>
                <a:rect l="l" t="t" r="r" b="b"/>
                <a:pathLst>
                  <a:path w="1227" h="1045" extrusionOk="0">
                    <a:moveTo>
                      <a:pt x="685" y="0"/>
                    </a:moveTo>
                    <a:cubicBezTo>
                      <a:pt x="224" y="16"/>
                      <a:pt x="1" y="573"/>
                      <a:pt x="335" y="892"/>
                    </a:cubicBezTo>
                    <a:cubicBezTo>
                      <a:pt x="441" y="997"/>
                      <a:pt x="569" y="1044"/>
                      <a:pt x="694" y="1044"/>
                    </a:cubicBezTo>
                    <a:cubicBezTo>
                      <a:pt x="966" y="1044"/>
                      <a:pt x="1226" y="825"/>
                      <a:pt x="1226" y="510"/>
                    </a:cubicBezTo>
                    <a:cubicBezTo>
                      <a:pt x="1211"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3"/>
              <p:cNvSpPr/>
              <p:nvPr/>
            </p:nvSpPr>
            <p:spPr>
              <a:xfrm>
                <a:off x="2374062" y="3492842"/>
                <a:ext cx="35876" cy="30751"/>
              </a:xfrm>
              <a:custGeom>
                <a:avLst/>
                <a:gdLst/>
                <a:ahLst/>
                <a:cxnLst/>
                <a:rect l="l" t="t" r="r" b="b"/>
                <a:pathLst>
                  <a:path w="1211" h="1038" extrusionOk="0">
                    <a:moveTo>
                      <a:pt x="685" y="0"/>
                    </a:moveTo>
                    <a:cubicBezTo>
                      <a:pt x="224" y="16"/>
                      <a:pt x="1" y="573"/>
                      <a:pt x="335" y="892"/>
                    </a:cubicBezTo>
                    <a:cubicBezTo>
                      <a:pt x="435" y="992"/>
                      <a:pt x="560" y="1037"/>
                      <a:pt x="683" y="1037"/>
                    </a:cubicBezTo>
                    <a:cubicBezTo>
                      <a:pt x="950" y="1037"/>
                      <a:pt x="1210" y="826"/>
                      <a:pt x="1210" y="510"/>
                    </a:cubicBezTo>
                    <a:cubicBezTo>
                      <a:pt x="1195" y="223"/>
                      <a:pt x="97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3"/>
              <p:cNvSpPr/>
              <p:nvPr/>
            </p:nvSpPr>
            <p:spPr>
              <a:xfrm>
                <a:off x="2041610" y="3908747"/>
                <a:ext cx="36202" cy="30751"/>
              </a:xfrm>
              <a:custGeom>
                <a:avLst/>
                <a:gdLst/>
                <a:ahLst/>
                <a:cxnLst/>
                <a:rect l="l" t="t" r="r" b="b"/>
                <a:pathLst>
                  <a:path w="1222" h="1038" extrusionOk="0">
                    <a:moveTo>
                      <a:pt x="685" y="1"/>
                    </a:moveTo>
                    <a:cubicBezTo>
                      <a:pt x="208" y="16"/>
                      <a:pt x="1" y="574"/>
                      <a:pt x="335" y="892"/>
                    </a:cubicBezTo>
                    <a:cubicBezTo>
                      <a:pt x="441" y="992"/>
                      <a:pt x="568" y="1037"/>
                      <a:pt x="693" y="1037"/>
                    </a:cubicBezTo>
                    <a:cubicBezTo>
                      <a:pt x="964" y="1037"/>
                      <a:pt x="1222" y="826"/>
                      <a:pt x="1211" y="510"/>
                    </a:cubicBezTo>
                    <a:cubicBezTo>
                      <a:pt x="1195" y="223"/>
                      <a:pt x="95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3"/>
              <p:cNvSpPr/>
              <p:nvPr/>
            </p:nvSpPr>
            <p:spPr>
              <a:xfrm>
                <a:off x="1958157" y="3160835"/>
                <a:ext cx="36202" cy="30662"/>
              </a:xfrm>
              <a:custGeom>
                <a:avLst/>
                <a:gdLst/>
                <a:ahLst/>
                <a:cxnLst/>
                <a:rect l="l" t="t" r="r" b="b"/>
                <a:pathLst>
                  <a:path w="1222" h="1035" extrusionOk="0">
                    <a:moveTo>
                      <a:pt x="698" y="1"/>
                    </a:moveTo>
                    <a:cubicBezTo>
                      <a:pt x="688" y="1"/>
                      <a:pt x="679" y="1"/>
                      <a:pt x="669" y="1"/>
                    </a:cubicBezTo>
                    <a:cubicBezTo>
                      <a:pt x="207" y="1"/>
                      <a:pt x="1" y="575"/>
                      <a:pt x="335" y="893"/>
                    </a:cubicBezTo>
                    <a:cubicBezTo>
                      <a:pt x="438" y="991"/>
                      <a:pt x="562" y="1035"/>
                      <a:pt x="684" y="1035"/>
                    </a:cubicBezTo>
                    <a:cubicBezTo>
                      <a:pt x="958" y="1035"/>
                      <a:pt x="1221" y="814"/>
                      <a:pt x="1210" y="495"/>
                    </a:cubicBezTo>
                    <a:cubicBezTo>
                      <a:pt x="1195" y="218"/>
                      <a:pt x="971" y="1"/>
                      <a:pt x="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3"/>
              <p:cNvSpPr/>
              <p:nvPr/>
            </p:nvSpPr>
            <p:spPr>
              <a:xfrm>
                <a:off x="1747049" y="3812081"/>
                <a:ext cx="35728" cy="30721"/>
              </a:xfrm>
              <a:custGeom>
                <a:avLst/>
                <a:gdLst/>
                <a:ahLst/>
                <a:cxnLst/>
                <a:rect l="l" t="t" r="r" b="b"/>
                <a:pathLst>
                  <a:path w="1206" h="1037" extrusionOk="0">
                    <a:moveTo>
                      <a:pt x="677" y="0"/>
                    </a:moveTo>
                    <a:cubicBezTo>
                      <a:pt x="228" y="0"/>
                      <a:pt x="0" y="546"/>
                      <a:pt x="314" y="876"/>
                    </a:cubicBezTo>
                    <a:cubicBezTo>
                      <a:pt x="419" y="987"/>
                      <a:pt x="553" y="1036"/>
                      <a:pt x="684" y="1036"/>
                    </a:cubicBezTo>
                    <a:cubicBezTo>
                      <a:pt x="949" y="1036"/>
                      <a:pt x="1205" y="834"/>
                      <a:pt x="1205" y="526"/>
                    </a:cubicBezTo>
                    <a:cubicBezTo>
                      <a:pt x="1205" y="239"/>
                      <a:pt x="982" y="0"/>
                      <a:pt x="696" y="0"/>
                    </a:cubicBezTo>
                    <a:cubicBezTo>
                      <a:pt x="689"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3"/>
              <p:cNvSpPr/>
              <p:nvPr/>
            </p:nvSpPr>
            <p:spPr>
              <a:xfrm>
                <a:off x="2253014" y="3257531"/>
                <a:ext cx="35728" cy="30721"/>
              </a:xfrm>
              <a:custGeom>
                <a:avLst/>
                <a:gdLst/>
                <a:ahLst/>
                <a:cxnLst/>
                <a:rect l="l" t="t" r="r" b="b"/>
                <a:pathLst>
                  <a:path w="1206" h="1037" extrusionOk="0">
                    <a:moveTo>
                      <a:pt x="677" y="0"/>
                    </a:moveTo>
                    <a:cubicBezTo>
                      <a:pt x="228" y="0"/>
                      <a:pt x="0" y="546"/>
                      <a:pt x="314" y="876"/>
                    </a:cubicBezTo>
                    <a:cubicBezTo>
                      <a:pt x="420" y="987"/>
                      <a:pt x="553" y="1036"/>
                      <a:pt x="685" y="1036"/>
                    </a:cubicBezTo>
                    <a:cubicBezTo>
                      <a:pt x="950" y="1036"/>
                      <a:pt x="1206" y="834"/>
                      <a:pt x="1206" y="526"/>
                    </a:cubicBezTo>
                    <a:cubicBezTo>
                      <a:pt x="1206" y="239"/>
                      <a:pt x="983" y="1"/>
                      <a:pt x="696" y="1"/>
                    </a:cubicBezTo>
                    <a:cubicBezTo>
                      <a:pt x="690" y="0"/>
                      <a:pt x="683"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3"/>
              <p:cNvSpPr/>
              <p:nvPr/>
            </p:nvSpPr>
            <p:spPr>
              <a:xfrm>
                <a:off x="1820134" y="3183024"/>
                <a:ext cx="34780" cy="29921"/>
              </a:xfrm>
              <a:custGeom>
                <a:avLst/>
                <a:gdLst/>
                <a:ahLst/>
                <a:cxnLst/>
                <a:rect l="l" t="t" r="r" b="b"/>
                <a:pathLst>
                  <a:path w="1174" h="1010" extrusionOk="0">
                    <a:moveTo>
                      <a:pt x="661" y="0"/>
                    </a:moveTo>
                    <a:cubicBezTo>
                      <a:pt x="228" y="0"/>
                      <a:pt x="0" y="531"/>
                      <a:pt x="314" y="860"/>
                    </a:cubicBezTo>
                    <a:cubicBezTo>
                      <a:pt x="412" y="964"/>
                      <a:pt x="538" y="1010"/>
                      <a:pt x="662" y="1010"/>
                    </a:cubicBezTo>
                    <a:cubicBezTo>
                      <a:pt x="920" y="1010"/>
                      <a:pt x="1174" y="811"/>
                      <a:pt x="1174" y="510"/>
                    </a:cubicBezTo>
                    <a:cubicBezTo>
                      <a:pt x="1158" y="239"/>
                      <a:pt x="951" y="17"/>
                      <a:pt x="680" y="1"/>
                    </a:cubicBezTo>
                    <a:cubicBezTo>
                      <a:pt x="674" y="0"/>
                      <a:pt x="667"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3"/>
              <p:cNvSpPr/>
              <p:nvPr/>
            </p:nvSpPr>
            <p:spPr>
              <a:xfrm>
                <a:off x="1625705" y="3576770"/>
                <a:ext cx="35876" cy="30395"/>
              </a:xfrm>
              <a:custGeom>
                <a:avLst/>
                <a:gdLst/>
                <a:ahLst/>
                <a:cxnLst/>
                <a:rect l="l" t="t" r="r" b="b"/>
                <a:pathLst>
                  <a:path w="1211" h="1026" extrusionOk="0">
                    <a:moveTo>
                      <a:pt x="685" y="1"/>
                    </a:moveTo>
                    <a:cubicBezTo>
                      <a:pt x="240" y="1"/>
                      <a:pt x="1" y="558"/>
                      <a:pt x="335" y="876"/>
                    </a:cubicBezTo>
                    <a:cubicBezTo>
                      <a:pt x="438" y="979"/>
                      <a:pt x="566" y="1025"/>
                      <a:pt x="692" y="1025"/>
                    </a:cubicBezTo>
                    <a:cubicBezTo>
                      <a:pt x="955" y="1025"/>
                      <a:pt x="1210" y="822"/>
                      <a:pt x="1210" y="510"/>
                    </a:cubicBezTo>
                    <a:cubicBezTo>
                      <a:pt x="1210" y="223"/>
                      <a:pt x="972"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3"/>
              <p:cNvSpPr/>
              <p:nvPr/>
            </p:nvSpPr>
            <p:spPr>
              <a:xfrm>
                <a:off x="2352643" y="3356982"/>
                <a:ext cx="35135" cy="29951"/>
              </a:xfrm>
              <a:custGeom>
                <a:avLst/>
                <a:gdLst/>
                <a:ahLst/>
                <a:cxnLst/>
                <a:rect l="l" t="t" r="r" b="b"/>
                <a:pathLst>
                  <a:path w="1186" h="1011" extrusionOk="0">
                    <a:moveTo>
                      <a:pt x="655" y="1"/>
                    </a:moveTo>
                    <a:cubicBezTo>
                      <a:pt x="232" y="1"/>
                      <a:pt x="0" y="521"/>
                      <a:pt x="294" y="846"/>
                    </a:cubicBezTo>
                    <a:cubicBezTo>
                      <a:pt x="402" y="959"/>
                      <a:pt x="538" y="1010"/>
                      <a:pt x="670" y="1010"/>
                    </a:cubicBezTo>
                    <a:cubicBezTo>
                      <a:pt x="928" y="1010"/>
                      <a:pt x="1175" y="816"/>
                      <a:pt x="1185" y="511"/>
                    </a:cubicBezTo>
                    <a:cubicBezTo>
                      <a:pt x="1169" y="241"/>
                      <a:pt x="963" y="18"/>
                      <a:pt x="692" y="2"/>
                    </a:cubicBezTo>
                    <a:cubicBezTo>
                      <a:pt x="679" y="1"/>
                      <a:pt x="667"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3"/>
              <p:cNvSpPr/>
              <p:nvPr/>
            </p:nvSpPr>
            <p:spPr>
              <a:xfrm>
                <a:off x="1653523" y="3715859"/>
                <a:ext cx="34809" cy="29684"/>
              </a:xfrm>
              <a:custGeom>
                <a:avLst/>
                <a:gdLst/>
                <a:ahLst/>
                <a:cxnLst/>
                <a:rect l="l" t="t" r="r" b="b"/>
                <a:pathLst>
                  <a:path w="1175" h="1002" extrusionOk="0">
                    <a:moveTo>
                      <a:pt x="514" y="1"/>
                    </a:moveTo>
                    <a:cubicBezTo>
                      <a:pt x="507" y="1"/>
                      <a:pt x="501" y="1"/>
                      <a:pt x="494" y="1"/>
                    </a:cubicBezTo>
                    <a:cubicBezTo>
                      <a:pt x="224" y="1"/>
                      <a:pt x="1" y="224"/>
                      <a:pt x="1" y="495"/>
                    </a:cubicBezTo>
                    <a:cubicBezTo>
                      <a:pt x="1" y="795"/>
                      <a:pt x="247" y="1002"/>
                      <a:pt x="505" y="1002"/>
                    </a:cubicBezTo>
                    <a:cubicBezTo>
                      <a:pt x="630" y="1002"/>
                      <a:pt x="757" y="954"/>
                      <a:pt x="860" y="845"/>
                    </a:cubicBezTo>
                    <a:cubicBezTo>
                      <a:pt x="1174" y="531"/>
                      <a:pt x="947"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3"/>
              <p:cNvSpPr/>
              <p:nvPr/>
            </p:nvSpPr>
            <p:spPr>
              <a:xfrm>
                <a:off x="2180877" y="3889373"/>
                <a:ext cx="34780" cy="29803"/>
              </a:xfrm>
              <a:custGeom>
                <a:avLst/>
                <a:gdLst/>
                <a:ahLst/>
                <a:cxnLst/>
                <a:rect l="l" t="t" r="r" b="b"/>
                <a:pathLst>
                  <a:path w="1174" h="1006" extrusionOk="0">
                    <a:moveTo>
                      <a:pt x="676" y="1"/>
                    </a:moveTo>
                    <a:cubicBezTo>
                      <a:pt x="549" y="1"/>
                      <a:pt x="419" y="50"/>
                      <a:pt x="314" y="161"/>
                    </a:cubicBezTo>
                    <a:cubicBezTo>
                      <a:pt x="0" y="475"/>
                      <a:pt x="228" y="1005"/>
                      <a:pt x="676" y="1005"/>
                    </a:cubicBezTo>
                    <a:cubicBezTo>
                      <a:pt x="683" y="1005"/>
                      <a:pt x="689" y="1005"/>
                      <a:pt x="696" y="1005"/>
                    </a:cubicBezTo>
                    <a:cubicBezTo>
                      <a:pt x="951" y="989"/>
                      <a:pt x="1173" y="766"/>
                      <a:pt x="1173" y="511"/>
                    </a:cubicBezTo>
                    <a:cubicBezTo>
                      <a:pt x="1173" y="203"/>
                      <a:pt x="932"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3"/>
              <p:cNvSpPr/>
              <p:nvPr/>
            </p:nvSpPr>
            <p:spPr>
              <a:xfrm>
                <a:off x="2376906" y="3691596"/>
                <a:ext cx="34780" cy="29507"/>
              </a:xfrm>
              <a:custGeom>
                <a:avLst/>
                <a:gdLst/>
                <a:ahLst/>
                <a:cxnLst/>
                <a:rect l="l" t="t" r="r" b="b"/>
                <a:pathLst>
                  <a:path w="1174" h="996" extrusionOk="0">
                    <a:moveTo>
                      <a:pt x="656" y="0"/>
                    </a:moveTo>
                    <a:cubicBezTo>
                      <a:pt x="538" y="0"/>
                      <a:pt x="417" y="42"/>
                      <a:pt x="319" y="136"/>
                    </a:cubicBezTo>
                    <a:cubicBezTo>
                      <a:pt x="0" y="454"/>
                      <a:pt x="223" y="979"/>
                      <a:pt x="653" y="995"/>
                    </a:cubicBezTo>
                    <a:cubicBezTo>
                      <a:pt x="923" y="995"/>
                      <a:pt x="1146" y="773"/>
                      <a:pt x="1162" y="502"/>
                    </a:cubicBezTo>
                    <a:cubicBezTo>
                      <a:pt x="1173" y="206"/>
                      <a:pt x="919"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3"/>
              <p:cNvSpPr/>
              <p:nvPr/>
            </p:nvSpPr>
            <p:spPr>
              <a:xfrm>
                <a:off x="1851596" y="3911739"/>
                <a:ext cx="34454" cy="29566"/>
              </a:xfrm>
              <a:custGeom>
                <a:avLst/>
                <a:gdLst/>
                <a:ahLst/>
                <a:cxnLst/>
                <a:rect l="l" t="t" r="r" b="b"/>
                <a:pathLst>
                  <a:path w="1163" h="998" extrusionOk="0">
                    <a:moveTo>
                      <a:pt x="506" y="0"/>
                    </a:moveTo>
                    <a:cubicBezTo>
                      <a:pt x="255" y="0"/>
                      <a:pt x="11" y="191"/>
                      <a:pt x="0" y="488"/>
                    </a:cubicBezTo>
                    <a:cubicBezTo>
                      <a:pt x="0" y="759"/>
                      <a:pt x="223" y="982"/>
                      <a:pt x="494" y="998"/>
                    </a:cubicBezTo>
                    <a:cubicBezTo>
                      <a:pt x="939" y="998"/>
                      <a:pt x="1162" y="473"/>
                      <a:pt x="860" y="154"/>
                    </a:cubicBezTo>
                    <a:cubicBezTo>
                      <a:pt x="759" y="48"/>
                      <a:pt x="632"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3"/>
              <p:cNvSpPr/>
              <p:nvPr/>
            </p:nvSpPr>
            <p:spPr>
              <a:xfrm>
                <a:off x="1906283" y="3929248"/>
                <a:ext cx="34454" cy="29507"/>
              </a:xfrm>
              <a:custGeom>
                <a:avLst/>
                <a:gdLst/>
                <a:ahLst/>
                <a:cxnLst/>
                <a:rect l="l" t="t" r="r" b="b"/>
                <a:pathLst>
                  <a:path w="1163" h="996" extrusionOk="0">
                    <a:moveTo>
                      <a:pt x="654" y="1"/>
                    </a:moveTo>
                    <a:cubicBezTo>
                      <a:pt x="537" y="1"/>
                      <a:pt x="418" y="42"/>
                      <a:pt x="319" y="136"/>
                    </a:cubicBezTo>
                    <a:cubicBezTo>
                      <a:pt x="1" y="455"/>
                      <a:pt x="208" y="980"/>
                      <a:pt x="653" y="996"/>
                    </a:cubicBezTo>
                    <a:cubicBezTo>
                      <a:pt x="924" y="996"/>
                      <a:pt x="1147" y="773"/>
                      <a:pt x="1163" y="502"/>
                    </a:cubicBezTo>
                    <a:cubicBezTo>
                      <a:pt x="1163" y="206"/>
                      <a:pt x="913"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3"/>
              <p:cNvSpPr/>
              <p:nvPr/>
            </p:nvSpPr>
            <p:spPr>
              <a:xfrm>
                <a:off x="2101986" y="3929485"/>
                <a:ext cx="34780" cy="29151"/>
              </a:xfrm>
              <a:custGeom>
                <a:avLst/>
                <a:gdLst/>
                <a:ahLst/>
                <a:cxnLst/>
                <a:rect l="l" t="t" r="r" b="b"/>
                <a:pathLst>
                  <a:path w="1174" h="984" extrusionOk="0">
                    <a:moveTo>
                      <a:pt x="653" y="1"/>
                    </a:moveTo>
                    <a:cubicBezTo>
                      <a:pt x="223" y="1"/>
                      <a:pt x="0" y="542"/>
                      <a:pt x="319" y="845"/>
                    </a:cubicBezTo>
                    <a:cubicBezTo>
                      <a:pt x="420" y="940"/>
                      <a:pt x="543" y="983"/>
                      <a:pt x="664" y="983"/>
                    </a:cubicBezTo>
                    <a:cubicBezTo>
                      <a:pt x="924" y="983"/>
                      <a:pt x="1173" y="783"/>
                      <a:pt x="1162" y="478"/>
                    </a:cubicBezTo>
                    <a:cubicBezTo>
                      <a:pt x="1146" y="208"/>
                      <a:pt x="92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3"/>
              <p:cNvSpPr/>
              <p:nvPr/>
            </p:nvSpPr>
            <p:spPr>
              <a:xfrm>
                <a:off x="2419803" y="3573007"/>
                <a:ext cx="28796" cy="28825"/>
              </a:xfrm>
              <a:custGeom>
                <a:avLst/>
                <a:gdLst/>
                <a:ahLst/>
                <a:cxnLst/>
                <a:rect l="l" t="t" r="r" b="b"/>
                <a:pathLst>
                  <a:path w="972" h="973" extrusionOk="0">
                    <a:moveTo>
                      <a:pt x="478" y="0"/>
                    </a:moveTo>
                    <a:cubicBezTo>
                      <a:pt x="208" y="0"/>
                      <a:pt x="1" y="223"/>
                      <a:pt x="1" y="494"/>
                    </a:cubicBezTo>
                    <a:cubicBezTo>
                      <a:pt x="1" y="764"/>
                      <a:pt x="208" y="971"/>
                      <a:pt x="462" y="971"/>
                    </a:cubicBezTo>
                    <a:cubicBezTo>
                      <a:pt x="471" y="972"/>
                      <a:pt x="481" y="972"/>
                      <a:pt x="490" y="972"/>
                    </a:cubicBezTo>
                    <a:cubicBezTo>
                      <a:pt x="748" y="972"/>
                      <a:pt x="956" y="755"/>
                      <a:pt x="972" y="494"/>
                    </a:cubicBezTo>
                    <a:cubicBezTo>
                      <a:pt x="972" y="223"/>
                      <a:pt x="749"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3"/>
              <p:cNvSpPr/>
              <p:nvPr/>
            </p:nvSpPr>
            <p:spPr>
              <a:xfrm>
                <a:off x="1899677" y="3143889"/>
                <a:ext cx="34454" cy="29358"/>
              </a:xfrm>
              <a:custGeom>
                <a:avLst/>
                <a:gdLst/>
                <a:ahLst/>
                <a:cxnLst/>
                <a:rect l="l" t="t" r="r" b="b"/>
                <a:pathLst>
                  <a:path w="1163" h="991" extrusionOk="0">
                    <a:moveTo>
                      <a:pt x="653" y="0"/>
                    </a:moveTo>
                    <a:cubicBezTo>
                      <a:pt x="208" y="0"/>
                      <a:pt x="1" y="542"/>
                      <a:pt x="319" y="844"/>
                    </a:cubicBezTo>
                    <a:cubicBezTo>
                      <a:pt x="420" y="945"/>
                      <a:pt x="542" y="990"/>
                      <a:pt x="661" y="990"/>
                    </a:cubicBezTo>
                    <a:cubicBezTo>
                      <a:pt x="918" y="990"/>
                      <a:pt x="1163" y="782"/>
                      <a:pt x="1163" y="478"/>
                    </a:cubicBezTo>
                    <a:cubicBezTo>
                      <a:pt x="1147" y="207"/>
                      <a:pt x="924"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3"/>
              <p:cNvSpPr/>
              <p:nvPr/>
            </p:nvSpPr>
            <p:spPr>
              <a:xfrm>
                <a:off x="1608878" y="3636642"/>
                <a:ext cx="34780" cy="29595"/>
              </a:xfrm>
              <a:custGeom>
                <a:avLst/>
                <a:gdLst/>
                <a:ahLst/>
                <a:cxnLst/>
                <a:rect l="l" t="t" r="r" b="b"/>
                <a:pathLst>
                  <a:path w="1174" h="999" extrusionOk="0">
                    <a:moveTo>
                      <a:pt x="661" y="1"/>
                    </a:moveTo>
                    <a:cubicBezTo>
                      <a:pt x="228" y="1"/>
                      <a:pt x="0" y="531"/>
                      <a:pt x="314" y="845"/>
                    </a:cubicBezTo>
                    <a:cubicBezTo>
                      <a:pt x="415" y="951"/>
                      <a:pt x="542" y="999"/>
                      <a:pt x="668" y="999"/>
                    </a:cubicBezTo>
                    <a:cubicBezTo>
                      <a:pt x="919" y="999"/>
                      <a:pt x="1163" y="808"/>
                      <a:pt x="1174" y="511"/>
                    </a:cubicBezTo>
                    <a:cubicBezTo>
                      <a:pt x="1158" y="240"/>
                      <a:pt x="951" y="17"/>
                      <a:pt x="680" y="1"/>
                    </a:cubicBezTo>
                    <a:cubicBezTo>
                      <a:pt x="674" y="1"/>
                      <a:pt x="667"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3"/>
              <p:cNvSpPr/>
              <p:nvPr/>
            </p:nvSpPr>
            <p:spPr>
              <a:xfrm>
                <a:off x="1743257" y="3222780"/>
                <a:ext cx="34335" cy="29595"/>
              </a:xfrm>
              <a:custGeom>
                <a:avLst/>
                <a:gdLst/>
                <a:ahLst/>
                <a:cxnLst/>
                <a:rect l="l" t="t" r="r" b="b"/>
                <a:pathLst>
                  <a:path w="1159" h="999" extrusionOk="0">
                    <a:moveTo>
                      <a:pt x="663" y="1"/>
                    </a:moveTo>
                    <a:cubicBezTo>
                      <a:pt x="536" y="1"/>
                      <a:pt x="405" y="49"/>
                      <a:pt x="299" y="155"/>
                    </a:cubicBezTo>
                    <a:cubicBezTo>
                      <a:pt x="1" y="469"/>
                      <a:pt x="228" y="999"/>
                      <a:pt x="661" y="999"/>
                    </a:cubicBezTo>
                    <a:cubicBezTo>
                      <a:pt x="668" y="999"/>
                      <a:pt x="674" y="999"/>
                      <a:pt x="681" y="998"/>
                    </a:cubicBezTo>
                    <a:cubicBezTo>
                      <a:pt x="951" y="983"/>
                      <a:pt x="1158" y="760"/>
                      <a:pt x="1158" y="489"/>
                    </a:cubicBezTo>
                    <a:cubicBezTo>
                      <a:pt x="1158" y="192"/>
                      <a:pt x="918"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3"/>
              <p:cNvSpPr/>
              <p:nvPr/>
            </p:nvSpPr>
            <p:spPr>
              <a:xfrm>
                <a:off x="1688421" y="3794987"/>
                <a:ext cx="34780" cy="29418"/>
              </a:xfrm>
              <a:custGeom>
                <a:avLst/>
                <a:gdLst/>
                <a:ahLst/>
                <a:cxnLst/>
                <a:rect l="l" t="t" r="r" b="b"/>
                <a:pathLst>
                  <a:path w="1174" h="993" extrusionOk="0">
                    <a:moveTo>
                      <a:pt x="653" y="0"/>
                    </a:moveTo>
                    <a:cubicBezTo>
                      <a:pt x="538" y="0"/>
                      <a:pt x="420" y="41"/>
                      <a:pt x="319" y="132"/>
                    </a:cubicBezTo>
                    <a:cubicBezTo>
                      <a:pt x="1" y="418"/>
                      <a:pt x="192" y="975"/>
                      <a:pt x="637" y="991"/>
                    </a:cubicBezTo>
                    <a:cubicBezTo>
                      <a:pt x="647" y="992"/>
                      <a:pt x="657" y="992"/>
                      <a:pt x="667" y="992"/>
                    </a:cubicBezTo>
                    <a:cubicBezTo>
                      <a:pt x="924" y="992"/>
                      <a:pt x="1132" y="790"/>
                      <a:pt x="1163" y="530"/>
                    </a:cubicBezTo>
                    <a:cubicBezTo>
                      <a:pt x="1174" y="218"/>
                      <a:pt x="921"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3"/>
              <p:cNvSpPr/>
              <p:nvPr/>
            </p:nvSpPr>
            <p:spPr>
              <a:xfrm>
                <a:off x="2394948" y="3434362"/>
                <a:ext cx="33861" cy="29121"/>
              </a:xfrm>
              <a:custGeom>
                <a:avLst/>
                <a:gdLst/>
                <a:ahLst/>
                <a:cxnLst/>
                <a:rect l="l" t="t" r="r" b="b"/>
                <a:pathLst>
                  <a:path w="1143" h="983" extrusionOk="0">
                    <a:moveTo>
                      <a:pt x="645" y="0"/>
                    </a:moveTo>
                    <a:cubicBezTo>
                      <a:pt x="212" y="0"/>
                      <a:pt x="1" y="515"/>
                      <a:pt x="299" y="828"/>
                    </a:cubicBezTo>
                    <a:cubicBezTo>
                      <a:pt x="399" y="934"/>
                      <a:pt x="527" y="982"/>
                      <a:pt x="652" y="982"/>
                    </a:cubicBezTo>
                    <a:cubicBezTo>
                      <a:pt x="902" y="982"/>
                      <a:pt x="1142" y="791"/>
                      <a:pt x="1142" y="494"/>
                    </a:cubicBezTo>
                    <a:cubicBezTo>
                      <a:pt x="1142" y="223"/>
                      <a:pt x="935" y="1"/>
                      <a:pt x="665" y="1"/>
                    </a:cubicBezTo>
                    <a:cubicBezTo>
                      <a:pt x="658" y="0"/>
                      <a:pt x="651"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3"/>
              <p:cNvSpPr/>
              <p:nvPr/>
            </p:nvSpPr>
            <p:spPr>
              <a:xfrm>
                <a:off x="2154926" y="3161338"/>
                <a:ext cx="34335" cy="29269"/>
              </a:xfrm>
              <a:custGeom>
                <a:avLst/>
                <a:gdLst/>
                <a:ahLst/>
                <a:cxnLst/>
                <a:rect l="l" t="t" r="r" b="b"/>
                <a:pathLst>
                  <a:path w="1159" h="988" extrusionOk="0">
                    <a:moveTo>
                      <a:pt x="650" y="1"/>
                    </a:moveTo>
                    <a:cubicBezTo>
                      <a:pt x="527" y="1"/>
                      <a:pt x="402" y="45"/>
                      <a:pt x="299" y="144"/>
                    </a:cubicBezTo>
                    <a:cubicBezTo>
                      <a:pt x="1" y="457"/>
                      <a:pt x="213" y="988"/>
                      <a:pt x="646" y="988"/>
                    </a:cubicBezTo>
                    <a:cubicBezTo>
                      <a:pt x="652" y="988"/>
                      <a:pt x="658" y="988"/>
                      <a:pt x="665" y="987"/>
                    </a:cubicBezTo>
                    <a:cubicBezTo>
                      <a:pt x="935" y="987"/>
                      <a:pt x="1158" y="764"/>
                      <a:pt x="1158" y="494"/>
                    </a:cubicBezTo>
                    <a:cubicBezTo>
                      <a:pt x="1147" y="193"/>
                      <a:pt x="904"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3"/>
              <p:cNvSpPr/>
              <p:nvPr/>
            </p:nvSpPr>
            <p:spPr>
              <a:xfrm>
                <a:off x="2100564" y="3141993"/>
                <a:ext cx="33861" cy="29121"/>
              </a:xfrm>
              <a:custGeom>
                <a:avLst/>
                <a:gdLst/>
                <a:ahLst/>
                <a:cxnLst/>
                <a:rect l="l" t="t" r="r" b="b"/>
                <a:pathLst>
                  <a:path w="1143" h="983" extrusionOk="0">
                    <a:moveTo>
                      <a:pt x="498" y="0"/>
                    </a:moveTo>
                    <a:cubicBezTo>
                      <a:pt x="491" y="0"/>
                      <a:pt x="485" y="1"/>
                      <a:pt x="478" y="1"/>
                    </a:cubicBezTo>
                    <a:cubicBezTo>
                      <a:pt x="208" y="1"/>
                      <a:pt x="1" y="224"/>
                      <a:pt x="1" y="494"/>
                    </a:cubicBezTo>
                    <a:cubicBezTo>
                      <a:pt x="1" y="791"/>
                      <a:pt x="241" y="982"/>
                      <a:pt x="491" y="982"/>
                    </a:cubicBezTo>
                    <a:cubicBezTo>
                      <a:pt x="616" y="982"/>
                      <a:pt x="743" y="935"/>
                      <a:pt x="844" y="828"/>
                    </a:cubicBezTo>
                    <a:cubicBezTo>
                      <a:pt x="1142" y="515"/>
                      <a:pt x="930"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3"/>
              <p:cNvSpPr/>
              <p:nvPr/>
            </p:nvSpPr>
            <p:spPr>
              <a:xfrm>
                <a:off x="2313242" y="3277824"/>
                <a:ext cx="34454" cy="29566"/>
              </a:xfrm>
              <a:custGeom>
                <a:avLst/>
                <a:gdLst/>
                <a:ahLst/>
                <a:cxnLst/>
                <a:rect l="l" t="t" r="r" b="b"/>
                <a:pathLst>
                  <a:path w="1163" h="998" extrusionOk="0">
                    <a:moveTo>
                      <a:pt x="669" y="0"/>
                    </a:moveTo>
                    <a:cubicBezTo>
                      <a:pt x="223" y="0"/>
                      <a:pt x="0" y="525"/>
                      <a:pt x="303" y="844"/>
                    </a:cubicBezTo>
                    <a:cubicBezTo>
                      <a:pt x="404" y="950"/>
                      <a:pt x="531" y="997"/>
                      <a:pt x="657" y="997"/>
                    </a:cubicBezTo>
                    <a:cubicBezTo>
                      <a:pt x="908" y="997"/>
                      <a:pt x="1152" y="806"/>
                      <a:pt x="1162" y="509"/>
                    </a:cubicBezTo>
                    <a:cubicBezTo>
                      <a:pt x="1162" y="239"/>
                      <a:pt x="940" y="16"/>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3"/>
              <p:cNvSpPr/>
              <p:nvPr/>
            </p:nvSpPr>
            <p:spPr>
              <a:xfrm>
                <a:off x="1626771" y="3381541"/>
                <a:ext cx="34335" cy="29477"/>
              </a:xfrm>
              <a:custGeom>
                <a:avLst/>
                <a:gdLst/>
                <a:ahLst/>
                <a:cxnLst/>
                <a:rect l="l" t="t" r="r" b="b"/>
                <a:pathLst>
                  <a:path w="1159" h="995" extrusionOk="0">
                    <a:moveTo>
                      <a:pt x="646" y="0"/>
                    </a:moveTo>
                    <a:cubicBezTo>
                      <a:pt x="213" y="0"/>
                      <a:pt x="1" y="531"/>
                      <a:pt x="299" y="844"/>
                    </a:cubicBezTo>
                    <a:cubicBezTo>
                      <a:pt x="397" y="948"/>
                      <a:pt x="521" y="994"/>
                      <a:pt x="644" y="994"/>
                    </a:cubicBezTo>
                    <a:cubicBezTo>
                      <a:pt x="898" y="994"/>
                      <a:pt x="1148" y="795"/>
                      <a:pt x="1159" y="494"/>
                    </a:cubicBezTo>
                    <a:cubicBezTo>
                      <a:pt x="1159" y="224"/>
                      <a:pt x="936" y="17"/>
                      <a:pt x="665" y="1"/>
                    </a:cubicBezTo>
                    <a:cubicBezTo>
                      <a:pt x="659" y="1"/>
                      <a:pt x="652"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3"/>
              <p:cNvSpPr/>
              <p:nvPr/>
            </p:nvSpPr>
            <p:spPr>
              <a:xfrm>
                <a:off x="2258199" y="3847898"/>
                <a:ext cx="34335" cy="29507"/>
              </a:xfrm>
              <a:custGeom>
                <a:avLst/>
                <a:gdLst/>
                <a:ahLst/>
                <a:cxnLst/>
                <a:rect l="l" t="t" r="r" b="b"/>
                <a:pathLst>
                  <a:path w="1159" h="996" extrusionOk="0">
                    <a:moveTo>
                      <a:pt x="661" y="1"/>
                    </a:moveTo>
                    <a:cubicBezTo>
                      <a:pt x="228" y="1"/>
                      <a:pt x="0" y="531"/>
                      <a:pt x="298" y="845"/>
                    </a:cubicBezTo>
                    <a:cubicBezTo>
                      <a:pt x="403" y="949"/>
                      <a:pt x="531" y="995"/>
                      <a:pt x="656" y="995"/>
                    </a:cubicBezTo>
                    <a:cubicBezTo>
                      <a:pt x="913" y="995"/>
                      <a:pt x="1158" y="800"/>
                      <a:pt x="1158" y="511"/>
                    </a:cubicBezTo>
                    <a:cubicBezTo>
                      <a:pt x="1158" y="240"/>
                      <a:pt x="951" y="17"/>
                      <a:pt x="681" y="1"/>
                    </a:cubicBezTo>
                    <a:cubicBezTo>
                      <a:pt x="674" y="1"/>
                      <a:pt x="668"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3"/>
              <p:cNvSpPr/>
              <p:nvPr/>
            </p:nvSpPr>
            <p:spPr>
              <a:xfrm>
                <a:off x="1606863" y="3440732"/>
                <a:ext cx="34454" cy="29507"/>
              </a:xfrm>
              <a:custGeom>
                <a:avLst/>
                <a:gdLst/>
                <a:ahLst/>
                <a:cxnLst/>
                <a:rect l="l" t="t" r="r" b="b"/>
                <a:pathLst>
                  <a:path w="1163" h="996" extrusionOk="0">
                    <a:moveTo>
                      <a:pt x="653" y="0"/>
                    </a:moveTo>
                    <a:cubicBezTo>
                      <a:pt x="536" y="0"/>
                      <a:pt x="417" y="42"/>
                      <a:pt x="318" y="136"/>
                    </a:cubicBezTo>
                    <a:cubicBezTo>
                      <a:pt x="0" y="454"/>
                      <a:pt x="207" y="995"/>
                      <a:pt x="653" y="995"/>
                    </a:cubicBezTo>
                    <a:cubicBezTo>
                      <a:pt x="923" y="995"/>
                      <a:pt x="1146" y="772"/>
                      <a:pt x="1162" y="502"/>
                    </a:cubicBezTo>
                    <a:cubicBezTo>
                      <a:pt x="1162" y="206"/>
                      <a:pt x="912"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3"/>
              <p:cNvSpPr/>
              <p:nvPr/>
            </p:nvSpPr>
            <p:spPr>
              <a:xfrm>
                <a:off x="2362271" y="3749335"/>
                <a:ext cx="29269" cy="28825"/>
              </a:xfrm>
              <a:custGeom>
                <a:avLst/>
                <a:gdLst/>
                <a:ahLst/>
                <a:cxnLst/>
                <a:rect l="l" t="t" r="r" b="b"/>
                <a:pathLst>
                  <a:path w="988" h="973" extrusionOk="0">
                    <a:moveTo>
                      <a:pt x="506" y="1"/>
                    </a:moveTo>
                    <a:cubicBezTo>
                      <a:pt x="497" y="1"/>
                      <a:pt x="487" y="1"/>
                      <a:pt x="478" y="1"/>
                    </a:cubicBezTo>
                    <a:cubicBezTo>
                      <a:pt x="208" y="1"/>
                      <a:pt x="1" y="224"/>
                      <a:pt x="1" y="495"/>
                    </a:cubicBezTo>
                    <a:cubicBezTo>
                      <a:pt x="17" y="765"/>
                      <a:pt x="256" y="972"/>
                      <a:pt x="526" y="972"/>
                    </a:cubicBezTo>
                    <a:cubicBezTo>
                      <a:pt x="781" y="956"/>
                      <a:pt x="988" y="734"/>
                      <a:pt x="972" y="479"/>
                    </a:cubicBezTo>
                    <a:cubicBezTo>
                      <a:pt x="972" y="217"/>
                      <a:pt x="764"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3"/>
              <p:cNvSpPr/>
              <p:nvPr/>
            </p:nvSpPr>
            <p:spPr>
              <a:xfrm>
                <a:off x="2394829" y="3632109"/>
                <a:ext cx="33980" cy="29566"/>
              </a:xfrm>
              <a:custGeom>
                <a:avLst/>
                <a:gdLst/>
                <a:ahLst/>
                <a:cxnLst/>
                <a:rect l="l" t="t" r="r" b="b"/>
                <a:pathLst>
                  <a:path w="1147" h="998" extrusionOk="0">
                    <a:moveTo>
                      <a:pt x="656" y="0"/>
                    </a:moveTo>
                    <a:cubicBezTo>
                      <a:pt x="531" y="0"/>
                      <a:pt x="403" y="48"/>
                      <a:pt x="303" y="154"/>
                    </a:cubicBezTo>
                    <a:cubicBezTo>
                      <a:pt x="0" y="473"/>
                      <a:pt x="223" y="998"/>
                      <a:pt x="669" y="998"/>
                    </a:cubicBezTo>
                    <a:cubicBezTo>
                      <a:pt x="939" y="982"/>
                      <a:pt x="1146" y="759"/>
                      <a:pt x="1146" y="488"/>
                    </a:cubicBezTo>
                    <a:cubicBezTo>
                      <a:pt x="1146" y="191"/>
                      <a:pt x="906"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3"/>
              <p:cNvSpPr/>
              <p:nvPr/>
            </p:nvSpPr>
            <p:spPr>
              <a:xfrm>
                <a:off x="2218916" y="3181572"/>
                <a:ext cx="29744" cy="28825"/>
              </a:xfrm>
              <a:custGeom>
                <a:avLst/>
                <a:gdLst/>
                <a:ahLst/>
                <a:cxnLst/>
                <a:rect l="l" t="t" r="r" b="b"/>
                <a:pathLst>
                  <a:path w="1004" h="973" extrusionOk="0">
                    <a:moveTo>
                      <a:pt x="483" y="1"/>
                    </a:moveTo>
                    <a:cubicBezTo>
                      <a:pt x="240" y="1"/>
                      <a:pt x="33" y="202"/>
                      <a:pt x="33" y="448"/>
                    </a:cubicBezTo>
                    <a:cubicBezTo>
                      <a:pt x="1" y="718"/>
                      <a:pt x="208" y="957"/>
                      <a:pt x="478" y="973"/>
                    </a:cubicBezTo>
                    <a:cubicBezTo>
                      <a:pt x="749" y="973"/>
                      <a:pt x="988" y="766"/>
                      <a:pt x="1004" y="495"/>
                    </a:cubicBezTo>
                    <a:cubicBezTo>
                      <a:pt x="1004" y="225"/>
                      <a:pt x="781" y="2"/>
                      <a:pt x="510" y="2"/>
                    </a:cubicBezTo>
                    <a:cubicBezTo>
                      <a:pt x="501" y="1"/>
                      <a:pt x="492"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3"/>
              <p:cNvSpPr/>
              <p:nvPr/>
            </p:nvSpPr>
            <p:spPr>
              <a:xfrm>
                <a:off x="1591458" y="3500752"/>
                <a:ext cx="30040" cy="28529"/>
              </a:xfrm>
              <a:custGeom>
                <a:avLst/>
                <a:gdLst/>
                <a:ahLst/>
                <a:cxnLst/>
                <a:rect l="l" t="t" r="r" b="b"/>
                <a:pathLst>
                  <a:path w="1014" h="963" extrusionOk="0">
                    <a:moveTo>
                      <a:pt x="496" y="0"/>
                    </a:moveTo>
                    <a:cubicBezTo>
                      <a:pt x="263" y="0"/>
                      <a:pt x="57" y="183"/>
                      <a:pt x="43" y="434"/>
                    </a:cubicBezTo>
                    <a:cubicBezTo>
                      <a:pt x="1" y="778"/>
                      <a:pt x="259" y="962"/>
                      <a:pt x="518" y="962"/>
                    </a:cubicBezTo>
                    <a:cubicBezTo>
                      <a:pt x="750" y="962"/>
                      <a:pt x="983" y="814"/>
                      <a:pt x="998" y="497"/>
                    </a:cubicBezTo>
                    <a:cubicBezTo>
                      <a:pt x="1014" y="243"/>
                      <a:pt x="823" y="20"/>
                      <a:pt x="552" y="4"/>
                    </a:cubicBezTo>
                    <a:cubicBezTo>
                      <a:pt x="533" y="2"/>
                      <a:pt x="515" y="0"/>
                      <a:pt x="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3"/>
              <p:cNvSpPr/>
              <p:nvPr/>
            </p:nvSpPr>
            <p:spPr>
              <a:xfrm>
                <a:off x="2043032" y="3122559"/>
                <a:ext cx="29269" cy="28440"/>
              </a:xfrm>
              <a:custGeom>
                <a:avLst/>
                <a:gdLst/>
                <a:ahLst/>
                <a:cxnLst/>
                <a:rect l="l" t="t" r="r" b="b"/>
                <a:pathLst>
                  <a:path w="988" h="960" extrusionOk="0">
                    <a:moveTo>
                      <a:pt x="455" y="1"/>
                    </a:moveTo>
                    <a:cubicBezTo>
                      <a:pt x="210" y="1"/>
                      <a:pt x="18" y="198"/>
                      <a:pt x="33" y="450"/>
                    </a:cubicBezTo>
                    <a:cubicBezTo>
                      <a:pt x="0" y="788"/>
                      <a:pt x="249" y="959"/>
                      <a:pt x="499" y="959"/>
                    </a:cubicBezTo>
                    <a:cubicBezTo>
                      <a:pt x="743" y="959"/>
                      <a:pt x="987" y="796"/>
                      <a:pt x="972" y="466"/>
                    </a:cubicBezTo>
                    <a:cubicBezTo>
                      <a:pt x="987" y="220"/>
                      <a:pt x="780" y="3"/>
                      <a:pt x="536" y="3"/>
                    </a:cubicBezTo>
                    <a:cubicBezTo>
                      <a:pt x="527" y="3"/>
                      <a:pt x="519" y="4"/>
                      <a:pt x="510" y="4"/>
                    </a:cubicBezTo>
                    <a:cubicBezTo>
                      <a:pt x="492" y="2"/>
                      <a:pt x="473"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3"/>
              <p:cNvSpPr/>
              <p:nvPr/>
            </p:nvSpPr>
            <p:spPr>
              <a:xfrm>
                <a:off x="1787280" y="3892572"/>
                <a:ext cx="35106" cy="28085"/>
              </a:xfrm>
              <a:custGeom>
                <a:avLst/>
                <a:gdLst/>
                <a:ahLst/>
                <a:cxnLst/>
                <a:rect l="l" t="t" r="r" b="b"/>
                <a:pathLst>
                  <a:path w="1185" h="948" extrusionOk="0">
                    <a:moveTo>
                      <a:pt x="649" y="1"/>
                    </a:moveTo>
                    <a:cubicBezTo>
                      <a:pt x="49" y="1"/>
                      <a:pt x="0" y="929"/>
                      <a:pt x="643" y="944"/>
                    </a:cubicBezTo>
                    <a:cubicBezTo>
                      <a:pt x="661" y="947"/>
                      <a:pt x="678" y="948"/>
                      <a:pt x="695" y="948"/>
                    </a:cubicBezTo>
                    <a:cubicBezTo>
                      <a:pt x="929" y="948"/>
                      <a:pt x="1137" y="752"/>
                      <a:pt x="1137" y="515"/>
                    </a:cubicBezTo>
                    <a:cubicBezTo>
                      <a:pt x="1184" y="244"/>
                      <a:pt x="977" y="5"/>
                      <a:pt x="723" y="5"/>
                    </a:cubicBezTo>
                    <a:cubicBezTo>
                      <a:pt x="697" y="2"/>
                      <a:pt x="673"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3"/>
              <p:cNvSpPr/>
              <p:nvPr/>
            </p:nvSpPr>
            <p:spPr>
              <a:xfrm>
                <a:off x="1970421" y="3949748"/>
                <a:ext cx="33861" cy="27966"/>
              </a:xfrm>
              <a:custGeom>
                <a:avLst/>
                <a:gdLst/>
                <a:ahLst/>
                <a:cxnLst/>
                <a:rect l="l" t="t" r="r" b="b"/>
                <a:pathLst>
                  <a:path w="1143" h="944" extrusionOk="0">
                    <a:moveTo>
                      <a:pt x="482" y="0"/>
                    </a:moveTo>
                    <a:cubicBezTo>
                      <a:pt x="239" y="0"/>
                      <a:pt x="32" y="202"/>
                      <a:pt x="32" y="447"/>
                    </a:cubicBezTo>
                    <a:cubicBezTo>
                      <a:pt x="0" y="718"/>
                      <a:pt x="191" y="940"/>
                      <a:pt x="462" y="940"/>
                    </a:cubicBezTo>
                    <a:cubicBezTo>
                      <a:pt x="482" y="942"/>
                      <a:pt x="502" y="943"/>
                      <a:pt x="521" y="943"/>
                    </a:cubicBezTo>
                    <a:cubicBezTo>
                      <a:pt x="1117" y="943"/>
                      <a:pt x="1142" y="17"/>
                      <a:pt x="510" y="1"/>
                    </a:cubicBezTo>
                    <a:cubicBezTo>
                      <a:pt x="501" y="1"/>
                      <a:pt x="491"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3"/>
              <p:cNvSpPr/>
              <p:nvPr/>
            </p:nvSpPr>
            <p:spPr>
              <a:xfrm>
                <a:off x="1644695" y="3322528"/>
                <a:ext cx="34335" cy="28440"/>
              </a:xfrm>
              <a:custGeom>
                <a:avLst/>
                <a:gdLst/>
                <a:ahLst/>
                <a:cxnLst/>
                <a:rect l="l" t="t" r="r" b="b"/>
                <a:pathLst>
                  <a:path w="1159" h="960" extrusionOk="0">
                    <a:moveTo>
                      <a:pt x="622" y="0"/>
                    </a:moveTo>
                    <a:cubicBezTo>
                      <a:pt x="26" y="0"/>
                      <a:pt x="1" y="943"/>
                      <a:pt x="633" y="958"/>
                    </a:cubicBezTo>
                    <a:cubicBezTo>
                      <a:pt x="642" y="959"/>
                      <a:pt x="652" y="959"/>
                      <a:pt x="661" y="959"/>
                    </a:cubicBezTo>
                    <a:cubicBezTo>
                      <a:pt x="905" y="959"/>
                      <a:pt x="1127" y="758"/>
                      <a:pt x="1127" y="513"/>
                    </a:cubicBezTo>
                    <a:cubicBezTo>
                      <a:pt x="1158" y="242"/>
                      <a:pt x="952" y="3"/>
                      <a:pt x="681" y="3"/>
                    </a:cubicBezTo>
                    <a:cubicBezTo>
                      <a:pt x="661" y="1"/>
                      <a:pt x="641"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3"/>
              <p:cNvSpPr/>
              <p:nvPr/>
            </p:nvSpPr>
            <p:spPr>
              <a:xfrm>
                <a:off x="1572913" y="3560713"/>
                <a:ext cx="28262" cy="26959"/>
              </a:xfrm>
              <a:custGeom>
                <a:avLst/>
                <a:gdLst/>
                <a:ahLst/>
                <a:cxnLst/>
                <a:rect l="l" t="t" r="r" b="b"/>
                <a:pathLst>
                  <a:path w="954" h="910" extrusionOk="0">
                    <a:moveTo>
                      <a:pt x="466" y="1"/>
                    </a:moveTo>
                    <a:cubicBezTo>
                      <a:pt x="223" y="1"/>
                      <a:pt x="16" y="202"/>
                      <a:pt x="16" y="447"/>
                    </a:cubicBezTo>
                    <a:cubicBezTo>
                      <a:pt x="1" y="693"/>
                      <a:pt x="178" y="910"/>
                      <a:pt x="420" y="910"/>
                    </a:cubicBezTo>
                    <a:cubicBezTo>
                      <a:pt x="429" y="910"/>
                      <a:pt x="437" y="909"/>
                      <a:pt x="446" y="909"/>
                    </a:cubicBezTo>
                    <a:cubicBezTo>
                      <a:pt x="455" y="909"/>
                      <a:pt x="465" y="910"/>
                      <a:pt x="474" y="910"/>
                    </a:cubicBezTo>
                    <a:cubicBezTo>
                      <a:pt x="747" y="910"/>
                      <a:pt x="954" y="692"/>
                      <a:pt x="923" y="415"/>
                    </a:cubicBezTo>
                    <a:cubicBezTo>
                      <a:pt x="923" y="192"/>
                      <a:pt x="732" y="1"/>
                      <a:pt x="493" y="1"/>
                    </a:cubicBezTo>
                    <a:cubicBezTo>
                      <a:pt x="484" y="1"/>
                      <a:pt x="475"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3"/>
              <p:cNvSpPr/>
              <p:nvPr/>
            </p:nvSpPr>
            <p:spPr>
              <a:xfrm>
                <a:off x="2439622" y="3514498"/>
                <a:ext cx="28322" cy="27403"/>
              </a:xfrm>
              <a:custGeom>
                <a:avLst/>
                <a:gdLst/>
                <a:ahLst/>
                <a:cxnLst/>
                <a:rect l="l" t="t" r="r" b="b"/>
                <a:pathLst>
                  <a:path w="956" h="925" extrusionOk="0">
                    <a:moveTo>
                      <a:pt x="450" y="1"/>
                    </a:moveTo>
                    <a:cubicBezTo>
                      <a:pt x="208" y="1"/>
                      <a:pt x="16" y="202"/>
                      <a:pt x="16" y="447"/>
                    </a:cubicBezTo>
                    <a:cubicBezTo>
                      <a:pt x="0" y="702"/>
                      <a:pt x="207" y="925"/>
                      <a:pt x="478" y="925"/>
                    </a:cubicBezTo>
                    <a:cubicBezTo>
                      <a:pt x="732" y="925"/>
                      <a:pt x="955" y="718"/>
                      <a:pt x="939" y="463"/>
                    </a:cubicBezTo>
                    <a:cubicBezTo>
                      <a:pt x="955" y="202"/>
                      <a:pt x="748" y="1"/>
                      <a:pt x="505" y="1"/>
                    </a:cubicBezTo>
                    <a:cubicBezTo>
                      <a:pt x="496" y="1"/>
                      <a:pt x="487" y="1"/>
                      <a:pt x="478" y="2"/>
                    </a:cubicBezTo>
                    <a:cubicBezTo>
                      <a:pt x="469" y="1"/>
                      <a:pt x="459"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3"/>
              <p:cNvSpPr/>
              <p:nvPr/>
            </p:nvSpPr>
            <p:spPr>
              <a:xfrm>
                <a:off x="1590807" y="3697373"/>
                <a:ext cx="31965" cy="27048"/>
              </a:xfrm>
              <a:custGeom>
                <a:avLst/>
                <a:gdLst/>
                <a:ahLst/>
                <a:cxnLst/>
                <a:rect l="l" t="t" r="r" b="b"/>
                <a:pathLst>
                  <a:path w="1079" h="913" extrusionOk="0">
                    <a:moveTo>
                      <a:pt x="600" y="0"/>
                    </a:moveTo>
                    <a:cubicBezTo>
                      <a:pt x="497" y="0"/>
                      <a:pt x="393" y="36"/>
                      <a:pt x="303" y="116"/>
                    </a:cubicBezTo>
                    <a:cubicBezTo>
                      <a:pt x="1" y="387"/>
                      <a:pt x="176" y="896"/>
                      <a:pt x="590" y="912"/>
                    </a:cubicBezTo>
                    <a:cubicBezTo>
                      <a:pt x="599" y="912"/>
                      <a:pt x="608" y="913"/>
                      <a:pt x="618" y="913"/>
                    </a:cubicBezTo>
                    <a:cubicBezTo>
                      <a:pt x="846" y="913"/>
                      <a:pt x="1052" y="727"/>
                      <a:pt x="1067" y="482"/>
                    </a:cubicBezTo>
                    <a:cubicBezTo>
                      <a:pt x="1079" y="202"/>
                      <a:pt x="845" y="0"/>
                      <a:pt x="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3"/>
              <p:cNvSpPr/>
              <p:nvPr/>
            </p:nvSpPr>
            <p:spPr>
              <a:xfrm>
                <a:off x="2279292" y="3199969"/>
                <a:ext cx="27818" cy="27018"/>
              </a:xfrm>
              <a:custGeom>
                <a:avLst/>
                <a:gdLst/>
                <a:ahLst/>
                <a:cxnLst/>
                <a:rect l="l" t="t" r="r" b="b"/>
                <a:pathLst>
                  <a:path w="939" h="912" extrusionOk="0">
                    <a:moveTo>
                      <a:pt x="491" y="1"/>
                    </a:moveTo>
                    <a:cubicBezTo>
                      <a:pt x="481" y="1"/>
                      <a:pt x="472" y="1"/>
                      <a:pt x="462" y="2"/>
                    </a:cubicBezTo>
                    <a:cubicBezTo>
                      <a:pt x="453" y="1"/>
                      <a:pt x="445" y="1"/>
                      <a:pt x="436" y="1"/>
                    </a:cubicBezTo>
                    <a:cubicBezTo>
                      <a:pt x="194" y="1"/>
                      <a:pt x="1" y="217"/>
                      <a:pt x="16" y="463"/>
                    </a:cubicBezTo>
                    <a:cubicBezTo>
                      <a:pt x="1" y="709"/>
                      <a:pt x="193" y="910"/>
                      <a:pt x="434" y="910"/>
                    </a:cubicBezTo>
                    <a:cubicBezTo>
                      <a:pt x="444" y="910"/>
                      <a:pt x="453" y="910"/>
                      <a:pt x="462" y="909"/>
                    </a:cubicBezTo>
                    <a:cubicBezTo>
                      <a:pt x="478" y="911"/>
                      <a:pt x="495" y="912"/>
                      <a:pt x="511" y="912"/>
                    </a:cubicBezTo>
                    <a:cubicBezTo>
                      <a:pt x="744" y="912"/>
                      <a:pt x="938" y="702"/>
                      <a:pt x="924" y="463"/>
                    </a:cubicBezTo>
                    <a:cubicBezTo>
                      <a:pt x="939" y="202"/>
                      <a:pt x="747" y="1"/>
                      <a:pt x="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3"/>
              <p:cNvSpPr/>
              <p:nvPr/>
            </p:nvSpPr>
            <p:spPr>
              <a:xfrm>
                <a:off x="1984108" y="3105199"/>
                <a:ext cx="32558" cy="27403"/>
              </a:xfrm>
              <a:custGeom>
                <a:avLst/>
                <a:gdLst/>
                <a:ahLst/>
                <a:cxnLst/>
                <a:rect l="l" t="t" r="r" b="b"/>
                <a:pathLst>
                  <a:path w="1099" h="925" extrusionOk="0">
                    <a:moveTo>
                      <a:pt x="452" y="0"/>
                    </a:moveTo>
                    <a:cubicBezTo>
                      <a:pt x="208" y="0"/>
                      <a:pt x="1" y="217"/>
                      <a:pt x="16" y="479"/>
                    </a:cubicBezTo>
                    <a:cubicBezTo>
                      <a:pt x="16" y="718"/>
                      <a:pt x="207" y="924"/>
                      <a:pt x="462" y="924"/>
                    </a:cubicBezTo>
                    <a:cubicBezTo>
                      <a:pt x="1082" y="924"/>
                      <a:pt x="1098" y="1"/>
                      <a:pt x="478" y="1"/>
                    </a:cubicBezTo>
                    <a:cubicBezTo>
                      <a:pt x="469" y="1"/>
                      <a:pt x="460"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3"/>
              <p:cNvSpPr/>
              <p:nvPr/>
            </p:nvSpPr>
            <p:spPr>
              <a:xfrm>
                <a:off x="2028457" y="3970012"/>
                <a:ext cx="28262" cy="26959"/>
              </a:xfrm>
              <a:custGeom>
                <a:avLst/>
                <a:gdLst/>
                <a:ahLst/>
                <a:cxnLst/>
                <a:rect l="l" t="t" r="r" b="b"/>
                <a:pathLst>
                  <a:path w="954" h="910" extrusionOk="0">
                    <a:moveTo>
                      <a:pt x="479" y="1"/>
                    </a:moveTo>
                    <a:cubicBezTo>
                      <a:pt x="222" y="1"/>
                      <a:pt x="16" y="203"/>
                      <a:pt x="31" y="463"/>
                    </a:cubicBezTo>
                    <a:cubicBezTo>
                      <a:pt x="0" y="694"/>
                      <a:pt x="192" y="910"/>
                      <a:pt x="435" y="910"/>
                    </a:cubicBezTo>
                    <a:cubicBezTo>
                      <a:pt x="444" y="910"/>
                      <a:pt x="452" y="910"/>
                      <a:pt x="461" y="909"/>
                    </a:cubicBezTo>
                    <a:cubicBezTo>
                      <a:pt x="469" y="910"/>
                      <a:pt x="478" y="910"/>
                      <a:pt x="486" y="910"/>
                    </a:cubicBezTo>
                    <a:cubicBezTo>
                      <a:pt x="745" y="910"/>
                      <a:pt x="953" y="678"/>
                      <a:pt x="922" y="416"/>
                    </a:cubicBezTo>
                    <a:cubicBezTo>
                      <a:pt x="922" y="177"/>
                      <a:pt x="731" y="2"/>
                      <a:pt x="509" y="2"/>
                    </a:cubicBezTo>
                    <a:cubicBezTo>
                      <a:pt x="499" y="1"/>
                      <a:pt x="489" y="1"/>
                      <a:pt x="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3"/>
              <p:cNvSpPr/>
              <p:nvPr/>
            </p:nvSpPr>
            <p:spPr>
              <a:xfrm>
                <a:off x="2342482" y="3809237"/>
                <a:ext cx="28796" cy="27403"/>
              </a:xfrm>
              <a:custGeom>
                <a:avLst/>
                <a:gdLst/>
                <a:ahLst/>
                <a:cxnLst/>
                <a:rect l="l" t="t" r="r" b="b"/>
                <a:pathLst>
                  <a:path w="972" h="925" extrusionOk="0">
                    <a:moveTo>
                      <a:pt x="464" y="0"/>
                    </a:moveTo>
                    <a:cubicBezTo>
                      <a:pt x="223" y="0"/>
                      <a:pt x="32" y="186"/>
                      <a:pt x="32" y="431"/>
                    </a:cubicBezTo>
                    <a:cubicBezTo>
                      <a:pt x="0" y="685"/>
                      <a:pt x="207" y="924"/>
                      <a:pt x="478" y="924"/>
                    </a:cubicBezTo>
                    <a:cubicBezTo>
                      <a:pt x="487" y="925"/>
                      <a:pt x="496" y="925"/>
                      <a:pt x="505" y="925"/>
                    </a:cubicBezTo>
                    <a:cubicBezTo>
                      <a:pt x="748" y="925"/>
                      <a:pt x="955" y="724"/>
                      <a:pt x="955" y="478"/>
                    </a:cubicBezTo>
                    <a:cubicBezTo>
                      <a:pt x="971" y="208"/>
                      <a:pt x="764" y="1"/>
                      <a:pt x="494" y="1"/>
                    </a:cubicBezTo>
                    <a:cubicBezTo>
                      <a:pt x="484" y="0"/>
                      <a:pt x="474"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3"/>
              <p:cNvSpPr/>
              <p:nvPr/>
            </p:nvSpPr>
            <p:spPr>
              <a:xfrm>
                <a:off x="2242171" y="3908747"/>
                <a:ext cx="31965" cy="26929"/>
              </a:xfrm>
              <a:custGeom>
                <a:avLst/>
                <a:gdLst/>
                <a:ahLst/>
                <a:cxnLst/>
                <a:rect l="l" t="t" r="r" b="b"/>
                <a:pathLst>
                  <a:path w="1079" h="909" extrusionOk="0">
                    <a:moveTo>
                      <a:pt x="613" y="0"/>
                    </a:moveTo>
                    <a:cubicBezTo>
                      <a:pt x="227" y="0"/>
                      <a:pt x="1" y="467"/>
                      <a:pt x="282" y="765"/>
                    </a:cubicBezTo>
                    <a:cubicBezTo>
                      <a:pt x="372" y="865"/>
                      <a:pt x="488" y="909"/>
                      <a:pt x="603" y="909"/>
                    </a:cubicBezTo>
                    <a:cubicBezTo>
                      <a:pt x="834" y="909"/>
                      <a:pt x="1062" y="728"/>
                      <a:pt x="1062" y="462"/>
                    </a:cubicBezTo>
                    <a:cubicBezTo>
                      <a:pt x="1078" y="207"/>
                      <a:pt x="887" y="1"/>
                      <a:pt x="633" y="1"/>
                    </a:cubicBezTo>
                    <a:cubicBezTo>
                      <a:pt x="626" y="0"/>
                      <a:pt x="620"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3"/>
              <p:cNvSpPr/>
              <p:nvPr/>
            </p:nvSpPr>
            <p:spPr>
              <a:xfrm>
                <a:off x="2413937" y="3376327"/>
                <a:ext cx="31847" cy="26751"/>
              </a:xfrm>
              <a:custGeom>
                <a:avLst/>
                <a:gdLst/>
                <a:ahLst/>
                <a:cxnLst/>
                <a:rect l="l" t="t" r="r" b="b"/>
                <a:pathLst>
                  <a:path w="1075" h="903" extrusionOk="0">
                    <a:moveTo>
                      <a:pt x="591" y="0"/>
                    </a:moveTo>
                    <a:cubicBezTo>
                      <a:pt x="201" y="0"/>
                      <a:pt x="1" y="473"/>
                      <a:pt x="278" y="766"/>
                    </a:cubicBezTo>
                    <a:cubicBezTo>
                      <a:pt x="373" y="860"/>
                      <a:pt x="489" y="903"/>
                      <a:pt x="603" y="903"/>
                    </a:cubicBezTo>
                    <a:cubicBezTo>
                      <a:pt x="836" y="903"/>
                      <a:pt x="1058" y="725"/>
                      <a:pt x="1058" y="447"/>
                    </a:cubicBezTo>
                    <a:cubicBezTo>
                      <a:pt x="1074" y="209"/>
                      <a:pt x="883" y="2"/>
                      <a:pt x="629" y="2"/>
                    </a:cubicBezTo>
                    <a:cubicBezTo>
                      <a:pt x="616" y="1"/>
                      <a:pt x="603" y="0"/>
                      <a:pt x="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3"/>
              <p:cNvSpPr/>
              <p:nvPr/>
            </p:nvSpPr>
            <p:spPr>
              <a:xfrm>
                <a:off x="1845967" y="3125018"/>
                <a:ext cx="27818" cy="27018"/>
              </a:xfrm>
              <a:custGeom>
                <a:avLst/>
                <a:gdLst/>
                <a:ahLst/>
                <a:cxnLst/>
                <a:rect l="l" t="t" r="r" b="b"/>
                <a:pathLst>
                  <a:path w="939" h="912" extrusionOk="0">
                    <a:moveTo>
                      <a:pt x="461" y="1"/>
                    </a:moveTo>
                    <a:cubicBezTo>
                      <a:pt x="222" y="1"/>
                      <a:pt x="15" y="192"/>
                      <a:pt x="15" y="446"/>
                    </a:cubicBezTo>
                    <a:cubicBezTo>
                      <a:pt x="0" y="700"/>
                      <a:pt x="208" y="911"/>
                      <a:pt x="470" y="911"/>
                    </a:cubicBezTo>
                    <a:cubicBezTo>
                      <a:pt x="488" y="911"/>
                      <a:pt x="506" y="910"/>
                      <a:pt x="524" y="908"/>
                    </a:cubicBezTo>
                    <a:cubicBezTo>
                      <a:pt x="747" y="892"/>
                      <a:pt x="922" y="701"/>
                      <a:pt x="922" y="478"/>
                    </a:cubicBezTo>
                    <a:cubicBezTo>
                      <a:pt x="938" y="208"/>
                      <a:pt x="716"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3"/>
              <p:cNvSpPr/>
              <p:nvPr/>
            </p:nvSpPr>
            <p:spPr>
              <a:xfrm>
                <a:off x="2378328" y="3299006"/>
                <a:ext cx="28292" cy="26959"/>
              </a:xfrm>
              <a:custGeom>
                <a:avLst/>
                <a:gdLst/>
                <a:ahLst/>
                <a:cxnLst/>
                <a:rect l="l" t="t" r="r" b="b"/>
                <a:pathLst>
                  <a:path w="955" h="910" extrusionOk="0">
                    <a:moveTo>
                      <a:pt x="508" y="0"/>
                    </a:moveTo>
                    <a:cubicBezTo>
                      <a:pt x="498" y="0"/>
                      <a:pt x="488" y="1"/>
                      <a:pt x="478" y="1"/>
                    </a:cubicBezTo>
                    <a:cubicBezTo>
                      <a:pt x="468" y="1"/>
                      <a:pt x="459" y="0"/>
                      <a:pt x="450" y="0"/>
                    </a:cubicBezTo>
                    <a:cubicBezTo>
                      <a:pt x="207" y="0"/>
                      <a:pt x="1" y="202"/>
                      <a:pt x="16" y="463"/>
                    </a:cubicBezTo>
                    <a:cubicBezTo>
                      <a:pt x="1" y="708"/>
                      <a:pt x="192" y="909"/>
                      <a:pt x="434" y="909"/>
                    </a:cubicBezTo>
                    <a:cubicBezTo>
                      <a:pt x="443" y="909"/>
                      <a:pt x="452" y="909"/>
                      <a:pt x="462" y="909"/>
                    </a:cubicBezTo>
                    <a:cubicBezTo>
                      <a:pt x="470" y="909"/>
                      <a:pt x="478" y="909"/>
                      <a:pt x="486" y="909"/>
                    </a:cubicBezTo>
                    <a:cubicBezTo>
                      <a:pt x="745" y="909"/>
                      <a:pt x="954" y="662"/>
                      <a:pt x="923" y="399"/>
                    </a:cubicBezTo>
                    <a:cubicBezTo>
                      <a:pt x="908" y="171"/>
                      <a:pt x="732" y="0"/>
                      <a:pt x="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3"/>
              <p:cNvSpPr/>
              <p:nvPr/>
            </p:nvSpPr>
            <p:spPr>
              <a:xfrm>
                <a:off x="1634178" y="3776620"/>
                <a:ext cx="28351" cy="27018"/>
              </a:xfrm>
              <a:custGeom>
                <a:avLst/>
                <a:gdLst/>
                <a:ahLst/>
                <a:cxnLst/>
                <a:rect l="l" t="t" r="r" b="b"/>
                <a:pathLst>
                  <a:path w="957" h="912" extrusionOk="0">
                    <a:moveTo>
                      <a:pt x="499" y="0"/>
                    </a:moveTo>
                    <a:cubicBezTo>
                      <a:pt x="254" y="0"/>
                      <a:pt x="48" y="181"/>
                      <a:pt x="33" y="417"/>
                    </a:cubicBezTo>
                    <a:cubicBezTo>
                      <a:pt x="0" y="744"/>
                      <a:pt x="240" y="911"/>
                      <a:pt x="480" y="911"/>
                    </a:cubicBezTo>
                    <a:cubicBezTo>
                      <a:pt x="710" y="911"/>
                      <a:pt x="940" y="760"/>
                      <a:pt x="940" y="449"/>
                    </a:cubicBezTo>
                    <a:cubicBezTo>
                      <a:pt x="956" y="226"/>
                      <a:pt x="781" y="20"/>
                      <a:pt x="558" y="4"/>
                    </a:cubicBezTo>
                    <a:cubicBezTo>
                      <a:pt x="539" y="1"/>
                      <a:pt x="519"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3"/>
              <p:cNvSpPr/>
              <p:nvPr/>
            </p:nvSpPr>
            <p:spPr>
              <a:xfrm>
                <a:off x="1669579" y="3262596"/>
                <a:ext cx="28558" cy="28055"/>
              </a:xfrm>
              <a:custGeom>
                <a:avLst/>
                <a:gdLst/>
                <a:ahLst/>
                <a:cxnLst/>
                <a:rect l="l" t="t" r="r" b="b"/>
                <a:pathLst>
                  <a:path w="964" h="947" extrusionOk="0">
                    <a:moveTo>
                      <a:pt x="483" y="1"/>
                    </a:moveTo>
                    <a:cubicBezTo>
                      <a:pt x="249" y="1"/>
                      <a:pt x="16" y="160"/>
                      <a:pt x="32" y="482"/>
                    </a:cubicBezTo>
                    <a:cubicBezTo>
                      <a:pt x="0" y="737"/>
                      <a:pt x="207" y="944"/>
                      <a:pt x="446" y="944"/>
                    </a:cubicBezTo>
                    <a:cubicBezTo>
                      <a:pt x="463" y="946"/>
                      <a:pt x="480" y="947"/>
                      <a:pt x="497" y="947"/>
                    </a:cubicBezTo>
                    <a:cubicBezTo>
                      <a:pt x="744" y="947"/>
                      <a:pt x="939" y="736"/>
                      <a:pt x="939" y="498"/>
                    </a:cubicBezTo>
                    <a:cubicBezTo>
                      <a:pt x="963" y="168"/>
                      <a:pt x="723"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3"/>
              <p:cNvSpPr/>
              <p:nvPr/>
            </p:nvSpPr>
            <p:spPr>
              <a:xfrm>
                <a:off x="2167072" y="3950607"/>
                <a:ext cx="28322" cy="26574"/>
              </a:xfrm>
              <a:custGeom>
                <a:avLst/>
                <a:gdLst/>
                <a:ahLst/>
                <a:cxnLst/>
                <a:rect l="l" t="t" r="r" b="b"/>
                <a:pathLst>
                  <a:path w="956" h="897" extrusionOk="0">
                    <a:moveTo>
                      <a:pt x="530" y="0"/>
                    </a:moveTo>
                    <a:cubicBezTo>
                      <a:pt x="513" y="0"/>
                      <a:pt x="495" y="2"/>
                      <a:pt x="478" y="4"/>
                    </a:cubicBezTo>
                    <a:cubicBezTo>
                      <a:pt x="468" y="4"/>
                      <a:pt x="458" y="3"/>
                      <a:pt x="448" y="3"/>
                    </a:cubicBezTo>
                    <a:cubicBezTo>
                      <a:pt x="192" y="3"/>
                      <a:pt x="1" y="205"/>
                      <a:pt x="16" y="466"/>
                    </a:cubicBezTo>
                    <a:cubicBezTo>
                      <a:pt x="16" y="696"/>
                      <a:pt x="208" y="896"/>
                      <a:pt x="450" y="896"/>
                    </a:cubicBezTo>
                    <a:cubicBezTo>
                      <a:pt x="459" y="896"/>
                      <a:pt x="468" y="896"/>
                      <a:pt x="478" y="896"/>
                    </a:cubicBezTo>
                    <a:cubicBezTo>
                      <a:pt x="748" y="896"/>
                      <a:pt x="955" y="657"/>
                      <a:pt x="923" y="386"/>
                    </a:cubicBezTo>
                    <a:cubicBezTo>
                      <a:pt x="909" y="166"/>
                      <a:pt x="732"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3"/>
              <p:cNvSpPr/>
              <p:nvPr/>
            </p:nvSpPr>
            <p:spPr>
              <a:xfrm>
                <a:off x="1766720" y="3165012"/>
                <a:ext cx="28322" cy="26574"/>
              </a:xfrm>
              <a:custGeom>
                <a:avLst/>
                <a:gdLst/>
                <a:ahLst/>
                <a:cxnLst/>
                <a:rect l="l" t="t" r="r" b="b"/>
                <a:pathLst>
                  <a:path w="956" h="897" extrusionOk="0">
                    <a:moveTo>
                      <a:pt x="442" y="0"/>
                    </a:moveTo>
                    <a:cubicBezTo>
                      <a:pt x="209" y="0"/>
                      <a:pt x="16" y="196"/>
                      <a:pt x="16" y="434"/>
                    </a:cubicBezTo>
                    <a:cubicBezTo>
                      <a:pt x="1" y="680"/>
                      <a:pt x="208" y="896"/>
                      <a:pt x="452" y="896"/>
                    </a:cubicBezTo>
                    <a:cubicBezTo>
                      <a:pt x="460" y="896"/>
                      <a:pt x="469" y="896"/>
                      <a:pt x="478" y="895"/>
                    </a:cubicBezTo>
                    <a:cubicBezTo>
                      <a:pt x="487" y="896"/>
                      <a:pt x="496" y="896"/>
                      <a:pt x="506" y="896"/>
                    </a:cubicBezTo>
                    <a:cubicBezTo>
                      <a:pt x="716" y="896"/>
                      <a:pt x="893" y="727"/>
                      <a:pt x="923" y="513"/>
                    </a:cubicBezTo>
                    <a:cubicBezTo>
                      <a:pt x="955" y="243"/>
                      <a:pt x="764" y="20"/>
                      <a:pt x="494" y="4"/>
                    </a:cubicBezTo>
                    <a:cubicBezTo>
                      <a:pt x="476" y="2"/>
                      <a:pt x="459" y="0"/>
                      <a:pt x="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3"/>
              <p:cNvSpPr/>
              <p:nvPr/>
            </p:nvSpPr>
            <p:spPr>
              <a:xfrm>
                <a:off x="1733718" y="3873345"/>
                <a:ext cx="32558" cy="26959"/>
              </a:xfrm>
              <a:custGeom>
                <a:avLst/>
                <a:gdLst/>
                <a:ahLst/>
                <a:cxnLst/>
                <a:rect l="l" t="t" r="r" b="b"/>
                <a:pathLst>
                  <a:path w="1099" h="910" extrusionOk="0">
                    <a:moveTo>
                      <a:pt x="506" y="0"/>
                    </a:moveTo>
                    <a:cubicBezTo>
                      <a:pt x="491" y="0"/>
                      <a:pt x="477" y="1"/>
                      <a:pt x="461" y="2"/>
                    </a:cubicBezTo>
                    <a:cubicBezTo>
                      <a:pt x="452" y="1"/>
                      <a:pt x="443" y="1"/>
                      <a:pt x="434" y="1"/>
                    </a:cubicBezTo>
                    <a:cubicBezTo>
                      <a:pt x="192" y="1"/>
                      <a:pt x="0" y="202"/>
                      <a:pt x="16" y="447"/>
                    </a:cubicBezTo>
                    <a:cubicBezTo>
                      <a:pt x="0" y="693"/>
                      <a:pt x="193" y="910"/>
                      <a:pt x="450" y="910"/>
                    </a:cubicBezTo>
                    <a:cubicBezTo>
                      <a:pt x="459" y="910"/>
                      <a:pt x="468" y="910"/>
                      <a:pt x="477" y="909"/>
                    </a:cubicBezTo>
                    <a:cubicBezTo>
                      <a:pt x="487" y="910"/>
                      <a:pt x="497" y="910"/>
                      <a:pt x="507" y="910"/>
                    </a:cubicBezTo>
                    <a:cubicBezTo>
                      <a:pt x="1099" y="910"/>
                      <a:pt x="1089"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3"/>
              <p:cNvSpPr/>
              <p:nvPr/>
            </p:nvSpPr>
            <p:spPr>
              <a:xfrm>
                <a:off x="2084537" y="3990335"/>
                <a:ext cx="30692" cy="25981"/>
              </a:xfrm>
              <a:custGeom>
                <a:avLst/>
                <a:gdLst/>
                <a:ahLst/>
                <a:cxnLst/>
                <a:rect l="l" t="t" r="r" b="b"/>
                <a:pathLst>
                  <a:path w="1036" h="877" extrusionOk="0">
                    <a:moveTo>
                      <a:pt x="573" y="0"/>
                    </a:moveTo>
                    <a:cubicBezTo>
                      <a:pt x="0" y="0"/>
                      <a:pt x="0" y="876"/>
                      <a:pt x="573" y="876"/>
                    </a:cubicBezTo>
                    <a:cubicBezTo>
                      <a:pt x="585" y="876"/>
                      <a:pt x="596" y="877"/>
                      <a:pt x="606" y="877"/>
                    </a:cubicBezTo>
                    <a:cubicBezTo>
                      <a:pt x="870" y="877"/>
                      <a:pt x="989" y="691"/>
                      <a:pt x="1035" y="446"/>
                    </a:cubicBezTo>
                    <a:cubicBezTo>
                      <a:pt x="987" y="175"/>
                      <a:pt x="844" y="16"/>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3"/>
              <p:cNvSpPr/>
              <p:nvPr/>
            </p:nvSpPr>
            <p:spPr>
              <a:xfrm>
                <a:off x="1892656" y="3990601"/>
                <a:ext cx="26396" cy="25774"/>
              </a:xfrm>
              <a:custGeom>
                <a:avLst/>
                <a:gdLst/>
                <a:ahLst/>
                <a:cxnLst/>
                <a:rect l="l" t="t" r="r" b="b"/>
                <a:pathLst>
                  <a:path w="891" h="870" extrusionOk="0">
                    <a:moveTo>
                      <a:pt x="403" y="0"/>
                    </a:moveTo>
                    <a:cubicBezTo>
                      <a:pt x="181" y="0"/>
                      <a:pt x="1" y="191"/>
                      <a:pt x="15" y="421"/>
                    </a:cubicBezTo>
                    <a:cubicBezTo>
                      <a:pt x="0" y="659"/>
                      <a:pt x="180" y="870"/>
                      <a:pt x="412" y="870"/>
                    </a:cubicBezTo>
                    <a:cubicBezTo>
                      <a:pt x="428" y="870"/>
                      <a:pt x="444" y="869"/>
                      <a:pt x="461" y="867"/>
                    </a:cubicBezTo>
                    <a:cubicBezTo>
                      <a:pt x="715" y="867"/>
                      <a:pt x="859" y="692"/>
                      <a:pt x="890" y="437"/>
                    </a:cubicBezTo>
                    <a:cubicBezTo>
                      <a:pt x="890" y="198"/>
                      <a:pt x="699" y="7"/>
                      <a:pt x="477" y="7"/>
                    </a:cubicBezTo>
                    <a:cubicBezTo>
                      <a:pt x="452" y="2"/>
                      <a:pt x="427" y="0"/>
                      <a:pt x="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3"/>
              <p:cNvSpPr/>
              <p:nvPr/>
            </p:nvSpPr>
            <p:spPr>
              <a:xfrm>
                <a:off x="1832961" y="3972885"/>
                <a:ext cx="26663" cy="26129"/>
              </a:xfrm>
              <a:custGeom>
                <a:avLst/>
                <a:gdLst/>
                <a:ahLst/>
                <a:cxnLst/>
                <a:rect l="l" t="t" r="r" b="b"/>
                <a:pathLst>
                  <a:path w="900" h="882" extrusionOk="0">
                    <a:moveTo>
                      <a:pt x="470" y="0"/>
                    </a:moveTo>
                    <a:cubicBezTo>
                      <a:pt x="231" y="0"/>
                      <a:pt x="40" y="175"/>
                      <a:pt x="24" y="414"/>
                    </a:cubicBezTo>
                    <a:cubicBezTo>
                      <a:pt x="0" y="722"/>
                      <a:pt x="232" y="882"/>
                      <a:pt x="461" y="882"/>
                    </a:cubicBezTo>
                    <a:cubicBezTo>
                      <a:pt x="682" y="882"/>
                      <a:pt x="900" y="734"/>
                      <a:pt x="884" y="430"/>
                    </a:cubicBezTo>
                    <a:cubicBezTo>
                      <a:pt x="884" y="191"/>
                      <a:pt x="709"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3"/>
              <p:cNvSpPr/>
              <p:nvPr/>
            </p:nvSpPr>
            <p:spPr>
              <a:xfrm>
                <a:off x="2319522" y="3869524"/>
                <a:ext cx="30988" cy="26070"/>
              </a:xfrm>
              <a:custGeom>
                <a:avLst/>
                <a:gdLst/>
                <a:ahLst/>
                <a:cxnLst/>
                <a:rect l="l" t="t" r="r" b="b"/>
                <a:pathLst>
                  <a:path w="1046" h="880" extrusionOk="0">
                    <a:moveTo>
                      <a:pt x="636" y="0"/>
                    </a:moveTo>
                    <a:cubicBezTo>
                      <a:pt x="619" y="0"/>
                      <a:pt x="602" y="1"/>
                      <a:pt x="584" y="3"/>
                    </a:cubicBezTo>
                    <a:cubicBezTo>
                      <a:pt x="1" y="3"/>
                      <a:pt x="27" y="879"/>
                      <a:pt x="601" y="879"/>
                    </a:cubicBezTo>
                    <a:cubicBezTo>
                      <a:pt x="606" y="879"/>
                      <a:pt x="611" y="879"/>
                      <a:pt x="616" y="879"/>
                    </a:cubicBezTo>
                    <a:cubicBezTo>
                      <a:pt x="887" y="863"/>
                      <a:pt x="1030" y="688"/>
                      <a:pt x="1046" y="417"/>
                    </a:cubicBezTo>
                    <a:cubicBezTo>
                      <a:pt x="1046" y="195"/>
                      <a:pt x="866"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3"/>
              <p:cNvSpPr/>
              <p:nvPr/>
            </p:nvSpPr>
            <p:spPr>
              <a:xfrm>
                <a:off x="1675001" y="3853586"/>
                <a:ext cx="26663" cy="26663"/>
              </a:xfrm>
              <a:custGeom>
                <a:avLst/>
                <a:gdLst/>
                <a:ahLst/>
                <a:cxnLst/>
                <a:rect l="l" t="t" r="r" b="b"/>
                <a:pathLst>
                  <a:path w="900" h="900" extrusionOk="0">
                    <a:moveTo>
                      <a:pt x="438" y="0"/>
                    </a:moveTo>
                    <a:cubicBezTo>
                      <a:pt x="183" y="48"/>
                      <a:pt x="8" y="175"/>
                      <a:pt x="8" y="462"/>
                    </a:cubicBezTo>
                    <a:cubicBezTo>
                      <a:pt x="0" y="752"/>
                      <a:pt x="221" y="900"/>
                      <a:pt x="443" y="900"/>
                    </a:cubicBezTo>
                    <a:cubicBezTo>
                      <a:pt x="659" y="900"/>
                      <a:pt x="876" y="760"/>
                      <a:pt x="884" y="478"/>
                    </a:cubicBezTo>
                    <a:cubicBezTo>
                      <a:pt x="899" y="207"/>
                      <a:pt x="724" y="48"/>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3"/>
              <p:cNvSpPr/>
              <p:nvPr/>
            </p:nvSpPr>
            <p:spPr>
              <a:xfrm>
                <a:off x="2240631" y="3123626"/>
                <a:ext cx="25951" cy="25478"/>
              </a:xfrm>
              <a:custGeom>
                <a:avLst/>
                <a:gdLst/>
                <a:ahLst/>
                <a:cxnLst/>
                <a:rect l="l" t="t" r="r" b="b"/>
                <a:pathLst>
                  <a:path w="876" h="860" extrusionOk="0">
                    <a:moveTo>
                      <a:pt x="430" y="0"/>
                    </a:moveTo>
                    <a:cubicBezTo>
                      <a:pt x="191" y="0"/>
                      <a:pt x="0" y="191"/>
                      <a:pt x="16" y="430"/>
                    </a:cubicBezTo>
                    <a:cubicBezTo>
                      <a:pt x="16" y="669"/>
                      <a:pt x="207" y="860"/>
                      <a:pt x="430" y="860"/>
                    </a:cubicBezTo>
                    <a:cubicBezTo>
                      <a:pt x="669" y="860"/>
                      <a:pt x="860" y="684"/>
                      <a:pt x="860" y="446"/>
                    </a:cubicBezTo>
                    <a:cubicBezTo>
                      <a:pt x="876" y="207"/>
                      <a:pt x="669"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3"/>
              <p:cNvSpPr/>
              <p:nvPr/>
            </p:nvSpPr>
            <p:spPr>
              <a:xfrm>
                <a:off x="2335076" y="3219788"/>
                <a:ext cx="31936" cy="26100"/>
              </a:xfrm>
              <a:custGeom>
                <a:avLst/>
                <a:gdLst/>
                <a:ahLst/>
                <a:cxnLst/>
                <a:rect l="l" t="t" r="r" b="b"/>
                <a:pathLst>
                  <a:path w="1078" h="881" extrusionOk="0">
                    <a:moveTo>
                      <a:pt x="601" y="1"/>
                    </a:moveTo>
                    <a:cubicBezTo>
                      <a:pt x="43" y="1"/>
                      <a:pt x="1" y="845"/>
                      <a:pt x="569" y="877"/>
                    </a:cubicBezTo>
                    <a:cubicBezTo>
                      <a:pt x="587" y="879"/>
                      <a:pt x="606" y="880"/>
                      <a:pt x="625" y="880"/>
                    </a:cubicBezTo>
                    <a:cubicBezTo>
                      <a:pt x="841" y="880"/>
                      <a:pt x="1031" y="713"/>
                      <a:pt x="1046" y="479"/>
                    </a:cubicBezTo>
                    <a:cubicBezTo>
                      <a:pt x="1078" y="240"/>
                      <a:pt x="871" y="17"/>
                      <a:pt x="616" y="1"/>
                    </a:cubicBezTo>
                    <a:cubicBezTo>
                      <a:pt x="611" y="1"/>
                      <a:pt x="606" y="1"/>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3"/>
              <p:cNvSpPr/>
              <p:nvPr/>
            </p:nvSpPr>
            <p:spPr>
              <a:xfrm>
                <a:off x="2117510" y="3083958"/>
                <a:ext cx="30721" cy="25566"/>
              </a:xfrm>
              <a:custGeom>
                <a:avLst/>
                <a:gdLst/>
                <a:ahLst/>
                <a:cxnLst/>
                <a:rect l="l" t="t" r="r" b="b"/>
                <a:pathLst>
                  <a:path w="1037" h="863" extrusionOk="0">
                    <a:moveTo>
                      <a:pt x="563" y="0"/>
                    </a:moveTo>
                    <a:cubicBezTo>
                      <a:pt x="11" y="0"/>
                      <a:pt x="1" y="862"/>
                      <a:pt x="561" y="862"/>
                    </a:cubicBezTo>
                    <a:cubicBezTo>
                      <a:pt x="571" y="862"/>
                      <a:pt x="581" y="862"/>
                      <a:pt x="591" y="861"/>
                    </a:cubicBezTo>
                    <a:cubicBezTo>
                      <a:pt x="829" y="861"/>
                      <a:pt x="1020" y="670"/>
                      <a:pt x="1020" y="448"/>
                    </a:cubicBezTo>
                    <a:cubicBezTo>
                      <a:pt x="1036" y="209"/>
                      <a:pt x="845" y="18"/>
                      <a:pt x="607" y="2"/>
                    </a:cubicBezTo>
                    <a:cubicBezTo>
                      <a:pt x="592" y="1"/>
                      <a:pt x="577" y="0"/>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3"/>
              <p:cNvSpPr/>
              <p:nvPr/>
            </p:nvSpPr>
            <p:spPr>
              <a:xfrm>
                <a:off x="2480653" y="3592323"/>
                <a:ext cx="25951" cy="25507"/>
              </a:xfrm>
              <a:custGeom>
                <a:avLst/>
                <a:gdLst/>
                <a:ahLst/>
                <a:cxnLst/>
                <a:rect l="l" t="t" r="r" b="b"/>
                <a:pathLst>
                  <a:path w="876" h="861" extrusionOk="0">
                    <a:moveTo>
                      <a:pt x="446" y="1"/>
                    </a:moveTo>
                    <a:cubicBezTo>
                      <a:pt x="207" y="1"/>
                      <a:pt x="16" y="176"/>
                      <a:pt x="0" y="415"/>
                    </a:cubicBezTo>
                    <a:cubicBezTo>
                      <a:pt x="0" y="654"/>
                      <a:pt x="191" y="860"/>
                      <a:pt x="446" y="860"/>
                    </a:cubicBezTo>
                    <a:cubicBezTo>
                      <a:pt x="685" y="860"/>
                      <a:pt x="876" y="669"/>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3"/>
              <p:cNvSpPr/>
              <p:nvPr/>
            </p:nvSpPr>
            <p:spPr>
              <a:xfrm>
                <a:off x="2176967" y="3103806"/>
                <a:ext cx="30188" cy="25507"/>
              </a:xfrm>
              <a:custGeom>
                <a:avLst/>
                <a:gdLst/>
                <a:ahLst/>
                <a:cxnLst/>
                <a:rect l="l" t="t" r="r" b="b"/>
                <a:pathLst>
                  <a:path w="1019" h="861" extrusionOk="0">
                    <a:moveTo>
                      <a:pt x="573" y="0"/>
                    </a:moveTo>
                    <a:cubicBezTo>
                      <a:pt x="0" y="0"/>
                      <a:pt x="0" y="860"/>
                      <a:pt x="573" y="860"/>
                    </a:cubicBezTo>
                    <a:cubicBezTo>
                      <a:pt x="583" y="861"/>
                      <a:pt x="592" y="861"/>
                      <a:pt x="601" y="861"/>
                    </a:cubicBezTo>
                    <a:cubicBezTo>
                      <a:pt x="842" y="861"/>
                      <a:pt x="1019" y="660"/>
                      <a:pt x="1019" y="414"/>
                    </a:cubicBezTo>
                    <a:cubicBezTo>
                      <a:pt x="1019" y="176"/>
                      <a:pt x="812" y="0"/>
                      <a:pt x="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3"/>
              <p:cNvSpPr/>
              <p:nvPr/>
            </p:nvSpPr>
            <p:spPr>
              <a:xfrm>
                <a:off x="1690317" y="3204709"/>
                <a:ext cx="26426" cy="26337"/>
              </a:xfrm>
              <a:custGeom>
                <a:avLst/>
                <a:gdLst/>
                <a:ahLst/>
                <a:cxnLst/>
                <a:rect l="l" t="t" r="r" b="b"/>
                <a:pathLst>
                  <a:path w="892" h="889" extrusionOk="0">
                    <a:moveTo>
                      <a:pt x="446" y="1"/>
                    </a:moveTo>
                    <a:cubicBezTo>
                      <a:pt x="176" y="33"/>
                      <a:pt x="0" y="176"/>
                      <a:pt x="16" y="446"/>
                    </a:cubicBezTo>
                    <a:cubicBezTo>
                      <a:pt x="16" y="741"/>
                      <a:pt x="231" y="888"/>
                      <a:pt x="446" y="888"/>
                    </a:cubicBezTo>
                    <a:cubicBezTo>
                      <a:pt x="661" y="888"/>
                      <a:pt x="876" y="741"/>
                      <a:pt x="876" y="446"/>
                    </a:cubicBezTo>
                    <a:cubicBezTo>
                      <a:pt x="892" y="176"/>
                      <a:pt x="717" y="33"/>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3"/>
              <p:cNvSpPr/>
              <p:nvPr/>
            </p:nvSpPr>
            <p:spPr>
              <a:xfrm>
                <a:off x="2440304" y="3710704"/>
                <a:ext cx="26692" cy="26307"/>
              </a:xfrm>
              <a:custGeom>
                <a:avLst/>
                <a:gdLst/>
                <a:ahLst/>
                <a:cxnLst/>
                <a:rect l="l" t="t" r="r" b="b"/>
                <a:pathLst>
                  <a:path w="901" h="888" extrusionOk="0">
                    <a:moveTo>
                      <a:pt x="471" y="0"/>
                    </a:moveTo>
                    <a:cubicBezTo>
                      <a:pt x="232" y="0"/>
                      <a:pt x="41" y="191"/>
                      <a:pt x="25" y="414"/>
                    </a:cubicBezTo>
                    <a:cubicBezTo>
                      <a:pt x="1" y="728"/>
                      <a:pt x="230" y="888"/>
                      <a:pt x="457" y="888"/>
                    </a:cubicBezTo>
                    <a:cubicBezTo>
                      <a:pt x="679" y="888"/>
                      <a:pt x="900" y="736"/>
                      <a:pt x="885" y="430"/>
                    </a:cubicBezTo>
                    <a:cubicBezTo>
                      <a:pt x="885" y="207"/>
                      <a:pt x="694" y="16"/>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3"/>
              <p:cNvSpPr/>
              <p:nvPr/>
            </p:nvSpPr>
            <p:spPr>
              <a:xfrm>
                <a:off x="1554042" y="3423519"/>
                <a:ext cx="26189" cy="25063"/>
              </a:xfrm>
              <a:custGeom>
                <a:avLst/>
                <a:gdLst/>
                <a:ahLst/>
                <a:cxnLst/>
                <a:rect l="l" t="t" r="r" b="b"/>
                <a:pathLst>
                  <a:path w="884" h="846" extrusionOk="0">
                    <a:moveTo>
                      <a:pt x="440" y="0"/>
                    </a:moveTo>
                    <a:cubicBezTo>
                      <a:pt x="231" y="0"/>
                      <a:pt x="24" y="136"/>
                      <a:pt x="16" y="414"/>
                    </a:cubicBezTo>
                    <a:cubicBezTo>
                      <a:pt x="0" y="669"/>
                      <a:pt x="175" y="812"/>
                      <a:pt x="430" y="844"/>
                    </a:cubicBezTo>
                    <a:cubicBezTo>
                      <a:pt x="439" y="845"/>
                      <a:pt x="449" y="845"/>
                      <a:pt x="458" y="845"/>
                    </a:cubicBezTo>
                    <a:cubicBezTo>
                      <a:pt x="684" y="845"/>
                      <a:pt x="860" y="660"/>
                      <a:pt x="876" y="446"/>
                    </a:cubicBezTo>
                    <a:cubicBezTo>
                      <a:pt x="884" y="152"/>
                      <a:pt x="661"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3"/>
              <p:cNvSpPr/>
              <p:nvPr/>
            </p:nvSpPr>
            <p:spPr>
              <a:xfrm>
                <a:off x="2459886" y="3455574"/>
                <a:ext cx="27374" cy="26189"/>
              </a:xfrm>
              <a:custGeom>
                <a:avLst/>
                <a:gdLst/>
                <a:ahLst/>
                <a:cxnLst/>
                <a:rect l="l" t="t" r="r" b="b"/>
                <a:pathLst>
                  <a:path w="924" h="884" extrusionOk="0">
                    <a:moveTo>
                      <a:pt x="478" y="1"/>
                    </a:moveTo>
                    <a:cubicBezTo>
                      <a:pt x="224" y="33"/>
                      <a:pt x="33" y="160"/>
                      <a:pt x="33" y="431"/>
                    </a:cubicBezTo>
                    <a:cubicBezTo>
                      <a:pt x="1" y="669"/>
                      <a:pt x="192" y="876"/>
                      <a:pt x="431" y="876"/>
                    </a:cubicBezTo>
                    <a:cubicBezTo>
                      <a:pt x="455" y="881"/>
                      <a:pt x="480" y="883"/>
                      <a:pt x="504" y="883"/>
                    </a:cubicBezTo>
                    <a:cubicBezTo>
                      <a:pt x="727" y="883"/>
                      <a:pt x="908" y="692"/>
                      <a:pt x="908" y="462"/>
                    </a:cubicBezTo>
                    <a:cubicBezTo>
                      <a:pt x="924" y="192"/>
                      <a:pt x="749" y="49"/>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3"/>
              <p:cNvSpPr/>
              <p:nvPr/>
            </p:nvSpPr>
            <p:spPr>
              <a:xfrm>
                <a:off x="2423595" y="3771050"/>
                <a:ext cx="25478" cy="24322"/>
              </a:xfrm>
              <a:custGeom>
                <a:avLst/>
                <a:gdLst/>
                <a:ahLst/>
                <a:cxnLst/>
                <a:rect l="l" t="t" r="r" b="b"/>
                <a:pathLst>
                  <a:path w="860" h="821" extrusionOk="0">
                    <a:moveTo>
                      <a:pt x="430" y="1"/>
                    </a:moveTo>
                    <a:cubicBezTo>
                      <a:pt x="191" y="1"/>
                      <a:pt x="0" y="192"/>
                      <a:pt x="0" y="414"/>
                    </a:cubicBezTo>
                    <a:cubicBezTo>
                      <a:pt x="16" y="685"/>
                      <a:pt x="223" y="820"/>
                      <a:pt x="430" y="820"/>
                    </a:cubicBezTo>
                    <a:cubicBezTo>
                      <a:pt x="637" y="820"/>
                      <a:pt x="844" y="685"/>
                      <a:pt x="860" y="414"/>
                    </a:cubicBezTo>
                    <a:cubicBezTo>
                      <a:pt x="844" y="192"/>
                      <a:pt x="653"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3"/>
              <p:cNvSpPr/>
              <p:nvPr/>
            </p:nvSpPr>
            <p:spPr>
              <a:xfrm>
                <a:off x="2460360" y="3651721"/>
                <a:ext cx="26663" cy="26100"/>
              </a:xfrm>
              <a:custGeom>
                <a:avLst/>
                <a:gdLst/>
                <a:ahLst/>
                <a:cxnLst/>
                <a:rect l="l" t="t" r="r" b="b"/>
                <a:pathLst>
                  <a:path w="900" h="881" extrusionOk="0">
                    <a:moveTo>
                      <a:pt x="434" y="1"/>
                    </a:moveTo>
                    <a:cubicBezTo>
                      <a:pt x="208" y="1"/>
                      <a:pt x="17" y="186"/>
                      <a:pt x="17" y="415"/>
                    </a:cubicBezTo>
                    <a:cubicBezTo>
                      <a:pt x="1" y="726"/>
                      <a:pt x="227" y="881"/>
                      <a:pt x="452" y="881"/>
                    </a:cubicBezTo>
                    <a:cubicBezTo>
                      <a:pt x="677" y="881"/>
                      <a:pt x="900" y="726"/>
                      <a:pt x="876" y="415"/>
                    </a:cubicBezTo>
                    <a:cubicBezTo>
                      <a:pt x="876" y="177"/>
                      <a:pt x="685" y="2"/>
                      <a:pt x="462" y="2"/>
                    </a:cubicBezTo>
                    <a:cubicBezTo>
                      <a:pt x="453" y="1"/>
                      <a:pt x="444"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3"/>
              <p:cNvSpPr/>
              <p:nvPr/>
            </p:nvSpPr>
            <p:spPr>
              <a:xfrm>
                <a:off x="1921540" y="3085883"/>
                <a:ext cx="30988" cy="26011"/>
              </a:xfrm>
              <a:custGeom>
                <a:avLst/>
                <a:gdLst/>
                <a:ahLst/>
                <a:cxnLst/>
                <a:rect l="l" t="t" r="r" b="b"/>
                <a:pathLst>
                  <a:path w="1046" h="878" extrusionOk="0">
                    <a:moveTo>
                      <a:pt x="584" y="0"/>
                    </a:moveTo>
                    <a:cubicBezTo>
                      <a:pt x="11" y="0"/>
                      <a:pt x="0" y="860"/>
                      <a:pt x="584" y="876"/>
                    </a:cubicBezTo>
                    <a:cubicBezTo>
                      <a:pt x="595" y="877"/>
                      <a:pt x="607" y="877"/>
                      <a:pt x="617" y="877"/>
                    </a:cubicBezTo>
                    <a:cubicBezTo>
                      <a:pt x="866" y="877"/>
                      <a:pt x="1000" y="706"/>
                      <a:pt x="1046" y="446"/>
                    </a:cubicBezTo>
                    <a:cubicBezTo>
                      <a:pt x="1046" y="208"/>
                      <a:pt x="839" y="1"/>
                      <a:pt x="600" y="1"/>
                    </a:cubicBezTo>
                    <a:cubicBezTo>
                      <a:pt x="595" y="0"/>
                      <a:pt x="589"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3"/>
              <p:cNvSpPr/>
              <p:nvPr/>
            </p:nvSpPr>
            <p:spPr>
              <a:xfrm>
                <a:off x="2062377" y="3064642"/>
                <a:ext cx="25951" cy="25063"/>
              </a:xfrm>
              <a:custGeom>
                <a:avLst/>
                <a:gdLst/>
                <a:ahLst/>
                <a:cxnLst/>
                <a:rect l="l" t="t" r="r" b="b"/>
                <a:pathLst>
                  <a:path w="876" h="846" extrusionOk="0">
                    <a:moveTo>
                      <a:pt x="478" y="0"/>
                    </a:moveTo>
                    <a:cubicBezTo>
                      <a:pt x="467" y="0"/>
                      <a:pt x="457" y="1"/>
                      <a:pt x="446" y="1"/>
                    </a:cubicBezTo>
                    <a:cubicBezTo>
                      <a:pt x="437" y="1"/>
                      <a:pt x="427" y="0"/>
                      <a:pt x="418" y="0"/>
                    </a:cubicBezTo>
                    <a:cubicBezTo>
                      <a:pt x="191" y="0"/>
                      <a:pt x="1" y="186"/>
                      <a:pt x="16" y="415"/>
                    </a:cubicBezTo>
                    <a:cubicBezTo>
                      <a:pt x="16" y="645"/>
                      <a:pt x="194" y="846"/>
                      <a:pt x="434" y="846"/>
                    </a:cubicBezTo>
                    <a:cubicBezTo>
                      <a:pt x="444" y="846"/>
                      <a:pt x="453" y="846"/>
                      <a:pt x="462" y="845"/>
                    </a:cubicBezTo>
                    <a:cubicBezTo>
                      <a:pt x="685" y="845"/>
                      <a:pt x="876" y="654"/>
                      <a:pt x="876" y="415"/>
                    </a:cubicBezTo>
                    <a:cubicBezTo>
                      <a:pt x="830" y="171"/>
                      <a:pt x="711"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3"/>
              <p:cNvSpPr/>
              <p:nvPr/>
            </p:nvSpPr>
            <p:spPr>
              <a:xfrm>
                <a:off x="1555908" y="3620615"/>
                <a:ext cx="26455" cy="25507"/>
              </a:xfrm>
              <a:custGeom>
                <a:avLst/>
                <a:gdLst/>
                <a:ahLst/>
                <a:cxnLst/>
                <a:rect l="l" t="t" r="r" b="b"/>
                <a:pathLst>
                  <a:path w="893" h="861" extrusionOk="0">
                    <a:moveTo>
                      <a:pt x="415" y="1"/>
                    </a:moveTo>
                    <a:cubicBezTo>
                      <a:pt x="176" y="17"/>
                      <a:pt x="1" y="224"/>
                      <a:pt x="17" y="463"/>
                    </a:cubicBezTo>
                    <a:cubicBezTo>
                      <a:pt x="40" y="729"/>
                      <a:pt x="249" y="861"/>
                      <a:pt x="457" y="861"/>
                    </a:cubicBezTo>
                    <a:cubicBezTo>
                      <a:pt x="671" y="861"/>
                      <a:pt x="884" y="721"/>
                      <a:pt x="892" y="447"/>
                    </a:cubicBezTo>
                    <a:cubicBezTo>
                      <a:pt x="892" y="160"/>
                      <a:pt x="701" y="33"/>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3"/>
              <p:cNvSpPr/>
              <p:nvPr/>
            </p:nvSpPr>
            <p:spPr>
              <a:xfrm>
                <a:off x="1952261" y="4010568"/>
                <a:ext cx="25744" cy="25537"/>
              </a:xfrm>
              <a:custGeom>
                <a:avLst/>
                <a:gdLst/>
                <a:ahLst/>
                <a:cxnLst/>
                <a:rect l="l" t="t" r="r" b="b"/>
                <a:pathLst>
                  <a:path w="869" h="862" extrusionOk="0">
                    <a:moveTo>
                      <a:pt x="427" y="1"/>
                    </a:moveTo>
                    <a:cubicBezTo>
                      <a:pt x="201" y="1"/>
                      <a:pt x="24" y="186"/>
                      <a:pt x="9" y="416"/>
                    </a:cubicBezTo>
                    <a:cubicBezTo>
                      <a:pt x="0" y="710"/>
                      <a:pt x="223" y="862"/>
                      <a:pt x="444" y="862"/>
                    </a:cubicBezTo>
                    <a:cubicBezTo>
                      <a:pt x="653" y="862"/>
                      <a:pt x="860" y="726"/>
                      <a:pt x="868" y="447"/>
                    </a:cubicBezTo>
                    <a:cubicBezTo>
                      <a:pt x="868" y="209"/>
                      <a:pt x="693" y="18"/>
                      <a:pt x="454" y="2"/>
                    </a:cubicBezTo>
                    <a:cubicBezTo>
                      <a:pt x="445" y="1"/>
                      <a:pt x="436"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3"/>
              <p:cNvSpPr/>
              <p:nvPr/>
            </p:nvSpPr>
            <p:spPr>
              <a:xfrm>
                <a:off x="1774245" y="3953066"/>
                <a:ext cx="25507" cy="25981"/>
              </a:xfrm>
              <a:custGeom>
                <a:avLst/>
                <a:gdLst/>
                <a:ahLst/>
                <a:cxnLst/>
                <a:rect l="l" t="t" r="r" b="b"/>
                <a:pathLst>
                  <a:path w="861" h="877" extrusionOk="0">
                    <a:moveTo>
                      <a:pt x="446" y="1"/>
                    </a:moveTo>
                    <a:cubicBezTo>
                      <a:pt x="192" y="17"/>
                      <a:pt x="1" y="208"/>
                      <a:pt x="1" y="462"/>
                    </a:cubicBezTo>
                    <a:cubicBezTo>
                      <a:pt x="17" y="685"/>
                      <a:pt x="208" y="860"/>
                      <a:pt x="446" y="876"/>
                    </a:cubicBezTo>
                    <a:cubicBezTo>
                      <a:pt x="701" y="828"/>
                      <a:pt x="860" y="685"/>
                      <a:pt x="860" y="431"/>
                    </a:cubicBezTo>
                    <a:cubicBezTo>
                      <a:pt x="860" y="192"/>
                      <a:pt x="669"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3"/>
              <p:cNvSpPr/>
              <p:nvPr/>
            </p:nvSpPr>
            <p:spPr>
              <a:xfrm>
                <a:off x="1569714" y="3363529"/>
                <a:ext cx="30573" cy="25626"/>
              </a:xfrm>
              <a:custGeom>
                <a:avLst/>
                <a:gdLst/>
                <a:ahLst/>
                <a:cxnLst/>
                <a:rect l="l" t="t" r="r" b="b"/>
                <a:pathLst>
                  <a:path w="1032" h="865" extrusionOk="0">
                    <a:moveTo>
                      <a:pt x="559" y="1"/>
                    </a:moveTo>
                    <a:cubicBezTo>
                      <a:pt x="6" y="1"/>
                      <a:pt x="1" y="864"/>
                      <a:pt x="571" y="864"/>
                    </a:cubicBezTo>
                    <a:cubicBezTo>
                      <a:pt x="581" y="864"/>
                      <a:pt x="591" y="864"/>
                      <a:pt x="601" y="864"/>
                    </a:cubicBezTo>
                    <a:cubicBezTo>
                      <a:pt x="824" y="864"/>
                      <a:pt x="1015" y="673"/>
                      <a:pt x="1031" y="434"/>
                    </a:cubicBezTo>
                    <a:cubicBezTo>
                      <a:pt x="1031" y="211"/>
                      <a:pt x="840" y="4"/>
                      <a:pt x="617" y="4"/>
                    </a:cubicBezTo>
                    <a:cubicBezTo>
                      <a:pt x="597" y="2"/>
                      <a:pt x="578"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3"/>
              <p:cNvSpPr/>
              <p:nvPr/>
            </p:nvSpPr>
            <p:spPr>
              <a:xfrm>
                <a:off x="2396399" y="3241029"/>
                <a:ext cx="28144" cy="24085"/>
              </a:xfrm>
              <a:custGeom>
                <a:avLst/>
                <a:gdLst/>
                <a:ahLst/>
                <a:cxnLst/>
                <a:rect l="l" t="t" r="r" b="b"/>
                <a:pathLst>
                  <a:path w="950" h="813" extrusionOk="0">
                    <a:moveTo>
                      <a:pt x="536" y="0"/>
                    </a:moveTo>
                    <a:cubicBezTo>
                      <a:pt x="0" y="16"/>
                      <a:pt x="11" y="812"/>
                      <a:pt x="536" y="812"/>
                    </a:cubicBezTo>
                    <a:cubicBezTo>
                      <a:pt x="542" y="812"/>
                      <a:pt x="547" y="812"/>
                      <a:pt x="552" y="812"/>
                    </a:cubicBezTo>
                    <a:cubicBezTo>
                      <a:pt x="775" y="812"/>
                      <a:pt x="950" y="621"/>
                      <a:pt x="950" y="398"/>
                    </a:cubicBezTo>
                    <a:cubicBezTo>
                      <a:pt x="950" y="176"/>
                      <a:pt x="759"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3"/>
              <p:cNvSpPr/>
              <p:nvPr/>
            </p:nvSpPr>
            <p:spPr>
              <a:xfrm>
                <a:off x="2439148" y="3317284"/>
                <a:ext cx="25270" cy="25626"/>
              </a:xfrm>
              <a:custGeom>
                <a:avLst/>
                <a:gdLst/>
                <a:ahLst/>
                <a:cxnLst/>
                <a:rect l="l" t="t" r="r" b="b"/>
                <a:pathLst>
                  <a:path w="853" h="865" extrusionOk="0">
                    <a:moveTo>
                      <a:pt x="416" y="1"/>
                    </a:moveTo>
                    <a:cubicBezTo>
                      <a:pt x="211" y="1"/>
                      <a:pt x="8" y="132"/>
                      <a:pt x="0" y="403"/>
                    </a:cubicBezTo>
                    <a:cubicBezTo>
                      <a:pt x="0" y="658"/>
                      <a:pt x="160" y="817"/>
                      <a:pt x="414" y="865"/>
                    </a:cubicBezTo>
                    <a:cubicBezTo>
                      <a:pt x="653" y="865"/>
                      <a:pt x="844" y="674"/>
                      <a:pt x="844" y="435"/>
                    </a:cubicBezTo>
                    <a:cubicBezTo>
                      <a:pt x="852" y="148"/>
                      <a:pt x="633"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3"/>
              <p:cNvSpPr/>
              <p:nvPr/>
            </p:nvSpPr>
            <p:spPr>
              <a:xfrm>
                <a:off x="1534223" y="3483036"/>
                <a:ext cx="25507" cy="24915"/>
              </a:xfrm>
              <a:custGeom>
                <a:avLst/>
                <a:gdLst/>
                <a:ahLst/>
                <a:cxnLst/>
                <a:rect l="l" t="t" r="r" b="b"/>
                <a:pathLst>
                  <a:path w="861" h="841" extrusionOk="0">
                    <a:moveTo>
                      <a:pt x="446" y="1"/>
                    </a:moveTo>
                    <a:cubicBezTo>
                      <a:pt x="251" y="1"/>
                      <a:pt x="56" y="124"/>
                      <a:pt x="33" y="379"/>
                    </a:cubicBezTo>
                    <a:cubicBezTo>
                      <a:pt x="1" y="634"/>
                      <a:pt x="176" y="793"/>
                      <a:pt x="431" y="841"/>
                    </a:cubicBezTo>
                    <a:cubicBezTo>
                      <a:pt x="669" y="841"/>
                      <a:pt x="860" y="650"/>
                      <a:pt x="860" y="411"/>
                    </a:cubicBezTo>
                    <a:cubicBezTo>
                      <a:pt x="860" y="140"/>
                      <a:pt x="653" y="1"/>
                      <a:pt x="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3"/>
              <p:cNvSpPr/>
              <p:nvPr/>
            </p:nvSpPr>
            <p:spPr>
              <a:xfrm>
                <a:off x="1591755" y="3304782"/>
                <a:ext cx="25033" cy="24915"/>
              </a:xfrm>
              <a:custGeom>
                <a:avLst/>
                <a:gdLst/>
                <a:ahLst/>
                <a:cxnLst/>
                <a:rect l="l" t="t" r="r" b="b"/>
                <a:pathLst>
                  <a:path w="845" h="841" extrusionOk="0">
                    <a:moveTo>
                      <a:pt x="430" y="1"/>
                    </a:moveTo>
                    <a:cubicBezTo>
                      <a:pt x="235" y="1"/>
                      <a:pt x="40" y="125"/>
                      <a:pt x="17" y="379"/>
                    </a:cubicBezTo>
                    <a:cubicBezTo>
                      <a:pt x="1" y="634"/>
                      <a:pt x="160" y="793"/>
                      <a:pt x="430" y="841"/>
                    </a:cubicBezTo>
                    <a:cubicBezTo>
                      <a:pt x="653" y="841"/>
                      <a:pt x="844" y="650"/>
                      <a:pt x="844" y="411"/>
                    </a:cubicBezTo>
                    <a:cubicBezTo>
                      <a:pt x="844" y="141"/>
                      <a:pt x="637"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3"/>
              <p:cNvSpPr/>
              <p:nvPr/>
            </p:nvSpPr>
            <p:spPr>
              <a:xfrm>
                <a:off x="2478757" y="3397005"/>
                <a:ext cx="25033" cy="24204"/>
              </a:xfrm>
              <a:custGeom>
                <a:avLst/>
                <a:gdLst/>
                <a:ahLst/>
                <a:cxnLst/>
                <a:rect l="l" t="t" r="r" b="b"/>
                <a:pathLst>
                  <a:path w="845" h="817" extrusionOk="0">
                    <a:moveTo>
                      <a:pt x="394" y="1"/>
                    </a:moveTo>
                    <a:cubicBezTo>
                      <a:pt x="178" y="1"/>
                      <a:pt x="2" y="181"/>
                      <a:pt x="16" y="402"/>
                    </a:cubicBezTo>
                    <a:cubicBezTo>
                      <a:pt x="0" y="625"/>
                      <a:pt x="176" y="816"/>
                      <a:pt x="398" y="816"/>
                    </a:cubicBezTo>
                    <a:cubicBezTo>
                      <a:pt x="408" y="817"/>
                      <a:pt x="418" y="817"/>
                      <a:pt x="428" y="817"/>
                    </a:cubicBezTo>
                    <a:cubicBezTo>
                      <a:pt x="654" y="817"/>
                      <a:pt x="844" y="647"/>
                      <a:pt x="844" y="418"/>
                    </a:cubicBezTo>
                    <a:cubicBezTo>
                      <a:pt x="844" y="195"/>
                      <a:pt x="669" y="4"/>
                      <a:pt x="446" y="4"/>
                    </a:cubicBezTo>
                    <a:cubicBezTo>
                      <a:pt x="429" y="2"/>
                      <a:pt x="411"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3"/>
              <p:cNvSpPr/>
              <p:nvPr/>
            </p:nvSpPr>
            <p:spPr>
              <a:xfrm>
                <a:off x="1784791" y="3106621"/>
                <a:ext cx="28144" cy="24085"/>
              </a:xfrm>
              <a:custGeom>
                <a:avLst/>
                <a:gdLst/>
                <a:ahLst/>
                <a:cxnLst/>
                <a:rect l="l" t="t" r="r" b="b"/>
                <a:pathLst>
                  <a:path w="950" h="813" extrusionOk="0">
                    <a:moveTo>
                      <a:pt x="536" y="1"/>
                    </a:moveTo>
                    <a:cubicBezTo>
                      <a:pt x="0" y="17"/>
                      <a:pt x="11" y="813"/>
                      <a:pt x="536" y="813"/>
                    </a:cubicBezTo>
                    <a:cubicBezTo>
                      <a:pt x="542" y="813"/>
                      <a:pt x="547" y="813"/>
                      <a:pt x="552" y="813"/>
                    </a:cubicBezTo>
                    <a:cubicBezTo>
                      <a:pt x="775" y="813"/>
                      <a:pt x="950" y="622"/>
                      <a:pt x="934" y="399"/>
                    </a:cubicBezTo>
                    <a:cubicBezTo>
                      <a:pt x="934" y="176"/>
                      <a:pt x="759"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3"/>
              <p:cNvSpPr/>
              <p:nvPr/>
            </p:nvSpPr>
            <p:spPr>
              <a:xfrm>
                <a:off x="2227418" y="3969064"/>
                <a:ext cx="25951" cy="24618"/>
              </a:xfrm>
              <a:custGeom>
                <a:avLst/>
                <a:gdLst/>
                <a:ahLst/>
                <a:cxnLst/>
                <a:rect l="l" t="t" r="r" b="b"/>
                <a:pathLst>
                  <a:path w="876" h="831" extrusionOk="0">
                    <a:moveTo>
                      <a:pt x="418" y="1"/>
                    </a:moveTo>
                    <a:cubicBezTo>
                      <a:pt x="207" y="1"/>
                      <a:pt x="32" y="171"/>
                      <a:pt x="32" y="400"/>
                    </a:cubicBezTo>
                    <a:cubicBezTo>
                      <a:pt x="0" y="623"/>
                      <a:pt x="191" y="830"/>
                      <a:pt x="430" y="830"/>
                    </a:cubicBezTo>
                    <a:cubicBezTo>
                      <a:pt x="441" y="830"/>
                      <a:pt x="451" y="831"/>
                      <a:pt x="462" y="831"/>
                    </a:cubicBezTo>
                    <a:cubicBezTo>
                      <a:pt x="697" y="831"/>
                      <a:pt x="829" y="660"/>
                      <a:pt x="860" y="416"/>
                    </a:cubicBezTo>
                    <a:cubicBezTo>
                      <a:pt x="875" y="186"/>
                      <a:pt x="699" y="1"/>
                      <a:pt x="474" y="1"/>
                    </a:cubicBezTo>
                    <a:cubicBezTo>
                      <a:pt x="465" y="1"/>
                      <a:pt x="455" y="1"/>
                      <a:pt x="446" y="2"/>
                    </a:cubicBezTo>
                    <a:cubicBezTo>
                      <a:pt x="437" y="1"/>
                      <a:pt x="427"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3"/>
              <p:cNvSpPr/>
              <p:nvPr/>
            </p:nvSpPr>
            <p:spPr>
              <a:xfrm>
                <a:off x="1576231" y="3757838"/>
                <a:ext cx="25448" cy="24115"/>
              </a:xfrm>
              <a:custGeom>
                <a:avLst/>
                <a:gdLst/>
                <a:ahLst/>
                <a:cxnLst/>
                <a:rect l="l" t="t" r="r" b="b"/>
                <a:pathLst>
                  <a:path w="859" h="814" extrusionOk="0">
                    <a:moveTo>
                      <a:pt x="417" y="0"/>
                    </a:moveTo>
                    <a:cubicBezTo>
                      <a:pt x="191" y="0"/>
                      <a:pt x="0" y="185"/>
                      <a:pt x="15" y="415"/>
                    </a:cubicBezTo>
                    <a:cubicBezTo>
                      <a:pt x="15" y="629"/>
                      <a:pt x="177" y="814"/>
                      <a:pt x="387" y="814"/>
                    </a:cubicBezTo>
                    <a:cubicBezTo>
                      <a:pt x="396" y="814"/>
                      <a:pt x="405" y="813"/>
                      <a:pt x="413" y="813"/>
                    </a:cubicBezTo>
                    <a:cubicBezTo>
                      <a:pt x="423" y="813"/>
                      <a:pt x="433" y="814"/>
                      <a:pt x="443" y="814"/>
                    </a:cubicBezTo>
                    <a:cubicBezTo>
                      <a:pt x="668" y="814"/>
                      <a:pt x="843" y="643"/>
                      <a:pt x="843" y="415"/>
                    </a:cubicBezTo>
                    <a:cubicBezTo>
                      <a:pt x="859" y="192"/>
                      <a:pt x="668" y="1"/>
                      <a:pt x="445" y="1"/>
                    </a:cubicBezTo>
                    <a:cubicBezTo>
                      <a:pt x="436" y="0"/>
                      <a:pt x="427"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3"/>
              <p:cNvSpPr/>
              <p:nvPr/>
            </p:nvSpPr>
            <p:spPr>
              <a:xfrm>
                <a:off x="2401110" y="3830922"/>
                <a:ext cx="28173" cy="23670"/>
              </a:xfrm>
              <a:custGeom>
                <a:avLst/>
                <a:gdLst/>
                <a:ahLst/>
                <a:cxnLst/>
                <a:rect l="l" t="t" r="r" b="b"/>
                <a:pathLst>
                  <a:path w="951" h="799" extrusionOk="0">
                    <a:moveTo>
                      <a:pt x="537" y="1"/>
                    </a:moveTo>
                    <a:cubicBezTo>
                      <a:pt x="26" y="1"/>
                      <a:pt x="0" y="781"/>
                      <a:pt x="520" y="797"/>
                    </a:cubicBezTo>
                    <a:cubicBezTo>
                      <a:pt x="530" y="798"/>
                      <a:pt x="539" y="798"/>
                      <a:pt x="548" y="798"/>
                    </a:cubicBezTo>
                    <a:cubicBezTo>
                      <a:pt x="758" y="798"/>
                      <a:pt x="918" y="628"/>
                      <a:pt x="918" y="415"/>
                    </a:cubicBezTo>
                    <a:cubicBezTo>
                      <a:pt x="950" y="192"/>
                      <a:pt x="775"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3"/>
              <p:cNvSpPr/>
              <p:nvPr/>
            </p:nvSpPr>
            <p:spPr>
              <a:xfrm>
                <a:off x="1616314" y="3837973"/>
                <a:ext cx="24529" cy="23285"/>
              </a:xfrm>
              <a:custGeom>
                <a:avLst/>
                <a:gdLst/>
                <a:ahLst/>
                <a:cxnLst/>
                <a:rect l="l" t="t" r="r" b="b"/>
                <a:pathLst>
                  <a:path w="828" h="786" extrusionOk="0">
                    <a:moveTo>
                      <a:pt x="399" y="1"/>
                    </a:moveTo>
                    <a:cubicBezTo>
                      <a:pt x="175" y="1"/>
                      <a:pt x="1" y="171"/>
                      <a:pt x="31" y="384"/>
                    </a:cubicBezTo>
                    <a:cubicBezTo>
                      <a:pt x="2" y="605"/>
                      <a:pt x="177" y="785"/>
                      <a:pt x="380" y="785"/>
                    </a:cubicBezTo>
                    <a:cubicBezTo>
                      <a:pt x="396" y="785"/>
                      <a:pt x="413" y="784"/>
                      <a:pt x="429" y="782"/>
                    </a:cubicBezTo>
                    <a:cubicBezTo>
                      <a:pt x="684" y="782"/>
                      <a:pt x="811" y="623"/>
                      <a:pt x="827" y="384"/>
                    </a:cubicBezTo>
                    <a:cubicBezTo>
                      <a:pt x="812" y="171"/>
                      <a:pt x="651" y="1"/>
                      <a:pt x="455" y="1"/>
                    </a:cubicBezTo>
                    <a:cubicBezTo>
                      <a:pt x="447" y="1"/>
                      <a:pt x="438" y="1"/>
                      <a:pt x="429" y="2"/>
                    </a:cubicBezTo>
                    <a:cubicBezTo>
                      <a:pt x="419" y="1"/>
                      <a:pt x="409"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3"/>
              <p:cNvSpPr/>
              <p:nvPr/>
            </p:nvSpPr>
            <p:spPr>
              <a:xfrm>
                <a:off x="2384905" y="3890824"/>
                <a:ext cx="23137" cy="22248"/>
              </a:xfrm>
              <a:custGeom>
                <a:avLst/>
                <a:gdLst/>
                <a:ahLst/>
                <a:cxnLst/>
                <a:rect l="l" t="t" r="r" b="b"/>
                <a:pathLst>
                  <a:path w="781" h="751" extrusionOk="0">
                    <a:moveTo>
                      <a:pt x="383" y="1"/>
                    </a:moveTo>
                    <a:cubicBezTo>
                      <a:pt x="176" y="1"/>
                      <a:pt x="1" y="176"/>
                      <a:pt x="17" y="383"/>
                    </a:cubicBezTo>
                    <a:cubicBezTo>
                      <a:pt x="25" y="627"/>
                      <a:pt x="213" y="751"/>
                      <a:pt x="400" y="751"/>
                    </a:cubicBezTo>
                    <a:cubicBezTo>
                      <a:pt x="591" y="751"/>
                      <a:pt x="781" y="623"/>
                      <a:pt x="781" y="367"/>
                    </a:cubicBezTo>
                    <a:cubicBezTo>
                      <a:pt x="765" y="128"/>
                      <a:pt x="622" y="17"/>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3"/>
              <p:cNvSpPr/>
              <p:nvPr/>
            </p:nvSpPr>
            <p:spPr>
              <a:xfrm>
                <a:off x="2307110" y="3929929"/>
                <a:ext cx="24974" cy="23759"/>
              </a:xfrm>
              <a:custGeom>
                <a:avLst/>
                <a:gdLst/>
                <a:ahLst/>
                <a:cxnLst/>
                <a:rect l="l" t="t" r="r" b="b"/>
                <a:pathLst>
                  <a:path w="843" h="802" extrusionOk="0">
                    <a:moveTo>
                      <a:pt x="402" y="1"/>
                    </a:moveTo>
                    <a:cubicBezTo>
                      <a:pt x="192" y="1"/>
                      <a:pt x="17" y="170"/>
                      <a:pt x="32" y="384"/>
                    </a:cubicBezTo>
                    <a:cubicBezTo>
                      <a:pt x="0" y="607"/>
                      <a:pt x="176" y="798"/>
                      <a:pt x="398" y="798"/>
                    </a:cubicBezTo>
                    <a:cubicBezTo>
                      <a:pt x="416" y="800"/>
                      <a:pt x="433" y="801"/>
                      <a:pt x="451" y="801"/>
                    </a:cubicBezTo>
                    <a:cubicBezTo>
                      <a:pt x="666" y="801"/>
                      <a:pt x="843" y="621"/>
                      <a:pt x="828" y="400"/>
                    </a:cubicBezTo>
                    <a:cubicBezTo>
                      <a:pt x="828" y="186"/>
                      <a:pt x="667" y="1"/>
                      <a:pt x="456" y="1"/>
                    </a:cubicBezTo>
                    <a:cubicBezTo>
                      <a:pt x="448" y="1"/>
                      <a:pt x="439" y="1"/>
                      <a:pt x="430" y="2"/>
                    </a:cubicBezTo>
                    <a:cubicBezTo>
                      <a:pt x="421" y="1"/>
                      <a:pt x="411"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3"/>
              <p:cNvSpPr/>
              <p:nvPr/>
            </p:nvSpPr>
            <p:spPr>
              <a:xfrm>
                <a:off x="1712003" y="3934195"/>
                <a:ext cx="27847" cy="23611"/>
              </a:xfrm>
              <a:custGeom>
                <a:avLst/>
                <a:gdLst/>
                <a:ahLst/>
                <a:cxnLst/>
                <a:rect l="l" t="t" r="r" b="b"/>
                <a:pathLst>
                  <a:path w="940" h="797" extrusionOk="0">
                    <a:moveTo>
                      <a:pt x="568" y="0"/>
                    </a:moveTo>
                    <a:cubicBezTo>
                      <a:pt x="559" y="0"/>
                      <a:pt x="551" y="0"/>
                      <a:pt x="542" y="1"/>
                    </a:cubicBezTo>
                    <a:cubicBezTo>
                      <a:pt x="1" y="1"/>
                      <a:pt x="1" y="797"/>
                      <a:pt x="542" y="797"/>
                    </a:cubicBezTo>
                    <a:cubicBezTo>
                      <a:pt x="781" y="797"/>
                      <a:pt x="908" y="654"/>
                      <a:pt x="940" y="399"/>
                    </a:cubicBezTo>
                    <a:cubicBezTo>
                      <a:pt x="940" y="185"/>
                      <a:pt x="778"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3"/>
              <p:cNvSpPr/>
              <p:nvPr/>
            </p:nvSpPr>
            <p:spPr>
              <a:xfrm>
                <a:off x="2012400" y="4031247"/>
                <a:ext cx="25418" cy="23818"/>
              </a:xfrm>
              <a:custGeom>
                <a:avLst/>
                <a:gdLst/>
                <a:ahLst/>
                <a:cxnLst/>
                <a:rect l="l" t="t" r="r" b="b"/>
                <a:pathLst>
                  <a:path w="858" h="804" extrusionOk="0">
                    <a:moveTo>
                      <a:pt x="393" y="0"/>
                    </a:moveTo>
                    <a:cubicBezTo>
                      <a:pt x="191" y="0"/>
                      <a:pt x="16" y="165"/>
                      <a:pt x="16" y="370"/>
                    </a:cubicBezTo>
                    <a:cubicBezTo>
                      <a:pt x="0" y="593"/>
                      <a:pt x="159" y="784"/>
                      <a:pt x="382" y="800"/>
                    </a:cubicBezTo>
                    <a:cubicBezTo>
                      <a:pt x="401" y="803"/>
                      <a:pt x="420" y="804"/>
                      <a:pt x="439" y="804"/>
                    </a:cubicBezTo>
                    <a:cubicBezTo>
                      <a:pt x="639" y="804"/>
                      <a:pt x="812" y="653"/>
                      <a:pt x="812" y="450"/>
                    </a:cubicBezTo>
                    <a:cubicBezTo>
                      <a:pt x="858" y="219"/>
                      <a:pt x="696" y="3"/>
                      <a:pt x="470" y="3"/>
                    </a:cubicBezTo>
                    <a:cubicBezTo>
                      <a:pt x="462" y="3"/>
                      <a:pt x="454" y="4"/>
                      <a:pt x="446" y="4"/>
                    </a:cubicBezTo>
                    <a:cubicBezTo>
                      <a:pt x="428" y="2"/>
                      <a:pt x="41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3"/>
              <p:cNvSpPr/>
              <p:nvPr/>
            </p:nvSpPr>
            <p:spPr>
              <a:xfrm>
                <a:off x="1946870" y="3028322"/>
                <a:ext cx="23967" cy="22456"/>
              </a:xfrm>
              <a:custGeom>
                <a:avLst/>
                <a:gdLst/>
                <a:ahLst/>
                <a:cxnLst/>
                <a:rect l="l" t="t" r="r" b="b"/>
                <a:pathLst>
                  <a:path w="809" h="758" extrusionOk="0">
                    <a:moveTo>
                      <a:pt x="371" y="1"/>
                    </a:moveTo>
                    <a:cubicBezTo>
                      <a:pt x="176" y="1"/>
                      <a:pt x="15" y="170"/>
                      <a:pt x="15" y="368"/>
                    </a:cubicBezTo>
                    <a:cubicBezTo>
                      <a:pt x="0" y="581"/>
                      <a:pt x="146" y="751"/>
                      <a:pt x="354" y="751"/>
                    </a:cubicBezTo>
                    <a:cubicBezTo>
                      <a:pt x="363" y="751"/>
                      <a:pt x="372" y="750"/>
                      <a:pt x="382" y="750"/>
                    </a:cubicBezTo>
                    <a:cubicBezTo>
                      <a:pt x="405" y="755"/>
                      <a:pt x="428" y="757"/>
                      <a:pt x="451" y="757"/>
                    </a:cubicBezTo>
                    <a:cubicBezTo>
                      <a:pt x="645" y="757"/>
                      <a:pt x="808" y="582"/>
                      <a:pt x="780" y="368"/>
                    </a:cubicBezTo>
                    <a:cubicBezTo>
                      <a:pt x="780" y="129"/>
                      <a:pt x="636" y="18"/>
                      <a:pt x="397" y="2"/>
                    </a:cubicBezTo>
                    <a:cubicBezTo>
                      <a:pt x="389" y="1"/>
                      <a:pt x="380"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3"/>
              <p:cNvSpPr/>
              <p:nvPr/>
            </p:nvSpPr>
            <p:spPr>
              <a:xfrm>
                <a:off x="2000135" y="3047667"/>
                <a:ext cx="28322" cy="23641"/>
              </a:xfrm>
              <a:custGeom>
                <a:avLst/>
                <a:gdLst/>
                <a:ahLst/>
                <a:cxnLst/>
                <a:rect l="l" t="t" r="r" b="b"/>
                <a:pathLst>
                  <a:path w="956" h="798" extrusionOk="0">
                    <a:moveTo>
                      <a:pt x="569" y="0"/>
                    </a:moveTo>
                    <a:cubicBezTo>
                      <a:pt x="560" y="0"/>
                      <a:pt x="551" y="1"/>
                      <a:pt x="541" y="1"/>
                    </a:cubicBezTo>
                    <a:cubicBezTo>
                      <a:pt x="0" y="1"/>
                      <a:pt x="16" y="797"/>
                      <a:pt x="557" y="797"/>
                    </a:cubicBezTo>
                    <a:cubicBezTo>
                      <a:pt x="764" y="797"/>
                      <a:pt x="955" y="606"/>
                      <a:pt x="939" y="399"/>
                    </a:cubicBezTo>
                    <a:cubicBezTo>
                      <a:pt x="955" y="171"/>
                      <a:pt x="780" y="0"/>
                      <a:pt x="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3"/>
              <p:cNvSpPr/>
              <p:nvPr/>
            </p:nvSpPr>
            <p:spPr>
              <a:xfrm>
                <a:off x="1864008" y="3067486"/>
                <a:ext cx="27699" cy="23611"/>
              </a:xfrm>
              <a:custGeom>
                <a:avLst/>
                <a:gdLst/>
                <a:ahLst/>
                <a:cxnLst/>
                <a:rect l="l" t="t" r="r" b="b"/>
                <a:pathLst>
                  <a:path w="935" h="797" extrusionOk="0">
                    <a:moveTo>
                      <a:pt x="537" y="1"/>
                    </a:moveTo>
                    <a:cubicBezTo>
                      <a:pt x="26" y="1"/>
                      <a:pt x="0" y="781"/>
                      <a:pt x="520" y="797"/>
                    </a:cubicBezTo>
                    <a:cubicBezTo>
                      <a:pt x="759" y="797"/>
                      <a:pt x="902" y="653"/>
                      <a:pt x="934" y="399"/>
                    </a:cubicBezTo>
                    <a:cubicBezTo>
                      <a:pt x="934" y="176"/>
                      <a:pt x="759" y="1"/>
                      <a:pt x="552" y="1"/>
                    </a:cubicBezTo>
                    <a:cubicBezTo>
                      <a:pt x="547" y="1"/>
                      <a:pt x="542" y="1"/>
                      <a:pt x="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3"/>
              <p:cNvSpPr/>
              <p:nvPr/>
            </p:nvSpPr>
            <p:spPr>
              <a:xfrm>
                <a:off x="2297689" y="3141993"/>
                <a:ext cx="27847" cy="23611"/>
              </a:xfrm>
              <a:custGeom>
                <a:avLst/>
                <a:gdLst/>
                <a:ahLst/>
                <a:cxnLst/>
                <a:rect l="l" t="t" r="r" b="b"/>
                <a:pathLst>
                  <a:path w="940" h="797" extrusionOk="0">
                    <a:moveTo>
                      <a:pt x="541" y="1"/>
                    </a:moveTo>
                    <a:cubicBezTo>
                      <a:pt x="16" y="1"/>
                      <a:pt x="0" y="797"/>
                      <a:pt x="525" y="797"/>
                    </a:cubicBezTo>
                    <a:cubicBezTo>
                      <a:pt x="764" y="797"/>
                      <a:pt x="892" y="653"/>
                      <a:pt x="923" y="399"/>
                    </a:cubicBezTo>
                    <a:cubicBezTo>
                      <a:pt x="939" y="192"/>
                      <a:pt x="764"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3"/>
              <p:cNvSpPr/>
              <p:nvPr/>
            </p:nvSpPr>
            <p:spPr>
              <a:xfrm>
                <a:off x="1711292" y="3146881"/>
                <a:ext cx="24322" cy="23433"/>
              </a:xfrm>
              <a:custGeom>
                <a:avLst/>
                <a:gdLst/>
                <a:ahLst/>
                <a:cxnLst/>
                <a:rect l="l" t="t" r="r" b="b"/>
                <a:pathLst>
                  <a:path w="821" h="791" extrusionOk="0">
                    <a:moveTo>
                      <a:pt x="408" y="1"/>
                    </a:moveTo>
                    <a:cubicBezTo>
                      <a:pt x="205" y="1"/>
                      <a:pt x="1" y="140"/>
                      <a:pt x="9" y="409"/>
                    </a:cubicBezTo>
                    <a:cubicBezTo>
                      <a:pt x="25" y="663"/>
                      <a:pt x="168" y="775"/>
                      <a:pt x="423" y="791"/>
                    </a:cubicBezTo>
                    <a:cubicBezTo>
                      <a:pt x="645" y="791"/>
                      <a:pt x="821" y="616"/>
                      <a:pt x="805" y="393"/>
                    </a:cubicBezTo>
                    <a:cubicBezTo>
                      <a:pt x="797" y="128"/>
                      <a:pt x="603"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3"/>
              <p:cNvSpPr/>
              <p:nvPr/>
            </p:nvSpPr>
            <p:spPr>
              <a:xfrm>
                <a:off x="2361086" y="3162286"/>
                <a:ext cx="22930" cy="22485"/>
              </a:xfrm>
              <a:custGeom>
                <a:avLst/>
                <a:gdLst/>
                <a:ahLst/>
                <a:cxnLst/>
                <a:rect l="l" t="t" r="r" b="b"/>
                <a:pathLst>
                  <a:path w="774" h="759" extrusionOk="0">
                    <a:moveTo>
                      <a:pt x="407" y="0"/>
                    </a:moveTo>
                    <a:cubicBezTo>
                      <a:pt x="184" y="16"/>
                      <a:pt x="25" y="128"/>
                      <a:pt x="9" y="366"/>
                    </a:cubicBezTo>
                    <a:cubicBezTo>
                      <a:pt x="1" y="627"/>
                      <a:pt x="193" y="759"/>
                      <a:pt x="384" y="759"/>
                    </a:cubicBezTo>
                    <a:cubicBezTo>
                      <a:pt x="567" y="759"/>
                      <a:pt x="749" y="639"/>
                      <a:pt x="757" y="398"/>
                    </a:cubicBezTo>
                    <a:cubicBezTo>
                      <a:pt x="773" y="175"/>
                      <a:pt x="614"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3"/>
              <p:cNvSpPr/>
              <p:nvPr/>
            </p:nvSpPr>
            <p:spPr>
              <a:xfrm>
                <a:off x="1612048" y="3246095"/>
                <a:ext cx="24056" cy="23285"/>
              </a:xfrm>
              <a:custGeom>
                <a:avLst/>
                <a:gdLst/>
                <a:ahLst/>
                <a:cxnLst/>
                <a:rect l="l" t="t" r="r" b="b"/>
                <a:pathLst>
                  <a:path w="812" h="786" extrusionOk="0">
                    <a:moveTo>
                      <a:pt x="405" y="0"/>
                    </a:moveTo>
                    <a:cubicBezTo>
                      <a:pt x="209" y="0"/>
                      <a:pt x="16" y="128"/>
                      <a:pt x="16" y="387"/>
                    </a:cubicBezTo>
                    <a:cubicBezTo>
                      <a:pt x="1" y="601"/>
                      <a:pt x="162" y="785"/>
                      <a:pt x="386" y="785"/>
                    </a:cubicBezTo>
                    <a:cubicBezTo>
                      <a:pt x="395" y="785"/>
                      <a:pt x="405" y="785"/>
                      <a:pt x="414" y="784"/>
                    </a:cubicBezTo>
                    <a:cubicBezTo>
                      <a:pt x="423" y="785"/>
                      <a:pt x="432" y="785"/>
                      <a:pt x="440" y="785"/>
                    </a:cubicBezTo>
                    <a:cubicBezTo>
                      <a:pt x="637" y="785"/>
                      <a:pt x="812" y="616"/>
                      <a:pt x="812" y="402"/>
                    </a:cubicBezTo>
                    <a:cubicBezTo>
                      <a:pt x="812" y="136"/>
                      <a:pt x="607" y="0"/>
                      <a:pt x="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3"/>
              <p:cNvSpPr/>
              <p:nvPr/>
            </p:nvSpPr>
            <p:spPr>
              <a:xfrm>
                <a:off x="2519313" y="3476815"/>
                <a:ext cx="23374" cy="23167"/>
              </a:xfrm>
              <a:custGeom>
                <a:avLst/>
                <a:gdLst/>
                <a:ahLst/>
                <a:cxnLst/>
                <a:rect l="l" t="t" r="r" b="b"/>
                <a:pathLst>
                  <a:path w="789" h="782" extrusionOk="0">
                    <a:moveTo>
                      <a:pt x="388" y="0"/>
                    </a:moveTo>
                    <a:cubicBezTo>
                      <a:pt x="193" y="0"/>
                      <a:pt x="1" y="131"/>
                      <a:pt x="16" y="398"/>
                    </a:cubicBezTo>
                    <a:cubicBezTo>
                      <a:pt x="0" y="605"/>
                      <a:pt x="175" y="780"/>
                      <a:pt x="382" y="780"/>
                    </a:cubicBezTo>
                    <a:cubicBezTo>
                      <a:pt x="391" y="781"/>
                      <a:pt x="400" y="781"/>
                      <a:pt x="409" y="781"/>
                    </a:cubicBezTo>
                    <a:cubicBezTo>
                      <a:pt x="605" y="781"/>
                      <a:pt x="780" y="612"/>
                      <a:pt x="764" y="414"/>
                    </a:cubicBezTo>
                    <a:cubicBezTo>
                      <a:pt x="789" y="139"/>
                      <a:pt x="587"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3"/>
              <p:cNvSpPr/>
              <p:nvPr/>
            </p:nvSpPr>
            <p:spPr>
              <a:xfrm>
                <a:off x="2145831" y="4008732"/>
                <a:ext cx="27847" cy="23582"/>
              </a:xfrm>
              <a:custGeom>
                <a:avLst/>
                <a:gdLst/>
                <a:ahLst/>
                <a:cxnLst/>
                <a:rect l="l" t="t" r="r" b="b"/>
                <a:pathLst>
                  <a:path w="940" h="796" extrusionOk="0">
                    <a:moveTo>
                      <a:pt x="526" y="0"/>
                    </a:moveTo>
                    <a:cubicBezTo>
                      <a:pt x="1" y="0"/>
                      <a:pt x="1" y="796"/>
                      <a:pt x="526" y="796"/>
                    </a:cubicBezTo>
                    <a:cubicBezTo>
                      <a:pt x="781" y="796"/>
                      <a:pt x="908" y="653"/>
                      <a:pt x="924" y="398"/>
                    </a:cubicBezTo>
                    <a:cubicBezTo>
                      <a:pt x="940" y="175"/>
                      <a:pt x="749"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3"/>
              <p:cNvSpPr/>
              <p:nvPr/>
            </p:nvSpPr>
            <p:spPr>
              <a:xfrm>
                <a:off x="1537126" y="3678976"/>
                <a:ext cx="24470" cy="23344"/>
              </a:xfrm>
              <a:custGeom>
                <a:avLst/>
                <a:gdLst/>
                <a:ahLst/>
                <a:cxnLst/>
                <a:rect l="l" t="t" r="r" b="b"/>
                <a:pathLst>
                  <a:path w="826" h="788" extrusionOk="0">
                    <a:moveTo>
                      <a:pt x="376" y="1"/>
                    </a:moveTo>
                    <a:cubicBezTo>
                      <a:pt x="176" y="1"/>
                      <a:pt x="15" y="166"/>
                      <a:pt x="30" y="371"/>
                    </a:cubicBezTo>
                    <a:cubicBezTo>
                      <a:pt x="0" y="593"/>
                      <a:pt x="164" y="788"/>
                      <a:pt x="380" y="788"/>
                    </a:cubicBezTo>
                    <a:cubicBezTo>
                      <a:pt x="395" y="788"/>
                      <a:pt x="412" y="787"/>
                      <a:pt x="428" y="785"/>
                    </a:cubicBezTo>
                    <a:cubicBezTo>
                      <a:pt x="667" y="785"/>
                      <a:pt x="794" y="657"/>
                      <a:pt x="826" y="387"/>
                    </a:cubicBezTo>
                    <a:cubicBezTo>
                      <a:pt x="826" y="173"/>
                      <a:pt x="665" y="4"/>
                      <a:pt x="456" y="4"/>
                    </a:cubicBezTo>
                    <a:cubicBezTo>
                      <a:pt x="447" y="4"/>
                      <a:pt x="437" y="4"/>
                      <a:pt x="428" y="5"/>
                    </a:cubicBezTo>
                    <a:cubicBezTo>
                      <a:pt x="410" y="2"/>
                      <a:pt x="393"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3"/>
              <p:cNvSpPr/>
              <p:nvPr/>
            </p:nvSpPr>
            <p:spPr>
              <a:xfrm>
                <a:off x="2498250" y="3536213"/>
                <a:ext cx="27699" cy="23641"/>
              </a:xfrm>
              <a:custGeom>
                <a:avLst/>
                <a:gdLst/>
                <a:ahLst/>
                <a:cxnLst/>
                <a:rect l="l" t="t" r="r" b="b"/>
                <a:pathLst>
                  <a:path w="935" h="798" extrusionOk="0">
                    <a:moveTo>
                      <a:pt x="521" y="1"/>
                    </a:moveTo>
                    <a:cubicBezTo>
                      <a:pt x="11" y="1"/>
                      <a:pt x="0" y="781"/>
                      <a:pt x="520" y="797"/>
                    </a:cubicBezTo>
                    <a:cubicBezTo>
                      <a:pt x="530" y="797"/>
                      <a:pt x="539" y="798"/>
                      <a:pt x="548" y="798"/>
                    </a:cubicBezTo>
                    <a:cubicBezTo>
                      <a:pt x="758" y="798"/>
                      <a:pt x="918" y="628"/>
                      <a:pt x="918" y="415"/>
                    </a:cubicBezTo>
                    <a:cubicBezTo>
                      <a:pt x="934" y="192"/>
                      <a:pt x="759" y="1"/>
                      <a:pt x="536" y="1"/>
                    </a:cubicBezTo>
                    <a:cubicBezTo>
                      <a:pt x="531" y="1"/>
                      <a:pt x="526"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3"/>
              <p:cNvSpPr/>
              <p:nvPr/>
            </p:nvSpPr>
            <p:spPr>
              <a:xfrm>
                <a:off x="1512212" y="3542790"/>
                <a:ext cx="27699" cy="23641"/>
              </a:xfrm>
              <a:custGeom>
                <a:avLst/>
                <a:gdLst/>
                <a:ahLst/>
                <a:cxnLst/>
                <a:rect l="l" t="t" r="r" b="b"/>
                <a:pathLst>
                  <a:path w="935" h="798" extrusionOk="0">
                    <a:moveTo>
                      <a:pt x="563" y="1"/>
                    </a:moveTo>
                    <a:cubicBezTo>
                      <a:pt x="554" y="1"/>
                      <a:pt x="546" y="1"/>
                      <a:pt x="537" y="2"/>
                    </a:cubicBezTo>
                    <a:cubicBezTo>
                      <a:pt x="532" y="1"/>
                      <a:pt x="527" y="1"/>
                      <a:pt x="521" y="1"/>
                    </a:cubicBezTo>
                    <a:cubicBezTo>
                      <a:pt x="11" y="1"/>
                      <a:pt x="1" y="782"/>
                      <a:pt x="521" y="797"/>
                    </a:cubicBezTo>
                    <a:cubicBezTo>
                      <a:pt x="760" y="797"/>
                      <a:pt x="887" y="654"/>
                      <a:pt x="919" y="400"/>
                    </a:cubicBezTo>
                    <a:cubicBezTo>
                      <a:pt x="934" y="185"/>
                      <a:pt x="773"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3"/>
              <p:cNvSpPr/>
              <p:nvPr/>
            </p:nvSpPr>
            <p:spPr>
              <a:xfrm>
                <a:off x="2458019" y="3262211"/>
                <a:ext cx="24529" cy="21330"/>
              </a:xfrm>
              <a:custGeom>
                <a:avLst/>
                <a:gdLst/>
                <a:ahLst/>
                <a:cxnLst/>
                <a:rect l="l" t="t" r="r" b="b"/>
                <a:pathLst>
                  <a:path w="828" h="720" extrusionOk="0">
                    <a:moveTo>
                      <a:pt x="481" y="1"/>
                    </a:moveTo>
                    <a:cubicBezTo>
                      <a:pt x="470" y="1"/>
                      <a:pt x="458" y="1"/>
                      <a:pt x="446" y="2"/>
                    </a:cubicBezTo>
                    <a:cubicBezTo>
                      <a:pt x="0" y="34"/>
                      <a:pt x="0" y="686"/>
                      <a:pt x="446" y="718"/>
                    </a:cubicBezTo>
                    <a:cubicBezTo>
                      <a:pt x="457" y="719"/>
                      <a:pt x="468" y="719"/>
                      <a:pt x="478" y="719"/>
                    </a:cubicBezTo>
                    <a:cubicBezTo>
                      <a:pt x="695" y="719"/>
                      <a:pt x="797" y="564"/>
                      <a:pt x="828" y="352"/>
                    </a:cubicBezTo>
                    <a:cubicBezTo>
                      <a:pt x="798" y="140"/>
                      <a:pt x="696" y="1"/>
                      <a:pt x="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3"/>
              <p:cNvSpPr/>
              <p:nvPr/>
            </p:nvSpPr>
            <p:spPr>
              <a:xfrm>
                <a:off x="2501894" y="3732834"/>
                <a:ext cx="22633" cy="21774"/>
              </a:xfrm>
              <a:custGeom>
                <a:avLst/>
                <a:gdLst/>
                <a:ahLst/>
                <a:cxnLst/>
                <a:rect l="l" t="t" r="r" b="b"/>
                <a:pathLst>
                  <a:path w="764" h="735" extrusionOk="0">
                    <a:moveTo>
                      <a:pt x="401" y="0"/>
                    </a:moveTo>
                    <a:cubicBezTo>
                      <a:pt x="389" y="0"/>
                      <a:pt x="378" y="1"/>
                      <a:pt x="365" y="1"/>
                    </a:cubicBezTo>
                    <a:cubicBezTo>
                      <a:pt x="357" y="1"/>
                      <a:pt x="348" y="0"/>
                      <a:pt x="339" y="0"/>
                    </a:cubicBezTo>
                    <a:cubicBezTo>
                      <a:pt x="145" y="0"/>
                      <a:pt x="0" y="169"/>
                      <a:pt x="15" y="352"/>
                    </a:cubicBezTo>
                    <a:cubicBezTo>
                      <a:pt x="0" y="565"/>
                      <a:pt x="160" y="735"/>
                      <a:pt x="369" y="735"/>
                    </a:cubicBezTo>
                    <a:cubicBezTo>
                      <a:pt x="379" y="735"/>
                      <a:pt x="388" y="734"/>
                      <a:pt x="397" y="734"/>
                    </a:cubicBezTo>
                    <a:cubicBezTo>
                      <a:pt x="620" y="718"/>
                      <a:pt x="732" y="574"/>
                      <a:pt x="763" y="352"/>
                    </a:cubicBezTo>
                    <a:cubicBezTo>
                      <a:pt x="718" y="140"/>
                      <a:pt x="615"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3"/>
              <p:cNvSpPr/>
              <p:nvPr/>
            </p:nvSpPr>
            <p:spPr>
              <a:xfrm>
                <a:off x="1657315" y="3915917"/>
                <a:ext cx="22189" cy="21626"/>
              </a:xfrm>
              <a:custGeom>
                <a:avLst/>
                <a:gdLst/>
                <a:ahLst/>
                <a:cxnLst/>
                <a:rect l="l" t="t" r="r" b="b"/>
                <a:pathLst>
                  <a:path w="749" h="730" extrusionOk="0">
                    <a:moveTo>
                      <a:pt x="367" y="1"/>
                    </a:moveTo>
                    <a:cubicBezTo>
                      <a:pt x="183" y="1"/>
                      <a:pt x="0" y="125"/>
                      <a:pt x="0" y="363"/>
                    </a:cubicBezTo>
                    <a:cubicBezTo>
                      <a:pt x="16" y="602"/>
                      <a:pt x="159" y="714"/>
                      <a:pt x="398" y="729"/>
                    </a:cubicBezTo>
                    <a:cubicBezTo>
                      <a:pt x="589" y="729"/>
                      <a:pt x="748" y="538"/>
                      <a:pt x="732" y="332"/>
                    </a:cubicBezTo>
                    <a:cubicBezTo>
                      <a:pt x="709" y="109"/>
                      <a:pt x="538"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3"/>
              <p:cNvSpPr/>
              <p:nvPr/>
            </p:nvSpPr>
            <p:spPr>
              <a:xfrm>
                <a:off x="1633259" y="3186786"/>
                <a:ext cx="21715" cy="22337"/>
              </a:xfrm>
              <a:custGeom>
                <a:avLst/>
                <a:gdLst/>
                <a:ahLst/>
                <a:cxnLst/>
                <a:rect l="l" t="t" r="r" b="b"/>
                <a:pathLst>
                  <a:path w="733" h="754" extrusionOk="0">
                    <a:moveTo>
                      <a:pt x="367" y="1"/>
                    </a:moveTo>
                    <a:cubicBezTo>
                      <a:pt x="144" y="33"/>
                      <a:pt x="0" y="144"/>
                      <a:pt x="0" y="383"/>
                    </a:cubicBezTo>
                    <a:cubicBezTo>
                      <a:pt x="0" y="630"/>
                      <a:pt x="183" y="753"/>
                      <a:pt x="367" y="753"/>
                    </a:cubicBezTo>
                    <a:cubicBezTo>
                      <a:pt x="550" y="753"/>
                      <a:pt x="733" y="630"/>
                      <a:pt x="733" y="383"/>
                    </a:cubicBezTo>
                    <a:cubicBezTo>
                      <a:pt x="733" y="144"/>
                      <a:pt x="589"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3"/>
              <p:cNvSpPr/>
              <p:nvPr/>
            </p:nvSpPr>
            <p:spPr>
              <a:xfrm>
                <a:off x="2069132" y="4052073"/>
                <a:ext cx="26277" cy="22219"/>
              </a:xfrm>
              <a:custGeom>
                <a:avLst/>
                <a:gdLst/>
                <a:ahLst/>
                <a:cxnLst/>
                <a:rect l="l" t="t" r="r" b="b"/>
                <a:pathLst>
                  <a:path w="887" h="750" extrusionOk="0">
                    <a:moveTo>
                      <a:pt x="517" y="0"/>
                    </a:moveTo>
                    <a:cubicBezTo>
                      <a:pt x="508" y="0"/>
                      <a:pt x="498" y="1"/>
                      <a:pt x="489" y="1"/>
                    </a:cubicBezTo>
                    <a:cubicBezTo>
                      <a:pt x="0" y="17"/>
                      <a:pt x="26" y="750"/>
                      <a:pt x="505" y="750"/>
                    </a:cubicBezTo>
                    <a:cubicBezTo>
                      <a:pt x="510" y="750"/>
                      <a:pt x="515" y="750"/>
                      <a:pt x="520" y="750"/>
                    </a:cubicBezTo>
                    <a:cubicBezTo>
                      <a:pt x="759" y="734"/>
                      <a:pt x="871" y="574"/>
                      <a:pt x="887" y="352"/>
                    </a:cubicBezTo>
                    <a:cubicBezTo>
                      <a:pt x="871" y="154"/>
                      <a:pt x="71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3"/>
              <p:cNvSpPr/>
              <p:nvPr/>
            </p:nvSpPr>
            <p:spPr>
              <a:xfrm>
                <a:off x="1498851" y="3602721"/>
                <a:ext cx="22693" cy="21774"/>
              </a:xfrm>
              <a:custGeom>
                <a:avLst/>
                <a:gdLst/>
                <a:ahLst/>
                <a:cxnLst/>
                <a:rect l="l" t="t" r="r" b="b"/>
                <a:pathLst>
                  <a:path w="766" h="735" extrusionOk="0">
                    <a:moveTo>
                      <a:pt x="383" y="0"/>
                    </a:moveTo>
                    <a:cubicBezTo>
                      <a:pt x="160" y="16"/>
                      <a:pt x="17" y="127"/>
                      <a:pt x="1" y="366"/>
                    </a:cubicBezTo>
                    <a:cubicBezTo>
                      <a:pt x="9" y="611"/>
                      <a:pt x="193" y="735"/>
                      <a:pt x="377" y="735"/>
                    </a:cubicBezTo>
                    <a:cubicBezTo>
                      <a:pt x="551" y="735"/>
                      <a:pt x="726" y="623"/>
                      <a:pt x="749" y="398"/>
                    </a:cubicBezTo>
                    <a:cubicBezTo>
                      <a:pt x="765" y="191"/>
                      <a:pt x="60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3"/>
              <p:cNvSpPr/>
              <p:nvPr/>
            </p:nvSpPr>
            <p:spPr>
              <a:xfrm>
                <a:off x="2083796" y="3006814"/>
                <a:ext cx="21982" cy="21567"/>
              </a:xfrm>
              <a:custGeom>
                <a:avLst/>
                <a:gdLst/>
                <a:ahLst/>
                <a:cxnLst/>
                <a:rect l="l" t="t" r="r" b="b"/>
                <a:pathLst>
                  <a:path w="742" h="728" extrusionOk="0">
                    <a:moveTo>
                      <a:pt x="388" y="1"/>
                    </a:moveTo>
                    <a:cubicBezTo>
                      <a:pt x="195" y="1"/>
                      <a:pt x="1" y="137"/>
                      <a:pt x="25" y="393"/>
                    </a:cubicBezTo>
                    <a:cubicBezTo>
                      <a:pt x="41" y="584"/>
                      <a:pt x="201" y="728"/>
                      <a:pt x="407" y="728"/>
                    </a:cubicBezTo>
                    <a:cubicBezTo>
                      <a:pt x="614" y="680"/>
                      <a:pt x="742" y="584"/>
                      <a:pt x="742" y="362"/>
                    </a:cubicBezTo>
                    <a:cubicBezTo>
                      <a:pt x="742" y="117"/>
                      <a:pt x="566"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3"/>
              <p:cNvSpPr/>
              <p:nvPr/>
            </p:nvSpPr>
            <p:spPr>
              <a:xfrm>
                <a:off x="1934575" y="4071892"/>
                <a:ext cx="22189" cy="21745"/>
              </a:xfrm>
              <a:custGeom>
                <a:avLst/>
                <a:gdLst/>
                <a:ahLst/>
                <a:cxnLst/>
                <a:rect l="l" t="t" r="r" b="b"/>
                <a:pathLst>
                  <a:path w="749" h="734" extrusionOk="0">
                    <a:moveTo>
                      <a:pt x="367" y="1"/>
                    </a:moveTo>
                    <a:cubicBezTo>
                      <a:pt x="176" y="17"/>
                      <a:pt x="17" y="160"/>
                      <a:pt x="17" y="351"/>
                    </a:cubicBezTo>
                    <a:cubicBezTo>
                      <a:pt x="1" y="606"/>
                      <a:pt x="188" y="733"/>
                      <a:pt x="375" y="733"/>
                    </a:cubicBezTo>
                    <a:cubicBezTo>
                      <a:pt x="562" y="733"/>
                      <a:pt x="749" y="606"/>
                      <a:pt x="733" y="351"/>
                    </a:cubicBezTo>
                    <a:cubicBezTo>
                      <a:pt x="717" y="144"/>
                      <a:pt x="574" y="33"/>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3"/>
              <p:cNvSpPr/>
              <p:nvPr/>
            </p:nvSpPr>
            <p:spPr>
              <a:xfrm>
                <a:off x="1518225" y="3739440"/>
                <a:ext cx="22633" cy="21745"/>
              </a:xfrm>
              <a:custGeom>
                <a:avLst/>
                <a:gdLst/>
                <a:ahLst/>
                <a:cxnLst/>
                <a:rect l="l" t="t" r="r" b="b"/>
                <a:pathLst>
                  <a:path w="764" h="734" extrusionOk="0">
                    <a:moveTo>
                      <a:pt x="369" y="0"/>
                    </a:moveTo>
                    <a:cubicBezTo>
                      <a:pt x="160" y="0"/>
                      <a:pt x="1" y="170"/>
                      <a:pt x="31" y="383"/>
                    </a:cubicBezTo>
                    <a:cubicBezTo>
                      <a:pt x="16" y="574"/>
                      <a:pt x="175" y="733"/>
                      <a:pt x="382" y="733"/>
                    </a:cubicBezTo>
                    <a:cubicBezTo>
                      <a:pt x="604" y="733"/>
                      <a:pt x="732" y="590"/>
                      <a:pt x="764" y="367"/>
                    </a:cubicBezTo>
                    <a:cubicBezTo>
                      <a:pt x="716" y="160"/>
                      <a:pt x="604" y="17"/>
                      <a:pt x="398" y="1"/>
                    </a:cubicBezTo>
                    <a:cubicBezTo>
                      <a:pt x="388" y="0"/>
                      <a:pt x="37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3"/>
              <p:cNvSpPr/>
              <p:nvPr/>
            </p:nvSpPr>
            <p:spPr>
              <a:xfrm>
                <a:off x="2258969" y="3066479"/>
                <a:ext cx="25537" cy="20915"/>
              </a:xfrm>
              <a:custGeom>
                <a:avLst/>
                <a:gdLst/>
                <a:ahLst/>
                <a:cxnLst/>
                <a:rect l="l" t="t" r="r" b="b"/>
                <a:pathLst>
                  <a:path w="862" h="706" extrusionOk="0">
                    <a:moveTo>
                      <a:pt x="452" y="1"/>
                    </a:moveTo>
                    <a:cubicBezTo>
                      <a:pt x="0" y="1"/>
                      <a:pt x="0" y="705"/>
                      <a:pt x="452" y="705"/>
                    </a:cubicBezTo>
                    <a:cubicBezTo>
                      <a:pt x="466" y="705"/>
                      <a:pt x="480" y="705"/>
                      <a:pt x="495" y="703"/>
                    </a:cubicBezTo>
                    <a:cubicBezTo>
                      <a:pt x="718" y="703"/>
                      <a:pt x="830" y="560"/>
                      <a:pt x="861" y="353"/>
                    </a:cubicBezTo>
                    <a:cubicBezTo>
                      <a:pt x="846" y="162"/>
                      <a:pt x="686" y="3"/>
                      <a:pt x="495" y="3"/>
                    </a:cubicBezTo>
                    <a:cubicBezTo>
                      <a:pt x="480" y="2"/>
                      <a:pt x="466"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3"/>
              <p:cNvSpPr/>
              <p:nvPr/>
            </p:nvSpPr>
            <p:spPr>
              <a:xfrm>
                <a:off x="1516329" y="3345695"/>
                <a:ext cx="22189" cy="21300"/>
              </a:xfrm>
              <a:custGeom>
                <a:avLst/>
                <a:gdLst/>
                <a:ahLst/>
                <a:cxnLst/>
                <a:rect l="l" t="t" r="r" b="b"/>
                <a:pathLst>
                  <a:path w="749" h="719" extrusionOk="0">
                    <a:moveTo>
                      <a:pt x="370" y="0"/>
                    </a:moveTo>
                    <a:cubicBezTo>
                      <a:pt x="161" y="0"/>
                      <a:pt x="1" y="169"/>
                      <a:pt x="16" y="367"/>
                    </a:cubicBezTo>
                    <a:cubicBezTo>
                      <a:pt x="1" y="550"/>
                      <a:pt x="146" y="718"/>
                      <a:pt x="340" y="718"/>
                    </a:cubicBezTo>
                    <a:cubicBezTo>
                      <a:pt x="349" y="718"/>
                      <a:pt x="357" y="718"/>
                      <a:pt x="366" y="717"/>
                    </a:cubicBezTo>
                    <a:cubicBezTo>
                      <a:pt x="377" y="718"/>
                      <a:pt x="388" y="719"/>
                      <a:pt x="399" y="719"/>
                    </a:cubicBezTo>
                    <a:cubicBezTo>
                      <a:pt x="602" y="719"/>
                      <a:pt x="718" y="579"/>
                      <a:pt x="748" y="367"/>
                    </a:cubicBezTo>
                    <a:cubicBezTo>
                      <a:pt x="748" y="176"/>
                      <a:pt x="589" y="17"/>
                      <a:pt x="398" y="1"/>
                    </a:cubicBezTo>
                    <a:cubicBezTo>
                      <a:pt x="388" y="0"/>
                      <a:pt x="379"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3"/>
              <p:cNvSpPr/>
              <p:nvPr/>
            </p:nvSpPr>
            <p:spPr>
              <a:xfrm>
                <a:off x="2497154" y="3339118"/>
                <a:ext cx="25003" cy="21241"/>
              </a:xfrm>
              <a:custGeom>
                <a:avLst/>
                <a:gdLst/>
                <a:ahLst/>
                <a:cxnLst/>
                <a:rect l="l" t="t" r="r" b="b"/>
                <a:pathLst>
                  <a:path w="844" h="717" extrusionOk="0">
                    <a:moveTo>
                      <a:pt x="494" y="0"/>
                    </a:moveTo>
                    <a:cubicBezTo>
                      <a:pt x="16" y="0"/>
                      <a:pt x="0" y="717"/>
                      <a:pt x="478" y="717"/>
                    </a:cubicBezTo>
                    <a:cubicBezTo>
                      <a:pt x="701" y="717"/>
                      <a:pt x="812" y="573"/>
                      <a:pt x="844" y="350"/>
                    </a:cubicBezTo>
                    <a:cubicBezTo>
                      <a:pt x="828" y="159"/>
                      <a:pt x="685" y="16"/>
                      <a:pt x="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3"/>
              <p:cNvSpPr/>
              <p:nvPr/>
            </p:nvSpPr>
            <p:spPr>
              <a:xfrm>
                <a:off x="1729689" y="3087779"/>
                <a:ext cx="22426" cy="22189"/>
              </a:xfrm>
              <a:custGeom>
                <a:avLst/>
                <a:gdLst/>
                <a:ahLst/>
                <a:cxnLst/>
                <a:rect l="l" t="t" r="r" b="b"/>
                <a:pathLst>
                  <a:path w="757" h="749" extrusionOk="0">
                    <a:moveTo>
                      <a:pt x="359" y="0"/>
                    </a:moveTo>
                    <a:cubicBezTo>
                      <a:pt x="168" y="16"/>
                      <a:pt x="24" y="175"/>
                      <a:pt x="24" y="366"/>
                    </a:cubicBezTo>
                    <a:cubicBezTo>
                      <a:pt x="1" y="621"/>
                      <a:pt x="188" y="748"/>
                      <a:pt x="377" y="748"/>
                    </a:cubicBezTo>
                    <a:cubicBezTo>
                      <a:pt x="566" y="748"/>
                      <a:pt x="757" y="621"/>
                      <a:pt x="741" y="366"/>
                    </a:cubicBezTo>
                    <a:cubicBezTo>
                      <a:pt x="741" y="159"/>
                      <a:pt x="582" y="48"/>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3"/>
              <p:cNvSpPr/>
              <p:nvPr/>
            </p:nvSpPr>
            <p:spPr>
              <a:xfrm>
                <a:off x="1476276" y="3464432"/>
                <a:ext cx="22604" cy="21389"/>
              </a:xfrm>
              <a:custGeom>
                <a:avLst/>
                <a:gdLst/>
                <a:ahLst/>
                <a:cxnLst/>
                <a:rect l="l" t="t" r="r" b="b"/>
                <a:pathLst>
                  <a:path w="763" h="722" extrusionOk="0">
                    <a:moveTo>
                      <a:pt x="364" y="0"/>
                    </a:moveTo>
                    <a:cubicBezTo>
                      <a:pt x="193" y="0"/>
                      <a:pt x="47" y="148"/>
                      <a:pt x="47" y="323"/>
                    </a:cubicBezTo>
                    <a:cubicBezTo>
                      <a:pt x="1" y="522"/>
                      <a:pt x="162" y="721"/>
                      <a:pt x="359" y="721"/>
                    </a:cubicBezTo>
                    <a:cubicBezTo>
                      <a:pt x="366" y="721"/>
                      <a:pt x="373" y="721"/>
                      <a:pt x="381" y="721"/>
                    </a:cubicBezTo>
                    <a:cubicBezTo>
                      <a:pt x="391" y="721"/>
                      <a:pt x="400" y="722"/>
                      <a:pt x="409" y="722"/>
                    </a:cubicBezTo>
                    <a:cubicBezTo>
                      <a:pt x="600" y="722"/>
                      <a:pt x="717" y="568"/>
                      <a:pt x="763" y="386"/>
                    </a:cubicBezTo>
                    <a:cubicBezTo>
                      <a:pt x="763" y="179"/>
                      <a:pt x="620" y="20"/>
                      <a:pt x="413" y="4"/>
                    </a:cubicBezTo>
                    <a:cubicBezTo>
                      <a:pt x="396" y="2"/>
                      <a:pt x="3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3"/>
              <p:cNvSpPr/>
              <p:nvPr/>
            </p:nvSpPr>
            <p:spPr>
              <a:xfrm>
                <a:off x="1815779" y="4032254"/>
                <a:ext cx="22160" cy="21330"/>
              </a:xfrm>
              <a:custGeom>
                <a:avLst/>
                <a:gdLst/>
                <a:ahLst/>
                <a:cxnLst/>
                <a:rect l="l" t="t" r="r" b="b"/>
                <a:pathLst>
                  <a:path w="748" h="720" extrusionOk="0">
                    <a:moveTo>
                      <a:pt x="355" y="1"/>
                    </a:moveTo>
                    <a:cubicBezTo>
                      <a:pt x="160" y="1"/>
                      <a:pt x="0" y="170"/>
                      <a:pt x="15" y="368"/>
                    </a:cubicBezTo>
                    <a:cubicBezTo>
                      <a:pt x="0" y="565"/>
                      <a:pt x="144" y="719"/>
                      <a:pt x="337" y="719"/>
                    </a:cubicBezTo>
                    <a:cubicBezTo>
                      <a:pt x="347" y="719"/>
                      <a:pt x="356" y="719"/>
                      <a:pt x="366" y="718"/>
                    </a:cubicBezTo>
                    <a:cubicBezTo>
                      <a:pt x="376" y="719"/>
                      <a:pt x="386" y="719"/>
                      <a:pt x="396" y="719"/>
                    </a:cubicBezTo>
                    <a:cubicBezTo>
                      <a:pt x="600" y="719"/>
                      <a:pt x="717" y="564"/>
                      <a:pt x="748" y="336"/>
                    </a:cubicBezTo>
                    <a:cubicBezTo>
                      <a:pt x="700" y="161"/>
                      <a:pt x="588" y="2"/>
                      <a:pt x="382" y="2"/>
                    </a:cubicBezTo>
                    <a:cubicBezTo>
                      <a:pt x="373" y="1"/>
                      <a:pt x="364"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3"/>
              <p:cNvSpPr/>
              <p:nvPr/>
            </p:nvSpPr>
            <p:spPr>
              <a:xfrm>
                <a:off x="2209969" y="4030654"/>
                <a:ext cx="21241" cy="21004"/>
              </a:xfrm>
              <a:custGeom>
                <a:avLst/>
                <a:gdLst/>
                <a:ahLst/>
                <a:cxnLst/>
                <a:rect l="l" t="t" r="r" b="b"/>
                <a:pathLst>
                  <a:path w="717" h="709" extrusionOk="0">
                    <a:moveTo>
                      <a:pt x="359" y="0"/>
                    </a:moveTo>
                    <a:cubicBezTo>
                      <a:pt x="180" y="0"/>
                      <a:pt x="0" y="120"/>
                      <a:pt x="0" y="358"/>
                    </a:cubicBezTo>
                    <a:cubicBezTo>
                      <a:pt x="0" y="549"/>
                      <a:pt x="160" y="708"/>
                      <a:pt x="351" y="708"/>
                    </a:cubicBezTo>
                    <a:cubicBezTo>
                      <a:pt x="558" y="708"/>
                      <a:pt x="717" y="549"/>
                      <a:pt x="717" y="358"/>
                    </a:cubicBezTo>
                    <a:cubicBezTo>
                      <a:pt x="717" y="120"/>
                      <a:pt x="538"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3"/>
              <p:cNvSpPr/>
              <p:nvPr/>
            </p:nvSpPr>
            <p:spPr>
              <a:xfrm>
                <a:off x="1756085" y="4014360"/>
                <a:ext cx="21982" cy="21774"/>
              </a:xfrm>
              <a:custGeom>
                <a:avLst/>
                <a:gdLst/>
                <a:ahLst/>
                <a:cxnLst/>
                <a:rect l="l" t="t" r="r" b="b"/>
                <a:pathLst>
                  <a:path w="742" h="735" extrusionOk="0">
                    <a:moveTo>
                      <a:pt x="382" y="1"/>
                    </a:moveTo>
                    <a:cubicBezTo>
                      <a:pt x="191" y="1"/>
                      <a:pt x="0" y="136"/>
                      <a:pt x="25" y="399"/>
                    </a:cubicBezTo>
                    <a:cubicBezTo>
                      <a:pt x="25" y="581"/>
                      <a:pt x="184" y="734"/>
                      <a:pt x="364" y="734"/>
                    </a:cubicBezTo>
                    <a:cubicBezTo>
                      <a:pt x="373" y="734"/>
                      <a:pt x="382" y="734"/>
                      <a:pt x="391" y="733"/>
                    </a:cubicBezTo>
                    <a:cubicBezTo>
                      <a:pt x="598" y="701"/>
                      <a:pt x="741" y="590"/>
                      <a:pt x="741" y="367"/>
                    </a:cubicBezTo>
                    <a:cubicBezTo>
                      <a:pt x="741" y="120"/>
                      <a:pt x="56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3"/>
              <p:cNvSpPr/>
              <p:nvPr/>
            </p:nvSpPr>
            <p:spPr>
              <a:xfrm>
                <a:off x="2143550" y="3026841"/>
                <a:ext cx="22604" cy="21360"/>
              </a:xfrm>
              <a:custGeom>
                <a:avLst/>
                <a:gdLst/>
                <a:ahLst/>
                <a:cxnLst/>
                <a:rect l="l" t="t" r="r" b="b"/>
                <a:pathLst>
                  <a:path w="763" h="721" extrusionOk="0">
                    <a:moveTo>
                      <a:pt x="344" y="0"/>
                    </a:moveTo>
                    <a:cubicBezTo>
                      <a:pt x="147" y="0"/>
                      <a:pt x="1" y="165"/>
                      <a:pt x="30" y="370"/>
                    </a:cubicBezTo>
                    <a:cubicBezTo>
                      <a:pt x="14" y="561"/>
                      <a:pt x="173" y="720"/>
                      <a:pt x="380" y="720"/>
                    </a:cubicBezTo>
                    <a:cubicBezTo>
                      <a:pt x="603" y="720"/>
                      <a:pt x="730" y="577"/>
                      <a:pt x="762" y="354"/>
                    </a:cubicBezTo>
                    <a:cubicBezTo>
                      <a:pt x="714" y="147"/>
                      <a:pt x="603" y="4"/>
                      <a:pt x="396" y="4"/>
                    </a:cubicBezTo>
                    <a:cubicBezTo>
                      <a:pt x="378" y="1"/>
                      <a:pt x="361"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3"/>
              <p:cNvSpPr/>
              <p:nvPr/>
            </p:nvSpPr>
            <p:spPr>
              <a:xfrm>
                <a:off x="1557864" y="3818687"/>
                <a:ext cx="22604" cy="21745"/>
              </a:xfrm>
              <a:custGeom>
                <a:avLst/>
                <a:gdLst/>
                <a:ahLst/>
                <a:cxnLst/>
                <a:rect l="l" t="t" r="r" b="b"/>
                <a:pathLst>
                  <a:path w="763" h="734" extrusionOk="0">
                    <a:moveTo>
                      <a:pt x="381" y="0"/>
                    </a:moveTo>
                    <a:cubicBezTo>
                      <a:pt x="174" y="32"/>
                      <a:pt x="30" y="144"/>
                      <a:pt x="30" y="366"/>
                    </a:cubicBezTo>
                    <a:cubicBezTo>
                      <a:pt x="0" y="565"/>
                      <a:pt x="174" y="733"/>
                      <a:pt x="370" y="733"/>
                    </a:cubicBezTo>
                    <a:cubicBezTo>
                      <a:pt x="379" y="733"/>
                      <a:pt x="388" y="733"/>
                      <a:pt x="397" y="732"/>
                    </a:cubicBezTo>
                    <a:cubicBezTo>
                      <a:pt x="588" y="732"/>
                      <a:pt x="763" y="573"/>
                      <a:pt x="747" y="382"/>
                    </a:cubicBezTo>
                    <a:cubicBezTo>
                      <a:pt x="747" y="144"/>
                      <a:pt x="604" y="32"/>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3"/>
              <p:cNvSpPr/>
              <p:nvPr/>
            </p:nvSpPr>
            <p:spPr>
              <a:xfrm>
                <a:off x="2289186" y="3990779"/>
                <a:ext cx="21715" cy="21508"/>
              </a:xfrm>
              <a:custGeom>
                <a:avLst/>
                <a:gdLst/>
                <a:ahLst/>
                <a:cxnLst/>
                <a:rect l="l" t="t" r="r" b="b"/>
                <a:pathLst>
                  <a:path w="733" h="726" extrusionOk="0">
                    <a:moveTo>
                      <a:pt x="377" y="0"/>
                    </a:moveTo>
                    <a:cubicBezTo>
                      <a:pt x="368" y="0"/>
                      <a:pt x="360" y="0"/>
                      <a:pt x="351" y="1"/>
                    </a:cubicBezTo>
                    <a:cubicBezTo>
                      <a:pt x="144" y="33"/>
                      <a:pt x="1" y="144"/>
                      <a:pt x="1" y="367"/>
                    </a:cubicBezTo>
                    <a:cubicBezTo>
                      <a:pt x="1" y="606"/>
                      <a:pt x="180" y="725"/>
                      <a:pt x="359" y="725"/>
                    </a:cubicBezTo>
                    <a:cubicBezTo>
                      <a:pt x="538" y="725"/>
                      <a:pt x="717" y="606"/>
                      <a:pt x="717" y="367"/>
                    </a:cubicBezTo>
                    <a:cubicBezTo>
                      <a:pt x="732" y="169"/>
                      <a:pt x="572"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3"/>
              <p:cNvSpPr/>
              <p:nvPr/>
            </p:nvSpPr>
            <p:spPr>
              <a:xfrm>
                <a:off x="1536119" y="3288192"/>
                <a:ext cx="22189" cy="21715"/>
              </a:xfrm>
              <a:custGeom>
                <a:avLst/>
                <a:gdLst/>
                <a:ahLst/>
                <a:cxnLst/>
                <a:rect l="l" t="t" r="r" b="b"/>
                <a:pathLst>
                  <a:path w="749" h="733" extrusionOk="0">
                    <a:moveTo>
                      <a:pt x="375" y="0"/>
                    </a:moveTo>
                    <a:cubicBezTo>
                      <a:pt x="187" y="0"/>
                      <a:pt x="0" y="128"/>
                      <a:pt x="16" y="382"/>
                    </a:cubicBezTo>
                    <a:cubicBezTo>
                      <a:pt x="16" y="589"/>
                      <a:pt x="176" y="701"/>
                      <a:pt x="382" y="732"/>
                    </a:cubicBezTo>
                    <a:cubicBezTo>
                      <a:pt x="573" y="732"/>
                      <a:pt x="733" y="573"/>
                      <a:pt x="733" y="382"/>
                    </a:cubicBezTo>
                    <a:cubicBezTo>
                      <a:pt x="749" y="128"/>
                      <a:pt x="562"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3"/>
              <p:cNvSpPr/>
              <p:nvPr/>
            </p:nvSpPr>
            <p:spPr>
              <a:xfrm>
                <a:off x="1496244" y="3405093"/>
                <a:ext cx="22219" cy="21715"/>
              </a:xfrm>
              <a:custGeom>
                <a:avLst/>
                <a:gdLst/>
                <a:ahLst/>
                <a:cxnLst/>
                <a:rect l="l" t="t" r="r" b="b"/>
                <a:pathLst>
                  <a:path w="750" h="733" extrusionOk="0">
                    <a:moveTo>
                      <a:pt x="379" y="1"/>
                    </a:moveTo>
                    <a:cubicBezTo>
                      <a:pt x="186" y="1"/>
                      <a:pt x="40" y="154"/>
                      <a:pt x="25" y="336"/>
                    </a:cubicBezTo>
                    <a:cubicBezTo>
                      <a:pt x="1" y="597"/>
                      <a:pt x="193" y="732"/>
                      <a:pt x="384" y="732"/>
                    </a:cubicBezTo>
                    <a:cubicBezTo>
                      <a:pt x="567" y="732"/>
                      <a:pt x="749" y="608"/>
                      <a:pt x="742" y="352"/>
                    </a:cubicBezTo>
                    <a:cubicBezTo>
                      <a:pt x="742" y="161"/>
                      <a:pt x="598" y="2"/>
                      <a:pt x="407" y="2"/>
                    </a:cubicBezTo>
                    <a:cubicBezTo>
                      <a:pt x="398" y="1"/>
                      <a:pt x="388"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3"/>
              <p:cNvSpPr/>
              <p:nvPr/>
            </p:nvSpPr>
            <p:spPr>
              <a:xfrm>
                <a:off x="1875651" y="4052784"/>
                <a:ext cx="21478" cy="21034"/>
              </a:xfrm>
              <a:custGeom>
                <a:avLst/>
                <a:gdLst/>
                <a:ahLst/>
                <a:cxnLst/>
                <a:rect l="l" t="t" r="r" b="b"/>
                <a:pathLst>
                  <a:path w="725" h="710" extrusionOk="0">
                    <a:moveTo>
                      <a:pt x="352" y="1"/>
                    </a:moveTo>
                    <a:cubicBezTo>
                      <a:pt x="179" y="1"/>
                      <a:pt x="8" y="113"/>
                      <a:pt x="0" y="344"/>
                    </a:cubicBezTo>
                    <a:cubicBezTo>
                      <a:pt x="0" y="550"/>
                      <a:pt x="143" y="678"/>
                      <a:pt x="366" y="710"/>
                    </a:cubicBezTo>
                    <a:cubicBezTo>
                      <a:pt x="541" y="710"/>
                      <a:pt x="700" y="550"/>
                      <a:pt x="716" y="375"/>
                    </a:cubicBezTo>
                    <a:cubicBezTo>
                      <a:pt x="725" y="129"/>
                      <a:pt x="53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3"/>
              <p:cNvSpPr/>
              <p:nvPr/>
            </p:nvSpPr>
            <p:spPr>
              <a:xfrm>
                <a:off x="2202889" y="3046512"/>
                <a:ext cx="22189" cy="21508"/>
              </a:xfrm>
              <a:custGeom>
                <a:avLst/>
                <a:gdLst/>
                <a:ahLst/>
                <a:cxnLst/>
                <a:rect l="l" t="t" r="r" b="b"/>
                <a:pathLst>
                  <a:path w="749" h="726" extrusionOk="0">
                    <a:moveTo>
                      <a:pt x="346" y="1"/>
                    </a:moveTo>
                    <a:cubicBezTo>
                      <a:pt x="167" y="1"/>
                      <a:pt x="17" y="159"/>
                      <a:pt x="17" y="343"/>
                    </a:cubicBezTo>
                    <a:cubicBezTo>
                      <a:pt x="1" y="550"/>
                      <a:pt x="144" y="709"/>
                      <a:pt x="351" y="725"/>
                    </a:cubicBezTo>
                    <a:cubicBezTo>
                      <a:pt x="362" y="726"/>
                      <a:pt x="373" y="726"/>
                      <a:pt x="384" y="726"/>
                    </a:cubicBezTo>
                    <a:cubicBezTo>
                      <a:pt x="586" y="726"/>
                      <a:pt x="704" y="586"/>
                      <a:pt x="749" y="375"/>
                    </a:cubicBezTo>
                    <a:cubicBezTo>
                      <a:pt x="749" y="184"/>
                      <a:pt x="606" y="24"/>
                      <a:pt x="415" y="8"/>
                    </a:cubicBezTo>
                    <a:cubicBezTo>
                      <a:pt x="391" y="3"/>
                      <a:pt x="368"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3"/>
              <p:cNvSpPr/>
              <p:nvPr/>
            </p:nvSpPr>
            <p:spPr>
              <a:xfrm>
                <a:off x="2538481" y="3614482"/>
                <a:ext cx="25181" cy="21300"/>
              </a:xfrm>
              <a:custGeom>
                <a:avLst/>
                <a:gdLst/>
                <a:ahLst/>
                <a:cxnLst/>
                <a:rect l="l" t="t" r="r" b="b"/>
                <a:pathLst>
                  <a:path w="850" h="719" extrusionOk="0">
                    <a:moveTo>
                      <a:pt x="469" y="0"/>
                    </a:moveTo>
                    <a:cubicBezTo>
                      <a:pt x="0" y="0"/>
                      <a:pt x="0" y="718"/>
                      <a:pt x="469" y="718"/>
                    </a:cubicBezTo>
                    <a:cubicBezTo>
                      <a:pt x="479" y="718"/>
                      <a:pt x="489" y="718"/>
                      <a:pt x="499" y="717"/>
                    </a:cubicBezTo>
                    <a:cubicBezTo>
                      <a:pt x="706" y="717"/>
                      <a:pt x="818" y="558"/>
                      <a:pt x="850" y="367"/>
                    </a:cubicBezTo>
                    <a:cubicBezTo>
                      <a:pt x="850" y="160"/>
                      <a:pt x="690" y="1"/>
                      <a:pt x="499" y="1"/>
                    </a:cubicBezTo>
                    <a:cubicBezTo>
                      <a:pt x="489" y="0"/>
                      <a:pt x="479"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3"/>
              <p:cNvSpPr/>
              <p:nvPr/>
            </p:nvSpPr>
            <p:spPr>
              <a:xfrm>
                <a:off x="2522602" y="3673673"/>
                <a:ext cx="21271" cy="21478"/>
              </a:xfrm>
              <a:custGeom>
                <a:avLst/>
                <a:gdLst/>
                <a:ahLst/>
                <a:cxnLst/>
                <a:rect l="l" t="t" r="r" b="b"/>
                <a:pathLst>
                  <a:path w="718" h="725" extrusionOk="0">
                    <a:moveTo>
                      <a:pt x="359" y="1"/>
                    </a:moveTo>
                    <a:cubicBezTo>
                      <a:pt x="180" y="1"/>
                      <a:pt x="1" y="120"/>
                      <a:pt x="1" y="359"/>
                    </a:cubicBezTo>
                    <a:cubicBezTo>
                      <a:pt x="1" y="582"/>
                      <a:pt x="144" y="709"/>
                      <a:pt x="367" y="725"/>
                    </a:cubicBezTo>
                    <a:cubicBezTo>
                      <a:pt x="574" y="693"/>
                      <a:pt x="717" y="582"/>
                      <a:pt x="717" y="359"/>
                    </a:cubicBezTo>
                    <a:cubicBezTo>
                      <a:pt x="717" y="120"/>
                      <a:pt x="538"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3"/>
              <p:cNvSpPr/>
              <p:nvPr/>
            </p:nvSpPr>
            <p:spPr>
              <a:xfrm>
                <a:off x="2480505" y="3792706"/>
                <a:ext cx="26100" cy="21330"/>
              </a:xfrm>
              <a:custGeom>
                <a:avLst/>
                <a:gdLst/>
                <a:ahLst/>
                <a:cxnLst/>
                <a:rect l="l" t="t" r="r" b="b"/>
                <a:pathLst>
                  <a:path w="881" h="720" extrusionOk="0">
                    <a:moveTo>
                      <a:pt x="484" y="1"/>
                    </a:moveTo>
                    <a:cubicBezTo>
                      <a:pt x="1" y="1"/>
                      <a:pt x="30" y="719"/>
                      <a:pt x="500" y="719"/>
                    </a:cubicBezTo>
                    <a:cubicBezTo>
                      <a:pt x="510" y="719"/>
                      <a:pt x="520" y="719"/>
                      <a:pt x="530" y="718"/>
                    </a:cubicBezTo>
                    <a:cubicBezTo>
                      <a:pt x="721" y="702"/>
                      <a:pt x="881" y="543"/>
                      <a:pt x="881" y="352"/>
                    </a:cubicBezTo>
                    <a:cubicBezTo>
                      <a:pt x="865" y="145"/>
                      <a:pt x="705" y="2"/>
                      <a:pt x="514" y="2"/>
                    </a:cubicBezTo>
                    <a:cubicBezTo>
                      <a:pt x="504" y="1"/>
                      <a:pt x="494" y="1"/>
                      <a:pt x="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3"/>
              <p:cNvSpPr/>
              <p:nvPr/>
            </p:nvSpPr>
            <p:spPr>
              <a:xfrm>
                <a:off x="1808758" y="3048645"/>
                <a:ext cx="22574" cy="21360"/>
              </a:xfrm>
              <a:custGeom>
                <a:avLst/>
                <a:gdLst/>
                <a:ahLst/>
                <a:cxnLst/>
                <a:rect l="l" t="t" r="r" b="b"/>
                <a:pathLst>
                  <a:path w="762" h="721" extrusionOk="0">
                    <a:moveTo>
                      <a:pt x="380" y="0"/>
                    </a:moveTo>
                    <a:cubicBezTo>
                      <a:pt x="173" y="32"/>
                      <a:pt x="30" y="143"/>
                      <a:pt x="30" y="350"/>
                    </a:cubicBezTo>
                    <a:cubicBezTo>
                      <a:pt x="0" y="555"/>
                      <a:pt x="160" y="720"/>
                      <a:pt x="347" y="720"/>
                    </a:cubicBezTo>
                    <a:cubicBezTo>
                      <a:pt x="363" y="720"/>
                      <a:pt x="379" y="719"/>
                      <a:pt x="396" y="716"/>
                    </a:cubicBezTo>
                    <a:cubicBezTo>
                      <a:pt x="405" y="717"/>
                      <a:pt x="413" y="718"/>
                      <a:pt x="422" y="718"/>
                    </a:cubicBezTo>
                    <a:cubicBezTo>
                      <a:pt x="602" y="718"/>
                      <a:pt x="761" y="564"/>
                      <a:pt x="746" y="366"/>
                    </a:cubicBezTo>
                    <a:cubicBezTo>
                      <a:pt x="746" y="143"/>
                      <a:pt x="603" y="16"/>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3"/>
              <p:cNvSpPr/>
              <p:nvPr/>
            </p:nvSpPr>
            <p:spPr>
              <a:xfrm>
                <a:off x="2417433" y="3183438"/>
                <a:ext cx="25033" cy="20412"/>
              </a:xfrm>
              <a:custGeom>
                <a:avLst/>
                <a:gdLst/>
                <a:ahLst/>
                <a:cxnLst/>
                <a:rect l="l" t="t" r="r" b="b"/>
                <a:pathLst>
                  <a:path w="845" h="689" extrusionOk="0">
                    <a:moveTo>
                      <a:pt x="451" y="0"/>
                    </a:moveTo>
                    <a:cubicBezTo>
                      <a:pt x="10" y="0"/>
                      <a:pt x="0" y="688"/>
                      <a:pt x="449" y="688"/>
                    </a:cubicBezTo>
                    <a:cubicBezTo>
                      <a:pt x="459" y="688"/>
                      <a:pt x="469" y="688"/>
                      <a:pt x="479" y="687"/>
                    </a:cubicBezTo>
                    <a:cubicBezTo>
                      <a:pt x="489" y="688"/>
                      <a:pt x="499" y="688"/>
                      <a:pt x="510" y="688"/>
                    </a:cubicBezTo>
                    <a:cubicBezTo>
                      <a:pt x="698" y="688"/>
                      <a:pt x="815" y="549"/>
                      <a:pt x="845" y="353"/>
                    </a:cubicBezTo>
                    <a:cubicBezTo>
                      <a:pt x="845" y="162"/>
                      <a:pt x="686" y="3"/>
                      <a:pt x="495" y="3"/>
                    </a:cubicBezTo>
                    <a:cubicBezTo>
                      <a:pt x="480" y="1"/>
                      <a:pt x="465"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3"/>
              <p:cNvSpPr/>
              <p:nvPr/>
            </p:nvSpPr>
            <p:spPr>
              <a:xfrm>
                <a:off x="2128382" y="4070026"/>
                <a:ext cx="23611" cy="20767"/>
              </a:xfrm>
              <a:custGeom>
                <a:avLst/>
                <a:gdLst/>
                <a:ahLst/>
                <a:cxnLst/>
                <a:rect l="l" t="t" r="r" b="b"/>
                <a:pathLst>
                  <a:path w="797" h="701" extrusionOk="0">
                    <a:moveTo>
                      <a:pt x="431" y="0"/>
                    </a:moveTo>
                    <a:cubicBezTo>
                      <a:pt x="1" y="48"/>
                      <a:pt x="17" y="685"/>
                      <a:pt x="446" y="701"/>
                    </a:cubicBezTo>
                    <a:cubicBezTo>
                      <a:pt x="637" y="701"/>
                      <a:pt x="797" y="541"/>
                      <a:pt x="797" y="350"/>
                    </a:cubicBezTo>
                    <a:cubicBezTo>
                      <a:pt x="797" y="144"/>
                      <a:pt x="622" y="0"/>
                      <a:pt x="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3"/>
              <p:cNvSpPr/>
              <p:nvPr/>
            </p:nvSpPr>
            <p:spPr>
              <a:xfrm>
                <a:off x="2025109" y="2990046"/>
                <a:ext cx="20797" cy="20056"/>
              </a:xfrm>
              <a:custGeom>
                <a:avLst/>
                <a:gdLst/>
                <a:ahLst/>
                <a:cxnLst/>
                <a:rect l="l" t="t" r="r" b="b"/>
                <a:pathLst>
                  <a:path w="702" h="677" extrusionOk="0">
                    <a:moveTo>
                      <a:pt x="346" y="0"/>
                    </a:moveTo>
                    <a:cubicBezTo>
                      <a:pt x="163" y="0"/>
                      <a:pt x="18" y="148"/>
                      <a:pt x="33" y="323"/>
                    </a:cubicBezTo>
                    <a:cubicBezTo>
                      <a:pt x="1" y="514"/>
                      <a:pt x="144" y="673"/>
                      <a:pt x="335" y="673"/>
                    </a:cubicBezTo>
                    <a:cubicBezTo>
                      <a:pt x="352" y="676"/>
                      <a:pt x="368" y="677"/>
                      <a:pt x="384" y="677"/>
                    </a:cubicBezTo>
                    <a:cubicBezTo>
                      <a:pt x="555" y="677"/>
                      <a:pt x="701" y="529"/>
                      <a:pt x="701" y="355"/>
                    </a:cubicBezTo>
                    <a:cubicBezTo>
                      <a:pt x="701" y="164"/>
                      <a:pt x="574" y="20"/>
                      <a:pt x="399" y="4"/>
                    </a:cubicBezTo>
                    <a:cubicBezTo>
                      <a:pt x="381" y="2"/>
                      <a:pt x="363"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3"/>
              <p:cNvSpPr/>
              <p:nvPr/>
            </p:nvSpPr>
            <p:spPr>
              <a:xfrm>
                <a:off x="1994477" y="4092541"/>
                <a:ext cx="20767" cy="20056"/>
              </a:xfrm>
              <a:custGeom>
                <a:avLst/>
                <a:gdLst/>
                <a:ahLst/>
                <a:cxnLst/>
                <a:rect l="l" t="t" r="r" b="b"/>
                <a:pathLst>
                  <a:path w="701" h="677" extrusionOk="0">
                    <a:moveTo>
                      <a:pt x="371" y="0"/>
                    </a:moveTo>
                    <a:cubicBezTo>
                      <a:pt x="354" y="0"/>
                      <a:pt x="336" y="2"/>
                      <a:pt x="319" y="4"/>
                    </a:cubicBezTo>
                    <a:cubicBezTo>
                      <a:pt x="143" y="4"/>
                      <a:pt x="0" y="163"/>
                      <a:pt x="16" y="339"/>
                    </a:cubicBezTo>
                    <a:cubicBezTo>
                      <a:pt x="2" y="528"/>
                      <a:pt x="147" y="677"/>
                      <a:pt x="330" y="677"/>
                    </a:cubicBezTo>
                    <a:cubicBezTo>
                      <a:pt x="347" y="677"/>
                      <a:pt x="364" y="676"/>
                      <a:pt x="382" y="673"/>
                    </a:cubicBezTo>
                    <a:cubicBezTo>
                      <a:pt x="557" y="673"/>
                      <a:pt x="701" y="514"/>
                      <a:pt x="701" y="339"/>
                    </a:cubicBezTo>
                    <a:cubicBezTo>
                      <a:pt x="701" y="149"/>
                      <a:pt x="554"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3"/>
              <p:cNvSpPr/>
              <p:nvPr/>
            </p:nvSpPr>
            <p:spPr>
              <a:xfrm>
                <a:off x="1884598" y="3009480"/>
                <a:ext cx="25478" cy="20856"/>
              </a:xfrm>
              <a:custGeom>
                <a:avLst/>
                <a:gdLst/>
                <a:ahLst/>
                <a:cxnLst/>
                <a:rect l="l" t="t" r="r" b="b"/>
                <a:pathLst>
                  <a:path w="860" h="704" extrusionOk="0">
                    <a:moveTo>
                      <a:pt x="478" y="1"/>
                    </a:moveTo>
                    <a:cubicBezTo>
                      <a:pt x="0" y="1"/>
                      <a:pt x="20" y="704"/>
                      <a:pt x="466" y="704"/>
                    </a:cubicBezTo>
                    <a:cubicBezTo>
                      <a:pt x="480" y="704"/>
                      <a:pt x="495" y="703"/>
                      <a:pt x="510" y="701"/>
                    </a:cubicBezTo>
                    <a:cubicBezTo>
                      <a:pt x="701" y="701"/>
                      <a:pt x="860" y="542"/>
                      <a:pt x="860" y="351"/>
                    </a:cubicBezTo>
                    <a:cubicBezTo>
                      <a:pt x="812" y="128"/>
                      <a:pt x="701" y="1"/>
                      <a:pt x="494" y="1"/>
                    </a:cubicBezTo>
                    <a:cubicBezTo>
                      <a:pt x="489" y="1"/>
                      <a:pt x="483" y="1"/>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3"/>
              <p:cNvSpPr/>
              <p:nvPr/>
            </p:nvSpPr>
            <p:spPr>
              <a:xfrm>
                <a:off x="2466018" y="3852608"/>
                <a:ext cx="19849" cy="19375"/>
              </a:xfrm>
              <a:custGeom>
                <a:avLst/>
                <a:gdLst/>
                <a:ahLst/>
                <a:cxnLst/>
                <a:rect l="l" t="t" r="r" b="b"/>
                <a:pathLst>
                  <a:path w="670" h="654" extrusionOk="0">
                    <a:moveTo>
                      <a:pt x="362" y="0"/>
                    </a:moveTo>
                    <a:cubicBezTo>
                      <a:pt x="353" y="0"/>
                      <a:pt x="344" y="1"/>
                      <a:pt x="335" y="1"/>
                    </a:cubicBezTo>
                    <a:cubicBezTo>
                      <a:pt x="144" y="1"/>
                      <a:pt x="1" y="145"/>
                      <a:pt x="1" y="320"/>
                    </a:cubicBezTo>
                    <a:cubicBezTo>
                      <a:pt x="1" y="543"/>
                      <a:pt x="168" y="654"/>
                      <a:pt x="335" y="654"/>
                    </a:cubicBezTo>
                    <a:cubicBezTo>
                      <a:pt x="502" y="654"/>
                      <a:pt x="669" y="543"/>
                      <a:pt x="669" y="320"/>
                    </a:cubicBezTo>
                    <a:cubicBezTo>
                      <a:pt x="669" y="138"/>
                      <a:pt x="526"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3"/>
              <p:cNvSpPr/>
              <p:nvPr/>
            </p:nvSpPr>
            <p:spPr>
              <a:xfrm>
                <a:off x="2540051" y="3417980"/>
                <a:ext cx="21508" cy="21597"/>
              </a:xfrm>
              <a:custGeom>
                <a:avLst/>
                <a:gdLst/>
                <a:ahLst/>
                <a:cxnLst/>
                <a:rect l="l" t="t" r="r" b="b"/>
                <a:pathLst>
                  <a:path w="726" h="729" extrusionOk="0">
                    <a:moveTo>
                      <a:pt x="356" y="0"/>
                    </a:moveTo>
                    <a:cubicBezTo>
                      <a:pt x="178" y="0"/>
                      <a:pt x="1" y="120"/>
                      <a:pt x="17" y="363"/>
                    </a:cubicBezTo>
                    <a:cubicBezTo>
                      <a:pt x="1" y="585"/>
                      <a:pt x="144" y="697"/>
                      <a:pt x="351" y="729"/>
                    </a:cubicBezTo>
                    <a:cubicBezTo>
                      <a:pt x="542" y="729"/>
                      <a:pt x="701" y="585"/>
                      <a:pt x="701" y="378"/>
                    </a:cubicBezTo>
                    <a:cubicBezTo>
                      <a:pt x="725" y="128"/>
                      <a:pt x="540"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3"/>
              <p:cNvSpPr/>
              <p:nvPr/>
            </p:nvSpPr>
            <p:spPr>
              <a:xfrm>
                <a:off x="2322189" y="3084787"/>
                <a:ext cx="20797" cy="20115"/>
              </a:xfrm>
              <a:custGeom>
                <a:avLst/>
                <a:gdLst/>
                <a:ahLst/>
                <a:cxnLst/>
                <a:rect l="l" t="t" r="r" b="b"/>
                <a:pathLst>
                  <a:path w="702" h="679" extrusionOk="0">
                    <a:moveTo>
                      <a:pt x="384" y="1"/>
                    </a:moveTo>
                    <a:cubicBezTo>
                      <a:pt x="363" y="1"/>
                      <a:pt x="342" y="3"/>
                      <a:pt x="319" y="6"/>
                    </a:cubicBezTo>
                    <a:cubicBezTo>
                      <a:pt x="128" y="6"/>
                      <a:pt x="1" y="165"/>
                      <a:pt x="17" y="356"/>
                    </a:cubicBezTo>
                    <a:cubicBezTo>
                      <a:pt x="17" y="530"/>
                      <a:pt x="163" y="678"/>
                      <a:pt x="334" y="678"/>
                    </a:cubicBezTo>
                    <a:cubicBezTo>
                      <a:pt x="350" y="678"/>
                      <a:pt x="366" y="677"/>
                      <a:pt x="383" y="674"/>
                    </a:cubicBezTo>
                    <a:cubicBezTo>
                      <a:pt x="574" y="658"/>
                      <a:pt x="701" y="515"/>
                      <a:pt x="701" y="340"/>
                    </a:cubicBezTo>
                    <a:cubicBezTo>
                      <a:pt x="673" y="126"/>
                      <a:pt x="567"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3"/>
              <p:cNvSpPr/>
              <p:nvPr/>
            </p:nvSpPr>
            <p:spPr>
              <a:xfrm>
                <a:off x="1697397" y="3995489"/>
                <a:ext cx="20767" cy="19967"/>
              </a:xfrm>
              <a:custGeom>
                <a:avLst/>
                <a:gdLst/>
                <a:ahLst/>
                <a:cxnLst/>
                <a:rect l="l" t="t" r="r" b="b"/>
                <a:pathLst>
                  <a:path w="701" h="674" extrusionOk="0">
                    <a:moveTo>
                      <a:pt x="353" y="0"/>
                    </a:moveTo>
                    <a:cubicBezTo>
                      <a:pt x="174" y="0"/>
                      <a:pt x="16" y="139"/>
                      <a:pt x="16" y="336"/>
                    </a:cubicBezTo>
                    <a:cubicBezTo>
                      <a:pt x="0" y="511"/>
                      <a:pt x="143" y="670"/>
                      <a:pt x="334" y="670"/>
                    </a:cubicBezTo>
                    <a:cubicBezTo>
                      <a:pt x="351" y="673"/>
                      <a:pt x="367" y="674"/>
                      <a:pt x="384" y="674"/>
                    </a:cubicBezTo>
                    <a:cubicBezTo>
                      <a:pt x="554" y="674"/>
                      <a:pt x="701" y="526"/>
                      <a:pt x="701" y="352"/>
                    </a:cubicBezTo>
                    <a:cubicBezTo>
                      <a:pt x="701" y="176"/>
                      <a:pt x="557" y="17"/>
                      <a:pt x="382" y="1"/>
                    </a:cubicBezTo>
                    <a:cubicBezTo>
                      <a:pt x="373" y="1"/>
                      <a:pt x="363" y="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3"/>
              <p:cNvSpPr/>
              <p:nvPr/>
            </p:nvSpPr>
            <p:spPr>
              <a:xfrm>
                <a:off x="1459301" y="3524778"/>
                <a:ext cx="21211" cy="19997"/>
              </a:xfrm>
              <a:custGeom>
                <a:avLst/>
                <a:gdLst/>
                <a:ahLst/>
                <a:cxnLst/>
                <a:rect l="l" t="t" r="r" b="b"/>
                <a:pathLst>
                  <a:path w="716" h="675" extrusionOk="0">
                    <a:moveTo>
                      <a:pt x="402" y="0"/>
                    </a:moveTo>
                    <a:cubicBezTo>
                      <a:pt x="385" y="0"/>
                      <a:pt x="367" y="2"/>
                      <a:pt x="349" y="5"/>
                    </a:cubicBezTo>
                    <a:cubicBezTo>
                      <a:pt x="341" y="4"/>
                      <a:pt x="333" y="4"/>
                      <a:pt x="325" y="4"/>
                    </a:cubicBezTo>
                    <a:cubicBezTo>
                      <a:pt x="145" y="4"/>
                      <a:pt x="0" y="173"/>
                      <a:pt x="31" y="371"/>
                    </a:cubicBezTo>
                    <a:cubicBezTo>
                      <a:pt x="31" y="537"/>
                      <a:pt x="174" y="674"/>
                      <a:pt x="352" y="674"/>
                    </a:cubicBezTo>
                    <a:cubicBezTo>
                      <a:pt x="362" y="674"/>
                      <a:pt x="371" y="674"/>
                      <a:pt x="381" y="673"/>
                    </a:cubicBezTo>
                    <a:cubicBezTo>
                      <a:pt x="572" y="673"/>
                      <a:pt x="715" y="498"/>
                      <a:pt x="699" y="307"/>
                    </a:cubicBezTo>
                    <a:cubicBezTo>
                      <a:pt x="699" y="134"/>
                      <a:pt x="569"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3"/>
              <p:cNvSpPr/>
              <p:nvPr/>
            </p:nvSpPr>
            <p:spPr>
              <a:xfrm>
                <a:off x="1554042" y="3229713"/>
                <a:ext cx="21211" cy="19967"/>
              </a:xfrm>
              <a:custGeom>
                <a:avLst/>
                <a:gdLst/>
                <a:ahLst/>
                <a:cxnLst/>
                <a:rect l="l" t="t" r="r" b="b"/>
                <a:pathLst>
                  <a:path w="716" h="674" extrusionOk="0">
                    <a:moveTo>
                      <a:pt x="366" y="0"/>
                    </a:moveTo>
                    <a:cubicBezTo>
                      <a:pt x="159" y="0"/>
                      <a:pt x="0" y="176"/>
                      <a:pt x="32" y="367"/>
                    </a:cubicBezTo>
                    <a:cubicBezTo>
                      <a:pt x="32" y="540"/>
                      <a:pt x="163" y="673"/>
                      <a:pt x="318" y="673"/>
                    </a:cubicBezTo>
                    <a:cubicBezTo>
                      <a:pt x="334" y="673"/>
                      <a:pt x="350" y="672"/>
                      <a:pt x="366" y="669"/>
                    </a:cubicBezTo>
                    <a:cubicBezTo>
                      <a:pt x="375" y="670"/>
                      <a:pt x="384" y="670"/>
                      <a:pt x="392" y="670"/>
                    </a:cubicBezTo>
                    <a:cubicBezTo>
                      <a:pt x="585" y="670"/>
                      <a:pt x="716" y="502"/>
                      <a:pt x="701" y="319"/>
                    </a:cubicBezTo>
                    <a:cubicBezTo>
                      <a:pt x="685" y="144"/>
                      <a:pt x="542"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3"/>
              <p:cNvSpPr/>
              <p:nvPr/>
            </p:nvSpPr>
            <p:spPr>
              <a:xfrm>
                <a:off x="1598361" y="3898379"/>
                <a:ext cx="24411" cy="20767"/>
              </a:xfrm>
              <a:custGeom>
                <a:avLst/>
                <a:gdLst/>
                <a:ahLst/>
                <a:cxnLst/>
                <a:rect l="l" t="t" r="r" b="b"/>
                <a:pathLst>
                  <a:path w="824" h="701" extrusionOk="0">
                    <a:moveTo>
                      <a:pt x="367" y="0"/>
                    </a:moveTo>
                    <a:cubicBezTo>
                      <a:pt x="160" y="0"/>
                      <a:pt x="32" y="144"/>
                      <a:pt x="1" y="366"/>
                    </a:cubicBezTo>
                    <a:cubicBezTo>
                      <a:pt x="1" y="542"/>
                      <a:pt x="160" y="701"/>
                      <a:pt x="351" y="701"/>
                    </a:cubicBezTo>
                    <a:cubicBezTo>
                      <a:pt x="356" y="701"/>
                      <a:pt x="361" y="701"/>
                      <a:pt x="366" y="701"/>
                    </a:cubicBezTo>
                    <a:cubicBezTo>
                      <a:pt x="813" y="701"/>
                      <a:pt x="823" y="16"/>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3"/>
              <p:cNvSpPr/>
              <p:nvPr/>
            </p:nvSpPr>
            <p:spPr>
              <a:xfrm>
                <a:off x="1476395" y="3663067"/>
                <a:ext cx="24381" cy="20767"/>
              </a:xfrm>
              <a:custGeom>
                <a:avLst/>
                <a:gdLst/>
                <a:ahLst/>
                <a:cxnLst/>
                <a:rect l="l" t="t" r="r" b="b"/>
                <a:pathLst>
                  <a:path w="823" h="701" extrusionOk="0">
                    <a:moveTo>
                      <a:pt x="457" y="0"/>
                    </a:moveTo>
                    <a:cubicBezTo>
                      <a:pt x="11" y="0"/>
                      <a:pt x="0" y="685"/>
                      <a:pt x="457" y="701"/>
                    </a:cubicBezTo>
                    <a:cubicBezTo>
                      <a:pt x="648" y="701"/>
                      <a:pt x="807" y="542"/>
                      <a:pt x="823" y="351"/>
                    </a:cubicBezTo>
                    <a:cubicBezTo>
                      <a:pt x="823" y="160"/>
                      <a:pt x="663" y="1"/>
                      <a:pt x="472" y="1"/>
                    </a:cubicBezTo>
                    <a:cubicBezTo>
                      <a:pt x="467" y="0"/>
                      <a:pt x="462"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3"/>
              <p:cNvSpPr/>
              <p:nvPr/>
            </p:nvSpPr>
            <p:spPr>
              <a:xfrm>
                <a:off x="2366300" y="3951141"/>
                <a:ext cx="21715" cy="21656"/>
              </a:xfrm>
              <a:custGeom>
                <a:avLst/>
                <a:gdLst/>
                <a:ahLst/>
                <a:cxnLst/>
                <a:rect l="l" t="t" r="r" b="b"/>
                <a:pathLst>
                  <a:path w="733" h="731" extrusionOk="0">
                    <a:moveTo>
                      <a:pt x="369" y="1"/>
                    </a:moveTo>
                    <a:cubicBezTo>
                      <a:pt x="360" y="1"/>
                      <a:pt x="351" y="1"/>
                      <a:pt x="342" y="2"/>
                    </a:cubicBezTo>
                    <a:cubicBezTo>
                      <a:pt x="151" y="2"/>
                      <a:pt x="8" y="161"/>
                      <a:pt x="8" y="368"/>
                    </a:cubicBezTo>
                    <a:cubicBezTo>
                      <a:pt x="0" y="611"/>
                      <a:pt x="181" y="730"/>
                      <a:pt x="361" y="730"/>
                    </a:cubicBezTo>
                    <a:cubicBezTo>
                      <a:pt x="547" y="730"/>
                      <a:pt x="733" y="603"/>
                      <a:pt x="708" y="352"/>
                    </a:cubicBezTo>
                    <a:cubicBezTo>
                      <a:pt x="708" y="155"/>
                      <a:pt x="54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3"/>
              <p:cNvSpPr/>
              <p:nvPr/>
            </p:nvSpPr>
            <p:spPr>
              <a:xfrm>
                <a:off x="1653286" y="3130202"/>
                <a:ext cx="21034" cy="20915"/>
              </a:xfrm>
              <a:custGeom>
                <a:avLst/>
                <a:gdLst/>
                <a:ahLst/>
                <a:cxnLst/>
                <a:rect l="l" t="t" r="r" b="b"/>
                <a:pathLst>
                  <a:path w="710" h="706" extrusionOk="0">
                    <a:moveTo>
                      <a:pt x="359" y="1"/>
                    </a:moveTo>
                    <a:cubicBezTo>
                      <a:pt x="168" y="1"/>
                      <a:pt x="9" y="160"/>
                      <a:pt x="9" y="351"/>
                    </a:cubicBezTo>
                    <a:cubicBezTo>
                      <a:pt x="1" y="586"/>
                      <a:pt x="178" y="705"/>
                      <a:pt x="356" y="705"/>
                    </a:cubicBezTo>
                    <a:cubicBezTo>
                      <a:pt x="528" y="705"/>
                      <a:pt x="701" y="594"/>
                      <a:pt x="709" y="367"/>
                    </a:cubicBezTo>
                    <a:cubicBezTo>
                      <a:pt x="709" y="160"/>
                      <a:pt x="582" y="33"/>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3"/>
              <p:cNvSpPr/>
              <p:nvPr/>
            </p:nvSpPr>
            <p:spPr>
              <a:xfrm>
                <a:off x="2562447" y="3555528"/>
                <a:ext cx="20530" cy="19878"/>
              </a:xfrm>
              <a:custGeom>
                <a:avLst/>
                <a:gdLst/>
                <a:ahLst/>
                <a:cxnLst/>
                <a:rect l="l" t="t" r="r" b="b"/>
                <a:pathLst>
                  <a:path w="693" h="671" extrusionOk="0">
                    <a:moveTo>
                      <a:pt x="319" y="0"/>
                    </a:moveTo>
                    <a:cubicBezTo>
                      <a:pt x="153" y="0"/>
                      <a:pt x="9" y="153"/>
                      <a:pt x="9" y="320"/>
                    </a:cubicBezTo>
                    <a:cubicBezTo>
                      <a:pt x="0" y="551"/>
                      <a:pt x="176" y="670"/>
                      <a:pt x="349" y="670"/>
                    </a:cubicBezTo>
                    <a:cubicBezTo>
                      <a:pt x="510" y="670"/>
                      <a:pt x="670" y="566"/>
                      <a:pt x="677" y="352"/>
                    </a:cubicBezTo>
                    <a:cubicBezTo>
                      <a:pt x="693" y="169"/>
                      <a:pt x="547" y="0"/>
                      <a:pt x="367" y="0"/>
                    </a:cubicBezTo>
                    <a:cubicBezTo>
                      <a:pt x="359" y="0"/>
                      <a:pt x="351" y="1"/>
                      <a:pt x="343" y="1"/>
                    </a:cubicBezTo>
                    <a:cubicBezTo>
                      <a:pt x="335" y="1"/>
                      <a:pt x="327"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3"/>
              <p:cNvSpPr/>
              <p:nvPr/>
            </p:nvSpPr>
            <p:spPr>
              <a:xfrm>
                <a:off x="2446258" y="3912954"/>
                <a:ext cx="19315" cy="17982"/>
              </a:xfrm>
              <a:custGeom>
                <a:avLst/>
                <a:gdLst/>
                <a:ahLst/>
                <a:cxnLst/>
                <a:rect l="l" t="t" r="r" b="b"/>
                <a:pathLst>
                  <a:path w="652" h="607" extrusionOk="0">
                    <a:moveTo>
                      <a:pt x="360" y="1"/>
                    </a:moveTo>
                    <a:cubicBezTo>
                      <a:pt x="351" y="1"/>
                      <a:pt x="342" y="1"/>
                      <a:pt x="333" y="2"/>
                    </a:cubicBezTo>
                    <a:cubicBezTo>
                      <a:pt x="325" y="1"/>
                      <a:pt x="316" y="1"/>
                      <a:pt x="307" y="1"/>
                    </a:cubicBezTo>
                    <a:cubicBezTo>
                      <a:pt x="129" y="1"/>
                      <a:pt x="1" y="154"/>
                      <a:pt x="31" y="336"/>
                    </a:cubicBezTo>
                    <a:cubicBezTo>
                      <a:pt x="47" y="527"/>
                      <a:pt x="158" y="607"/>
                      <a:pt x="349" y="607"/>
                    </a:cubicBezTo>
                    <a:cubicBezTo>
                      <a:pt x="524" y="607"/>
                      <a:pt x="652" y="463"/>
                      <a:pt x="636" y="304"/>
                    </a:cubicBezTo>
                    <a:cubicBezTo>
                      <a:pt x="651" y="138"/>
                      <a:pt x="523"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3"/>
              <p:cNvSpPr/>
              <p:nvPr/>
            </p:nvSpPr>
            <p:spPr>
              <a:xfrm>
                <a:off x="1672394" y="3072641"/>
                <a:ext cx="18901" cy="17568"/>
              </a:xfrm>
              <a:custGeom>
                <a:avLst/>
                <a:gdLst/>
                <a:ahLst/>
                <a:cxnLst/>
                <a:rect l="l" t="t" r="r" b="b"/>
                <a:pathLst>
                  <a:path w="638" h="593" extrusionOk="0">
                    <a:moveTo>
                      <a:pt x="300" y="0"/>
                    </a:moveTo>
                    <a:cubicBezTo>
                      <a:pt x="132" y="0"/>
                      <a:pt x="46" y="109"/>
                      <a:pt x="17" y="273"/>
                    </a:cubicBezTo>
                    <a:cubicBezTo>
                      <a:pt x="1" y="448"/>
                      <a:pt x="128" y="591"/>
                      <a:pt x="303" y="591"/>
                    </a:cubicBezTo>
                    <a:cubicBezTo>
                      <a:pt x="312" y="592"/>
                      <a:pt x="321" y="592"/>
                      <a:pt x="330" y="592"/>
                    </a:cubicBezTo>
                    <a:cubicBezTo>
                      <a:pt x="476" y="592"/>
                      <a:pt x="590" y="471"/>
                      <a:pt x="605" y="336"/>
                    </a:cubicBezTo>
                    <a:cubicBezTo>
                      <a:pt x="637" y="161"/>
                      <a:pt x="510" y="2"/>
                      <a:pt x="335" y="2"/>
                    </a:cubicBezTo>
                    <a:cubicBezTo>
                      <a:pt x="323" y="1"/>
                      <a:pt x="311"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3"/>
              <p:cNvSpPr/>
              <p:nvPr/>
            </p:nvSpPr>
            <p:spPr>
              <a:xfrm>
                <a:off x="2581230" y="3695595"/>
                <a:ext cx="20145" cy="17005"/>
              </a:xfrm>
              <a:custGeom>
                <a:avLst/>
                <a:gdLst/>
                <a:ahLst/>
                <a:cxnLst/>
                <a:rect l="l" t="t" r="r" b="b"/>
                <a:pathLst>
                  <a:path w="680" h="574" extrusionOk="0">
                    <a:moveTo>
                      <a:pt x="394" y="1"/>
                    </a:moveTo>
                    <a:cubicBezTo>
                      <a:pt x="27" y="1"/>
                      <a:pt x="1" y="558"/>
                      <a:pt x="378" y="574"/>
                    </a:cubicBezTo>
                    <a:cubicBezTo>
                      <a:pt x="537" y="574"/>
                      <a:pt x="664" y="462"/>
                      <a:pt x="680" y="303"/>
                    </a:cubicBezTo>
                    <a:cubicBezTo>
                      <a:pt x="680" y="144"/>
                      <a:pt x="569" y="17"/>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3"/>
              <p:cNvSpPr/>
              <p:nvPr/>
            </p:nvSpPr>
            <p:spPr>
              <a:xfrm>
                <a:off x="2578060" y="3497049"/>
                <a:ext cx="21922" cy="18012"/>
              </a:xfrm>
              <a:custGeom>
                <a:avLst/>
                <a:gdLst/>
                <a:ahLst/>
                <a:cxnLst/>
                <a:rect l="l" t="t" r="r" b="b"/>
                <a:pathLst>
                  <a:path w="740" h="608" extrusionOk="0">
                    <a:moveTo>
                      <a:pt x="392" y="1"/>
                    </a:moveTo>
                    <a:cubicBezTo>
                      <a:pt x="1" y="1"/>
                      <a:pt x="1" y="608"/>
                      <a:pt x="392" y="608"/>
                    </a:cubicBezTo>
                    <a:cubicBezTo>
                      <a:pt x="401" y="608"/>
                      <a:pt x="411" y="607"/>
                      <a:pt x="421" y="606"/>
                    </a:cubicBezTo>
                    <a:cubicBezTo>
                      <a:pt x="430" y="607"/>
                      <a:pt x="439" y="608"/>
                      <a:pt x="447" y="608"/>
                    </a:cubicBezTo>
                    <a:cubicBezTo>
                      <a:pt x="610" y="608"/>
                      <a:pt x="738" y="470"/>
                      <a:pt x="723" y="304"/>
                    </a:cubicBezTo>
                    <a:cubicBezTo>
                      <a:pt x="739" y="129"/>
                      <a:pt x="596" y="2"/>
                      <a:pt x="421" y="2"/>
                    </a:cubicBezTo>
                    <a:cubicBezTo>
                      <a:pt x="411" y="1"/>
                      <a:pt x="401"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3"/>
              <p:cNvSpPr/>
              <p:nvPr/>
            </p:nvSpPr>
            <p:spPr>
              <a:xfrm>
                <a:off x="1641288" y="3977122"/>
                <a:ext cx="18634" cy="17982"/>
              </a:xfrm>
              <a:custGeom>
                <a:avLst/>
                <a:gdLst/>
                <a:ahLst/>
                <a:cxnLst/>
                <a:rect l="l" t="t" r="r" b="b"/>
                <a:pathLst>
                  <a:path w="629" h="607" extrusionOk="0">
                    <a:moveTo>
                      <a:pt x="322" y="0"/>
                    </a:moveTo>
                    <a:cubicBezTo>
                      <a:pt x="173" y="0"/>
                      <a:pt x="24" y="100"/>
                      <a:pt x="16" y="303"/>
                    </a:cubicBezTo>
                    <a:cubicBezTo>
                      <a:pt x="0" y="462"/>
                      <a:pt x="143" y="605"/>
                      <a:pt x="302" y="605"/>
                    </a:cubicBezTo>
                    <a:cubicBezTo>
                      <a:pt x="311" y="606"/>
                      <a:pt x="320" y="607"/>
                      <a:pt x="329" y="607"/>
                    </a:cubicBezTo>
                    <a:cubicBezTo>
                      <a:pt x="492" y="607"/>
                      <a:pt x="621" y="470"/>
                      <a:pt x="621" y="319"/>
                    </a:cubicBezTo>
                    <a:cubicBezTo>
                      <a:pt x="629" y="108"/>
                      <a:pt x="476"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3"/>
              <p:cNvSpPr/>
              <p:nvPr/>
            </p:nvSpPr>
            <p:spPr>
              <a:xfrm>
                <a:off x="1750871" y="3033003"/>
                <a:ext cx="19167" cy="17805"/>
              </a:xfrm>
              <a:custGeom>
                <a:avLst/>
                <a:gdLst/>
                <a:ahLst/>
                <a:cxnLst/>
                <a:rect l="l" t="t" r="r" b="b"/>
                <a:pathLst>
                  <a:path w="647" h="601" extrusionOk="0">
                    <a:moveTo>
                      <a:pt x="296" y="1"/>
                    </a:moveTo>
                    <a:cubicBezTo>
                      <a:pt x="0" y="1"/>
                      <a:pt x="17" y="600"/>
                      <a:pt x="299" y="600"/>
                    </a:cubicBezTo>
                    <a:cubicBezTo>
                      <a:pt x="318" y="600"/>
                      <a:pt x="339" y="598"/>
                      <a:pt x="360" y="592"/>
                    </a:cubicBezTo>
                    <a:cubicBezTo>
                      <a:pt x="551" y="592"/>
                      <a:pt x="647" y="464"/>
                      <a:pt x="647" y="242"/>
                    </a:cubicBezTo>
                    <a:cubicBezTo>
                      <a:pt x="617" y="108"/>
                      <a:pt x="489" y="1"/>
                      <a:pt x="356" y="1"/>
                    </a:cubicBezTo>
                    <a:cubicBezTo>
                      <a:pt x="347" y="1"/>
                      <a:pt x="337" y="2"/>
                      <a:pt x="328" y="3"/>
                    </a:cubicBezTo>
                    <a:cubicBezTo>
                      <a:pt x="317" y="1"/>
                      <a:pt x="306"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3"/>
              <p:cNvSpPr/>
              <p:nvPr/>
            </p:nvSpPr>
            <p:spPr>
              <a:xfrm>
                <a:off x="1438653" y="3585242"/>
                <a:ext cx="21093" cy="17982"/>
              </a:xfrm>
              <a:custGeom>
                <a:avLst/>
                <a:gdLst/>
                <a:ahLst/>
                <a:cxnLst/>
                <a:rect l="l" t="t" r="r" b="b"/>
                <a:pathLst>
                  <a:path w="712" h="607" extrusionOk="0">
                    <a:moveTo>
                      <a:pt x="394" y="1"/>
                    </a:moveTo>
                    <a:cubicBezTo>
                      <a:pt x="11" y="1"/>
                      <a:pt x="1" y="590"/>
                      <a:pt x="393" y="606"/>
                    </a:cubicBezTo>
                    <a:cubicBezTo>
                      <a:pt x="584" y="606"/>
                      <a:pt x="680" y="495"/>
                      <a:pt x="712" y="288"/>
                    </a:cubicBezTo>
                    <a:cubicBezTo>
                      <a:pt x="696" y="129"/>
                      <a:pt x="569" y="1"/>
                      <a:pt x="409" y="1"/>
                    </a:cubicBezTo>
                    <a:cubicBezTo>
                      <a:pt x="404" y="1"/>
                      <a:pt x="399"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3"/>
              <p:cNvSpPr/>
              <p:nvPr/>
            </p:nvSpPr>
            <p:spPr>
              <a:xfrm>
                <a:off x="2350481" y="4012020"/>
                <a:ext cx="17953" cy="17982"/>
              </a:xfrm>
              <a:custGeom>
                <a:avLst/>
                <a:gdLst/>
                <a:ahLst/>
                <a:cxnLst/>
                <a:rect l="l" t="t" r="r" b="b"/>
                <a:pathLst>
                  <a:path w="606" h="607" extrusionOk="0">
                    <a:moveTo>
                      <a:pt x="303" y="0"/>
                    </a:moveTo>
                    <a:cubicBezTo>
                      <a:pt x="112" y="32"/>
                      <a:pt x="1" y="128"/>
                      <a:pt x="1" y="319"/>
                    </a:cubicBezTo>
                    <a:cubicBezTo>
                      <a:pt x="1" y="462"/>
                      <a:pt x="112" y="605"/>
                      <a:pt x="271" y="605"/>
                    </a:cubicBezTo>
                    <a:cubicBezTo>
                      <a:pt x="281" y="606"/>
                      <a:pt x="291" y="607"/>
                      <a:pt x="301" y="607"/>
                    </a:cubicBezTo>
                    <a:cubicBezTo>
                      <a:pt x="462" y="607"/>
                      <a:pt x="590" y="484"/>
                      <a:pt x="590" y="319"/>
                    </a:cubicBezTo>
                    <a:cubicBezTo>
                      <a:pt x="606" y="128"/>
                      <a:pt x="478" y="32"/>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3"/>
              <p:cNvSpPr/>
              <p:nvPr/>
            </p:nvSpPr>
            <p:spPr>
              <a:xfrm>
                <a:off x="2270315" y="4051599"/>
                <a:ext cx="19345" cy="18101"/>
              </a:xfrm>
              <a:custGeom>
                <a:avLst/>
                <a:gdLst/>
                <a:ahLst/>
                <a:cxnLst/>
                <a:rect l="l" t="t" r="r" b="b"/>
                <a:pathLst>
                  <a:path w="653" h="611" extrusionOk="0">
                    <a:moveTo>
                      <a:pt x="295" y="0"/>
                    </a:moveTo>
                    <a:cubicBezTo>
                      <a:pt x="146" y="0"/>
                      <a:pt x="17" y="137"/>
                      <a:pt x="17" y="288"/>
                    </a:cubicBezTo>
                    <a:cubicBezTo>
                      <a:pt x="1" y="447"/>
                      <a:pt x="128" y="606"/>
                      <a:pt x="303" y="606"/>
                    </a:cubicBezTo>
                    <a:cubicBezTo>
                      <a:pt x="320" y="609"/>
                      <a:pt x="336" y="611"/>
                      <a:pt x="353" y="611"/>
                    </a:cubicBezTo>
                    <a:cubicBezTo>
                      <a:pt x="510" y="611"/>
                      <a:pt x="652" y="477"/>
                      <a:pt x="638" y="304"/>
                    </a:cubicBezTo>
                    <a:cubicBezTo>
                      <a:pt x="638" y="113"/>
                      <a:pt x="526" y="17"/>
                      <a:pt x="319" y="1"/>
                    </a:cubicBezTo>
                    <a:cubicBezTo>
                      <a:pt x="311" y="1"/>
                      <a:pt x="303"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3"/>
              <p:cNvSpPr/>
              <p:nvPr/>
            </p:nvSpPr>
            <p:spPr>
              <a:xfrm>
                <a:off x="2520824" y="3281468"/>
                <a:ext cx="19730" cy="18071"/>
              </a:xfrm>
              <a:custGeom>
                <a:avLst/>
                <a:gdLst/>
                <a:ahLst/>
                <a:cxnLst/>
                <a:rect l="l" t="t" r="r" b="b"/>
                <a:pathLst>
                  <a:path w="666" h="610" extrusionOk="0">
                    <a:moveTo>
                      <a:pt x="302" y="1"/>
                    </a:moveTo>
                    <a:cubicBezTo>
                      <a:pt x="132" y="1"/>
                      <a:pt x="1" y="162"/>
                      <a:pt x="45" y="323"/>
                    </a:cubicBezTo>
                    <a:cubicBezTo>
                      <a:pt x="45" y="514"/>
                      <a:pt x="172" y="609"/>
                      <a:pt x="395" y="609"/>
                    </a:cubicBezTo>
                    <a:cubicBezTo>
                      <a:pt x="554" y="593"/>
                      <a:pt x="666" y="450"/>
                      <a:pt x="650" y="291"/>
                    </a:cubicBezTo>
                    <a:cubicBezTo>
                      <a:pt x="665" y="140"/>
                      <a:pt x="522" y="3"/>
                      <a:pt x="372" y="3"/>
                    </a:cubicBezTo>
                    <a:cubicBezTo>
                      <a:pt x="364" y="3"/>
                      <a:pt x="355" y="4"/>
                      <a:pt x="347" y="4"/>
                    </a:cubicBezTo>
                    <a:cubicBezTo>
                      <a:pt x="332" y="2"/>
                      <a:pt x="317"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3"/>
              <p:cNvSpPr/>
              <p:nvPr/>
            </p:nvSpPr>
            <p:spPr>
              <a:xfrm>
                <a:off x="2192046" y="4091356"/>
                <a:ext cx="17953" cy="17834"/>
              </a:xfrm>
              <a:custGeom>
                <a:avLst/>
                <a:gdLst/>
                <a:ahLst/>
                <a:cxnLst/>
                <a:rect l="l" t="t" r="r" b="b"/>
                <a:pathLst>
                  <a:path w="606" h="602" extrusionOk="0">
                    <a:moveTo>
                      <a:pt x="295" y="1"/>
                    </a:moveTo>
                    <a:cubicBezTo>
                      <a:pt x="148" y="1"/>
                      <a:pt x="1" y="100"/>
                      <a:pt x="1" y="299"/>
                    </a:cubicBezTo>
                    <a:cubicBezTo>
                      <a:pt x="1" y="490"/>
                      <a:pt x="112" y="586"/>
                      <a:pt x="319" y="601"/>
                    </a:cubicBezTo>
                    <a:cubicBezTo>
                      <a:pt x="478" y="601"/>
                      <a:pt x="605" y="458"/>
                      <a:pt x="590" y="299"/>
                    </a:cubicBezTo>
                    <a:cubicBezTo>
                      <a:pt x="590" y="100"/>
                      <a:pt x="44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3"/>
              <p:cNvSpPr/>
              <p:nvPr/>
            </p:nvSpPr>
            <p:spPr>
              <a:xfrm>
                <a:off x="2054823" y="4111056"/>
                <a:ext cx="19315" cy="17982"/>
              </a:xfrm>
              <a:custGeom>
                <a:avLst/>
                <a:gdLst/>
                <a:ahLst/>
                <a:cxnLst/>
                <a:rect l="l" t="t" r="r" b="b"/>
                <a:pathLst>
                  <a:path w="652" h="607" extrusionOk="0">
                    <a:moveTo>
                      <a:pt x="303" y="0"/>
                    </a:moveTo>
                    <a:cubicBezTo>
                      <a:pt x="144" y="0"/>
                      <a:pt x="1" y="143"/>
                      <a:pt x="17" y="303"/>
                    </a:cubicBezTo>
                    <a:cubicBezTo>
                      <a:pt x="1" y="469"/>
                      <a:pt x="130" y="606"/>
                      <a:pt x="292" y="606"/>
                    </a:cubicBezTo>
                    <a:cubicBezTo>
                      <a:pt x="301" y="606"/>
                      <a:pt x="310" y="606"/>
                      <a:pt x="319" y="605"/>
                    </a:cubicBezTo>
                    <a:cubicBezTo>
                      <a:pt x="328" y="606"/>
                      <a:pt x="337" y="606"/>
                      <a:pt x="345" y="606"/>
                    </a:cubicBezTo>
                    <a:cubicBezTo>
                      <a:pt x="523" y="606"/>
                      <a:pt x="652" y="454"/>
                      <a:pt x="621" y="287"/>
                    </a:cubicBezTo>
                    <a:cubicBezTo>
                      <a:pt x="621" y="96"/>
                      <a:pt x="510"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3"/>
              <p:cNvSpPr/>
              <p:nvPr/>
            </p:nvSpPr>
            <p:spPr>
              <a:xfrm>
                <a:off x="1966718" y="2971175"/>
                <a:ext cx="19256" cy="18190"/>
              </a:xfrm>
              <a:custGeom>
                <a:avLst/>
                <a:gdLst/>
                <a:ahLst/>
                <a:cxnLst/>
                <a:rect l="l" t="t" r="r" b="b"/>
                <a:pathLst>
                  <a:path w="650" h="614" extrusionOk="0">
                    <a:moveTo>
                      <a:pt x="284" y="0"/>
                    </a:moveTo>
                    <a:cubicBezTo>
                      <a:pt x="132" y="0"/>
                      <a:pt x="16" y="133"/>
                      <a:pt x="30" y="291"/>
                    </a:cubicBezTo>
                    <a:cubicBezTo>
                      <a:pt x="1" y="452"/>
                      <a:pt x="133" y="613"/>
                      <a:pt x="291" y="613"/>
                    </a:cubicBezTo>
                    <a:cubicBezTo>
                      <a:pt x="304" y="613"/>
                      <a:pt x="318" y="612"/>
                      <a:pt x="332" y="610"/>
                    </a:cubicBezTo>
                    <a:cubicBezTo>
                      <a:pt x="523" y="610"/>
                      <a:pt x="619" y="482"/>
                      <a:pt x="635" y="307"/>
                    </a:cubicBezTo>
                    <a:cubicBezTo>
                      <a:pt x="650" y="141"/>
                      <a:pt x="522" y="3"/>
                      <a:pt x="359" y="3"/>
                    </a:cubicBezTo>
                    <a:cubicBezTo>
                      <a:pt x="350" y="3"/>
                      <a:pt x="341" y="4"/>
                      <a:pt x="332" y="5"/>
                    </a:cubicBezTo>
                    <a:cubicBezTo>
                      <a:pt x="316" y="2"/>
                      <a:pt x="30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3"/>
              <p:cNvSpPr/>
              <p:nvPr/>
            </p:nvSpPr>
            <p:spPr>
              <a:xfrm>
                <a:off x="2558596" y="3360774"/>
                <a:ext cx="21093" cy="17982"/>
              </a:xfrm>
              <a:custGeom>
                <a:avLst/>
                <a:gdLst/>
                <a:ahLst/>
                <a:cxnLst/>
                <a:rect l="l" t="t" r="r" b="b"/>
                <a:pathLst>
                  <a:path w="712" h="607" extrusionOk="0">
                    <a:moveTo>
                      <a:pt x="420" y="0"/>
                    </a:moveTo>
                    <a:cubicBezTo>
                      <a:pt x="411" y="0"/>
                      <a:pt x="402" y="1"/>
                      <a:pt x="393" y="1"/>
                    </a:cubicBezTo>
                    <a:cubicBezTo>
                      <a:pt x="1" y="17"/>
                      <a:pt x="27" y="607"/>
                      <a:pt x="410" y="607"/>
                    </a:cubicBezTo>
                    <a:cubicBezTo>
                      <a:pt x="415" y="607"/>
                      <a:pt x="420" y="607"/>
                      <a:pt x="425" y="606"/>
                    </a:cubicBezTo>
                    <a:cubicBezTo>
                      <a:pt x="600" y="590"/>
                      <a:pt x="696" y="479"/>
                      <a:pt x="712" y="272"/>
                    </a:cubicBezTo>
                    <a:cubicBezTo>
                      <a:pt x="697" y="122"/>
                      <a:pt x="568"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3"/>
              <p:cNvSpPr/>
              <p:nvPr/>
            </p:nvSpPr>
            <p:spPr>
              <a:xfrm>
                <a:off x="2564106" y="3754994"/>
                <a:ext cx="17923" cy="17064"/>
              </a:xfrm>
              <a:custGeom>
                <a:avLst/>
                <a:gdLst/>
                <a:ahLst/>
                <a:cxnLst/>
                <a:rect l="l" t="t" r="r" b="b"/>
                <a:pathLst>
                  <a:path w="605" h="576" extrusionOk="0">
                    <a:moveTo>
                      <a:pt x="314" y="0"/>
                    </a:moveTo>
                    <a:cubicBezTo>
                      <a:pt x="305" y="0"/>
                      <a:pt x="296" y="1"/>
                      <a:pt x="287" y="1"/>
                    </a:cubicBezTo>
                    <a:cubicBezTo>
                      <a:pt x="128" y="1"/>
                      <a:pt x="0" y="129"/>
                      <a:pt x="16" y="288"/>
                    </a:cubicBezTo>
                    <a:cubicBezTo>
                      <a:pt x="0" y="447"/>
                      <a:pt x="128" y="574"/>
                      <a:pt x="287" y="574"/>
                    </a:cubicBezTo>
                    <a:cubicBezTo>
                      <a:pt x="296" y="575"/>
                      <a:pt x="305" y="576"/>
                      <a:pt x="314" y="576"/>
                    </a:cubicBezTo>
                    <a:cubicBezTo>
                      <a:pt x="476" y="576"/>
                      <a:pt x="605" y="438"/>
                      <a:pt x="589" y="272"/>
                    </a:cubicBezTo>
                    <a:cubicBezTo>
                      <a:pt x="574" y="122"/>
                      <a:pt x="460"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3"/>
              <p:cNvSpPr/>
              <p:nvPr/>
            </p:nvSpPr>
            <p:spPr>
              <a:xfrm>
                <a:off x="1500747" y="3800853"/>
                <a:ext cx="18427" cy="17864"/>
              </a:xfrm>
              <a:custGeom>
                <a:avLst/>
                <a:gdLst/>
                <a:ahLst/>
                <a:cxnLst/>
                <a:rect l="l" t="t" r="r" b="b"/>
                <a:pathLst>
                  <a:path w="622" h="603" extrusionOk="0">
                    <a:moveTo>
                      <a:pt x="311" y="1"/>
                    </a:moveTo>
                    <a:cubicBezTo>
                      <a:pt x="156" y="1"/>
                      <a:pt x="0" y="109"/>
                      <a:pt x="17" y="316"/>
                    </a:cubicBezTo>
                    <a:cubicBezTo>
                      <a:pt x="17" y="507"/>
                      <a:pt x="144" y="602"/>
                      <a:pt x="335" y="602"/>
                    </a:cubicBezTo>
                    <a:cubicBezTo>
                      <a:pt x="494" y="602"/>
                      <a:pt x="621" y="459"/>
                      <a:pt x="606" y="284"/>
                    </a:cubicBezTo>
                    <a:cubicBezTo>
                      <a:pt x="598" y="93"/>
                      <a:pt x="45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3"/>
              <p:cNvSpPr/>
              <p:nvPr/>
            </p:nvSpPr>
            <p:spPr>
              <a:xfrm>
                <a:off x="1831302" y="2990994"/>
                <a:ext cx="17479" cy="18071"/>
              </a:xfrm>
              <a:custGeom>
                <a:avLst/>
                <a:gdLst/>
                <a:ahLst/>
                <a:cxnLst/>
                <a:rect l="l" t="t" r="r" b="b"/>
                <a:pathLst>
                  <a:path w="590" h="610" extrusionOk="0">
                    <a:moveTo>
                      <a:pt x="298" y="0"/>
                    </a:moveTo>
                    <a:cubicBezTo>
                      <a:pt x="150" y="0"/>
                      <a:pt x="1" y="104"/>
                      <a:pt x="1" y="307"/>
                    </a:cubicBezTo>
                    <a:cubicBezTo>
                      <a:pt x="1" y="482"/>
                      <a:pt x="112" y="577"/>
                      <a:pt x="303" y="609"/>
                    </a:cubicBezTo>
                    <a:cubicBezTo>
                      <a:pt x="478" y="577"/>
                      <a:pt x="590" y="482"/>
                      <a:pt x="590" y="291"/>
                    </a:cubicBezTo>
                    <a:cubicBezTo>
                      <a:pt x="582" y="96"/>
                      <a:pt x="440"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3"/>
              <p:cNvSpPr/>
              <p:nvPr/>
            </p:nvSpPr>
            <p:spPr>
              <a:xfrm>
                <a:off x="2482045" y="3204206"/>
                <a:ext cx="18397" cy="18101"/>
              </a:xfrm>
              <a:custGeom>
                <a:avLst/>
                <a:gdLst/>
                <a:ahLst/>
                <a:cxnLst/>
                <a:rect l="l" t="t" r="r" b="b"/>
                <a:pathLst>
                  <a:path w="621" h="611" extrusionOk="0">
                    <a:moveTo>
                      <a:pt x="328" y="1"/>
                    </a:moveTo>
                    <a:cubicBezTo>
                      <a:pt x="320" y="1"/>
                      <a:pt x="311" y="1"/>
                      <a:pt x="303" y="2"/>
                    </a:cubicBezTo>
                    <a:cubicBezTo>
                      <a:pt x="128" y="2"/>
                      <a:pt x="1" y="161"/>
                      <a:pt x="17" y="320"/>
                    </a:cubicBezTo>
                    <a:cubicBezTo>
                      <a:pt x="25" y="515"/>
                      <a:pt x="170" y="611"/>
                      <a:pt x="314" y="611"/>
                    </a:cubicBezTo>
                    <a:cubicBezTo>
                      <a:pt x="465" y="611"/>
                      <a:pt x="614" y="507"/>
                      <a:pt x="606" y="304"/>
                    </a:cubicBezTo>
                    <a:cubicBezTo>
                      <a:pt x="621" y="138"/>
                      <a:pt x="478"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3"/>
              <p:cNvSpPr/>
              <p:nvPr/>
            </p:nvSpPr>
            <p:spPr>
              <a:xfrm>
                <a:off x="1458768" y="3723887"/>
                <a:ext cx="20323" cy="17479"/>
              </a:xfrm>
              <a:custGeom>
                <a:avLst/>
                <a:gdLst/>
                <a:ahLst/>
                <a:cxnLst/>
                <a:rect l="l" t="t" r="r" b="b"/>
                <a:pathLst>
                  <a:path w="686" h="590" extrusionOk="0">
                    <a:moveTo>
                      <a:pt x="383" y="1"/>
                    </a:moveTo>
                    <a:cubicBezTo>
                      <a:pt x="1" y="1"/>
                      <a:pt x="1" y="590"/>
                      <a:pt x="383" y="590"/>
                    </a:cubicBezTo>
                    <a:cubicBezTo>
                      <a:pt x="574" y="590"/>
                      <a:pt x="670" y="478"/>
                      <a:pt x="685" y="303"/>
                    </a:cubicBezTo>
                    <a:cubicBezTo>
                      <a:pt x="654" y="112"/>
                      <a:pt x="55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3"/>
              <p:cNvSpPr/>
              <p:nvPr/>
            </p:nvSpPr>
            <p:spPr>
              <a:xfrm>
                <a:off x="1572913" y="3171707"/>
                <a:ext cx="20767" cy="17508"/>
              </a:xfrm>
              <a:custGeom>
                <a:avLst/>
                <a:gdLst/>
                <a:ahLst/>
                <a:cxnLst/>
                <a:rect l="l" t="t" r="r" b="b"/>
                <a:pathLst>
                  <a:path w="701" h="591" extrusionOk="0">
                    <a:moveTo>
                      <a:pt x="398" y="1"/>
                    </a:moveTo>
                    <a:cubicBezTo>
                      <a:pt x="0" y="1"/>
                      <a:pt x="0" y="590"/>
                      <a:pt x="398" y="590"/>
                    </a:cubicBezTo>
                    <a:cubicBezTo>
                      <a:pt x="406" y="590"/>
                      <a:pt x="414" y="591"/>
                      <a:pt x="422" y="591"/>
                    </a:cubicBezTo>
                    <a:cubicBezTo>
                      <a:pt x="571" y="591"/>
                      <a:pt x="700" y="454"/>
                      <a:pt x="700" y="303"/>
                    </a:cubicBezTo>
                    <a:cubicBezTo>
                      <a:pt x="684" y="112"/>
                      <a:pt x="589"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3"/>
              <p:cNvSpPr/>
              <p:nvPr/>
            </p:nvSpPr>
            <p:spPr>
              <a:xfrm>
                <a:off x="1539407" y="3879952"/>
                <a:ext cx="21271" cy="17982"/>
              </a:xfrm>
              <a:custGeom>
                <a:avLst/>
                <a:gdLst/>
                <a:ahLst/>
                <a:cxnLst/>
                <a:rect l="l" t="t" r="r" b="b"/>
                <a:pathLst>
                  <a:path w="718" h="607" extrusionOk="0">
                    <a:moveTo>
                      <a:pt x="426" y="0"/>
                    </a:moveTo>
                    <a:cubicBezTo>
                      <a:pt x="417" y="0"/>
                      <a:pt x="408" y="1"/>
                      <a:pt x="399" y="2"/>
                    </a:cubicBezTo>
                    <a:cubicBezTo>
                      <a:pt x="1" y="17"/>
                      <a:pt x="17" y="606"/>
                      <a:pt x="415" y="606"/>
                    </a:cubicBezTo>
                    <a:cubicBezTo>
                      <a:pt x="606" y="590"/>
                      <a:pt x="701" y="463"/>
                      <a:pt x="717" y="272"/>
                    </a:cubicBezTo>
                    <a:cubicBezTo>
                      <a:pt x="702" y="122"/>
                      <a:pt x="574"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3"/>
              <p:cNvSpPr/>
              <p:nvPr/>
            </p:nvSpPr>
            <p:spPr>
              <a:xfrm>
                <a:off x="2383038" y="3105199"/>
                <a:ext cx="18871" cy="18575"/>
              </a:xfrm>
              <a:custGeom>
                <a:avLst/>
                <a:gdLst/>
                <a:ahLst/>
                <a:cxnLst/>
                <a:rect l="l" t="t" r="r" b="b"/>
                <a:pathLst>
                  <a:path w="637" h="627" extrusionOk="0">
                    <a:moveTo>
                      <a:pt x="343" y="0"/>
                    </a:moveTo>
                    <a:cubicBezTo>
                      <a:pt x="335" y="0"/>
                      <a:pt x="327" y="0"/>
                      <a:pt x="319" y="1"/>
                    </a:cubicBezTo>
                    <a:cubicBezTo>
                      <a:pt x="143" y="1"/>
                      <a:pt x="0" y="144"/>
                      <a:pt x="16" y="304"/>
                    </a:cubicBezTo>
                    <a:cubicBezTo>
                      <a:pt x="2" y="478"/>
                      <a:pt x="133" y="626"/>
                      <a:pt x="302" y="626"/>
                    </a:cubicBezTo>
                    <a:cubicBezTo>
                      <a:pt x="318" y="626"/>
                      <a:pt x="334" y="625"/>
                      <a:pt x="350" y="622"/>
                    </a:cubicBezTo>
                    <a:cubicBezTo>
                      <a:pt x="541" y="606"/>
                      <a:pt x="637" y="495"/>
                      <a:pt x="637" y="288"/>
                    </a:cubicBezTo>
                    <a:cubicBezTo>
                      <a:pt x="622" y="137"/>
                      <a:pt x="492"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3"/>
              <p:cNvSpPr/>
              <p:nvPr/>
            </p:nvSpPr>
            <p:spPr>
              <a:xfrm>
                <a:off x="2427802" y="3973271"/>
                <a:ext cx="16560" cy="16146"/>
              </a:xfrm>
              <a:custGeom>
                <a:avLst/>
                <a:gdLst/>
                <a:ahLst/>
                <a:cxnLst/>
                <a:rect l="l" t="t" r="r" b="b"/>
                <a:pathLst>
                  <a:path w="559" h="545" extrusionOk="0">
                    <a:moveTo>
                      <a:pt x="287" y="1"/>
                    </a:moveTo>
                    <a:cubicBezTo>
                      <a:pt x="145" y="1"/>
                      <a:pt x="1" y="101"/>
                      <a:pt x="17" y="290"/>
                    </a:cubicBezTo>
                    <a:cubicBezTo>
                      <a:pt x="33" y="433"/>
                      <a:pt x="145" y="544"/>
                      <a:pt x="288" y="544"/>
                    </a:cubicBezTo>
                    <a:cubicBezTo>
                      <a:pt x="447" y="513"/>
                      <a:pt x="558" y="433"/>
                      <a:pt x="543" y="274"/>
                    </a:cubicBezTo>
                    <a:cubicBezTo>
                      <a:pt x="550" y="89"/>
                      <a:pt x="420"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3"/>
              <p:cNvSpPr/>
              <p:nvPr/>
            </p:nvSpPr>
            <p:spPr>
              <a:xfrm>
                <a:off x="2599153" y="3440495"/>
                <a:ext cx="19671" cy="16590"/>
              </a:xfrm>
              <a:custGeom>
                <a:avLst/>
                <a:gdLst/>
                <a:ahLst/>
                <a:cxnLst/>
                <a:rect l="l" t="t" r="r" b="b"/>
                <a:pathLst>
                  <a:path w="664" h="560" extrusionOk="0">
                    <a:moveTo>
                      <a:pt x="363" y="0"/>
                    </a:moveTo>
                    <a:cubicBezTo>
                      <a:pt x="11" y="0"/>
                      <a:pt x="0" y="558"/>
                      <a:pt x="361" y="558"/>
                    </a:cubicBezTo>
                    <a:cubicBezTo>
                      <a:pt x="373" y="559"/>
                      <a:pt x="383" y="559"/>
                      <a:pt x="394" y="559"/>
                    </a:cubicBezTo>
                    <a:cubicBezTo>
                      <a:pt x="548" y="559"/>
                      <a:pt x="634" y="450"/>
                      <a:pt x="664" y="271"/>
                    </a:cubicBezTo>
                    <a:cubicBezTo>
                      <a:pt x="632" y="128"/>
                      <a:pt x="552" y="1"/>
                      <a:pt x="377" y="1"/>
                    </a:cubicBezTo>
                    <a:cubicBezTo>
                      <a:pt x="372" y="0"/>
                      <a:pt x="367"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3"/>
              <p:cNvSpPr/>
              <p:nvPr/>
            </p:nvSpPr>
            <p:spPr>
              <a:xfrm>
                <a:off x="1480009" y="3271632"/>
                <a:ext cx="16323" cy="15761"/>
              </a:xfrm>
              <a:custGeom>
                <a:avLst/>
                <a:gdLst/>
                <a:ahLst/>
                <a:cxnLst/>
                <a:rect l="l" t="t" r="r" b="b"/>
                <a:pathLst>
                  <a:path w="551" h="532" extrusionOk="0">
                    <a:moveTo>
                      <a:pt x="282" y="1"/>
                    </a:moveTo>
                    <a:cubicBezTo>
                      <a:pt x="273" y="1"/>
                      <a:pt x="264" y="1"/>
                      <a:pt x="255" y="2"/>
                    </a:cubicBezTo>
                    <a:cubicBezTo>
                      <a:pt x="96" y="18"/>
                      <a:pt x="0" y="114"/>
                      <a:pt x="0" y="273"/>
                    </a:cubicBezTo>
                    <a:cubicBezTo>
                      <a:pt x="0" y="448"/>
                      <a:pt x="131" y="532"/>
                      <a:pt x="263" y="532"/>
                    </a:cubicBezTo>
                    <a:cubicBezTo>
                      <a:pt x="406" y="532"/>
                      <a:pt x="550" y="432"/>
                      <a:pt x="526" y="241"/>
                    </a:cubicBezTo>
                    <a:cubicBezTo>
                      <a:pt x="526" y="107"/>
                      <a:pt x="41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3"/>
              <p:cNvSpPr/>
              <p:nvPr/>
            </p:nvSpPr>
            <p:spPr>
              <a:xfrm>
                <a:off x="2544524" y="3814451"/>
                <a:ext cx="16768" cy="16886"/>
              </a:xfrm>
              <a:custGeom>
                <a:avLst/>
                <a:gdLst/>
                <a:ahLst/>
                <a:cxnLst/>
                <a:rect l="l" t="t" r="r" b="b"/>
                <a:pathLst>
                  <a:path w="566" h="570" extrusionOk="0">
                    <a:moveTo>
                      <a:pt x="295" y="0"/>
                    </a:moveTo>
                    <a:cubicBezTo>
                      <a:pt x="136" y="0"/>
                      <a:pt x="9" y="127"/>
                      <a:pt x="9" y="287"/>
                    </a:cubicBezTo>
                    <a:cubicBezTo>
                      <a:pt x="1" y="474"/>
                      <a:pt x="142" y="569"/>
                      <a:pt x="285" y="569"/>
                    </a:cubicBezTo>
                    <a:cubicBezTo>
                      <a:pt x="421" y="569"/>
                      <a:pt x="558" y="482"/>
                      <a:pt x="566" y="302"/>
                    </a:cubicBezTo>
                    <a:cubicBezTo>
                      <a:pt x="566" y="127"/>
                      <a:pt x="455" y="32"/>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3"/>
              <p:cNvSpPr/>
              <p:nvPr/>
            </p:nvSpPr>
            <p:spPr>
              <a:xfrm>
                <a:off x="1794982" y="4093992"/>
                <a:ext cx="20797" cy="16649"/>
              </a:xfrm>
              <a:custGeom>
                <a:avLst/>
                <a:gdLst/>
                <a:ahLst/>
                <a:cxnLst/>
                <a:rect l="l" t="t" r="r" b="b"/>
                <a:pathLst>
                  <a:path w="702" h="562" extrusionOk="0">
                    <a:moveTo>
                      <a:pt x="372" y="0"/>
                    </a:moveTo>
                    <a:cubicBezTo>
                      <a:pt x="20" y="0"/>
                      <a:pt x="1" y="560"/>
                      <a:pt x="384" y="560"/>
                    </a:cubicBezTo>
                    <a:cubicBezTo>
                      <a:pt x="389" y="560"/>
                      <a:pt x="394" y="560"/>
                      <a:pt x="399" y="560"/>
                    </a:cubicBezTo>
                    <a:cubicBezTo>
                      <a:pt x="409" y="561"/>
                      <a:pt x="419" y="562"/>
                      <a:pt x="429" y="562"/>
                    </a:cubicBezTo>
                    <a:cubicBezTo>
                      <a:pt x="570" y="562"/>
                      <a:pt x="657" y="453"/>
                      <a:pt x="701" y="274"/>
                    </a:cubicBezTo>
                    <a:cubicBezTo>
                      <a:pt x="670" y="130"/>
                      <a:pt x="590" y="3"/>
                      <a:pt x="415" y="3"/>
                    </a:cubicBezTo>
                    <a:cubicBezTo>
                      <a:pt x="400" y="1"/>
                      <a:pt x="38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3"/>
              <p:cNvSpPr/>
              <p:nvPr/>
            </p:nvSpPr>
            <p:spPr>
              <a:xfrm>
                <a:off x="1580290" y="3958221"/>
                <a:ext cx="19049" cy="15672"/>
              </a:xfrm>
              <a:custGeom>
                <a:avLst/>
                <a:gdLst/>
                <a:ahLst/>
                <a:cxnLst/>
                <a:rect l="l" t="t" r="r" b="b"/>
                <a:pathLst>
                  <a:path w="643" h="529" extrusionOk="0">
                    <a:moveTo>
                      <a:pt x="342" y="1"/>
                    </a:moveTo>
                    <a:cubicBezTo>
                      <a:pt x="0" y="1"/>
                      <a:pt x="15" y="528"/>
                      <a:pt x="358" y="528"/>
                    </a:cubicBezTo>
                    <a:cubicBezTo>
                      <a:pt x="368" y="528"/>
                      <a:pt x="378" y="528"/>
                      <a:pt x="388" y="527"/>
                    </a:cubicBezTo>
                    <a:cubicBezTo>
                      <a:pt x="531" y="527"/>
                      <a:pt x="642" y="400"/>
                      <a:pt x="642" y="257"/>
                    </a:cubicBezTo>
                    <a:cubicBezTo>
                      <a:pt x="642" y="113"/>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3"/>
              <p:cNvSpPr/>
              <p:nvPr/>
            </p:nvSpPr>
            <p:spPr>
              <a:xfrm>
                <a:off x="1741716" y="4077314"/>
                <a:ext cx="16057" cy="15375"/>
              </a:xfrm>
              <a:custGeom>
                <a:avLst/>
                <a:gdLst/>
                <a:ahLst/>
                <a:cxnLst/>
                <a:rect l="l" t="t" r="r" b="b"/>
                <a:pathLst>
                  <a:path w="542" h="519" extrusionOk="0">
                    <a:moveTo>
                      <a:pt x="265" y="1"/>
                    </a:moveTo>
                    <a:cubicBezTo>
                      <a:pt x="136" y="1"/>
                      <a:pt x="8" y="89"/>
                      <a:pt x="16" y="264"/>
                    </a:cubicBezTo>
                    <a:cubicBezTo>
                      <a:pt x="0" y="407"/>
                      <a:pt x="128" y="518"/>
                      <a:pt x="271" y="518"/>
                    </a:cubicBezTo>
                    <a:cubicBezTo>
                      <a:pt x="414" y="518"/>
                      <a:pt x="542" y="407"/>
                      <a:pt x="526" y="264"/>
                    </a:cubicBezTo>
                    <a:cubicBezTo>
                      <a:pt x="526" y="89"/>
                      <a:pt x="394" y="1"/>
                      <a:pt x="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3"/>
              <p:cNvSpPr/>
              <p:nvPr/>
            </p:nvSpPr>
            <p:spPr>
              <a:xfrm>
                <a:off x="1908653" y="2952393"/>
                <a:ext cx="16501" cy="16116"/>
              </a:xfrm>
              <a:custGeom>
                <a:avLst/>
                <a:gdLst/>
                <a:ahLst/>
                <a:cxnLst/>
                <a:rect l="l" t="t" r="r" b="b"/>
                <a:pathLst>
                  <a:path w="557" h="544" extrusionOk="0">
                    <a:moveTo>
                      <a:pt x="282" y="1"/>
                    </a:moveTo>
                    <a:cubicBezTo>
                      <a:pt x="273" y="1"/>
                      <a:pt x="264" y="1"/>
                      <a:pt x="255" y="2"/>
                    </a:cubicBezTo>
                    <a:cubicBezTo>
                      <a:pt x="112" y="2"/>
                      <a:pt x="0" y="129"/>
                      <a:pt x="16" y="288"/>
                    </a:cubicBezTo>
                    <a:cubicBezTo>
                      <a:pt x="16" y="432"/>
                      <a:pt x="143" y="543"/>
                      <a:pt x="287" y="543"/>
                    </a:cubicBezTo>
                    <a:cubicBezTo>
                      <a:pt x="430" y="543"/>
                      <a:pt x="541" y="416"/>
                      <a:pt x="541" y="273"/>
                    </a:cubicBezTo>
                    <a:cubicBezTo>
                      <a:pt x="556" y="122"/>
                      <a:pt x="430"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3"/>
              <p:cNvSpPr/>
              <p:nvPr/>
            </p:nvSpPr>
            <p:spPr>
              <a:xfrm>
                <a:off x="2106459" y="2951978"/>
                <a:ext cx="17242" cy="16768"/>
              </a:xfrm>
              <a:custGeom>
                <a:avLst/>
                <a:gdLst/>
                <a:ahLst/>
                <a:cxnLst/>
                <a:rect l="l" t="t" r="r" b="b"/>
                <a:pathLst>
                  <a:path w="582" h="566" extrusionOk="0">
                    <a:moveTo>
                      <a:pt x="279" y="0"/>
                    </a:moveTo>
                    <a:cubicBezTo>
                      <a:pt x="136" y="32"/>
                      <a:pt x="24" y="96"/>
                      <a:pt x="9" y="271"/>
                    </a:cubicBezTo>
                    <a:cubicBezTo>
                      <a:pt x="0" y="466"/>
                      <a:pt x="146" y="565"/>
                      <a:pt x="290" y="565"/>
                    </a:cubicBezTo>
                    <a:cubicBezTo>
                      <a:pt x="428" y="565"/>
                      <a:pt x="566" y="474"/>
                      <a:pt x="566" y="287"/>
                    </a:cubicBezTo>
                    <a:cubicBezTo>
                      <a:pt x="582" y="127"/>
                      <a:pt x="470" y="32"/>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3"/>
              <p:cNvSpPr/>
              <p:nvPr/>
            </p:nvSpPr>
            <p:spPr>
              <a:xfrm>
                <a:off x="2441044" y="3125936"/>
                <a:ext cx="17005" cy="16086"/>
              </a:xfrm>
              <a:custGeom>
                <a:avLst/>
                <a:gdLst/>
                <a:ahLst/>
                <a:cxnLst/>
                <a:rect l="l" t="t" r="r" b="b"/>
                <a:pathLst>
                  <a:path w="574" h="543" extrusionOk="0">
                    <a:moveTo>
                      <a:pt x="262" y="0"/>
                    </a:moveTo>
                    <a:cubicBezTo>
                      <a:pt x="129" y="0"/>
                      <a:pt x="15" y="122"/>
                      <a:pt x="0" y="272"/>
                    </a:cubicBezTo>
                    <a:cubicBezTo>
                      <a:pt x="8" y="451"/>
                      <a:pt x="145" y="543"/>
                      <a:pt x="284" y="543"/>
                    </a:cubicBezTo>
                    <a:cubicBezTo>
                      <a:pt x="416" y="543"/>
                      <a:pt x="550" y="459"/>
                      <a:pt x="573" y="288"/>
                    </a:cubicBezTo>
                    <a:cubicBezTo>
                      <a:pt x="573" y="113"/>
                      <a:pt x="462" y="18"/>
                      <a:pt x="287" y="2"/>
                    </a:cubicBezTo>
                    <a:cubicBezTo>
                      <a:pt x="278" y="1"/>
                      <a:pt x="270"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3"/>
              <p:cNvSpPr/>
              <p:nvPr/>
            </p:nvSpPr>
            <p:spPr>
              <a:xfrm>
                <a:off x="1439927" y="3390873"/>
                <a:ext cx="16531" cy="16175"/>
              </a:xfrm>
              <a:custGeom>
                <a:avLst/>
                <a:gdLst/>
                <a:ahLst/>
                <a:cxnLst/>
                <a:rect l="l" t="t" r="r" b="b"/>
                <a:pathLst>
                  <a:path w="558" h="546" extrusionOk="0">
                    <a:moveTo>
                      <a:pt x="281" y="0"/>
                    </a:moveTo>
                    <a:cubicBezTo>
                      <a:pt x="153" y="0"/>
                      <a:pt x="24" y="80"/>
                      <a:pt x="0" y="243"/>
                    </a:cubicBezTo>
                    <a:cubicBezTo>
                      <a:pt x="0" y="418"/>
                      <a:pt x="112" y="514"/>
                      <a:pt x="287" y="545"/>
                    </a:cubicBezTo>
                    <a:cubicBezTo>
                      <a:pt x="430" y="514"/>
                      <a:pt x="557" y="434"/>
                      <a:pt x="557" y="259"/>
                    </a:cubicBezTo>
                    <a:cubicBezTo>
                      <a:pt x="549" y="88"/>
                      <a:pt x="416"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3"/>
              <p:cNvSpPr/>
              <p:nvPr/>
            </p:nvSpPr>
            <p:spPr>
              <a:xfrm>
                <a:off x="2166124" y="2969635"/>
                <a:ext cx="16768" cy="16797"/>
              </a:xfrm>
              <a:custGeom>
                <a:avLst/>
                <a:gdLst/>
                <a:ahLst/>
                <a:cxnLst/>
                <a:rect l="l" t="t" r="r" b="b"/>
                <a:pathLst>
                  <a:path w="566" h="567" extrusionOk="0">
                    <a:moveTo>
                      <a:pt x="282" y="1"/>
                    </a:moveTo>
                    <a:cubicBezTo>
                      <a:pt x="145" y="1"/>
                      <a:pt x="8" y="92"/>
                      <a:pt x="0" y="280"/>
                    </a:cubicBezTo>
                    <a:cubicBezTo>
                      <a:pt x="0" y="439"/>
                      <a:pt x="112" y="534"/>
                      <a:pt x="271" y="566"/>
                    </a:cubicBezTo>
                    <a:cubicBezTo>
                      <a:pt x="430" y="566"/>
                      <a:pt x="557" y="439"/>
                      <a:pt x="557" y="295"/>
                    </a:cubicBezTo>
                    <a:cubicBezTo>
                      <a:pt x="565" y="100"/>
                      <a:pt x="42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3"/>
              <p:cNvSpPr/>
              <p:nvPr/>
            </p:nvSpPr>
            <p:spPr>
              <a:xfrm>
                <a:off x="2115643" y="4132238"/>
                <a:ext cx="16531" cy="15642"/>
              </a:xfrm>
              <a:custGeom>
                <a:avLst/>
                <a:gdLst/>
                <a:ahLst/>
                <a:cxnLst/>
                <a:rect l="l" t="t" r="r" b="b"/>
                <a:pathLst>
                  <a:path w="558" h="528" extrusionOk="0">
                    <a:moveTo>
                      <a:pt x="247" y="0"/>
                    </a:moveTo>
                    <a:cubicBezTo>
                      <a:pt x="116" y="0"/>
                      <a:pt x="17" y="121"/>
                      <a:pt x="17" y="256"/>
                    </a:cubicBezTo>
                    <a:cubicBezTo>
                      <a:pt x="1" y="399"/>
                      <a:pt x="112" y="527"/>
                      <a:pt x="256" y="527"/>
                    </a:cubicBezTo>
                    <a:cubicBezTo>
                      <a:pt x="265" y="528"/>
                      <a:pt x="274" y="528"/>
                      <a:pt x="283" y="528"/>
                    </a:cubicBezTo>
                    <a:cubicBezTo>
                      <a:pt x="431" y="528"/>
                      <a:pt x="557" y="406"/>
                      <a:pt x="542" y="256"/>
                    </a:cubicBezTo>
                    <a:cubicBezTo>
                      <a:pt x="542" y="121"/>
                      <a:pt x="429" y="0"/>
                      <a:pt x="296" y="0"/>
                    </a:cubicBezTo>
                    <a:cubicBezTo>
                      <a:pt x="288" y="0"/>
                      <a:pt x="280" y="0"/>
                      <a:pt x="272" y="1"/>
                    </a:cubicBezTo>
                    <a:cubicBezTo>
                      <a:pt x="263" y="0"/>
                      <a:pt x="255" y="0"/>
                      <a:pt x="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3"/>
              <p:cNvSpPr/>
              <p:nvPr/>
            </p:nvSpPr>
            <p:spPr>
              <a:xfrm>
                <a:off x="1459509" y="3330586"/>
                <a:ext cx="17479" cy="17153"/>
              </a:xfrm>
              <a:custGeom>
                <a:avLst/>
                <a:gdLst/>
                <a:ahLst/>
                <a:cxnLst/>
                <a:rect l="l" t="t" r="r" b="b"/>
                <a:pathLst>
                  <a:path w="590" h="579" extrusionOk="0">
                    <a:moveTo>
                      <a:pt x="305" y="0"/>
                    </a:moveTo>
                    <a:cubicBezTo>
                      <a:pt x="296" y="0"/>
                      <a:pt x="287" y="1"/>
                      <a:pt x="278" y="2"/>
                    </a:cubicBezTo>
                    <a:cubicBezTo>
                      <a:pt x="119" y="34"/>
                      <a:pt x="8" y="113"/>
                      <a:pt x="8" y="288"/>
                    </a:cubicBezTo>
                    <a:cubicBezTo>
                      <a:pt x="0" y="483"/>
                      <a:pt x="145" y="579"/>
                      <a:pt x="289" y="579"/>
                    </a:cubicBezTo>
                    <a:cubicBezTo>
                      <a:pt x="440" y="579"/>
                      <a:pt x="589" y="475"/>
                      <a:pt x="565" y="272"/>
                    </a:cubicBezTo>
                    <a:cubicBezTo>
                      <a:pt x="565" y="122"/>
                      <a:pt x="452"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3"/>
              <p:cNvSpPr/>
              <p:nvPr/>
            </p:nvSpPr>
            <p:spPr>
              <a:xfrm>
                <a:off x="2222856" y="2989691"/>
                <a:ext cx="19671" cy="16531"/>
              </a:xfrm>
              <a:custGeom>
                <a:avLst/>
                <a:gdLst/>
                <a:ahLst/>
                <a:cxnLst/>
                <a:rect l="l" t="t" r="r" b="b"/>
                <a:pathLst>
                  <a:path w="664" h="558" extrusionOk="0">
                    <a:moveTo>
                      <a:pt x="362" y="0"/>
                    </a:moveTo>
                    <a:cubicBezTo>
                      <a:pt x="11" y="0"/>
                      <a:pt x="0" y="542"/>
                      <a:pt x="361" y="558"/>
                    </a:cubicBezTo>
                    <a:cubicBezTo>
                      <a:pt x="536" y="558"/>
                      <a:pt x="632" y="446"/>
                      <a:pt x="664" y="271"/>
                    </a:cubicBezTo>
                    <a:cubicBezTo>
                      <a:pt x="632" y="128"/>
                      <a:pt x="552" y="0"/>
                      <a:pt x="377" y="0"/>
                    </a:cubicBezTo>
                    <a:cubicBezTo>
                      <a:pt x="372" y="0"/>
                      <a:pt x="367" y="0"/>
                      <a:pt x="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3"/>
              <p:cNvSpPr/>
              <p:nvPr/>
            </p:nvSpPr>
            <p:spPr>
              <a:xfrm>
                <a:off x="1593473" y="3113198"/>
                <a:ext cx="19078" cy="15672"/>
              </a:xfrm>
              <a:custGeom>
                <a:avLst/>
                <a:gdLst/>
                <a:ahLst/>
                <a:cxnLst/>
                <a:rect l="l" t="t" r="r" b="b"/>
                <a:pathLst>
                  <a:path w="644" h="529" extrusionOk="0">
                    <a:moveTo>
                      <a:pt x="343" y="1"/>
                    </a:moveTo>
                    <a:cubicBezTo>
                      <a:pt x="0" y="1"/>
                      <a:pt x="0" y="528"/>
                      <a:pt x="343" y="528"/>
                    </a:cubicBezTo>
                    <a:cubicBezTo>
                      <a:pt x="353" y="528"/>
                      <a:pt x="362" y="528"/>
                      <a:pt x="372" y="527"/>
                    </a:cubicBezTo>
                    <a:cubicBezTo>
                      <a:pt x="516" y="527"/>
                      <a:pt x="643" y="416"/>
                      <a:pt x="643" y="272"/>
                    </a:cubicBezTo>
                    <a:cubicBezTo>
                      <a:pt x="643" y="113"/>
                      <a:pt x="532" y="2"/>
                      <a:pt x="372" y="2"/>
                    </a:cubicBezTo>
                    <a:cubicBezTo>
                      <a:pt x="362" y="1"/>
                      <a:pt x="353"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3"/>
              <p:cNvSpPr/>
              <p:nvPr/>
            </p:nvSpPr>
            <p:spPr>
              <a:xfrm>
                <a:off x="2284950" y="3009925"/>
                <a:ext cx="16531" cy="15790"/>
              </a:xfrm>
              <a:custGeom>
                <a:avLst/>
                <a:gdLst/>
                <a:ahLst/>
                <a:cxnLst/>
                <a:rect l="l" t="t" r="r" b="b"/>
                <a:pathLst>
                  <a:path w="558" h="533" extrusionOk="0">
                    <a:moveTo>
                      <a:pt x="314" y="0"/>
                    </a:moveTo>
                    <a:cubicBezTo>
                      <a:pt x="305" y="0"/>
                      <a:pt x="296" y="1"/>
                      <a:pt x="287" y="2"/>
                    </a:cubicBezTo>
                    <a:cubicBezTo>
                      <a:pt x="128" y="2"/>
                      <a:pt x="0" y="145"/>
                      <a:pt x="32" y="304"/>
                    </a:cubicBezTo>
                    <a:cubicBezTo>
                      <a:pt x="32" y="431"/>
                      <a:pt x="132" y="533"/>
                      <a:pt x="265" y="533"/>
                    </a:cubicBezTo>
                    <a:cubicBezTo>
                      <a:pt x="282" y="533"/>
                      <a:pt x="300" y="531"/>
                      <a:pt x="319" y="527"/>
                    </a:cubicBezTo>
                    <a:cubicBezTo>
                      <a:pt x="446" y="527"/>
                      <a:pt x="557" y="416"/>
                      <a:pt x="557" y="273"/>
                    </a:cubicBezTo>
                    <a:cubicBezTo>
                      <a:pt x="528" y="109"/>
                      <a:pt x="442"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3"/>
              <p:cNvSpPr/>
              <p:nvPr/>
            </p:nvSpPr>
            <p:spPr>
              <a:xfrm>
                <a:off x="1420581" y="3645618"/>
                <a:ext cx="17953" cy="15612"/>
              </a:xfrm>
              <a:custGeom>
                <a:avLst/>
                <a:gdLst/>
                <a:ahLst/>
                <a:cxnLst/>
                <a:rect l="l" t="t" r="r" b="b"/>
                <a:pathLst>
                  <a:path w="606" h="527" extrusionOk="0">
                    <a:moveTo>
                      <a:pt x="351" y="1"/>
                    </a:moveTo>
                    <a:cubicBezTo>
                      <a:pt x="6" y="16"/>
                      <a:pt x="1" y="526"/>
                      <a:pt x="335" y="526"/>
                    </a:cubicBezTo>
                    <a:cubicBezTo>
                      <a:pt x="340" y="526"/>
                      <a:pt x="346" y="526"/>
                      <a:pt x="351" y="526"/>
                    </a:cubicBezTo>
                    <a:cubicBezTo>
                      <a:pt x="494" y="526"/>
                      <a:pt x="606" y="414"/>
                      <a:pt x="606" y="271"/>
                    </a:cubicBezTo>
                    <a:cubicBezTo>
                      <a:pt x="590" y="112"/>
                      <a:pt x="494"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3"/>
              <p:cNvSpPr/>
              <p:nvPr/>
            </p:nvSpPr>
            <p:spPr>
              <a:xfrm>
                <a:off x="1419633" y="3447575"/>
                <a:ext cx="17005" cy="15761"/>
              </a:xfrm>
              <a:custGeom>
                <a:avLst/>
                <a:gdLst/>
                <a:ahLst/>
                <a:cxnLst/>
                <a:rect l="l" t="t" r="r" b="b"/>
                <a:pathLst>
                  <a:path w="574" h="532" extrusionOk="0">
                    <a:moveTo>
                      <a:pt x="287" y="0"/>
                    </a:moveTo>
                    <a:cubicBezTo>
                      <a:pt x="128" y="0"/>
                      <a:pt x="1" y="144"/>
                      <a:pt x="33" y="303"/>
                    </a:cubicBezTo>
                    <a:cubicBezTo>
                      <a:pt x="47" y="429"/>
                      <a:pt x="148" y="531"/>
                      <a:pt x="270" y="531"/>
                    </a:cubicBezTo>
                    <a:cubicBezTo>
                      <a:pt x="286" y="531"/>
                      <a:pt x="303" y="529"/>
                      <a:pt x="319" y="526"/>
                    </a:cubicBezTo>
                    <a:cubicBezTo>
                      <a:pt x="462" y="526"/>
                      <a:pt x="574" y="398"/>
                      <a:pt x="574" y="255"/>
                    </a:cubicBezTo>
                    <a:cubicBezTo>
                      <a:pt x="542" y="96"/>
                      <a:pt x="447" y="0"/>
                      <a:pt x="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3"/>
              <p:cNvSpPr/>
              <p:nvPr/>
            </p:nvSpPr>
            <p:spPr>
              <a:xfrm>
                <a:off x="1915408" y="4134134"/>
                <a:ext cx="18249" cy="15642"/>
              </a:xfrm>
              <a:custGeom>
                <a:avLst/>
                <a:gdLst/>
                <a:ahLst/>
                <a:cxnLst/>
                <a:rect l="l" t="t" r="r" b="b"/>
                <a:pathLst>
                  <a:path w="616" h="528" extrusionOk="0">
                    <a:moveTo>
                      <a:pt x="362" y="1"/>
                    </a:moveTo>
                    <a:cubicBezTo>
                      <a:pt x="26" y="1"/>
                      <a:pt x="0" y="511"/>
                      <a:pt x="345" y="526"/>
                    </a:cubicBezTo>
                    <a:cubicBezTo>
                      <a:pt x="355" y="527"/>
                      <a:pt x="365" y="528"/>
                      <a:pt x="375" y="528"/>
                    </a:cubicBezTo>
                    <a:cubicBezTo>
                      <a:pt x="514" y="528"/>
                      <a:pt x="586" y="421"/>
                      <a:pt x="616" y="272"/>
                    </a:cubicBezTo>
                    <a:cubicBezTo>
                      <a:pt x="616" y="128"/>
                      <a:pt x="520" y="17"/>
                      <a:pt x="377" y="1"/>
                    </a:cubicBezTo>
                    <a:cubicBezTo>
                      <a:pt x="372" y="1"/>
                      <a:pt x="367"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3"/>
              <p:cNvSpPr/>
              <p:nvPr/>
            </p:nvSpPr>
            <p:spPr>
              <a:xfrm>
                <a:off x="1857461" y="4113278"/>
                <a:ext cx="17479" cy="17597"/>
              </a:xfrm>
              <a:custGeom>
                <a:avLst/>
                <a:gdLst/>
                <a:ahLst/>
                <a:cxnLst/>
                <a:rect l="l" t="t" r="r" b="b"/>
                <a:pathLst>
                  <a:path w="590" h="594" extrusionOk="0">
                    <a:moveTo>
                      <a:pt x="301" y="1"/>
                    </a:moveTo>
                    <a:cubicBezTo>
                      <a:pt x="150" y="1"/>
                      <a:pt x="1" y="104"/>
                      <a:pt x="25" y="307"/>
                    </a:cubicBezTo>
                    <a:cubicBezTo>
                      <a:pt x="25" y="466"/>
                      <a:pt x="152" y="594"/>
                      <a:pt x="312" y="594"/>
                    </a:cubicBezTo>
                    <a:cubicBezTo>
                      <a:pt x="471" y="562"/>
                      <a:pt x="582" y="466"/>
                      <a:pt x="582" y="291"/>
                    </a:cubicBezTo>
                    <a:cubicBezTo>
                      <a:pt x="590" y="96"/>
                      <a:pt x="445"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3"/>
              <p:cNvSpPr/>
              <p:nvPr/>
            </p:nvSpPr>
            <p:spPr>
              <a:xfrm>
                <a:off x="2602145" y="3637086"/>
                <a:ext cx="18101" cy="15642"/>
              </a:xfrm>
              <a:custGeom>
                <a:avLst/>
                <a:gdLst/>
                <a:ahLst/>
                <a:cxnLst/>
                <a:rect l="l" t="t" r="r" b="b"/>
                <a:pathLst>
                  <a:path w="611" h="528" extrusionOk="0">
                    <a:moveTo>
                      <a:pt x="342" y="1"/>
                    </a:moveTo>
                    <a:cubicBezTo>
                      <a:pt x="20" y="1"/>
                      <a:pt x="0" y="496"/>
                      <a:pt x="340" y="527"/>
                    </a:cubicBezTo>
                    <a:cubicBezTo>
                      <a:pt x="483" y="527"/>
                      <a:pt x="579" y="432"/>
                      <a:pt x="611" y="273"/>
                    </a:cubicBezTo>
                    <a:cubicBezTo>
                      <a:pt x="611" y="129"/>
                      <a:pt x="515" y="2"/>
                      <a:pt x="372" y="2"/>
                    </a:cubicBezTo>
                    <a:cubicBezTo>
                      <a:pt x="362" y="1"/>
                      <a:pt x="35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3"/>
              <p:cNvSpPr/>
              <p:nvPr/>
            </p:nvSpPr>
            <p:spPr>
              <a:xfrm>
                <a:off x="2622586" y="3578014"/>
                <a:ext cx="15553" cy="14487"/>
              </a:xfrm>
              <a:custGeom>
                <a:avLst/>
                <a:gdLst/>
                <a:ahLst/>
                <a:cxnLst/>
                <a:rect l="l" t="t" r="r" b="b"/>
                <a:pathLst>
                  <a:path w="525" h="489" extrusionOk="0">
                    <a:moveTo>
                      <a:pt x="272" y="1"/>
                    </a:moveTo>
                    <a:cubicBezTo>
                      <a:pt x="256" y="1"/>
                      <a:pt x="240" y="3"/>
                      <a:pt x="223" y="6"/>
                    </a:cubicBezTo>
                    <a:cubicBezTo>
                      <a:pt x="96" y="6"/>
                      <a:pt x="0" y="118"/>
                      <a:pt x="16" y="245"/>
                    </a:cubicBezTo>
                    <a:cubicBezTo>
                      <a:pt x="2" y="373"/>
                      <a:pt x="90" y="489"/>
                      <a:pt x="211" y="489"/>
                    </a:cubicBezTo>
                    <a:cubicBezTo>
                      <a:pt x="225" y="489"/>
                      <a:pt x="240" y="487"/>
                      <a:pt x="255" y="484"/>
                    </a:cubicBezTo>
                    <a:cubicBezTo>
                      <a:pt x="263" y="485"/>
                      <a:pt x="271" y="485"/>
                      <a:pt x="279" y="485"/>
                    </a:cubicBezTo>
                    <a:cubicBezTo>
                      <a:pt x="412" y="485"/>
                      <a:pt x="525" y="364"/>
                      <a:pt x="510" y="229"/>
                    </a:cubicBezTo>
                    <a:cubicBezTo>
                      <a:pt x="496" y="103"/>
                      <a:pt x="394"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3"/>
              <p:cNvSpPr/>
              <p:nvPr/>
            </p:nvSpPr>
            <p:spPr>
              <a:xfrm>
                <a:off x="1977976" y="4154842"/>
                <a:ext cx="16235" cy="13805"/>
              </a:xfrm>
              <a:custGeom>
                <a:avLst/>
                <a:gdLst/>
                <a:ahLst/>
                <a:cxnLst/>
                <a:rect l="l" t="t" r="r" b="b"/>
                <a:pathLst>
                  <a:path w="548" h="466" extrusionOk="0">
                    <a:moveTo>
                      <a:pt x="230" y="1"/>
                    </a:moveTo>
                    <a:cubicBezTo>
                      <a:pt x="114" y="1"/>
                      <a:pt x="16" y="106"/>
                      <a:pt x="16" y="225"/>
                    </a:cubicBezTo>
                    <a:cubicBezTo>
                      <a:pt x="0" y="353"/>
                      <a:pt x="96" y="464"/>
                      <a:pt x="223" y="464"/>
                    </a:cubicBezTo>
                    <a:cubicBezTo>
                      <a:pt x="233" y="465"/>
                      <a:pt x="242" y="466"/>
                      <a:pt x="251" y="466"/>
                    </a:cubicBezTo>
                    <a:cubicBezTo>
                      <a:pt x="527" y="466"/>
                      <a:pt x="547" y="18"/>
                      <a:pt x="255" y="2"/>
                    </a:cubicBezTo>
                    <a:cubicBezTo>
                      <a:pt x="247"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3"/>
              <p:cNvSpPr/>
              <p:nvPr/>
            </p:nvSpPr>
            <p:spPr>
              <a:xfrm>
                <a:off x="1497518" y="3213034"/>
                <a:ext cx="15524" cy="13924"/>
              </a:xfrm>
              <a:custGeom>
                <a:avLst/>
                <a:gdLst/>
                <a:ahLst/>
                <a:cxnLst/>
                <a:rect l="l" t="t" r="r" b="b"/>
                <a:pathLst>
                  <a:path w="524" h="470" extrusionOk="0">
                    <a:moveTo>
                      <a:pt x="236" y="0"/>
                    </a:moveTo>
                    <a:cubicBezTo>
                      <a:pt x="130" y="0"/>
                      <a:pt x="44" y="89"/>
                      <a:pt x="30" y="213"/>
                    </a:cubicBezTo>
                    <a:cubicBezTo>
                      <a:pt x="0" y="348"/>
                      <a:pt x="97" y="469"/>
                      <a:pt x="242" y="469"/>
                    </a:cubicBezTo>
                    <a:cubicBezTo>
                      <a:pt x="251" y="469"/>
                      <a:pt x="260" y="469"/>
                      <a:pt x="269" y="468"/>
                    </a:cubicBezTo>
                    <a:cubicBezTo>
                      <a:pt x="277" y="469"/>
                      <a:pt x="285" y="469"/>
                      <a:pt x="293" y="469"/>
                    </a:cubicBezTo>
                    <a:cubicBezTo>
                      <a:pt x="410" y="469"/>
                      <a:pt x="508" y="364"/>
                      <a:pt x="508" y="245"/>
                    </a:cubicBezTo>
                    <a:cubicBezTo>
                      <a:pt x="523" y="118"/>
                      <a:pt x="412" y="6"/>
                      <a:pt x="285" y="6"/>
                    </a:cubicBezTo>
                    <a:cubicBezTo>
                      <a:pt x="268" y="2"/>
                      <a:pt x="252"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3"/>
              <p:cNvSpPr/>
              <p:nvPr/>
            </p:nvSpPr>
            <p:spPr>
              <a:xfrm>
                <a:off x="1485194" y="3862414"/>
                <a:ext cx="14190" cy="13835"/>
              </a:xfrm>
              <a:custGeom>
                <a:avLst/>
                <a:gdLst/>
                <a:ahLst/>
                <a:cxnLst/>
                <a:rect l="l" t="t" r="r" b="b"/>
                <a:pathLst>
                  <a:path w="479" h="467" extrusionOk="0">
                    <a:moveTo>
                      <a:pt x="239" y="0"/>
                    </a:moveTo>
                    <a:cubicBezTo>
                      <a:pt x="131" y="0"/>
                      <a:pt x="24" y="68"/>
                      <a:pt x="16" y="212"/>
                    </a:cubicBezTo>
                    <a:cubicBezTo>
                      <a:pt x="0" y="355"/>
                      <a:pt x="80" y="434"/>
                      <a:pt x="239" y="466"/>
                    </a:cubicBezTo>
                    <a:cubicBezTo>
                      <a:pt x="366" y="466"/>
                      <a:pt x="462" y="371"/>
                      <a:pt x="462" y="243"/>
                    </a:cubicBezTo>
                    <a:cubicBezTo>
                      <a:pt x="479" y="84"/>
                      <a:pt x="359"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3"/>
              <p:cNvSpPr/>
              <p:nvPr/>
            </p:nvSpPr>
            <p:spPr>
              <a:xfrm>
                <a:off x="2402887" y="3048467"/>
                <a:ext cx="13657" cy="12976"/>
              </a:xfrm>
              <a:custGeom>
                <a:avLst/>
                <a:gdLst/>
                <a:ahLst/>
                <a:cxnLst/>
                <a:rect l="l" t="t" r="r" b="b"/>
                <a:pathLst>
                  <a:path w="461" h="438" extrusionOk="0">
                    <a:moveTo>
                      <a:pt x="209" y="1"/>
                    </a:moveTo>
                    <a:cubicBezTo>
                      <a:pt x="98" y="1"/>
                      <a:pt x="1" y="102"/>
                      <a:pt x="15" y="229"/>
                    </a:cubicBezTo>
                    <a:cubicBezTo>
                      <a:pt x="15" y="340"/>
                      <a:pt x="110" y="436"/>
                      <a:pt x="222" y="436"/>
                    </a:cubicBezTo>
                    <a:cubicBezTo>
                      <a:pt x="232" y="437"/>
                      <a:pt x="242" y="438"/>
                      <a:pt x="252" y="438"/>
                    </a:cubicBezTo>
                    <a:cubicBezTo>
                      <a:pt x="376" y="438"/>
                      <a:pt x="446" y="347"/>
                      <a:pt x="460" y="229"/>
                    </a:cubicBezTo>
                    <a:cubicBezTo>
                      <a:pt x="460" y="102"/>
                      <a:pt x="381" y="6"/>
                      <a:pt x="253" y="6"/>
                    </a:cubicBezTo>
                    <a:cubicBezTo>
                      <a:pt x="239" y="2"/>
                      <a:pt x="224"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3"/>
              <p:cNvSpPr/>
              <p:nvPr/>
            </p:nvSpPr>
            <p:spPr>
              <a:xfrm>
                <a:off x="2047743" y="2933522"/>
                <a:ext cx="17064" cy="13865"/>
              </a:xfrm>
              <a:custGeom>
                <a:avLst/>
                <a:gdLst/>
                <a:ahLst/>
                <a:cxnLst/>
                <a:rect l="l" t="t" r="r" b="b"/>
                <a:pathLst>
                  <a:path w="576" h="468" extrusionOk="0">
                    <a:moveTo>
                      <a:pt x="259" y="1"/>
                    </a:moveTo>
                    <a:cubicBezTo>
                      <a:pt x="142" y="1"/>
                      <a:pt x="33" y="91"/>
                      <a:pt x="33" y="209"/>
                    </a:cubicBezTo>
                    <a:cubicBezTo>
                      <a:pt x="1" y="337"/>
                      <a:pt x="96" y="464"/>
                      <a:pt x="224" y="464"/>
                    </a:cubicBezTo>
                    <a:cubicBezTo>
                      <a:pt x="239" y="466"/>
                      <a:pt x="253" y="467"/>
                      <a:pt x="267" y="467"/>
                    </a:cubicBezTo>
                    <a:cubicBezTo>
                      <a:pt x="546" y="467"/>
                      <a:pt x="575" y="33"/>
                      <a:pt x="287" y="2"/>
                    </a:cubicBezTo>
                    <a:cubicBezTo>
                      <a:pt x="278" y="1"/>
                      <a:pt x="26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3"/>
              <p:cNvSpPr/>
              <p:nvPr/>
            </p:nvSpPr>
            <p:spPr>
              <a:xfrm>
                <a:off x="2539577" y="3223906"/>
                <a:ext cx="16057" cy="14309"/>
              </a:xfrm>
              <a:custGeom>
                <a:avLst/>
                <a:gdLst/>
                <a:ahLst/>
                <a:cxnLst/>
                <a:rect l="l" t="t" r="r" b="b"/>
                <a:pathLst>
                  <a:path w="542" h="483" extrusionOk="0">
                    <a:moveTo>
                      <a:pt x="305" y="1"/>
                    </a:moveTo>
                    <a:cubicBezTo>
                      <a:pt x="249" y="1"/>
                      <a:pt x="191" y="22"/>
                      <a:pt x="144" y="69"/>
                    </a:cubicBezTo>
                    <a:cubicBezTo>
                      <a:pt x="1" y="228"/>
                      <a:pt x="96" y="467"/>
                      <a:pt x="303" y="483"/>
                    </a:cubicBezTo>
                    <a:cubicBezTo>
                      <a:pt x="446" y="483"/>
                      <a:pt x="526" y="403"/>
                      <a:pt x="542" y="228"/>
                    </a:cubicBezTo>
                    <a:cubicBezTo>
                      <a:pt x="531" y="89"/>
                      <a:pt x="42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3"/>
              <p:cNvSpPr/>
              <p:nvPr/>
            </p:nvSpPr>
            <p:spPr>
              <a:xfrm>
                <a:off x="2507997" y="3933099"/>
                <a:ext cx="14161" cy="12976"/>
              </a:xfrm>
              <a:custGeom>
                <a:avLst/>
                <a:gdLst/>
                <a:ahLst/>
                <a:cxnLst/>
                <a:rect l="l" t="t" r="r" b="b"/>
                <a:pathLst>
                  <a:path w="478" h="438" extrusionOk="0">
                    <a:moveTo>
                      <a:pt x="221" y="0"/>
                    </a:moveTo>
                    <a:cubicBezTo>
                      <a:pt x="113" y="0"/>
                      <a:pt x="18" y="89"/>
                      <a:pt x="32" y="213"/>
                    </a:cubicBezTo>
                    <a:cubicBezTo>
                      <a:pt x="0" y="325"/>
                      <a:pt x="96" y="436"/>
                      <a:pt x="223" y="436"/>
                    </a:cubicBezTo>
                    <a:cubicBezTo>
                      <a:pt x="235" y="437"/>
                      <a:pt x="247" y="438"/>
                      <a:pt x="258" y="438"/>
                    </a:cubicBezTo>
                    <a:cubicBezTo>
                      <a:pt x="379" y="438"/>
                      <a:pt x="449" y="359"/>
                      <a:pt x="478" y="213"/>
                    </a:cubicBezTo>
                    <a:cubicBezTo>
                      <a:pt x="478" y="102"/>
                      <a:pt x="382" y="22"/>
                      <a:pt x="271" y="6"/>
                    </a:cubicBezTo>
                    <a:cubicBezTo>
                      <a:pt x="254" y="2"/>
                      <a:pt x="238"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3"/>
              <p:cNvSpPr/>
              <p:nvPr/>
            </p:nvSpPr>
            <p:spPr>
              <a:xfrm>
                <a:off x="2528260" y="3875686"/>
                <a:ext cx="14190" cy="13390"/>
              </a:xfrm>
              <a:custGeom>
                <a:avLst/>
                <a:gdLst/>
                <a:ahLst/>
                <a:cxnLst/>
                <a:rect l="l" t="t" r="r" b="b"/>
                <a:pathLst>
                  <a:path w="479" h="452" extrusionOk="0">
                    <a:moveTo>
                      <a:pt x="212" y="1"/>
                    </a:moveTo>
                    <a:cubicBezTo>
                      <a:pt x="97" y="1"/>
                      <a:pt x="1" y="92"/>
                      <a:pt x="1" y="225"/>
                    </a:cubicBezTo>
                    <a:cubicBezTo>
                      <a:pt x="1" y="376"/>
                      <a:pt x="120" y="452"/>
                      <a:pt x="240" y="452"/>
                    </a:cubicBezTo>
                    <a:cubicBezTo>
                      <a:pt x="359" y="452"/>
                      <a:pt x="478" y="376"/>
                      <a:pt x="478" y="225"/>
                    </a:cubicBezTo>
                    <a:cubicBezTo>
                      <a:pt x="478" y="106"/>
                      <a:pt x="381" y="1"/>
                      <a:pt x="264" y="1"/>
                    </a:cubicBezTo>
                    <a:cubicBezTo>
                      <a:pt x="256" y="1"/>
                      <a:pt x="248" y="1"/>
                      <a:pt x="240" y="2"/>
                    </a:cubicBezTo>
                    <a:cubicBezTo>
                      <a:pt x="230" y="1"/>
                      <a:pt x="221"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3"/>
              <p:cNvSpPr/>
              <p:nvPr/>
            </p:nvSpPr>
            <p:spPr>
              <a:xfrm>
                <a:off x="1773297" y="2975501"/>
                <a:ext cx="14427" cy="14338"/>
              </a:xfrm>
              <a:custGeom>
                <a:avLst/>
                <a:gdLst/>
                <a:ahLst/>
                <a:cxnLst/>
                <a:rect l="l" t="t" r="r" b="b"/>
                <a:pathLst>
                  <a:path w="487" h="484" extrusionOk="0">
                    <a:moveTo>
                      <a:pt x="229" y="0"/>
                    </a:moveTo>
                    <a:cubicBezTo>
                      <a:pt x="100" y="0"/>
                      <a:pt x="17" y="106"/>
                      <a:pt x="17" y="225"/>
                    </a:cubicBezTo>
                    <a:cubicBezTo>
                      <a:pt x="1" y="396"/>
                      <a:pt x="126" y="484"/>
                      <a:pt x="250" y="484"/>
                    </a:cubicBezTo>
                    <a:cubicBezTo>
                      <a:pt x="369" y="484"/>
                      <a:pt x="486" y="404"/>
                      <a:pt x="478" y="241"/>
                    </a:cubicBezTo>
                    <a:cubicBezTo>
                      <a:pt x="478" y="113"/>
                      <a:pt x="383" y="2"/>
                      <a:pt x="256" y="2"/>
                    </a:cubicBezTo>
                    <a:cubicBezTo>
                      <a:pt x="246" y="1"/>
                      <a:pt x="237"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3"/>
              <p:cNvSpPr/>
              <p:nvPr/>
            </p:nvSpPr>
            <p:spPr>
              <a:xfrm>
                <a:off x="2342482" y="3029774"/>
                <a:ext cx="15583" cy="14813"/>
              </a:xfrm>
              <a:custGeom>
                <a:avLst/>
                <a:gdLst/>
                <a:ahLst/>
                <a:cxnLst/>
                <a:rect l="l" t="t" r="r" b="b"/>
                <a:pathLst>
                  <a:path w="526" h="500" extrusionOk="0">
                    <a:moveTo>
                      <a:pt x="255" y="0"/>
                    </a:moveTo>
                    <a:cubicBezTo>
                      <a:pt x="112" y="0"/>
                      <a:pt x="0" y="128"/>
                      <a:pt x="32" y="271"/>
                    </a:cubicBezTo>
                    <a:cubicBezTo>
                      <a:pt x="18" y="398"/>
                      <a:pt x="128" y="499"/>
                      <a:pt x="253" y="499"/>
                    </a:cubicBezTo>
                    <a:cubicBezTo>
                      <a:pt x="269" y="499"/>
                      <a:pt x="286" y="498"/>
                      <a:pt x="303" y="494"/>
                    </a:cubicBezTo>
                    <a:cubicBezTo>
                      <a:pt x="430" y="494"/>
                      <a:pt x="526" y="382"/>
                      <a:pt x="510" y="255"/>
                    </a:cubicBezTo>
                    <a:cubicBezTo>
                      <a:pt x="510" y="96"/>
                      <a:pt x="414" y="16"/>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3"/>
              <p:cNvSpPr/>
              <p:nvPr/>
            </p:nvSpPr>
            <p:spPr>
              <a:xfrm>
                <a:off x="1691561" y="3015109"/>
                <a:ext cx="16708" cy="13805"/>
              </a:xfrm>
              <a:custGeom>
                <a:avLst/>
                <a:gdLst/>
                <a:ahLst/>
                <a:cxnLst/>
                <a:rect l="l" t="t" r="r" b="b"/>
                <a:pathLst>
                  <a:path w="564" h="466" extrusionOk="0">
                    <a:moveTo>
                      <a:pt x="336" y="0"/>
                    </a:moveTo>
                    <a:cubicBezTo>
                      <a:pt x="327" y="0"/>
                      <a:pt x="318" y="1"/>
                      <a:pt x="309" y="2"/>
                    </a:cubicBezTo>
                    <a:cubicBezTo>
                      <a:pt x="1" y="17"/>
                      <a:pt x="20" y="465"/>
                      <a:pt x="311" y="465"/>
                    </a:cubicBezTo>
                    <a:cubicBezTo>
                      <a:pt x="320" y="465"/>
                      <a:pt x="330" y="465"/>
                      <a:pt x="340" y="464"/>
                    </a:cubicBezTo>
                    <a:cubicBezTo>
                      <a:pt x="500" y="448"/>
                      <a:pt x="563" y="352"/>
                      <a:pt x="563" y="209"/>
                    </a:cubicBezTo>
                    <a:cubicBezTo>
                      <a:pt x="549" y="91"/>
                      <a:pt x="452"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3"/>
              <p:cNvSpPr/>
              <p:nvPr/>
            </p:nvSpPr>
            <p:spPr>
              <a:xfrm>
                <a:off x="1441497" y="3783256"/>
                <a:ext cx="15909" cy="13331"/>
              </a:xfrm>
              <a:custGeom>
                <a:avLst/>
                <a:gdLst/>
                <a:ahLst/>
                <a:cxnLst/>
                <a:rect l="l" t="t" r="r" b="b"/>
                <a:pathLst>
                  <a:path w="537" h="450" extrusionOk="0">
                    <a:moveTo>
                      <a:pt x="322" y="1"/>
                    </a:moveTo>
                    <a:cubicBezTo>
                      <a:pt x="314" y="1"/>
                      <a:pt x="306" y="1"/>
                      <a:pt x="297" y="2"/>
                    </a:cubicBezTo>
                    <a:cubicBezTo>
                      <a:pt x="0" y="2"/>
                      <a:pt x="11" y="449"/>
                      <a:pt x="298" y="449"/>
                    </a:cubicBezTo>
                    <a:cubicBezTo>
                      <a:pt x="303" y="449"/>
                      <a:pt x="308" y="448"/>
                      <a:pt x="313" y="448"/>
                    </a:cubicBezTo>
                    <a:cubicBezTo>
                      <a:pt x="322" y="449"/>
                      <a:pt x="330" y="450"/>
                      <a:pt x="338" y="450"/>
                    </a:cubicBezTo>
                    <a:cubicBezTo>
                      <a:pt x="453" y="450"/>
                      <a:pt x="536" y="344"/>
                      <a:pt x="536" y="225"/>
                    </a:cubicBezTo>
                    <a:cubicBezTo>
                      <a:pt x="536" y="106"/>
                      <a:pt x="439"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3"/>
              <p:cNvSpPr/>
              <p:nvPr/>
            </p:nvSpPr>
            <p:spPr>
              <a:xfrm>
                <a:off x="2582978" y="3303272"/>
                <a:ext cx="14635" cy="13746"/>
              </a:xfrm>
              <a:custGeom>
                <a:avLst/>
                <a:gdLst/>
                <a:ahLst/>
                <a:cxnLst/>
                <a:rect l="l" t="t" r="r" b="b"/>
                <a:pathLst>
                  <a:path w="494" h="464" extrusionOk="0">
                    <a:moveTo>
                      <a:pt x="255" y="1"/>
                    </a:moveTo>
                    <a:cubicBezTo>
                      <a:pt x="128" y="1"/>
                      <a:pt x="16" y="96"/>
                      <a:pt x="16" y="223"/>
                    </a:cubicBezTo>
                    <a:cubicBezTo>
                      <a:pt x="0" y="367"/>
                      <a:pt x="112" y="462"/>
                      <a:pt x="239" y="462"/>
                    </a:cubicBezTo>
                    <a:cubicBezTo>
                      <a:pt x="248" y="463"/>
                      <a:pt x="258" y="464"/>
                      <a:pt x="267" y="464"/>
                    </a:cubicBezTo>
                    <a:cubicBezTo>
                      <a:pt x="384" y="464"/>
                      <a:pt x="492" y="372"/>
                      <a:pt x="478" y="239"/>
                    </a:cubicBezTo>
                    <a:cubicBezTo>
                      <a:pt x="494" y="112"/>
                      <a:pt x="382"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3"/>
              <p:cNvSpPr/>
              <p:nvPr/>
            </p:nvSpPr>
            <p:spPr>
              <a:xfrm>
                <a:off x="2622645" y="3383378"/>
                <a:ext cx="14101" cy="12887"/>
              </a:xfrm>
              <a:custGeom>
                <a:avLst/>
                <a:gdLst/>
                <a:ahLst/>
                <a:cxnLst/>
                <a:rect l="l" t="t" r="r" b="b"/>
                <a:pathLst>
                  <a:path w="476" h="435" extrusionOk="0">
                    <a:moveTo>
                      <a:pt x="226" y="1"/>
                    </a:moveTo>
                    <a:cubicBezTo>
                      <a:pt x="96" y="1"/>
                      <a:pt x="0" y="107"/>
                      <a:pt x="30" y="241"/>
                    </a:cubicBezTo>
                    <a:cubicBezTo>
                      <a:pt x="30" y="344"/>
                      <a:pt x="112" y="434"/>
                      <a:pt x="213" y="434"/>
                    </a:cubicBezTo>
                    <a:cubicBezTo>
                      <a:pt x="221" y="434"/>
                      <a:pt x="229" y="433"/>
                      <a:pt x="237" y="432"/>
                    </a:cubicBezTo>
                    <a:cubicBezTo>
                      <a:pt x="364" y="432"/>
                      <a:pt x="476" y="337"/>
                      <a:pt x="476" y="209"/>
                    </a:cubicBezTo>
                    <a:cubicBezTo>
                      <a:pt x="460" y="82"/>
                      <a:pt x="364" y="3"/>
                      <a:pt x="253" y="3"/>
                    </a:cubicBezTo>
                    <a:cubicBezTo>
                      <a:pt x="244" y="1"/>
                      <a:pt x="235"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3"/>
              <p:cNvSpPr/>
              <p:nvPr/>
            </p:nvSpPr>
            <p:spPr>
              <a:xfrm>
                <a:off x="1682792" y="4058176"/>
                <a:ext cx="17034" cy="13835"/>
              </a:xfrm>
              <a:custGeom>
                <a:avLst/>
                <a:gdLst/>
                <a:ahLst/>
                <a:cxnLst/>
                <a:rect l="l" t="t" r="r" b="b"/>
                <a:pathLst>
                  <a:path w="575" h="467" extrusionOk="0">
                    <a:moveTo>
                      <a:pt x="230" y="1"/>
                    </a:moveTo>
                    <a:cubicBezTo>
                      <a:pt x="113" y="1"/>
                      <a:pt x="16" y="106"/>
                      <a:pt x="16" y="225"/>
                    </a:cubicBezTo>
                    <a:cubicBezTo>
                      <a:pt x="1" y="345"/>
                      <a:pt x="99" y="465"/>
                      <a:pt x="217" y="465"/>
                    </a:cubicBezTo>
                    <a:cubicBezTo>
                      <a:pt x="224" y="465"/>
                      <a:pt x="231" y="465"/>
                      <a:pt x="239" y="464"/>
                    </a:cubicBezTo>
                    <a:cubicBezTo>
                      <a:pt x="253" y="466"/>
                      <a:pt x="266" y="467"/>
                      <a:pt x="279" y="467"/>
                    </a:cubicBezTo>
                    <a:cubicBezTo>
                      <a:pt x="565" y="467"/>
                      <a:pt x="574" y="1"/>
                      <a:pt x="282" y="1"/>
                    </a:cubicBezTo>
                    <a:cubicBezTo>
                      <a:pt x="273" y="1"/>
                      <a:pt x="264" y="1"/>
                      <a:pt x="254" y="2"/>
                    </a:cubicBezTo>
                    <a:cubicBezTo>
                      <a:pt x="246" y="1"/>
                      <a:pt x="238" y="1"/>
                      <a:pt x="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3"/>
              <p:cNvSpPr/>
              <p:nvPr/>
            </p:nvSpPr>
            <p:spPr>
              <a:xfrm>
                <a:off x="2642850" y="3519090"/>
                <a:ext cx="13716" cy="13450"/>
              </a:xfrm>
              <a:custGeom>
                <a:avLst/>
                <a:gdLst/>
                <a:ahLst/>
                <a:cxnLst/>
                <a:rect l="l" t="t" r="r" b="b"/>
                <a:pathLst>
                  <a:path w="463" h="454" extrusionOk="0">
                    <a:moveTo>
                      <a:pt x="211" y="0"/>
                    </a:moveTo>
                    <a:cubicBezTo>
                      <a:pt x="100" y="0"/>
                      <a:pt x="3" y="102"/>
                      <a:pt x="17" y="229"/>
                    </a:cubicBezTo>
                    <a:cubicBezTo>
                      <a:pt x="1" y="340"/>
                      <a:pt x="96" y="451"/>
                      <a:pt x="208" y="451"/>
                    </a:cubicBezTo>
                    <a:cubicBezTo>
                      <a:pt x="217" y="453"/>
                      <a:pt x="226" y="453"/>
                      <a:pt x="236" y="453"/>
                    </a:cubicBezTo>
                    <a:cubicBezTo>
                      <a:pt x="353" y="453"/>
                      <a:pt x="462" y="362"/>
                      <a:pt x="462" y="244"/>
                    </a:cubicBezTo>
                    <a:cubicBezTo>
                      <a:pt x="462" y="117"/>
                      <a:pt x="367" y="22"/>
                      <a:pt x="255" y="6"/>
                    </a:cubicBezTo>
                    <a:cubicBezTo>
                      <a:pt x="241" y="2"/>
                      <a:pt x="226"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3"/>
              <p:cNvSpPr/>
              <p:nvPr/>
            </p:nvSpPr>
            <p:spPr>
              <a:xfrm>
                <a:off x="1403251" y="3507862"/>
                <a:ext cx="15020" cy="13924"/>
              </a:xfrm>
              <a:custGeom>
                <a:avLst/>
                <a:gdLst/>
                <a:ahLst/>
                <a:cxnLst/>
                <a:rect l="l" t="t" r="r" b="b"/>
                <a:pathLst>
                  <a:path w="507" h="470" extrusionOk="0">
                    <a:moveTo>
                      <a:pt x="239" y="1"/>
                    </a:moveTo>
                    <a:cubicBezTo>
                      <a:pt x="122" y="1"/>
                      <a:pt x="14" y="92"/>
                      <a:pt x="29" y="210"/>
                    </a:cubicBezTo>
                    <a:cubicBezTo>
                      <a:pt x="0" y="352"/>
                      <a:pt x="99" y="469"/>
                      <a:pt x="223" y="469"/>
                    </a:cubicBezTo>
                    <a:cubicBezTo>
                      <a:pt x="238" y="469"/>
                      <a:pt x="252" y="468"/>
                      <a:pt x="267" y="464"/>
                    </a:cubicBezTo>
                    <a:cubicBezTo>
                      <a:pt x="276" y="465"/>
                      <a:pt x="284" y="466"/>
                      <a:pt x="292" y="466"/>
                    </a:cubicBezTo>
                    <a:cubicBezTo>
                      <a:pt x="408" y="466"/>
                      <a:pt x="505" y="361"/>
                      <a:pt x="490" y="241"/>
                    </a:cubicBezTo>
                    <a:cubicBezTo>
                      <a:pt x="506" y="114"/>
                      <a:pt x="395" y="3"/>
                      <a:pt x="267" y="3"/>
                    </a:cubicBezTo>
                    <a:cubicBezTo>
                      <a:pt x="258" y="2"/>
                      <a:pt x="24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3"/>
              <p:cNvSpPr/>
              <p:nvPr/>
            </p:nvSpPr>
            <p:spPr>
              <a:xfrm>
                <a:off x="2330039" y="4073699"/>
                <a:ext cx="16679" cy="13390"/>
              </a:xfrm>
              <a:custGeom>
                <a:avLst/>
                <a:gdLst/>
                <a:ahLst/>
                <a:cxnLst/>
                <a:rect l="l" t="t" r="r" b="b"/>
                <a:pathLst>
                  <a:path w="563" h="452" extrusionOk="0">
                    <a:moveTo>
                      <a:pt x="283" y="1"/>
                    </a:moveTo>
                    <a:cubicBezTo>
                      <a:pt x="0" y="1"/>
                      <a:pt x="4" y="451"/>
                      <a:pt x="282" y="451"/>
                    </a:cubicBezTo>
                    <a:cubicBezTo>
                      <a:pt x="290" y="451"/>
                      <a:pt x="299" y="450"/>
                      <a:pt x="309" y="449"/>
                    </a:cubicBezTo>
                    <a:cubicBezTo>
                      <a:pt x="318" y="450"/>
                      <a:pt x="327" y="451"/>
                      <a:pt x="336" y="451"/>
                    </a:cubicBezTo>
                    <a:cubicBezTo>
                      <a:pt x="452" y="451"/>
                      <a:pt x="548" y="359"/>
                      <a:pt x="548" y="226"/>
                    </a:cubicBezTo>
                    <a:cubicBezTo>
                      <a:pt x="563" y="107"/>
                      <a:pt x="466" y="2"/>
                      <a:pt x="349" y="2"/>
                    </a:cubicBezTo>
                    <a:cubicBezTo>
                      <a:pt x="341" y="2"/>
                      <a:pt x="333" y="3"/>
                      <a:pt x="325" y="4"/>
                    </a:cubicBezTo>
                    <a:cubicBezTo>
                      <a:pt x="310" y="2"/>
                      <a:pt x="29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3"/>
              <p:cNvSpPr/>
              <p:nvPr/>
            </p:nvSpPr>
            <p:spPr>
              <a:xfrm>
                <a:off x="2501864" y="3147503"/>
                <a:ext cx="13687" cy="12976"/>
              </a:xfrm>
              <a:custGeom>
                <a:avLst/>
                <a:gdLst/>
                <a:ahLst/>
                <a:cxnLst/>
                <a:rect l="l" t="t" r="r" b="b"/>
                <a:pathLst>
                  <a:path w="462" h="438" extrusionOk="0">
                    <a:moveTo>
                      <a:pt x="211" y="0"/>
                    </a:moveTo>
                    <a:cubicBezTo>
                      <a:pt x="100" y="0"/>
                      <a:pt x="2" y="100"/>
                      <a:pt x="16" y="213"/>
                    </a:cubicBezTo>
                    <a:cubicBezTo>
                      <a:pt x="0" y="340"/>
                      <a:pt x="96" y="436"/>
                      <a:pt x="223" y="436"/>
                    </a:cubicBezTo>
                    <a:cubicBezTo>
                      <a:pt x="233" y="437"/>
                      <a:pt x="242" y="437"/>
                      <a:pt x="251" y="437"/>
                    </a:cubicBezTo>
                    <a:cubicBezTo>
                      <a:pt x="366" y="437"/>
                      <a:pt x="462" y="347"/>
                      <a:pt x="462" y="229"/>
                    </a:cubicBezTo>
                    <a:cubicBezTo>
                      <a:pt x="462" y="117"/>
                      <a:pt x="382" y="6"/>
                      <a:pt x="255" y="6"/>
                    </a:cubicBezTo>
                    <a:cubicBezTo>
                      <a:pt x="240" y="2"/>
                      <a:pt x="225"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3"/>
              <p:cNvSpPr/>
              <p:nvPr/>
            </p:nvSpPr>
            <p:spPr>
              <a:xfrm>
                <a:off x="2252896" y="4113338"/>
                <a:ext cx="14161" cy="13450"/>
              </a:xfrm>
              <a:custGeom>
                <a:avLst/>
                <a:gdLst/>
                <a:ahLst/>
                <a:cxnLst/>
                <a:rect l="l" t="t" r="r" b="b"/>
                <a:pathLst>
                  <a:path w="478" h="454" extrusionOk="0">
                    <a:moveTo>
                      <a:pt x="267" y="1"/>
                    </a:moveTo>
                    <a:cubicBezTo>
                      <a:pt x="257" y="1"/>
                      <a:pt x="248" y="2"/>
                      <a:pt x="239" y="3"/>
                    </a:cubicBezTo>
                    <a:cubicBezTo>
                      <a:pt x="231" y="2"/>
                      <a:pt x="222" y="1"/>
                      <a:pt x="214" y="1"/>
                    </a:cubicBezTo>
                    <a:cubicBezTo>
                      <a:pt x="98" y="1"/>
                      <a:pt x="1" y="107"/>
                      <a:pt x="16" y="241"/>
                    </a:cubicBezTo>
                    <a:cubicBezTo>
                      <a:pt x="2" y="354"/>
                      <a:pt x="99" y="454"/>
                      <a:pt x="210" y="454"/>
                    </a:cubicBezTo>
                    <a:cubicBezTo>
                      <a:pt x="225" y="454"/>
                      <a:pt x="240" y="452"/>
                      <a:pt x="255" y="448"/>
                    </a:cubicBezTo>
                    <a:cubicBezTo>
                      <a:pt x="398" y="448"/>
                      <a:pt x="477" y="369"/>
                      <a:pt x="477" y="194"/>
                    </a:cubicBezTo>
                    <a:cubicBezTo>
                      <a:pt x="477" y="90"/>
                      <a:pt x="382"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3"/>
              <p:cNvSpPr/>
              <p:nvPr/>
            </p:nvSpPr>
            <p:spPr>
              <a:xfrm>
                <a:off x="1988019" y="2914651"/>
                <a:ext cx="14487" cy="12354"/>
              </a:xfrm>
              <a:custGeom>
                <a:avLst/>
                <a:gdLst/>
                <a:ahLst/>
                <a:cxnLst/>
                <a:rect l="l" t="t" r="r" b="b"/>
                <a:pathLst>
                  <a:path w="489" h="417" extrusionOk="0">
                    <a:moveTo>
                      <a:pt x="306" y="1"/>
                    </a:moveTo>
                    <a:cubicBezTo>
                      <a:pt x="298" y="1"/>
                      <a:pt x="290" y="1"/>
                      <a:pt x="282" y="3"/>
                    </a:cubicBezTo>
                    <a:cubicBezTo>
                      <a:pt x="1" y="3"/>
                      <a:pt x="11" y="417"/>
                      <a:pt x="282" y="417"/>
                    </a:cubicBezTo>
                    <a:cubicBezTo>
                      <a:pt x="287" y="417"/>
                      <a:pt x="293" y="417"/>
                      <a:pt x="298" y="416"/>
                    </a:cubicBezTo>
                    <a:cubicBezTo>
                      <a:pt x="409" y="401"/>
                      <a:pt x="489" y="305"/>
                      <a:pt x="489" y="194"/>
                    </a:cubicBezTo>
                    <a:cubicBezTo>
                      <a:pt x="459" y="90"/>
                      <a:pt x="40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3"/>
              <p:cNvSpPr/>
              <p:nvPr/>
            </p:nvSpPr>
            <p:spPr>
              <a:xfrm>
                <a:off x="1851121" y="2934055"/>
                <a:ext cx="12768" cy="12768"/>
              </a:xfrm>
              <a:custGeom>
                <a:avLst/>
                <a:gdLst/>
                <a:ahLst/>
                <a:cxnLst/>
                <a:rect l="l" t="t" r="r" b="b"/>
                <a:pathLst>
                  <a:path w="431" h="431" extrusionOk="0">
                    <a:moveTo>
                      <a:pt x="223" y="0"/>
                    </a:moveTo>
                    <a:cubicBezTo>
                      <a:pt x="112" y="0"/>
                      <a:pt x="16" y="96"/>
                      <a:pt x="0" y="207"/>
                    </a:cubicBezTo>
                    <a:cubicBezTo>
                      <a:pt x="0" y="354"/>
                      <a:pt x="110" y="430"/>
                      <a:pt x="218" y="430"/>
                    </a:cubicBezTo>
                    <a:cubicBezTo>
                      <a:pt x="321" y="430"/>
                      <a:pt x="422" y="362"/>
                      <a:pt x="430" y="223"/>
                    </a:cubicBezTo>
                    <a:cubicBezTo>
                      <a:pt x="430" y="96"/>
                      <a:pt x="350" y="32"/>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3"/>
              <p:cNvSpPr/>
              <p:nvPr/>
            </p:nvSpPr>
            <p:spPr>
              <a:xfrm>
                <a:off x="1622565" y="4038890"/>
                <a:ext cx="14961" cy="12354"/>
              </a:xfrm>
              <a:custGeom>
                <a:avLst/>
                <a:gdLst/>
                <a:ahLst/>
                <a:cxnLst/>
                <a:rect l="l" t="t" r="r" b="b"/>
                <a:pathLst>
                  <a:path w="505" h="417" extrusionOk="0">
                    <a:moveTo>
                      <a:pt x="282" y="0"/>
                    </a:moveTo>
                    <a:cubicBezTo>
                      <a:pt x="11" y="0"/>
                      <a:pt x="1" y="415"/>
                      <a:pt x="282" y="415"/>
                    </a:cubicBezTo>
                    <a:cubicBezTo>
                      <a:pt x="290" y="416"/>
                      <a:pt x="298" y="416"/>
                      <a:pt x="306" y="416"/>
                    </a:cubicBezTo>
                    <a:cubicBezTo>
                      <a:pt x="405" y="416"/>
                      <a:pt x="475" y="327"/>
                      <a:pt x="505" y="224"/>
                    </a:cubicBezTo>
                    <a:cubicBezTo>
                      <a:pt x="505" y="112"/>
                      <a:pt x="409" y="17"/>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3"/>
              <p:cNvSpPr/>
              <p:nvPr/>
            </p:nvSpPr>
            <p:spPr>
              <a:xfrm>
                <a:off x="1402806" y="3706883"/>
                <a:ext cx="14516" cy="12354"/>
              </a:xfrm>
              <a:custGeom>
                <a:avLst/>
                <a:gdLst/>
                <a:ahLst/>
                <a:cxnLst/>
                <a:rect l="l" t="t" r="r" b="b"/>
                <a:pathLst>
                  <a:path w="490" h="417" extrusionOk="0">
                    <a:moveTo>
                      <a:pt x="294" y="0"/>
                    </a:moveTo>
                    <a:cubicBezTo>
                      <a:pt x="285" y="0"/>
                      <a:pt x="276" y="1"/>
                      <a:pt x="266" y="2"/>
                    </a:cubicBezTo>
                    <a:cubicBezTo>
                      <a:pt x="1" y="2"/>
                      <a:pt x="11" y="416"/>
                      <a:pt x="283" y="416"/>
                    </a:cubicBezTo>
                    <a:cubicBezTo>
                      <a:pt x="288" y="416"/>
                      <a:pt x="293" y="416"/>
                      <a:pt x="298" y="416"/>
                    </a:cubicBezTo>
                    <a:cubicBezTo>
                      <a:pt x="410" y="400"/>
                      <a:pt x="489" y="304"/>
                      <a:pt x="489" y="193"/>
                    </a:cubicBezTo>
                    <a:cubicBezTo>
                      <a:pt x="460" y="90"/>
                      <a:pt x="403"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3"/>
              <p:cNvSpPr/>
              <p:nvPr/>
            </p:nvSpPr>
            <p:spPr>
              <a:xfrm>
                <a:off x="1384735" y="3568149"/>
                <a:ext cx="12768" cy="12413"/>
              </a:xfrm>
              <a:custGeom>
                <a:avLst/>
                <a:gdLst/>
                <a:ahLst/>
                <a:cxnLst/>
                <a:rect l="l" t="t" r="r" b="b"/>
                <a:pathLst>
                  <a:path w="431" h="419" extrusionOk="0">
                    <a:moveTo>
                      <a:pt x="213" y="1"/>
                    </a:moveTo>
                    <a:cubicBezTo>
                      <a:pt x="110" y="1"/>
                      <a:pt x="9" y="65"/>
                      <a:pt x="1" y="196"/>
                    </a:cubicBezTo>
                    <a:cubicBezTo>
                      <a:pt x="1" y="323"/>
                      <a:pt x="81" y="387"/>
                      <a:pt x="208" y="419"/>
                    </a:cubicBezTo>
                    <a:cubicBezTo>
                      <a:pt x="319" y="419"/>
                      <a:pt x="415" y="339"/>
                      <a:pt x="431" y="212"/>
                    </a:cubicBezTo>
                    <a:cubicBezTo>
                      <a:pt x="431" y="73"/>
                      <a:pt x="321"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3"/>
              <p:cNvSpPr/>
              <p:nvPr/>
            </p:nvSpPr>
            <p:spPr>
              <a:xfrm>
                <a:off x="2410530" y="4034654"/>
                <a:ext cx="14961" cy="12354"/>
              </a:xfrm>
              <a:custGeom>
                <a:avLst/>
                <a:gdLst/>
                <a:ahLst/>
                <a:cxnLst/>
                <a:rect l="l" t="t" r="r" b="b"/>
                <a:pathLst>
                  <a:path w="505" h="417" extrusionOk="0">
                    <a:moveTo>
                      <a:pt x="282" y="0"/>
                    </a:moveTo>
                    <a:cubicBezTo>
                      <a:pt x="11" y="0"/>
                      <a:pt x="1" y="399"/>
                      <a:pt x="266" y="414"/>
                    </a:cubicBezTo>
                    <a:cubicBezTo>
                      <a:pt x="275" y="415"/>
                      <a:pt x="285" y="416"/>
                      <a:pt x="293" y="416"/>
                    </a:cubicBezTo>
                    <a:cubicBezTo>
                      <a:pt x="405" y="416"/>
                      <a:pt x="475" y="327"/>
                      <a:pt x="505" y="223"/>
                    </a:cubicBezTo>
                    <a:cubicBezTo>
                      <a:pt x="489" y="96"/>
                      <a:pt x="409" y="0"/>
                      <a:pt x="298" y="0"/>
                    </a:cubicBezTo>
                    <a:cubicBezTo>
                      <a:pt x="292"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3"/>
              <p:cNvSpPr/>
              <p:nvPr/>
            </p:nvSpPr>
            <p:spPr>
              <a:xfrm>
                <a:off x="1518670" y="3154258"/>
                <a:ext cx="13242" cy="12768"/>
              </a:xfrm>
              <a:custGeom>
                <a:avLst/>
                <a:gdLst/>
                <a:ahLst/>
                <a:cxnLst/>
                <a:rect l="l" t="t" r="r" b="b"/>
                <a:pathLst>
                  <a:path w="447" h="431" extrusionOk="0">
                    <a:moveTo>
                      <a:pt x="239" y="1"/>
                    </a:moveTo>
                    <a:cubicBezTo>
                      <a:pt x="112" y="1"/>
                      <a:pt x="16" y="96"/>
                      <a:pt x="16" y="208"/>
                    </a:cubicBezTo>
                    <a:cubicBezTo>
                      <a:pt x="1" y="335"/>
                      <a:pt x="96" y="399"/>
                      <a:pt x="239" y="430"/>
                    </a:cubicBezTo>
                    <a:cubicBezTo>
                      <a:pt x="335" y="414"/>
                      <a:pt x="414" y="335"/>
                      <a:pt x="430" y="223"/>
                    </a:cubicBezTo>
                    <a:cubicBezTo>
                      <a:pt x="446" y="112"/>
                      <a:pt x="35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3"/>
              <p:cNvSpPr/>
              <p:nvPr/>
            </p:nvSpPr>
            <p:spPr>
              <a:xfrm>
                <a:off x="1523528" y="3942224"/>
                <a:ext cx="14990" cy="12294"/>
              </a:xfrm>
              <a:custGeom>
                <a:avLst/>
                <a:gdLst/>
                <a:ahLst/>
                <a:cxnLst/>
                <a:rect l="l" t="t" r="r" b="b"/>
                <a:pathLst>
                  <a:path w="506" h="415" extrusionOk="0">
                    <a:moveTo>
                      <a:pt x="282" y="0"/>
                    </a:moveTo>
                    <a:cubicBezTo>
                      <a:pt x="11" y="0"/>
                      <a:pt x="1" y="399"/>
                      <a:pt x="266" y="415"/>
                    </a:cubicBezTo>
                    <a:cubicBezTo>
                      <a:pt x="394" y="415"/>
                      <a:pt x="473" y="335"/>
                      <a:pt x="505" y="223"/>
                    </a:cubicBezTo>
                    <a:cubicBezTo>
                      <a:pt x="489" y="96"/>
                      <a:pt x="410" y="1"/>
                      <a:pt x="298" y="1"/>
                    </a:cubicBezTo>
                    <a:cubicBezTo>
                      <a:pt x="293" y="0"/>
                      <a:pt x="287"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3"/>
              <p:cNvSpPr/>
              <p:nvPr/>
            </p:nvSpPr>
            <p:spPr>
              <a:xfrm>
                <a:off x="1617706" y="3055221"/>
                <a:ext cx="13005" cy="12413"/>
              </a:xfrm>
              <a:custGeom>
                <a:avLst/>
                <a:gdLst/>
                <a:ahLst/>
                <a:cxnLst/>
                <a:rect l="l" t="t" r="r" b="b"/>
                <a:pathLst>
                  <a:path w="439" h="419" extrusionOk="0">
                    <a:moveTo>
                      <a:pt x="223" y="1"/>
                    </a:moveTo>
                    <a:cubicBezTo>
                      <a:pt x="96" y="33"/>
                      <a:pt x="0" y="96"/>
                      <a:pt x="16" y="224"/>
                    </a:cubicBezTo>
                    <a:cubicBezTo>
                      <a:pt x="24" y="355"/>
                      <a:pt x="125" y="419"/>
                      <a:pt x="226" y="419"/>
                    </a:cubicBezTo>
                    <a:cubicBezTo>
                      <a:pt x="332" y="419"/>
                      <a:pt x="438" y="347"/>
                      <a:pt x="430" y="208"/>
                    </a:cubicBezTo>
                    <a:cubicBezTo>
                      <a:pt x="414" y="81"/>
                      <a:pt x="334"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3"/>
              <p:cNvSpPr/>
              <p:nvPr/>
            </p:nvSpPr>
            <p:spPr>
              <a:xfrm>
                <a:off x="2176967" y="4153420"/>
                <a:ext cx="12768" cy="12828"/>
              </a:xfrm>
              <a:custGeom>
                <a:avLst/>
                <a:gdLst/>
                <a:ahLst/>
                <a:cxnLst/>
                <a:rect l="l" t="t" r="r" b="b"/>
                <a:pathLst>
                  <a:path w="431" h="433" extrusionOk="0">
                    <a:moveTo>
                      <a:pt x="199" y="1"/>
                    </a:moveTo>
                    <a:cubicBezTo>
                      <a:pt x="96" y="1"/>
                      <a:pt x="0" y="92"/>
                      <a:pt x="0" y="210"/>
                    </a:cubicBezTo>
                    <a:cubicBezTo>
                      <a:pt x="0" y="337"/>
                      <a:pt x="80" y="401"/>
                      <a:pt x="207" y="432"/>
                    </a:cubicBezTo>
                    <a:cubicBezTo>
                      <a:pt x="319" y="432"/>
                      <a:pt x="414" y="337"/>
                      <a:pt x="414" y="226"/>
                    </a:cubicBezTo>
                    <a:cubicBezTo>
                      <a:pt x="430" y="98"/>
                      <a:pt x="335" y="3"/>
                      <a:pt x="223" y="3"/>
                    </a:cubicBezTo>
                    <a:cubicBezTo>
                      <a:pt x="215" y="1"/>
                      <a:pt x="207"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3"/>
              <p:cNvSpPr/>
              <p:nvPr/>
            </p:nvSpPr>
            <p:spPr>
              <a:xfrm>
                <a:off x="2038322" y="4173624"/>
                <a:ext cx="12768" cy="12413"/>
              </a:xfrm>
              <a:custGeom>
                <a:avLst/>
                <a:gdLst/>
                <a:ahLst/>
                <a:cxnLst/>
                <a:rect l="l" t="t" r="r" b="b"/>
                <a:pathLst>
                  <a:path w="431" h="419" extrusionOk="0">
                    <a:moveTo>
                      <a:pt x="217" y="1"/>
                    </a:moveTo>
                    <a:cubicBezTo>
                      <a:pt x="110" y="1"/>
                      <a:pt x="1" y="73"/>
                      <a:pt x="1" y="212"/>
                    </a:cubicBezTo>
                    <a:cubicBezTo>
                      <a:pt x="16" y="323"/>
                      <a:pt x="96" y="403"/>
                      <a:pt x="239" y="419"/>
                    </a:cubicBezTo>
                    <a:cubicBezTo>
                      <a:pt x="335" y="371"/>
                      <a:pt x="430" y="323"/>
                      <a:pt x="414" y="196"/>
                    </a:cubicBezTo>
                    <a:cubicBezTo>
                      <a:pt x="414" y="65"/>
                      <a:pt x="317"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3"/>
              <p:cNvSpPr/>
              <p:nvPr/>
            </p:nvSpPr>
            <p:spPr>
              <a:xfrm>
                <a:off x="2186862" y="2913762"/>
                <a:ext cx="9924" cy="9065"/>
              </a:xfrm>
              <a:custGeom>
                <a:avLst/>
                <a:gdLst/>
                <a:ahLst/>
                <a:cxnLst/>
                <a:rect l="l" t="t" r="r" b="b"/>
                <a:pathLst>
                  <a:path w="335" h="306" extrusionOk="0">
                    <a:moveTo>
                      <a:pt x="160" y="1"/>
                    </a:moveTo>
                    <a:cubicBezTo>
                      <a:pt x="64" y="17"/>
                      <a:pt x="1" y="80"/>
                      <a:pt x="16" y="176"/>
                    </a:cubicBezTo>
                    <a:cubicBezTo>
                      <a:pt x="32" y="261"/>
                      <a:pt x="105" y="305"/>
                      <a:pt x="177" y="305"/>
                    </a:cubicBezTo>
                    <a:cubicBezTo>
                      <a:pt x="252" y="305"/>
                      <a:pt x="327" y="258"/>
                      <a:pt x="335" y="160"/>
                    </a:cubicBezTo>
                    <a:cubicBezTo>
                      <a:pt x="335" y="64"/>
                      <a:pt x="271"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3"/>
              <p:cNvSpPr/>
              <p:nvPr/>
            </p:nvSpPr>
            <p:spPr>
              <a:xfrm>
                <a:off x="2462582" y="3070241"/>
                <a:ext cx="11909" cy="9124"/>
              </a:xfrm>
              <a:custGeom>
                <a:avLst/>
                <a:gdLst/>
                <a:ahLst/>
                <a:cxnLst/>
                <a:rect l="l" t="t" r="r" b="b"/>
                <a:pathLst>
                  <a:path w="402" h="308" extrusionOk="0">
                    <a:moveTo>
                      <a:pt x="260" y="1"/>
                    </a:moveTo>
                    <a:cubicBezTo>
                      <a:pt x="250" y="1"/>
                      <a:pt x="240" y="2"/>
                      <a:pt x="228" y="3"/>
                    </a:cubicBezTo>
                    <a:cubicBezTo>
                      <a:pt x="223" y="3"/>
                      <a:pt x="218" y="3"/>
                      <a:pt x="213" y="3"/>
                    </a:cubicBezTo>
                    <a:cubicBezTo>
                      <a:pt x="0" y="3"/>
                      <a:pt x="9" y="308"/>
                      <a:pt x="200" y="308"/>
                    </a:cubicBezTo>
                    <a:cubicBezTo>
                      <a:pt x="209" y="308"/>
                      <a:pt x="218" y="307"/>
                      <a:pt x="228" y="306"/>
                    </a:cubicBezTo>
                    <a:cubicBezTo>
                      <a:pt x="236" y="307"/>
                      <a:pt x="244" y="308"/>
                      <a:pt x="252" y="308"/>
                    </a:cubicBezTo>
                    <a:cubicBezTo>
                      <a:pt x="337" y="308"/>
                      <a:pt x="402" y="234"/>
                      <a:pt x="387" y="147"/>
                    </a:cubicBezTo>
                    <a:cubicBezTo>
                      <a:pt x="373" y="61"/>
                      <a:pt x="34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3"/>
              <p:cNvSpPr/>
              <p:nvPr/>
            </p:nvSpPr>
            <p:spPr>
              <a:xfrm>
                <a:off x="2246763" y="2933581"/>
                <a:ext cx="9450" cy="8976"/>
              </a:xfrm>
              <a:custGeom>
                <a:avLst/>
                <a:gdLst/>
                <a:ahLst/>
                <a:cxnLst/>
                <a:rect l="l" t="t" r="r" b="b"/>
                <a:pathLst>
                  <a:path w="319" h="303" extrusionOk="0">
                    <a:moveTo>
                      <a:pt x="127" y="0"/>
                    </a:moveTo>
                    <a:cubicBezTo>
                      <a:pt x="64" y="16"/>
                      <a:pt x="0" y="80"/>
                      <a:pt x="0" y="159"/>
                    </a:cubicBezTo>
                    <a:cubicBezTo>
                      <a:pt x="8" y="255"/>
                      <a:pt x="80" y="303"/>
                      <a:pt x="153" y="303"/>
                    </a:cubicBezTo>
                    <a:cubicBezTo>
                      <a:pt x="227" y="303"/>
                      <a:pt x="302" y="255"/>
                      <a:pt x="318" y="159"/>
                    </a:cubicBezTo>
                    <a:cubicBezTo>
                      <a:pt x="302" y="64"/>
                      <a:pt x="255"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3"/>
              <p:cNvSpPr/>
              <p:nvPr/>
            </p:nvSpPr>
            <p:spPr>
              <a:xfrm>
                <a:off x="1784613" y="4157242"/>
                <a:ext cx="10902" cy="9480"/>
              </a:xfrm>
              <a:custGeom>
                <a:avLst/>
                <a:gdLst/>
                <a:ahLst/>
                <a:cxnLst/>
                <a:rect l="l" t="t" r="r" b="b"/>
                <a:pathLst>
                  <a:path w="368" h="320" extrusionOk="0">
                    <a:moveTo>
                      <a:pt x="166" y="1"/>
                    </a:moveTo>
                    <a:cubicBezTo>
                      <a:pt x="84" y="1"/>
                      <a:pt x="1" y="68"/>
                      <a:pt x="1" y="160"/>
                    </a:cubicBezTo>
                    <a:cubicBezTo>
                      <a:pt x="1" y="256"/>
                      <a:pt x="65" y="319"/>
                      <a:pt x="192" y="319"/>
                    </a:cubicBezTo>
                    <a:cubicBezTo>
                      <a:pt x="319" y="288"/>
                      <a:pt x="367" y="128"/>
                      <a:pt x="256" y="33"/>
                    </a:cubicBezTo>
                    <a:cubicBezTo>
                      <a:pt x="229" y="11"/>
                      <a:pt x="198"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3"/>
              <p:cNvSpPr/>
              <p:nvPr/>
            </p:nvSpPr>
            <p:spPr>
              <a:xfrm>
                <a:off x="1402806" y="3314559"/>
                <a:ext cx="10724" cy="9095"/>
              </a:xfrm>
              <a:custGeom>
                <a:avLst/>
                <a:gdLst/>
                <a:ahLst/>
                <a:cxnLst/>
                <a:rect l="l" t="t" r="r" b="b"/>
                <a:pathLst>
                  <a:path w="362" h="307" extrusionOk="0">
                    <a:moveTo>
                      <a:pt x="202" y="1"/>
                    </a:moveTo>
                    <a:cubicBezTo>
                      <a:pt x="11" y="1"/>
                      <a:pt x="1" y="273"/>
                      <a:pt x="187" y="304"/>
                    </a:cubicBezTo>
                    <a:cubicBezTo>
                      <a:pt x="199" y="306"/>
                      <a:pt x="210" y="307"/>
                      <a:pt x="221" y="307"/>
                    </a:cubicBezTo>
                    <a:cubicBezTo>
                      <a:pt x="297" y="307"/>
                      <a:pt x="348" y="256"/>
                      <a:pt x="362" y="145"/>
                    </a:cubicBezTo>
                    <a:cubicBezTo>
                      <a:pt x="362" y="65"/>
                      <a:pt x="298" y="2"/>
                      <a:pt x="219" y="2"/>
                    </a:cubicBezTo>
                    <a:cubicBezTo>
                      <a:pt x="213" y="1"/>
                      <a:pt x="208" y="1"/>
                      <a:pt x="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3"/>
              <p:cNvSpPr/>
              <p:nvPr/>
            </p:nvSpPr>
            <p:spPr>
              <a:xfrm>
                <a:off x="1366368" y="3433355"/>
                <a:ext cx="9865" cy="8591"/>
              </a:xfrm>
              <a:custGeom>
                <a:avLst/>
                <a:gdLst/>
                <a:ahLst/>
                <a:cxnLst/>
                <a:rect l="l" t="t" r="r" b="b"/>
                <a:pathLst>
                  <a:path w="333" h="290" extrusionOk="0">
                    <a:moveTo>
                      <a:pt x="188" y="0"/>
                    </a:moveTo>
                    <a:cubicBezTo>
                      <a:pt x="179" y="0"/>
                      <a:pt x="169" y="1"/>
                      <a:pt x="159" y="3"/>
                    </a:cubicBezTo>
                    <a:cubicBezTo>
                      <a:pt x="64" y="3"/>
                      <a:pt x="0" y="51"/>
                      <a:pt x="16" y="146"/>
                    </a:cubicBezTo>
                    <a:cubicBezTo>
                      <a:pt x="24" y="242"/>
                      <a:pt x="96" y="289"/>
                      <a:pt x="167" y="289"/>
                    </a:cubicBezTo>
                    <a:cubicBezTo>
                      <a:pt x="239" y="289"/>
                      <a:pt x="311" y="242"/>
                      <a:pt x="319" y="146"/>
                    </a:cubicBezTo>
                    <a:cubicBezTo>
                      <a:pt x="333" y="60"/>
                      <a:pt x="270" y="0"/>
                      <a:pt x="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3"/>
              <p:cNvSpPr/>
              <p:nvPr/>
            </p:nvSpPr>
            <p:spPr>
              <a:xfrm>
                <a:off x="2683880" y="3600351"/>
                <a:ext cx="10398" cy="9450"/>
              </a:xfrm>
              <a:custGeom>
                <a:avLst/>
                <a:gdLst/>
                <a:ahLst/>
                <a:cxnLst/>
                <a:rect l="l" t="t" r="r" b="b"/>
                <a:pathLst>
                  <a:path w="351" h="319" extrusionOk="0">
                    <a:moveTo>
                      <a:pt x="176" y="1"/>
                    </a:moveTo>
                    <a:cubicBezTo>
                      <a:pt x="1" y="32"/>
                      <a:pt x="1" y="303"/>
                      <a:pt x="192" y="319"/>
                    </a:cubicBezTo>
                    <a:cubicBezTo>
                      <a:pt x="287" y="319"/>
                      <a:pt x="351" y="239"/>
                      <a:pt x="351" y="160"/>
                    </a:cubicBezTo>
                    <a:cubicBezTo>
                      <a:pt x="335" y="64"/>
                      <a:pt x="287"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3"/>
              <p:cNvSpPr/>
              <p:nvPr/>
            </p:nvSpPr>
            <p:spPr>
              <a:xfrm>
                <a:off x="1566781" y="4020908"/>
                <a:ext cx="10398" cy="9125"/>
              </a:xfrm>
              <a:custGeom>
                <a:avLst/>
                <a:gdLst/>
                <a:ahLst/>
                <a:cxnLst/>
                <a:rect l="l" t="t" r="r" b="b"/>
                <a:pathLst>
                  <a:path w="351" h="308" extrusionOk="0">
                    <a:moveTo>
                      <a:pt x="184" y="0"/>
                    </a:moveTo>
                    <a:cubicBezTo>
                      <a:pt x="176" y="0"/>
                      <a:pt x="167" y="1"/>
                      <a:pt x="159" y="3"/>
                    </a:cubicBezTo>
                    <a:cubicBezTo>
                      <a:pt x="64" y="3"/>
                      <a:pt x="0" y="82"/>
                      <a:pt x="16" y="162"/>
                    </a:cubicBezTo>
                    <a:cubicBezTo>
                      <a:pt x="16" y="248"/>
                      <a:pt x="80" y="308"/>
                      <a:pt x="162" y="308"/>
                    </a:cubicBezTo>
                    <a:cubicBezTo>
                      <a:pt x="172" y="308"/>
                      <a:pt x="181" y="307"/>
                      <a:pt x="191" y="305"/>
                    </a:cubicBezTo>
                    <a:cubicBezTo>
                      <a:pt x="271" y="305"/>
                      <a:pt x="350" y="226"/>
                      <a:pt x="334" y="146"/>
                    </a:cubicBezTo>
                    <a:cubicBezTo>
                      <a:pt x="320" y="60"/>
                      <a:pt x="255"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3"/>
              <p:cNvSpPr/>
              <p:nvPr/>
            </p:nvSpPr>
            <p:spPr>
              <a:xfrm>
                <a:off x="2663617" y="3461232"/>
                <a:ext cx="11731" cy="10487"/>
              </a:xfrm>
              <a:custGeom>
                <a:avLst/>
                <a:gdLst/>
                <a:ahLst/>
                <a:cxnLst/>
                <a:rect l="l" t="t" r="r" b="b"/>
                <a:pathLst>
                  <a:path w="396" h="354" extrusionOk="0">
                    <a:moveTo>
                      <a:pt x="191" y="1"/>
                    </a:moveTo>
                    <a:cubicBezTo>
                      <a:pt x="80" y="1"/>
                      <a:pt x="0" y="96"/>
                      <a:pt x="32" y="208"/>
                    </a:cubicBezTo>
                    <a:cubicBezTo>
                      <a:pt x="32" y="293"/>
                      <a:pt x="96" y="354"/>
                      <a:pt x="178" y="354"/>
                    </a:cubicBezTo>
                    <a:cubicBezTo>
                      <a:pt x="187" y="354"/>
                      <a:pt x="197" y="353"/>
                      <a:pt x="207" y="351"/>
                    </a:cubicBezTo>
                    <a:cubicBezTo>
                      <a:pt x="214" y="352"/>
                      <a:pt x="221" y="353"/>
                      <a:pt x="228" y="353"/>
                    </a:cubicBezTo>
                    <a:cubicBezTo>
                      <a:pt x="328" y="353"/>
                      <a:pt x="396" y="249"/>
                      <a:pt x="366" y="160"/>
                    </a:cubicBezTo>
                    <a:cubicBezTo>
                      <a:pt x="366" y="65"/>
                      <a:pt x="287"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3"/>
              <p:cNvSpPr/>
              <p:nvPr/>
            </p:nvSpPr>
            <p:spPr>
              <a:xfrm>
                <a:off x="2647086" y="3719177"/>
                <a:ext cx="9480" cy="9539"/>
              </a:xfrm>
              <a:custGeom>
                <a:avLst/>
                <a:gdLst/>
                <a:ahLst/>
                <a:cxnLst/>
                <a:rect l="l" t="t" r="r" b="b"/>
                <a:pathLst>
                  <a:path w="320" h="322" extrusionOk="0">
                    <a:moveTo>
                      <a:pt x="160" y="1"/>
                    </a:moveTo>
                    <a:cubicBezTo>
                      <a:pt x="65" y="1"/>
                      <a:pt x="1" y="80"/>
                      <a:pt x="17" y="160"/>
                    </a:cubicBezTo>
                    <a:cubicBezTo>
                      <a:pt x="2" y="247"/>
                      <a:pt x="67" y="321"/>
                      <a:pt x="152" y="321"/>
                    </a:cubicBezTo>
                    <a:cubicBezTo>
                      <a:pt x="160" y="321"/>
                      <a:pt x="168" y="320"/>
                      <a:pt x="176" y="319"/>
                    </a:cubicBezTo>
                    <a:cubicBezTo>
                      <a:pt x="272" y="319"/>
                      <a:pt x="319" y="255"/>
                      <a:pt x="319" y="144"/>
                    </a:cubicBezTo>
                    <a:cubicBezTo>
                      <a:pt x="319" y="48"/>
                      <a:pt x="240"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3"/>
              <p:cNvSpPr/>
              <p:nvPr/>
            </p:nvSpPr>
            <p:spPr>
              <a:xfrm>
                <a:off x="1930013" y="2896254"/>
                <a:ext cx="11672" cy="9124"/>
              </a:xfrm>
              <a:custGeom>
                <a:avLst/>
                <a:gdLst/>
                <a:ahLst/>
                <a:cxnLst/>
                <a:rect l="l" t="t" r="r" b="b"/>
                <a:pathLst>
                  <a:path w="394" h="308" extrusionOk="0">
                    <a:moveTo>
                      <a:pt x="243" y="0"/>
                    </a:moveTo>
                    <a:cubicBezTo>
                      <a:pt x="235" y="0"/>
                      <a:pt x="227" y="1"/>
                      <a:pt x="218" y="3"/>
                    </a:cubicBezTo>
                    <a:cubicBezTo>
                      <a:pt x="213" y="2"/>
                      <a:pt x="209" y="2"/>
                      <a:pt x="204" y="2"/>
                    </a:cubicBezTo>
                    <a:cubicBezTo>
                      <a:pt x="5" y="2"/>
                      <a:pt x="1" y="307"/>
                      <a:pt x="204" y="307"/>
                    </a:cubicBezTo>
                    <a:cubicBezTo>
                      <a:pt x="214" y="307"/>
                      <a:pt x="224" y="307"/>
                      <a:pt x="234" y="305"/>
                    </a:cubicBezTo>
                    <a:cubicBezTo>
                      <a:pt x="330" y="305"/>
                      <a:pt x="393" y="257"/>
                      <a:pt x="393" y="130"/>
                    </a:cubicBezTo>
                    <a:cubicBezTo>
                      <a:pt x="379" y="59"/>
                      <a:pt x="314"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3"/>
              <p:cNvSpPr/>
              <p:nvPr/>
            </p:nvSpPr>
            <p:spPr>
              <a:xfrm>
                <a:off x="2627297" y="3778605"/>
                <a:ext cx="9924" cy="9510"/>
              </a:xfrm>
              <a:custGeom>
                <a:avLst/>
                <a:gdLst/>
                <a:ahLst/>
                <a:cxnLst/>
                <a:rect l="l" t="t" r="r" b="b"/>
                <a:pathLst>
                  <a:path w="335" h="321" extrusionOk="0">
                    <a:moveTo>
                      <a:pt x="160" y="0"/>
                    </a:moveTo>
                    <a:cubicBezTo>
                      <a:pt x="64" y="0"/>
                      <a:pt x="0" y="80"/>
                      <a:pt x="16" y="159"/>
                    </a:cubicBezTo>
                    <a:cubicBezTo>
                      <a:pt x="2" y="247"/>
                      <a:pt x="67" y="321"/>
                      <a:pt x="151" y="321"/>
                    </a:cubicBezTo>
                    <a:cubicBezTo>
                      <a:pt x="159" y="321"/>
                      <a:pt x="167" y="320"/>
                      <a:pt x="176" y="319"/>
                    </a:cubicBezTo>
                    <a:cubicBezTo>
                      <a:pt x="255" y="319"/>
                      <a:pt x="335" y="239"/>
                      <a:pt x="319" y="159"/>
                    </a:cubicBezTo>
                    <a:cubicBezTo>
                      <a:pt x="319" y="64"/>
                      <a:pt x="255"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3"/>
              <p:cNvSpPr/>
              <p:nvPr/>
            </p:nvSpPr>
            <p:spPr>
              <a:xfrm>
                <a:off x="1366368" y="3629058"/>
                <a:ext cx="9924" cy="9510"/>
              </a:xfrm>
              <a:custGeom>
                <a:avLst/>
                <a:gdLst/>
                <a:ahLst/>
                <a:cxnLst/>
                <a:rect l="l" t="t" r="r" b="b"/>
                <a:pathLst>
                  <a:path w="335" h="321" extrusionOk="0">
                    <a:moveTo>
                      <a:pt x="184" y="0"/>
                    </a:moveTo>
                    <a:cubicBezTo>
                      <a:pt x="176" y="0"/>
                      <a:pt x="168" y="1"/>
                      <a:pt x="159" y="2"/>
                    </a:cubicBezTo>
                    <a:cubicBezTo>
                      <a:pt x="80" y="2"/>
                      <a:pt x="0" y="66"/>
                      <a:pt x="16" y="162"/>
                    </a:cubicBezTo>
                    <a:cubicBezTo>
                      <a:pt x="0" y="257"/>
                      <a:pt x="80" y="321"/>
                      <a:pt x="175" y="321"/>
                    </a:cubicBezTo>
                    <a:cubicBezTo>
                      <a:pt x="271" y="321"/>
                      <a:pt x="334" y="241"/>
                      <a:pt x="334" y="162"/>
                    </a:cubicBezTo>
                    <a:cubicBezTo>
                      <a:pt x="334" y="74"/>
                      <a:pt x="268"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3"/>
              <p:cNvSpPr/>
              <p:nvPr/>
            </p:nvSpPr>
            <p:spPr>
              <a:xfrm>
                <a:off x="2666431" y="3659779"/>
                <a:ext cx="10191" cy="9361"/>
              </a:xfrm>
              <a:custGeom>
                <a:avLst/>
                <a:gdLst/>
                <a:ahLst/>
                <a:cxnLst/>
                <a:rect l="l" t="t" r="r" b="b"/>
                <a:pathLst>
                  <a:path w="344" h="316" extrusionOk="0">
                    <a:moveTo>
                      <a:pt x="160" y="0"/>
                    </a:moveTo>
                    <a:cubicBezTo>
                      <a:pt x="80" y="0"/>
                      <a:pt x="1" y="80"/>
                      <a:pt x="32" y="175"/>
                    </a:cubicBezTo>
                    <a:cubicBezTo>
                      <a:pt x="40" y="271"/>
                      <a:pt x="108" y="315"/>
                      <a:pt x="178" y="315"/>
                    </a:cubicBezTo>
                    <a:cubicBezTo>
                      <a:pt x="260" y="315"/>
                      <a:pt x="343" y="255"/>
                      <a:pt x="335" y="143"/>
                    </a:cubicBezTo>
                    <a:cubicBezTo>
                      <a:pt x="335" y="48"/>
                      <a:pt x="27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3"/>
              <p:cNvSpPr/>
              <p:nvPr/>
            </p:nvSpPr>
            <p:spPr>
              <a:xfrm>
                <a:off x="2490548" y="3994601"/>
                <a:ext cx="9924" cy="9036"/>
              </a:xfrm>
              <a:custGeom>
                <a:avLst/>
                <a:gdLst/>
                <a:ahLst/>
                <a:cxnLst/>
                <a:rect l="l" t="t" r="r" b="b"/>
                <a:pathLst>
                  <a:path w="335" h="305" extrusionOk="0">
                    <a:moveTo>
                      <a:pt x="174" y="1"/>
                    </a:moveTo>
                    <a:cubicBezTo>
                      <a:pt x="103" y="1"/>
                      <a:pt x="31" y="45"/>
                      <a:pt x="16" y="143"/>
                    </a:cubicBezTo>
                    <a:cubicBezTo>
                      <a:pt x="0" y="222"/>
                      <a:pt x="64" y="302"/>
                      <a:pt x="160" y="302"/>
                    </a:cubicBezTo>
                    <a:cubicBezTo>
                      <a:pt x="169" y="304"/>
                      <a:pt x="179" y="304"/>
                      <a:pt x="189" y="304"/>
                    </a:cubicBezTo>
                    <a:cubicBezTo>
                      <a:pt x="271" y="304"/>
                      <a:pt x="335" y="244"/>
                      <a:pt x="335" y="159"/>
                    </a:cubicBezTo>
                    <a:cubicBezTo>
                      <a:pt x="335" y="57"/>
                      <a:pt x="254"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3"/>
              <p:cNvSpPr/>
              <p:nvPr/>
            </p:nvSpPr>
            <p:spPr>
              <a:xfrm>
                <a:off x="2129804" y="2896254"/>
                <a:ext cx="11998" cy="9599"/>
              </a:xfrm>
              <a:custGeom>
                <a:avLst/>
                <a:gdLst/>
                <a:ahLst/>
                <a:cxnLst/>
                <a:rect l="l" t="t" r="r" b="b"/>
                <a:pathLst>
                  <a:path w="405" h="324" extrusionOk="0">
                    <a:moveTo>
                      <a:pt x="151" y="1"/>
                    </a:moveTo>
                    <a:cubicBezTo>
                      <a:pt x="67" y="1"/>
                      <a:pt x="2" y="75"/>
                      <a:pt x="16" y="162"/>
                    </a:cubicBezTo>
                    <a:cubicBezTo>
                      <a:pt x="1" y="242"/>
                      <a:pt x="80" y="321"/>
                      <a:pt x="160" y="321"/>
                    </a:cubicBezTo>
                    <a:cubicBezTo>
                      <a:pt x="170" y="322"/>
                      <a:pt x="179" y="323"/>
                      <a:pt x="188" y="323"/>
                    </a:cubicBezTo>
                    <a:cubicBezTo>
                      <a:pt x="395" y="323"/>
                      <a:pt x="404" y="2"/>
                      <a:pt x="191" y="2"/>
                    </a:cubicBezTo>
                    <a:cubicBezTo>
                      <a:pt x="186" y="2"/>
                      <a:pt x="181" y="2"/>
                      <a:pt x="176" y="3"/>
                    </a:cubicBezTo>
                    <a:cubicBezTo>
                      <a:pt x="167" y="1"/>
                      <a:pt x="159"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3"/>
              <p:cNvSpPr/>
              <p:nvPr/>
            </p:nvSpPr>
            <p:spPr>
              <a:xfrm>
                <a:off x="1540355" y="3096608"/>
                <a:ext cx="9717" cy="9184"/>
              </a:xfrm>
              <a:custGeom>
                <a:avLst/>
                <a:gdLst/>
                <a:ahLst/>
                <a:cxnLst/>
                <a:rect l="l" t="t" r="r" b="b"/>
                <a:pathLst>
                  <a:path w="328" h="310" extrusionOk="0">
                    <a:moveTo>
                      <a:pt x="163" y="1"/>
                    </a:moveTo>
                    <a:cubicBezTo>
                      <a:pt x="86" y="1"/>
                      <a:pt x="8" y="48"/>
                      <a:pt x="1" y="148"/>
                    </a:cubicBezTo>
                    <a:cubicBezTo>
                      <a:pt x="1" y="243"/>
                      <a:pt x="48" y="307"/>
                      <a:pt x="160" y="307"/>
                    </a:cubicBezTo>
                    <a:cubicBezTo>
                      <a:pt x="168" y="309"/>
                      <a:pt x="176" y="310"/>
                      <a:pt x="184" y="310"/>
                    </a:cubicBezTo>
                    <a:cubicBezTo>
                      <a:pt x="255" y="310"/>
                      <a:pt x="319" y="250"/>
                      <a:pt x="319" y="164"/>
                    </a:cubicBezTo>
                    <a:cubicBezTo>
                      <a:pt x="327" y="56"/>
                      <a:pt x="245"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3"/>
              <p:cNvSpPr/>
              <p:nvPr/>
            </p:nvSpPr>
            <p:spPr>
              <a:xfrm>
                <a:off x="1383817" y="3373779"/>
                <a:ext cx="9924" cy="9747"/>
              </a:xfrm>
              <a:custGeom>
                <a:avLst/>
                <a:gdLst/>
                <a:ahLst/>
                <a:cxnLst/>
                <a:rect l="l" t="t" r="r" b="b"/>
                <a:pathLst>
                  <a:path w="335" h="329" extrusionOk="0">
                    <a:moveTo>
                      <a:pt x="167" y="0"/>
                    </a:moveTo>
                    <a:cubicBezTo>
                      <a:pt x="84" y="0"/>
                      <a:pt x="0" y="56"/>
                      <a:pt x="16" y="167"/>
                    </a:cubicBezTo>
                    <a:cubicBezTo>
                      <a:pt x="1" y="255"/>
                      <a:pt x="67" y="329"/>
                      <a:pt x="151" y="329"/>
                    </a:cubicBezTo>
                    <a:cubicBezTo>
                      <a:pt x="159" y="329"/>
                      <a:pt x="167" y="328"/>
                      <a:pt x="175" y="327"/>
                    </a:cubicBezTo>
                    <a:cubicBezTo>
                      <a:pt x="271" y="311"/>
                      <a:pt x="334" y="263"/>
                      <a:pt x="318" y="167"/>
                    </a:cubicBezTo>
                    <a:cubicBezTo>
                      <a:pt x="334" y="56"/>
                      <a:pt x="251"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3"/>
              <p:cNvSpPr/>
              <p:nvPr/>
            </p:nvSpPr>
            <p:spPr>
              <a:xfrm>
                <a:off x="1843567" y="4177002"/>
                <a:ext cx="10398" cy="9569"/>
              </a:xfrm>
              <a:custGeom>
                <a:avLst/>
                <a:gdLst/>
                <a:ahLst/>
                <a:cxnLst/>
                <a:rect l="l" t="t" r="r" b="b"/>
                <a:pathLst>
                  <a:path w="351" h="323" extrusionOk="0">
                    <a:moveTo>
                      <a:pt x="163" y="0"/>
                    </a:moveTo>
                    <a:cubicBezTo>
                      <a:pt x="81" y="0"/>
                      <a:pt x="17" y="60"/>
                      <a:pt x="17" y="146"/>
                    </a:cubicBezTo>
                    <a:cubicBezTo>
                      <a:pt x="1" y="225"/>
                      <a:pt x="64" y="321"/>
                      <a:pt x="160" y="321"/>
                    </a:cubicBezTo>
                    <a:cubicBezTo>
                      <a:pt x="168" y="322"/>
                      <a:pt x="176" y="323"/>
                      <a:pt x="184" y="323"/>
                    </a:cubicBezTo>
                    <a:cubicBezTo>
                      <a:pt x="269" y="323"/>
                      <a:pt x="335" y="250"/>
                      <a:pt x="335" y="178"/>
                    </a:cubicBezTo>
                    <a:cubicBezTo>
                      <a:pt x="351" y="82"/>
                      <a:pt x="287" y="3"/>
                      <a:pt x="192" y="3"/>
                    </a:cubicBezTo>
                    <a:cubicBezTo>
                      <a:pt x="182" y="1"/>
                      <a:pt x="172"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3"/>
              <p:cNvSpPr/>
              <p:nvPr/>
            </p:nvSpPr>
            <p:spPr>
              <a:xfrm>
                <a:off x="2097750" y="4194510"/>
                <a:ext cx="11346" cy="9539"/>
              </a:xfrm>
              <a:custGeom>
                <a:avLst/>
                <a:gdLst/>
                <a:ahLst/>
                <a:cxnLst/>
                <a:rect l="l" t="t" r="r" b="b"/>
                <a:pathLst>
                  <a:path w="383" h="322" extrusionOk="0">
                    <a:moveTo>
                      <a:pt x="223" y="0"/>
                    </a:moveTo>
                    <a:cubicBezTo>
                      <a:pt x="32" y="0"/>
                      <a:pt x="0" y="287"/>
                      <a:pt x="191" y="319"/>
                    </a:cubicBezTo>
                    <a:cubicBezTo>
                      <a:pt x="201" y="320"/>
                      <a:pt x="211" y="321"/>
                      <a:pt x="220" y="321"/>
                    </a:cubicBezTo>
                    <a:cubicBezTo>
                      <a:pt x="302" y="321"/>
                      <a:pt x="366" y="261"/>
                      <a:pt x="366" y="176"/>
                    </a:cubicBezTo>
                    <a:cubicBezTo>
                      <a:pt x="382" y="80"/>
                      <a:pt x="318"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3"/>
              <p:cNvSpPr/>
              <p:nvPr/>
            </p:nvSpPr>
            <p:spPr>
              <a:xfrm>
                <a:off x="1902995" y="4196791"/>
                <a:ext cx="10398" cy="9599"/>
              </a:xfrm>
              <a:custGeom>
                <a:avLst/>
                <a:gdLst/>
                <a:ahLst/>
                <a:cxnLst/>
                <a:rect l="l" t="t" r="r" b="b"/>
                <a:pathLst>
                  <a:path w="351" h="324" extrusionOk="0">
                    <a:moveTo>
                      <a:pt x="188" y="1"/>
                    </a:moveTo>
                    <a:cubicBezTo>
                      <a:pt x="179" y="1"/>
                      <a:pt x="169" y="1"/>
                      <a:pt x="159" y="3"/>
                    </a:cubicBezTo>
                    <a:cubicBezTo>
                      <a:pt x="64" y="3"/>
                      <a:pt x="0" y="83"/>
                      <a:pt x="16" y="178"/>
                    </a:cubicBezTo>
                    <a:cubicBezTo>
                      <a:pt x="16" y="251"/>
                      <a:pt x="82" y="323"/>
                      <a:pt x="167" y="323"/>
                    </a:cubicBezTo>
                    <a:cubicBezTo>
                      <a:pt x="175" y="323"/>
                      <a:pt x="183" y="323"/>
                      <a:pt x="191" y="321"/>
                    </a:cubicBezTo>
                    <a:cubicBezTo>
                      <a:pt x="271" y="321"/>
                      <a:pt x="350" y="226"/>
                      <a:pt x="334" y="146"/>
                    </a:cubicBezTo>
                    <a:cubicBezTo>
                      <a:pt x="334" y="61"/>
                      <a:pt x="270"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3"/>
              <p:cNvSpPr/>
              <p:nvPr/>
            </p:nvSpPr>
            <p:spPr>
              <a:xfrm>
                <a:off x="1637496" y="2998075"/>
                <a:ext cx="8532" cy="8621"/>
              </a:xfrm>
              <a:custGeom>
                <a:avLst/>
                <a:gdLst/>
                <a:ahLst/>
                <a:cxnLst/>
                <a:rect l="l" t="t" r="r" b="b"/>
                <a:pathLst>
                  <a:path w="288" h="291" extrusionOk="0">
                    <a:moveTo>
                      <a:pt x="146" y="1"/>
                    </a:moveTo>
                    <a:cubicBezTo>
                      <a:pt x="81" y="1"/>
                      <a:pt x="30" y="46"/>
                      <a:pt x="17" y="115"/>
                    </a:cubicBezTo>
                    <a:cubicBezTo>
                      <a:pt x="1" y="211"/>
                      <a:pt x="64" y="243"/>
                      <a:pt x="160" y="290"/>
                    </a:cubicBezTo>
                    <a:cubicBezTo>
                      <a:pt x="208" y="243"/>
                      <a:pt x="287" y="227"/>
                      <a:pt x="287" y="147"/>
                    </a:cubicBezTo>
                    <a:cubicBezTo>
                      <a:pt x="287" y="84"/>
                      <a:pt x="239" y="20"/>
                      <a:pt x="176" y="4"/>
                    </a:cubicBezTo>
                    <a:cubicBezTo>
                      <a:pt x="166" y="2"/>
                      <a:pt x="156" y="1"/>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3"/>
              <p:cNvSpPr/>
              <p:nvPr/>
            </p:nvSpPr>
            <p:spPr>
              <a:xfrm>
                <a:off x="2070909" y="2876909"/>
                <a:ext cx="8947" cy="8651"/>
              </a:xfrm>
              <a:custGeom>
                <a:avLst/>
                <a:gdLst/>
                <a:ahLst/>
                <a:cxnLst/>
                <a:rect l="l" t="t" r="r" b="b"/>
                <a:pathLst>
                  <a:path w="302" h="292" extrusionOk="0">
                    <a:moveTo>
                      <a:pt x="134" y="1"/>
                    </a:moveTo>
                    <a:cubicBezTo>
                      <a:pt x="66" y="1"/>
                      <a:pt x="15" y="59"/>
                      <a:pt x="15" y="131"/>
                    </a:cubicBezTo>
                    <a:cubicBezTo>
                      <a:pt x="0" y="218"/>
                      <a:pt x="65" y="292"/>
                      <a:pt x="137" y="292"/>
                    </a:cubicBezTo>
                    <a:cubicBezTo>
                      <a:pt x="144" y="292"/>
                      <a:pt x="151" y="291"/>
                      <a:pt x="158" y="290"/>
                    </a:cubicBezTo>
                    <a:cubicBezTo>
                      <a:pt x="238" y="274"/>
                      <a:pt x="301" y="210"/>
                      <a:pt x="301" y="146"/>
                    </a:cubicBezTo>
                    <a:cubicBezTo>
                      <a:pt x="301" y="67"/>
                      <a:pt x="238" y="3"/>
                      <a:pt x="158" y="3"/>
                    </a:cubicBezTo>
                    <a:cubicBezTo>
                      <a:pt x="150" y="2"/>
                      <a:pt x="142"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3"/>
              <p:cNvSpPr/>
              <p:nvPr/>
            </p:nvSpPr>
            <p:spPr>
              <a:xfrm>
                <a:off x="1345541" y="3493168"/>
                <a:ext cx="10458" cy="8265"/>
              </a:xfrm>
              <a:custGeom>
                <a:avLst/>
                <a:gdLst/>
                <a:ahLst/>
                <a:cxnLst/>
                <a:rect l="l" t="t" r="r" b="b"/>
                <a:pathLst>
                  <a:path w="353" h="279" extrusionOk="0">
                    <a:moveTo>
                      <a:pt x="171" y="1"/>
                    </a:moveTo>
                    <a:cubicBezTo>
                      <a:pt x="6" y="1"/>
                      <a:pt x="1" y="276"/>
                      <a:pt x="180" y="276"/>
                    </a:cubicBezTo>
                    <a:cubicBezTo>
                      <a:pt x="184" y="276"/>
                      <a:pt x="189" y="276"/>
                      <a:pt x="194" y="276"/>
                    </a:cubicBezTo>
                    <a:cubicBezTo>
                      <a:pt x="204" y="278"/>
                      <a:pt x="213" y="278"/>
                      <a:pt x="222" y="278"/>
                    </a:cubicBezTo>
                    <a:cubicBezTo>
                      <a:pt x="299" y="278"/>
                      <a:pt x="339" y="220"/>
                      <a:pt x="353" y="149"/>
                    </a:cubicBezTo>
                    <a:cubicBezTo>
                      <a:pt x="353" y="69"/>
                      <a:pt x="289" y="5"/>
                      <a:pt x="210" y="5"/>
                    </a:cubicBezTo>
                    <a:cubicBezTo>
                      <a:pt x="196" y="2"/>
                      <a:pt x="183"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3"/>
              <p:cNvSpPr/>
              <p:nvPr/>
            </p:nvSpPr>
            <p:spPr>
              <a:xfrm>
                <a:off x="2606500" y="3836462"/>
                <a:ext cx="10458" cy="8265"/>
              </a:xfrm>
              <a:custGeom>
                <a:avLst/>
                <a:gdLst/>
                <a:ahLst/>
                <a:cxnLst/>
                <a:rect l="l" t="t" r="r" b="b"/>
                <a:pathLst>
                  <a:path w="353" h="279" extrusionOk="0">
                    <a:moveTo>
                      <a:pt x="186" y="0"/>
                    </a:moveTo>
                    <a:cubicBezTo>
                      <a:pt x="19" y="0"/>
                      <a:pt x="1" y="276"/>
                      <a:pt x="179" y="276"/>
                    </a:cubicBezTo>
                    <a:cubicBezTo>
                      <a:pt x="184" y="276"/>
                      <a:pt x="188" y="276"/>
                      <a:pt x="193" y="276"/>
                    </a:cubicBezTo>
                    <a:cubicBezTo>
                      <a:pt x="201" y="277"/>
                      <a:pt x="210" y="278"/>
                      <a:pt x="217" y="278"/>
                    </a:cubicBezTo>
                    <a:cubicBezTo>
                      <a:pt x="285" y="278"/>
                      <a:pt x="336" y="220"/>
                      <a:pt x="336" y="148"/>
                    </a:cubicBezTo>
                    <a:cubicBezTo>
                      <a:pt x="352" y="69"/>
                      <a:pt x="289" y="5"/>
                      <a:pt x="225" y="5"/>
                    </a:cubicBezTo>
                    <a:cubicBezTo>
                      <a:pt x="211" y="2"/>
                      <a:pt x="198" y="0"/>
                      <a:pt x="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3"/>
              <p:cNvSpPr/>
              <p:nvPr/>
            </p:nvSpPr>
            <p:spPr>
              <a:xfrm>
                <a:off x="2366537" y="2974049"/>
                <a:ext cx="8028" cy="8117"/>
              </a:xfrm>
              <a:custGeom>
                <a:avLst/>
                <a:gdLst/>
                <a:ahLst/>
                <a:cxnLst/>
                <a:rect l="l" t="t" r="r" b="b"/>
                <a:pathLst>
                  <a:path w="271" h="274" extrusionOk="0">
                    <a:moveTo>
                      <a:pt x="137" y="0"/>
                    </a:moveTo>
                    <a:cubicBezTo>
                      <a:pt x="128" y="0"/>
                      <a:pt x="120" y="1"/>
                      <a:pt x="112" y="3"/>
                    </a:cubicBezTo>
                    <a:cubicBezTo>
                      <a:pt x="48" y="19"/>
                      <a:pt x="0" y="67"/>
                      <a:pt x="0" y="131"/>
                    </a:cubicBezTo>
                    <a:cubicBezTo>
                      <a:pt x="0" y="210"/>
                      <a:pt x="48" y="258"/>
                      <a:pt x="143" y="274"/>
                    </a:cubicBezTo>
                    <a:cubicBezTo>
                      <a:pt x="191" y="242"/>
                      <a:pt x="271" y="210"/>
                      <a:pt x="255" y="115"/>
                    </a:cubicBezTo>
                    <a:cubicBezTo>
                      <a:pt x="255" y="45"/>
                      <a:pt x="194"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3"/>
              <p:cNvSpPr/>
              <p:nvPr/>
            </p:nvSpPr>
            <p:spPr>
              <a:xfrm>
                <a:off x="2394829" y="4094081"/>
                <a:ext cx="8502" cy="8502"/>
              </a:xfrm>
              <a:custGeom>
                <a:avLst/>
                <a:gdLst/>
                <a:ahLst/>
                <a:cxnLst/>
                <a:rect l="l" t="t" r="r" b="b"/>
                <a:pathLst>
                  <a:path w="287" h="287" extrusionOk="0">
                    <a:moveTo>
                      <a:pt x="143" y="0"/>
                    </a:moveTo>
                    <a:cubicBezTo>
                      <a:pt x="72" y="0"/>
                      <a:pt x="0" y="48"/>
                      <a:pt x="0" y="143"/>
                    </a:cubicBezTo>
                    <a:cubicBezTo>
                      <a:pt x="0" y="223"/>
                      <a:pt x="48" y="271"/>
                      <a:pt x="159" y="287"/>
                    </a:cubicBezTo>
                    <a:cubicBezTo>
                      <a:pt x="223" y="271"/>
                      <a:pt x="271" y="207"/>
                      <a:pt x="287" y="143"/>
                    </a:cubicBezTo>
                    <a:cubicBezTo>
                      <a:pt x="287" y="48"/>
                      <a:pt x="215"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3"/>
              <p:cNvSpPr/>
              <p:nvPr/>
            </p:nvSpPr>
            <p:spPr>
              <a:xfrm>
                <a:off x="1443215" y="3196710"/>
                <a:ext cx="9006" cy="7643"/>
              </a:xfrm>
              <a:custGeom>
                <a:avLst/>
                <a:gdLst/>
                <a:ahLst/>
                <a:cxnLst/>
                <a:rect l="l" t="t" r="r" b="b"/>
                <a:pathLst>
                  <a:path w="304" h="258" extrusionOk="0">
                    <a:moveTo>
                      <a:pt x="176" y="0"/>
                    </a:moveTo>
                    <a:cubicBezTo>
                      <a:pt x="17" y="0"/>
                      <a:pt x="1" y="239"/>
                      <a:pt x="160" y="255"/>
                    </a:cubicBezTo>
                    <a:cubicBezTo>
                      <a:pt x="168" y="257"/>
                      <a:pt x="176" y="257"/>
                      <a:pt x="184" y="257"/>
                    </a:cubicBezTo>
                    <a:cubicBezTo>
                      <a:pt x="249" y="257"/>
                      <a:pt x="289" y="200"/>
                      <a:pt x="303" y="143"/>
                    </a:cubicBezTo>
                    <a:cubicBezTo>
                      <a:pt x="303" y="64"/>
                      <a:pt x="23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3"/>
              <p:cNvSpPr/>
              <p:nvPr/>
            </p:nvSpPr>
            <p:spPr>
              <a:xfrm>
                <a:off x="2590502" y="3896423"/>
                <a:ext cx="8058" cy="7643"/>
              </a:xfrm>
              <a:custGeom>
                <a:avLst/>
                <a:gdLst/>
                <a:ahLst/>
                <a:cxnLst/>
                <a:rect l="l" t="t" r="r" b="b"/>
                <a:pathLst>
                  <a:path w="272" h="258" extrusionOk="0">
                    <a:moveTo>
                      <a:pt x="153" y="0"/>
                    </a:moveTo>
                    <a:cubicBezTo>
                      <a:pt x="145" y="0"/>
                      <a:pt x="137" y="1"/>
                      <a:pt x="128" y="3"/>
                    </a:cubicBezTo>
                    <a:cubicBezTo>
                      <a:pt x="65" y="19"/>
                      <a:pt x="1" y="66"/>
                      <a:pt x="17" y="146"/>
                    </a:cubicBezTo>
                    <a:cubicBezTo>
                      <a:pt x="24" y="222"/>
                      <a:pt x="82" y="258"/>
                      <a:pt x="141" y="258"/>
                    </a:cubicBezTo>
                    <a:cubicBezTo>
                      <a:pt x="206" y="258"/>
                      <a:pt x="271" y="214"/>
                      <a:pt x="271" y="130"/>
                    </a:cubicBezTo>
                    <a:cubicBezTo>
                      <a:pt x="271" y="59"/>
                      <a:pt x="22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3"/>
              <p:cNvSpPr/>
              <p:nvPr/>
            </p:nvSpPr>
            <p:spPr>
              <a:xfrm>
                <a:off x="1467744" y="3924715"/>
                <a:ext cx="8976" cy="7703"/>
              </a:xfrm>
              <a:custGeom>
                <a:avLst/>
                <a:gdLst/>
                <a:ahLst/>
                <a:cxnLst/>
                <a:rect l="l" t="t" r="r" b="b"/>
                <a:pathLst>
                  <a:path w="303" h="260" extrusionOk="0">
                    <a:moveTo>
                      <a:pt x="180" y="1"/>
                    </a:moveTo>
                    <a:cubicBezTo>
                      <a:pt x="173" y="1"/>
                      <a:pt x="167" y="1"/>
                      <a:pt x="160" y="3"/>
                    </a:cubicBezTo>
                    <a:cubicBezTo>
                      <a:pt x="0" y="19"/>
                      <a:pt x="0" y="241"/>
                      <a:pt x="160" y="257"/>
                    </a:cubicBezTo>
                    <a:cubicBezTo>
                      <a:pt x="168" y="259"/>
                      <a:pt x="176" y="260"/>
                      <a:pt x="183" y="260"/>
                    </a:cubicBezTo>
                    <a:cubicBezTo>
                      <a:pt x="249" y="260"/>
                      <a:pt x="289" y="200"/>
                      <a:pt x="303" y="114"/>
                    </a:cubicBezTo>
                    <a:cubicBezTo>
                      <a:pt x="274" y="71"/>
                      <a:pt x="245"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3"/>
              <p:cNvSpPr/>
              <p:nvPr/>
            </p:nvSpPr>
            <p:spPr>
              <a:xfrm>
                <a:off x="1666736" y="4120477"/>
                <a:ext cx="8058" cy="8058"/>
              </a:xfrm>
              <a:custGeom>
                <a:avLst/>
                <a:gdLst/>
                <a:ahLst/>
                <a:cxnLst/>
                <a:rect l="l" t="t" r="r" b="b"/>
                <a:pathLst>
                  <a:path w="272" h="272" extrusionOk="0">
                    <a:moveTo>
                      <a:pt x="144" y="0"/>
                    </a:moveTo>
                    <a:cubicBezTo>
                      <a:pt x="48" y="16"/>
                      <a:pt x="1" y="64"/>
                      <a:pt x="1" y="144"/>
                    </a:cubicBezTo>
                    <a:cubicBezTo>
                      <a:pt x="1" y="191"/>
                      <a:pt x="48" y="255"/>
                      <a:pt x="112" y="271"/>
                    </a:cubicBezTo>
                    <a:cubicBezTo>
                      <a:pt x="192" y="271"/>
                      <a:pt x="255" y="223"/>
                      <a:pt x="271" y="144"/>
                    </a:cubicBezTo>
                    <a:cubicBezTo>
                      <a:pt x="271" y="64"/>
                      <a:pt x="223" y="16"/>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3"/>
              <p:cNvSpPr/>
              <p:nvPr/>
            </p:nvSpPr>
            <p:spPr>
              <a:xfrm>
                <a:off x="2643620" y="3325905"/>
                <a:ext cx="10576" cy="8591"/>
              </a:xfrm>
              <a:custGeom>
                <a:avLst/>
                <a:gdLst/>
                <a:ahLst/>
                <a:cxnLst/>
                <a:rect l="l" t="t" r="r" b="b"/>
                <a:pathLst>
                  <a:path w="357" h="290" extrusionOk="0">
                    <a:moveTo>
                      <a:pt x="198" y="1"/>
                    </a:moveTo>
                    <a:cubicBezTo>
                      <a:pt x="0" y="1"/>
                      <a:pt x="20" y="289"/>
                      <a:pt x="201" y="289"/>
                    </a:cubicBezTo>
                    <a:cubicBezTo>
                      <a:pt x="210" y="289"/>
                      <a:pt x="220" y="289"/>
                      <a:pt x="229" y="287"/>
                    </a:cubicBezTo>
                    <a:cubicBezTo>
                      <a:pt x="309" y="271"/>
                      <a:pt x="357" y="208"/>
                      <a:pt x="357" y="112"/>
                    </a:cubicBezTo>
                    <a:cubicBezTo>
                      <a:pt x="341" y="48"/>
                      <a:pt x="27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3"/>
              <p:cNvSpPr/>
              <p:nvPr/>
            </p:nvSpPr>
            <p:spPr>
              <a:xfrm>
                <a:off x="2562507" y="3167411"/>
                <a:ext cx="10576" cy="8562"/>
              </a:xfrm>
              <a:custGeom>
                <a:avLst/>
                <a:gdLst/>
                <a:ahLst/>
                <a:cxnLst/>
                <a:rect l="l" t="t" r="r" b="b"/>
                <a:pathLst>
                  <a:path w="357" h="289" extrusionOk="0">
                    <a:moveTo>
                      <a:pt x="185" y="0"/>
                    </a:moveTo>
                    <a:cubicBezTo>
                      <a:pt x="6" y="0"/>
                      <a:pt x="1" y="289"/>
                      <a:pt x="198" y="289"/>
                    </a:cubicBezTo>
                    <a:cubicBezTo>
                      <a:pt x="277" y="289"/>
                      <a:pt x="341" y="225"/>
                      <a:pt x="341" y="146"/>
                    </a:cubicBezTo>
                    <a:cubicBezTo>
                      <a:pt x="357" y="82"/>
                      <a:pt x="293" y="2"/>
                      <a:pt x="214" y="2"/>
                    </a:cubicBezTo>
                    <a:cubicBezTo>
                      <a:pt x="204" y="1"/>
                      <a:pt x="194"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3"/>
              <p:cNvSpPr/>
              <p:nvPr/>
            </p:nvSpPr>
            <p:spPr>
              <a:xfrm>
                <a:off x="2313657" y="4135556"/>
                <a:ext cx="10458" cy="8650"/>
              </a:xfrm>
              <a:custGeom>
                <a:avLst/>
                <a:gdLst/>
                <a:ahLst/>
                <a:cxnLst/>
                <a:rect l="l" t="t" r="r" b="b"/>
                <a:pathLst>
                  <a:path w="353" h="292" extrusionOk="0">
                    <a:moveTo>
                      <a:pt x="193" y="1"/>
                    </a:moveTo>
                    <a:cubicBezTo>
                      <a:pt x="0" y="1"/>
                      <a:pt x="15" y="292"/>
                      <a:pt x="186" y="292"/>
                    </a:cubicBezTo>
                    <a:cubicBezTo>
                      <a:pt x="198" y="292"/>
                      <a:pt x="211" y="290"/>
                      <a:pt x="225" y="287"/>
                    </a:cubicBezTo>
                    <a:cubicBezTo>
                      <a:pt x="305" y="271"/>
                      <a:pt x="353" y="208"/>
                      <a:pt x="353" y="128"/>
                    </a:cubicBezTo>
                    <a:cubicBezTo>
                      <a:pt x="321" y="49"/>
                      <a:pt x="28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3"/>
              <p:cNvSpPr/>
              <p:nvPr/>
            </p:nvSpPr>
            <p:spPr>
              <a:xfrm>
                <a:off x="1725452" y="4139822"/>
                <a:ext cx="9213" cy="9036"/>
              </a:xfrm>
              <a:custGeom>
                <a:avLst/>
                <a:gdLst/>
                <a:ahLst/>
                <a:cxnLst/>
                <a:rect l="l" t="t" r="r" b="b"/>
                <a:pathLst>
                  <a:path w="311" h="305" extrusionOk="0">
                    <a:moveTo>
                      <a:pt x="152" y="0"/>
                    </a:moveTo>
                    <a:cubicBezTo>
                      <a:pt x="72" y="0"/>
                      <a:pt x="8" y="64"/>
                      <a:pt x="8" y="143"/>
                    </a:cubicBezTo>
                    <a:cubicBezTo>
                      <a:pt x="0" y="253"/>
                      <a:pt x="77" y="305"/>
                      <a:pt x="153" y="305"/>
                    </a:cubicBezTo>
                    <a:cubicBezTo>
                      <a:pt x="232" y="305"/>
                      <a:pt x="311" y="249"/>
                      <a:pt x="295" y="143"/>
                    </a:cubicBezTo>
                    <a:cubicBezTo>
                      <a:pt x="279" y="64"/>
                      <a:pt x="215"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3"/>
              <p:cNvSpPr/>
              <p:nvPr/>
            </p:nvSpPr>
            <p:spPr>
              <a:xfrm>
                <a:off x="1388053" y="3768236"/>
                <a:ext cx="9450" cy="8117"/>
              </a:xfrm>
              <a:custGeom>
                <a:avLst/>
                <a:gdLst/>
                <a:ahLst/>
                <a:cxnLst/>
                <a:rect l="l" t="t" r="r" b="b"/>
                <a:pathLst>
                  <a:path w="319" h="274" extrusionOk="0">
                    <a:moveTo>
                      <a:pt x="175" y="0"/>
                    </a:moveTo>
                    <a:cubicBezTo>
                      <a:pt x="16" y="16"/>
                      <a:pt x="0" y="239"/>
                      <a:pt x="160" y="271"/>
                    </a:cubicBezTo>
                    <a:cubicBezTo>
                      <a:pt x="168" y="272"/>
                      <a:pt x="176" y="273"/>
                      <a:pt x="183" y="273"/>
                    </a:cubicBezTo>
                    <a:cubicBezTo>
                      <a:pt x="249" y="273"/>
                      <a:pt x="290" y="213"/>
                      <a:pt x="319" y="127"/>
                    </a:cubicBezTo>
                    <a:cubicBezTo>
                      <a:pt x="287" y="80"/>
                      <a:pt x="271" y="16"/>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3"/>
              <p:cNvSpPr/>
              <p:nvPr/>
            </p:nvSpPr>
            <p:spPr>
              <a:xfrm>
                <a:off x="1716239" y="2958081"/>
                <a:ext cx="9480" cy="8769"/>
              </a:xfrm>
              <a:custGeom>
                <a:avLst/>
                <a:gdLst/>
                <a:ahLst/>
                <a:cxnLst/>
                <a:rect l="l" t="t" r="r" b="b"/>
                <a:pathLst>
                  <a:path w="320" h="296" extrusionOk="0">
                    <a:moveTo>
                      <a:pt x="160" y="1"/>
                    </a:moveTo>
                    <a:cubicBezTo>
                      <a:pt x="96" y="1"/>
                      <a:pt x="33" y="65"/>
                      <a:pt x="17" y="128"/>
                    </a:cubicBezTo>
                    <a:cubicBezTo>
                      <a:pt x="1" y="208"/>
                      <a:pt x="49" y="288"/>
                      <a:pt x="128" y="288"/>
                    </a:cubicBezTo>
                    <a:cubicBezTo>
                      <a:pt x="145" y="293"/>
                      <a:pt x="162" y="296"/>
                      <a:pt x="177" y="296"/>
                    </a:cubicBezTo>
                    <a:cubicBezTo>
                      <a:pt x="249" y="296"/>
                      <a:pt x="303" y="239"/>
                      <a:pt x="303" y="160"/>
                    </a:cubicBezTo>
                    <a:cubicBezTo>
                      <a:pt x="319" y="65"/>
                      <a:pt x="256" y="33"/>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3"/>
              <p:cNvSpPr/>
              <p:nvPr/>
            </p:nvSpPr>
            <p:spPr>
              <a:xfrm>
                <a:off x="2603715" y="3246599"/>
                <a:ext cx="8769" cy="8384"/>
              </a:xfrm>
              <a:custGeom>
                <a:avLst/>
                <a:gdLst/>
                <a:ahLst/>
                <a:cxnLst/>
                <a:rect l="l" t="t" r="r" b="b"/>
                <a:pathLst>
                  <a:path w="296" h="283" extrusionOk="0">
                    <a:moveTo>
                      <a:pt x="168" y="1"/>
                    </a:moveTo>
                    <a:cubicBezTo>
                      <a:pt x="160" y="1"/>
                      <a:pt x="152" y="2"/>
                      <a:pt x="144" y="3"/>
                    </a:cubicBezTo>
                    <a:cubicBezTo>
                      <a:pt x="64" y="3"/>
                      <a:pt x="1" y="67"/>
                      <a:pt x="1" y="147"/>
                    </a:cubicBezTo>
                    <a:cubicBezTo>
                      <a:pt x="8" y="238"/>
                      <a:pt x="78" y="282"/>
                      <a:pt x="147" y="282"/>
                    </a:cubicBezTo>
                    <a:cubicBezTo>
                      <a:pt x="222" y="282"/>
                      <a:pt x="295" y="230"/>
                      <a:pt x="287" y="131"/>
                    </a:cubicBezTo>
                    <a:cubicBezTo>
                      <a:pt x="287" y="60"/>
                      <a:pt x="236"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3"/>
              <p:cNvSpPr/>
              <p:nvPr/>
            </p:nvSpPr>
            <p:spPr>
              <a:xfrm>
                <a:off x="1427010" y="3845024"/>
                <a:ext cx="10102" cy="8591"/>
              </a:xfrm>
              <a:custGeom>
                <a:avLst/>
                <a:gdLst/>
                <a:ahLst/>
                <a:cxnLst/>
                <a:rect l="l" t="t" r="r" b="b"/>
                <a:pathLst>
                  <a:path w="341" h="290" extrusionOk="0">
                    <a:moveTo>
                      <a:pt x="186" y="1"/>
                    </a:moveTo>
                    <a:cubicBezTo>
                      <a:pt x="10" y="1"/>
                      <a:pt x="0" y="290"/>
                      <a:pt x="183" y="290"/>
                    </a:cubicBezTo>
                    <a:cubicBezTo>
                      <a:pt x="188" y="290"/>
                      <a:pt x="193" y="290"/>
                      <a:pt x="198" y="289"/>
                    </a:cubicBezTo>
                    <a:cubicBezTo>
                      <a:pt x="277" y="289"/>
                      <a:pt x="325" y="241"/>
                      <a:pt x="341" y="162"/>
                    </a:cubicBezTo>
                    <a:cubicBezTo>
                      <a:pt x="341" y="82"/>
                      <a:pt x="293" y="19"/>
                      <a:pt x="213" y="3"/>
                    </a:cubicBezTo>
                    <a:cubicBezTo>
                      <a:pt x="204" y="1"/>
                      <a:pt x="195"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3"/>
              <p:cNvSpPr/>
              <p:nvPr/>
            </p:nvSpPr>
            <p:spPr>
              <a:xfrm>
                <a:off x="2238261" y="4175580"/>
                <a:ext cx="8532" cy="7880"/>
              </a:xfrm>
              <a:custGeom>
                <a:avLst/>
                <a:gdLst/>
                <a:ahLst/>
                <a:cxnLst/>
                <a:rect l="l" t="t" r="r" b="b"/>
                <a:pathLst>
                  <a:path w="288" h="266" extrusionOk="0">
                    <a:moveTo>
                      <a:pt x="168" y="0"/>
                    </a:moveTo>
                    <a:cubicBezTo>
                      <a:pt x="160" y="0"/>
                      <a:pt x="152" y="1"/>
                      <a:pt x="144" y="3"/>
                    </a:cubicBezTo>
                    <a:cubicBezTo>
                      <a:pt x="64" y="19"/>
                      <a:pt x="1" y="66"/>
                      <a:pt x="16" y="146"/>
                    </a:cubicBezTo>
                    <a:cubicBezTo>
                      <a:pt x="29" y="211"/>
                      <a:pt x="85" y="266"/>
                      <a:pt x="149" y="266"/>
                    </a:cubicBezTo>
                    <a:cubicBezTo>
                      <a:pt x="163" y="266"/>
                      <a:pt x="177" y="263"/>
                      <a:pt x="192" y="257"/>
                    </a:cubicBezTo>
                    <a:cubicBezTo>
                      <a:pt x="239" y="242"/>
                      <a:pt x="287" y="194"/>
                      <a:pt x="287" y="130"/>
                    </a:cubicBezTo>
                    <a:cubicBezTo>
                      <a:pt x="287" y="59"/>
                      <a:pt x="236"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3"/>
              <p:cNvSpPr/>
              <p:nvPr/>
            </p:nvSpPr>
            <p:spPr>
              <a:xfrm>
                <a:off x="1794804" y="2918887"/>
                <a:ext cx="10132" cy="8176"/>
              </a:xfrm>
              <a:custGeom>
                <a:avLst/>
                <a:gdLst/>
                <a:ahLst/>
                <a:cxnLst/>
                <a:rect l="l" t="t" r="r" b="b"/>
                <a:pathLst>
                  <a:path w="342" h="276" extrusionOk="0">
                    <a:moveTo>
                      <a:pt x="171" y="1"/>
                    </a:moveTo>
                    <a:cubicBezTo>
                      <a:pt x="0" y="1"/>
                      <a:pt x="0" y="276"/>
                      <a:pt x="171" y="276"/>
                    </a:cubicBezTo>
                    <a:cubicBezTo>
                      <a:pt x="180" y="276"/>
                      <a:pt x="189" y="275"/>
                      <a:pt x="198" y="273"/>
                    </a:cubicBezTo>
                    <a:cubicBezTo>
                      <a:pt x="278" y="273"/>
                      <a:pt x="341" y="226"/>
                      <a:pt x="341" y="114"/>
                    </a:cubicBezTo>
                    <a:cubicBezTo>
                      <a:pt x="325" y="51"/>
                      <a:pt x="262" y="3"/>
                      <a:pt x="198" y="3"/>
                    </a:cubicBezTo>
                    <a:cubicBezTo>
                      <a:pt x="189" y="1"/>
                      <a:pt x="180"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3"/>
              <p:cNvSpPr/>
              <p:nvPr/>
            </p:nvSpPr>
            <p:spPr>
              <a:xfrm>
                <a:off x="2306221" y="2953845"/>
                <a:ext cx="8947" cy="8591"/>
              </a:xfrm>
              <a:custGeom>
                <a:avLst/>
                <a:gdLst/>
                <a:ahLst/>
                <a:cxnLst/>
                <a:rect l="l" t="t" r="r" b="b"/>
                <a:pathLst>
                  <a:path w="302" h="290" extrusionOk="0">
                    <a:moveTo>
                      <a:pt x="158" y="1"/>
                    </a:moveTo>
                    <a:cubicBezTo>
                      <a:pt x="94" y="1"/>
                      <a:pt x="15" y="48"/>
                      <a:pt x="15" y="128"/>
                    </a:cubicBezTo>
                    <a:cubicBezTo>
                      <a:pt x="0" y="215"/>
                      <a:pt x="65" y="289"/>
                      <a:pt x="149" y="289"/>
                    </a:cubicBezTo>
                    <a:cubicBezTo>
                      <a:pt x="157" y="289"/>
                      <a:pt x="165" y="289"/>
                      <a:pt x="174" y="287"/>
                    </a:cubicBezTo>
                    <a:cubicBezTo>
                      <a:pt x="237" y="287"/>
                      <a:pt x="301" y="224"/>
                      <a:pt x="301" y="144"/>
                    </a:cubicBezTo>
                    <a:cubicBezTo>
                      <a:pt x="301" y="64"/>
                      <a:pt x="237"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3"/>
              <p:cNvSpPr/>
              <p:nvPr/>
            </p:nvSpPr>
            <p:spPr>
              <a:xfrm>
                <a:off x="1424373" y="3255161"/>
                <a:ext cx="8502" cy="8295"/>
              </a:xfrm>
              <a:custGeom>
                <a:avLst/>
                <a:gdLst/>
                <a:ahLst/>
                <a:cxnLst/>
                <a:rect l="l" t="t" r="r" b="b"/>
                <a:pathLst>
                  <a:path w="287" h="280" extrusionOk="0">
                    <a:moveTo>
                      <a:pt x="127" y="1"/>
                    </a:moveTo>
                    <a:cubicBezTo>
                      <a:pt x="64" y="1"/>
                      <a:pt x="0" y="65"/>
                      <a:pt x="0" y="144"/>
                    </a:cubicBezTo>
                    <a:cubicBezTo>
                      <a:pt x="0" y="236"/>
                      <a:pt x="66" y="280"/>
                      <a:pt x="134" y="280"/>
                    </a:cubicBezTo>
                    <a:cubicBezTo>
                      <a:pt x="209" y="280"/>
                      <a:pt x="287" y="228"/>
                      <a:pt x="287" y="128"/>
                    </a:cubicBezTo>
                    <a:cubicBezTo>
                      <a:pt x="271" y="65"/>
                      <a:pt x="207" y="1"/>
                      <a:pt x="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3"/>
              <p:cNvSpPr/>
              <p:nvPr/>
            </p:nvSpPr>
            <p:spPr>
              <a:xfrm>
                <a:off x="1959401" y="4217114"/>
                <a:ext cx="10576" cy="8621"/>
              </a:xfrm>
              <a:custGeom>
                <a:avLst/>
                <a:gdLst/>
                <a:ahLst/>
                <a:cxnLst/>
                <a:rect l="l" t="t" r="r" b="b"/>
                <a:pathLst>
                  <a:path w="357" h="291" extrusionOk="0">
                    <a:moveTo>
                      <a:pt x="198" y="1"/>
                    </a:moveTo>
                    <a:cubicBezTo>
                      <a:pt x="1" y="1"/>
                      <a:pt x="10" y="290"/>
                      <a:pt x="186" y="290"/>
                    </a:cubicBezTo>
                    <a:cubicBezTo>
                      <a:pt x="195" y="290"/>
                      <a:pt x="204" y="289"/>
                      <a:pt x="213" y="288"/>
                    </a:cubicBezTo>
                    <a:cubicBezTo>
                      <a:pt x="293" y="272"/>
                      <a:pt x="357" y="208"/>
                      <a:pt x="341" y="145"/>
                    </a:cubicBezTo>
                    <a:cubicBezTo>
                      <a:pt x="341" y="65"/>
                      <a:pt x="277" y="2"/>
                      <a:pt x="213" y="2"/>
                    </a:cubicBezTo>
                    <a:cubicBezTo>
                      <a:pt x="208" y="1"/>
                      <a:pt x="203"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7" name="Google Shape;3257;p13"/>
            <p:cNvSpPr/>
            <p:nvPr/>
          </p:nvSpPr>
          <p:spPr>
            <a:xfrm rot="5400000">
              <a:off x="7174743" y="-921211"/>
              <a:ext cx="1663357" cy="3209818"/>
            </a:xfrm>
            <a:custGeom>
              <a:avLst/>
              <a:gdLst/>
              <a:ahLst/>
              <a:cxnLst/>
              <a:rect l="l" t="t" r="r" b="b"/>
              <a:pathLst>
                <a:path w="37624" h="72608" extrusionOk="0">
                  <a:moveTo>
                    <a:pt x="35277" y="49124"/>
                  </a:moveTo>
                  <a:cubicBezTo>
                    <a:pt x="33616" y="45586"/>
                    <a:pt x="30484" y="42974"/>
                    <a:pt x="28405" y="39677"/>
                  </a:cubicBezTo>
                  <a:cubicBezTo>
                    <a:pt x="25323" y="34783"/>
                    <a:pt x="24727" y="28747"/>
                    <a:pt x="24740" y="22965"/>
                  </a:cubicBezTo>
                  <a:cubicBezTo>
                    <a:pt x="24753" y="17183"/>
                    <a:pt x="25273" y="11337"/>
                    <a:pt x="24081" y="5669"/>
                  </a:cubicBezTo>
                  <a:cubicBezTo>
                    <a:pt x="23764" y="4160"/>
                    <a:pt x="23294" y="2613"/>
                    <a:pt x="22204" y="1522"/>
                  </a:cubicBezTo>
                  <a:cubicBezTo>
                    <a:pt x="21113" y="445"/>
                    <a:pt x="19237" y="1"/>
                    <a:pt x="18007" y="914"/>
                  </a:cubicBezTo>
                  <a:cubicBezTo>
                    <a:pt x="17271" y="1459"/>
                    <a:pt x="16891" y="2347"/>
                    <a:pt x="16599" y="3209"/>
                  </a:cubicBezTo>
                  <a:cubicBezTo>
                    <a:pt x="15128" y="7495"/>
                    <a:pt x="14773" y="12351"/>
                    <a:pt x="11920" y="15876"/>
                  </a:cubicBezTo>
                  <a:cubicBezTo>
                    <a:pt x="9587" y="18742"/>
                    <a:pt x="5986" y="20226"/>
                    <a:pt x="3171" y="22622"/>
                  </a:cubicBezTo>
                  <a:cubicBezTo>
                    <a:pt x="1484" y="24043"/>
                    <a:pt x="1" y="26211"/>
                    <a:pt x="622" y="28328"/>
                  </a:cubicBezTo>
                  <a:cubicBezTo>
                    <a:pt x="1307" y="30674"/>
                    <a:pt x="4223" y="31739"/>
                    <a:pt x="5111" y="34022"/>
                  </a:cubicBezTo>
                  <a:cubicBezTo>
                    <a:pt x="6037" y="36431"/>
                    <a:pt x="4414" y="39462"/>
                    <a:pt x="5859" y="41592"/>
                  </a:cubicBezTo>
                  <a:cubicBezTo>
                    <a:pt x="6899" y="43114"/>
                    <a:pt x="8966" y="43393"/>
                    <a:pt x="10741" y="43836"/>
                  </a:cubicBezTo>
                  <a:cubicBezTo>
                    <a:pt x="13949" y="44635"/>
                    <a:pt x="17208" y="46867"/>
                    <a:pt x="17626" y="50151"/>
                  </a:cubicBezTo>
                  <a:cubicBezTo>
                    <a:pt x="18159" y="54272"/>
                    <a:pt x="14177" y="57607"/>
                    <a:pt x="13505" y="61703"/>
                  </a:cubicBezTo>
                  <a:cubicBezTo>
                    <a:pt x="12998" y="64835"/>
                    <a:pt x="14608" y="68081"/>
                    <a:pt x="17119" y="69996"/>
                  </a:cubicBezTo>
                  <a:cubicBezTo>
                    <a:pt x="19643" y="71910"/>
                    <a:pt x="22939" y="72608"/>
                    <a:pt x="26097" y="72430"/>
                  </a:cubicBezTo>
                  <a:cubicBezTo>
                    <a:pt x="30586" y="72164"/>
                    <a:pt x="34910" y="69691"/>
                    <a:pt x="35658" y="65012"/>
                  </a:cubicBezTo>
                  <a:cubicBezTo>
                    <a:pt x="36507" y="59801"/>
                    <a:pt x="37623" y="54107"/>
                    <a:pt x="35277" y="49124"/>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3"/>
            <p:cNvSpPr/>
            <p:nvPr/>
          </p:nvSpPr>
          <p:spPr>
            <a:xfrm rot="5400000" flipH="1">
              <a:off x="-201979" y="3957759"/>
              <a:ext cx="1179015" cy="1916118"/>
            </a:xfrm>
            <a:custGeom>
              <a:avLst/>
              <a:gdLst/>
              <a:ahLst/>
              <a:cxnLst/>
              <a:rect l="l" t="t" r="r" b="b"/>
              <a:pathLst>
                <a:path w="55262" h="89811" extrusionOk="0">
                  <a:moveTo>
                    <a:pt x="14263" y="1"/>
                  </a:moveTo>
                  <a:cubicBezTo>
                    <a:pt x="10252" y="1"/>
                    <a:pt x="7438" y="6045"/>
                    <a:pt x="6075" y="9077"/>
                  </a:cubicBezTo>
                  <a:cubicBezTo>
                    <a:pt x="3564" y="14643"/>
                    <a:pt x="2486" y="20755"/>
                    <a:pt x="1827" y="26791"/>
                  </a:cubicBezTo>
                  <a:cubicBezTo>
                    <a:pt x="1" y="43250"/>
                    <a:pt x="964" y="59950"/>
                    <a:pt x="3894" y="76269"/>
                  </a:cubicBezTo>
                  <a:cubicBezTo>
                    <a:pt x="4566" y="80061"/>
                    <a:pt x="5555" y="84182"/>
                    <a:pt x="8636" y="86515"/>
                  </a:cubicBezTo>
                  <a:cubicBezTo>
                    <a:pt x="10842" y="88201"/>
                    <a:pt x="13746" y="88632"/>
                    <a:pt x="16498" y="88911"/>
                  </a:cubicBezTo>
                  <a:cubicBezTo>
                    <a:pt x="21806" y="89497"/>
                    <a:pt x="27148" y="89811"/>
                    <a:pt x="32491" y="89811"/>
                  </a:cubicBezTo>
                  <a:cubicBezTo>
                    <a:pt x="37321" y="89811"/>
                    <a:pt x="42151" y="89555"/>
                    <a:pt x="46956" y="89013"/>
                  </a:cubicBezTo>
                  <a:cubicBezTo>
                    <a:pt x="48236" y="88873"/>
                    <a:pt x="49555" y="88696"/>
                    <a:pt x="50658" y="88049"/>
                  </a:cubicBezTo>
                  <a:cubicBezTo>
                    <a:pt x="52560" y="86933"/>
                    <a:pt x="53473" y="84676"/>
                    <a:pt x="53981" y="82533"/>
                  </a:cubicBezTo>
                  <a:cubicBezTo>
                    <a:pt x="55261" y="77068"/>
                    <a:pt x="54361" y="70525"/>
                    <a:pt x="49885" y="67152"/>
                  </a:cubicBezTo>
                  <a:cubicBezTo>
                    <a:pt x="47146" y="65098"/>
                    <a:pt x="43380" y="64413"/>
                    <a:pt x="41237" y="61738"/>
                  </a:cubicBezTo>
                  <a:cubicBezTo>
                    <a:pt x="37686" y="57300"/>
                    <a:pt x="40806" y="50528"/>
                    <a:pt x="39005" y="45139"/>
                  </a:cubicBezTo>
                  <a:cubicBezTo>
                    <a:pt x="37610" y="40993"/>
                    <a:pt x="33603" y="38381"/>
                    <a:pt x="29736" y="36364"/>
                  </a:cubicBezTo>
                  <a:cubicBezTo>
                    <a:pt x="25856" y="34348"/>
                    <a:pt x="21659" y="32446"/>
                    <a:pt x="19211" y="28832"/>
                  </a:cubicBezTo>
                  <a:cubicBezTo>
                    <a:pt x="15699" y="23621"/>
                    <a:pt x="16916" y="16659"/>
                    <a:pt x="18451" y="10573"/>
                  </a:cubicBezTo>
                  <a:cubicBezTo>
                    <a:pt x="18882" y="8874"/>
                    <a:pt x="19325" y="7137"/>
                    <a:pt x="19237" y="5387"/>
                  </a:cubicBezTo>
                  <a:cubicBezTo>
                    <a:pt x="19135" y="3637"/>
                    <a:pt x="18400" y="1824"/>
                    <a:pt x="16929" y="872"/>
                  </a:cubicBezTo>
                  <a:cubicBezTo>
                    <a:pt x="15990" y="264"/>
                    <a:pt x="15101" y="1"/>
                    <a:pt x="14263" y="1"/>
                  </a:cubicBezTo>
                  <a:close/>
                </a:path>
              </a:pathLst>
            </a:custGeom>
            <a:solidFill>
              <a:schemeClr val="lt2"/>
            </a:solidFill>
            <a:ln>
              <a:noFill/>
            </a:ln>
            <a:effectLst>
              <a:outerShdw blurRad="571500" dist="66675" dir="522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3"/>
            <p:cNvSpPr/>
            <p:nvPr/>
          </p:nvSpPr>
          <p:spPr>
            <a:xfrm>
              <a:off x="7728458" y="-52700"/>
              <a:ext cx="1834721" cy="592212"/>
            </a:xfrm>
            <a:custGeom>
              <a:avLst/>
              <a:gdLst/>
              <a:ahLst/>
              <a:cxnLst/>
              <a:rect l="l" t="t" r="r" b="b"/>
              <a:pathLst>
                <a:path w="47159" h="15222" extrusionOk="0">
                  <a:moveTo>
                    <a:pt x="28185" y="0"/>
                  </a:moveTo>
                  <a:cubicBezTo>
                    <a:pt x="25333" y="0"/>
                    <a:pt x="22478" y="59"/>
                    <a:pt x="19629" y="121"/>
                  </a:cubicBezTo>
                  <a:cubicBezTo>
                    <a:pt x="15749" y="198"/>
                    <a:pt x="11869" y="299"/>
                    <a:pt x="8027" y="781"/>
                  </a:cubicBezTo>
                  <a:cubicBezTo>
                    <a:pt x="5922" y="1047"/>
                    <a:pt x="1180" y="1656"/>
                    <a:pt x="571" y="4255"/>
                  </a:cubicBezTo>
                  <a:cubicBezTo>
                    <a:pt x="0" y="6715"/>
                    <a:pt x="3576" y="8947"/>
                    <a:pt x="5567" y="9277"/>
                  </a:cubicBezTo>
                  <a:cubicBezTo>
                    <a:pt x="5987" y="9348"/>
                    <a:pt x="6408" y="9379"/>
                    <a:pt x="6828" y="9379"/>
                  </a:cubicBezTo>
                  <a:cubicBezTo>
                    <a:pt x="9084" y="9379"/>
                    <a:pt x="11344" y="8504"/>
                    <a:pt x="13632" y="8440"/>
                  </a:cubicBezTo>
                  <a:cubicBezTo>
                    <a:pt x="13720" y="8437"/>
                    <a:pt x="13808" y="8436"/>
                    <a:pt x="13896" y="8436"/>
                  </a:cubicBezTo>
                  <a:cubicBezTo>
                    <a:pt x="20467" y="8436"/>
                    <a:pt x="25703" y="14898"/>
                    <a:pt x="32297" y="15211"/>
                  </a:cubicBezTo>
                  <a:cubicBezTo>
                    <a:pt x="32453" y="15218"/>
                    <a:pt x="32609" y="15222"/>
                    <a:pt x="32764" y="15222"/>
                  </a:cubicBezTo>
                  <a:cubicBezTo>
                    <a:pt x="35912" y="15222"/>
                    <a:pt x="38981" y="13774"/>
                    <a:pt x="41313" y="11648"/>
                  </a:cubicBezTo>
                  <a:cubicBezTo>
                    <a:pt x="43760" y="9416"/>
                    <a:pt x="45472" y="6487"/>
                    <a:pt x="46752" y="3431"/>
                  </a:cubicBezTo>
                  <a:cubicBezTo>
                    <a:pt x="46968" y="2937"/>
                    <a:pt x="47158" y="2366"/>
                    <a:pt x="46905" y="1897"/>
                  </a:cubicBezTo>
                  <a:cubicBezTo>
                    <a:pt x="46651" y="1428"/>
                    <a:pt x="46030" y="1275"/>
                    <a:pt x="45497" y="1187"/>
                  </a:cubicBezTo>
                  <a:cubicBezTo>
                    <a:pt x="39783" y="243"/>
                    <a:pt x="33989" y="0"/>
                    <a:pt x="28185" y="0"/>
                  </a:cubicBezTo>
                  <a:close/>
                </a:path>
              </a:pathLst>
            </a:custGeom>
            <a:solidFill>
              <a:schemeClr val="dk2"/>
            </a:solidFill>
            <a:ln>
              <a:noFill/>
            </a:ln>
            <a:effectLst>
              <a:outerShdw blurRad="571500" dist="66675" dir="522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3"/>
            <p:cNvSpPr/>
            <p:nvPr/>
          </p:nvSpPr>
          <p:spPr>
            <a:xfrm>
              <a:off x="-946235" y="-506047"/>
              <a:ext cx="1991863" cy="2091087"/>
            </a:xfrm>
            <a:custGeom>
              <a:avLst/>
              <a:gdLst/>
              <a:ahLst/>
              <a:cxnLst/>
              <a:rect l="l" t="t" r="r" b="b"/>
              <a:pathLst>
                <a:path w="35150" h="36901" extrusionOk="0">
                  <a:moveTo>
                    <a:pt x="25716" y="18996"/>
                  </a:moveTo>
                  <a:cubicBezTo>
                    <a:pt x="24853" y="22965"/>
                    <a:pt x="24904" y="27060"/>
                    <a:pt x="24727" y="31131"/>
                  </a:cubicBezTo>
                  <a:cubicBezTo>
                    <a:pt x="24676" y="32424"/>
                    <a:pt x="24574" y="33781"/>
                    <a:pt x="23940" y="34922"/>
                  </a:cubicBezTo>
                  <a:cubicBezTo>
                    <a:pt x="23306" y="36051"/>
                    <a:pt x="21937" y="36900"/>
                    <a:pt x="20694" y="36533"/>
                  </a:cubicBezTo>
                  <a:cubicBezTo>
                    <a:pt x="19654" y="36241"/>
                    <a:pt x="18995" y="35264"/>
                    <a:pt x="18513" y="34301"/>
                  </a:cubicBezTo>
                  <a:cubicBezTo>
                    <a:pt x="17714" y="32728"/>
                    <a:pt x="17169" y="31042"/>
                    <a:pt x="16320" y="29508"/>
                  </a:cubicBezTo>
                  <a:cubicBezTo>
                    <a:pt x="15470" y="27961"/>
                    <a:pt x="14253" y="26528"/>
                    <a:pt x="12592" y="25932"/>
                  </a:cubicBezTo>
                  <a:cubicBezTo>
                    <a:pt x="10829" y="25298"/>
                    <a:pt x="8876" y="25716"/>
                    <a:pt x="7050" y="26135"/>
                  </a:cubicBezTo>
                  <a:lnTo>
                    <a:pt x="1788" y="27327"/>
                  </a:lnTo>
                  <a:cubicBezTo>
                    <a:pt x="1344" y="27428"/>
                    <a:pt x="812" y="27517"/>
                    <a:pt x="469" y="27213"/>
                  </a:cubicBezTo>
                  <a:cubicBezTo>
                    <a:pt x="0" y="26781"/>
                    <a:pt x="279" y="25983"/>
                    <a:pt x="647" y="25463"/>
                  </a:cubicBezTo>
                  <a:cubicBezTo>
                    <a:pt x="2282" y="23168"/>
                    <a:pt x="5034" y="21874"/>
                    <a:pt x="6746" y="19630"/>
                  </a:cubicBezTo>
                  <a:cubicBezTo>
                    <a:pt x="8445" y="17423"/>
                    <a:pt x="8952" y="14545"/>
                    <a:pt x="10106" y="12022"/>
                  </a:cubicBezTo>
                  <a:cubicBezTo>
                    <a:pt x="12351" y="7140"/>
                    <a:pt x="16966" y="3729"/>
                    <a:pt x="21886" y="1560"/>
                  </a:cubicBezTo>
                  <a:cubicBezTo>
                    <a:pt x="23814" y="711"/>
                    <a:pt x="25880" y="1"/>
                    <a:pt x="27998" y="77"/>
                  </a:cubicBezTo>
                  <a:cubicBezTo>
                    <a:pt x="30116" y="153"/>
                    <a:pt x="32297" y="1129"/>
                    <a:pt x="33349" y="2968"/>
                  </a:cubicBezTo>
                  <a:cubicBezTo>
                    <a:pt x="35150" y="6176"/>
                    <a:pt x="32487" y="8002"/>
                    <a:pt x="30458" y="9904"/>
                  </a:cubicBezTo>
                  <a:cubicBezTo>
                    <a:pt x="27922" y="12288"/>
                    <a:pt x="26451" y="15635"/>
                    <a:pt x="25716" y="18996"/>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1" name="Google Shape;3261;p13"/>
          <p:cNvGrpSpPr/>
          <p:nvPr/>
        </p:nvGrpSpPr>
        <p:grpSpPr>
          <a:xfrm>
            <a:off x="539400" y="1358975"/>
            <a:ext cx="8065200" cy="3249300"/>
            <a:chOff x="539400" y="1358975"/>
            <a:chExt cx="8065200" cy="3249300"/>
          </a:xfrm>
        </p:grpSpPr>
        <p:sp>
          <p:nvSpPr>
            <p:cNvPr id="3262" name="Google Shape;3262;p13"/>
            <p:cNvSpPr/>
            <p:nvPr/>
          </p:nvSpPr>
          <p:spPr>
            <a:xfrm>
              <a:off x="539400" y="1358975"/>
              <a:ext cx="8065200" cy="3249300"/>
            </a:xfrm>
            <a:prstGeom prst="roundRect">
              <a:avLst>
                <a:gd name="adj" fmla="val 8090"/>
              </a:avLst>
            </a:prstGeom>
            <a:solidFill>
              <a:schemeClr val="dk2"/>
            </a:solidFill>
            <a:ln w="38100" cap="flat" cmpd="sng">
              <a:solidFill>
                <a:schemeClr val="lt1"/>
              </a:solidFill>
              <a:prstDash val="solid"/>
              <a:round/>
              <a:headEnd type="none" w="sm" len="sm"/>
              <a:tailEnd type="none" w="sm" len="sm"/>
            </a:ln>
            <a:effectLst>
              <a:outerShdw blurRad="542925" dist="66675" dir="51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3"/>
            <p:cNvSpPr/>
            <p:nvPr/>
          </p:nvSpPr>
          <p:spPr>
            <a:xfrm>
              <a:off x="704550" y="1523075"/>
              <a:ext cx="7734900" cy="2921100"/>
            </a:xfrm>
            <a:prstGeom prst="roundRect">
              <a:avLst>
                <a:gd name="adj" fmla="val 5983"/>
              </a:avLst>
            </a:prstGeom>
            <a:noFill/>
            <a:ln w="76200" cap="rnd"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4" name="Google Shape;3264;p13"/>
          <p:cNvSpPr txBox="1">
            <a:spLocks noGrp="1"/>
          </p:cNvSpPr>
          <p:nvPr>
            <p:ph type="title" hasCustomPrompt="1"/>
          </p:nvPr>
        </p:nvSpPr>
        <p:spPr>
          <a:xfrm>
            <a:off x="1669227" y="2210777"/>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65" name="Google Shape;3265;p13"/>
          <p:cNvSpPr txBox="1">
            <a:spLocks noGrp="1"/>
          </p:cNvSpPr>
          <p:nvPr>
            <p:ph type="subTitle" idx="1"/>
          </p:nvPr>
        </p:nvSpPr>
        <p:spPr>
          <a:xfrm>
            <a:off x="968277" y="3099875"/>
            <a:ext cx="2287800" cy="37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200" b="1"/>
            </a:lvl1pPr>
            <a:lvl2pPr lvl="1">
              <a:lnSpc>
                <a:spcPct val="100000"/>
              </a:lnSpc>
              <a:spcBef>
                <a:spcPts val="0"/>
              </a:spcBef>
              <a:spcAft>
                <a:spcPts val="0"/>
              </a:spcAft>
              <a:buNone/>
              <a:defRPr sz="2200" b="1"/>
            </a:lvl2pPr>
            <a:lvl3pPr lvl="2">
              <a:lnSpc>
                <a:spcPct val="100000"/>
              </a:lnSpc>
              <a:spcBef>
                <a:spcPts val="0"/>
              </a:spcBef>
              <a:spcAft>
                <a:spcPts val="0"/>
              </a:spcAft>
              <a:buNone/>
              <a:defRPr sz="2200" b="1"/>
            </a:lvl3pPr>
            <a:lvl4pPr lvl="3">
              <a:lnSpc>
                <a:spcPct val="100000"/>
              </a:lnSpc>
              <a:spcBef>
                <a:spcPts val="0"/>
              </a:spcBef>
              <a:spcAft>
                <a:spcPts val="0"/>
              </a:spcAft>
              <a:buNone/>
              <a:defRPr sz="2200" b="1"/>
            </a:lvl4pPr>
            <a:lvl5pPr lvl="4">
              <a:lnSpc>
                <a:spcPct val="100000"/>
              </a:lnSpc>
              <a:spcBef>
                <a:spcPts val="0"/>
              </a:spcBef>
              <a:spcAft>
                <a:spcPts val="0"/>
              </a:spcAft>
              <a:buNone/>
              <a:defRPr sz="2200" b="1"/>
            </a:lvl5pPr>
            <a:lvl6pPr lvl="5">
              <a:lnSpc>
                <a:spcPct val="100000"/>
              </a:lnSpc>
              <a:spcBef>
                <a:spcPts val="0"/>
              </a:spcBef>
              <a:spcAft>
                <a:spcPts val="0"/>
              </a:spcAft>
              <a:buNone/>
              <a:defRPr sz="2200" b="1"/>
            </a:lvl6pPr>
            <a:lvl7pPr lvl="6">
              <a:lnSpc>
                <a:spcPct val="100000"/>
              </a:lnSpc>
              <a:spcBef>
                <a:spcPts val="0"/>
              </a:spcBef>
              <a:spcAft>
                <a:spcPts val="0"/>
              </a:spcAft>
              <a:buNone/>
              <a:defRPr sz="2200" b="1"/>
            </a:lvl7pPr>
            <a:lvl8pPr lvl="7">
              <a:lnSpc>
                <a:spcPct val="100000"/>
              </a:lnSpc>
              <a:spcBef>
                <a:spcPts val="0"/>
              </a:spcBef>
              <a:spcAft>
                <a:spcPts val="0"/>
              </a:spcAft>
              <a:buNone/>
              <a:defRPr sz="2200" b="1"/>
            </a:lvl8pPr>
            <a:lvl9pPr lvl="8">
              <a:lnSpc>
                <a:spcPct val="100000"/>
              </a:lnSpc>
              <a:spcBef>
                <a:spcPts val="0"/>
              </a:spcBef>
              <a:spcAft>
                <a:spcPts val="0"/>
              </a:spcAft>
              <a:buNone/>
              <a:defRPr sz="2200" b="1"/>
            </a:lvl9pPr>
          </a:lstStyle>
          <a:p>
            <a:endParaRPr/>
          </a:p>
        </p:txBody>
      </p:sp>
      <p:sp>
        <p:nvSpPr>
          <p:cNvPr id="3266" name="Google Shape;3266;p13"/>
          <p:cNvSpPr txBox="1">
            <a:spLocks noGrp="1"/>
          </p:cNvSpPr>
          <p:nvPr>
            <p:ph type="subTitle" idx="2"/>
          </p:nvPr>
        </p:nvSpPr>
        <p:spPr>
          <a:xfrm>
            <a:off x="968277" y="3491231"/>
            <a:ext cx="22878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267" name="Google Shape;3267;p13"/>
          <p:cNvSpPr txBox="1">
            <a:spLocks noGrp="1"/>
          </p:cNvSpPr>
          <p:nvPr>
            <p:ph type="title" idx="3" hasCustomPrompt="1"/>
          </p:nvPr>
        </p:nvSpPr>
        <p:spPr>
          <a:xfrm>
            <a:off x="4129050" y="2210777"/>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68" name="Google Shape;3268;p13"/>
          <p:cNvSpPr txBox="1">
            <a:spLocks noGrp="1"/>
          </p:cNvSpPr>
          <p:nvPr>
            <p:ph type="subTitle" idx="4"/>
          </p:nvPr>
        </p:nvSpPr>
        <p:spPr>
          <a:xfrm>
            <a:off x="3428100" y="3099875"/>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3269" name="Google Shape;3269;p13"/>
          <p:cNvSpPr txBox="1">
            <a:spLocks noGrp="1"/>
          </p:cNvSpPr>
          <p:nvPr>
            <p:ph type="subTitle" idx="5"/>
          </p:nvPr>
        </p:nvSpPr>
        <p:spPr>
          <a:xfrm>
            <a:off x="3428100" y="3491231"/>
            <a:ext cx="22878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270" name="Google Shape;3270;p13"/>
          <p:cNvSpPr txBox="1">
            <a:spLocks noGrp="1"/>
          </p:cNvSpPr>
          <p:nvPr>
            <p:ph type="title" idx="6" hasCustomPrompt="1"/>
          </p:nvPr>
        </p:nvSpPr>
        <p:spPr>
          <a:xfrm>
            <a:off x="6588874" y="2210777"/>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71" name="Google Shape;3271;p13"/>
          <p:cNvSpPr txBox="1">
            <a:spLocks noGrp="1"/>
          </p:cNvSpPr>
          <p:nvPr>
            <p:ph type="subTitle" idx="7"/>
          </p:nvPr>
        </p:nvSpPr>
        <p:spPr>
          <a:xfrm>
            <a:off x="5887924" y="3099875"/>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3272" name="Google Shape;3272;p13"/>
          <p:cNvSpPr txBox="1">
            <a:spLocks noGrp="1"/>
          </p:cNvSpPr>
          <p:nvPr>
            <p:ph type="subTitle" idx="8"/>
          </p:nvPr>
        </p:nvSpPr>
        <p:spPr>
          <a:xfrm>
            <a:off x="5887924" y="3491231"/>
            <a:ext cx="22878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273" name="Google Shape;3273;p13"/>
          <p:cNvSpPr txBox="1">
            <a:spLocks noGrp="1"/>
          </p:cNvSpPr>
          <p:nvPr>
            <p:ph type="title" idx="9"/>
          </p:nvPr>
        </p:nvSpPr>
        <p:spPr>
          <a:xfrm>
            <a:off x="720000" y="387600"/>
            <a:ext cx="5781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5487"/>
        <p:cNvGrpSpPr/>
        <p:nvPr/>
      </p:nvGrpSpPr>
      <p:grpSpPr>
        <a:xfrm>
          <a:off x="0" y="0"/>
          <a:ext cx="0" cy="0"/>
          <a:chOff x="0" y="0"/>
          <a:chExt cx="0" cy="0"/>
        </a:xfrm>
      </p:grpSpPr>
      <p:grpSp>
        <p:nvGrpSpPr>
          <p:cNvPr id="5488" name="Google Shape;5488;p23"/>
          <p:cNvGrpSpPr/>
          <p:nvPr/>
        </p:nvGrpSpPr>
        <p:grpSpPr>
          <a:xfrm>
            <a:off x="-867250" y="-965637"/>
            <a:ext cx="10887873" cy="6556820"/>
            <a:chOff x="-867250" y="-965637"/>
            <a:chExt cx="10887873" cy="6556820"/>
          </a:xfrm>
        </p:grpSpPr>
        <p:sp>
          <p:nvSpPr>
            <p:cNvPr id="5489" name="Google Shape;5489;p23"/>
            <p:cNvSpPr/>
            <p:nvPr/>
          </p:nvSpPr>
          <p:spPr>
            <a:xfrm rot="-5400000">
              <a:off x="5556308" y="-2048607"/>
              <a:ext cx="2329584" cy="4495524"/>
            </a:xfrm>
            <a:custGeom>
              <a:avLst/>
              <a:gdLst/>
              <a:ahLst/>
              <a:cxnLst/>
              <a:rect l="l" t="t" r="r" b="b"/>
              <a:pathLst>
                <a:path w="37624" h="72608" extrusionOk="0">
                  <a:moveTo>
                    <a:pt x="35277" y="49124"/>
                  </a:moveTo>
                  <a:cubicBezTo>
                    <a:pt x="33616" y="45586"/>
                    <a:pt x="30484" y="42974"/>
                    <a:pt x="28405" y="39677"/>
                  </a:cubicBezTo>
                  <a:cubicBezTo>
                    <a:pt x="25323" y="34783"/>
                    <a:pt x="24727" y="28747"/>
                    <a:pt x="24740" y="22965"/>
                  </a:cubicBezTo>
                  <a:cubicBezTo>
                    <a:pt x="24753" y="17183"/>
                    <a:pt x="25273" y="11337"/>
                    <a:pt x="24081" y="5669"/>
                  </a:cubicBezTo>
                  <a:cubicBezTo>
                    <a:pt x="23764" y="4160"/>
                    <a:pt x="23294" y="2613"/>
                    <a:pt x="22204" y="1522"/>
                  </a:cubicBezTo>
                  <a:cubicBezTo>
                    <a:pt x="21113" y="445"/>
                    <a:pt x="19237" y="1"/>
                    <a:pt x="18007" y="914"/>
                  </a:cubicBezTo>
                  <a:cubicBezTo>
                    <a:pt x="17271" y="1459"/>
                    <a:pt x="16891" y="2347"/>
                    <a:pt x="16599" y="3209"/>
                  </a:cubicBezTo>
                  <a:cubicBezTo>
                    <a:pt x="15128" y="7495"/>
                    <a:pt x="14773" y="12351"/>
                    <a:pt x="11920" y="15876"/>
                  </a:cubicBezTo>
                  <a:cubicBezTo>
                    <a:pt x="9587" y="18742"/>
                    <a:pt x="5986" y="20226"/>
                    <a:pt x="3171" y="22622"/>
                  </a:cubicBezTo>
                  <a:cubicBezTo>
                    <a:pt x="1484" y="24043"/>
                    <a:pt x="1" y="26211"/>
                    <a:pt x="622" y="28328"/>
                  </a:cubicBezTo>
                  <a:cubicBezTo>
                    <a:pt x="1307" y="30674"/>
                    <a:pt x="4223" y="31739"/>
                    <a:pt x="5111" y="34022"/>
                  </a:cubicBezTo>
                  <a:cubicBezTo>
                    <a:pt x="6037" y="36431"/>
                    <a:pt x="4414" y="39462"/>
                    <a:pt x="5859" y="41592"/>
                  </a:cubicBezTo>
                  <a:cubicBezTo>
                    <a:pt x="6899" y="43114"/>
                    <a:pt x="8966" y="43393"/>
                    <a:pt x="10741" y="43836"/>
                  </a:cubicBezTo>
                  <a:cubicBezTo>
                    <a:pt x="13949" y="44635"/>
                    <a:pt x="17208" y="46867"/>
                    <a:pt x="17626" y="50151"/>
                  </a:cubicBezTo>
                  <a:cubicBezTo>
                    <a:pt x="18159" y="54272"/>
                    <a:pt x="14177" y="57607"/>
                    <a:pt x="13505" y="61703"/>
                  </a:cubicBezTo>
                  <a:cubicBezTo>
                    <a:pt x="12998" y="64835"/>
                    <a:pt x="14608" y="68081"/>
                    <a:pt x="17119" y="69996"/>
                  </a:cubicBezTo>
                  <a:cubicBezTo>
                    <a:pt x="19643" y="71910"/>
                    <a:pt x="22939" y="72608"/>
                    <a:pt x="26097" y="72430"/>
                  </a:cubicBezTo>
                  <a:cubicBezTo>
                    <a:pt x="30586" y="72164"/>
                    <a:pt x="34910" y="69691"/>
                    <a:pt x="35658" y="65012"/>
                  </a:cubicBezTo>
                  <a:cubicBezTo>
                    <a:pt x="36507" y="59801"/>
                    <a:pt x="37623" y="54107"/>
                    <a:pt x="35277" y="49124"/>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23"/>
            <p:cNvSpPr/>
            <p:nvPr/>
          </p:nvSpPr>
          <p:spPr>
            <a:xfrm>
              <a:off x="6731900" y="2730525"/>
              <a:ext cx="2724916" cy="2860658"/>
            </a:xfrm>
            <a:custGeom>
              <a:avLst/>
              <a:gdLst/>
              <a:ahLst/>
              <a:cxnLst/>
              <a:rect l="l" t="t" r="r" b="b"/>
              <a:pathLst>
                <a:path w="35150" h="36901" extrusionOk="0">
                  <a:moveTo>
                    <a:pt x="25716" y="18996"/>
                  </a:moveTo>
                  <a:cubicBezTo>
                    <a:pt x="24853" y="22965"/>
                    <a:pt x="24904" y="27060"/>
                    <a:pt x="24727" y="31131"/>
                  </a:cubicBezTo>
                  <a:cubicBezTo>
                    <a:pt x="24676" y="32424"/>
                    <a:pt x="24574" y="33781"/>
                    <a:pt x="23940" y="34922"/>
                  </a:cubicBezTo>
                  <a:cubicBezTo>
                    <a:pt x="23306" y="36051"/>
                    <a:pt x="21937" y="36900"/>
                    <a:pt x="20694" y="36533"/>
                  </a:cubicBezTo>
                  <a:cubicBezTo>
                    <a:pt x="19654" y="36241"/>
                    <a:pt x="18995" y="35264"/>
                    <a:pt x="18513" y="34301"/>
                  </a:cubicBezTo>
                  <a:cubicBezTo>
                    <a:pt x="17714" y="32728"/>
                    <a:pt x="17169" y="31042"/>
                    <a:pt x="16320" y="29508"/>
                  </a:cubicBezTo>
                  <a:cubicBezTo>
                    <a:pt x="15470" y="27961"/>
                    <a:pt x="14253" y="26528"/>
                    <a:pt x="12592" y="25932"/>
                  </a:cubicBezTo>
                  <a:cubicBezTo>
                    <a:pt x="10829" y="25298"/>
                    <a:pt x="8876" y="25716"/>
                    <a:pt x="7050" y="26135"/>
                  </a:cubicBezTo>
                  <a:lnTo>
                    <a:pt x="1788" y="27327"/>
                  </a:lnTo>
                  <a:cubicBezTo>
                    <a:pt x="1344" y="27428"/>
                    <a:pt x="812" y="27517"/>
                    <a:pt x="469" y="27213"/>
                  </a:cubicBezTo>
                  <a:cubicBezTo>
                    <a:pt x="0" y="26781"/>
                    <a:pt x="279" y="25983"/>
                    <a:pt x="647" y="25463"/>
                  </a:cubicBezTo>
                  <a:cubicBezTo>
                    <a:pt x="2282" y="23168"/>
                    <a:pt x="5034" y="21874"/>
                    <a:pt x="6746" y="19630"/>
                  </a:cubicBezTo>
                  <a:cubicBezTo>
                    <a:pt x="8445" y="17423"/>
                    <a:pt x="8952" y="14545"/>
                    <a:pt x="10106" y="12022"/>
                  </a:cubicBezTo>
                  <a:cubicBezTo>
                    <a:pt x="12351" y="7140"/>
                    <a:pt x="16966" y="3729"/>
                    <a:pt x="21886" y="1560"/>
                  </a:cubicBezTo>
                  <a:cubicBezTo>
                    <a:pt x="23814" y="711"/>
                    <a:pt x="25880" y="1"/>
                    <a:pt x="27998" y="77"/>
                  </a:cubicBezTo>
                  <a:cubicBezTo>
                    <a:pt x="30116" y="153"/>
                    <a:pt x="32297" y="1129"/>
                    <a:pt x="33349" y="2968"/>
                  </a:cubicBezTo>
                  <a:cubicBezTo>
                    <a:pt x="35150" y="6176"/>
                    <a:pt x="32487" y="8002"/>
                    <a:pt x="30458" y="9904"/>
                  </a:cubicBezTo>
                  <a:cubicBezTo>
                    <a:pt x="27922" y="12288"/>
                    <a:pt x="26451" y="15635"/>
                    <a:pt x="25716" y="18996"/>
                  </a:cubicBezTo>
                  <a:close/>
                </a:path>
              </a:pathLst>
            </a:custGeom>
            <a:solidFill>
              <a:srgbClr val="FFFFFF">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1" name="Google Shape;5491;p23"/>
            <p:cNvGrpSpPr/>
            <p:nvPr/>
          </p:nvGrpSpPr>
          <p:grpSpPr>
            <a:xfrm rot="5400000">
              <a:off x="1706735" y="-884305"/>
              <a:ext cx="1096387" cy="1751203"/>
              <a:chOff x="7831389" y="536225"/>
              <a:chExt cx="471402" cy="752947"/>
            </a:xfrm>
          </p:grpSpPr>
          <p:sp>
            <p:nvSpPr>
              <p:cNvPr id="5492" name="Google Shape;5492;p23"/>
              <p:cNvSpPr/>
              <p:nvPr/>
            </p:nvSpPr>
            <p:spPr>
              <a:xfrm>
                <a:off x="7920776" y="907156"/>
                <a:ext cx="382014" cy="382014"/>
              </a:xfrm>
              <a:custGeom>
                <a:avLst/>
                <a:gdLst/>
                <a:ahLst/>
                <a:cxnLst/>
                <a:rect l="l" t="t" r="r" b="b"/>
                <a:pathLst>
                  <a:path w="10133" h="10133" extrusionOk="0">
                    <a:moveTo>
                      <a:pt x="10133" y="1"/>
                    </a:moveTo>
                    <a:lnTo>
                      <a:pt x="1" y="10132"/>
                    </a:lnTo>
                    <a:lnTo>
                      <a:pt x="166" y="10132"/>
                    </a:lnTo>
                    <a:lnTo>
                      <a:pt x="10133" y="166"/>
                    </a:lnTo>
                    <a:lnTo>
                      <a:pt x="10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23"/>
              <p:cNvSpPr/>
              <p:nvPr/>
            </p:nvSpPr>
            <p:spPr>
              <a:xfrm>
                <a:off x="7998702" y="984630"/>
                <a:ext cx="304088" cy="304541"/>
              </a:xfrm>
              <a:custGeom>
                <a:avLst/>
                <a:gdLst/>
                <a:ahLst/>
                <a:cxnLst/>
                <a:rect l="l" t="t" r="r" b="b"/>
                <a:pathLst>
                  <a:path w="8066" h="8078" extrusionOk="0">
                    <a:moveTo>
                      <a:pt x="8066" y="0"/>
                    </a:moveTo>
                    <a:lnTo>
                      <a:pt x="1" y="8077"/>
                    </a:lnTo>
                    <a:lnTo>
                      <a:pt x="166" y="8077"/>
                    </a:lnTo>
                    <a:lnTo>
                      <a:pt x="8066" y="178"/>
                    </a:lnTo>
                    <a:lnTo>
                      <a:pt x="8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23"/>
              <p:cNvSpPr/>
              <p:nvPr/>
            </p:nvSpPr>
            <p:spPr>
              <a:xfrm>
                <a:off x="7831389" y="751342"/>
                <a:ext cx="471401" cy="478074"/>
              </a:xfrm>
              <a:custGeom>
                <a:avLst/>
                <a:gdLst/>
                <a:ahLst/>
                <a:cxnLst/>
                <a:rect l="l" t="t" r="r" b="b"/>
                <a:pathLst>
                  <a:path w="12504" h="12681" extrusionOk="0">
                    <a:moveTo>
                      <a:pt x="12504" y="0"/>
                    </a:moveTo>
                    <a:lnTo>
                      <a:pt x="1" y="12503"/>
                    </a:lnTo>
                    <a:lnTo>
                      <a:pt x="1" y="12680"/>
                    </a:lnTo>
                    <a:lnTo>
                      <a:pt x="12504" y="178"/>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3"/>
              <p:cNvSpPr/>
              <p:nvPr/>
            </p:nvSpPr>
            <p:spPr>
              <a:xfrm>
                <a:off x="7959984" y="945874"/>
                <a:ext cx="342806" cy="343296"/>
              </a:xfrm>
              <a:custGeom>
                <a:avLst/>
                <a:gdLst/>
                <a:ahLst/>
                <a:cxnLst/>
                <a:rect l="l" t="t" r="r" b="b"/>
                <a:pathLst>
                  <a:path w="9093" h="9106" extrusionOk="0">
                    <a:moveTo>
                      <a:pt x="9093" y="1"/>
                    </a:moveTo>
                    <a:lnTo>
                      <a:pt x="1" y="9105"/>
                    </a:lnTo>
                    <a:lnTo>
                      <a:pt x="166" y="9105"/>
                    </a:lnTo>
                    <a:lnTo>
                      <a:pt x="9093" y="166"/>
                    </a:lnTo>
                    <a:lnTo>
                      <a:pt x="9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23"/>
              <p:cNvSpPr/>
              <p:nvPr/>
            </p:nvSpPr>
            <p:spPr>
              <a:xfrm>
                <a:off x="7831389" y="790512"/>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23"/>
              <p:cNvSpPr/>
              <p:nvPr/>
            </p:nvSpPr>
            <p:spPr>
              <a:xfrm>
                <a:off x="7842887" y="829230"/>
                <a:ext cx="459902" cy="459940"/>
              </a:xfrm>
              <a:custGeom>
                <a:avLst/>
                <a:gdLst/>
                <a:ahLst/>
                <a:cxnLst/>
                <a:rect l="l" t="t" r="r" b="b"/>
                <a:pathLst>
                  <a:path w="12199" h="12200" extrusionOk="0">
                    <a:moveTo>
                      <a:pt x="12199" y="1"/>
                    </a:moveTo>
                    <a:lnTo>
                      <a:pt x="0" y="12199"/>
                    </a:lnTo>
                    <a:lnTo>
                      <a:pt x="178" y="12199"/>
                    </a:lnTo>
                    <a:lnTo>
                      <a:pt x="12199" y="166"/>
                    </a:lnTo>
                    <a:lnTo>
                      <a:pt x="12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3"/>
              <p:cNvSpPr/>
              <p:nvPr/>
            </p:nvSpPr>
            <p:spPr>
              <a:xfrm>
                <a:off x="7882058" y="867986"/>
                <a:ext cx="420732" cy="421184"/>
              </a:xfrm>
              <a:custGeom>
                <a:avLst/>
                <a:gdLst/>
                <a:ahLst/>
                <a:cxnLst/>
                <a:rect l="l" t="t" r="r" b="b"/>
                <a:pathLst>
                  <a:path w="11160" h="11172" extrusionOk="0">
                    <a:moveTo>
                      <a:pt x="11160" y="0"/>
                    </a:moveTo>
                    <a:lnTo>
                      <a:pt x="1" y="11171"/>
                    </a:lnTo>
                    <a:lnTo>
                      <a:pt x="166" y="11171"/>
                    </a:lnTo>
                    <a:lnTo>
                      <a:pt x="11160" y="178"/>
                    </a:lnTo>
                    <a:lnTo>
                      <a:pt x="11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3"/>
              <p:cNvSpPr/>
              <p:nvPr/>
            </p:nvSpPr>
            <p:spPr>
              <a:xfrm>
                <a:off x="8231990" y="1217919"/>
                <a:ext cx="70801" cy="71253"/>
              </a:xfrm>
              <a:custGeom>
                <a:avLst/>
                <a:gdLst/>
                <a:ahLst/>
                <a:cxnLst/>
                <a:rect l="l" t="t" r="r" b="b"/>
                <a:pathLst>
                  <a:path w="1878" h="1890" extrusionOk="0">
                    <a:moveTo>
                      <a:pt x="1878" y="0"/>
                    </a:moveTo>
                    <a:lnTo>
                      <a:pt x="1" y="1889"/>
                    </a:lnTo>
                    <a:lnTo>
                      <a:pt x="166" y="1889"/>
                    </a:lnTo>
                    <a:lnTo>
                      <a:pt x="1878" y="178"/>
                    </a:lnTo>
                    <a:lnTo>
                      <a:pt x="1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3"/>
              <p:cNvSpPr/>
              <p:nvPr/>
            </p:nvSpPr>
            <p:spPr>
              <a:xfrm>
                <a:off x="8193272" y="1179163"/>
                <a:ext cx="109518" cy="110009"/>
              </a:xfrm>
              <a:custGeom>
                <a:avLst/>
                <a:gdLst/>
                <a:ahLst/>
                <a:cxnLst/>
                <a:rect l="l" t="t" r="r" b="b"/>
                <a:pathLst>
                  <a:path w="2905" h="2918" extrusionOk="0">
                    <a:moveTo>
                      <a:pt x="2905" y="1"/>
                    </a:moveTo>
                    <a:lnTo>
                      <a:pt x="1" y="2917"/>
                    </a:lnTo>
                    <a:lnTo>
                      <a:pt x="166" y="2917"/>
                    </a:lnTo>
                    <a:lnTo>
                      <a:pt x="2905" y="166"/>
                    </a:lnTo>
                    <a:lnTo>
                      <a:pt x="2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23"/>
              <p:cNvSpPr/>
              <p:nvPr/>
            </p:nvSpPr>
            <p:spPr>
              <a:xfrm>
                <a:off x="7831389" y="712624"/>
                <a:ext cx="471401" cy="477584"/>
              </a:xfrm>
              <a:custGeom>
                <a:avLst/>
                <a:gdLst/>
                <a:ahLst/>
                <a:cxnLst/>
                <a:rect l="l" t="t" r="r" b="b"/>
                <a:pathLst>
                  <a:path w="12504" h="12668" extrusionOk="0">
                    <a:moveTo>
                      <a:pt x="12504" y="0"/>
                    </a:moveTo>
                    <a:lnTo>
                      <a:pt x="1" y="12503"/>
                    </a:lnTo>
                    <a:lnTo>
                      <a:pt x="1" y="12668"/>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23"/>
              <p:cNvSpPr/>
              <p:nvPr/>
            </p:nvSpPr>
            <p:spPr>
              <a:xfrm>
                <a:off x="8270708" y="1257089"/>
                <a:ext cx="32083" cy="32083"/>
              </a:xfrm>
              <a:custGeom>
                <a:avLst/>
                <a:gdLst/>
                <a:ahLst/>
                <a:cxnLst/>
                <a:rect l="l" t="t" r="r" b="b"/>
                <a:pathLst>
                  <a:path w="851" h="851" extrusionOk="0">
                    <a:moveTo>
                      <a:pt x="851" y="1"/>
                    </a:moveTo>
                    <a:lnTo>
                      <a:pt x="1" y="850"/>
                    </a:lnTo>
                    <a:lnTo>
                      <a:pt x="178" y="850"/>
                    </a:lnTo>
                    <a:lnTo>
                      <a:pt x="851" y="166"/>
                    </a:lnTo>
                    <a:lnTo>
                      <a:pt x="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3"/>
              <p:cNvSpPr/>
              <p:nvPr/>
            </p:nvSpPr>
            <p:spPr>
              <a:xfrm>
                <a:off x="8076628" y="1062519"/>
                <a:ext cx="226162" cy="226652"/>
              </a:xfrm>
              <a:custGeom>
                <a:avLst/>
                <a:gdLst/>
                <a:ahLst/>
                <a:cxnLst/>
                <a:rect l="l" t="t" r="r" b="b"/>
                <a:pathLst>
                  <a:path w="5999" h="6012" extrusionOk="0">
                    <a:moveTo>
                      <a:pt x="5999" y="1"/>
                    </a:moveTo>
                    <a:lnTo>
                      <a:pt x="1" y="6011"/>
                    </a:lnTo>
                    <a:lnTo>
                      <a:pt x="166" y="6011"/>
                    </a:lnTo>
                    <a:lnTo>
                      <a:pt x="5999" y="166"/>
                    </a:lnTo>
                    <a:lnTo>
                      <a:pt x="59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3"/>
              <p:cNvSpPr/>
              <p:nvPr/>
            </p:nvSpPr>
            <p:spPr>
              <a:xfrm>
                <a:off x="8037420" y="1023801"/>
                <a:ext cx="265370" cy="265370"/>
              </a:xfrm>
              <a:custGeom>
                <a:avLst/>
                <a:gdLst/>
                <a:ahLst/>
                <a:cxnLst/>
                <a:rect l="l" t="t" r="r" b="b"/>
                <a:pathLst>
                  <a:path w="7039" h="7039" extrusionOk="0">
                    <a:moveTo>
                      <a:pt x="7039" y="1"/>
                    </a:moveTo>
                    <a:lnTo>
                      <a:pt x="1" y="7038"/>
                    </a:lnTo>
                    <a:lnTo>
                      <a:pt x="166" y="7038"/>
                    </a:lnTo>
                    <a:lnTo>
                      <a:pt x="7039" y="166"/>
                    </a:lnTo>
                    <a:lnTo>
                      <a:pt x="70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3"/>
              <p:cNvSpPr/>
              <p:nvPr/>
            </p:nvSpPr>
            <p:spPr>
              <a:xfrm>
                <a:off x="8154064" y="1140445"/>
                <a:ext cx="148726" cy="148726"/>
              </a:xfrm>
              <a:custGeom>
                <a:avLst/>
                <a:gdLst/>
                <a:ahLst/>
                <a:cxnLst/>
                <a:rect l="l" t="t" r="r" b="b"/>
                <a:pathLst>
                  <a:path w="3945" h="3945" extrusionOk="0">
                    <a:moveTo>
                      <a:pt x="3945" y="1"/>
                    </a:moveTo>
                    <a:lnTo>
                      <a:pt x="1" y="3944"/>
                    </a:lnTo>
                    <a:lnTo>
                      <a:pt x="178" y="3944"/>
                    </a:lnTo>
                    <a:lnTo>
                      <a:pt x="3945" y="166"/>
                    </a:lnTo>
                    <a:lnTo>
                      <a:pt x="39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3"/>
              <p:cNvSpPr/>
              <p:nvPr/>
            </p:nvSpPr>
            <p:spPr>
              <a:xfrm>
                <a:off x="8115346" y="1101274"/>
                <a:ext cx="187444" cy="187897"/>
              </a:xfrm>
              <a:custGeom>
                <a:avLst/>
                <a:gdLst/>
                <a:ahLst/>
                <a:cxnLst/>
                <a:rect l="l" t="t" r="r" b="b"/>
                <a:pathLst>
                  <a:path w="4972" h="4984" extrusionOk="0">
                    <a:moveTo>
                      <a:pt x="4972" y="0"/>
                    </a:moveTo>
                    <a:lnTo>
                      <a:pt x="1" y="4983"/>
                    </a:lnTo>
                    <a:lnTo>
                      <a:pt x="166" y="4983"/>
                    </a:lnTo>
                    <a:lnTo>
                      <a:pt x="4972" y="178"/>
                    </a:lnTo>
                    <a:lnTo>
                      <a:pt x="4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23"/>
              <p:cNvSpPr/>
              <p:nvPr/>
            </p:nvSpPr>
            <p:spPr>
              <a:xfrm>
                <a:off x="7831389" y="536225"/>
                <a:ext cx="226162" cy="226125"/>
              </a:xfrm>
              <a:custGeom>
                <a:avLst/>
                <a:gdLst/>
                <a:ahLst/>
                <a:cxnLst/>
                <a:rect l="l" t="t" r="r" b="b"/>
                <a:pathLst>
                  <a:path w="5999" h="5998" extrusionOk="0">
                    <a:moveTo>
                      <a:pt x="5834" y="0"/>
                    </a:moveTo>
                    <a:lnTo>
                      <a:pt x="1" y="5833"/>
                    </a:lnTo>
                    <a:lnTo>
                      <a:pt x="1" y="5998"/>
                    </a:lnTo>
                    <a:lnTo>
                      <a:pt x="59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23"/>
              <p:cNvSpPr/>
              <p:nvPr/>
            </p:nvSpPr>
            <p:spPr>
              <a:xfrm>
                <a:off x="7831389" y="536225"/>
                <a:ext cx="187444" cy="187407"/>
              </a:xfrm>
              <a:custGeom>
                <a:avLst/>
                <a:gdLst/>
                <a:ahLst/>
                <a:cxnLst/>
                <a:rect l="l" t="t" r="r" b="b"/>
                <a:pathLst>
                  <a:path w="4972" h="4971" extrusionOk="0">
                    <a:moveTo>
                      <a:pt x="4807" y="0"/>
                    </a:moveTo>
                    <a:lnTo>
                      <a:pt x="1" y="4806"/>
                    </a:lnTo>
                    <a:lnTo>
                      <a:pt x="1" y="4971"/>
                    </a:lnTo>
                    <a:lnTo>
                      <a:pt x="4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23"/>
              <p:cNvSpPr/>
              <p:nvPr/>
            </p:nvSpPr>
            <p:spPr>
              <a:xfrm>
                <a:off x="7831389" y="673868"/>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23"/>
              <p:cNvSpPr/>
              <p:nvPr/>
            </p:nvSpPr>
            <p:spPr>
              <a:xfrm>
                <a:off x="7831389" y="536225"/>
                <a:ext cx="265370" cy="265333"/>
              </a:xfrm>
              <a:custGeom>
                <a:avLst/>
                <a:gdLst/>
                <a:ahLst/>
                <a:cxnLst/>
                <a:rect l="l" t="t" r="r" b="b"/>
                <a:pathLst>
                  <a:path w="7039" h="7038" extrusionOk="0">
                    <a:moveTo>
                      <a:pt x="6861" y="0"/>
                    </a:moveTo>
                    <a:lnTo>
                      <a:pt x="1" y="6873"/>
                    </a:lnTo>
                    <a:lnTo>
                      <a:pt x="1" y="7038"/>
                    </a:lnTo>
                    <a:lnTo>
                      <a:pt x="70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23"/>
              <p:cNvSpPr/>
              <p:nvPr/>
            </p:nvSpPr>
            <p:spPr>
              <a:xfrm>
                <a:off x="7831389" y="536225"/>
                <a:ext cx="32083" cy="32045"/>
              </a:xfrm>
              <a:custGeom>
                <a:avLst/>
                <a:gdLst/>
                <a:ahLst/>
                <a:cxnLst/>
                <a:rect l="l" t="t" r="r" b="b"/>
                <a:pathLst>
                  <a:path w="851" h="850" extrusionOk="0">
                    <a:moveTo>
                      <a:pt x="673" y="0"/>
                    </a:moveTo>
                    <a:lnTo>
                      <a:pt x="1" y="672"/>
                    </a:lnTo>
                    <a:lnTo>
                      <a:pt x="1" y="850"/>
                    </a:lnTo>
                    <a:lnTo>
                      <a:pt x="8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23"/>
              <p:cNvSpPr/>
              <p:nvPr/>
            </p:nvSpPr>
            <p:spPr>
              <a:xfrm>
                <a:off x="7831389" y="536225"/>
                <a:ext cx="109518" cy="109481"/>
              </a:xfrm>
              <a:custGeom>
                <a:avLst/>
                <a:gdLst/>
                <a:ahLst/>
                <a:cxnLst/>
                <a:rect l="l" t="t" r="r" b="b"/>
                <a:pathLst>
                  <a:path w="2905" h="2904" extrusionOk="0">
                    <a:moveTo>
                      <a:pt x="2740" y="0"/>
                    </a:moveTo>
                    <a:lnTo>
                      <a:pt x="1" y="2739"/>
                    </a:lnTo>
                    <a:lnTo>
                      <a:pt x="1" y="2904"/>
                    </a:lnTo>
                    <a:lnTo>
                      <a:pt x="2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23"/>
              <p:cNvSpPr/>
              <p:nvPr/>
            </p:nvSpPr>
            <p:spPr>
              <a:xfrm>
                <a:off x="7831389" y="536225"/>
                <a:ext cx="304088" cy="304051"/>
              </a:xfrm>
              <a:custGeom>
                <a:avLst/>
                <a:gdLst/>
                <a:ahLst/>
                <a:cxnLst/>
                <a:rect l="l" t="t" r="r" b="b"/>
                <a:pathLst>
                  <a:path w="8066" h="8065" extrusionOk="0">
                    <a:moveTo>
                      <a:pt x="7901" y="0"/>
                    </a:moveTo>
                    <a:lnTo>
                      <a:pt x="1" y="7900"/>
                    </a:lnTo>
                    <a:lnTo>
                      <a:pt x="1" y="8065"/>
                    </a:lnTo>
                    <a:lnTo>
                      <a:pt x="8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23"/>
              <p:cNvSpPr/>
              <p:nvPr/>
            </p:nvSpPr>
            <p:spPr>
              <a:xfrm>
                <a:off x="7831389" y="536225"/>
                <a:ext cx="70801" cy="70763"/>
              </a:xfrm>
              <a:custGeom>
                <a:avLst/>
                <a:gdLst/>
                <a:ahLst/>
                <a:cxnLst/>
                <a:rect l="l" t="t" r="r" b="b"/>
                <a:pathLst>
                  <a:path w="1878" h="1877" extrusionOk="0">
                    <a:moveTo>
                      <a:pt x="1713" y="0"/>
                    </a:moveTo>
                    <a:lnTo>
                      <a:pt x="1" y="1712"/>
                    </a:lnTo>
                    <a:lnTo>
                      <a:pt x="1" y="1877"/>
                    </a:lnTo>
                    <a:lnTo>
                      <a:pt x="1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3"/>
              <p:cNvSpPr/>
              <p:nvPr/>
            </p:nvSpPr>
            <p:spPr>
              <a:xfrm>
                <a:off x="7831389" y="536225"/>
                <a:ext cx="148726" cy="148689"/>
              </a:xfrm>
              <a:custGeom>
                <a:avLst/>
                <a:gdLst/>
                <a:ahLst/>
                <a:cxnLst/>
                <a:rect l="l" t="t" r="r" b="b"/>
                <a:pathLst>
                  <a:path w="3945" h="3944" extrusionOk="0">
                    <a:moveTo>
                      <a:pt x="3767" y="0"/>
                    </a:moveTo>
                    <a:lnTo>
                      <a:pt x="1" y="3779"/>
                    </a:lnTo>
                    <a:lnTo>
                      <a:pt x="1" y="3944"/>
                    </a:lnTo>
                    <a:lnTo>
                      <a:pt x="39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23"/>
              <p:cNvSpPr/>
              <p:nvPr/>
            </p:nvSpPr>
            <p:spPr>
              <a:xfrm>
                <a:off x="7831389" y="595980"/>
                <a:ext cx="471401" cy="477584"/>
              </a:xfrm>
              <a:custGeom>
                <a:avLst/>
                <a:gdLst/>
                <a:ahLst/>
                <a:cxnLst/>
                <a:rect l="l" t="t" r="r" b="b"/>
                <a:pathLst>
                  <a:path w="12504" h="12668" extrusionOk="0">
                    <a:moveTo>
                      <a:pt x="12504" y="0"/>
                    </a:moveTo>
                    <a:lnTo>
                      <a:pt x="1" y="12503"/>
                    </a:lnTo>
                    <a:lnTo>
                      <a:pt x="1" y="12668"/>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23"/>
              <p:cNvSpPr/>
              <p:nvPr/>
            </p:nvSpPr>
            <p:spPr>
              <a:xfrm>
                <a:off x="7831389" y="557224"/>
                <a:ext cx="471401" cy="477621"/>
              </a:xfrm>
              <a:custGeom>
                <a:avLst/>
                <a:gdLst/>
                <a:ahLst/>
                <a:cxnLst/>
                <a:rect l="l" t="t" r="r" b="b"/>
                <a:pathLst>
                  <a:path w="12504" h="12669" extrusionOk="0">
                    <a:moveTo>
                      <a:pt x="12504" y="1"/>
                    </a:moveTo>
                    <a:lnTo>
                      <a:pt x="1" y="12504"/>
                    </a:lnTo>
                    <a:lnTo>
                      <a:pt x="1" y="12668"/>
                    </a:lnTo>
                    <a:lnTo>
                      <a:pt x="12504" y="166"/>
                    </a:lnTo>
                    <a:lnTo>
                      <a:pt x="12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23"/>
              <p:cNvSpPr/>
              <p:nvPr/>
            </p:nvSpPr>
            <p:spPr>
              <a:xfrm>
                <a:off x="7831389" y="634698"/>
                <a:ext cx="471401" cy="478074"/>
              </a:xfrm>
              <a:custGeom>
                <a:avLst/>
                <a:gdLst/>
                <a:ahLst/>
                <a:cxnLst/>
                <a:rect l="l" t="t" r="r" b="b"/>
                <a:pathLst>
                  <a:path w="12504" h="12681" extrusionOk="0">
                    <a:moveTo>
                      <a:pt x="12504" y="0"/>
                    </a:moveTo>
                    <a:lnTo>
                      <a:pt x="1" y="12503"/>
                    </a:lnTo>
                    <a:lnTo>
                      <a:pt x="1" y="12680"/>
                    </a:lnTo>
                    <a:lnTo>
                      <a:pt x="12504" y="165"/>
                    </a:lnTo>
                    <a:lnTo>
                      <a:pt x="1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23"/>
              <p:cNvSpPr/>
              <p:nvPr/>
            </p:nvSpPr>
            <p:spPr>
              <a:xfrm>
                <a:off x="7831389" y="536225"/>
                <a:ext cx="342806" cy="343258"/>
              </a:xfrm>
              <a:custGeom>
                <a:avLst/>
                <a:gdLst/>
                <a:ahLst/>
                <a:cxnLst/>
                <a:rect l="l" t="t" r="r" b="b"/>
                <a:pathLst>
                  <a:path w="9093" h="9105" extrusionOk="0">
                    <a:moveTo>
                      <a:pt x="8928" y="0"/>
                    </a:moveTo>
                    <a:lnTo>
                      <a:pt x="1" y="8927"/>
                    </a:lnTo>
                    <a:lnTo>
                      <a:pt x="1" y="9104"/>
                    </a:lnTo>
                    <a:lnTo>
                      <a:pt x="9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23"/>
              <p:cNvSpPr/>
              <p:nvPr/>
            </p:nvSpPr>
            <p:spPr>
              <a:xfrm>
                <a:off x="7831389" y="536225"/>
                <a:ext cx="382014" cy="381976"/>
              </a:xfrm>
              <a:custGeom>
                <a:avLst/>
                <a:gdLst/>
                <a:ahLst/>
                <a:cxnLst/>
                <a:rect l="l" t="t" r="r" b="b"/>
                <a:pathLst>
                  <a:path w="10133" h="10132" extrusionOk="0">
                    <a:moveTo>
                      <a:pt x="9967" y="0"/>
                    </a:moveTo>
                    <a:lnTo>
                      <a:pt x="1" y="9967"/>
                    </a:lnTo>
                    <a:lnTo>
                      <a:pt x="1" y="10132"/>
                    </a:lnTo>
                    <a:lnTo>
                      <a:pt x="10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23"/>
              <p:cNvSpPr/>
              <p:nvPr/>
            </p:nvSpPr>
            <p:spPr>
              <a:xfrm>
                <a:off x="7831389" y="536225"/>
                <a:ext cx="420732" cy="420694"/>
              </a:xfrm>
              <a:custGeom>
                <a:avLst/>
                <a:gdLst/>
                <a:ahLst/>
                <a:cxnLst/>
                <a:rect l="l" t="t" r="r" b="b"/>
                <a:pathLst>
                  <a:path w="11160" h="11159" extrusionOk="0">
                    <a:moveTo>
                      <a:pt x="10995" y="0"/>
                    </a:moveTo>
                    <a:lnTo>
                      <a:pt x="1" y="10994"/>
                    </a:lnTo>
                    <a:lnTo>
                      <a:pt x="1" y="11159"/>
                    </a:lnTo>
                    <a:lnTo>
                      <a:pt x="11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23"/>
              <p:cNvSpPr/>
              <p:nvPr/>
            </p:nvSpPr>
            <p:spPr>
              <a:xfrm>
                <a:off x="7831389" y="536225"/>
                <a:ext cx="459450" cy="459902"/>
              </a:xfrm>
              <a:custGeom>
                <a:avLst/>
                <a:gdLst/>
                <a:ahLst/>
                <a:cxnLst/>
                <a:rect l="l" t="t" r="r" b="b"/>
                <a:pathLst>
                  <a:path w="12187" h="12199" extrusionOk="0">
                    <a:moveTo>
                      <a:pt x="12022" y="0"/>
                    </a:moveTo>
                    <a:lnTo>
                      <a:pt x="1" y="12021"/>
                    </a:lnTo>
                    <a:lnTo>
                      <a:pt x="1" y="12198"/>
                    </a:lnTo>
                    <a:lnTo>
                      <a:pt x="1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3" name="Google Shape;5523;p23"/>
            <p:cNvGrpSpPr/>
            <p:nvPr/>
          </p:nvGrpSpPr>
          <p:grpSpPr>
            <a:xfrm>
              <a:off x="-867250" y="1240220"/>
              <a:ext cx="10887873" cy="4350955"/>
              <a:chOff x="-867250" y="1240220"/>
              <a:chExt cx="10887873" cy="4350955"/>
            </a:xfrm>
          </p:grpSpPr>
          <p:sp>
            <p:nvSpPr>
              <p:cNvPr id="5524" name="Google Shape;5524;p23"/>
              <p:cNvSpPr/>
              <p:nvPr/>
            </p:nvSpPr>
            <p:spPr>
              <a:xfrm flipH="1">
                <a:off x="7702797" y="1594111"/>
                <a:ext cx="2317826" cy="3766898"/>
              </a:xfrm>
              <a:custGeom>
                <a:avLst/>
                <a:gdLst/>
                <a:ahLst/>
                <a:cxnLst/>
                <a:rect l="l" t="t" r="r" b="b"/>
                <a:pathLst>
                  <a:path w="55262" h="89811" extrusionOk="0">
                    <a:moveTo>
                      <a:pt x="14263" y="1"/>
                    </a:moveTo>
                    <a:cubicBezTo>
                      <a:pt x="10252" y="1"/>
                      <a:pt x="7438" y="6045"/>
                      <a:pt x="6075" y="9077"/>
                    </a:cubicBezTo>
                    <a:cubicBezTo>
                      <a:pt x="3564" y="14643"/>
                      <a:pt x="2486" y="20755"/>
                      <a:pt x="1827" y="26791"/>
                    </a:cubicBezTo>
                    <a:cubicBezTo>
                      <a:pt x="1" y="43250"/>
                      <a:pt x="964" y="59950"/>
                      <a:pt x="3894" y="76269"/>
                    </a:cubicBezTo>
                    <a:cubicBezTo>
                      <a:pt x="4566" y="80061"/>
                      <a:pt x="5555" y="84182"/>
                      <a:pt x="8636" y="86515"/>
                    </a:cubicBezTo>
                    <a:cubicBezTo>
                      <a:pt x="10842" y="88201"/>
                      <a:pt x="13746" y="88632"/>
                      <a:pt x="16498" y="88911"/>
                    </a:cubicBezTo>
                    <a:cubicBezTo>
                      <a:pt x="21806" y="89497"/>
                      <a:pt x="27148" y="89811"/>
                      <a:pt x="32491" y="89811"/>
                    </a:cubicBezTo>
                    <a:cubicBezTo>
                      <a:pt x="37321" y="89811"/>
                      <a:pt x="42151" y="89555"/>
                      <a:pt x="46956" y="89013"/>
                    </a:cubicBezTo>
                    <a:cubicBezTo>
                      <a:pt x="48236" y="88873"/>
                      <a:pt x="49555" y="88696"/>
                      <a:pt x="50658" y="88049"/>
                    </a:cubicBezTo>
                    <a:cubicBezTo>
                      <a:pt x="52560" y="86933"/>
                      <a:pt x="53473" y="84676"/>
                      <a:pt x="53981" y="82533"/>
                    </a:cubicBezTo>
                    <a:cubicBezTo>
                      <a:pt x="55261" y="77068"/>
                      <a:pt x="54361" y="70525"/>
                      <a:pt x="49885" y="67152"/>
                    </a:cubicBezTo>
                    <a:cubicBezTo>
                      <a:pt x="47146" y="65098"/>
                      <a:pt x="43380" y="64413"/>
                      <a:pt x="41237" y="61738"/>
                    </a:cubicBezTo>
                    <a:cubicBezTo>
                      <a:pt x="37686" y="57300"/>
                      <a:pt x="40806" y="50528"/>
                      <a:pt x="39005" y="45139"/>
                    </a:cubicBezTo>
                    <a:cubicBezTo>
                      <a:pt x="37610" y="40993"/>
                      <a:pt x="33603" y="38381"/>
                      <a:pt x="29736" y="36364"/>
                    </a:cubicBezTo>
                    <a:cubicBezTo>
                      <a:pt x="25856" y="34348"/>
                      <a:pt x="21659" y="32446"/>
                      <a:pt x="19211" y="28832"/>
                    </a:cubicBezTo>
                    <a:cubicBezTo>
                      <a:pt x="15699" y="23621"/>
                      <a:pt x="16916" y="16659"/>
                      <a:pt x="18451" y="10573"/>
                    </a:cubicBezTo>
                    <a:cubicBezTo>
                      <a:pt x="18882" y="8874"/>
                      <a:pt x="19325" y="7137"/>
                      <a:pt x="19237" y="5387"/>
                    </a:cubicBezTo>
                    <a:cubicBezTo>
                      <a:pt x="19135" y="3637"/>
                      <a:pt x="18400" y="1824"/>
                      <a:pt x="16929" y="872"/>
                    </a:cubicBezTo>
                    <a:cubicBezTo>
                      <a:pt x="15990" y="264"/>
                      <a:pt x="15101" y="1"/>
                      <a:pt x="14263" y="1"/>
                    </a:cubicBezTo>
                    <a:close/>
                  </a:path>
                </a:pathLst>
              </a:custGeom>
              <a:solidFill>
                <a:schemeClr val="dk2"/>
              </a:solidFill>
              <a:ln>
                <a:noFill/>
              </a:ln>
              <a:effectLst>
                <a:outerShdw blurRad="542925" dist="66675" dir="51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5" name="Google Shape;5525;p23"/>
              <p:cNvGrpSpPr/>
              <p:nvPr/>
            </p:nvGrpSpPr>
            <p:grpSpPr>
              <a:xfrm>
                <a:off x="-867250" y="1240220"/>
                <a:ext cx="3228425" cy="4350955"/>
                <a:chOff x="-867250" y="1240220"/>
                <a:chExt cx="3228425" cy="4350955"/>
              </a:xfrm>
            </p:grpSpPr>
            <p:sp>
              <p:nvSpPr>
                <p:cNvPr id="5526" name="Google Shape;5526;p23"/>
                <p:cNvSpPr/>
                <p:nvPr/>
              </p:nvSpPr>
              <p:spPr>
                <a:xfrm rot="10800000" flipH="1">
                  <a:off x="-867250" y="1240220"/>
                  <a:ext cx="1871325" cy="4350955"/>
                </a:xfrm>
                <a:custGeom>
                  <a:avLst/>
                  <a:gdLst/>
                  <a:ahLst/>
                  <a:cxnLst/>
                  <a:rect l="l" t="t" r="r" b="b"/>
                  <a:pathLst>
                    <a:path w="45000" h="104628" extrusionOk="0">
                      <a:moveTo>
                        <a:pt x="6248" y="0"/>
                      </a:moveTo>
                      <a:cubicBezTo>
                        <a:pt x="5712" y="0"/>
                        <a:pt x="5188" y="46"/>
                        <a:pt x="4680" y="142"/>
                      </a:cubicBezTo>
                      <a:cubicBezTo>
                        <a:pt x="1" y="1033"/>
                        <a:pt x="780" y="10361"/>
                        <a:pt x="908" y="13847"/>
                      </a:cubicBezTo>
                      <a:cubicBezTo>
                        <a:pt x="1560" y="32661"/>
                        <a:pt x="4792" y="51253"/>
                        <a:pt x="7943" y="69812"/>
                      </a:cubicBezTo>
                      <a:cubicBezTo>
                        <a:pt x="9503" y="78917"/>
                        <a:pt x="11063" y="88149"/>
                        <a:pt x="14836" y="96601"/>
                      </a:cubicBezTo>
                      <a:cubicBezTo>
                        <a:pt x="15998" y="99212"/>
                        <a:pt x="17478" y="101870"/>
                        <a:pt x="19945" y="103319"/>
                      </a:cubicBezTo>
                      <a:cubicBezTo>
                        <a:pt x="21675" y="104324"/>
                        <a:pt x="23711" y="104627"/>
                        <a:pt x="25734" y="104627"/>
                      </a:cubicBezTo>
                      <a:cubicBezTo>
                        <a:pt x="26242" y="104627"/>
                        <a:pt x="26750" y="104608"/>
                        <a:pt x="27251" y="104576"/>
                      </a:cubicBezTo>
                      <a:cubicBezTo>
                        <a:pt x="30132" y="104401"/>
                        <a:pt x="32966" y="103844"/>
                        <a:pt x="35687" y="102953"/>
                      </a:cubicBezTo>
                      <a:cubicBezTo>
                        <a:pt x="37247" y="102427"/>
                        <a:pt x="38871" y="101743"/>
                        <a:pt x="39874" y="100438"/>
                      </a:cubicBezTo>
                      <a:cubicBezTo>
                        <a:pt x="41259" y="98639"/>
                        <a:pt x="41179" y="96124"/>
                        <a:pt x="40686" y="93911"/>
                      </a:cubicBezTo>
                      <a:cubicBezTo>
                        <a:pt x="40192" y="91699"/>
                        <a:pt x="39364" y="89534"/>
                        <a:pt x="39428" y="87274"/>
                      </a:cubicBezTo>
                      <a:cubicBezTo>
                        <a:pt x="39524" y="83517"/>
                        <a:pt x="42070" y="80334"/>
                        <a:pt x="43376" y="76816"/>
                      </a:cubicBezTo>
                      <a:cubicBezTo>
                        <a:pt x="44999" y="72503"/>
                        <a:pt x="44410" y="66947"/>
                        <a:pt x="40686" y="64225"/>
                      </a:cubicBezTo>
                      <a:cubicBezTo>
                        <a:pt x="39380" y="63270"/>
                        <a:pt x="37789" y="62745"/>
                        <a:pt x="36372" y="61949"/>
                      </a:cubicBezTo>
                      <a:cubicBezTo>
                        <a:pt x="30260" y="58559"/>
                        <a:pt x="27888" y="50887"/>
                        <a:pt x="27713" y="43915"/>
                      </a:cubicBezTo>
                      <a:cubicBezTo>
                        <a:pt x="27538" y="36927"/>
                        <a:pt x="28986" y="29907"/>
                        <a:pt x="28063" y="22983"/>
                      </a:cubicBezTo>
                      <a:cubicBezTo>
                        <a:pt x="27219" y="16792"/>
                        <a:pt x="24402" y="10807"/>
                        <a:pt x="19865" y="6509"/>
                      </a:cubicBezTo>
                      <a:cubicBezTo>
                        <a:pt x="16760" y="3589"/>
                        <a:pt x="11029" y="0"/>
                        <a:pt x="6248" y="0"/>
                      </a:cubicBezTo>
                      <a:close/>
                    </a:path>
                  </a:pathLst>
                </a:custGeom>
                <a:solidFill>
                  <a:schemeClr val="dk2"/>
                </a:solidFill>
                <a:ln>
                  <a:noFill/>
                </a:ln>
                <a:effectLst>
                  <a:outerShdw blurRad="514350" dist="66675" dir="528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23"/>
                <p:cNvSpPr/>
                <p:nvPr/>
              </p:nvSpPr>
              <p:spPr>
                <a:xfrm flipH="1">
                  <a:off x="-521377" y="2059100"/>
                  <a:ext cx="2882552" cy="3450887"/>
                </a:xfrm>
                <a:custGeom>
                  <a:avLst/>
                  <a:gdLst/>
                  <a:ahLst/>
                  <a:cxnLst/>
                  <a:rect l="l" t="t" r="r" b="b"/>
                  <a:pathLst>
                    <a:path w="73619" h="88134" extrusionOk="0">
                      <a:moveTo>
                        <a:pt x="59060" y="1"/>
                      </a:moveTo>
                      <a:cubicBezTo>
                        <a:pt x="59052" y="1"/>
                        <a:pt x="59045" y="1"/>
                        <a:pt x="59038" y="1"/>
                      </a:cubicBezTo>
                      <a:cubicBezTo>
                        <a:pt x="54916" y="17"/>
                        <a:pt x="53006" y="5763"/>
                        <a:pt x="52767" y="9090"/>
                      </a:cubicBezTo>
                      <a:cubicBezTo>
                        <a:pt x="52544" y="12512"/>
                        <a:pt x="53594" y="15854"/>
                        <a:pt x="54247" y="19213"/>
                      </a:cubicBezTo>
                      <a:cubicBezTo>
                        <a:pt x="54900" y="22556"/>
                        <a:pt x="55107" y="26249"/>
                        <a:pt x="53372" y="29193"/>
                      </a:cubicBezTo>
                      <a:cubicBezTo>
                        <a:pt x="51923" y="31597"/>
                        <a:pt x="49408" y="33109"/>
                        <a:pt x="46957" y="34446"/>
                      </a:cubicBezTo>
                      <a:cubicBezTo>
                        <a:pt x="44490" y="35783"/>
                        <a:pt x="41911" y="37104"/>
                        <a:pt x="40160" y="39285"/>
                      </a:cubicBezTo>
                      <a:cubicBezTo>
                        <a:pt x="38409" y="41481"/>
                        <a:pt x="37773" y="44840"/>
                        <a:pt x="39492" y="47053"/>
                      </a:cubicBezTo>
                      <a:cubicBezTo>
                        <a:pt x="41449" y="49552"/>
                        <a:pt x="45524" y="49631"/>
                        <a:pt x="47339" y="52242"/>
                      </a:cubicBezTo>
                      <a:cubicBezTo>
                        <a:pt x="49106" y="54788"/>
                        <a:pt x="47625" y="58577"/>
                        <a:pt x="44999" y="60232"/>
                      </a:cubicBezTo>
                      <a:cubicBezTo>
                        <a:pt x="43056" y="61457"/>
                        <a:pt x="40739" y="61802"/>
                        <a:pt x="38415" y="61802"/>
                      </a:cubicBezTo>
                      <a:cubicBezTo>
                        <a:pt x="37597" y="61802"/>
                        <a:pt x="36778" y="61759"/>
                        <a:pt x="35974" y="61697"/>
                      </a:cubicBezTo>
                      <a:cubicBezTo>
                        <a:pt x="30992" y="61299"/>
                        <a:pt x="26057" y="60296"/>
                        <a:pt x="21059" y="60153"/>
                      </a:cubicBezTo>
                      <a:cubicBezTo>
                        <a:pt x="20665" y="60140"/>
                        <a:pt x="20271" y="60134"/>
                        <a:pt x="19875" y="60134"/>
                      </a:cubicBezTo>
                      <a:cubicBezTo>
                        <a:pt x="15234" y="60134"/>
                        <a:pt x="10518" y="61030"/>
                        <a:pt x="6733" y="63670"/>
                      </a:cubicBezTo>
                      <a:cubicBezTo>
                        <a:pt x="2643" y="66536"/>
                        <a:pt x="0" y="71852"/>
                        <a:pt x="1353" y="76659"/>
                      </a:cubicBezTo>
                      <a:cubicBezTo>
                        <a:pt x="2261" y="79906"/>
                        <a:pt x="4839" y="82501"/>
                        <a:pt x="7800" y="84108"/>
                      </a:cubicBezTo>
                      <a:cubicBezTo>
                        <a:pt x="10761" y="85716"/>
                        <a:pt x="14103" y="86448"/>
                        <a:pt x="17430" y="87005"/>
                      </a:cubicBezTo>
                      <a:cubicBezTo>
                        <a:pt x="21683" y="87710"/>
                        <a:pt x="26009" y="88134"/>
                        <a:pt x="30321" y="88134"/>
                      </a:cubicBezTo>
                      <a:cubicBezTo>
                        <a:pt x="34773" y="88134"/>
                        <a:pt x="39209" y="87682"/>
                        <a:pt x="43535" y="86623"/>
                      </a:cubicBezTo>
                      <a:cubicBezTo>
                        <a:pt x="52035" y="84554"/>
                        <a:pt x="60105" y="79970"/>
                        <a:pt x="65405" y="72998"/>
                      </a:cubicBezTo>
                      <a:cubicBezTo>
                        <a:pt x="71820" y="64530"/>
                        <a:pt x="73619" y="53388"/>
                        <a:pt x="73539" y="42771"/>
                      </a:cubicBezTo>
                      <a:cubicBezTo>
                        <a:pt x="73459" y="34589"/>
                        <a:pt x="72361" y="26392"/>
                        <a:pt x="70053" y="18544"/>
                      </a:cubicBezTo>
                      <a:cubicBezTo>
                        <a:pt x="68702" y="13918"/>
                        <a:pt x="65302" y="1"/>
                        <a:pt x="59060" y="1"/>
                      </a:cubicBezTo>
                      <a:close/>
                    </a:path>
                  </a:pathLst>
                </a:custGeom>
                <a:solidFill>
                  <a:schemeClr val="lt2"/>
                </a:solidFill>
                <a:ln>
                  <a:noFill/>
                </a:ln>
                <a:effectLst>
                  <a:outerShdw blurRad="542925" dist="66675" dir="522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Poppins"/>
              <a:buNone/>
              <a:defRPr sz="3200" b="1">
                <a:solidFill>
                  <a:schemeClr val="lt1"/>
                </a:solidFill>
                <a:latin typeface="Poppins"/>
                <a:ea typeface="Poppins"/>
                <a:cs typeface="Poppins"/>
                <a:sym typeface="Poppins"/>
              </a:defRPr>
            </a:lvl1pPr>
            <a:lvl2pPr lvl="1"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2pPr>
            <a:lvl3pPr lvl="2"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3pPr>
            <a:lvl4pPr lvl="3"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4pPr>
            <a:lvl5pPr lvl="4"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5pPr>
            <a:lvl6pPr lvl="5"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6pPr>
            <a:lvl7pPr lvl="6"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7pPr>
            <a:lvl8pPr lvl="7"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8pPr>
            <a:lvl9pPr lvl="8" algn="ctr" rtl="0">
              <a:spcBef>
                <a:spcPts val="0"/>
              </a:spcBef>
              <a:spcAft>
                <a:spcPts val="0"/>
              </a:spcAft>
              <a:buClr>
                <a:schemeClr val="lt1"/>
              </a:buClr>
              <a:buSzPts val="3600"/>
              <a:buFont typeface="Poppins"/>
              <a:buNone/>
              <a:defRPr sz="3600">
                <a:solidFill>
                  <a:schemeClr val="lt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1pPr>
            <a:lvl2pPr marL="914400" lvl="1"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2pPr>
            <a:lvl3pPr marL="1371600" lvl="2"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3pPr>
            <a:lvl4pPr marL="1828800" lvl="3"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4pPr>
            <a:lvl5pPr marL="2286000" lvl="4"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5pPr>
            <a:lvl6pPr marL="2743200" lvl="5"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6pPr>
            <a:lvl7pPr marL="3200400" lvl="6"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7pPr>
            <a:lvl8pPr marL="3657600" lvl="7"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8pPr>
            <a:lvl9pPr marL="4114800" lvl="8" indent="-330200">
              <a:lnSpc>
                <a:spcPct val="100000"/>
              </a:lnSpc>
              <a:spcBef>
                <a:spcPts val="0"/>
              </a:spcBef>
              <a:spcAft>
                <a:spcPts val="0"/>
              </a:spcAft>
              <a:buClr>
                <a:schemeClr val="lt1"/>
              </a:buClr>
              <a:buSzPts val="1600"/>
              <a:buFont typeface="Poppins"/>
              <a:buChar char="■"/>
              <a:defRPr sz="1600">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57" r:id="rId6"/>
    <p:sldLayoutId id="2147483658" r:id="rId7"/>
    <p:sldLayoutId id="2147483659"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47"/>
        <p:cNvGrpSpPr/>
        <p:nvPr/>
      </p:nvGrpSpPr>
      <p:grpSpPr>
        <a:xfrm>
          <a:off x="0" y="0"/>
          <a:ext cx="0" cy="0"/>
          <a:chOff x="0" y="0"/>
          <a:chExt cx="0" cy="0"/>
        </a:xfrm>
      </p:grpSpPr>
      <p:grpSp>
        <p:nvGrpSpPr>
          <p:cNvPr id="5948" name="Google Shape;5948;p27"/>
          <p:cNvGrpSpPr/>
          <p:nvPr/>
        </p:nvGrpSpPr>
        <p:grpSpPr>
          <a:xfrm>
            <a:off x="1533922" y="511196"/>
            <a:ext cx="6076155" cy="3086100"/>
            <a:chOff x="1533925" y="1028700"/>
            <a:chExt cx="6076155" cy="3086100"/>
          </a:xfrm>
        </p:grpSpPr>
        <p:sp>
          <p:nvSpPr>
            <p:cNvPr id="5949" name="Google Shape;5949;p27"/>
            <p:cNvSpPr/>
            <p:nvPr/>
          </p:nvSpPr>
          <p:spPr>
            <a:xfrm>
              <a:off x="1533925" y="1028700"/>
              <a:ext cx="6076155" cy="3086100"/>
            </a:xfrm>
            <a:prstGeom prst="roundRect">
              <a:avLst>
                <a:gd name="adj" fmla="val 8090"/>
              </a:avLst>
            </a:prstGeom>
            <a:solidFill>
              <a:schemeClr val="dk2"/>
            </a:solidFill>
            <a:ln w="38100" cap="flat" cmpd="sng">
              <a:solidFill>
                <a:schemeClr val="lt1"/>
              </a:solidFill>
              <a:prstDash val="solid"/>
              <a:round/>
              <a:headEnd type="none" w="sm" len="sm"/>
              <a:tailEnd type="none" w="sm" len="sm"/>
            </a:ln>
            <a:effectLst>
              <a:outerShdw blurRad="542925" dist="66675" dir="51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27"/>
            <p:cNvSpPr/>
            <p:nvPr/>
          </p:nvSpPr>
          <p:spPr>
            <a:xfrm>
              <a:off x="1713265" y="1198350"/>
              <a:ext cx="5717471" cy="2746800"/>
            </a:xfrm>
            <a:prstGeom prst="roundRect">
              <a:avLst>
                <a:gd name="adj" fmla="val 4681"/>
              </a:avLst>
            </a:prstGeom>
            <a:noFill/>
            <a:ln w="76200" cap="rnd"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1" name="Google Shape;5951;p27"/>
          <p:cNvSpPr txBox="1">
            <a:spLocks noGrp="1"/>
          </p:cNvSpPr>
          <p:nvPr>
            <p:ph type="ctrTitle"/>
          </p:nvPr>
        </p:nvSpPr>
        <p:spPr>
          <a:xfrm>
            <a:off x="1822667" y="939929"/>
            <a:ext cx="5498660" cy="1654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MOBILE CONTOL ROBOT</a:t>
            </a:r>
            <a:endParaRPr sz="4800" dirty="0"/>
          </a:p>
        </p:txBody>
      </p:sp>
      <p:sp>
        <p:nvSpPr>
          <p:cNvPr id="5952" name="Google Shape;5952;p27"/>
          <p:cNvSpPr txBox="1">
            <a:spLocks noGrp="1"/>
          </p:cNvSpPr>
          <p:nvPr>
            <p:ph type="subTitle" idx="1"/>
          </p:nvPr>
        </p:nvSpPr>
        <p:spPr>
          <a:xfrm>
            <a:off x="3824217" y="2532684"/>
            <a:ext cx="1495560" cy="4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t>GROUP 10</a:t>
            </a:r>
            <a:endParaRPr b="1" dirty="0"/>
          </a:p>
        </p:txBody>
      </p:sp>
      <p:sp>
        <p:nvSpPr>
          <p:cNvPr id="5953" name="Google Shape;5953;p27">
            <a:hlinkClick r:id="rId3" action="ppaction://hlinksldjump"/>
          </p:cNvPr>
          <p:cNvSpPr/>
          <p:nvPr/>
        </p:nvSpPr>
        <p:spPr>
          <a:xfrm>
            <a:off x="2401905" y="3766946"/>
            <a:ext cx="4553550" cy="1008717"/>
          </a:xfrm>
          <a:prstGeom prst="roundRect">
            <a:avLst>
              <a:gd name="adj" fmla="val 25060"/>
            </a:avLst>
          </a:prstGeom>
          <a:solidFill>
            <a:schemeClr val="dk1"/>
          </a:solidFill>
          <a:ln w="38100" cap="flat" cmpd="sng">
            <a:solidFill>
              <a:schemeClr val="lt1"/>
            </a:solidFill>
            <a:prstDash val="solid"/>
            <a:round/>
            <a:headEnd type="none" w="sm" len="sm"/>
            <a:tailEnd type="none" w="sm" len="sm"/>
          </a:ln>
          <a:effectLst>
            <a:outerShdw blurRad="542925" dist="66675" dir="5160000" algn="bl" rotWithShape="0">
              <a:srgbClr val="000000">
                <a:alpha val="7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solidFill>
                  <a:schemeClr val="lt1"/>
                </a:solidFill>
                <a:latin typeface="Poppins ExtraBold"/>
                <a:ea typeface="Poppins ExtraBold"/>
                <a:cs typeface="Poppins ExtraBold"/>
                <a:sym typeface="Poppins ExtraBold"/>
              </a:rPr>
              <a:t>N.MONEESH - AM.EN.U4AIE20150</a:t>
            </a:r>
          </a:p>
          <a:p>
            <a:pPr marL="0" lvl="0" indent="0" algn="ctr" rtl="0">
              <a:spcBef>
                <a:spcPts val="0"/>
              </a:spcBef>
              <a:spcAft>
                <a:spcPts val="0"/>
              </a:spcAft>
              <a:buNone/>
            </a:pPr>
            <a:r>
              <a:rPr lang="en-IN" sz="1200" dirty="0">
                <a:solidFill>
                  <a:schemeClr val="lt1"/>
                </a:solidFill>
                <a:latin typeface="Poppins ExtraBold"/>
                <a:ea typeface="Poppins ExtraBold"/>
                <a:cs typeface="Poppins ExtraBold"/>
                <a:sym typeface="Poppins ExtraBold"/>
              </a:rPr>
              <a:t>KUCHARLAPATI AKASH VARMA - AM.EN.U4AIE20141</a:t>
            </a:r>
          </a:p>
          <a:p>
            <a:pPr marL="0" lvl="0" indent="0" algn="ctr" rtl="0">
              <a:spcBef>
                <a:spcPts val="0"/>
              </a:spcBef>
              <a:spcAft>
                <a:spcPts val="0"/>
              </a:spcAft>
              <a:buNone/>
            </a:pPr>
            <a:r>
              <a:rPr lang="en-IN" sz="1200" dirty="0">
                <a:solidFill>
                  <a:schemeClr val="lt1"/>
                </a:solidFill>
                <a:latin typeface="Poppins ExtraBold"/>
                <a:ea typeface="Poppins ExtraBold"/>
                <a:cs typeface="Poppins ExtraBold"/>
                <a:sym typeface="Poppins ExtraBold"/>
              </a:rPr>
              <a:t>GUDLA DINESH REDDY - AM.EN.U4AIE20130</a:t>
            </a:r>
          </a:p>
          <a:p>
            <a:pPr marL="0" lvl="0" indent="0" algn="ctr" rtl="0">
              <a:spcBef>
                <a:spcPts val="0"/>
              </a:spcBef>
              <a:spcAft>
                <a:spcPts val="0"/>
              </a:spcAft>
              <a:buNone/>
            </a:pPr>
            <a:r>
              <a:rPr lang="en-IN" sz="1200" dirty="0">
                <a:solidFill>
                  <a:schemeClr val="lt1"/>
                </a:solidFill>
                <a:latin typeface="Poppins ExtraBold"/>
                <a:ea typeface="Poppins ExtraBold"/>
                <a:cs typeface="Poppins ExtraBold"/>
                <a:sym typeface="Poppins ExtraBold"/>
              </a:rPr>
              <a:t>GANDHAM SAI RAM PAVAN - AM.EN.U4AIE20125</a:t>
            </a:r>
          </a:p>
        </p:txBody>
      </p:sp>
      <p:pic>
        <p:nvPicPr>
          <p:cNvPr id="6" name="Picture 5">
            <a:extLst>
              <a:ext uri="{FF2B5EF4-FFF2-40B4-BE49-F238E27FC236}">
                <a16:creationId xmlns:a16="http://schemas.microsoft.com/office/drawing/2014/main" id="{E5806A9A-9B88-E29A-39D4-D0B940EEEEE0}"/>
              </a:ext>
            </a:extLst>
          </p:cNvPr>
          <p:cNvPicPr>
            <a:picLocks noChangeAspect="1"/>
          </p:cNvPicPr>
          <p:nvPr/>
        </p:nvPicPr>
        <p:blipFill>
          <a:blip r:embed="rId4"/>
          <a:stretch>
            <a:fillRect/>
          </a:stretch>
        </p:blipFill>
        <p:spPr>
          <a:xfrm>
            <a:off x="5836920" y="1725620"/>
            <a:ext cx="1417394" cy="1605544"/>
          </a:xfrm>
          <a:prstGeom prst="rect">
            <a:avLst/>
          </a:prstGeom>
        </p:spPr>
      </p:pic>
      <p:pic>
        <p:nvPicPr>
          <p:cNvPr id="8" name="Picture 7">
            <a:extLst>
              <a:ext uri="{FF2B5EF4-FFF2-40B4-BE49-F238E27FC236}">
                <a16:creationId xmlns:a16="http://schemas.microsoft.com/office/drawing/2014/main" id="{4D64B29A-96A5-18BC-D832-F42F4BC0FB91}"/>
              </a:ext>
            </a:extLst>
          </p:cNvPr>
          <p:cNvPicPr>
            <a:picLocks noChangeAspect="1"/>
          </p:cNvPicPr>
          <p:nvPr/>
        </p:nvPicPr>
        <p:blipFill>
          <a:blip r:embed="rId5"/>
          <a:stretch>
            <a:fillRect/>
          </a:stretch>
        </p:blipFill>
        <p:spPr>
          <a:xfrm>
            <a:off x="1889686" y="1835250"/>
            <a:ext cx="1544158" cy="147299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51"/>
                                        </p:tgtEl>
                                        <p:attrNameLst>
                                          <p:attrName>style.visibility</p:attrName>
                                        </p:attrNameLst>
                                      </p:cBhvr>
                                      <p:to>
                                        <p:strVal val="visible"/>
                                      </p:to>
                                    </p:set>
                                    <p:animEffect transition="in" filter="fade">
                                      <p:cBhvr>
                                        <p:cTn id="7" dur="1000"/>
                                        <p:tgtEl>
                                          <p:spTgt spid="5951"/>
                                        </p:tgtEl>
                                      </p:cBhvr>
                                    </p:animEffect>
                                    <p:anim calcmode="lin" valueType="num">
                                      <p:cBhvr>
                                        <p:cTn id="8" dur="1000" fill="hold"/>
                                        <p:tgtEl>
                                          <p:spTgt spid="5951"/>
                                        </p:tgtEl>
                                        <p:attrNameLst>
                                          <p:attrName>ppt_x</p:attrName>
                                        </p:attrNameLst>
                                      </p:cBhvr>
                                      <p:tavLst>
                                        <p:tav tm="0">
                                          <p:val>
                                            <p:strVal val="#ppt_x"/>
                                          </p:val>
                                        </p:tav>
                                        <p:tav tm="100000">
                                          <p:val>
                                            <p:strVal val="#ppt_x"/>
                                          </p:val>
                                        </p:tav>
                                      </p:tavLst>
                                    </p:anim>
                                    <p:anim calcmode="lin" valueType="num">
                                      <p:cBhvr>
                                        <p:cTn id="9" dur="1000" fill="hold"/>
                                        <p:tgtEl>
                                          <p:spTgt spid="59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sz="3200" dirty="0"/>
              <a:t>SOFTWARE IMPLEMENTATION</a:t>
            </a:r>
          </a:p>
        </p:txBody>
      </p:sp>
      <p:sp>
        <p:nvSpPr>
          <p:cNvPr id="5959" name="Google Shape;5959;p28"/>
          <p:cNvSpPr txBox="1">
            <a:spLocks noGrp="1"/>
          </p:cNvSpPr>
          <p:nvPr>
            <p:ph type="body" idx="1"/>
          </p:nvPr>
        </p:nvSpPr>
        <p:spPr>
          <a:xfrm>
            <a:off x="903150" y="1147167"/>
            <a:ext cx="7337700" cy="3666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US" b="1" dirty="0"/>
              <a:t>We need to write a python code to run the motor drive.</a:t>
            </a:r>
          </a:p>
          <a:p>
            <a:pPr marL="0" lvl="0" indent="0" algn="l" rtl="0">
              <a:spcBef>
                <a:spcPts val="0"/>
              </a:spcBef>
              <a:spcAft>
                <a:spcPts val="0"/>
              </a:spcAft>
              <a:buNone/>
            </a:pPr>
            <a:endParaRPr lang="en-US" b="1" dirty="0"/>
          </a:p>
          <a:p>
            <a:pPr marL="285750" lvl="0" indent="-285750" algn="l" rtl="0">
              <a:spcBef>
                <a:spcPts val="0"/>
              </a:spcBef>
              <a:spcAft>
                <a:spcPts val="0"/>
              </a:spcAft>
              <a:buFont typeface="Wingdings" panose="05000000000000000000" pitchFamily="2" charset="2"/>
              <a:buChar char="Ø"/>
            </a:pPr>
            <a:r>
              <a:rPr lang="en-US" b="1" dirty="0"/>
              <a:t>In the code we’ll assign motor drive pins to raspberry pi and in the same way we’ll connect that in hardware.</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In the code we need to run a while loop to start all the GPIO pins.</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So, based on the input by user we’ll keep some if else cases such that in each respective case we’ll correspondingly change the outputs of the GPIO to HIGH or LOW.</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In this way the code works.</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Open </a:t>
            </a:r>
            <a:r>
              <a:rPr lang="en-US" b="1" dirty="0" err="1"/>
              <a:t>ssh</a:t>
            </a:r>
            <a:r>
              <a:rPr lang="en-US" b="1" dirty="0"/>
              <a:t> connect in the app.</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Navigate to the code directory from code.</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Run the python code.</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p:txBody>
      </p:sp>
      <p:pic>
        <p:nvPicPr>
          <p:cNvPr id="4" name="Picture 3">
            <a:extLst>
              <a:ext uri="{FF2B5EF4-FFF2-40B4-BE49-F238E27FC236}">
                <a16:creationId xmlns:a16="http://schemas.microsoft.com/office/drawing/2014/main" id="{DB70E159-7788-CFB2-9CB0-F4DC9641480D}"/>
              </a:ext>
            </a:extLst>
          </p:cNvPr>
          <p:cNvPicPr>
            <a:picLocks noChangeAspect="1"/>
          </p:cNvPicPr>
          <p:nvPr/>
        </p:nvPicPr>
        <p:blipFill>
          <a:blip r:embed="rId3"/>
          <a:stretch>
            <a:fillRect/>
          </a:stretch>
        </p:blipFill>
        <p:spPr>
          <a:xfrm>
            <a:off x="7148160" y="0"/>
            <a:ext cx="1995840" cy="1531434"/>
          </a:xfrm>
          <a:prstGeom prst="rect">
            <a:avLst/>
          </a:prstGeom>
        </p:spPr>
      </p:pic>
      <p:pic>
        <p:nvPicPr>
          <p:cNvPr id="6" name="Picture 5">
            <a:extLst>
              <a:ext uri="{FF2B5EF4-FFF2-40B4-BE49-F238E27FC236}">
                <a16:creationId xmlns:a16="http://schemas.microsoft.com/office/drawing/2014/main" id="{3DB26036-8051-4E88-F60F-EC4D458ED640}"/>
              </a:ext>
            </a:extLst>
          </p:cNvPr>
          <p:cNvPicPr>
            <a:picLocks noChangeAspect="1"/>
          </p:cNvPicPr>
          <p:nvPr/>
        </p:nvPicPr>
        <p:blipFill>
          <a:blip r:embed="rId4"/>
          <a:stretch>
            <a:fillRect/>
          </a:stretch>
        </p:blipFill>
        <p:spPr>
          <a:xfrm>
            <a:off x="7560527" y="2746951"/>
            <a:ext cx="1583473" cy="2392962"/>
          </a:xfrm>
          <a:prstGeom prst="rect">
            <a:avLst/>
          </a:prstGeom>
        </p:spPr>
      </p:pic>
    </p:spTree>
    <p:extLst>
      <p:ext uri="{BB962C8B-B14F-4D97-AF65-F5344CB8AC3E}">
        <p14:creationId xmlns:p14="http://schemas.microsoft.com/office/powerpoint/2010/main" val="170878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43"/>
        <p:cNvGrpSpPr/>
        <p:nvPr/>
      </p:nvGrpSpPr>
      <p:grpSpPr>
        <a:xfrm>
          <a:off x="0" y="0"/>
          <a:ext cx="0" cy="0"/>
          <a:chOff x="0" y="0"/>
          <a:chExt cx="0" cy="0"/>
        </a:xfrm>
      </p:grpSpPr>
      <p:grpSp>
        <p:nvGrpSpPr>
          <p:cNvPr id="6044" name="Google Shape;6044;p32"/>
          <p:cNvGrpSpPr/>
          <p:nvPr/>
        </p:nvGrpSpPr>
        <p:grpSpPr>
          <a:xfrm>
            <a:off x="2437740" y="1198260"/>
            <a:ext cx="4268520" cy="2421240"/>
            <a:chOff x="1187400" y="1327800"/>
            <a:chExt cx="6769200" cy="2487900"/>
          </a:xfrm>
        </p:grpSpPr>
        <p:sp>
          <p:nvSpPr>
            <p:cNvPr id="6045" name="Google Shape;6045;p32"/>
            <p:cNvSpPr/>
            <p:nvPr/>
          </p:nvSpPr>
          <p:spPr>
            <a:xfrm>
              <a:off x="1187400" y="1327800"/>
              <a:ext cx="6769200" cy="2487900"/>
            </a:xfrm>
            <a:prstGeom prst="roundRect">
              <a:avLst>
                <a:gd name="adj" fmla="val 8090"/>
              </a:avLst>
            </a:prstGeom>
            <a:solidFill>
              <a:schemeClr val="dk2"/>
            </a:solidFill>
            <a:ln w="38100" cap="flat" cmpd="sng">
              <a:solidFill>
                <a:schemeClr val="lt1"/>
              </a:solidFill>
              <a:prstDash val="solid"/>
              <a:round/>
              <a:headEnd type="none" w="sm" len="sm"/>
              <a:tailEnd type="none" w="sm" len="sm"/>
            </a:ln>
            <a:effectLst>
              <a:outerShdw blurRad="542925" dist="66675" dir="51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32"/>
            <p:cNvSpPr/>
            <p:nvPr/>
          </p:nvSpPr>
          <p:spPr>
            <a:xfrm>
              <a:off x="1374750" y="1503150"/>
              <a:ext cx="6394500" cy="2137200"/>
            </a:xfrm>
            <a:prstGeom prst="roundRect">
              <a:avLst>
                <a:gd name="adj" fmla="val 9284"/>
              </a:avLst>
            </a:prstGeom>
            <a:noFill/>
            <a:ln w="76200" cap="rnd"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1" name="Google Shape;6051;p32"/>
          <p:cNvSpPr/>
          <p:nvPr/>
        </p:nvSpPr>
        <p:spPr>
          <a:xfrm>
            <a:off x="5546905" y="6003053"/>
            <a:ext cx="802314" cy="406496"/>
          </a:xfrm>
          <a:custGeom>
            <a:avLst/>
            <a:gdLst/>
            <a:ahLst/>
            <a:cxnLst/>
            <a:rect l="l" t="t" r="r" b="b"/>
            <a:pathLst>
              <a:path w="7164" h="3630" fill="none" extrusionOk="0">
                <a:moveTo>
                  <a:pt x="49" y="3629"/>
                </a:moveTo>
                <a:cubicBezTo>
                  <a:pt x="1" y="1640"/>
                  <a:pt x="1593" y="0"/>
                  <a:pt x="3582" y="0"/>
                </a:cubicBezTo>
                <a:cubicBezTo>
                  <a:pt x="5572" y="0"/>
                  <a:pt x="7164" y="1640"/>
                  <a:pt x="7116" y="3629"/>
                </a:cubicBezTo>
              </a:path>
            </a:pathLst>
          </a:custGeom>
          <a:noFill/>
          <a:ln w="38100" cap="flat" cmpd="sng">
            <a:solidFill>
              <a:schemeClr val="lt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774FEE19-6FEF-D90C-EB1A-E54F2BC46D29}"/>
              </a:ext>
            </a:extLst>
          </p:cNvPr>
          <p:cNvPicPr>
            <a:picLocks noChangeAspect="1"/>
          </p:cNvPicPr>
          <p:nvPr/>
        </p:nvPicPr>
        <p:blipFill>
          <a:blip r:embed="rId3"/>
          <a:stretch>
            <a:fillRect/>
          </a:stretch>
        </p:blipFill>
        <p:spPr>
          <a:xfrm>
            <a:off x="0" y="1055329"/>
            <a:ext cx="2437740" cy="4088171"/>
          </a:xfrm>
          <a:prstGeom prst="rect">
            <a:avLst/>
          </a:prstGeom>
        </p:spPr>
      </p:pic>
      <p:pic>
        <p:nvPicPr>
          <p:cNvPr id="11" name="Picture 10">
            <a:extLst>
              <a:ext uri="{FF2B5EF4-FFF2-40B4-BE49-F238E27FC236}">
                <a16:creationId xmlns:a16="http://schemas.microsoft.com/office/drawing/2014/main" id="{F8956A7D-038B-0279-5CA3-C51EFBA1E167}"/>
              </a:ext>
            </a:extLst>
          </p:cNvPr>
          <p:cNvPicPr>
            <a:picLocks noChangeAspect="1"/>
          </p:cNvPicPr>
          <p:nvPr/>
        </p:nvPicPr>
        <p:blipFill>
          <a:blip r:embed="rId3"/>
          <a:stretch>
            <a:fillRect/>
          </a:stretch>
        </p:blipFill>
        <p:spPr>
          <a:xfrm>
            <a:off x="6706260" y="1055328"/>
            <a:ext cx="2437740" cy="4088171"/>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D883F744-F8AE-0F05-FA61-B182DCC8D180}"/>
              </a:ext>
            </a:extLst>
          </p:cNvPr>
          <p:cNvPicPr>
            <a:picLocks noChangeAspect="1"/>
          </p:cNvPicPr>
          <p:nvPr/>
        </p:nvPicPr>
        <p:blipFill>
          <a:blip r:embed="rId4"/>
          <a:stretch>
            <a:fillRect/>
          </a:stretch>
        </p:blipFill>
        <p:spPr>
          <a:xfrm>
            <a:off x="2693478" y="1857651"/>
            <a:ext cx="3757043" cy="1231450"/>
          </a:xfrm>
          <a:prstGeom prst="rect">
            <a:avLst/>
          </a:prstGeom>
        </p:spPr>
      </p:pic>
      <p:pic>
        <p:nvPicPr>
          <p:cNvPr id="12" name="Picture 11">
            <a:extLst>
              <a:ext uri="{FF2B5EF4-FFF2-40B4-BE49-F238E27FC236}">
                <a16:creationId xmlns:a16="http://schemas.microsoft.com/office/drawing/2014/main" id="{D2ABAB14-7173-7FF2-8147-D26361D22C1A}"/>
              </a:ext>
            </a:extLst>
          </p:cNvPr>
          <p:cNvPicPr>
            <a:picLocks noChangeAspect="1"/>
          </p:cNvPicPr>
          <p:nvPr/>
        </p:nvPicPr>
        <p:blipFill>
          <a:blip r:embed="rId5"/>
          <a:stretch>
            <a:fillRect/>
          </a:stretch>
        </p:blipFill>
        <p:spPr>
          <a:xfrm>
            <a:off x="0" y="2872740"/>
            <a:ext cx="2439658" cy="2270759"/>
          </a:xfrm>
          <a:prstGeom prst="rect">
            <a:avLst/>
          </a:prstGeom>
        </p:spPr>
      </p:pic>
      <p:pic>
        <p:nvPicPr>
          <p:cNvPr id="14" name="Picture 13">
            <a:extLst>
              <a:ext uri="{FF2B5EF4-FFF2-40B4-BE49-F238E27FC236}">
                <a16:creationId xmlns:a16="http://schemas.microsoft.com/office/drawing/2014/main" id="{31C949ED-4C04-865B-C58D-57C8E9637C25}"/>
              </a:ext>
            </a:extLst>
          </p:cNvPr>
          <p:cNvPicPr>
            <a:picLocks noChangeAspect="1"/>
          </p:cNvPicPr>
          <p:nvPr/>
        </p:nvPicPr>
        <p:blipFill>
          <a:blip r:embed="rId6"/>
          <a:stretch>
            <a:fillRect/>
          </a:stretch>
        </p:blipFill>
        <p:spPr>
          <a:xfrm>
            <a:off x="7273245" y="1198260"/>
            <a:ext cx="1870755" cy="3864408"/>
          </a:xfrm>
          <a:prstGeom prst="rect">
            <a:avLst/>
          </a:prstGeom>
        </p:spPr>
      </p:pic>
      <p:pic>
        <p:nvPicPr>
          <p:cNvPr id="16" name="Picture 15">
            <a:extLst>
              <a:ext uri="{FF2B5EF4-FFF2-40B4-BE49-F238E27FC236}">
                <a16:creationId xmlns:a16="http://schemas.microsoft.com/office/drawing/2014/main" id="{C88AAC98-6CFE-7D52-74BF-237B10702F2C}"/>
              </a:ext>
            </a:extLst>
          </p:cNvPr>
          <p:cNvPicPr>
            <a:picLocks noChangeAspect="1"/>
          </p:cNvPicPr>
          <p:nvPr/>
        </p:nvPicPr>
        <p:blipFill>
          <a:blip r:embed="rId7"/>
          <a:stretch>
            <a:fillRect/>
          </a:stretch>
        </p:blipFill>
        <p:spPr>
          <a:xfrm>
            <a:off x="920154" y="159643"/>
            <a:ext cx="1410922" cy="2396867"/>
          </a:xfrm>
          <a:prstGeom prst="rect">
            <a:avLst/>
          </a:prstGeom>
        </p:spPr>
      </p:pic>
      <p:pic>
        <p:nvPicPr>
          <p:cNvPr id="18" name="Picture 17">
            <a:extLst>
              <a:ext uri="{FF2B5EF4-FFF2-40B4-BE49-F238E27FC236}">
                <a16:creationId xmlns:a16="http://schemas.microsoft.com/office/drawing/2014/main" id="{D1B7F453-A4BD-4B48-AF72-D25DA939C60D}"/>
              </a:ext>
            </a:extLst>
          </p:cNvPr>
          <p:cNvPicPr>
            <a:picLocks noChangeAspect="1"/>
          </p:cNvPicPr>
          <p:nvPr/>
        </p:nvPicPr>
        <p:blipFill>
          <a:blip r:embed="rId8"/>
          <a:stretch>
            <a:fillRect/>
          </a:stretch>
        </p:blipFill>
        <p:spPr>
          <a:xfrm>
            <a:off x="6597678" y="0"/>
            <a:ext cx="1383221" cy="117454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12"/>
        <p:cNvGrpSpPr/>
        <p:nvPr/>
      </p:nvGrpSpPr>
      <p:grpSpPr>
        <a:xfrm>
          <a:off x="0" y="0"/>
          <a:ext cx="0" cy="0"/>
          <a:chOff x="0" y="0"/>
          <a:chExt cx="0" cy="0"/>
        </a:xfrm>
      </p:grpSpPr>
      <p:sp>
        <p:nvSpPr>
          <p:cNvPr id="6013" name="Google Shape;6013;p31">
            <a:hlinkClick r:id="rId3" action="ppaction://hlinksldjump"/>
          </p:cNvPr>
          <p:cNvSpPr/>
          <p:nvPr/>
        </p:nvSpPr>
        <p:spPr>
          <a:xfrm>
            <a:off x="1345684" y="1731844"/>
            <a:ext cx="934200" cy="934200"/>
          </a:xfrm>
          <a:prstGeom prst="ellipse">
            <a:avLst/>
          </a:prstGeom>
          <a:solidFill>
            <a:schemeClr val="dk1"/>
          </a:solidFill>
          <a:ln w="38100" cap="flat" cmpd="sng">
            <a:solidFill>
              <a:schemeClr val="lt1"/>
            </a:solidFill>
            <a:prstDash val="solid"/>
            <a:round/>
            <a:headEnd type="none" w="sm" len="sm"/>
            <a:tailEnd type="none" w="sm" len="sm"/>
          </a:ln>
          <a:effectLst>
            <a:outerShdw blurRad="542925" dist="85725" dir="546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31">
            <a:hlinkClick r:id="" action="ppaction://noaction"/>
          </p:cNvPr>
          <p:cNvSpPr/>
          <p:nvPr/>
        </p:nvSpPr>
        <p:spPr>
          <a:xfrm>
            <a:off x="1236109" y="3272145"/>
            <a:ext cx="934200" cy="934200"/>
          </a:xfrm>
          <a:prstGeom prst="ellipse">
            <a:avLst/>
          </a:prstGeom>
          <a:solidFill>
            <a:schemeClr val="dk1"/>
          </a:solidFill>
          <a:ln w="38100" cap="flat" cmpd="sng">
            <a:solidFill>
              <a:schemeClr val="lt1"/>
            </a:solidFill>
            <a:prstDash val="solid"/>
            <a:round/>
            <a:headEnd type="none" w="sm" len="sm"/>
            <a:tailEnd type="none" w="sm" len="sm"/>
          </a:ln>
          <a:effectLst>
            <a:outerShdw blurRad="542925" dist="85725" dir="546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31">
            <a:hlinkClick r:id="" action="ppaction://noaction"/>
          </p:cNvPr>
          <p:cNvSpPr/>
          <p:nvPr/>
        </p:nvSpPr>
        <p:spPr>
          <a:xfrm>
            <a:off x="4932594" y="1731844"/>
            <a:ext cx="934200" cy="934200"/>
          </a:xfrm>
          <a:prstGeom prst="ellipse">
            <a:avLst/>
          </a:prstGeom>
          <a:solidFill>
            <a:schemeClr val="dk1"/>
          </a:solidFill>
          <a:ln w="38100" cap="flat" cmpd="sng">
            <a:solidFill>
              <a:schemeClr val="lt1"/>
            </a:solidFill>
            <a:prstDash val="solid"/>
            <a:round/>
            <a:headEnd type="none" w="sm" len="sm"/>
            <a:tailEnd type="none" w="sm" len="sm"/>
          </a:ln>
          <a:effectLst>
            <a:outerShdw blurRad="542925" dist="85725" dir="546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31"/>
          <p:cNvSpPr txBox="1">
            <a:spLocks noGrp="1"/>
          </p:cNvSpPr>
          <p:nvPr>
            <p:ph type="title" idx="9"/>
          </p:nvPr>
        </p:nvSpPr>
        <p:spPr>
          <a:xfrm>
            <a:off x="720000" y="387600"/>
            <a:ext cx="578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017" name="Google Shape;6017;p31">
            <a:hlinkClick r:id="rId3" action="ppaction://hlinksldjump"/>
          </p:cNvPr>
          <p:cNvSpPr txBox="1">
            <a:spLocks noGrp="1"/>
          </p:cNvSpPr>
          <p:nvPr>
            <p:ph type="title"/>
          </p:nvPr>
        </p:nvSpPr>
        <p:spPr>
          <a:xfrm>
            <a:off x="1345684" y="1946674"/>
            <a:ext cx="8859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020" name="Google Shape;6020;p31">
            <a:hlinkClick r:id="" action="ppaction://noaction"/>
          </p:cNvPr>
          <p:cNvSpPr txBox="1">
            <a:spLocks noGrp="1"/>
          </p:cNvSpPr>
          <p:nvPr>
            <p:ph type="title" idx="3"/>
          </p:nvPr>
        </p:nvSpPr>
        <p:spPr>
          <a:xfrm>
            <a:off x="1260259" y="3505269"/>
            <a:ext cx="8859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021" name="Google Shape;6021;p31">
            <a:hlinkClick r:id="" action="ppaction://noaction"/>
          </p:cNvPr>
          <p:cNvSpPr txBox="1">
            <a:spLocks noGrp="1"/>
          </p:cNvSpPr>
          <p:nvPr>
            <p:ph type="subTitle" idx="4"/>
          </p:nvPr>
        </p:nvSpPr>
        <p:spPr>
          <a:xfrm>
            <a:off x="2053184" y="3456882"/>
            <a:ext cx="2185772" cy="7108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COMPONENTS USED</a:t>
            </a:r>
            <a:endParaRPr sz="1600" dirty="0"/>
          </a:p>
        </p:txBody>
      </p:sp>
      <p:sp>
        <p:nvSpPr>
          <p:cNvPr id="6023" name="Google Shape;6023;p31">
            <a:hlinkClick r:id="" action="ppaction://noaction"/>
          </p:cNvPr>
          <p:cNvSpPr txBox="1">
            <a:spLocks noGrp="1"/>
          </p:cNvSpPr>
          <p:nvPr>
            <p:ph type="title" idx="6"/>
          </p:nvPr>
        </p:nvSpPr>
        <p:spPr>
          <a:xfrm>
            <a:off x="4980894" y="1963778"/>
            <a:ext cx="8859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 name="Google Shape;6015;p31">
            <a:hlinkClick r:id="" action="ppaction://noaction"/>
            <a:extLst>
              <a:ext uri="{FF2B5EF4-FFF2-40B4-BE49-F238E27FC236}">
                <a16:creationId xmlns:a16="http://schemas.microsoft.com/office/drawing/2014/main" id="{3E6C8485-DD7F-4D58-48FC-09B80779FF83}"/>
              </a:ext>
            </a:extLst>
          </p:cNvPr>
          <p:cNvSpPr/>
          <p:nvPr/>
        </p:nvSpPr>
        <p:spPr>
          <a:xfrm>
            <a:off x="5009006" y="3381732"/>
            <a:ext cx="934200" cy="934200"/>
          </a:xfrm>
          <a:prstGeom prst="ellipse">
            <a:avLst/>
          </a:prstGeom>
          <a:solidFill>
            <a:schemeClr val="dk1"/>
          </a:solidFill>
          <a:ln w="38100" cap="flat" cmpd="sng">
            <a:solidFill>
              <a:schemeClr val="lt1"/>
            </a:solidFill>
            <a:prstDash val="solid"/>
            <a:round/>
            <a:headEnd type="none" w="sm" len="sm"/>
            <a:tailEnd type="none" w="sm" len="sm"/>
          </a:ln>
          <a:effectLst>
            <a:outerShdw blurRad="542925" dist="85725" dir="546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23;p31">
            <a:hlinkClick r:id="" action="ppaction://noaction"/>
            <a:extLst>
              <a:ext uri="{FF2B5EF4-FFF2-40B4-BE49-F238E27FC236}">
                <a16:creationId xmlns:a16="http://schemas.microsoft.com/office/drawing/2014/main" id="{947641D8-92A8-7C94-3122-7FF1947773BE}"/>
              </a:ext>
            </a:extLst>
          </p:cNvPr>
          <p:cNvSpPr txBox="1">
            <a:spLocks/>
          </p:cNvSpPr>
          <p:nvPr/>
        </p:nvSpPr>
        <p:spPr>
          <a:xfrm>
            <a:off x="5031881" y="3633657"/>
            <a:ext cx="8859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Poppins"/>
              <a:buNone/>
              <a:defRPr sz="32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200"/>
              <a:buFont typeface="Poppins"/>
              <a:buNone/>
              <a:defRPr sz="3200" b="0" i="0" u="none" strike="noStrike" cap="none">
                <a:solidFill>
                  <a:schemeClr val="dk2"/>
                </a:solidFill>
                <a:latin typeface="Poppins"/>
                <a:ea typeface="Poppins"/>
                <a:cs typeface="Poppins"/>
                <a:sym typeface="Poppins"/>
              </a:defRPr>
            </a:lvl9pPr>
          </a:lstStyle>
          <a:p>
            <a:r>
              <a:rPr lang="en" dirty="0"/>
              <a:t>04</a:t>
            </a:r>
          </a:p>
        </p:txBody>
      </p:sp>
      <p:sp>
        <p:nvSpPr>
          <p:cNvPr id="39" name="Google Shape;6021;p31">
            <a:hlinkClick r:id="" action="ppaction://noaction"/>
            <a:extLst>
              <a:ext uri="{FF2B5EF4-FFF2-40B4-BE49-F238E27FC236}">
                <a16:creationId xmlns:a16="http://schemas.microsoft.com/office/drawing/2014/main" id="{AEC5CE79-9241-2B2C-F302-E40F357C35BA}"/>
              </a:ext>
            </a:extLst>
          </p:cNvPr>
          <p:cNvSpPr txBox="1">
            <a:spLocks/>
          </p:cNvSpPr>
          <p:nvPr/>
        </p:nvSpPr>
        <p:spPr>
          <a:xfrm>
            <a:off x="2042555" y="1854939"/>
            <a:ext cx="2604117" cy="710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1pPr>
            <a:lvl2pPr marL="914400" marR="0" lvl="1"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2pPr>
            <a:lvl3pPr marL="1371600" marR="0" lvl="2"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3pPr>
            <a:lvl4pPr marL="1828800" marR="0" lvl="3"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4pPr>
            <a:lvl5pPr marL="2286000" marR="0" lvl="4"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5pPr>
            <a:lvl6pPr marL="2743200" marR="0" lvl="5"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6pPr>
            <a:lvl7pPr marL="3200400" marR="0" lvl="6"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7pPr>
            <a:lvl8pPr marL="3657600" marR="0" lvl="7"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8pPr>
            <a:lvl9pPr marL="4114800" marR="0" lvl="8"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9pPr>
          </a:lstStyle>
          <a:p>
            <a:pPr marL="0" indent="0"/>
            <a:r>
              <a:rPr lang="en-IN" sz="1600" dirty="0"/>
              <a:t>INTRODUCTION</a:t>
            </a:r>
          </a:p>
        </p:txBody>
      </p:sp>
      <p:sp>
        <p:nvSpPr>
          <p:cNvPr id="42" name="Google Shape;6021;p31">
            <a:hlinkClick r:id="" action="ppaction://noaction"/>
            <a:extLst>
              <a:ext uri="{FF2B5EF4-FFF2-40B4-BE49-F238E27FC236}">
                <a16:creationId xmlns:a16="http://schemas.microsoft.com/office/drawing/2014/main" id="{150403DE-7180-407F-76F3-B0443BD9D99B}"/>
              </a:ext>
            </a:extLst>
          </p:cNvPr>
          <p:cNvSpPr txBox="1">
            <a:spLocks/>
          </p:cNvSpPr>
          <p:nvPr/>
        </p:nvSpPr>
        <p:spPr>
          <a:xfrm>
            <a:off x="5900448" y="1856060"/>
            <a:ext cx="2185772" cy="710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1pPr>
            <a:lvl2pPr marL="914400" marR="0" lvl="1"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2pPr>
            <a:lvl3pPr marL="1371600" marR="0" lvl="2"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3pPr>
            <a:lvl4pPr marL="1828800" marR="0" lvl="3"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4pPr>
            <a:lvl5pPr marL="2286000" marR="0" lvl="4"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5pPr>
            <a:lvl6pPr marL="2743200" marR="0" lvl="5"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6pPr>
            <a:lvl7pPr marL="3200400" marR="0" lvl="6"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7pPr>
            <a:lvl8pPr marL="3657600" marR="0" lvl="7"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8pPr>
            <a:lvl9pPr marL="4114800" marR="0" lvl="8"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9pPr>
          </a:lstStyle>
          <a:p>
            <a:pPr marL="0" lvl="0" indent="0" rtl="0">
              <a:spcBef>
                <a:spcPts val="0"/>
              </a:spcBef>
              <a:spcAft>
                <a:spcPts val="0"/>
              </a:spcAft>
              <a:buNone/>
            </a:pPr>
            <a:r>
              <a:rPr lang="en-IN" sz="1600" dirty="0"/>
              <a:t>HARDWARE IMPLEMENTATION</a:t>
            </a:r>
          </a:p>
        </p:txBody>
      </p:sp>
      <p:sp>
        <p:nvSpPr>
          <p:cNvPr id="43" name="Google Shape;6021;p31">
            <a:hlinkClick r:id="" action="ppaction://noaction"/>
            <a:extLst>
              <a:ext uri="{FF2B5EF4-FFF2-40B4-BE49-F238E27FC236}">
                <a16:creationId xmlns:a16="http://schemas.microsoft.com/office/drawing/2014/main" id="{E485EA24-BC9A-6842-5167-249D2CE9A4D8}"/>
              </a:ext>
            </a:extLst>
          </p:cNvPr>
          <p:cNvSpPr txBox="1">
            <a:spLocks/>
          </p:cNvSpPr>
          <p:nvPr/>
        </p:nvSpPr>
        <p:spPr>
          <a:xfrm>
            <a:off x="5572659" y="3446600"/>
            <a:ext cx="2666999" cy="710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1pPr>
            <a:lvl2pPr marL="914400" marR="0" lvl="1"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2pPr>
            <a:lvl3pPr marL="1371600" marR="0" lvl="2"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3pPr>
            <a:lvl4pPr marL="1828800" marR="0" lvl="3"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4pPr>
            <a:lvl5pPr marL="2286000" marR="0" lvl="4"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5pPr>
            <a:lvl6pPr marL="2743200" marR="0" lvl="5"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6pPr>
            <a:lvl7pPr marL="3200400" marR="0" lvl="6"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7pPr>
            <a:lvl8pPr marL="3657600" marR="0" lvl="7"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8pPr>
            <a:lvl9pPr marL="4114800" marR="0" lvl="8" indent="-330200" algn="l" rtl="0">
              <a:lnSpc>
                <a:spcPct val="100000"/>
              </a:lnSpc>
              <a:spcBef>
                <a:spcPts val="0"/>
              </a:spcBef>
              <a:spcAft>
                <a:spcPts val="0"/>
              </a:spcAft>
              <a:buClr>
                <a:schemeClr val="lt1"/>
              </a:buClr>
              <a:buSzPts val="1600"/>
              <a:buFont typeface="Poppins"/>
              <a:buNone/>
              <a:defRPr sz="2200" b="1" i="0" u="none" strike="noStrike" cap="none">
                <a:solidFill>
                  <a:schemeClr val="lt1"/>
                </a:solidFill>
                <a:latin typeface="Poppins"/>
                <a:ea typeface="Poppins"/>
                <a:cs typeface="Poppins"/>
                <a:sym typeface="Poppins"/>
              </a:defRPr>
            </a:lvl9pPr>
          </a:lstStyle>
          <a:p>
            <a:r>
              <a:rPr lang="en-IN" sz="1600" dirty="0"/>
              <a:t>SOFTWARE IMPLEMENTATION</a:t>
            </a:r>
          </a:p>
        </p:txBody>
      </p:sp>
      <p:pic>
        <p:nvPicPr>
          <p:cNvPr id="3" name="Picture 2">
            <a:extLst>
              <a:ext uri="{FF2B5EF4-FFF2-40B4-BE49-F238E27FC236}">
                <a16:creationId xmlns:a16="http://schemas.microsoft.com/office/drawing/2014/main" id="{98D61E41-A320-28D1-FF04-95B89E939DC0}"/>
              </a:ext>
            </a:extLst>
          </p:cNvPr>
          <p:cNvPicPr>
            <a:picLocks noChangeAspect="1"/>
          </p:cNvPicPr>
          <p:nvPr/>
        </p:nvPicPr>
        <p:blipFill>
          <a:blip r:embed="rId4"/>
          <a:stretch>
            <a:fillRect/>
          </a:stretch>
        </p:blipFill>
        <p:spPr>
          <a:xfrm>
            <a:off x="5031881" y="95837"/>
            <a:ext cx="1342091" cy="122332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sz="3200" dirty="0"/>
              <a:t>INTRODUCTION</a:t>
            </a:r>
          </a:p>
        </p:txBody>
      </p:sp>
      <p:sp>
        <p:nvSpPr>
          <p:cNvPr id="5959" name="Google Shape;5959;p28"/>
          <p:cNvSpPr txBox="1">
            <a:spLocks noGrp="1"/>
          </p:cNvSpPr>
          <p:nvPr>
            <p:ph type="body" idx="1"/>
          </p:nvPr>
        </p:nvSpPr>
        <p:spPr>
          <a:xfrm>
            <a:off x="720000" y="1254121"/>
            <a:ext cx="7048683" cy="37761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IN" sz="1400" b="1" dirty="0"/>
              <a:t>Robot is </a:t>
            </a:r>
            <a:r>
              <a:rPr lang="en-US" sz="1400" b="1" dirty="0"/>
              <a:t>an autonomous machine capable of sensing its environment, carrying out computations to make decisions, and performing actions in the real world.</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Ros acronym for ‘Robot Operating System’  is an open-source, meta-operating system for a robot. </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The main intention behind building the ROS framework is to become a generic software framework for robots. </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Even though there was robotics research happening before ROS, most of the software was exclusive to their own robots. Their software may be open source, but it is very difficult to reuse.</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We did mobile control robot in this project we control our robot actions by our mobile, in this we have used a android phone.</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endParaRPr lang="en-US" sz="1400" b="1" dirty="0"/>
          </a:p>
        </p:txBody>
      </p:sp>
      <p:pic>
        <p:nvPicPr>
          <p:cNvPr id="3" name="Picture 2">
            <a:extLst>
              <a:ext uri="{FF2B5EF4-FFF2-40B4-BE49-F238E27FC236}">
                <a16:creationId xmlns:a16="http://schemas.microsoft.com/office/drawing/2014/main" id="{C36A7B39-5D4B-C80B-279E-8C576D061CFA}"/>
              </a:ext>
            </a:extLst>
          </p:cNvPr>
          <p:cNvPicPr>
            <a:picLocks noChangeAspect="1"/>
          </p:cNvPicPr>
          <p:nvPr/>
        </p:nvPicPr>
        <p:blipFill>
          <a:blip r:embed="rId3"/>
          <a:stretch>
            <a:fillRect/>
          </a:stretch>
        </p:blipFill>
        <p:spPr>
          <a:xfrm>
            <a:off x="7419277" y="0"/>
            <a:ext cx="1724723" cy="2401229"/>
          </a:xfrm>
          <a:prstGeom prst="rect">
            <a:avLst/>
          </a:prstGeom>
        </p:spPr>
      </p:pic>
      <p:pic>
        <p:nvPicPr>
          <p:cNvPr id="5" name="Picture 4">
            <a:extLst>
              <a:ext uri="{FF2B5EF4-FFF2-40B4-BE49-F238E27FC236}">
                <a16:creationId xmlns:a16="http://schemas.microsoft.com/office/drawing/2014/main" id="{DA7330DC-4204-034C-F17A-173F05C5DD28}"/>
              </a:ext>
            </a:extLst>
          </p:cNvPr>
          <p:cNvPicPr>
            <a:picLocks noChangeAspect="1"/>
          </p:cNvPicPr>
          <p:nvPr/>
        </p:nvPicPr>
        <p:blipFill>
          <a:blip r:embed="rId4"/>
          <a:stretch>
            <a:fillRect/>
          </a:stretch>
        </p:blipFill>
        <p:spPr>
          <a:xfrm>
            <a:off x="7425437" y="0"/>
            <a:ext cx="1698372" cy="285471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dirty="0"/>
              <a:t>COMPONENTS USED</a:t>
            </a:r>
            <a:endParaRPr lang="en-IN" sz="3200" dirty="0"/>
          </a:p>
        </p:txBody>
      </p:sp>
      <p:sp>
        <p:nvSpPr>
          <p:cNvPr id="5959" name="Google Shape;5959;p28"/>
          <p:cNvSpPr txBox="1">
            <a:spLocks noGrp="1"/>
          </p:cNvSpPr>
          <p:nvPr>
            <p:ph type="body" idx="1"/>
          </p:nvPr>
        </p:nvSpPr>
        <p:spPr>
          <a:xfrm>
            <a:off x="925291" y="2303941"/>
            <a:ext cx="4179660" cy="2530113"/>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Wingdings" panose="05000000000000000000" pitchFamily="2" charset="2"/>
              <a:buChar char="Ø"/>
            </a:pPr>
            <a:r>
              <a:rPr lang="en-IN" sz="2000" b="1" dirty="0"/>
              <a:t>Raspberry Pi 4</a:t>
            </a:r>
          </a:p>
          <a:p>
            <a:pPr marL="171450" lvl="0" indent="-171450" algn="l" rtl="0">
              <a:spcBef>
                <a:spcPts val="0"/>
              </a:spcBef>
              <a:spcAft>
                <a:spcPts val="0"/>
              </a:spcAft>
              <a:buFont typeface="Wingdings" panose="05000000000000000000" pitchFamily="2" charset="2"/>
              <a:buChar char="Ø"/>
            </a:pPr>
            <a:endParaRPr lang="en-IN" sz="2000" b="1" dirty="0"/>
          </a:p>
          <a:p>
            <a:pPr marL="171450" lvl="0" indent="-171450" algn="l" rtl="0">
              <a:spcBef>
                <a:spcPts val="0"/>
              </a:spcBef>
              <a:spcAft>
                <a:spcPts val="0"/>
              </a:spcAft>
              <a:buFont typeface="Wingdings" panose="05000000000000000000" pitchFamily="2" charset="2"/>
              <a:buChar char="Ø"/>
            </a:pPr>
            <a:r>
              <a:rPr lang="en-IN" sz="2000" b="1" dirty="0"/>
              <a:t>Motor Driver</a:t>
            </a:r>
          </a:p>
          <a:p>
            <a:pPr marL="171450" lvl="0" indent="-171450" algn="l" rtl="0">
              <a:spcBef>
                <a:spcPts val="0"/>
              </a:spcBef>
              <a:spcAft>
                <a:spcPts val="0"/>
              </a:spcAft>
              <a:buFont typeface="Wingdings" panose="05000000000000000000" pitchFamily="2" charset="2"/>
              <a:buChar char="Ø"/>
            </a:pPr>
            <a:endParaRPr lang="en-IN" sz="2000" b="1" dirty="0"/>
          </a:p>
          <a:p>
            <a:pPr marL="171450" lvl="0" indent="-171450" algn="l" rtl="0">
              <a:spcBef>
                <a:spcPts val="0"/>
              </a:spcBef>
              <a:spcAft>
                <a:spcPts val="0"/>
              </a:spcAft>
              <a:buFont typeface="Wingdings" panose="05000000000000000000" pitchFamily="2" charset="2"/>
              <a:buChar char="Ø"/>
            </a:pPr>
            <a:r>
              <a:rPr lang="en-IN" sz="2000" b="1" dirty="0"/>
              <a:t>Motors</a:t>
            </a:r>
          </a:p>
          <a:p>
            <a:pPr marL="171450" lvl="0" indent="-171450" algn="l" rtl="0">
              <a:spcBef>
                <a:spcPts val="0"/>
              </a:spcBef>
              <a:spcAft>
                <a:spcPts val="0"/>
              </a:spcAft>
              <a:buFont typeface="Wingdings" panose="05000000000000000000" pitchFamily="2" charset="2"/>
              <a:buChar char="Ø"/>
            </a:pPr>
            <a:endParaRPr lang="en-IN" sz="2000" b="1" dirty="0"/>
          </a:p>
          <a:p>
            <a:pPr marL="171450" lvl="0" indent="-171450" algn="l" rtl="0">
              <a:spcBef>
                <a:spcPts val="0"/>
              </a:spcBef>
              <a:spcAft>
                <a:spcPts val="0"/>
              </a:spcAft>
              <a:buFont typeface="Wingdings" panose="05000000000000000000" pitchFamily="2" charset="2"/>
              <a:buChar char="Ø"/>
            </a:pPr>
            <a:r>
              <a:rPr lang="en-IN" sz="2000" b="1" dirty="0"/>
              <a:t>Wheels</a:t>
            </a:r>
          </a:p>
          <a:p>
            <a:pPr marL="171450" lvl="0" indent="-171450" algn="l" rtl="0">
              <a:spcBef>
                <a:spcPts val="0"/>
              </a:spcBef>
              <a:spcAft>
                <a:spcPts val="0"/>
              </a:spcAft>
              <a:buFont typeface="Wingdings" panose="05000000000000000000" pitchFamily="2" charset="2"/>
              <a:buChar char="Ø"/>
            </a:pPr>
            <a:endParaRPr lang="en-IN" sz="2000" b="1" dirty="0"/>
          </a:p>
          <a:p>
            <a:pPr marL="171450" lvl="0" indent="-171450" algn="l" rtl="0">
              <a:spcBef>
                <a:spcPts val="0"/>
              </a:spcBef>
              <a:spcAft>
                <a:spcPts val="0"/>
              </a:spcAft>
              <a:buFont typeface="Wingdings" panose="05000000000000000000" pitchFamily="2" charset="2"/>
              <a:buChar char="Ø"/>
            </a:pPr>
            <a:r>
              <a:rPr lang="en-IN" sz="2000" b="1" dirty="0"/>
              <a:t>9V Batteries</a:t>
            </a:r>
          </a:p>
          <a:p>
            <a:pPr marL="171450" lvl="0" indent="-171450" algn="l" rtl="0">
              <a:spcBef>
                <a:spcPts val="0"/>
              </a:spcBef>
              <a:spcAft>
                <a:spcPts val="0"/>
              </a:spcAft>
              <a:buFont typeface="Wingdings" panose="05000000000000000000" pitchFamily="2" charset="2"/>
              <a:buChar char="Ø"/>
            </a:pPr>
            <a:endParaRPr lang="en-IN" sz="2000" b="1" dirty="0"/>
          </a:p>
          <a:p>
            <a:pPr marL="171450" lvl="0" indent="-171450" algn="l" rtl="0">
              <a:spcBef>
                <a:spcPts val="0"/>
              </a:spcBef>
              <a:spcAft>
                <a:spcPts val="0"/>
              </a:spcAft>
              <a:buFont typeface="Wingdings" panose="05000000000000000000" pitchFamily="2" charset="2"/>
              <a:buChar char="Ø"/>
            </a:pPr>
            <a:endParaRPr lang="en-IN" sz="2000" b="1" dirty="0"/>
          </a:p>
          <a:p>
            <a:pPr marL="171450" lvl="0" indent="-171450" algn="l" rtl="0">
              <a:spcBef>
                <a:spcPts val="0"/>
              </a:spcBef>
              <a:spcAft>
                <a:spcPts val="0"/>
              </a:spcAft>
              <a:buFont typeface="Wingdings" panose="05000000000000000000" pitchFamily="2" charset="2"/>
              <a:buChar char="Ø"/>
            </a:pPr>
            <a:endParaRPr lang="en-IN" sz="2000" b="1" dirty="0"/>
          </a:p>
          <a:p>
            <a:pPr marL="171450" lvl="0" indent="-171450" algn="l" rtl="0">
              <a:spcBef>
                <a:spcPts val="0"/>
              </a:spcBef>
              <a:spcAft>
                <a:spcPts val="0"/>
              </a:spcAft>
              <a:buFont typeface="Wingdings" panose="05000000000000000000" pitchFamily="2" charset="2"/>
              <a:buChar char="Ø"/>
            </a:pPr>
            <a:endParaRPr sz="2000" b="1" dirty="0"/>
          </a:p>
        </p:txBody>
      </p:sp>
      <p:sp>
        <p:nvSpPr>
          <p:cNvPr id="2" name="TextBox 1">
            <a:extLst>
              <a:ext uri="{FF2B5EF4-FFF2-40B4-BE49-F238E27FC236}">
                <a16:creationId xmlns:a16="http://schemas.microsoft.com/office/drawing/2014/main" id="{A09E22E4-44DB-1EBF-C123-9A521051F522}"/>
              </a:ext>
            </a:extLst>
          </p:cNvPr>
          <p:cNvSpPr txBox="1"/>
          <p:nvPr/>
        </p:nvSpPr>
        <p:spPr>
          <a:xfrm>
            <a:off x="4388850" y="1462199"/>
            <a:ext cx="3307080" cy="3785652"/>
          </a:xfrm>
          <a:prstGeom prst="rect">
            <a:avLst/>
          </a:prstGeom>
          <a:noFill/>
        </p:spPr>
        <p:txBody>
          <a:bodyPr wrap="square" rtlCol="0">
            <a:spAutoFit/>
          </a:bodyPr>
          <a:lstStyle/>
          <a:p>
            <a:pPr marL="342900" indent="-342900">
              <a:buClr>
                <a:schemeClr val="bg1"/>
              </a:buClr>
              <a:buFont typeface="Wingdings" panose="05000000000000000000" pitchFamily="2" charset="2"/>
              <a:buChar char="Ø"/>
            </a:pPr>
            <a:r>
              <a:rPr lang="en-US" sz="2000" b="1" dirty="0" err="1">
                <a:solidFill>
                  <a:schemeClr val="bg1">
                    <a:lumMod val="95000"/>
                  </a:schemeClr>
                </a:solidFill>
                <a:latin typeface="Poppins" panose="00000500000000000000" pitchFamily="2" charset="0"/>
                <a:cs typeface="Poppins" panose="00000500000000000000" pitchFamily="2" charset="0"/>
              </a:rPr>
              <a:t>PowerBank</a:t>
            </a:r>
            <a:endParaRPr lang="en-US" sz="2000" b="1" dirty="0">
              <a:solidFill>
                <a:schemeClr val="bg1">
                  <a:lumMod val="95000"/>
                </a:schemeClr>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Ø"/>
            </a:pPr>
            <a:endParaRPr lang="en-US" sz="2000" b="1" dirty="0">
              <a:solidFill>
                <a:schemeClr val="bg1">
                  <a:lumMod val="95000"/>
                </a:schemeClr>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Ø"/>
            </a:pPr>
            <a:r>
              <a:rPr lang="en-US" sz="2000" b="1" dirty="0">
                <a:solidFill>
                  <a:schemeClr val="bg1">
                    <a:lumMod val="95000"/>
                  </a:schemeClr>
                </a:solidFill>
                <a:latin typeface="Poppins" panose="00000500000000000000" pitchFamily="2" charset="0"/>
                <a:cs typeface="Poppins" panose="00000500000000000000" pitchFamily="2" charset="0"/>
              </a:rPr>
              <a:t>Soldering equipment</a:t>
            </a:r>
          </a:p>
          <a:p>
            <a:pPr marL="342900" indent="-342900">
              <a:buClr>
                <a:schemeClr val="bg1"/>
              </a:buClr>
              <a:buFont typeface="Wingdings" panose="05000000000000000000" pitchFamily="2" charset="2"/>
              <a:buChar char="Ø"/>
            </a:pPr>
            <a:endParaRPr lang="en-US" sz="2000" b="1" dirty="0">
              <a:solidFill>
                <a:schemeClr val="bg1">
                  <a:lumMod val="95000"/>
                </a:schemeClr>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Ø"/>
            </a:pPr>
            <a:r>
              <a:rPr lang="en-US" sz="2000" b="1" dirty="0">
                <a:solidFill>
                  <a:schemeClr val="bg1">
                    <a:lumMod val="95000"/>
                  </a:schemeClr>
                </a:solidFill>
                <a:latin typeface="Poppins" panose="00000500000000000000" pitchFamily="2" charset="0"/>
                <a:cs typeface="Poppins" panose="00000500000000000000" pitchFamily="2" charset="0"/>
              </a:rPr>
              <a:t>Male, female wires</a:t>
            </a:r>
          </a:p>
          <a:p>
            <a:pPr marL="342900" indent="-342900">
              <a:buClr>
                <a:schemeClr val="bg1"/>
              </a:buClr>
              <a:buFont typeface="Wingdings" panose="05000000000000000000" pitchFamily="2" charset="2"/>
              <a:buChar char="Ø"/>
            </a:pPr>
            <a:endParaRPr lang="en-US" sz="2000" b="1" dirty="0">
              <a:solidFill>
                <a:schemeClr val="bg1">
                  <a:lumMod val="95000"/>
                </a:schemeClr>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Ø"/>
            </a:pPr>
            <a:r>
              <a:rPr lang="en-US" sz="2000" b="1" dirty="0">
                <a:solidFill>
                  <a:schemeClr val="bg1">
                    <a:lumMod val="95000"/>
                  </a:schemeClr>
                </a:solidFill>
                <a:latin typeface="Poppins" panose="00000500000000000000" pitchFamily="2" charset="0"/>
                <a:cs typeface="Poppins" panose="00000500000000000000" pitchFamily="2" charset="0"/>
              </a:rPr>
              <a:t>Ubuntu </a:t>
            </a:r>
          </a:p>
          <a:p>
            <a:pPr marL="342900" indent="-342900">
              <a:buClr>
                <a:schemeClr val="bg1"/>
              </a:buClr>
              <a:buFont typeface="Wingdings" panose="05000000000000000000" pitchFamily="2" charset="2"/>
              <a:buChar char="Ø"/>
            </a:pPr>
            <a:endParaRPr lang="en-US" sz="2000" b="1" dirty="0">
              <a:solidFill>
                <a:schemeClr val="bg1">
                  <a:lumMod val="95000"/>
                </a:schemeClr>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Ø"/>
            </a:pPr>
            <a:r>
              <a:rPr lang="en-US" sz="2000" b="1" dirty="0">
                <a:solidFill>
                  <a:schemeClr val="bg1">
                    <a:lumMod val="95000"/>
                  </a:schemeClr>
                </a:solidFill>
                <a:latin typeface="Poppins" panose="00000500000000000000" pitchFamily="2" charset="0"/>
                <a:cs typeface="Poppins" panose="00000500000000000000" pitchFamily="2" charset="0"/>
              </a:rPr>
              <a:t>ROS Noetic</a:t>
            </a:r>
          </a:p>
          <a:p>
            <a:pPr marL="342900" indent="-342900">
              <a:buClr>
                <a:schemeClr val="bg1"/>
              </a:buClr>
              <a:buFont typeface="Wingdings" panose="05000000000000000000" pitchFamily="2" charset="2"/>
              <a:buChar char="Ø"/>
            </a:pPr>
            <a:endParaRPr lang="en-US" sz="2000" b="1" dirty="0">
              <a:solidFill>
                <a:schemeClr val="bg1">
                  <a:lumMod val="95000"/>
                </a:schemeClr>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Ø"/>
            </a:pPr>
            <a:r>
              <a:rPr lang="en-US" sz="2000" b="1" dirty="0">
                <a:solidFill>
                  <a:schemeClr val="bg1">
                    <a:lumMod val="95000"/>
                  </a:schemeClr>
                </a:solidFill>
                <a:latin typeface="Poppins" panose="00000500000000000000" pitchFamily="2" charset="0"/>
                <a:cs typeface="Poppins" panose="00000500000000000000" pitchFamily="2" charset="0"/>
              </a:rPr>
              <a:t>Android phone</a:t>
            </a:r>
          </a:p>
          <a:p>
            <a:pPr marL="342900" indent="-342900">
              <a:buClr>
                <a:schemeClr val="bg1"/>
              </a:buClr>
              <a:buFont typeface="Wingdings" panose="05000000000000000000" pitchFamily="2" charset="2"/>
              <a:buChar char="Ø"/>
            </a:pPr>
            <a:endParaRPr lang="en-IN" sz="2000" b="1" dirty="0">
              <a:solidFill>
                <a:schemeClr val="bg1">
                  <a:lumMod val="95000"/>
                </a:schemeClr>
              </a:solidFill>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5D533001-475E-F1C6-BB29-A4B0CCE6A655}"/>
              </a:ext>
            </a:extLst>
          </p:cNvPr>
          <p:cNvPicPr>
            <a:picLocks noChangeAspect="1"/>
          </p:cNvPicPr>
          <p:nvPr/>
        </p:nvPicPr>
        <p:blipFill>
          <a:blip r:embed="rId3"/>
          <a:stretch>
            <a:fillRect/>
          </a:stretch>
        </p:blipFill>
        <p:spPr>
          <a:xfrm>
            <a:off x="5027056" y="0"/>
            <a:ext cx="2301439" cy="1501270"/>
          </a:xfrm>
          <a:prstGeom prst="rect">
            <a:avLst/>
          </a:prstGeom>
        </p:spPr>
      </p:pic>
      <p:pic>
        <p:nvPicPr>
          <p:cNvPr id="5" name="Picture 4">
            <a:extLst>
              <a:ext uri="{FF2B5EF4-FFF2-40B4-BE49-F238E27FC236}">
                <a16:creationId xmlns:a16="http://schemas.microsoft.com/office/drawing/2014/main" id="{0D2D6366-170A-A9D7-2F6F-7BF0E45EA279}"/>
              </a:ext>
            </a:extLst>
          </p:cNvPr>
          <p:cNvPicPr>
            <a:picLocks noChangeAspect="1"/>
          </p:cNvPicPr>
          <p:nvPr/>
        </p:nvPicPr>
        <p:blipFill>
          <a:blip r:embed="rId4"/>
          <a:stretch>
            <a:fillRect/>
          </a:stretch>
        </p:blipFill>
        <p:spPr>
          <a:xfrm>
            <a:off x="7621589" y="2446911"/>
            <a:ext cx="1448070" cy="2599945"/>
          </a:xfrm>
          <a:prstGeom prst="rect">
            <a:avLst/>
          </a:prstGeom>
        </p:spPr>
      </p:pic>
    </p:spTree>
    <p:extLst>
      <p:ext uri="{BB962C8B-B14F-4D97-AF65-F5344CB8AC3E}">
        <p14:creationId xmlns:p14="http://schemas.microsoft.com/office/powerpoint/2010/main" val="3115347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sz="3200" dirty="0"/>
              <a:t>HARDWARE IMPLEMENTATION</a:t>
            </a:r>
          </a:p>
        </p:txBody>
      </p:sp>
      <p:sp>
        <p:nvSpPr>
          <p:cNvPr id="5959" name="Google Shape;5959;p28"/>
          <p:cNvSpPr txBox="1">
            <a:spLocks noGrp="1"/>
          </p:cNvSpPr>
          <p:nvPr>
            <p:ph type="body" idx="1"/>
          </p:nvPr>
        </p:nvSpPr>
        <p:spPr>
          <a:xfrm>
            <a:off x="1048216" y="1367400"/>
            <a:ext cx="6437969" cy="3271506"/>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Wingdings" panose="05000000000000000000" pitchFamily="2" charset="2"/>
              <a:buChar char="Ø"/>
            </a:pPr>
            <a:r>
              <a:rPr lang="en-US" sz="1400" dirty="0"/>
              <a:t>Starting off, a skeletal body for the robot was made. Later wheels and DC motors (for each wheel) were added.</a:t>
            </a:r>
          </a:p>
          <a:p>
            <a:pPr marL="171450" lvl="0" indent="-171450" algn="l" rtl="0">
              <a:spcBef>
                <a:spcPts val="0"/>
              </a:spcBef>
              <a:spcAft>
                <a:spcPts val="0"/>
              </a:spcAft>
              <a:buFont typeface="Wingdings" panose="05000000000000000000" pitchFamily="2" charset="2"/>
              <a:buChar char="Ø"/>
            </a:pPr>
            <a:endParaRPr lang="en-US" sz="1400" dirty="0"/>
          </a:p>
          <a:p>
            <a:pPr marL="171450" lvl="0" indent="-171450" algn="l" rtl="0">
              <a:spcBef>
                <a:spcPts val="0"/>
              </a:spcBef>
              <a:spcAft>
                <a:spcPts val="0"/>
              </a:spcAft>
              <a:buFont typeface="Wingdings" panose="05000000000000000000" pitchFamily="2" charset="2"/>
              <a:buChar char="Ø"/>
            </a:pPr>
            <a:r>
              <a:rPr lang="en-US" sz="1400" dirty="0"/>
              <a:t>The motors were further connected to the L298N Motor driver.</a:t>
            </a:r>
          </a:p>
          <a:p>
            <a:pPr marL="171450" lvl="0" indent="-171450" algn="l" rtl="0">
              <a:spcBef>
                <a:spcPts val="0"/>
              </a:spcBef>
              <a:spcAft>
                <a:spcPts val="0"/>
              </a:spcAft>
              <a:buFont typeface="Wingdings" panose="05000000000000000000" pitchFamily="2" charset="2"/>
              <a:buChar char="Ø"/>
            </a:pPr>
            <a:endParaRPr lang="en-US" sz="1400" dirty="0"/>
          </a:p>
          <a:p>
            <a:pPr marL="171450" lvl="0" indent="-171450" algn="l" rtl="0">
              <a:spcBef>
                <a:spcPts val="0"/>
              </a:spcBef>
              <a:spcAft>
                <a:spcPts val="0"/>
              </a:spcAft>
              <a:buFont typeface="Wingdings" panose="05000000000000000000" pitchFamily="2" charset="2"/>
              <a:buChar char="Ø"/>
            </a:pPr>
            <a:r>
              <a:rPr lang="en-US" sz="1400" dirty="0"/>
              <a:t>Power was provided to the motor driver in order to function the motors by using 9 watt batteries.</a:t>
            </a:r>
          </a:p>
          <a:p>
            <a:pPr marL="171450" lvl="0" indent="-171450" algn="l" rtl="0">
              <a:spcBef>
                <a:spcPts val="0"/>
              </a:spcBef>
              <a:spcAft>
                <a:spcPts val="0"/>
              </a:spcAft>
              <a:buFont typeface="Wingdings" panose="05000000000000000000" pitchFamily="2" charset="2"/>
              <a:buChar char="Ø"/>
            </a:pPr>
            <a:endParaRPr lang="en-US" sz="1400" dirty="0"/>
          </a:p>
          <a:p>
            <a:pPr marL="171450" lvl="0" indent="-171450" algn="l" rtl="0">
              <a:spcBef>
                <a:spcPts val="0"/>
              </a:spcBef>
              <a:spcAft>
                <a:spcPts val="0"/>
              </a:spcAft>
              <a:buFont typeface="Wingdings" panose="05000000000000000000" pitchFamily="2" charset="2"/>
              <a:buChar char="Ø"/>
            </a:pPr>
            <a:r>
              <a:rPr lang="en-US" sz="1400" dirty="0"/>
              <a:t>A Raspberry Pi ( Model 4) was connected to the motor driver (to </a:t>
            </a:r>
            <a:r>
              <a:rPr lang="en-US" sz="1400" dirty="0" err="1"/>
              <a:t>gpio</a:t>
            </a:r>
            <a:r>
              <a:rPr lang="en-US" sz="1400" dirty="0"/>
              <a:t> pins) by using ‘female-female’ cables, ‘male-female’ cables.</a:t>
            </a:r>
          </a:p>
          <a:p>
            <a:pPr marL="171450" lvl="0" indent="-171450" algn="l" rtl="0">
              <a:spcBef>
                <a:spcPts val="0"/>
              </a:spcBef>
              <a:spcAft>
                <a:spcPts val="0"/>
              </a:spcAft>
              <a:buFont typeface="Wingdings" panose="05000000000000000000" pitchFamily="2" charset="2"/>
              <a:buChar char="Ø"/>
            </a:pPr>
            <a:endParaRPr lang="en-US" sz="1400" dirty="0"/>
          </a:p>
          <a:p>
            <a:pPr marL="171450" lvl="0" indent="-171450" algn="l" rtl="0">
              <a:spcBef>
                <a:spcPts val="0"/>
              </a:spcBef>
              <a:spcAft>
                <a:spcPts val="0"/>
              </a:spcAft>
              <a:buFont typeface="Wingdings" panose="05000000000000000000" pitchFamily="2" charset="2"/>
              <a:buChar char="Ø"/>
            </a:pPr>
            <a:r>
              <a:rPr lang="en-US" sz="1400" dirty="0"/>
              <a:t>Power is provided to </a:t>
            </a:r>
            <a:r>
              <a:rPr lang="en-US" sz="1400" dirty="0" err="1"/>
              <a:t>raspberrypi</a:t>
            </a:r>
            <a:r>
              <a:rPr lang="en-US" sz="1400" dirty="0"/>
              <a:t> by using a power bank.</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p:txBody>
      </p:sp>
      <p:pic>
        <p:nvPicPr>
          <p:cNvPr id="3" name="Picture 2">
            <a:extLst>
              <a:ext uri="{FF2B5EF4-FFF2-40B4-BE49-F238E27FC236}">
                <a16:creationId xmlns:a16="http://schemas.microsoft.com/office/drawing/2014/main" id="{D01159C5-8F73-FDAF-63CB-6D567DF6091C}"/>
              </a:ext>
            </a:extLst>
          </p:cNvPr>
          <p:cNvPicPr>
            <a:picLocks noChangeAspect="1"/>
          </p:cNvPicPr>
          <p:nvPr/>
        </p:nvPicPr>
        <p:blipFill>
          <a:blip r:embed="rId3"/>
          <a:stretch>
            <a:fillRect/>
          </a:stretch>
        </p:blipFill>
        <p:spPr>
          <a:xfrm>
            <a:off x="7070984" y="0"/>
            <a:ext cx="2029522" cy="1725540"/>
          </a:xfrm>
          <a:prstGeom prst="rect">
            <a:avLst/>
          </a:prstGeom>
        </p:spPr>
      </p:pic>
      <p:pic>
        <p:nvPicPr>
          <p:cNvPr id="5" name="Picture 4">
            <a:extLst>
              <a:ext uri="{FF2B5EF4-FFF2-40B4-BE49-F238E27FC236}">
                <a16:creationId xmlns:a16="http://schemas.microsoft.com/office/drawing/2014/main" id="{A68F8336-E067-2BC3-5A69-D4A01D7B63C8}"/>
              </a:ext>
            </a:extLst>
          </p:cNvPr>
          <p:cNvPicPr>
            <a:picLocks noChangeAspect="1"/>
          </p:cNvPicPr>
          <p:nvPr/>
        </p:nvPicPr>
        <p:blipFill>
          <a:blip r:embed="rId4"/>
          <a:stretch>
            <a:fillRect/>
          </a:stretch>
        </p:blipFill>
        <p:spPr>
          <a:xfrm>
            <a:off x="8292716" y="1606669"/>
            <a:ext cx="807790" cy="1166268"/>
          </a:xfrm>
          <a:prstGeom prst="rect">
            <a:avLst/>
          </a:prstGeom>
        </p:spPr>
      </p:pic>
      <p:pic>
        <p:nvPicPr>
          <p:cNvPr id="4" name="Picture 3">
            <a:extLst>
              <a:ext uri="{FF2B5EF4-FFF2-40B4-BE49-F238E27FC236}">
                <a16:creationId xmlns:a16="http://schemas.microsoft.com/office/drawing/2014/main" id="{1DC0E04F-4289-5838-1826-9CCF68E4AC6A}"/>
              </a:ext>
            </a:extLst>
          </p:cNvPr>
          <p:cNvPicPr>
            <a:picLocks noChangeAspect="1"/>
          </p:cNvPicPr>
          <p:nvPr/>
        </p:nvPicPr>
        <p:blipFill>
          <a:blip r:embed="rId5"/>
          <a:stretch>
            <a:fillRect/>
          </a:stretch>
        </p:blipFill>
        <p:spPr>
          <a:xfrm>
            <a:off x="7135671" y="3085171"/>
            <a:ext cx="2008329" cy="2058329"/>
          </a:xfrm>
          <a:prstGeom prst="rect">
            <a:avLst/>
          </a:prstGeom>
        </p:spPr>
      </p:pic>
    </p:spTree>
    <p:extLst>
      <p:ext uri="{BB962C8B-B14F-4D97-AF65-F5344CB8AC3E}">
        <p14:creationId xmlns:p14="http://schemas.microsoft.com/office/powerpoint/2010/main" val="501797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sz="3200" dirty="0"/>
              <a:t>SOFTWARE IMPLEMENTATION</a:t>
            </a:r>
          </a:p>
        </p:txBody>
      </p:sp>
      <p:sp>
        <p:nvSpPr>
          <p:cNvPr id="5959" name="Google Shape;5959;p28"/>
          <p:cNvSpPr txBox="1">
            <a:spLocks noGrp="1"/>
          </p:cNvSpPr>
          <p:nvPr>
            <p:ph type="body" idx="1"/>
          </p:nvPr>
        </p:nvSpPr>
        <p:spPr>
          <a:xfrm>
            <a:off x="1226166" y="1197018"/>
            <a:ext cx="5925015" cy="3666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IN" sz="1400" b="1" dirty="0"/>
              <a:t>As we know in this project we use an android for operating our robot.</a:t>
            </a:r>
          </a:p>
          <a:p>
            <a:pPr marL="285750" lvl="0" indent="-285750" algn="l" rtl="0">
              <a:spcBef>
                <a:spcPts val="0"/>
              </a:spcBef>
              <a:spcAft>
                <a:spcPts val="0"/>
              </a:spcAft>
              <a:buFont typeface="Wingdings" panose="05000000000000000000" pitchFamily="2" charset="2"/>
              <a:buChar char="Ø"/>
            </a:pPr>
            <a:endParaRPr lang="en-IN" sz="1400" b="1" dirty="0"/>
          </a:p>
          <a:p>
            <a:pPr marL="285750" lvl="0" indent="-285750" algn="l" rtl="0">
              <a:spcBef>
                <a:spcPts val="0"/>
              </a:spcBef>
              <a:spcAft>
                <a:spcPts val="0"/>
              </a:spcAft>
              <a:buFont typeface="Wingdings" panose="05000000000000000000" pitchFamily="2" charset="2"/>
              <a:buChar char="Ø"/>
            </a:pPr>
            <a:r>
              <a:rPr lang="en-IN" sz="1400" b="1" dirty="0"/>
              <a:t>We should have an application preinstalled in our phone and our phone should a android phone for this project </a:t>
            </a:r>
          </a:p>
          <a:p>
            <a:pPr marL="285750" lvl="0" indent="-285750" algn="l" rtl="0">
              <a:spcBef>
                <a:spcPts val="0"/>
              </a:spcBef>
              <a:spcAft>
                <a:spcPts val="0"/>
              </a:spcAft>
              <a:buFont typeface="Wingdings" panose="05000000000000000000" pitchFamily="2" charset="2"/>
              <a:buChar char="Ø"/>
            </a:pPr>
            <a:endParaRPr lang="en-IN" sz="1400" b="1" dirty="0"/>
          </a:p>
          <a:p>
            <a:pPr marL="285750" lvl="0" indent="-285750" algn="l" rtl="0">
              <a:spcBef>
                <a:spcPts val="0"/>
              </a:spcBef>
              <a:spcAft>
                <a:spcPts val="0"/>
              </a:spcAft>
              <a:buFont typeface="Wingdings" panose="05000000000000000000" pitchFamily="2" charset="2"/>
              <a:buChar char="Ø"/>
            </a:pPr>
            <a:r>
              <a:rPr lang="en-US" sz="1400" b="1" dirty="0"/>
              <a:t>The application's name is </a:t>
            </a:r>
            <a:r>
              <a:rPr lang="en-US" sz="1400" b="1" dirty="0" err="1"/>
              <a:t>Raspcontrol</a:t>
            </a:r>
            <a:r>
              <a:rPr lang="en-US" sz="1400" b="1" dirty="0"/>
              <a:t>. You can also search on Google Play Store for it.</a:t>
            </a:r>
          </a:p>
          <a:p>
            <a:pPr marL="0" lvl="0" indent="0" algn="l" rtl="0">
              <a:spcBef>
                <a:spcPts val="0"/>
              </a:spcBef>
              <a:spcAft>
                <a:spcPts val="0"/>
              </a:spcAft>
              <a:buNone/>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Here is the procedure to connect your Android phone to a ROS environment:</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endParaRPr lang="en-US" sz="1400" b="1" dirty="0"/>
          </a:p>
        </p:txBody>
      </p:sp>
      <p:pic>
        <p:nvPicPr>
          <p:cNvPr id="3" name="Picture 2">
            <a:extLst>
              <a:ext uri="{FF2B5EF4-FFF2-40B4-BE49-F238E27FC236}">
                <a16:creationId xmlns:a16="http://schemas.microsoft.com/office/drawing/2014/main" id="{4396EB8E-266E-3665-429D-26EA7F54D0A5}"/>
              </a:ext>
            </a:extLst>
          </p:cNvPr>
          <p:cNvPicPr>
            <a:picLocks noChangeAspect="1"/>
          </p:cNvPicPr>
          <p:nvPr/>
        </p:nvPicPr>
        <p:blipFill>
          <a:blip r:embed="rId3"/>
          <a:stretch>
            <a:fillRect/>
          </a:stretch>
        </p:blipFill>
        <p:spPr>
          <a:xfrm>
            <a:off x="6925323" y="0"/>
            <a:ext cx="2218677" cy="1702420"/>
          </a:xfrm>
          <a:prstGeom prst="rect">
            <a:avLst/>
          </a:prstGeom>
        </p:spPr>
      </p:pic>
      <p:pic>
        <p:nvPicPr>
          <p:cNvPr id="5" name="Picture 4">
            <a:extLst>
              <a:ext uri="{FF2B5EF4-FFF2-40B4-BE49-F238E27FC236}">
                <a16:creationId xmlns:a16="http://schemas.microsoft.com/office/drawing/2014/main" id="{92993D30-C0B7-34C9-BBFF-AF1D7728B936}"/>
              </a:ext>
            </a:extLst>
          </p:cNvPr>
          <p:cNvPicPr>
            <a:picLocks noChangeAspect="1"/>
          </p:cNvPicPr>
          <p:nvPr/>
        </p:nvPicPr>
        <p:blipFill>
          <a:blip r:embed="rId4"/>
          <a:stretch>
            <a:fillRect/>
          </a:stretch>
        </p:blipFill>
        <p:spPr>
          <a:xfrm>
            <a:off x="22301" y="3389971"/>
            <a:ext cx="1129525" cy="1753529"/>
          </a:xfrm>
          <a:prstGeom prst="rect">
            <a:avLst/>
          </a:prstGeom>
        </p:spPr>
      </p:pic>
    </p:spTree>
    <p:extLst>
      <p:ext uri="{BB962C8B-B14F-4D97-AF65-F5344CB8AC3E}">
        <p14:creationId xmlns:p14="http://schemas.microsoft.com/office/powerpoint/2010/main" val="2126466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sz="3200" dirty="0"/>
              <a:t>SOFTWARE IMPLEMENTATION</a:t>
            </a:r>
          </a:p>
        </p:txBody>
      </p:sp>
      <p:sp>
        <p:nvSpPr>
          <p:cNvPr id="5959" name="Google Shape;5959;p28"/>
          <p:cNvSpPr txBox="1">
            <a:spLocks noGrp="1"/>
          </p:cNvSpPr>
          <p:nvPr>
            <p:ph type="body" idx="1"/>
          </p:nvPr>
        </p:nvSpPr>
        <p:spPr>
          <a:xfrm>
            <a:off x="903150" y="1333021"/>
            <a:ext cx="7337700" cy="3666900"/>
          </a:xfrm>
          <a:prstGeom prst="rect">
            <a:avLst/>
          </a:prstGeom>
        </p:spPr>
        <p:txBody>
          <a:bodyPr spcFirstLastPara="1" wrap="square" lIns="91425" tIns="91425" rIns="91425" bIns="91425" anchor="ctr" anchorCtr="0">
            <a:noAutofit/>
          </a:bodyPr>
          <a:lstStyle/>
          <a:p>
            <a:pPr marL="285750" indent="-285750">
              <a:buFont typeface="Wingdings" panose="05000000000000000000" pitchFamily="2" charset="2"/>
              <a:buChar char="Ø"/>
            </a:pPr>
            <a:r>
              <a:rPr lang="en-US" b="1" dirty="0"/>
              <a:t>Initially, you have to connect both your PC and Android device to a local Wi-Fi network in which each device can communicate with each other using IP addresses.</a:t>
            </a:r>
          </a:p>
          <a:p>
            <a:pPr marL="285750" lvl="0" indent="-285750" algn="l" rtl="0">
              <a:spcBef>
                <a:spcPts val="0"/>
              </a:spcBef>
              <a:spcAft>
                <a:spcPts val="0"/>
              </a:spcAft>
              <a:buFont typeface="Wingdings" panose="05000000000000000000" pitchFamily="2" charset="2"/>
              <a:buChar char="Ø"/>
            </a:pPr>
            <a:endParaRPr lang="en-IN" b="1" dirty="0"/>
          </a:p>
          <a:p>
            <a:pPr marL="285750" lvl="0" indent="-285750" algn="l" rtl="0">
              <a:spcBef>
                <a:spcPts val="0"/>
              </a:spcBef>
              <a:spcAft>
                <a:spcPts val="0"/>
              </a:spcAft>
              <a:buFont typeface="Wingdings" panose="05000000000000000000" pitchFamily="2" charset="2"/>
              <a:buChar char="Ø"/>
            </a:pPr>
            <a:r>
              <a:rPr lang="en-IN" b="1" dirty="0"/>
              <a:t>As </a:t>
            </a:r>
            <a:r>
              <a:rPr lang="en-US" b="1" dirty="0"/>
              <a:t>After connecting to the same network, you have to entre the </a:t>
            </a:r>
            <a:r>
              <a:rPr lang="en-US" b="1" dirty="0" err="1"/>
              <a:t>ip</a:t>
            </a:r>
            <a:r>
              <a:rPr lang="en-US" b="1" dirty="0"/>
              <a:t> address and the port address and the hostname.</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You can also note the IP address of the PC by entering the command </a:t>
            </a:r>
            <a:r>
              <a:rPr lang="en-US" b="1" dirty="0" err="1"/>
              <a:t>ifconfig</a:t>
            </a:r>
            <a:r>
              <a:rPr lang="en-US" b="1" dirty="0"/>
              <a:t>.</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en-US" b="1" dirty="0"/>
              <a:t>After connecting First we should open the raspberry pi software then open preferences tab then we should navigate to interference then we should enable the </a:t>
            </a:r>
            <a:r>
              <a:rPr lang="en-US" b="1" dirty="0" err="1"/>
              <a:t>ssh</a:t>
            </a:r>
            <a:r>
              <a:rPr lang="en-US" b="1" dirty="0"/>
              <a:t>.</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endParaRPr lang="en-US" b="1" dirty="0"/>
          </a:p>
        </p:txBody>
      </p:sp>
      <p:pic>
        <p:nvPicPr>
          <p:cNvPr id="3" name="Picture 2">
            <a:extLst>
              <a:ext uri="{FF2B5EF4-FFF2-40B4-BE49-F238E27FC236}">
                <a16:creationId xmlns:a16="http://schemas.microsoft.com/office/drawing/2014/main" id="{3BF296BD-7E33-DA1D-1B76-4FA852AEA200}"/>
              </a:ext>
            </a:extLst>
          </p:cNvPr>
          <p:cNvPicPr>
            <a:picLocks noChangeAspect="1"/>
          </p:cNvPicPr>
          <p:nvPr/>
        </p:nvPicPr>
        <p:blipFill>
          <a:blip r:embed="rId3"/>
          <a:stretch>
            <a:fillRect/>
          </a:stretch>
        </p:blipFill>
        <p:spPr>
          <a:xfrm>
            <a:off x="2563956" y="2767902"/>
            <a:ext cx="4016088" cy="1051651"/>
          </a:xfrm>
          <a:prstGeom prst="rect">
            <a:avLst/>
          </a:prstGeom>
        </p:spPr>
      </p:pic>
      <p:pic>
        <p:nvPicPr>
          <p:cNvPr id="5" name="Picture 4">
            <a:extLst>
              <a:ext uri="{FF2B5EF4-FFF2-40B4-BE49-F238E27FC236}">
                <a16:creationId xmlns:a16="http://schemas.microsoft.com/office/drawing/2014/main" id="{5DAD3CA8-2EC7-9292-7765-AB3635E2900C}"/>
              </a:ext>
            </a:extLst>
          </p:cNvPr>
          <p:cNvPicPr>
            <a:picLocks noChangeAspect="1"/>
          </p:cNvPicPr>
          <p:nvPr/>
        </p:nvPicPr>
        <p:blipFill>
          <a:blip r:embed="rId4"/>
          <a:stretch>
            <a:fillRect/>
          </a:stretch>
        </p:blipFill>
        <p:spPr>
          <a:xfrm>
            <a:off x="7312865" y="0"/>
            <a:ext cx="1831135" cy="1405054"/>
          </a:xfrm>
          <a:prstGeom prst="rect">
            <a:avLst/>
          </a:prstGeom>
        </p:spPr>
      </p:pic>
      <p:pic>
        <p:nvPicPr>
          <p:cNvPr id="4" name="Picture 3">
            <a:extLst>
              <a:ext uri="{FF2B5EF4-FFF2-40B4-BE49-F238E27FC236}">
                <a16:creationId xmlns:a16="http://schemas.microsoft.com/office/drawing/2014/main" id="{E69EDD95-5B36-661B-9026-F2F158C46C20}"/>
              </a:ext>
            </a:extLst>
          </p:cNvPr>
          <p:cNvPicPr>
            <a:picLocks noChangeAspect="1"/>
          </p:cNvPicPr>
          <p:nvPr/>
        </p:nvPicPr>
        <p:blipFill>
          <a:blip r:embed="rId5"/>
          <a:stretch>
            <a:fillRect/>
          </a:stretch>
        </p:blipFill>
        <p:spPr>
          <a:xfrm>
            <a:off x="0" y="4073912"/>
            <a:ext cx="998597" cy="1069588"/>
          </a:xfrm>
          <a:prstGeom prst="rect">
            <a:avLst/>
          </a:prstGeom>
        </p:spPr>
      </p:pic>
    </p:spTree>
    <p:extLst>
      <p:ext uri="{BB962C8B-B14F-4D97-AF65-F5344CB8AC3E}">
        <p14:creationId xmlns:p14="http://schemas.microsoft.com/office/powerpoint/2010/main" val="2400005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sz="3200" dirty="0"/>
              <a:t>SOFTWARE IMPLEMENTATION</a:t>
            </a:r>
          </a:p>
        </p:txBody>
      </p:sp>
      <p:sp>
        <p:nvSpPr>
          <p:cNvPr id="5959" name="Google Shape;5959;p28"/>
          <p:cNvSpPr txBox="1">
            <a:spLocks noGrp="1"/>
          </p:cNvSpPr>
          <p:nvPr>
            <p:ph type="body" idx="1"/>
          </p:nvPr>
        </p:nvSpPr>
        <p:spPr>
          <a:xfrm>
            <a:off x="903150" y="1273547"/>
            <a:ext cx="7337700" cy="3666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US" sz="1400" b="1" dirty="0"/>
              <a:t>Then we will get many options that are useful to control our raspberry.</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GPIO pins (and power pins) are </a:t>
            </a:r>
            <a:r>
              <a:rPr lang="en-US" sz="1400" b="1" dirty="0" err="1"/>
              <a:t>utilised</a:t>
            </a:r>
            <a:r>
              <a:rPr lang="en-US" sz="1400" b="1" dirty="0"/>
              <a:t> to control and communicate with other components. </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Whether it’s turning off a switch, or turning on an LED, With the </a:t>
            </a:r>
            <a:r>
              <a:rPr lang="en-US" sz="1400" b="1" dirty="0" err="1"/>
              <a:t>RaspConnect</a:t>
            </a:r>
            <a:r>
              <a:rPr lang="en-US" sz="1400" b="1" dirty="0"/>
              <a:t> App you can remotely control every single GPIO (General Purpose Input and Output) Pin .</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This application also enables you to access the Raspberry Pi Console </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The commands are single-click buttons that will write whatever string of text you decide straight into the Shell and run it.</a:t>
            </a:r>
          </a:p>
          <a:p>
            <a:pPr marL="0" lvl="0" indent="0" algn="l" rtl="0">
              <a:spcBef>
                <a:spcPts val="0"/>
              </a:spcBef>
              <a:spcAft>
                <a:spcPts val="0"/>
              </a:spcAft>
              <a:buNone/>
            </a:pPr>
            <a:endParaRPr lang="en-US" sz="1400" b="1" dirty="0"/>
          </a:p>
          <a:p>
            <a:pPr marL="285750" lvl="0" indent="-285750" algn="l" rtl="0">
              <a:spcBef>
                <a:spcPts val="0"/>
              </a:spcBef>
              <a:spcAft>
                <a:spcPts val="0"/>
              </a:spcAft>
              <a:buFont typeface="Wingdings" panose="05000000000000000000" pitchFamily="2" charset="2"/>
              <a:buChar char="Ø"/>
            </a:pPr>
            <a:endParaRPr lang="en-US" sz="1400" b="1" dirty="0"/>
          </a:p>
        </p:txBody>
      </p:sp>
      <p:pic>
        <p:nvPicPr>
          <p:cNvPr id="4" name="Picture 3">
            <a:extLst>
              <a:ext uri="{FF2B5EF4-FFF2-40B4-BE49-F238E27FC236}">
                <a16:creationId xmlns:a16="http://schemas.microsoft.com/office/drawing/2014/main" id="{F4A90B16-595A-DFD6-C74B-4E6EEA71807F}"/>
              </a:ext>
            </a:extLst>
          </p:cNvPr>
          <p:cNvPicPr>
            <a:picLocks noChangeAspect="1"/>
          </p:cNvPicPr>
          <p:nvPr/>
        </p:nvPicPr>
        <p:blipFill>
          <a:blip r:embed="rId3"/>
          <a:stretch>
            <a:fillRect/>
          </a:stretch>
        </p:blipFill>
        <p:spPr>
          <a:xfrm>
            <a:off x="7293488" y="0"/>
            <a:ext cx="1850512" cy="1419922"/>
          </a:xfrm>
          <a:prstGeom prst="rect">
            <a:avLst/>
          </a:prstGeom>
        </p:spPr>
      </p:pic>
      <p:pic>
        <p:nvPicPr>
          <p:cNvPr id="3" name="Picture 2">
            <a:extLst>
              <a:ext uri="{FF2B5EF4-FFF2-40B4-BE49-F238E27FC236}">
                <a16:creationId xmlns:a16="http://schemas.microsoft.com/office/drawing/2014/main" id="{6CBD50C9-7432-514B-39F0-176F73B6DE80}"/>
              </a:ext>
            </a:extLst>
          </p:cNvPr>
          <p:cNvPicPr>
            <a:picLocks noChangeAspect="1"/>
          </p:cNvPicPr>
          <p:nvPr/>
        </p:nvPicPr>
        <p:blipFill>
          <a:blip r:embed="rId4"/>
          <a:stretch>
            <a:fillRect/>
          </a:stretch>
        </p:blipFill>
        <p:spPr>
          <a:xfrm>
            <a:off x="0" y="4051610"/>
            <a:ext cx="1019420" cy="1091890"/>
          </a:xfrm>
          <a:prstGeom prst="rect">
            <a:avLst/>
          </a:prstGeom>
        </p:spPr>
      </p:pic>
    </p:spTree>
    <p:extLst>
      <p:ext uri="{BB962C8B-B14F-4D97-AF65-F5344CB8AC3E}">
        <p14:creationId xmlns:p14="http://schemas.microsoft.com/office/powerpoint/2010/main" val="3765497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57"/>
        <p:cNvGrpSpPr/>
        <p:nvPr/>
      </p:nvGrpSpPr>
      <p:grpSpPr>
        <a:xfrm>
          <a:off x="0" y="0"/>
          <a:ext cx="0" cy="0"/>
          <a:chOff x="0" y="0"/>
          <a:chExt cx="0" cy="0"/>
        </a:xfrm>
      </p:grpSpPr>
      <p:sp>
        <p:nvSpPr>
          <p:cNvPr id="5958" name="Google Shape;5958;p28"/>
          <p:cNvSpPr txBox="1">
            <a:spLocks noGrp="1"/>
          </p:cNvSpPr>
          <p:nvPr>
            <p:ph type="title"/>
          </p:nvPr>
        </p:nvSpPr>
        <p:spPr>
          <a:xfrm>
            <a:off x="720000" y="387600"/>
            <a:ext cx="7337700" cy="592200"/>
          </a:xfrm>
          <a:prstGeom prst="rect">
            <a:avLst/>
          </a:prstGeom>
        </p:spPr>
        <p:txBody>
          <a:bodyPr spcFirstLastPara="1" wrap="square" lIns="91425" tIns="91425" rIns="91425" bIns="91425" anchor="t" anchorCtr="0">
            <a:noAutofit/>
          </a:bodyPr>
          <a:lstStyle/>
          <a:p>
            <a:pPr marL="0" indent="0"/>
            <a:r>
              <a:rPr lang="en-IN" sz="3200" dirty="0"/>
              <a:t>SOFTWARE IMPLEMENTATION</a:t>
            </a:r>
          </a:p>
        </p:txBody>
      </p:sp>
      <p:sp>
        <p:nvSpPr>
          <p:cNvPr id="5959" name="Google Shape;5959;p28"/>
          <p:cNvSpPr txBox="1">
            <a:spLocks noGrp="1"/>
          </p:cNvSpPr>
          <p:nvPr>
            <p:ph type="body" idx="1"/>
          </p:nvPr>
        </p:nvSpPr>
        <p:spPr>
          <a:xfrm>
            <a:off x="903150" y="1147167"/>
            <a:ext cx="7337700" cy="3666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US" sz="1400" b="1" dirty="0"/>
              <a:t>This is a great way to quickly run Python scripts that you have created.</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Technical details like CPU, RAM, and Disk Monitoring can also be viewed.</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Every single application running and how much brainpower it is taking up on your Raspberry Pi can also be seen.</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It is also easy to access, modify and take information out of the Raspberry Pi </a:t>
            </a:r>
            <a:r>
              <a:rPr lang="en-US" sz="1400" b="1" dirty="0" err="1"/>
              <a:t>utilising</a:t>
            </a:r>
            <a:r>
              <a:rPr lang="en-US" sz="1400" b="1" dirty="0"/>
              <a:t> the File Manager options. </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You can even transfer data  to your phone seamlessly.</a:t>
            </a:r>
          </a:p>
          <a:p>
            <a:pPr marL="285750" lvl="0" indent="-285750" algn="l" rtl="0">
              <a:spcBef>
                <a:spcPts val="0"/>
              </a:spcBef>
              <a:spcAft>
                <a:spcPts val="0"/>
              </a:spcAft>
              <a:buFont typeface="Wingdings" panose="05000000000000000000" pitchFamily="2" charset="2"/>
              <a:buChar char="Ø"/>
            </a:pPr>
            <a:endParaRPr lang="en-US" sz="1400" b="1" dirty="0"/>
          </a:p>
          <a:p>
            <a:pPr marL="285750" lvl="0" indent="-285750" algn="l" rtl="0">
              <a:spcBef>
                <a:spcPts val="0"/>
              </a:spcBef>
              <a:spcAft>
                <a:spcPts val="0"/>
              </a:spcAft>
              <a:buFont typeface="Wingdings" panose="05000000000000000000" pitchFamily="2" charset="2"/>
              <a:buChar char="Ø"/>
            </a:pPr>
            <a:r>
              <a:rPr lang="en-US" sz="1400" b="1" dirty="0"/>
              <a:t>We can reboot or shutdown the raspberry pi by our application.</a:t>
            </a:r>
          </a:p>
          <a:p>
            <a:pPr marL="285750" lvl="0" indent="-285750" algn="l" rtl="0">
              <a:spcBef>
                <a:spcPts val="0"/>
              </a:spcBef>
              <a:spcAft>
                <a:spcPts val="0"/>
              </a:spcAft>
              <a:buFont typeface="Wingdings" panose="05000000000000000000" pitchFamily="2" charset="2"/>
              <a:buChar char="Ø"/>
            </a:pPr>
            <a:endParaRPr lang="en-US" sz="1400" b="1" dirty="0"/>
          </a:p>
        </p:txBody>
      </p:sp>
      <p:pic>
        <p:nvPicPr>
          <p:cNvPr id="4" name="Picture 3">
            <a:extLst>
              <a:ext uri="{FF2B5EF4-FFF2-40B4-BE49-F238E27FC236}">
                <a16:creationId xmlns:a16="http://schemas.microsoft.com/office/drawing/2014/main" id="{45C2959E-A65D-5935-7ECF-FA6D18F6D0D6}"/>
              </a:ext>
            </a:extLst>
          </p:cNvPr>
          <p:cNvPicPr>
            <a:picLocks noChangeAspect="1"/>
          </p:cNvPicPr>
          <p:nvPr/>
        </p:nvPicPr>
        <p:blipFill>
          <a:blip r:embed="rId3"/>
          <a:stretch>
            <a:fillRect/>
          </a:stretch>
        </p:blipFill>
        <p:spPr>
          <a:xfrm>
            <a:off x="7235357" y="0"/>
            <a:ext cx="1908643" cy="1464527"/>
          </a:xfrm>
          <a:prstGeom prst="rect">
            <a:avLst/>
          </a:prstGeom>
        </p:spPr>
      </p:pic>
      <p:pic>
        <p:nvPicPr>
          <p:cNvPr id="6" name="Picture 5">
            <a:extLst>
              <a:ext uri="{FF2B5EF4-FFF2-40B4-BE49-F238E27FC236}">
                <a16:creationId xmlns:a16="http://schemas.microsoft.com/office/drawing/2014/main" id="{967DC7E8-CDB1-F20A-5C59-EECDA34E582A}"/>
              </a:ext>
            </a:extLst>
          </p:cNvPr>
          <p:cNvPicPr>
            <a:picLocks noChangeAspect="1"/>
          </p:cNvPicPr>
          <p:nvPr/>
        </p:nvPicPr>
        <p:blipFill>
          <a:blip r:embed="rId4"/>
          <a:stretch>
            <a:fillRect/>
          </a:stretch>
        </p:blipFill>
        <p:spPr>
          <a:xfrm>
            <a:off x="7895063" y="3256092"/>
            <a:ext cx="1248937" cy="1887408"/>
          </a:xfrm>
          <a:prstGeom prst="rect">
            <a:avLst/>
          </a:prstGeom>
        </p:spPr>
      </p:pic>
    </p:spTree>
    <p:extLst>
      <p:ext uri="{BB962C8B-B14F-4D97-AF65-F5344CB8AC3E}">
        <p14:creationId xmlns:p14="http://schemas.microsoft.com/office/powerpoint/2010/main" val="2840048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Virtual Quiz by Slidesgo">
  <a:themeElements>
    <a:clrScheme name="Simple Light">
      <a:dk1>
        <a:srgbClr val="292D73"/>
      </a:dk1>
      <a:lt1>
        <a:srgbClr val="FFFFFF"/>
      </a:lt1>
      <a:dk2>
        <a:srgbClr val="F23568"/>
      </a:dk2>
      <a:lt2>
        <a:srgbClr val="F27E93"/>
      </a:lt2>
      <a:accent1>
        <a:srgbClr val="363B96"/>
      </a:accent1>
      <a:accent2>
        <a:srgbClr val="20235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777</Words>
  <Application>Microsoft Office PowerPoint</Application>
  <PresentationFormat>On-screen Show (16:9)</PresentationFormat>
  <Paragraphs>121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Poppins ExtraBold</vt:lpstr>
      <vt:lpstr>Poppins</vt:lpstr>
      <vt:lpstr>Roboto Condensed Light</vt:lpstr>
      <vt:lpstr>Arial</vt:lpstr>
      <vt:lpstr>Wingdings</vt:lpstr>
      <vt:lpstr>Fredoka One</vt:lpstr>
      <vt:lpstr>Virtual Quiz by Slidesgo</vt:lpstr>
      <vt:lpstr>MOBILE CONTOL ROBOT</vt:lpstr>
      <vt:lpstr>TABLE OF CONTENTS</vt:lpstr>
      <vt:lpstr>INTRODUCTION</vt:lpstr>
      <vt:lpstr>COMPONENTS USED</vt:lpstr>
      <vt:lpstr>HARDWARE IMPLEMENTATION</vt:lpstr>
      <vt:lpstr>SOFTWARE IMPLEMENTATION</vt:lpstr>
      <vt:lpstr>SOFTWARE IMPLEMENTATION</vt:lpstr>
      <vt:lpstr>SOFTWARE IMPLEMENTATION</vt:lpstr>
      <vt:lpstr>SOFTWARE IMPLEMENTATION</vt:lpstr>
      <vt:lpstr>SOFTWARE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CONTOL ROBOT</dc:title>
  <cp:lastModifiedBy>917470622267</cp:lastModifiedBy>
  <cp:revision>41</cp:revision>
  <dcterms:modified xsi:type="dcterms:W3CDTF">2022-06-16T02:07:46Z</dcterms:modified>
</cp:coreProperties>
</file>