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64" r:id="rId4"/>
    <p:sldId id="269" r:id="rId5"/>
    <p:sldId id="271" r:id="rId6"/>
    <p:sldId id="278" r:id="rId7"/>
    <p:sldId id="265" r:id="rId8"/>
    <p:sldId id="280" r:id="rId9"/>
    <p:sldId id="272" r:id="rId10"/>
    <p:sldId id="273" r:id="rId11"/>
    <p:sldId id="275" r:id="rId12"/>
    <p:sldId id="279" r:id="rId13"/>
    <p:sldId id="263" r:id="rId14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16"/>
      <p:italic r:id="rId17"/>
    </p:embeddedFont>
    <p:embeddedFont>
      <p:font typeface="Anton" pitchFamily="2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Catamaran" panose="020B0604020202020204" charset="0"/>
      <p:regular r:id="rId20"/>
      <p:bold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CF7A8-1089-4E2D-A39C-40AC69BC38DA}" v="25" dt="2022-06-03T06:48:21.944"/>
  </p1510:revLst>
</p1510:revInfo>
</file>

<file path=ppt/tableStyles.xml><?xml version="1.0" encoding="utf-8"?>
<a:tblStyleLst xmlns:a="http://schemas.openxmlformats.org/drawingml/2006/main" def="{AC7C0AAA-9A09-4D15-8D60-1E2112F1BF08}">
  <a:tblStyle styleId="{AC7C0AAA-9A09-4D15-8D60-1E2112F1BF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6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67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6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f6d6546b5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f6d6546b5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33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39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5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36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58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32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15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61950" y="989925"/>
            <a:ext cx="5420100" cy="25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73451" y="3661050"/>
            <a:ext cx="3797100" cy="475800"/>
          </a:xfrm>
          <a:prstGeom prst="rect">
            <a:avLst/>
          </a:prstGeom>
          <a:solidFill>
            <a:srgbClr val="EDAF37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87999" y="304594"/>
            <a:ext cx="1175211" cy="1323657"/>
            <a:chOff x="770099" y="539394"/>
            <a:chExt cx="1175211" cy="1323657"/>
          </a:xfrm>
        </p:grpSpPr>
        <p:sp>
          <p:nvSpPr>
            <p:cNvPr id="13" name="Google Shape;13;p2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2274218">
            <a:off x="565907" y="3393011"/>
            <a:ext cx="1083485" cy="1064014"/>
            <a:chOff x="7527898" y="3249041"/>
            <a:chExt cx="1083547" cy="1064075"/>
          </a:xfrm>
        </p:grpSpPr>
        <p:sp>
          <p:nvSpPr>
            <p:cNvPr id="27" name="Google Shape;27;p2"/>
            <p:cNvSpPr/>
            <p:nvPr/>
          </p:nvSpPr>
          <p:spPr>
            <a:xfrm rot="818166">
              <a:off x="7618440" y="3343075"/>
              <a:ext cx="902462" cy="876007"/>
            </a:xfrm>
            <a:custGeom>
              <a:avLst/>
              <a:gdLst/>
              <a:ahLst/>
              <a:cxnLst/>
              <a:rect l="l" t="t" r="r" b="b"/>
              <a:pathLst>
                <a:path w="20502" h="19901" extrusionOk="0">
                  <a:moveTo>
                    <a:pt x="2507" y="0"/>
                  </a:moveTo>
                  <a:cubicBezTo>
                    <a:pt x="1880" y="0"/>
                    <a:pt x="1554" y="401"/>
                    <a:pt x="1404" y="602"/>
                  </a:cubicBezTo>
                  <a:cubicBezTo>
                    <a:pt x="1379" y="627"/>
                    <a:pt x="1329" y="677"/>
                    <a:pt x="1329" y="677"/>
                  </a:cubicBezTo>
                  <a:cubicBezTo>
                    <a:pt x="1304" y="702"/>
                    <a:pt x="1254" y="752"/>
                    <a:pt x="1229" y="777"/>
                  </a:cubicBezTo>
                  <a:cubicBezTo>
                    <a:pt x="777" y="1279"/>
                    <a:pt x="652" y="2005"/>
                    <a:pt x="928" y="2657"/>
                  </a:cubicBezTo>
                  <a:lnTo>
                    <a:pt x="1504" y="3960"/>
                  </a:lnTo>
                  <a:lnTo>
                    <a:pt x="1" y="16993"/>
                  </a:lnTo>
                  <a:cubicBezTo>
                    <a:pt x="1" y="17018"/>
                    <a:pt x="1" y="17043"/>
                    <a:pt x="1" y="17093"/>
                  </a:cubicBezTo>
                  <a:cubicBezTo>
                    <a:pt x="1" y="18046"/>
                    <a:pt x="727" y="19900"/>
                    <a:pt x="2031" y="19900"/>
                  </a:cubicBezTo>
                  <a:lnTo>
                    <a:pt x="18447" y="19900"/>
                  </a:lnTo>
                  <a:cubicBezTo>
                    <a:pt x="19775" y="19900"/>
                    <a:pt x="20502" y="18046"/>
                    <a:pt x="20502" y="17093"/>
                  </a:cubicBezTo>
                  <a:cubicBezTo>
                    <a:pt x="20502" y="17068"/>
                    <a:pt x="20502" y="17018"/>
                    <a:pt x="20502" y="16993"/>
                  </a:cubicBezTo>
                  <a:lnTo>
                    <a:pt x="19073" y="3960"/>
                  </a:lnTo>
                  <a:lnTo>
                    <a:pt x="19625" y="2657"/>
                  </a:lnTo>
                  <a:cubicBezTo>
                    <a:pt x="19925" y="2005"/>
                    <a:pt x="19800" y="1279"/>
                    <a:pt x="19324" y="777"/>
                  </a:cubicBezTo>
                  <a:cubicBezTo>
                    <a:pt x="19299" y="752"/>
                    <a:pt x="19274" y="702"/>
                    <a:pt x="19249" y="677"/>
                  </a:cubicBezTo>
                  <a:cubicBezTo>
                    <a:pt x="19224" y="677"/>
                    <a:pt x="19199" y="627"/>
                    <a:pt x="19174" y="602"/>
                  </a:cubicBezTo>
                  <a:cubicBezTo>
                    <a:pt x="19023" y="401"/>
                    <a:pt x="18697" y="0"/>
                    <a:pt x="18071" y="0"/>
                  </a:cubicBezTo>
                  <a:cubicBezTo>
                    <a:pt x="17595" y="0"/>
                    <a:pt x="17294" y="251"/>
                    <a:pt x="17093" y="452"/>
                  </a:cubicBezTo>
                  <a:cubicBezTo>
                    <a:pt x="16918" y="251"/>
                    <a:pt x="16617" y="0"/>
                    <a:pt x="16116" y="0"/>
                  </a:cubicBezTo>
                  <a:cubicBezTo>
                    <a:pt x="15640" y="0"/>
                    <a:pt x="15339" y="251"/>
                    <a:pt x="15164" y="452"/>
                  </a:cubicBezTo>
                  <a:cubicBezTo>
                    <a:pt x="14963" y="251"/>
                    <a:pt x="14662" y="0"/>
                    <a:pt x="14186" y="0"/>
                  </a:cubicBezTo>
                  <a:cubicBezTo>
                    <a:pt x="13685" y="0"/>
                    <a:pt x="13384" y="251"/>
                    <a:pt x="13209" y="452"/>
                  </a:cubicBezTo>
                  <a:cubicBezTo>
                    <a:pt x="13008" y="251"/>
                    <a:pt x="12707" y="0"/>
                    <a:pt x="12231" y="0"/>
                  </a:cubicBezTo>
                  <a:cubicBezTo>
                    <a:pt x="11755" y="0"/>
                    <a:pt x="11429" y="251"/>
                    <a:pt x="11254" y="452"/>
                  </a:cubicBezTo>
                  <a:cubicBezTo>
                    <a:pt x="11078" y="251"/>
                    <a:pt x="10778" y="0"/>
                    <a:pt x="10276" y="0"/>
                  </a:cubicBezTo>
                  <a:cubicBezTo>
                    <a:pt x="9800" y="0"/>
                    <a:pt x="9499" y="251"/>
                    <a:pt x="9299" y="452"/>
                  </a:cubicBezTo>
                  <a:cubicBezTo>
                    <a:pt x="9123" y="251"/>
                    <a:pt x="8823" y="0"/>
                    <a:pt x="8346" y="0"/>
                  </a:cubicBezTo>
                  <a:cubicBezTo>
                    <a:pt x="7845" y="0"/>
                    <a:pt x="7544" y="251"/>
                    <a:pt x="7369" y="452"/>
                  </a:cubicBezTo>
                  <a:cubicBezTo>
                    <a:pt x="7168" y="251"/>
                    <a:pt x="6868" y="0"/>
                    <a:pt x="6392" y="0"/>
                  </a:cubicBezTo>
                  <a:cubicBezTo>
                    <a:pt x="5915" y="0"/>
                    <a:pt x="5590" y="251"/>
                    <a:pt x="5414" y="452"/>
                  </a:cubicBezTo>
                  <a:cubicBezTo>
                    <a:pt x="5239" y="251"/>
                    <a:pt x="4938" y="0"/>
                    <a:pt x="4437" y="0"/>
                  </a:cubicBezTo>
                  <a:cubicBezTo>
                    <a:pt x="3960" y="0"/>
                    <a:pt x="3660" y="251"/>
                    <a:pt x="3459" y="452"/>
                  </a:cubicBezTo>
                  <a:cubicBezTo>
                    <a:pt x="3284" y="251"/>
                    <a:pt x="29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18166">
              <a:off x="7652772" y="3377293"/>
              <a:ext cx="834058" cy="806503"/>
            </a:xfrm>
            <a:custGeom>
              <a:avLst/>
              <a:gdLst/>
              <a:ahLst/>
              <a:cxnLst/>
              <a:rect l="l" t="t" r="r" b="b"/>
              <a:pathLst>
                <a:path w="18948" h="18322" extrusionOk="0">
                  <a:moveTo>
                    <a:pt x="1730" y="0"/>
                  </a:moveTo>
                  <a:cubicBezTo>
                    <a:pt x="1379" y="0"/>
                    <a:pt x="1279" y="301"/>
                    <a:pt x="1078" y="477"/>
                  </a:cubicBezTo>
                  <a:cubicBezTo>
                    <a:pt x="1078" y="502"/>
                    <a:pt x="1053" y="502"/>
                    <a:pt x="1028" y="527"/>
                  </a:cubicBezTo>
                  <a:cubicBezTo>
                    <a:pt x="777" y="802"/>
                    <a:pt x="727" y="1228"/>
                    <a:pt x="878" y="1579"/>
                  </a:cubicBezTo>
                  <a:lnTo>
                    <a:pt x="1529" y="3058"/>
                  </a:lnTo>
                  <a:lnTo>
                    <a:pt x="0" y="16316"/>
                  </a:lnTo>
                  <a:cubicBezTo>
                    <a:pt x="0" y="16993"/>
                    <a:pt x="577" y="18321"/>
                    <a:pt x="1254" y="18321"/>
                  </a:cubicBezTo>
                  <a:lnTo>
                    <a:pt x="17670" y="18321"/>
                  </a:lnTo>
                  <a:cubicBezTo>
                    <a:pt x="18371" y="18321"/>
                    <a:pt x="18948" y="16993"/>
                    <a:pt x="18948" y="16316"/>
                  </a:cubicBezTo>
                  <a:lnTo>
                    <a:pt x="17494" y="3058"/>
                  </a:lnTo>
                  <a:lnTo>
                    <a:pt x="18146" y="1579"/>
                  </a:lnTo>
                  <a:cubicBezTo>
                    <a:pt x="18296" y="1228"/>
                    <a:pt x="18246" y="802"/>
                    <a:pt x="17996" y="527"/>
                  </a:cubicBezTo>
                  <a:cubicBezTo>
                    <a:pt x="17970" y="502"/>
                    <a:pt x="17945" y="502"/>
                    <a:pt x="17920" y="477"/>
                  </a:cubicBezTo>
                  <a:cubicBezTo>
                    <a:pt x="17745" y="301"/>
                    <a:pt x="17645" y="0"/>
                    <a:pt x="17294" y="0"/>
                  </a:cubicBezTo>
                  <a:cubicBezTo>
                    <a:pt x="16818" y="0"/>
                    <a:pt x="16818" y="627"/>
                    <a:pt x="16316" y="627"/>
                  </a:cubicBezTo>
                  <a:cubicBezTo>
                    <a:pt x="15840" y="627"/>
                    <a:pt x="15840" y="0"/>
                    <a:pt x="15339" y="0"/>
                  </a:cubicBezTo>
                  <a:cubicBezTo>
                    <a:pt x="14863" y="0"/>
                    <a:pt x="14863" y="627"/>
                    <a:pt x="14361" y="627"/>
                  </a:cubicBezTo>
                  <a:cubicBezTo>
                    <a:pt x="13885" y="627"/>
                    <a:pt x="13885" y="0"/>
                    <a:pt x="13409" y="0"/>
                  </a:cubicBezTo>
                  <a:cubicBezTo>
                    <a:pt x="12908" y="0"/>
                    <a:pt x="12908" y="627"/>
                    <a:pt x="12432" y="627"/>
                  </a:cubicBezTo>
                  <a:cubicBezTo>
                    <a:pt x="11930" y="627"/>
                    <a:pt x="11930" y="0"/>
                    <a:pt x="11454" y="0"/>
                  </a:cubicBezTo>
                  <a:cubicBezTo>
                    <a:pt x="10978" y="0"/>
                    <a:pt x="10978" y="627"/>
                    <a:pt x="10477" y="627"/>
                  </a:cubicBezTo>
                  <a:cubicBezTo>
                    <a:pt x="10001" y="627"/>
                    <a:pt x="10001" y="0"/>
                    <a:pt x="9499" y="0"/>
                  </a:cubicBezTo>
                  <a:cubicBezTo>
                    <a:pt x="9023" y="0"/>
                    <a:pt x="9023" y="627"/>
                    <a:pt x="8522" y="627"/>
                  </a:cubicBezTo>
                  <a:cubicBezTo>
                    <a:pt x="8046" y="627"/>
                    <a:pt x="8046" y="0"/>
                    <a:pt x="7569" y="0"/>
                  </a:cubicBezTo>
                  <a:cubicBezTo>
                    <a:pt x="7068" y="0"/>
                    <a:pt x="7068" y="627"/>
                    <a:pt x="6592" y="627"/>
                  </a:cubicBezTo>
                  <a:cubicBezTo>
                    <a:pt x="6091" y="627"/>
                    <a:pt x="6091" y="0"/>
                    <a:pt x="5615" y="0"/>
                  </a:cubicBezTo>
                  <a:cubicBezTo>
                    <a:pt x="5113" y="0"/>
                    <a:pt x="5113" y="627"/>
                    <a:pt x="4637" y="627"/>
                  </a:cubicBezTo>
                  <a:cubicBezTo>
                    <a:pt x="4161" y="627"/>
                    <a:pt x="4161" y="0"/>
                    <a:pt x="3660" y="0"/>
                  </a:cubicBezTo>
                  <a:cubicBezTo>
                    <a:pt x="3183" y="0"/>
                    <a:pt x="3183" y="627"/>
                    <a:pt x="2682" y="627"/>
                  </a:cubicBezTo>
                  <a:cubicBezTo>
                    <a:pt x="2206" y="627"/>
                    <a:pt x="2206" y="0"/>
                    <a:pt x="1730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18166">
              <a:off x="7851092" y="3545606"/>
              <a:ext cx="46395" cy="107052"/>
            </a:xfrm>
            <a:custGeom>
              <a:avLst/>
              <a:gdLst/>
              <a:ahLst/>
              <a:cxnLst/>
              <a:rect l="l" t="t" r="r" b="b"/>
              <a:pathLst>
                <a:path w="1054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2" y="2081"/>
                  </a:lnTo>
                  <a:lnTo>
                    <a:pt x="352" y="1354"/>
                  </a:lnTo>
                  <a:lnTo>
                    <a:pt x="928" y="1354"/>
                  </a:lnTo>
                  <a:lnTo>
                    <a:pt x="928" y="1028"/>
                  </a:lnTo>
                  <a:lnTo>
                    <a:pt x="352" y="1028"/>
                  </a:lnTo>
                  <a:lnTo>
                    <a:pt x="352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18166">
              <a:off x="7913089" y="3562381"/>
              <a:ext cx="60701" cy="107052"/>
            </a:xfrm>
            <a:custGeom>
              <a:avLst/>
              <a:gdLst/>
              <a:ahLst/>
              <a:cxnLst/>
              <a:rect l="l" t="t" r="r" b="b"/>
              <a:pathLst>
                <a:path w="1379" h="2432" extrusionOk="0">
                  <a:moveTo>
                    <a:pt x="0" y="1"/>
                  </a:moveTo>
                  <a:lnTo>
                    <a:pt x="451" y="2432"/>
                  </a:lnTo>
                  <a:lnTo>
                    <a:pt x="928" y="2432"/>
                  </a:lnTo>
                  <a:lnTo>
                    <a:pt x="1379" y="1"/>
                  </a:lnTo>
                  <a:lnTo>
                    <a:pt x="1028" y="1"/>
                  </a:lnTo>
                  <a:lnTo>
                    <a:pt x="702" y="1805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18166">
              <a:off x="7990897" y="3575773"/>
              <a:ext cx="15494" cy="107052"/>
            </a:xfrm>
            <a:custGeom>
              <a:avLst/>
              <a:gdLst/>
              <a:ahLst/>
              <a:cxnLst/>
              <a:rect l="l" t="t" r="r" b="b"/>
              <a:pathLst>
                <a:path w="352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352" y="243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18166">
              <a:off x="8026830" y="3588906"/>
              <a:ext cx="51898" cy="107052"/>
            </a:xfrm>
            <a:custGeom>
              <a:avLst/>
              <a:gdLst/>
              <a:ahLst/>
              <a:cxnLst/>
              <a:rect l="l" t="t" r="r" b="b"/>
              <a:pathLst>
                <a:path w="1179" h="2432" extrusionOk="0">
                  <a:moveTo>
                    <a:pt x="602" y="327"/>
                  </a:moveTo>
                  <a:cubicBezTo>
                    <a:pt x="703" y="327"/>
                    <a:pt x="828" y="377"/>
                    <a:pt x="828" y="602"/>
                  </a:cubicBezTo>
                  <a:lnTo>
                    <a:pt x="828" y="1805"/>
                  </a:lnTo>
                  <a:cubicBezTo>
                    <a:pt x="828" y="2056"/>
                    <a:pt x="703" y="2081"/>
                    <a:pt x="602" y="2081"/>
                  </a:cubicBezTo>
                  <a:lnTo>
                    <a:pt x="377" y="2081"/>
                  </a:lnTo>
                  <a:lnTo>
                    <a:pt x="377" y="327"/>
                  </a:lnTo>
                  <a:close/>
                  <a:moveTo>
                    <a:pt x="1" y="1"/>
                  </a:moveTo>
                  <a:lnTo>
                    <a:pt x="1" y="2432"/>
                  </a:lnTo>
                  <a:lnTo>
                    <a:pt x="602" y="2432"/>
                  </a:lnTo>
                  <a:cubicBezTo>
                    <a:pt x="978" y="2432"/>
                    <a:pt x="1179" y="2206"/>
                    <a:pt x="1179" y="1805"/>
                  </a:cubicBezTo>
                  <a:lnTo>
                    <a:pt x="1179" y="627"/>
                  </a:lnTo>
                  <a:cubicBezTo>
                    <a:pt x="1179" y="226"/>
                    <a:pt x="978" y="1"/>
                    <a:pt x="602" y="1"/>
                  </a:cubicBez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18166">
              <a:off x="8097705" y="3605427"/>
              <a:ext cx="46351" cy="107052"/>
            </a:xfrm>
            <a:custGeom>
              <a:avLst/>
              <a:gdLst/>
              <a:ahLst/>
              <a:cxnLst/>
              <a:rect l="l" t="t" r="r" b="b"/>
              <a:pathLst>
                <a:path w="1053" h="2432" extrusionOk="0">
                  <a:moveTo>
                    <a:pt x="0" y="1"/>
                  </a:moveTo>
                  <a:lnTo>
                    <a:pt x="0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1" y="2081"/>
                  </a:lnTo>
                  <a:lnTo>
                    <a:pt x="351" y="1354"/>
                  </a:lnTo>
                  <a:lnTo>
                    <a:pt x="927" y="1354"/>
                  </a:lnTo>
                  <a:lnTo>
                    <a:pt x="927" y="1028"/>
                  </a:lnTo>
                  <a:lnTo>
                    <a:pt x="351" y="1028"/>
                  </a:lnTo>
                  <a:lnTo>
                    <a:pt x="351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18166">
              <a:off x="8162976" y="3622067"/>
              <a:ext cx="52998" cy="107052"/>
            </a:xfrm>
            <a:custGeom>
              <a:avLst/>
              <a:gdLst/>
              <a:ahLst/>
              <a:cxnLst/>
              <a:rect l="l" t="t" r="r" b="b"/>
              <a:pathLst>
                <a:path w="1204" h="2432" extrusionOk="0">
                  <a:moveTo>
                    <a:pt x="1" y="1"/>
                  </a:moveTo>
                  <a:lnTo>
                    <a:pt x="1" y="2432"/>
                  </a:lnTo>
                  <a:lnTo>
                    <a:pt x="327" y="2432"/>
                  </a:lnTo>
                  <a:lnTo>
                    <a:pt x="327" y="828"/>
                  </a:lnTo>
                  <a:lnTo>
                    <a:pt x="853" y="2432"/>
                  </a:lnTo>
                  <a:lnTo>
                    <a:pt x="1204" y="2432"/>
                  </a:lnTo>
                  <a:lnTo>
                    <a:pt x="1204" y="1"/>
                  </a:lnTo>
                  <a:lnTo>
                    <a:pt x="878" y="1"/>
                  </a:lnTo>
                  <a:lnTo>
                    <a:pt x="878" y="140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18166">
              <a:off x="8234868" y="3638136"/>
              <a:ext cx="50753" cy="109297"/>
            </a:xfrm>
            <a:custGeom>
              <a:avLst/>
              <a:gdLst/>
              <a:ahLst/>
              <a:cxnLst/>
              <a:rect l="l" t="t" r="r" b="b"/>
              <a:pathLst>
                <a:path w="1153" h="2483" extrusionOk="0">
                  <a:moveTo>
                    <a:pt x="577" y="1"/>
                  </a:moveTo>
                  <a:cubicBezTo>
                    <a:pt x="201" y="1"/>
                    <a:pt x="0" y="226"/>
                    <a:pt x="0" y="627"/>
                  </a:cubicBezTo>
                  <a:lnTo>
                    <a:pt x="0" y="1830"/>
                  </a:lnTo>
                  <a:cubicBezTo>
                    <a:pt x="0" y="2256"/>
                    <a:pt x="201" y="2482"/>
                    <a:pt x="577" y="2482"/>
                  </a:cubicBezTo>
                  <a:cubicBezTo>
                    <a:pt x="952" y="2482"/>
                    <a:pt x="1153" y="2256"/>
                    <a:pt x="1153" y="1830"/>
                  </a:cubicBezTo>
                  <a:lnTo>
                    <a:pt x="1153" y="1505"/>
                  </a:lnTo>
                  <a:lnTo>
                    <a:pt x="802" y="1505"/>
                  </a:lnTo>
                  <a:lnTo>
                    <a:pt x="802" y="1855"/>
                  </a:lnTo>
                  <a:cubicBezTo>
                    <a:pt x="802" y="2106"/>
                    <a:pt x="677" y="2131"/>
                    <a:pt x="577" y="2131"/>
                  </a:cubicBezTo>
                  <a:cubicBezTo>
                    <a:pt x="526" y="2131"/>
                    <a:pt x="351" y="2131"/>
                    <a:pt x="351" y="1855"/>
                  </a:cubicBezTo>
                  <a:lnTo>
                    <a:pt x="351" y="627"/>
                  </a:lnTo>
                  <a:cubicBezTo>
                    <a:pt x="351" y="327"/>
                    <a:pt x="526" y="327"/>
                    <a:pt x="577" y="327"/>
                  </a:cubicBezTo>
                  <a:cubicBezTo>
                    <a:pt x="677" y="327"/>
                    <a:pt x="802" y="377"/>
                    <a:pt x="802" y="627"/>
                  </a:cubicBezTo>
                  <a:lnTo>
                    <a:pt x="802" y="903"/>
                  </a:lnTo>
                  <a:lnTo>
                    <a:pt x="1153" y="903"/>
                  </a:lnTo>
                  <a:lnTo>
                    <a:pt x="1153" y="627"/>
                  </a:lnTo>
                  <a:cubicBezTo>
                    <a:pt x="1153" y="226"/>
                    <a:pt x="952" y="1"/>
                    <a:pt x="577" y="1"/>
                  </a:cubicBez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18166">
              <a:off x="8304620" y="3655623"/>
              <a:ext cx="46351" cy="107052"/>
            </a:xfrm>
            <a:custGeom>
              <a:avLst/>
              <a:gdLst/>
              <a:ahLst/>
              <a:cxnLst/>
              <a:rect l="l" t="t" r="r" b="b"/>
              <a:pathLst>
                <a:path w="1053" h="2432" extrusionOk="0">
                  <a:moveTo>
                    <a:pt x="0" y="1"/>
                  </a:moveTo>
                  <a:lnTo>
                    <a:pt x="0" y="2432"/>
                  </a:lnTo>
                  <a:lnTo>
                    <a:pt x="1053" y="2432"/>
                  </a:lnTo>
                  <a:lnTo>
                    <a:pt x="1053" y="2081"/>
                  </a:lnTo>
                  <a:lnTo>
                    <a:pt x="351" y="2081"/>
                  </a:lnTo>
                  <a:lnTo>
                    <a:pt x="351" y="1354"/>
                  </a:lnTo>
                  <a:lnTo>
                    <a:pt x="928" y="1354"/>
                  </a:lnTo>
                  <a:lnTo>
                    <a:pt x="928" y="1028"/>
                  </a:lnTo>
                  <a:lnTo>
                    <a:pt x="351" y="1028"/>
                  </a:lnTo>
                  <a:lnTo>
                    <a:pt x="351" y="327"/>
                  </a:lnTo>
                  <a:lnTo>
                    <a:pt x="1053" y="327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18166">
              <a:off x="7761180" y="3792912"/>
              <a:ext cx="541733" cy="272517"/>
            </a:xfrm>
            <a:custGeom>
              <a:avLst/>
              <a:gdLst/>
              <a:ahLst/>
              <a:cxnLst/>
              <a:rect l="l" t="t" r="r" b="b"/>
              <a:pathLst>
                <a:path w="12307" h="6191" extrusionOk="0">
                  <a:moveTo>
                    <a:pt x="2181" y="0"/>
                  </a:moveTo>
                  <a:cubicBezTo>
                    <a:pt x="978" y="0"/>
                    <a:pt x="1" y="978"/>
                    <a:pt x="1" y="2181"/>
                  </a:cubicBezTo>
                  <a:lnTo>
                    <a:pt x="1" y="4010"/>
                  </a:lnTo>
                  <a:cubicBezTo>
                    <a:pt x="1" y="5213"/>
                    <a:pt x="978" y="6191"/>
                    <a:pt x="2181" y="6191"/>
                  </a:cubicBezTo>
                  <a:lnTo>
                    <a:pt x="10126" y="6191"/>
                  </a:lnTo>
                  <a:cubicBezTo>
                    <a:pt x="11329" y="6191"/>
                    <a:pt x="12307" y="5213"/>
                    <a:pt x="12307" y="4010"/>
                  </a:cubicBezTo>
                  <a:lnTo>
                    <a:pt x="12307" y="2181"/>
                  </a:lnTo>
                  <a:cubicBezTo>
                    <a:pt x="12307" y="978"/>
                    <a:pt x="11329" y="0"/>
                    <a:pt x="10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18166">
              <a:off x="7780128" y="3510059"/>
              <a:ext cx="711599" cy="9992"/>
            </a:xfrm>
            <a:custGeom>
              <a:avLst/>
              <a:gdLst/>
              <a:ahLst/>
              <a:cxnLst/>
              <a:rect l="l" t="t" r="r" b="b"/>
              <a:pathLst>
                <a:path w="16166" h="227" extrusionOk="0">
                  <a:moveTo>
                    <a:pt x="0" y="1"/>
                  </a:moveTo>
                  <a:lnTo>
                    <a:pt x="100" y="226"/>
                  </a:lnTo>
                  <a:lnTo>
                    <a:pt x="16065" y="226"/>
                  </a:lnTo>
                  <a:lnTo>
                    <a:pt x="16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18166">
              <a:off x="7777649" y="3529351"/>
              <a:ext cx="707197" cy="9992"/>
            </a:xfrm>
            <a:custGeom>
              <a:avLst/>
              <a:gdLst/>
              <a:ahLst/>
              <a:cxnLst/>
              <a:rect l="l" t="t" r="r" b="b"/>
              <a:pathLst>
                <a:path w="1606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16065" y="226"/>
                  </a:lnTo>
                  <a:lnTo>
                    <a:pt x="16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818166">
              <a:off x="7868647" y="3846619"/>
              <a:ext cx="369621" cy="16595"/>
            </a:xfrm>
            <a:custGeom>
              <a:avLst/>
              <a:gdLst/>
              <a:ahLst/>
              <a:cxnLst/>
              <a:rect l="l" t="t" r="r" b="b"/>
              <a:pathLst>
                <a:path w="8397" h="377" extrusionOk="0">
                  <a:moveTo>
                    <a:pt x="176" y="0"/>
                  </a:moveTo>
                  <a:cubicBezTo>
                    <a:pt x="76" y="0"/>
                    <a:pt x="1" y="75"/>
                    <a:pt x="1" y="176"/>
                  </a:cubicBezTo>
                  <a:cubicBezTo>
                    <a:pt x="1" y="301"/>
                    <a:pt x="76" y="376"/>
                    <a:pt x="176" y="376"/>
                  </a:cubicBezTo>
                  <a:lnTo>
                    <a:pt x="8196" y="376"/>
                  </a:lnTo>
                  <a:cubicBezTo>
                    <a:pt x="8297" y="376"/>
                    <a:pt x="8397" y="301"/>
                    <a:pt x="8397" y="176"/>
                  </a:cubicBezTo>
                  <a:cubicBezTo>
                    <a:pt x="8397" y="75"/>
                    <a:pt x="8297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818166">
              <a:off x="7852784" y="3912027"/>
              <a:ext cx="369621" cy="16551"/>
            </a:xfrm>
            <a:custGeom>
              <a:avLst/>
              <a:gdLst/>
              <a:ahLst/>
              <a:cxnLst/>
              <a:rect l="l" t="t" r="r" b="b"/>
              <a:pathLst>
                <a:path w="8397" h="376" extrusionOk="0">
                  <a:moveTo>
                    <a:pt x="176" y="0"/>
                  </a:moveTo>
                  <a:cubicBezTo>
                    <a:pt x="76" y="0"/>
                    <a:pt x="1" y="75"/>
                    <a:pt x="1" y="175"/>
                  </a:cubicBezTo>
                  <a:cubicBezTo>
                    <a:pt x="1" y="301"/>
                    <a:pt x="76" y="376"/>
                    <a:pt x="176" y="376"/>
                  </a:cubicBezTo>
                  <a:lnTo>
                    <a:pt x="8196" y="376"/>
                  </a:lnTo>
                  <a:cubicBezTo>
                    <a:pt x="8297" y="376"/>
                    <a:pt x="8397" y="301"/>
                    <a:pt x="8397" y="175"/>
                  </a:cubicBezTo>
                  <a:cubicBezTo>
                    <a:pt x="8397" y="75"/>
                    <a:pt x="8297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818166">
              <a:off x="7836922" y="3977390"/>
              <a:ext cx="369621" cy="16595"/>
            </a:xfrm>
            <a:custGeom>
              <a:avLst/>
              <a:gdLst/>
              <a:ahLst/>
              <a:cxnLst/>
              <a:rect l="l" t="t" r="r" b="b"/>
              <a:pathLst>
                <a:path w="8397" h="377" extrusionOk="0">
                  <a:moveTo>
                    <a:pt x="176" y="1"/>
                  </a:moveTo>
                  <a:cubicBezTo>
                    <a:pt x="76" y="1"/>
                    <a:pt x="1" y="76"/>
                    <a:pt x="1" y="176"/>
                  </a:cubicBezTo>
                  <a:cubicBezTo>
                    <a:pt x="1" y="277"/>
                    <a:pt x="76" y="377"/>
                    <a:pt x="176" y="377"/>
                  </a:cubicBezTo>
                  <a:lnTo>
                    <a:pt x="8196" y="377"/>
                  </a:lnTo>
                  <a:cubicBezTo>
                    <a:pt x="8297" y="377"/>
                    <a:pt x="8397" y="277"/>
                    <a:pt x="8397" y="176"/>
                  </a:cubicBezTo>
                  <a:cubicBezTo>
                    <a:pt x="8397" y="76"/>
                    <a:pt x="8297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1264048">
            <a:off x="7588855" y="3389089"/>
            <a:ext cx="933963" cy="1106583"/>
            <a:chOff x="2533350" y="2668575"/>
            <a:chExt cx="447400" cy="530100"/>
          </a:xfrm>
        </p:grpSpPr>
        <p:sp>
          <p:nvSpPr>
            <p:cNvPr id="44" name="Google Shape;44;p2"/>
            <p:cNvSpPr/>
            <p:nvPr/>
          </p:nvSpPr>
          <p:spPr>
            <a:xfrm>
              <a:off x="2533350" y="2668575"/>
              <a:ext cx="447400" cy="530100"/>
            </a:xfrm>
            <a:custGeom>
              <a:avLst/>
              <a:gdLst/>
              <a:ahLst/>
              <a:cxnLst/>
              <a:rect l="l" t="t" r="r" b="b"/>
              <a:pathLst>
                <a:path w="17896" h="21204" extrusionOk="0">
                  <a:moveTo>
                    <a:pt x="4437" y="1"/>
                  </a:moveTo>
                  <a:cubicBezTo>
                    <a:pt x="4261" y="1"/>
                    <a:pt x="4086" y="51"/>
                    <a:pt x="3935" y="176"/>
                  </a:cubicBezTo>
                  <a:lnTo>
                    <a:pt x="1705" y="2006"/>
                  </a:lnTo>
                  <a:lnTo>
                    <a:pt x="1103" y="2507"/>
                  </a:lnTo>
                  <a:cubicBezTo>
                    <a:pt x="953" y="2632"/>
                    <a:pt x="828" y="2833"/>
                    <a:pt x="828" y="3058"/>
                  </a:cubicBezTo>
                  <a:cubicBezTo>
                    <a:pt x="803" y="3284"/>
                    <a:pt x="903" y="3484"/>
                    <a:pt x="1053" y="3635"/>
                  </a:cubicBezTo>
                  <a:lnTo>
                    <a:pt x="1580" y="4186"/>
                  </a:lnTo>
                  <a:cubicBezTo>
                    <a:pt x="1580" y="4211"/>
                    <a:pt x="2056" y="4763"/>
                    <a:pt x="2056" y="5765"/>
                  </a:cubicBezTo>
                  <a:cubicBezTo>
                    <a:pt x="2056" y="6191"/>
                    <a:pt x="1830" y="6642"/>
                    <a:pt x="1504" y="7269"/>
                  </a:cubicBezTo>
                  <a:cubicBezTo>
                    <a:pt x="1053" y="8171"/>
                    <a:pt x="427" y="9399"/>
                    <a:pt x="276" y="11154"/>
                  </a:cubicBezTo>
                  <a:cubicBezTo>
                    <a:pt x="1" y="14487"/>
                    <a:pt x="1229" y="17043"/>
                    <a:pt x="3760" y="18372"/>
                  </a:cubicBezTo>
                  <a:cubicBezTo>
                    <a:pt x="6793" y="19976"/>
                    <a:pt x="7394" y="20552"/>
                    <a:pt x="7519" y="20702"/>
                  </a:cubicBezTo>
                  <a:cubicBezTo>
                    <a:pt x="7645" y="21028"/>
                    <a:pt x="7945" y="21204"/>
                    <a:pt x="8246" y="21204"/>
                  </a:cubicBezTo>
                  <a:lnTo>
                    <a:pt x="9650" y="21204"/>
                  </a:lnTo>
                  <a:cubicBezTo>
                    <a:pt x="9976" y="21204"/>
                    <a:pt x="10251" y="21003"/>
                    <a:pt x="10377" y="20702"/>
                  </a:cubicBezTo>
                  <a:cubicBezTo>
                    <a:pt x="10502" y="20552"/>
                    <a:pt x="11128" y="19976"/>
                    <a:pt x="14161" y="18372"/>
                  </a:cubicBezTo>
                  <a:cubicBezTo>
                    <a:pt x="16667" y="17043"/>
                    <a:pt x="17895" y="14487"/>
                    <a:pt x="17620" y="11154"/>
                  </a:cubicBezTo>
                  <a:cubicBezTo>
                    <a:pt x="17494" y="9399"/>
                    <a:pt x="16868" y="8171"/>
                    <a:pt x="16392" y="7269"/>
                  </a:cubicBezTo>
                  <a:cubicBezTo>
                    <a:pt x="16066" y="6642"/>
                    <a:pt x="15840" y="6191"/>
                    <a:pt x="15840" y="5765"/>
                  </a:cubicBezTo>
                  <a:cubicBezTo>
                    <a:pt x="15840" y="4788"/>
                    <a:pt x="16266" y="4261"/>
                    <a:pt x="16316" y="4211"/>
                  </a:cubicBezTo>
                  <a:lnTo>
                    <a:pt x="16868" y="3660"/>
                  </a:lnTo>
                  <a:cubicBezTo>
                    <a:pt x="17018" y="3509"/>
                    <a:pt x="17118" y="3284"/>
                    <a:pt x="17093" y="3058"/>
                  </a:cubicBezTo>
                  <a:cubicBezTo>
                    <a:pt x="17093" y="2858"/>
                    <a:pt x="16968" y="2632"/>
                    <a:pt x="16818" y="2507"/>
                  </a:cubicBezTo>
                  <a:lnTo>
                    <a:pt x="13961" y="176"/>
                  </a:lnTo>
                  <a:cubicBezTo>
                    <a:pt x="13835" y="51"/>
                    <a:pt x="13660" y="1"/>
                    <a:pt x="13459" y="1"/>
                  </a:cubicBezTo>
                  <a:cubicBezTo>
                    <a:pt x="13409" y="1"/>
                    <a:pt x="13334" y="1"/>
                    <a:pt x="13259" y="26"/>
                  </a:cubicBezTo>
                  <a:cubicBezTo>
                    <a:pt x="13008" y="101"/>
                    <a:pt x="12808" y="276"/>
                    <a:pt x="12732" y="502"/>
                  </a:cubicBezTo>
                  <a:lnTo>
                    <a:pt x="12382" y="1454"/>
                  </a:lnTo>
                  <a:cubicBezTo>
                    <a:pt x="12357" y="1580"/>
                    <a:pt x="12231" y="1655"/>
                    <a:pt x="12106" y="1655"/>
                  </a:cubicBezTo>
                  <a:cubicBezTo>
                    <a:pt x="11956" y="1655"/>
                    <a:pt x="11855" y="1580"/>
                    <a:pt x="11805" y="1454"/>
                  </a:cubicBezTo>
                  <a:lnTo>
                    <a:pt x="11630" y="953"/>
                  </a:lnTo>
                  <a:cubicBezTo>
                    <a:pt x="11529" y="627"/>
                    <a:pt x="11229" y="427"/>
                    <a:pt x="10903" y="427"/>
                  </a:cubicBezTo>
                  <a:lnTo>
                    <a:pt x="7018" y="427"/>
                  </a:lnTo>
                  <a:cubicBezTo>
                    <a:pt x="6667" y="427"/>
                    <a:pt x="6367" y="627"/>
                    <a:pt x="6266" y="953"/>
                  </a:cubicBezTo>
                  <a:lnTo>
                    <a:pt x="6091" y="1429"/>
                  </a:lnTo>
                  <a:cubicBezTo>
                    <a:pt x="6066" y="1580"/>
                    <a:pt x="5940" y="1655"/>
                    <a:pt x="5815" y="1655"/>
                  </a:cubicBezTo>
                  <a:cubicBezTo>
                    <a:pt x="5690" y="1655"/>
                    <a:pt x="5565" y="1580"/>
                    <a:pt x="5514" y="1454"/>
                  </a:cubicBezTo>
                  <a:lnTo>
                    <a:pt x="5164" y="502"/>
                  </a:lnTo>
                  <a:cubicBezTo>
                    <a:pt x="5088" y="276"/>
                    <a:pt x="4888" y="101"/>
                    <a:pt x="4637" y="26"/>
                  </a:cubicBezTo>
                  <a:cubicBezTo>
                    <a:pt x="4587" y="1"/>
                    <a:pt x="4512" y="1"/>
                    <a:pt x="4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138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53400" y="2688000"/>
              <a:ext cx="407300" cy="491250"/>
            </a:xfrm>
            <a:custGeom>
              <a:avLst/>
              <a:gdLst/>
              <a:ahLst/>
              <a:cxnLst/>
              <a:rect l="l" t="t" r="r" b="b"/>
              <a:pathLst>
                <a:path w="16292" h="19650" extrusionOk="0">
                  <a:moveTo>
                    <a:pt x="3635" y="1"/>
                  </a:moveTo>
                  <a:lnTo>
                    <a:pt x="1404" y="1830"/>
                  </a:lnTo>
                  <a:lnTo>
                    <a:pt x="803" y="2331"/>
                  </a:lnTo>
                  <a:lnTo>
                    <a:pt x="1329" y="2883"/>
                  </a:lnTo>
                  <a:cubicBezTo>
                    <a:pt x="1379" y="2908"/>
                    <a:pt x="2056" y="3635"/>
                    <a:pt x="2056" y="4988"/>
                  </a:cubicBezTo>
                  <a:cubicBezTo>
                    <a:pt x="2056" y="5590"/>
                    <a:pt x="1755" y="6141"/>
                    <a:pt x="1404" y="6843"/>
                  </a:cubicBezTo>
                  <a:cubicBezTo>
                    <a:pt x="953" y="7720"/>
                    <a:pt x="377" y="8823"/>
                    <a:pt x="251" y="10427"/>
                  </a:cubicBezTo>
                  <a:cubicBezTo>
                    <a:pt x="1" y="13434"/>
                    <a:pt x="1103" y="15715"/>
                    <a:pt x="3309" y="16893"/>
                  </a:cubicBezTo>
                  <a:cubicBezTo>
                    <a:pt x="4286" y="17419"/>
                    <a:pt x="7269" y="18998"/>
                    <a:pt x="7469" y="19650"/>
                  </a:cubicBezTo>
                  <a:lnTo>
                    <a:pt x="8848" y="19650"/>
                  </a:lnTo>
                  <a:cubicBezTo>
                    <a:pt x="9023" y="18998"/>
                    <a:pt x="12006" y="17419"/>
                    <a:pt x="12983" y="16893"/>
                  </a:cubicBezTo>
                  <a:cubicBezTo>
                    <a:pt x="15214" y="15715"/>
                    <a:pt x="16291" y="13434"/>
                    <a:pt x="16041" y="10427"/>
                  </a:cubicBezTo>
                  <a:cubicBezTo>
                    <a:pt x="15915" y="8823"/>
                    <a:pt x="15339" y="7720"/>
                    <a:pt x="14888" y="6843"/>
                  </a:cubicBezTo>
                  <a:cubicBezTo>
                    <a:pt x="14537" y="6141"/>
                    <a:pt x="14261" y="5590"/>
                    <a:pt x="14261" y="4988"/>
                  </a:cubicBezTo>
                  <a:cubicBezTo>
                    <a:pt x="14261" y="3635"/>
                    <a:pt x="14938" y="2908"/>
                    <a:pt x="14963" y="2883"/>
                  </a:cubicBezTo>
                  <a:lnTo>
                    <a:pt x="15514" y="2331"/>
                  </a:lnTo>
                  <a:lnTo>
                    <a:pt x="12657" y="1"/>
                  </a:lnTo>
                  <a:lnTo>
                    <a:pt x="12331" y="953"/>
                  </a:lnTo>
                  <a:cubicBezTo>
                    <a:pt x="12156" y="1379"/>
                    <a:pt x="11755" y="1655"/>
                    <a:pt x="11304" y="1655"/>
                  </a:cubicBezTo>
                  <a:cubicBezTo>
                    <a:pt x="10828" y="1655"/>
                    <a:pt x="10402" y="1354"/>
                    <a:pt x="10251" y="903"/>
                  </a:cubicBezTo>
                  <a:lnTo>
                    <a:pt x="10101" y="427"/>
                  </a:lnTo>
                  <a:lnTo>
                    <a:pt x="6216" y="427"/>
                  </a:lnTo>
                  <a:lnTo>
                    <a:pt x="6041" y="903"/>
                  </a:lnTo>
                  <a:cubicBezTo>
                    <a:pt x="5890" y="1354"/>
                    <a:pt x="5464" y="1655"/>
                    <a:pt x="5013" y="1655"/>
                  </a:cubicBezTo>
                  <a:cubicBezTo>
                    <a:pt x="4537" y="1655"/>
                    <a:pt x="4136" y="1379"/>
                    <a:pt x="3986" y="953"/>
                  </a:cubicBezTo>
                  <a:lnTo>
                    <a:pt x="3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1575" y="2716200"/>
              <a:ext cx="370950" cy="459300"/>
            </a:xfrm>
            <a:custGeom>
              <a:avLst/>
              <a:gdLst/>
              <a:ahLst/>
              <a:cxnLst/>
              <a:rect l="l" t="t" r="r" b="b"/>
              <a:pathLst>
                <a:path w="14838" h="18372" extrusionOk="0">
                  <a:moveTo>
                    <a:pt x="5990" y="0"/>
                  </a:moveTo>
                  <a:cubicBezTo>
                    <a:pt x="5740" y="727"/>
                    <a:pt x="5063" y="1253"/>
                    <a:pt x="4286" y="1253"/>
                  </a:cubicBezTo>
                  <a:cubicBezTo>
                    <a:pt x="3509" y="1253"/>
                    <a:pt x="2832" y="752"/>
                    <a:pt x="2582" y="50"/>
                  </a:cubicBezTo>
                  <a:lnTo>
                    <a:pt x="1128" y="1253"/>
                  </a:lnTo>
                  <a:cubicBezTo>
                    <a:pt x="1128" y="1253"/>
                    <a:pt x="2030" y="2181"/>
                    <a:pt x="2030" y="3860"/>
                  </a:cubicBezTo>
                  <a:cubicBezTo>
                    <a:pt x="2030" y="5539"/>
                    <a:pt x="452" y="6642"/>
                    <a:pt x="226" y="9349"/>
                  </a:cubicBezTo>
                  <a:cubicBezTo>
                    <a:pt x="0" y="12081"/>
                    <a:pt x="928" y="14086"/>
                    <a:pt x="2908" y="15138"/>
                  </a:cubicBezTo>
                  <a:cubicBezTo>
                    <a:pt x="4913" y="16191"/>
                    <a:pt x="7218" y="17469"/>
                    <a:pt x="7419" y="18371"/>
                  </a:cubicBezTo>
                  <a:cubicBezTo>
                    <a:pt x="7619" y="17469"/>
                    <a:pt x="9950" y="16191"/>
                    <a:pt x="11930" y="15138"/>
                  </a:cubicBezTo>
                  <a:cubicBezTo>
                    <a:pt x="13910" y="14086"/>
                    <a:pt x="14838" y="12081"/>
                    <a:pt x="14612" y="9349"/>
                  </a:cubicBezTo>
                  <a:cubicBezTo>
                    <a:pt x="14386" y="6642"/>
                    <a:pt x="12807" y="5539"/>
                    <a:pt x="12807" y="3860"/>
                  </a:cubicBezTo>
                  <a:cubicBezTo>
                    <a:pt x="12807" y="2181"/>
                    <a:pt x="13735" y="1253"/>
                    <a:pt x="13735" y="1253"/>
                  </a:cubicBezTo>
                  <a:lnTo>
                    <a:pt x="12256" y="50"/>
                  </a:lnTo>
                  <a:cubicBezTo>
                    <a:pt x="12005" y="752"/>
                    <a:pt x="11354" y="1253"/>
                    <a:pt x="10577" y="1253"/>
                  </a:cubicBezTo>
                  <a:cubicBezTo>
                    <a:pt x="9775" y="1253"/>
                    <a:pt x="9098" y="727"/>
                    <a:pt x="8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644875" y="2817700"/>
              <a:ext cx="224350" cy="256925"/>
            </a:xfrm>
            <a:custGeom>
              <a:avLst/>
              <a:gdLst/>
              <a:ahLst/>
              <a:cxnLst/>
              <a:rect l="l" t="t" r="r" b="b"/>
              <a:pathLst>
                <a:path w="8974" h="10277" extrusionOk="0">
                  <a:moveTo>
                    <a:pt x="4487" y="3735"/>
                  </a:moveTo>
                  <a:cubicBezTo>
                    <a:pt x="5264" y="3735"/>
                    <a:pt x="5890" y="4361"/>
                    <a:pt x="5890" y="5138"/>
                  </a:cubicBezTo>
                  <a:cubicBezTo>
                    <a:pt x="5890" y="5890"/>
                    <a:pt x="5264" y="6517"/>
                    <a:pt x="4487" y="6517"/>
                  </a:cubicBezTo>
                  <a:cubicBezTo>
                    <a:pt x="3735" y="6517"/>
                    <a:pt x="3109" y="5890"/>
                    <a:pt x="3109" y="5138"/>
                  </a:cubicBezTo>
                  <a:cubicBezTo>
                    <a:pt x="3109" y="4361"/>
                    <a:pt x="3735" y="3735"/>
                    <a:pt x="4487" y="3735"/>
                  </a:cubicBezTo>
                  <a:close/>
                  <a:moveTo>
                    <a:pt x="4487" y="1"/>
                  </a:moveTo>
                  <a:cubicBezTo>
                    <a:pt x="4312" y="1"/>
                    <a:pt x="4186" y="151"/>
                    <a:pt x="4186" y="326"/>
                  </a:cubicBezTo>
                  <a:cubicBezTo>
                    <a:pt x="4186" y="427"/>
                    <a:pt x="4236" y="527"/>
                    <a:pt x="4337" y="577"/>
                  </a:cubicBezTo>
                  <a:lnTo>
                    <a:pt x="3109" y="2732"/>
                  </a:lnTo>
                  <a:lnTo>
                    <a:pt x="627" y="2732"/>
                  </a:lnTo>
                  <a:cubicBezTo>
                    <a:pt x="627" y="2707"/>
                    <a:pt x="627" y="2707"/>
                    <a:pt x="627" y="2707"/>
                  </a:cubicBezTo>
                  <a:cubicBezTo>
                    <a:pt x="627" y="2532"/>
                    <a:pt x="502" y="2381"/>
                    <a:pt x="327" y="2381"/>
                  </a:cubicBezTo>
                  <a:cubicBezTo>
                    <a:pt x="151" y="2381"/>
                    <a:pt x="1" y="2532"/>
                    <a:pt x="1" y="2707"/>
                  </a:cubicBezTo>
                  <a:cubicBezTo>
                    <a:pt x="1" y="2883"/>
                    <a:pt x="151" y="3008"/>
                    <a:pt x="327" y="3008"/>
                  </a:cubicBezTo>
                  <a:cubicBezTo>
                    <a:pt x="377" y="3008"/>
                    <a:pt x="427" y="3008"/>
                    <a:pt x="452" y="2983"/>
                  </a:cubicBezTo>
                  <a:lnTo>
                    <a:pt x="1705" y="5138"/>
                  </a:lnTo>
                  <a:lnTo>
                    <a:pt x="477" y="7269"/>
                  </a:lnTo>
                  <a:cubicBezTo>
                    <a:pt x="427" y="7244"/>
                    <a:pt x="377" y="7219"/>
                    <a:pt x="327" y="7219"/>
                  </a:cubicBezTo>
                  <a:cubicBezTo>
                    <a:pt x="151" y="7219"/>
                    <a:pt x="1" y="7369"/>
                    <a:pt x="1" y="7544"/>
                  </a:cubicBezTo>
                  <a:cubicBezTo>
                    <a:pt x="1" y="7720"/>
                    <a:pt x="151" y="7845"/>
                    <a:pt x="327" y="7845"/>
                  </a:cubicBezTo>
                  <a:cubicBezTo>
                    <a:pt x="502" y="7845"/>
                    <a:pt x="627" y="7720"/>
                    <a:pt x="627" y="7544"/>
                  </a:cubicBezTo>
                  <a:lnTo>
                    <a:pt x="3109" y="7544"/>
                  </a:lnTo>
                  <a:lnTo>
                    <a:pt x="4337" y="9675"/>
                  </a:lnTo>
                  <a:cubicBezTo>
                    <a:pt x="4236" y="9725"/>
                    <a:pt x="4186" y="9825"/>
                    <a:pt x="4186" y="9950"/>
                  </a:cubicBezTo>
                  <a:cubicBezTo>
                    <a:pt x="4186" y="10126"/>
                    <a:pt x="4312" y="10276"/>
                    <a:pt x="4487" y="10276"/>
                  </a:cubicBezTo>
                  <a:cubicBezTo>
                    <a:pt x="4662" y="10276"/>
                    <a:pt x="4813" y="10126"/>
                    <a:pt x="4813" y="9950"/>
                  </a:cubicBezTo>
                  <a:cubicBezTo>
                    <a:pt x="4813" y="9825"/>
                    <a:pt x="4738" y="9725"/>
                    <a:pt x="4637" y="9675"/>
                  </a:cubicBezTo>
                  <a:lnTo>
                    <a:pt x="5890" y="7544"/>
                  </a:lnTo>
                  <a:lnTo>
                    <a:pt x="8347" y="7544"/>
                  </a:lnTo>
                  <a:cubicBezTo>
                    <a:pt x="8347" y="7720"/>
                    <a:pt x="8497" y="7845"/>
                    <a:pt x="8672" y="7845"/>
                  </a:cubicBezTo>
                  <a:cubicBezTo>
                    <a:pt x="8848" y="7845"/>
                    <a:pt x="8973" y="7720"/>
                    <a:pt x="8973" y="7544"/>
                  </a:cubicBezTo>
                  <a:cubicBezTo>
                    <a:pt x="8973" y="7369"/>
                    <a:pt x="8848" y="7219"/>
                    <a:pt x="8672" y="7219"/>
                  </a:cubicBezTo>
                  <a:cubicBezTo>
                    <a:pt x="8597" y="7219"/>
                    <a:pt x="8547" y="7244"/>
                    <a:pt x="8497" y="7269"/>
                  </a:cubicBezTo>
                  <a:lnTo>
                    <a:pt x="7269" y="5138"/>
                  </a:lnTo>
                  <a:lnTo>
                    <a:pt x="8522" y="2958"/>
                  </a:lnTo>
                  <a:cubicBezTo>
                    <a:pt x="8572" y="2958"/>
                    <a:pt x="8622" y="2983"/>
                    <a:pt x="8672" y="2983"/>
                  </a:cubicBezTo>
                  <a:cubicBezTo>
                    <a:pt x="8848" y="2983"/>
                    <a:pt x="8973" y="2833"/>
                    <a:pt x="8973" y="2657"/>
                  </a:cubicBezTo>
                  <a:cubicBezTo>
                    <a:pt x="8973" y="2482"/>
                    <a:pt x="8848" y="2356"/>
                    <a:pt x="8672" y="2356"/>
                  </a:cubicBezTo>
                  <a:cubicBezTo>
                    <a:pt x="8497" y="2356"/>
                    <a:pt x="8347" y="2482"/>
                    <a:pt x="8347" y="2657"/>
                  </a:cubicBezTo>
                  <a:cubicBezTo>
                    <a:pt x="8347" y="2682"/>
                    <a:pt x="8347" y="2707"/>
                    <a:pt x="8347" y="2732"/>
                  </a:cubicBezTo>
                  <a:lnTo>
                    <a:pt x="5890" y="2732"/>
                  </a:lnTo>
                  <a:lnTo>
                    <a:pt x="4637" y="577"/>
                  </a:lnTo>
                  <a:cubicBezTo>
                    <a:pt x="4738" y="527"/>
                    <a:pt x="4813" y="427"/>
                    <a:pt x="4813" y="326"/>
                  </a:cubicBezTo>
                  <a:cubicBezTo>
                    <a:pt x="4813" y="151"/>
                    <a:pt x="4662" y="1"/>
                    <a:pt x="4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799866">
            <a:off x="7639523" y="652779"/>
            <a:ext cx="1016922" cy="882892"/>
            <a:chOff x="4834750" y="3152300"/>
            <a:chExt cx="584600" cy="507525"/>
          </a:xfrm>
        </p:grpSpPr>
        <p:sp>
          <p:nvSpPr>
            <p:cNvPr id="49" name="Google Shape;49;p2"/>
            <p:cNvSpPr/>
            <p:nvPr/>
          </p:nvSpPr>
          <p:spPr>
            <a:xfrm>
              <a:off x="4834750" y="3152300"/>
              <a:ext cx="584600" cy="507525"/>
            </a:xfrm>
            <a:custGeom>
              <a:avLst/>
              <a:gdLst/>
              <a:ahLst/>
              <a:cxnLst/>
              <a:rect l="l" t="t" r="r" b="b"/>
              <a:pathLst>
                <a:path w="23384" h="20301" extrusionOk="0">
                  <a:moveTo>
                    <a:pt x="7444" y="0"/>
                  </a:moveTo>
                  <a:cubicBezTo>
                    <a:pt x="6116" y="0"/>
                    <a:pt x="5038" y="1053"/>
                    <a:pt x="5038" y="2381"/>
                  </a:cubicBezTo>
                  <a:lnTo>
                    <a:pt x="5038" y="2832"/>
                  </a:lnTo>
                  <a:cubicBezTo>
                    <a:pt x="4712" y="2882"/>
                    <a:pt x="4461" y="3133"/>
                    <a:pt x="4386" y="3434"/>
                  </a:cubicBezTo>
                  <a:lnTo>
                    <a:pt x="2181" y="3434"/>
                  </a:lnTo>
                  <a:cubicBezTo>
                    <a:pt x="978" y="3434"/>
                    <a:pt x="0" y="4411"/>
                    <a:pt x="0" y="5614"/>
                  </a:cubicBezTo>
                  <a:lnTo>
                    <a:pt x="0" y="13609"/>
                  </a:lnTo>
                  <a:cubicBezTo>
                    <a:pt x="0" y="14261"/>
                    <a:pt x="301" y="14862"/>
                    <a:pt x="802" y="15288"/>
                  </a:cubicBezTo>
                  <a:lnTo>
                    <a:pt x="802" y="18346"/>
                  </a:lnTo>
                  <a:cubicBezTo>
                    <a:pt x="802" y="19424"/>
                    <a:pt x="1654" y="20301"/>
                    <a:pt x="2732" y="20301"/>
                  </a:cubicBezTo>
                  <a:lnTo>
                    <a:pt x="20802" y="20301"/>
                  </a:lnTo>
                  <a:cubicBezTo>
                    <a:pt x="21880" y="20301"/>
                    <a:pt x="22732" y="19424"/>
                    <a:pt x="22732" y="18346"/>
                  </a:cubicBezTo>
                  <a:lnTo>
                    <a:pt x="22732" y="15163"/>
                  </a:lnTo>
                  <a:cubicBezTo>
                    <a:pt x="23158" y="14762"/>
                    <a:pt x="23384" y="14211"/>
                    <a:pt x="23384" y="13609"/>
                  </a:cubicBezTo>
                  <a:lnTo>
                    <a:pt x="23384" y="5614"/>
                  </a:lnTo>
                  <a:cubicBezTo>
                    <a:pt x="23384" y="4411"/>
                    <a:pt x="22406" y="3434"/>
                    <a:pt x="21228" y="3434"/>
                  </a:cubicBezTo>
                  <a:lnTo>
                    <a:pt x="18998" y="3434"/>
                  </a:lnTo>
                  <a:cubicBezTo>
                    <a:pt x="18948" y="3133"/>
                    <a:pt x="18697" y="2882"/>
                    <a:pt x="18371" y="2832"/>
                  </a:cubicBezTo>
                  <a:lnTo>
                    <a:pt x="18371" y="2381"/>
                  </a:lnTo>
                  <a:cubicBezTo>
                    <a:pt x="18371" y="1053"/>
                    <a:pt x="17294" y="0"/>
                    <a:pt x="1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138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980725" y="3171700"/>
              <a:ext cx="293900" cy="105300"/>
            </a:xfrm>
            <a:custGeom>
              <a:avLst/>
              <a:gdLst/>
              <a:ahLst/>
              <a:cxnLst/>
              <a:rect l="l" t="t" r="r" b="b"/>
              <a:pathLst>
                <a:path w="11756" h="4212" extrusionOk="0"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lnTo>
                    <a:pt x="1" y="4212"/>
                  </a:lnTo>
                  <a:lnTo>
                    <a:pt x="1028" y="4212"/>
                  </a:lnTo>
                  <a:lnTo>
                    <a:pt x="1028" y="1605"/>
                  </a:lnTo>
                  <a:cubicBezTo>
                    <a:pt x="1028" y="1304"/>
                    <a:pt x="1304" y="1054"/>
                    <a:pt x="1605" y="1054"/>
                  </a:cubicBezTo>
                  <a:lnTo>
                    <a:pt x="10126" y="1054"/>
                  </a:lnTo>
                  <a:cubicBezTo>
                    <a:pt x="10452" y="1054"/>
                    <a:pt x="10703" y="1304"/>
                    <a:pt x="10703" y="1605"/>
                  </a:cubicBezTo>
                  <a:lnTo>
                    <a:pt x="10703" y="4212"/>
                  </a:lnTo>
                  <a:lnTo>
                    <a:pt x="11755" y="4212"/>
                  </a:lnTo>
                  <a:lnTo>
                    <a:pt x="11755" y="1605"/>
                  </a:lnTo>
                  <a:cubicBezTo>
                    <a:pt x="11755" y="728"/>
                    <a:pt x="11028" y="1"/>
                    <a:pt x="10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963825" y="3242525"/>
              <a:ext cx="55150" cy="15675"/>
            </a:xfrm>
            <a:custGeom>
              <a:avLst/>
              <a:gdLst/>
              <a:ahLst/>
              <a:cxnLst/>
              <a:rect l="l" t="t" r="r" b="b"/>
              <a:pathLst>
                <a:path w="2206" h="627" extrusionOk="0">
                  <a:moveTo>
                    <a:pt x="0" y="0"/>
                  </a:moveTo>
                  <a:lnTo>
                    <a:pt x="0" y="627"/>
                  </a:lnTo>
                  <a:lnTo>
                    <a:pt x="2206" y="62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35125" y="3242525"/>
              <a:ext cx="55775" cy="15675"/>
            </a:xfrm>
            <a:custGeom>
              <a:avLst/>
              <a:gdLst/>
              <a:ahLst/>
              <a:cxnLst/>
              <a:rect l="l" t="t" r="r" b="b"/>
              <a:pathLst>
                <a:path w="2231" h="627" extrusionOk="0">
                  <a:moveTo>
                    <a:pt x="0" y="0"/>
                  </a:moveTo>
                  <a:lnTo>
                    <a:pt x="0" y="627"/>
                  </a:lnTo>
                  <a:lnTo>
                    <a:pt x="2231" y="627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74225" y="3414825"/>
              <a:ext cx="509425" cy="224950"/>
            </a:xfrm>
            <a:custGeom>
              <a:avLst/>
              <a:gdLst/>
              <a:ahLst/>
              <a:cxnLst/>
              <a:rect l="l" t="t" r="r" b="b"/>
              <a:pathLst>
                <a:path w="20377" h="8998" extrusionOk="0">
                  <a:moveTo>
                    <a:pt x="0" y="0"/>
                  </a:moveTo>
                  <a:lnTo>
                    <a:pt x="0" y="7845"/>
                  </a:lnTo>
                  <a:cubicBezTo>
                    <a:pt x="0" y="8497"/>
                    <a:pt x="501" y="8998"/>
                    <a:pt x="1153" y="8998"/>
                  </a:cubicBezTo>
                  <a:lnTo>
                    <a:pt x="19223" y="8998"/>
                  </a:lnTo>
                  <a:cubicBezTo>
                    <a:pt x="19850" y="8998"/>
                    <a:pt x="20376" y="8497"/>
                    <a:pt x="20376" y="7845"/>
                  </a:cubicBezTo>
                  <a:lnTo>
                    <a:pt x="20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874225" y="3414825"/>
              <a:ext cx="509425" cy="134725"/>
            </a:xfrm>
            <a:custGeom>
              <a:avLst/>
              <a:gdLst/>
              <a:ahLst/>
              <a:cxnLst/>
              <a:rect l="l" t="t" r="r" b="b"/>
              <a:pathLst>
                <a:path w="20377" h="5389" extrusionOk="0">
                  <a:moveTo>
                    <a:pt x="0" y="0"/>
                  </a:moveTo>
                  <a:lnTo>
                    <a:pt x="0" y="5389"/>
                  </a:lnTo>
                  <a:lnTo>
                    <a:pt x="20376" y="5389"/>
                  </a:lnTo>
                  <a:lnTo>
                    <a:pt x="20376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54800" y="3258175"/>
              <a:ext cx="545125" cy="268825"/>
            </a:xfrm>
            <a:custGeom>
              <a:avLst/>
              <a:gdLst/>
              <a:ahLst/>
              <a:cxnLst/>
              <a:rect l="l" t="t" r="r" b="b"/>
              <a:pathLst>
                <a:path w="21805" h="10753" extrusionOk="0">
                  <a:moveTo>
                    <a:pt x="1379" y="1"/>
                  </a:moveTo>
                  <a:cubicBezTo>
                    <a:pt x="602" y="1"/>
                    <a:pt x="0" y="602"/>
                    <a:pt x="0" y="1379"/>
                  </a:cubicBezTo>
                  <a:lnTo>
                    <a:pt x="0" y="9374"/>
                  </a:lnTo>
                  <a:cubicBezTo>
                    <a:pt x="0" y="10151"/>
                    <a:pt x="602" y="10753"/>
                    <a:pt x="1379" y="10753"/>
                  </a:cubicBezTo>
                  <a:lnTo>
                    <a:pt x="20426" y="10753"/>
                  </a:lnTo>
                  <a:cubicBezTo>
                    <a:pt x="21178" y="10753"/>
                    <a:pt x="21805" y="10151"/>
                    <a:pt x="21805" y="9374"/>
                  </a:cubicBezTo>
                  <a:lnTo>
                    <a:pt x="21805" y="1379"/>
                  </a:lnTo>
                  <a:cubicBezTo>
                    <a:pt x="21805" y="602"/>
                    <a:pt x="21178" y="1"/>
                    <a:pt x="20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97900" y="3482500"/>
              <a:ext cx="58925" cy="94625"/>
            </a:xfrm>
            <a:custGeom>
              <a:avLst/>
              <a:gdLst/>
              <a:ahLst/>
              <a:cxnLst/>
              <a:rect l="l" t="t" r="r" b="b"/>
              <a:pathLst>
                <a:path w="2357" h="3785" extrusionOk="0">
                  <a:moveTo>
                    <a:pt x="1" y="0"/>
                  </a:moveTo>
                  <a:lnTo>
                    <a:pt x="1" y="3785"/>
                  </a:lnTo>
                  <a:lnTo>
                    <a:pt x="2356" y="3785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2378079">
            <a:off x="642616" y="2333622"/>
            <a:ext cx="694406" cy="367530"/>
            <a:chOff x="6679875" y="343900"/>
            <a:chExt cx="738750" cy="391000"/>
          </a:xfrm>
        </p:grpSpPr>
        <p:sp>
          <p:nvSpPr>
            <p:cNvPr id="58" name="Google Shape;58;p2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rot="-1800117">
            <a:off x="7976492" y="2333614"/>
            <a:ext cx="694384" cy="367518"/>
            <a:chOff x="6679875" y="343900"/>
            <a:chExt cx="738750" cy="391000"/>
          </a:xfrm>
        </p:grpSpPr>
        <p:sp>
          <p:nvSpPr>
            <p:cNvPr id="69" name="Google Shape;69;p2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"/>
          <p:cNvGrpSpPr/>
          <p:nvPr/>
        </p:nvGrpSpPr>
        <p:grpSpPr>
          <a:xfrm rot="178">
            <a:off x="7354718" y="234963"/>
            <a:ext cx="1320302" cy="1054452"/>
            <a:chOff x="1539600" y="3392275"/>
            <a:chExt cx="684875" cy="547000"/>
          </a:xfrm>
        </p:grpSpPr>
        <p:sp>
          <p:nvSpPr>
            <p:cNvPr id="118" name="Google Shape;118;p4"/>
            <p:cNvSpPr/>
            <p:nvPr/>
          </p:nvSpPr>
          <p:spPr>
            <a:xfrm>
              <a:off x="1539600" y="3392275"/>
              <a:ext cx="684875" cy="547000"/>
            </a:xfrm>
            <a:custGeom>
              <a:avLst/>
              <a:gdLst/>
              <a:ahLst/>
              <a:cxnLst/>
              <a:rect l="l" t="t" r="r" b="b"/>
              <a:pathLst>
                <a:path w="27395" h="21880" extrusionOk="0">
                  <a:moveTo>
                    <a:pt x="5941" y="7594"/>
                  </a:moveTo>
                  <a:cubicBezTo>
                    <a:pt x="6643" y="7594"/>
                    <a:pt x="7294" y="7870"/>
                    <a:pt x="7796" y="8321"/>
                  </a:cubicBezTo>
                  <a:lnTo>
                    <a:pt x="8247" y="8772"/>
                  </a:lnTo>
                  <a:cubicBezTo>
                    <a:pt x="9249" y="9825"/>
                    <a:pt x="9224" y="11529"/>
                    <a:pt x="8197" y="12557"/>
                  </a:cubicBezTo>
                  <a:cubicBezTo>
                    <a:pt x="7695" y="13058"/>
                    <a:pt x="7019" y="13334"/>
                    <a:pt x="6292" y="13334"/>
                  </a:cubicBezTo>
                  <a:cubicBezTo>
                    <a:pt x="5565" y="13334"/>
                    <a:pt x="4888" y="13058"/>
                    <a:pt x="4387" y="12557"/>
                  </a:cubicBezTo>
                  <a:cubicBezTo>
                    <a:pt x="4312" y="12481"/>
                    <a:pt x="4262" y="12431"/>
                    <a:pt x="4186" y="12381"/>
                  </a:cubicBezTo>
                  <a:cubicBezTo>
                    <a:pt x="4136" y="12331"/>
                    <a:pt x="4086" y="12256"/>
                    <a:pt x="4036" y="12206"/>
                  </a:cubicBezTo>
                  <a:cubicBezTo>
                    <a:pt x="2983" y="11153"/>
                    <a:pt x="2983" y="9424"/>
                    <a:pt x="4036" y="8371"/>
                  </a:cubicBezTo>
                  <a:cubicBezTo>
                    <a:pt x="4537" y="7870"/>
                    <a:pt x="5214" y="7594"/>
                    <a:pt x="5941" y="7594"/>
                  </a:cubicBezTo>
                  <a:close/>
                  <a:moveTo>
                    <a:pt x="21480" y="13233"/>
                  </a:moveTo>
                  <a:cubicBezTo>
                    <a:pt x="22933" y="13258"/>
                    <a:pt x="24136" y="14486"/>
                    <a:pt x="24136" y="15940"/>
                  </a:cubicBezTo>
                  <a:cubicBezTo>
                    <a:pt x="24136" y="17419"/>
                    <a:pt x="22908" y="18647"/>
                    <a:pt x="21430" y="18647"/>
                  </a:cubicBezTo>
                  <a:lnTo>
                    <a:pt x="20953" y="18647"/>
                  </a:lnTo>
                  <a:cubicBezTo>
                    <a:pt x="19450" y="18647"/>
                    <a:pt x="18247" y="17419"/>
                    <a:pt x="18247" y="15940"/>
                  </a:cubicBezTo>
                  <a:cubicBezTo>
                    <a:pt x="18247" y="14486"/>
                    <a:pt x="19425" y="13283"/>
                    <a:pt x="20878" y="13233"/>
                  </a:cubicBezTo>
                  <a:close/>
                  <a:moveTo>
                    <a:pt x="17946" y="0"/>
                  </a:moveTo>
                  <a:cubicBezTo>
                    <a:pt x="17796" y="0"/>
                    <a:pt x="17645" y="0"/>
                    <a:pt x="17495" y="25"/>
                  </a:cubicBezTo>
                  <a:cubicBezTo>
                    <a:pt x="17294" y="75"/>
                    <a:pt x="17069" y="150"/>
                    <a:pt x="16893" y="251"/>
                  </a:cubicBezTo>
                  <a:cubicBezTo>
                    <a:pt x="16643" y="176"/>
                    <a:pt x="16392" y="125"/>
                    <a:pt x="16141" y="125"/>
                  </a:cubicBezTo>
                  <a:cubicBezTo>
                    <a:pt x="15991" y="125"/>
                    <a:pt x="15841" y="150"/>
                    <a:pt x="15715" y="176"/>
                  </a:cubicBezTo>
                  <a:cubicBezTo>
                    <a:pt x="15264" y="251"/>
                    <a:pt x="14838" y="476"/>
                    <a:pt x="14512" y="777"/>
                  </a:cubicBezTo>
                  <a:cubicBezTo>
                    <a:pt x="14412" y="777"/>
                    <a:pt x="14312" y="802"/>
                    <a:pt x="14212" y="827"/>
                  </a:cubicBezTo>
                  <a:cubicBezTo>
                    <a:pt x="13760" y="902"/>
                    <a:pt x="13359" y="1128"/>
                    <a:pt x="13034" y="1429"/>
                  </a:cubicBezTo>
                  <a:lnTo>
                    <a:pt x="12908" y="1429"/>
                  </a:lnTo>
                  <a:cubicBezTo>
                    <a:pt x="12758" y="1429"/>
                    <a:pt x="12608" y="1429"/>
                    <a:pt x="12457" y="1479"/>
                  </a:cubicBezTo>
                  <a:cubicBezTo>
                    <a:pt x="11730" y="1604"/>
                    <a:pt x="11129" y="2080"/>
                    <a:pt x="10803" y="2732"/>
                  </a:cubicBezTo>
                  <a:cubicBezTo>
                    <a:pt x="10728" y="2757"/>
                    <a:pt x="10678" y="2782"/>
                    <a:pt x="10628" y="2807"/>
                  </a:cubicBezTo>
                  <a:cubicBezTo>
                    <a:pt x="10277" y="2481"/>
                    <a:pt x="9826" y="2306"/>
                    <a:pt x="9349" y="2306"/>
                  </a:cubicBezTo>
                  <a:cubicBezTo>
                    <a:pt x="8873" y="2306"/>
                    <a:pt x="8397" y="2506"/>
                    <a:pt x="8071" y="2832"/>
                  </a:cubicBezTo>
                  <a:lnTo>
                    <a:pt x="6542" y="4361"/>
                  </a:lnTo>
                  <a:cubicBezTo>
                    <a:pt x="6342" y="4361"/>
                    <a:pt x="6141" y="4336"/>
                    <a:pt x="5941" y="4336"/>
                  </a:cubicBezTo>
                  <a:cubicBezTo>
                    <a:pt x="4362" y="4336"/>
                    <a:pt x="2858" y="4963"/>
                    <a:pt x="1730" y="6090"/>
                  </a:cubicBezTo>
                  <a:cubicBezTo>
                    <a:pt x="602" y="7193"/>
                    <a:pt x="1" y="8697"/>
                    <a:pt x="1" y="10301"/>
                  </a:cubicBezTo>
                  <a:cubicBezTo>
                    <a:pt x="1" y="11880"/>
                    <a:pt x="602" y="13384"/>
                    <a:pt x="1730" y="14511"/>
                  </a:cubicBezTo>
                  <a:cubicBezTo>
                    <a:pt x="1780" y="14562"/>
                    <a:pt x="1856" y="14612"/>
                    <a:pt x="1906" y="14662"/>
                  </a:cubicBezTo>
                  <a:cubicBezTo>
                    <a:pt x="1956" y="14737"/>
                    <a:pt x="2006" y="14787"/>
                    <a:pt x="2081" y="14837"/>
                  </a:cubicBezTo>
                  <a:cubicBezTo>
                    <a:pt x="3209" y="15965"/>
                    <a:pt x="4688" y="16592"/>
                    <a:pt x="6292" y="16592"/>
                  </a:cubicBezTo>
                  <a:cubicBezTo>
                    <a:pt x="7871" y="16592"/>
                    <a:pt x="9374" y="15965"/>
                    <a:pt x="10502" y="14837"/>
                  </a:cubicBezTo>
                  <a:cubicBezTo>
                    <a:pt x="11755" y="13584"/>
                    <a:pt x="12382" y="11855"/>
                    <a:pt x="12207" y="10100"/>
                  </a:cubicBezTo>
                  <a:lnTo>
                    <a:pt x="13760" y="8547"/>
                  </a:lnTo>
                  <a:cubicBezTo>
                    <a:pt x="14111" y="8196"/>
                    <a:pt x="14312" y="7745"/>
                    <a:pt x="14312" y="7243"/>
                  </a:cubicBezTo>
                  <a:cubicBezTo>
                    <a:pt x="14312" y="6792"/>
                    <a:pt x="14136" y="6341"/>
                    <a:pt x="13836" y="6015"/>
                  </a:cubicBezTo>
                  <a:cubicBezTo>
                    <a:pt x="13836" y="5990"/>
                    <a:pt x="13836" y="5990"/>
                    <a:pt x="13836" y="5990"/>
                  </a:cubicBezTo>
                  <a:cubicBezTo>
                    <a:pt x="14111" y="5865"/>
                    <a:pt x="14337" y="5714"/>
                    <a:pt x="14537" y="5514"/>
                  </a:cubicBezTo>
                  <a:lnTo>
                    <a:pt x="14663" y="5514"/>
                  </a:lnTo>
                  <a:cubicBezTo>
                    <a:pt x="14813" y="5514"/>
                    <a:pt x="14963" y="5514"/>
                    <a:pt x="15114" y="5489"/>
                  </a:cubicBezTo>
                  <a:cubicBezTo>
                    <a:pt x="15565" y="5389"/>
                    <a:pt x="15966" y="5188"/>
                    <a:pt x="16292" y="4862"/>
                  </a:cubicBezTo>
                  <a:cubicBezTo>
                    <a:pt x="16392" y="4862"/>
                    <a:pt x="16492" y="4862"/>
                    <a:pt x="16593" y="4837"/>
                  </a:cubicBezTo>
                  <a:cubicBezTo>
                    <a:pt x="16818" y="4787"/>
                    <a:pt x="17019" y="4712"/>
                    <a:pt x="17219" y="4612"/>
                  </a:cubicBezTo>
                  <a:cubicBezTo>
                    <a:pt x="17269" y="4637"/>
                    <a:pt x="17344" y="4662"/>
                    <a:pt x="17395" y="4662"/>
                  </a:cubicBezTo>
                  <a:cubicBezTo>
                    <a:pt x="17570" y="4937"/>
                    <a:pt x="17796" y="5138"/>
                    <a:pt x="18071" y="5313"/>
                  </a:cubicBezTo>
                  <a:cubicBezTo>
                    <a:pt x="18146" y="5589"/>
                    <a:pt x="18247" y="5865"/>
                    <a:pt x="18422" y="6090"/>
                  </a:cubicBezTo>
                  <a:cubicBezTo>
                    <a:pt x="18397" y="6316"/>
                    <a:pt x="18422" y="6541"/>
                    <a:pt x="18447" y="6742"/>
                  </a:cubicBezTo>
                  <a:cubicBezTo>
                    <a:pt x="18497" y="6968"/>
                    <a:pt x="18573" y="7168"/>
                    <a:pt x="18673" y="7369"/>
                  </a:cubicBezTo>
                  <a:cubicBezTo>
                    <a:pt x="17821" y="7519"/>
                    <a:pt x="17169" y="8271"/>
                    <a:pt x="17169" y="9173"/>
                  </a:cubicBezTo>
                  <a:lnTo>
                    <a:pt x="17169" y="11328"/>
                  </a:lnTo>
                  <a:cubicBezTo>
                    <a:pt x="15791" y="12456"/>
                    <a:pt x="14989" y="14136"/>
                    <a:pt x="14989" y="15940"/>
                  </a:cubicBezTo>
                  <a:cubicBezTo>
                    <a:pt x="14989" y="19223"/>
                    <a:pt x="17670" y="21880"/>
                    <a:pt x="20953" y="21880"/>
                  </a:cubicBezTo>
                  <a:lnTo>
                    <a:pt x="21430" y="21880"/>
                  </a:lnTo>
                  <a:cubicBezTo>
                    <a:pt x="24713" y="21880"/>
                    <a:pt x="27395" y="19223"/>
                    <a:pt x="27395" y="15940"/>
                  </a:cubicBezTo>
                  <a:cubicBezTo>
                    <a:pt x="27395" y="14161"/>
                    <a:pt x="26593" y="12481"/>
                    <a:pt x="25239" y="11354"/>
                  </a:cubicBezTo>
                  <a:lnTo>
                    <a:pt x="25239" y="9173"/>
                  </a:lnTo>
                  <a:cubicBezTo>
                    <a:pt x="25239" y="8196"/>
                    <a:pt x="24462" y="7394"/>
                    <a:pt x="23485" y="7343"/>
                  </a:cubicBezTo>
                  <a:cubicBezTo>
                    <a:pt x="23410" y="7093"/>
                    <a:pt x="23284" y="6867"/>
                    <a:pt x="23134" y="6667"/>
                  </a:cubicBezTo>
                  <a:cubicBezTo>
                    <a:pt x="23184" y="6391"/>
                    <a:pt x="23184" y="6140"/>
                    <a:pt x="23134" y="5865"/>
                  </a:cubicBezTo>
                  <a:cubicBezTo>
                    <a:pt x="23059" y="5514"/>
                    <a:pt x="22933" y="5213"/>
                    <a:pt x="22733" y="4937"/>
                  </a:cubicBezTo>
                  <a:cubicBezTo>
                    <a:pt x="22733" y="4712"/>
                    <a:pt x="22733" y="4486"/>
                    <a:pt x="22683" y="4286"/>
                  </a:cubicBezTo>
                  <a:cubicBezTo>
                    <a:pt x="22557" y="3634"/>
                    <a:pt x="22182" y="3083"/>
                    <a:pt x="21630" y="2732"/>
                  </a:cubicBezTo>
                  <a:cubicBezTo>
                    <a:pt x="21430" y="1880"/>
                    <a:pt x="20753" y="1228"/>
                    <a:pt x="19901" y="1028"/>
                  </a:cubicBezTo>
                  <a:cubicBezTo>
                    <a:pt x="19475" y="376"/>
                    <a:pt x="18748" y="0"/>
                    <a:pt x="1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28575" dir="372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980100" y="3435500"/>
              <a:ext cx="86475" cy="79575"/>
            </a:xfrm>
            <a:custGeom>
              <a:avLst/>
              <a:gdLst/>
              <a:ahLst/>
              <a:cxnLst/>
              <a:rect l="l" t="t" r="r" b="b"/>
              <a:pathLst>
                <a:path w="3459" h="3183" extrusionOk="0">
                  <a:moveTo>
                    <a:pt x="1715" y="511"/>
                  </a:moveTo>
                  <a:cubicBezTo>
                    <a:pt x="2220" y="511"/>
                    <a:pt x="2670" y="865"/>
                    <a:pt x="2782" y="1379"/>
                  </a:cubicBezTo>
                  <a:cubicBezTo>
                    <a:pt x="2882" y="1980"/>
                    <a:pt x="2506" y="2532"/>
                    <a:pt x="1930" y="2657"/>
                  </a:cubicBezTo>
                  <a:cubicBezTo>
                    <a:pt x="1867" y="2668"/>
                    <a:pt x="1805" y="2673"/>
                    <a:pt x="1743" y="2673"/>
                  </a:cubicBezTo>
                  <a:cubicBezTo>
                    <a:pt x="1234" y="2673"/>
                    <a:pt x="766" y="2319"/>
                    <a:pt x="677" y="1805"/>
                  </a:cubicBezTo>
                  <a:cubicBezTo>
                    <a:pt x="552" y="1203"/>
                    <a:pt x="927" y="652"/>
                    <a:pt x="1529" y="527"/>
                  </a:cubicBezTo>
                  <a:cubicBezTo>
                    <a:pt x="1592" y="516"/>
                    <a:pt x="1654" y="511"/>
                    <a:pt x="1715" y="511"/>
                  </a:cubicBezTo>
                  <a:close/>
                  <a:moveTo>
                    <a:pt x="1709" y="1"/>
                  </a:moveTo>
                  <a:cubicBezTo>
                    <a:pt x="1617" y="1"/>
                    <a:pt x="1523" y="9"/>
                    <a:pt x="1429" y="25"/>
                  </a:cubicBezTo>
                  <a:cubicBezTo>
                    <a:pt x="577" y="201"/>
                    <a:pt x="0" y="1028"/>
                    <a:pt x="150" y="1880"/>
                  </a:cubicBezTo>
                  <a:cubicBezTo>
                    <a:pt x="307" y="2660"/>
                    <a:pt x="978" y="3183"/>
                    <a:pt x="1742" y="3183"/>
                  </a:cubicBezTo>
                  <a:cubicBezTo>
                    <a:pt x="1837" y="3183"/>
                    <a:pt x="1933" y="3175"/>
                    <a:pt x="2030" y="3158"/>
                  </a:cubicBezTo>
                  <a:cubicBezTo>
                    <a:pt x="2882" y="2983"/>
                    <a:pt x="3459" y="2156"/>
                    <a:pt x="3283" y="1304"/>
                  </a:cubicBezTo>
                  <a:cubicBezTo>
                    <a:pt x="3127" y="523"/>
                    <a:pt x="2456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005775" y="3470600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0" y="510"/>
                    <a:pt x="2668" y="865"/>
                    <a:pt x="2758" y="1378"/>
                  </a:cubicBezTo>
                  <a:cubicBezTo>
                    <a:pt x="2883" y="1980"/>
                    <a:pt x="2507" y="2531"/>
                    <a:pt x="1905" y="2657"/>
                  </a:cubicBezTo>
                  <a:cubicBezTo>
                    <a:pt x="1843" y="2667"/>
                    <a:pt x="1781" y="2673"/>
                    <a:pt x="1719" y="2673"/>
                  </a:cubicBezTo>
                  <a:cubicBezTo>
                    <a:pt x="1215" y="2673"/>
                    <a:pt x="764" y="2316"/>
                    <a:pt x="652" y="1779"/>
                  </a:cubicBezTo>
                  <a:cubicBezTo>
                    <a:pt x="552" y="1203"/>
                    <a:pt x="928" y="652"/>
                    <a:pt x="1504" y="526"/>
                  </a:cubicBezTo>
                  <a:cubicBezTo>
                    <a:pt x="1570" y="515"/>
                    <a:pt x="1635" y="510"/>
                    <a:pt x="1698" y="510"/>
                  </a:cubicBezTo>
                  <a:close/>
                  <a:moveTo>
                    <a:pt x="1693" y="0"/>
                  </a:moveTo>
                  <a:cubicBezTo>
                    <a:pt x="1598" y="0"/>
                    <a:pt x="1501" y="8"/>
                    <a:pt x="1404" y="25"/>
                  </a:cubicBezTo>
                  <a:cubicBezTo>
                    <a:pt x="552" y="200"/>
                    <a:pt x="1" y="1028"/>
                    <a:pt x="151" y="1880"/>
                  </a:cubicBezTo>
                  <a:cubicBezTo>
                    <a:pt x="307" y="2660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278"/>
                  </a:cubicBezTo>
                  <a:cubicBezTo>
                    <a:pt x="3128" y="520"/>
                    <a:pt x="2456" y="0"/>
                    <a:pt x="1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016425" y="3510075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1" y="510"/>
                    <a:pt x="2671" y="867"/>
                    <a:pt x="2783" y="1403"/>
                  </a:cubicBezTo>
                  <a:cubicBezTo>
                    <a:pt x="2883" y="1980"/>
                    <a:pt x="2507" y="2531"/>
                    <a:pt x="1931" y="2657"/>
                  </a:cubicBezTo>
                  <a:cubicBezTo>
                    <a:pt x="1865" y="2667"/>
                    <a:pt x="1800" y="2673"/>
                    <a:pt x="1737" y="2673"/>
                  </a:cubicBezTo>
                  <a:cubicBezTo>
                    <a:pt x="1214" y="2673"/>
                    <a:pt x="764" y="2318"/>
                    <a:pt x="652" y="1804"/>
                  </a:cubicBezTo>
                  <a:cubicBezTo>
                    <a:pt x="552" y="1203"/>
                    <a:pt x="928" y="652"/>
                    <a:pt x="1505" y="526"/>
                  </a:cubicBezTo>
                  <a:cubicBezTo>
                    <a:pt x="1570" y="515"/>
                    <a:pt x="1634" y="510"/>
                    <a:pt x="1698" y="510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52" y="200"/>
                    <a:pt x="1" y="1027"/>
                    <a:pt x="151" y="1905"/>
                  </a:cubicBezTo>
                  <a:cubicBezTo>
                    <a:pt x="307" y="2663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303"/>
                  </a:cubicBezTo>
                  <a:cubicBezTo>
                    <a:pt x="3128" y="523"/>
                    <a:pt x="2456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819050" y="3447425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4" y="867"/>
                    <a:pt x="2783" y="1403"/>
                  </a:cubicBezTo>
                  <a:cubicBezTo>
                    <a:pt x="2883" y="1980"/>
                    <a:pt x="2507" y="2531"/>
                    <a:pt x="1931" y="2656"/>
                  </a:cubicBezTo>
                  <a:cubicBezTo>
                    <a:pt x="1868" y="2667"/>
                    <a:pt x="1806" y="2672"/>
                    <a:pt x="1743" y="2672"/>
                  </a:cubicBezTo>
                  <a:cubicBezTo>
                    <a:pt x="1235" y="2672"/>
                    <a:pt x="767" y="2318"/>
                    <a:pt x="678" y="1804"/>
                  </a:cubicBezTo>
                  <a:cubicBezTo>
                    <a:pt x="552" y="1203"/>
                    <a:pt x="953" y="651"/>
                    <a:pt x="1530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1" y="0"/>
                  </a:moveTo>
                  <a:cubicBezTo>
                    <a:pt x="1618" y="0"/>
                    <a:pt x="1524" y="8"/>
                    <a:pt x="1430" y="25"/>
                  </a:cubicBezTo>
                  <a:cubicBezTo>
                    <a:pt x="577" y="200"/>
                    <a:pt x="1" y="1027"/>
                    <a:pt x="176" y="1879"/>
                  </a:cubicBezTo>
                  <a:cubicBezTo>
                    <a:pt x="310" y="2660"/>
                    <a:pt x="979" y="3182"/>
                    <a:pt x="1743" y="3182"/>
                  </a:cubicBezTo>
                  <a:cubicBezTo>
                    <a:pt x="1838" y="3182"/>
                    <a:pt x="1934" y="3174"/>
                    <a:pt x="2031" y="3158"/>
                  </a:cubicBezTo>
                  <a:cubicBezTo>
                    <a:pt x="2883" y="2982"/>
                    <a:pt x="3460" y="2155"/>
                    <a:pt x="3284" y="1303"/>
                  </a:cubicBezTo>
                  <a:cubicBezTo>
                    <a:pt x="3150" y="523"/>
                    <a:pt x="2461" y="0"/>
                    <a:pt x="1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862925" y="3431125"/>
              <a:ext cx="86500" cy="79750"/>
            </a:xfrm>
            <a:custGeom>
              <a:avLst/>
              <a:gdLst/>
              <a:ahLst/>
              <a:cxnLst/>
              <a:rect l="l" t="t" r="r" b="b"/>
              <a:pathLst>
                <a:path w="3460" h="3190" extrusionOk="0">
                  <a:moveTo>
                    <a:pt x="1752" y="527"/>
                  </a:moveTo>
                  <a:cubicBezTo>
                    <a:pt x="2247" y="527"/>
                    <a:pt x="2695" y="880"/>
                    <a:pt x="2782" y="1404"/>
                  </a:cubicBezTo>
                  <a:cubicBezTo>
                    <a:pt x="2883" y="1980"/>
                    <a:pt x="2507" y="2531"/>
                    <a:pt x="1930" y="2657"/>
                  </a:cubicBezTo>
                  <a:cubicBezTo>
                    <a:pt x="1868" y="2668"/>
                    <a:pt x="1805" y="2673"/>
                    <a:pt x="1743" y="2673"/>
                  </a:cubicBezTo>
                  <a:cubicBezTo>
                    <a:pt x="1234" y="2673"/>
                    <a:pt x="766" y="2318"/>
                    <a:pt x="677" y="1805"/>
                  </a:cubicBezTo>
                  <a:cubicBezTo>
                    <a:pt x="552" y="1228"/>
                    <a:pt x="953" y="652"/>
                    <a:pt x="1529" y="551"/>
                  </a:cubicBezTo>
                  <a:cubicBezTo>
                    <a:pt x="1604" y="535"/>
                    <a:pt x="1679" y="527"/>
                    <a:pt x="1752" y="527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77" y="200"/>
                    <a:pt x="0" y="1028"/>
                    <a:pt x="176" y="1905"/>
                  </a:cubicBezTo>
                  <a:cubicBezTo>
                    <a:pt x="308" y="2654"/>
                    <a:pt x="963" y="3189"/>
                    <a:pt x="1715" y="3189"/>
                  </a:cubicBezTo>
                  <a:cubicBezTo>
                    <a:pt x="1818" y="3189"/>
                    <a:pt x="1924" y="3179"/>
                    <a:pt x="2030" y="3158"/>
                  </a:cubicBezTo>
                  <a:cubicBezTo>
                    <a:pt x="2883" y="2982"/>
                    <a:pt x="3459" y="2155"/>
                    <a:pt x="3284" y="1303"/>
                  </a:cubicBezTo>
                  <a:cubicBezTo>
                    <a:pt x="3150" y="523"/>
                    <a:pt x="2461" y="0"/>
                    <a:pt x="1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900525" y="3415275"/>
              <a:ext cx="85850" cy="79300"/>
            </a:xfrm>
            <a:custGeom>
              <a:avLst/>
              <a:gdLst/>
              <a:ahLst/>
              <a:cxnLst/>
              <a:rect l="l" t="t" r="r" b="b"/>
              <a:pathLst>
                <a:path w="3434" h="3172" extrusionOk="0">
                  <a:moveTo>
                    <a:pt x="1734" y="510"/>
                  </a:moveTo>
                  <a:cubicBezTo>
                    <a:pt x="2241" y="510"/>
                    <a:pt x="2673" y="862"/>
                    <a:pt x="2782" y="1386"/>
                  </a:cubicBezTo>
                  <a:cubicBezTo>
                    <a:pt x="2882" y="1962"/>
                    <a:pt x="2506" y="2514"/>
                    <a:pt x="1905" y="2639"/>
                  </a:cubicBezTo>
                  <a:cubicBezTo>
                    <a:pt x="1842" y="2650"/>
                    <a:pt x="1780" y="2655"/>
                    <a:pt x="1718" y="2655"/>
                  </a:cubicBezTo>
                  <a:cubicBezTo>
                    <a:pt x="1214" y="2655"/>
                    <a:pt x="763" y="2301"/>
                    <a:pt x="652" y="1787"/>
                  </a:cubicBezTo>
                  <a:cubicBezTo>
                    <a:pt x="552" y="1210"/>
                    <a:pt x="927" y="634"/>
                    <a:pt x="1504" y="534"/>
                  </a:cubicBezTo>
                  <a:cubicBezTo>
                    <a:pt x="1582" y="517"/>
                    <a:pt x="1659" y="510"/>
                    <a:pt x="1734" y="510"/>
                  </a:cubicBezTo>
                  <a:close/>
                  <a:moveTo>
                    <a:pt x="1737" y="1"/>
                  </a:moveTo>
                  <a:cubicBezTo>
                    <a:pt x="1635" y="1"/>
                    <a:pt x="1532" y="11"/>
                    <a:pt x="1429" y="32"/>
                  </a:cubicBezTo>
                  <a:cubicBezTo>
                    <a:pt x="552" y="183"/>
                    <a:pt x="0" y="1010"/>
                    <a:pt x="151" y="1887"/>
                  </a:cubicBezTo>
                  <a:cubicBezTo>
                    <a:pt x="305" y="2636"/>
                    <a:pt x="962" y="3172"/>
                    <a:pt x="1697" y="3172"/>
                  </a:cubicBezTo>
                  <a:cubicBezTo>
                    <a:pt x="1799" y="3172"/>
                    <a:pt x="1902" y="3162"/>
                    <a:pt x="2005" y="3140"/>
                  </a:cubicBezTo>
                  <a:cubicBezTo>
                    <a:pt x="2882" y="2965"/>
                    <a:pt x="3434" y="2138"/>
                    <a:pt x="3283" y="1286"/>
                  </a:cubicBezTo>
                  <a:cubicBezTo>
                    <a:pt x="3129" y="537"/>
                    <a:pt x="2472" y="1"/>
                    <a:pt x="1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945000" y="3411700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3" y="865"/>
                    <a:pt x="2783" y="1379"/>
                  </a:cubicBezTo>
                  <a:cubicBezTo>
                    <a:pt x="2908" y="1980"/>
                    <a:pt x="2532" y="2531"/>
                    <a:pt x="1930" y="2657"/>
                  </a:cubicBezTo>
                  <a:cubicBezTo>
                    <a:pt x="1868" y="2668"/>
                    <a:pt x="1806" y="2673"/>
                    <a:pt x="1744" y="2673"/>
                  </a:cubicBezTo>
                  <a:cubicBezTo>
                    <a:pt x="1240" y="2673"/>
                    <a:pt x="789" y="2316"/>
                    <a:pt x="677" y="1780"/>
                  </a:cubicBezTo>
                  <a:cubicBezTo>
                    <a:pt x="577" y="1203"/>
                    <a:pt x="953" y="652"/>
                    <a:pt x="1529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8" y="0"/>
                  </a:moveTo>
                  <a:cubicBezTo>
                    <a:pt x="1623" y="0"/>
                    <a:pt x="1526" y="8"/>
                    <a:pt x="1429" y="25"/>
                  </a:cubicBezTo>
                  <a:cubicBezTo>
                    <a:pt x="577" y="201"/>
                    <a:pt x="1" y="1028"/>
                    <a:pt x="176" y="1880"/>
                  </a:cubicBezTo>
                  <a:cubicBezTo>
                    <a:pt x="332" y="2660"/>
                    <a:pt x="1004" y="3183"/>
                    <a:pt x="1750" y="3183"/>
                  </a:cubicBezTo>
                  <a:cubicBezTo>
                    <a:pt x="1843" y="3183"/>
                    <a:pt x="1937" y="3175"/>
                    <a:pt x="2031" y="3158"/>
                  </a:cubicBezTo>
                  <a:cubicBezTo>
                    <a:pt x="2883" y="2983"/>
                    <a:pt x="3459" y="2155"/>
                    <a:pt x="3284" y="1278"/>
                  </a:cubicBezTo>
                  <a:cubicBezTo>
                    <a:pt x="3150" y="520"/>
                    <a:pt x="2481" y="0"/>
                    <a:pt x="1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0540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853" y="0"/>
                  </a:moveTo>
                  <a:cubicBezTo>
                    <a:pt x="376" y="0"/>
                    <a:pt x="1" y="376"/>
                    <a:pt x="1" y="852"/>
                  </a:cubicBezTo>
                  <a:cubicBezTo>
                    <a:pt x="1" y="1303"/>
                    <a:pt x="376" y="1704"/>
                    <a:pt x="853" y="1704"/>
                  </a:cubicBezTo>
                  <a:cubicBezTo>
                    <a:pt x="2783" y="1704"/>
                    <a:pt x="4336" y="3258"/>
                    <a:pt x="4336" y="5188"/>
                  </a:cubicBezTo>
                  <a:cubicBezTo>
                    <a:pt x="4336" y="7093"/>
                    <a:pt x="2783" y="8672"/>
                    <a:pt x="853" y="8672"/>
                  </a:cubicBezTo>
                  <a:cubicBezTo>
                    <a:pt x="376" y="8672"/>
                    <a:pt x="1" y="9048"/>
                    <a:pt x="1" y="9524"/>
                  </a:cubicBezTo>
                  <a:cubicBezTo>
                    <a:pt x="1" y="9975"/>
                    <a:pt x="376" y="10351"/>
                    <a:pt x="853" y="10351"/>
                  </a:cubicBezTo>
                  <a:cubicBezTo>
                    <a:pt x="3710" y="10351"/>
                    <a:pt x="6016" y="8045"/>
                    <a:pt x="6016" y="5188"/>
                  </a:cubicBezTo>
                  <a:cubicBezTo>
                    <a:pt x="6016" y="2331"/>
                    <a:pt x="3710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9337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5188" y="0"/>
                  </a:moveTo>
                  <a:cubicBezTo>
                    <a:pt x="2331" y="0"/>
                    <a:pt x="0" y="2331"/>
                    <a:pt x="0" y="5188"/>
                  </a:cubicBezTo>
                  <a:cubicBezTo>
                    <a:pt x="0" y="8045"/>
                    <a:pt x="2331" y="10351"/>
                    <a:pt x="5188" y="10351"/>
                  </a:cubicBezTo>
                  <a:cubicBezTo>
                    <a:pt x="5640" y="10351"/>
                    <a:pt x="6016" y="9975"/>
                    <a:pt x="6016" y="9524"/>
                  </a:cubicBezTo>
                  <a:cubicBezTo>
                    <a:pt x="6016" y="9048"/>
                    <a:pt x="5640" y="8672"/>
                    <a:pt x="5188" y="8672"/>
                  </a:cubicBezTo>
                  <a:cubicBezTo>
                    <a:pt x="3259" y="8672"/>
                    <a:pt x="1680" y="7093"/>
                    <a:pt x="1680" y="5188"/>
                  </a:cubicBezTo>
                  <a:cubicBezTo>
                    <a:pt x="1680" y="3258"/>
                    <a:pt x="3259" y="1704"/>
                    <a:pt x="5188" y="1704"/>
                  </a:cubicBezTo>
                  <a:cubicBezTo>
                    <a:pt x="5640" y="1704"/>
                    <a:pt x="6016" y="1303"/>
                    <a:pt x="6016" y="852"/>
                  </a:cubicBezTo>
                  <a:cubicBezTo>
                    <a:pt x="6016" y="376"/>
                    <a:pt x="5640" y="0"/>
                    <a:pt x="5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988225" y="3554550"/>
              <a:ext cx="162950" cy="149150"/>
            </a:xfrm>
            <a:custGeom>
              <a:avLst/>
              <a:gdLst/>
              <a:ahLst/>
              <a:cxnLst/>
              <a:rect l="l" t="t" r="r" b="b"/>
              <a:pathLst>
                <a:path w="6518" h="5966" extrusionOk="0">
                  <a:moveTo>
                    <a:pt x="3284" y="627"/>
                  </a:moveTo>
                  <a:cubicBezTo>
                    <a:pt x="3836" y="627"/>
                    <a:pt x="4262" y="1078"/>
                    <a:pt x="4262" y="1604"/>
                  </a:cubicBezTo>
                  <a:cubicBezTo>
                    <a:pt x="4262" y="1629"/>
                    <a:pt x="4262" y="1629"/>
                    <a:pt x="4262" y="1629"/>
                  </a:cubicBezTo>
                  <a:lnTo>
                    <a:pt x="2282" y="1629"/>
                  </a:lnTo>
                  <a:cubicBezTo>
                    <a:pt x="2282" y="1629"/>
                    <a:pt x="2282" y="1629"/>
                    <a:pt x="2282" y="1604"/>
                  </a:cubicBezTo>
                  <a:cubicBezTo>
                    <a:pt x="2282" y="1078"/>
                    <a:pt x="2733" y="627"/>
                    <a:pt x="3284" y="627"/>
                  </a:cubicBezTo>
                  <a:close/>
                  <a:moveTo>
                    <a:pt x="3284" y="0"/>
                  </a:moveTo>
                  <a:cubicBezTo>
                    <a:pt x="2382" y="0"/>
                    <a:pt x="1655" y="727"/>
                    <a:pt x="1655" y="1604"/>
                  </a:cubicBezTo>
                  <a:lnTo>
                    <a:pt x="1655" y="1629"/>
                  </a:lnTo>
                  <a:lnTo>
                    <a:pt x="1054" y="1629"/>
                  </a:lnTo>
                  <a:cubicBezTo>
                    <a:pt x="477" y="1629"/>
                    <a:pt x="1" y="2106"/>
                    <a:pt x="1" y="2682"/>
                  </a:cubicBezTo>
                  <a:lnTo>
                    <a:pt x="1" y="4913"/>
                  </a:lnTo>
                  <a:cubicBezTo>
                    <a:pt x="1" y="5489"/>
                    <a:pt x="477" y="5965"/>
                    <a:pt x="1054" y="5965"/>
                  </a:cubicBezTo>
                  <a:lnTo>
                    <a:pt x="5465" y="5965"/>
                  </a:lnTo>
                  <a:cubicBezTo>
                    <a:pt x="6041" y="5965"/>
                    <a:pt x="6517" y="5489"/>
                    <a:pt x="6517" y="4913"/>
                  </a:cubicBezTo>
                  <a:lnTo>
                    <a:pt x="6517" y="2682"/>
                  </a:lnTo>
                  <a:cubicBezTo>
                    <a:pt x="6517" y="2106"/>
                    <a:pt x="6041" y="1629"/>
                    <a:pt x="5465" y="1629"/>
                  </a:cubicBezTo>
                  <a:lnTo>
                    <a:pt x="4888" y="1629"/>
                  </a:lnTo>
                  <a:lnTo>
                    <a:pt x="4888" y="1604"/>
                  </a:lnTo>
                  <a:cubicBezTo>
                    <a:pt x="4888" y="727"/>
                    <a:pt x="4161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049025" y="388787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778"/>
                    <a:pt x="226" y="1028"/>
                    <a:pt x="501" y="1028"/>
                  </a:cubicBezTo>
                  <a:cubicBezTo>
                    <a:pt x="802" y="1028"/>
                    <a:pt x="1028" y="778"/>
                    <a:pt x="1028" y="502"/>
                  </a:cubicBezTo>
                  <a:cubicBezTo>
                    <a:pt x="1028" y="226"/>
                    <a:pt x="802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006400" y="3614075"/>
              <a:ext cx="33250" cy="62675"/>
            </a:xfrm>
            <a:custGeom>
              <a:avLst/>
              <a:gdLst/>
              <a:ahLst/>
              <a:cxnLst/>
              <a:rect l="l" t="t" r="r" b="b"/>
              <a:pathLst>
                <a:path w="1330" h="2507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928"/>
                    <a:pt x="151" y="1153"/>
                    <a:pt x="352" y="1253"/>
                  </a:cubicBezTo>
                  <a:lnTo>
                    <a:pt x="176" y="2507"/>
                  </a:lnTo>
                  <a:lnTo>
                    <a:pt x="1104" y="2507"/>
                  </a:lnTo>
                  <a:lnTo>
                    <a:pt x="928" y="1304"/>
                  </a:lnTo>
                  <a:cubicBezTo>
                    <a:pt x="1154" y="1203"/>
                    <a:pt x="1329" y="953"/>
                    <a:pt x="1329" y="677"/>
                  </a:cubicBezTo>
                  <a:cubicBezTo>
                    <a:pt x="132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597250" y="35603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7043" y="0"/>
                  </a:moveTo>
                  <a:cubicBezTo>
                    <a:pt x="6824" y="0"/>
                    <a:pt x="6605" y="82"/>
                    <a:pt x="6442" y="245"/>
                  </a:cubicBezTo>
                  <a:cubicBezTo>
                    <a:pt x="6116" y="570"/>
                    <a:pt x="6116" y="1122"/>
                    <a:pt x="6442" y="1448"/>
                  </a:cubicBezTo>
                  <a:cubicBezTo>
                    <a:pt x="7820" y="2801"/>
                    <a:pt x="7820" y="5006"/>
                    <a:pt x="6442" y="6385"/>
                  </a:cubicBezTo>
                  <a:cubicBezTo>
                    <a:pt x="5765" y="7062"/>
                    <a:pt x="4875" y="7400"/>
                    <a:pt x="3983" y="7400"/>
                  </a:cubicBezTo>
                  <a:cubicBezTo>
                    <a:pt x="3090" y="7400"/>
                    <a:pt x="2194" y="7062"/>
                    <a:pt x="1505" y="6385"/>
                  </a:cubicBezTo>
                  <a:cubicBezTo>
                    <a:pt x="1342" y="6222"/>
                    <a:pt x="1129" y="6141"/>
                    <a:pt x="916" y="6141"/>
                  </a:cubicBezTo>
                  <a:cubicBezTo>
                    <a:pt x="703" y="6141"/>
                    <a:pt x="489" y="6222"/>
                    <a:pt x="327" y="6385"/>
                  </a:cubicBezTo>
                  <a:cubicBezTo>
                    <a:pt x="1" y="6711"/>
                    <a:pt x="1" y="7237"/>
                    <a:pt x="327" y="7563"/>
                  </a:cubicBezTo>
                  <a:cubicBezTo>
                    <a:pt x="1329" y="8578"/>
                    <a:pt x="2651" y="9085"/>
                    <a:pt x="3976" y="9085"/>
                  </a:cubicBezTo>
                  <a:cubicBezTo>
                    <a:pt x="5302" y="9085"/>
                    <a:pt x="6630" y="8578"/>
                    <a:pt x="7645" y="7563"/>
                  </a:cubicBezTo>
                  <a:cubicBezTo>
                    <a:pt x="9650" y="5558"/>
                    <a:pt x="9650" y="2275"/>
                    <a:pt x="7645" y="245"/>
                  </a:cubicBezTo>
                  <a:cubicBezTo>
                    <a:pt x="7482" y="82"/>
                    <a:pt x="7263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546500" y="35202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5674" y="0"/>
                  </a:moveTo>
                  <a:cubicBezTo>
                    <a:pt x="4349" y="0"/>
                    <a:pt x="3021" y="508"/>
                    <a:pt x="2006" y="1523"/>
                  </a:cubicBezTo>
                  <a:cubicBezTo>
                    <a:pt x="1" y="3528"/>
                    <a:pt x="1" y="6811"/>
                    <a:pt x="2006" y="8841"/>
                  </a:cubicBezTo>
                  <a:cubicBezTo>
                    <a:pt x="2169" y="9004"/>
                    <a:pt x="2388" y="9085"/>
                    <a:pt x="2607" y="9085"/>
                  </a:cubicBezTo>
                  <a:cubicBezTo>
                    <a:pt x="2826" y="9085"/>
                    <a:pt x="3046" y="9004"/>
                    <a:pt x="3209" y="8841"/>
                  </a:cubicBezTo>
                  <a:cubicBezTo>
                    <a:pt x="3535" y="8515"/>
                    <a:pt x="3535" y="7964"/>
                    <a:pt x="3209" y="7638"/>
                  </a:cubicBezTo>
                  <a:cubicBezTo>
                    <a:pt x="1855" y="6285"/>
                    <a:pt x="1855" y="4079"/>
                    <a:pt x="3209" y="2701"/>
                  </a:cubicBezTo>
                  <a:cubicBezTo>
                    <a:pt x="3885" y="2024"/>
                    <a:pt x="4775" y="1686"/>
                    <a:pt x="5668" y="1686"/>
                  </a:cubicBezTo>
                  <a:cubicBezTo>
                    <a:pt x="6561" y="1686"/>
                    <a:pt x="7457" y="2024"/>
                    <a:pt x="8146" y="2701"/>
                  </a:cubicBezTo>
                  <a:cubicBezTo>
                    <a:pt x="8309" y="2864"/>
                    <a:pt x="8522" y="2945"/>
                    <a:pt x="8735" y="2945"/>
                  </a:cubicBezTo>
                  <a:cubicBezTo>
                    <a:pt x="8948" y="2945"/>
                    <a:pt x="9161" y="2864"/>
                    <a:pt x="9324" y="2701"/>
                  </a:cubicBezTo>
                  <a:cubicBezTo>
                    <a:pt x="9650" y="2375"/>
                    <a:pt x="9650" y="1849"/>
                    <a:pt x="9324" y="1523"/>
                  </a:cubicBezTo>
                  <a:cubicBezTo>
                    <a:pt x="8322" y="508"/>
                    <a:pt x="6999" y="0"/>
                    <a:pt x="5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705025" y="3469500"/>
              <a:ext cx="174850" cy="169650"/>
            </a:xfrm>
            <a:custGeom>
              <a:avLst/>
              <a:gdLst/>
              <a:ahLst/>
              <a:cxnLst/>
              <a:rect l="l" t="t" r="r" b="b"/>
              <a:pathLst>
                <a:path w="6994" h="6786" extrusionOk="0">
                  <a:moveTo>
                    <a:pt x="5054" y="865"/>
                  </a:moveTo>
                  <a:cubicBezTo>
                    <a:pt x="5308" y="865"/>
                    <a:pt x="5564" y="959"/>
                    <a:pt x="5765" y="1147"/>
                  </a:cubicBezTo>
                  <a:cubicBezTo>
                    <a:pt x="6141" y="1548"/>
                    <a:pt x="6141" y="2174"/>
                    <a:pt x="5765" y="2575"/>
                  </a:cubicBezTo>
                  <a:lnTo>
                    <a:pt x="4336" y="1172"/>
                  </a:lnTo>
                  <a:cubicBezTo>
                    <a:pt x="4336" y="1172"/>
                    <a:pt x="4336" y="1172"/>
                    <a:pt x="4361" y="1147"/>
                  </a:cubicBezTo>
                  <a:cubicBezTo>
                    <a:pt x="4549" y="959"/>
                    <a:pt x="4800" y="865"/>
                    <a:pt x="5054" y="865"/>
                  </a:cubicBezTo>
                  <a:close/>
                  <a:moveTo>
                    <a:pt x="2745" y="0"/>
                  </a:moveTo>
                  <a:cubicBezTo>
                    <a:pt x="2476" y="0"/>
                    <a:pt x="2206" y="107"/>
                    <a:pt x="2006" y="320"/>
                  </a:cubicBezTo>
                  <a:lnTo>
                    <a:pt x="427" y="1874"/>
                  </a:lnTo>
                  <a:cubicBezTo>
                    <a:pt x="1" y="2300"/>
                    <a:pt x="1" y="2951"/>
                    <a:pt x="427" y="3377"/>
                  </a:cubicBezTo>
                  <a:lnTo>
                    <a:pt x="3534" y="6485"/>
                  </a:lnTo>
                  <a:cubicBezTo>
                    <a:pt x="3735" y="6686"/>
                    <a:pt x="4004" y="6786"/>
                    <a:pt x="4274" y="6786"/>
                  </a:cubicBezTo>
                  <a:cubicBezTo>
                    <a:pt x="4543" y="6786"/>
                    <a:pt x="4813" y="6686"/>
                    <a:pt x="5013" y="6485"/>
                  </a:cubicBezTo>
                  <a:lnTo>
                    <a:pt x="6592" y="4906"/>
                  </a:lnTo>
                  <a:cubicBezTo>
                    <a:pt x="6993" y="4480"/>
                    <a:pt x="6993" y="3828"/>
                    <a:pt x="6592" y="3402"/>
                  </a:cubicBezTo>
                  <a:lnTo>
                    <a:pt x="6191" y="3001"/>
                  </a:lnTo>
                  <a:cubicBezTo>
                    <a:pt x="6818" y="2375"/>
                    <a:pt x="6818" y="1347"/>
                    <a:pt x="6191" y="721"/>
                  </a:cubicBezTo>
                  <a:cubicBezTo>
                    <a:pt x="5878" y="407"/>
                    <a:pt x="5464" y="251"/>
                    <a:pt x="5051" y="251"/>
                  </a:cubicBezTo>
                  <a:cubicBezTo>
                    <a:pt x="4637" y="251"/>
                    <a:pt x="4224" y="407"/>
                    <a:pt x="3910" y="721"/>
                  </a:cubicBezTo>
                  <a:lnTo>
                    <a:pt x="3484" y="320"/>
                  </a:lnTo>
                  <a:cubicBezTo>
                    <a:pt x="3284" y="107"/>
                    <a:pt x="3014" y="0"/>
                    <a:pt x="2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595375" y="3713700"/>
              <a:ext cx="28225" cy="25075"/>
            </a:xfrm>
            <a:custGeom>
              <a:avLst/>
              <a:gdLst/>
              <a:ahLst/>
              <a:cxnLst/>
              <a:rect l="l" t="t" r="r" b="b"/>
              <a:pathLst>
                <a:path w="1129" h="1003" extrusionOk="0">
                  <a:moveTo>
                    <a:pt x="564" y="0"/>
                  </a:moveTo>
                  <a:cubicBezTo>
                    <a:pt x="433" y="0"/>
                    <a:pt x="301" y="50"/>
                    <a:pt x="201" y="151"/>
                  </a:cubicBezTo>
                  <a:cubicBezTo>
                    <a:pt x="1" y="351"/>
                    <a:pt x="1" y="652"/>
                    <a:pt x="201" y="852"/>
                  </a:cubicBezTo>
                  <a:cubicBezTo>
                    <a:pt x="301" y="953"/>
                    <a:pt x="433" y="1003"/>
                    <a:pt x="564" y="1003"/>
                  </a:cubicBezTo>
                  <a:cubicBezTo>
                    <a:pt x="696" y="1003"/>
                    <a:pt x="828" y="953"/>
                    <a:pt x="928" y="852"/>
                  </a:cubicBezTo>
                  <a:cubicBezTo>
                    <a:pt x="1128" y="652"/>
                    <a:pt x="1128" y="351"/>
                    <a:pt x="928" y="151"/>
                  </a:cubicBezTo>
                  <a:cubicBezTo>
                    <a:pt x="828" y="50"/>
                    <a:pt x="6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731975" y="3491725"/>
              <a:ext cx="58925" cy="56575"/>
            </a:xfrm>
            <a:custGeom>
              <a:avLst/>
              <a:gdLst/>
              <a:ahLst/>
              <a:cxnLst/>
              <a:rect l="l" t="t" r="r" b="b"/>
              <a:pathLst>
                <a:path w="2357" h="2263" extrusionOk="0">
                  <a:moveTo>
                    <a:pt x="1642" y="1"/>
                  </a:moveTo>
                  <a:cubicBezTo>
                    <a:pt x="1473" y="1"/>
                    <a:pt x="1304" y="70"/>
                    <a:pt x="1178" y="208"/>
                  </a:cubicBezTo>
                  <a:cubicBezTo>
                    <a:pt x="978" y="383"/>
                    <a:pt x="928" y="634"/>
                    <a:pt x="1003" y="859"/>
                  </a:cubicBezTo>
                  <a:lnTo>
                    <a:pt x="0" y="1611"/>
                  </a:lnTo>
                  <a:lnTo>
                    <a:pt x="627" y="2263"/>
                  </a:lnTo>
                  <a:lnTo>
                    <a:pt x="1379" y="1285"/>
                  </a:lnTo>
                  <a:cubicBezTo>
                    <a:pt x="1454" y="1319"/>
                    <a:pt x="1537" y="1335"/>
                    <a:pt x="1623" y="1335"/>
                  </a:cubicBezTo>
                  <a:cubicBezTo>
                    <a:pt x="1794" y="1335"/>
                    <a:pt x="1972" y="1269"/>
                    <a:pt x="2106" y="1135"/>
                  </a:cubicBezTo>
                  <a:cubicBezTo>
                    <a:pt x="2356" y="884"/>
                    <a:pt x="2356" y="458"/>
                    <a:pt x="2106" y="208"/>
                  </a:cubicBezTo>
                  <a:cubicBezTo>
                    <a:pt x="1980" y="70"/>
                    <a:pt x="1811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 rot="-1589518">
            <a:off x="220156" y="3366566"/>
            <a:ext cx="904095" cy="781332"/>
            <a:chOff x="3230725" y="1844650"/>
            <a:chExt cx="678600" cy="586475"/>
          </a:xfrm>
        </p:grpSpPr>
        <p:sp>
          <p:nvSpPr>
            <p:cNvPr id="137" name="Google Shape;137;p4"/>
            <p:cNvSpPr/>
            <p:nvPr/>
          </p:nvSpPr>
          <p:spPr>
            <a:xfrm>
              <a:off x="3230725" y="1844650"/>
              <a:ext cx="678600" cy="586475"/>
            </a:xfrm>
            <a:custGeom>
              <a:avLst/>
              <a:gdLst/>
              <a:ahLst/>
              <a:cxnLst/>
              <a:rect l="l" t="t" r="r" b="b"/>
              <a:pathLst>
                <a:path w="27144" h="23459" extrusionOk="0">
                  <a:moveTo>
                    <a:pt x="13259" y="0"/>
                  </a:moveTo>
                  <a:cubicBezTo>
                    <a:pt x="12106" y="0"/>
                    <a:pt x="11103" y="677"/>
                    <a:pt x="10652" y="1704"/>
                  </a:cubicBezTo>
                  <a:lnTo>
                    <a:pt x="4061" y="1704"/>
                  </a:lnTo>
                  <a:cubicBezTo>
                    <a:pt x="3660" y="1253"/>
                    <a:pt x="3083" y="1003"/>
                    <a:pt x="2482" y="1003"/>
                  </a:cubicBezTo>
                  <a:cubicBezTo>
                    <a:pt x="1279" y="1003"/>
                    <a:pt x="326" y="1955"/>
                    <a:pt x="326" y="3158"/>
                  </a:cubicBezTo>
                  <a:cubicBezTo>
                    <a:pt x="326" y="4336"/>
                    <a:pt x="1279" y="5313"/>
                    <a:pt x="2482" y="5313"/>
                  </a:cubicBezTo>
                  <a:cubicBezTo>
                    <a:pt x="2632" y="5313"/>
                    <a:pt x="2782" y="5288"/>
                    <a:pt x="2933" y="5263"/>
                  </a:cubicBezTo>
                  <a:lnTo>
                    <a:pt x="2933" y="5263"/>
                  </a:lnTo>
                  <a:lnTo>
                    <a:pt x="978" y="10602"/>
                  </a:lnTo>
                  <a:lnTo>
                    <a:pt x="777" y="10602"/>
                  </a:lnTo>
                  <a:cubicBezTo>
                    <a:pt x="351" y="10627"/>
                    <a:pt x="26" y="10952"/>
                    <a:pt x="26" y="11379"/>
                  </a:cubicBezTo>
                  <a:lnTo>
                    <a:pt x="26" y="11429"/>
                  </a:lnTo>
                  <a:cubicBezTo>
                    <a:pt x="0" y="11479"/>
                    <a:pt x="0" y="11554"/>
                    <a:pt x="0" y="11629"/>
                  </a:cubicBezTo>
                  <a:cubicBezTo>
                    <a:pt x="101" y="14060"/>
                    <a:pt x="2281" y="15990"/>
                    <a:pt x="4988" y="15990"/>
                  </a:cubicBezTo>
                  <a:lnTo>
                    <a:pt x="5188" y="15990"/>
                  </a:lnTo>
                  <a:cubicBezTo>
                    <a:pt x="7970" y="15890"/>
                    <a:pt x="10151" y="13785"/>
                    <a:pt x="10076" y="11278"/>
                  </a:cubicBezTo>
                  <a:cubicBezTo>
                    <a:pt x="10051" y="11203"/>
                    <a:pt x="10051" y="11153"/>
                    <a:pt x="10051" y="11078"/>
                  </a:cubicBezTo>
                  <a:lnTo>
                    <a:pt x="10051" y="11028"/>
                  </a:lnTo>
                  <a:cubicBezTo>
                    <a:pt x="10001" y="10627"/>
                    <a:pt x="9675" y="10326"/>
                    <a:pt x="9249" y="10326"/>
                  </a:cubicBezTo>
                  <a:lnTo>
                    <a:pt x="8998" y="10326"/>
                  </a:lnTo>
                  <a:lnTo>
                    <a:pt x="6918" y="4586"/>
                  </a:lnTo>
                  <a:lnTo>
                    <a:pt x="10978" y="4586"/>
                  </a:lnTo>
                  <a:cubicBezTo>
                    <a:pt x="11229" y="4912"/>
                    <a:pt x="11529" y="5188"/>
                    <a:pt x="11880" y="5363"/>
                  </a:cubicBezTo>
                  <a:lnTo>
                    <a:pt x="11880" y="18020"/>
                  </a:lnTo>
                  <a:cubicBezTo>
                    <a:pt x="10677" y="18496"/>
                    <a:pt x="9775" y="19574"/>
                    <a:pt x="9549" y="20877"/>
                  </a:cubicBezTo>
                  <a:cubicBezTo>
                    <a:pt x="9098" y="21078"/>
                    <a:pt x="8772" y="21554"/>
                    <a:pt x="8772" y="22105"/>
                  </a:cubicBezTo>
                  <a:cubicBezTo>
                    <a:pt x="8772" y="22832"/>
                    <a:pt x="9374" y="23459"/>
                    <a:pt x="10126" y="23459"/>
                  </a:cubicBezTo>
                  <a:lnTo>
                    <a:pt x="16366" y="23459"/>
                  </a:lnTo>
                  <a:cubicBezTo>
                    <a:pt x="17118" y="23459"/>
                    <a:pt x="17720" y="22832"/>
                    <a:pt x="17720" y="22105"/>
                  </a:cubicBezTo>
                  <a:cubicBezTo>
                    <a:pt x="17720" y="21554"/>
                    <a:pt x="17419" y="21078"/>
                    <a:pt x="16943" y="20877"/>
                  </a:cubicBezTo>
                  <a:cubicBezTo>
                    <a:pt x="16717" y="19574"/>
                    <a:pt x="15840" y="18496"/>
                    <a:pt x="14612" y="18020"/>
                  </a:cubicBezTo>
                  <a:lnTo>
                    <a:pt x="14612" y="5363"/>
                  </a:lnTo>
                  <a:cubicBezTo>
                    <a:pt x="14963" y="5188"/>
                    <a:pt x="15264" y="4912"/>
                    <a:pt x="15514" y="4586"/>
                  </a:cubicBezTo>
                  <a:lnTo>
                    <a:pt x="20201" y="4586"/>
                  </a:lnTo>
                  <a:lnTo>
                    <a:pt x="18046" y="10602"/>
                  </a:lnTo>
                  <a:lnTo>
                    <a:pt x="17820" y="10602"/>
                  </a:lnTo>
                  <a:cubicBezTo>
                    <a:pt x="17419" y="10627"/>
                    <a:pt x="17068" y="10952"/>
                    <a:pt x="17068" y="11379"/>
                  </a:cubicBezTo>
                  <a:lnTo>
                    <a:pt x="17068" y="11429"/>
                  </a:lnTo>
                  <a:cubicBezTo>
                    <a:pt x="17068" y="11479"/>
                    <a:pt x="17068" y="11554"/>
                    <a:pt x="17068" y="11629"/>
                  </a:cubicBezTo>
                  <a:cubicBezTo>
                    <a:pt x="17143" y="14060"/>
                    <a:pt x="19324" y="15990"/>
                    <a:pt x="22056" y="15990"/>
                  </a:cubicBezTo>
                  <a:lnTo>
                    <a:pt x="22231" y="15990"/>
                  </a:lnTo>
                  <a:cubicBezTo>
                    <a:pt x="23559" y="15940"/>
                    <a:pt x="24788" y="15439"/>
                    <a:pt x="25715" y="14561"/>
                  </a:cubicBezTo>
                  <a:cubicBezTo>
                    <a:pt x="26667" y="13684"/>
                    <a:pt x="27143" y="12506"/>
                    <a:pt x="27118" y="11278"/>
                  </a:cubicBezTo>
                  <a:cubicBezTo>
                    <a:pt x="27118" y="11203"/>
                    <a:pt x="27093" y="11153"/>
                    <a:pt x="27093" y="11078"/>
                  </a:cubicBezTo>
                  <a:lnTo>
                    <a:pt x="27093" y="11028"/>
                  </a:lnTo>
                  <a:cubicBezTo>
                    <a:pt x="27043" y="10627"/>
                    <a:pt x="26717" y="10326"/>
                    <a:pt x="26316" y="10326"/>
                  </a:cubicBezTo>
                  <a:lnTo>
                    <a:pt x="26041" y="10326"/>
                  </a:lnTo>
                  <a:lnTo>
                    <a:pt x="24186" y="5238"/>
                  </a:lnTo>
                  <a:lnTo>
                    <a:pt x="24186" y="5238"/>
                  </a:lnTo>
                  <a:cubicBezTo>
                    <a:pt x="24361" y="5288"/>
                    <a:pt x="24537" y="5313"/>
                    <a:pt x="24712" y="5313"/>
                  </a:cubicBezTo>
                  <a:cubicBezTo>
                    <a:pt x="25890" y="5313"/>
                    <a:pt x="26868" y="4336"/>
                    <a:pt x="26868" y="3158"/>
                  </a:cubicBezTo>
                  <a:cubicBezTo>
                    <a:pt x="26868" y="1955"/>
                    <a:pt x="25890" y="1003"/>
                    <a:pt x="24712" y="1003"/>
                  </a:cubicBezTo>
                  <a:cubicBezTo>
                    <a:pt x="24086" y="1003"/>
                    <a:pt x="23509" y="1253"/>
                    <a:pt x="23108" y="1704"/>
                  </a:cubicBezTo>
                  <a:lnTo>
                    <a:pt x="15865" y="1704"/>
                  </a:lnTo>
                  <a:cubicBezTo>
                    <a:pt x="15414" y="677"/>
                    <a:pt x="14412" y="0"/>
                    <a:pt x="1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263300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3234" y="1"/>
                  </a:moveTo>
                  <a:lnTo>
                    <a:pt x="1" y="8848"/>
                  </a:lnTo>
                  <a:lnTo>
                    <a:pt x="527" y="9024"/>
                  </a:lnTo>
                  <a:lnTo>
                    <a:pt x="3735" y="1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356675" y="1923575"/>
              <a:ext cx="93375" cy="225600"/>
            </a:xfrm>
            <a:custGeom>
              <a:avLst/>
              <a:gdLst/>
              <a:ahLst/>
              <a:cxnLst/>
              <a:rect l="l" t="t" r="r" b="b"/>
              <a:pathLst>
                <a:path w="3735" h="9024" extrusionOk="0">
                  <a:moveTo>
                    <a:pt x="501" y="1"/>
                  </a:moveTo>
                  <a:lnTo>
                    <a:pt x="0" y="176"/>
                  </a:lnTo>
                  <a:lnTo>
                    <a:pt x="3208" y="9024"/>
                  </a:lnTo>
                  <a:lnTo>
                    <a:pt x="3734" y="884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250775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47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5" y="4114"/>
                    <a:pt x="4206" y="4114"/>
                  </a:cubicBezTo>
                  <a:cubicBezTo>
                    <a:pt x="4258" y="4114"/>
                    <a:pt x="4310" y="4113"/>
                    <a:pt x="4361" y="4111"/>
                  </a:cubicBezTo>
                  <a:cubicBezTo>
                    <a:pt x="6717" y="4011"/>
                    <a:pt x="8547" y="2282"/>
                    <a:pt x="8472" y="201"/>
                  </a:cubicBezTo>
                  <a:cubicBezTo>
                    <a:pt x="8472" y="126"/>
                    <a:pt x="8472" y="76"/>
                    <a:pt x="8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690000" y="1923575"/>
              <a:ext cx="92750" cy="225600"/>
            </a:xfrm>
            <a:custGeom>
              <a:avLst/>
              <a:gdLst/>
              <a:ahLst/>
              <a:cxnLst/>
              <a:rect l="l" t="t" r="r" b="b"/>
              <a:pathLst>
                <a:path w="3710" h="9024" extrusionOk="0">
                  <a:moveTo>
                    <a:pt x="3209" y="1"/>
                  </a:moveTo>
                  <a:lnTo>
                    <a:pt x="0" y="8848"/>
                  </a:lnTo>
                  <a:lnTo>
                    <a:pt x="502" y="9024"/>
                  </a:lnTo>
                  <a:lnTo>
                    <a:pt x="3710" y="176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782725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527" y="1"/>
                  </a:moveTo>
                  <a:lnTo>
                    <a:pt x="1" y="176"/>
                  </a:lnTo>
                  <a:lnTo>
                    <a:pt x="3209" y="9024"/>
                  </a:lnTo>
                  <a:lnTo>
                    <a:pt x="3735" y="884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676850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71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4" y="4114"/>
                    <a:pt x="4206" y="4114"/>
                  </a:cubicBezTo>
                  <a:cubicBezTo>
                    <a:pt x="4258" y="4114"/>
                    <a:pt x="4309" y="4113"/>
                    <a:pt x="4361" y="4111"/>
                  </a:cubicBezTo>
                  <a:cubicBezTo>
                    <a:pt x="6717" y="4011"/>
                    <a:pt x="8547" y="2282"/>
                    <a:pt x="8471" y="201"/>
                  </a:cubicBezTo>
                  <a:cubicBezTo>
                    <a:pt x="8471" y="126"/>
                    <a:pt x="8471" y="76"/>
                    <a:pt x="8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292750" y="1906675"/>
              <a:ext cx="538875" cy="33225"/>
            </a:xfrm>
            <a:custGeom>
              <a:avLst/>
              <a:gdLst/>
              <a:ahLst/>
              <a:cxnLst/>
              <a:rect l="l" t="t" r="r" b="b"/>
              <a:pathLst>
                <a:path w="21555" h="1329" extrusionOk="0">
                  <a:moveTo>
                    <a:pt x="1" y="0"/>
                  </a:moveTo>
                  <a:lnTo>
                    <a:pt x="1" y="1329"/>
                  </a:lnTo>
                  <a:lnTo>
                    <a:pt x="21555" y="1329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58300" y="1889125"/>
              <a:ext cx="68325" cy="68325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79" y="0"/>
                  </a:moveTo>
                  <a:cubicBezTo>
                    <a:pt x="627" y="0"/>
                    <a:pt x="0" y="602"/>
                    <a:pt x="0" y="1379"/>
                  </a:cubicBezTo>
                  <a:cubicBezTo>
                    <a:pt x="0" y="2131"/>
                    <a:pt x="627" y="2732"/>
                    <a:pt x="1379" y="2732"/>
                  </a:cubicBezTo>
                  <a:cubicBezTo>
                    <a:pt x="2131" y="2732"/>
                    <a:pt x="2732" y="2131"/>
                    <a:pt x="2732" y="1379"/>
                  </a:cubicBezTo>
                  <a:cubicBezTo>
                    <a:pt x="2732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14050" y="1889125"/>
              <a:ext cx="68950" cy="68325"/>
            </a:xfrm>
            <a:custGeom>
              <a:avLst/>
              <a:gdLst/>
              <a:ahLst/>
              <a:cxnLst/>
              <a:rect l="l" t="t" r="r" b="b"/>
              <a:pathLst>
                <a:path w="2758" h="2733" extrusionOk="0">
                  <a:moveTo>
                    <a:pt x="1379" y="0"/>
                  </a:moveTo>
                  <a:cubicBezTo>
                    <a:pt x="627" y="0"/>
                    <a:pt x="1" y="602"/>
                    <a:pt x="1" y="1379"/>
                  </a:cubicBezTo>
                  <a:cubicBezTo>
                    <a:pt x="1" y="2131"/>
                    <a:pt x="627" y="2732"/>
                    <a:pt x="1379" y="2732"/>
                  </a:cubicBezTo>
                  <a:cubicBezTo>
                    <a:pt x="2131" y="2732"/>
                    <a:pt x="2758" y="2131"/>
                    <a:pt x="2758" y="1379"/>
                  </a:cubicBezTo>
                  <a:cubicBezTo>
                    <a:pt x="2758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547775" y="1923575"/>
              <a:ext cx="28850" cy="432375"/>
            </a:xfrm>
            <a:custGeom>
              <a:avLst/>
              <a:gdLst/>
              <a:ahLst/>
              <a:cxnLst/>
              <a:rect l="l" t="t" r="r" b="b"/>
              <a:pathLst>
                <a:path w="1154" h="17295" extrusionOk="0">
                  <a:moveTo>
                    <a:pt x="0" y="1"/>
                  </a:moveTo>
                  <a:lnTo>
                    <a:pt x="0" y="17294"/>
                  </a:lnTo>
                  <a:lnTo>
                    <a:pt x="1153" y="17294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510175" y="1864050"/>
              <a:ext cx="103400" cy="104050"/>
            </a:xfrm>
            <a:custGeom>
              <a:avLst/>
              <a:gdLst/>
              <a:ahLst/>
              <a:cxnLst/>
              <a:rect l="l" t="t" r="r" b="b"/>
              <a:pathLst>
                <a:path w="4136" h="4162" extrusionOk="0">
                  <a:moveTo>
                    <a:pt x="2081" y="1"/>
                  </a:moveTo>
                  <a:cubicBezTo>
                    <a:pt x="928" y="1"/>
                    <a:pt x="0" y="928"/>
                    <a:pt x="0" y="2081"/>
                  </a:cubicBezTo>
                  <a:cubicBezTo>
                    <a:pt x="0" y="3234"/>
                    <a:pt x="928" y="4161"/>
                    <a:pt x="2081" y="4161"/>
                  </a:cubicBezTo>
                  <a:cubicBezTo>
                    <a:pt x="3208" y="4161"/>
                    <a:pt x="4136" y="3234"/>
                    <a:pt x="4136" y="2081"/>
                  </a:cubicBezTo>
                  <a:cubicBezTo>
                    <a:pt x="4136" y="928"/>
                    <a:pt x="3208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487625" y="2308300"/>
              <a:ext cx="148525" cy="74575"/>
            </a:xfrm>
            <a:custGeom>
              <a:avLst/>
              <a:gdLst/>
              <a:ahLst/>
              <a:cxnLst/>
              <a:rect l="l" t="t" r="r" b="b"/>
              <a:pathLst>
                <a:path w="5941" h="2983" extrusionOk="0">
                  <a:moveTo>
                    <a:pt x="2983" y="0"/>
                  </a:moveTo>
                  <a:cubicBezTo>
                    <a:pt x="1329" y="0"/>
                    <a:pt x="0" y="1329"/>
                    <a:pt x="0" y="2983"/>
                  </a:cubicBezTo>
                  <a:lnTo>
                    <a:pt x="5940" y="2983"/>
                  </a:lnTo>
                  <a:cubicBezTo>
                    <a:pt x="5940" y="1329"/>
                    <a:pt x="4612" y="0"/>
                    <a:pt x="2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70075" y="2382850"/>
              <a:ext cx="184225" cy="28225"/>
            </a:xfrm>
            <a:custGeom>
              <a:avLst/>
              <a:gdLst/>
              <a:ahLst/>
              <a:cxnLst/>
              <a:rect l="l" t="t" r="r" b="b"/>
              <a:pathLst>
                <a:path w="7369" h="1129" extrusionOk="0">
                  <a:moveTo>
                    <a:pt x="552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lnTo>
                    <a:pt x="6792" y="1129"/>
                  </a:lnTo>
                  <a:cubicBezTo>
                    <a:pt x="7118" y="1129"/>
                    <a:pt x="7369" y="878"/>
                    <a:pt x="7369" y="577"/>
                  </a:cubicBezTo>
                  <a:cubicBezTo>
                    <a:pt x="7369" y="252"/>
                    <a:pt x="7118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532100" y="1886000"/>
              <a:ext cx="60175" cy="60175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1204" y="0"/>
                  </a:moveTo>
                  <a:cubicBezTo>
                    <a:pt x="527" y="0"/>
                    <a:pt x="1" y="552"/>
                    <a:pt x="1" y="1203"/>
                  </a:cubicBezTo>
                  <a:cubicBezTo>
                    <a:pt x="1" y="1880"/>
                    <a:pt x="527" y="2406"/>
                    <a:pt x="1204" y="2406"/>
                  </a:cubicBezTo>
                  <a:cubicBezTo>
                    <a:pt x="1855" y="2406"/>
                    <a:pt x="2407" y="1880"/>
                    <a:pt x="2407" y="1203"/>
                  </a:cubicBezTo>
                  <a:cubicBezTo>
                    <a:pt x="2407" y="552"/>
                    <a:pt x="1855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1956000" y="1252100"/>
            <a:ext cx="5232000" cy="28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02" name="Google Shape;202;p8"/>
          <p:cNvGrpSpPr/>
          <p:nvPr/>
        </p:nvGrpSpPr>
        <p:grpSpPr>
          <a:xfrm>
            <a:off x="63900" y="3357725"/>
            <a:ext cx="1298395" cy="1363741"/>
            <a:chOff x="80089" y="-9"/>
            <a:chExt cx="1172049" cy="1231036"/>
          </a:xfrm>
        </p:grpSpPr>
        <p:sp>
          <p:nvSpPr>
            <p:cNvPr id="203" name="Google Shape;203;p8"/>
            <p:cNvSpPr/>
            <p:nvPr/>
          </p:nvSpPr>
          <p:spPr>
            <a:xfrm rot="-1835665">
              <a:off x="269428" y="134995"/>
              <a:ext cx="793371" cy="961027"/>
            </a:xfrm>
            <a:custGeom>
              <a:avLst/>
              <a:gdLst/>
              <a:ahLst/>
              <a:cxnLst/>
              <a:rect l="l" t="t" r="r" b="b"/>
              <a:pathLst>
                <a:path w="26216" h="31756" extrusionOk="0">
                  <a:moveTo>
                    <a:pt x="13108" y="1"/>
                  </a:moveTo>
                  <a:cubicBezTo>
                    <a:pt x="12908" y="1"/>
                    <a:pt x="12682" y="51"/>
                    <a:pt x="12481" y="151"/>
                  </a:cubicBezTo>
                  <a:lnTo>
                    <a:pt x="10627" y="1229"/>
                  </a:lnTo>
                  <a:lnTo>
                    <a:pt x="7218" y="678"/>
                  </a:lnTo>
                  <a:cubicBezTo>
                    <a:pt x="7168" y="653"/>
                    <a:pt x="7093" y="653"/>
                    <a:pt x="7018" y="653"/>
                  </a:cubicBezTo>
                  <a:cubicBezTo>
                    <a:pt x="6667" y="653"/>
                    <a:pt x="6291" y="803"/>
                    <a:pt x="6065" y="1104"/>
                  </a:cubicBezTo>
                  <a:cubicBezTo>
                    <a:pt x="5790" y="1430"/>
                    <a:pt x="5689" y="1906"/>
                    <a:pt x="5840" y="2307"/>
                  </a:cubicBezTo>
                  <a:lnTo>
                    <a:pt x="7695" y="7620"/>
                  </a:lnTo>
                  <a:cubicBezTo>
                    <a:pt x="7093" y="7720"/>
                    <a:pt x="6617" y="8171"/>
                    <a:pt x="6466" y="8723"/>
                  </a:cubicBezTo>
                  <a:cubicBezTo>
                    <a:pt x="2406" y="12783"/>
                    <a:pt x="0" y="19625"/>
                    <a:pt x="0" y="24111"/>
                  </a:cubicBezTo>
                  <a:cubicBezTo>
                    <a:pt x="0" y="24337"/>
                    <a:pt x="0" y="24537"/>
                    <a:pt x="25" y="24763"/>
                  </a:cubicBezTo>
                  <a:cubicBezTo>
                    <a:pt x="25" y="24813"/>
                    <a:pt x="50" y="25039"/>
                    <a:pt x="50" y="25039"/>
                  </a:cubicBezTo>
                  <a:cubicBezTo>
                    <a:pt x="50" y="25164"/>
                    <a:pt x="50" y="25264"/>
                    <a:pt x="75" y="25390"/>
                  </a:cubicBezTo>
                  <a:cubicBezTo>
                    <a:pt x="75" y="25440"/>
                    <a:pt x="100" y="25515"/>
                    <a:pt x="100" y="25565"/>
                  </a:cubicBezTo>
                  <a:lnTo>
                    <a:pt x="126" y="25690"/>
                  </a:lnTo>
                  <a:cubicBezTo>
                    <a:pt x="126" y="25791"/>
                    <a:pt x="151" y="25891"/>
                    <a:pt x="151" y="25991"/>
                  </a:cubicBezTo>
                  <a:cubicBezTo>
                    <a:pt x="176" y="26041"/>
                    <a:pt x="176" y="26116"/>
                    <a:pt x="201" y="26167"/>
                  </a:cubicBezTo>
                  <a:lnTo>
                    <a:pt x="226" y="26292"/>
                  </a:lnTo>
                  <a:cubicBezTo>
                    <a:pt x="251" y="26392"/>
                    <a:pt x="251" y="26467"/>
                    <a:pt x="276" y="26542"/>
                  </a:cubicBezTo>
                  <a:cubicBezTo>
                    <a:pt x="301" y="26618"/>
                    <a:pt x="326" y="26693"/>
                    <a:pt x="326" y="26743"/>
                  </a:cubicBezTo>
                  <a:lnTo>
                    <a:pt x="376" y="26868"/>
                  </a:lnTo>
                  <a:cubicBezTo>
                    <a:pt x="401" y="26943"/>
                    <a:pt x="426" y="27019"/>
                    <a:pt x="451" y="27094"/>
                  </a:cubicBezTo>
                  <a:cubicBezTo>
                    <a:pt x="451" y="27144"/>
                    <a:pt x="476" y="27219"/>
                    <a:pt x="501" y="27294"/>
                  </a:cubicBezTo>
                  <a:lnTo>
                    <a:pt x="552" y="27395"/>
                  </a:lnTo>
                  <a:cubicBezTo>
                    <a:pt x="577" y="27445"/>
                    <a:pt x="602" y="27520"/>
                    <a:pt x="627" y="27595"/>
                  </a:cubicBezTo>
                  <a:cubicBezTo>
                    <a:pt x="652" y="27670"/>
                    <a:pt x="702" y="27720"/>
                    <a:pt x="727" y="27771"/>
                  </a:cubicBezTo>
                  <a:lnTo>
                    <a:pt x="777" y="27871"/>
                  </a:lnTo>
                  <a:cubicBezTo>
                    <a:pt x="802" y="27946"/>
                    <a:pt x="827" y="28021"/>
                    <a:pt x="852" y="28071"/>
                  </a:cubicBezTo>
                  <a:cubicBezTo>
                    <a:pt x="902" y="28146"/>
                    <a:pt x="928" y="28197"/>
                    <a:pt x="978" y="28247"/>
                  </a:cubicBezTo>
                  <a:lnTo>
                    <a:pt x="1003" y="28347"/>
                  </a:lnTo>
                  <a:cubicBezTo>
                    <a:pt x="1053" y="28397"/>
                    <a:pt x="1103" y="28472"/>
                    <a:pt x="1128" y="28548"/>
                  </a:cubicBezTo>
                  <a:cubicBezTo>
                    <a:pt x="1178" y="28598"/>
                    <a:pt x="1203" y="28648"/>
                    <a:pt x="1253" y="28698"/>
                  </a:cubicBezTo>
                  <a:lnTo>
                    <a:pt x="1303" y="28773"/>
                  </a:lnTo>
                  <a:cubicBezTo>
                    <a:pt x="1354" y="28823"/>
                    <a:pt x="1379" y="28898"/>
                    <a:pt x="1429" y="28949"/>
                  </a:cubicBezTo>
                  <a:cubicBezTo>
                    <a:pt x="1479" y="28999"/>
                    <a:pt x="1529" y="29049"/>
                    <a:pt x="1554" y="29099"/>
                  </a:cubicBezTo>
                  <a:lnTo>
                    <a:pt x="1629" y="29174"/>
                  </a:lnTo>
                  <a:cubicBezTo>
                    <a:pt x="1679" y="29224"/>
                    <a:pt x="1704" y="29274"/>
                    <a:pt x="1780" y="29350"/>
                  </a:cubicBezTo>
                  <a:cubicBezTo>
                    <a:pt x="1805" y="29375"/>
                    <a:pt x="1855" y="29425"/>
                    <a:pt x="1905" y="29475"/>
                  </a:cubicBezTo>
                  <a:lnTo>
                    <a:pt x="1980" y="29550"/>
                  </a:lnTo>
                  <a:cubicBezTo>
                    <a:pt x="2030" y="29600"/>
                    <a:pt x="2080" y="29650"/>
                    <a:pt x="2131" y="29675"/>
                  </a:cubicBezTo>
                  <a:cubicBezTo>
                    <a:pt x="2181" y="29725"/>
                    <a:pt x="2231" y="29776"/>
                    <a:pt x="2281" y="29801"/>
                  </a:cubicBezTo>
                  <a:lnTo>
                    <a:pt x="2356" y="29876"/>
                  </a:lnTo>
                  <a:cubicBezTo>
                    <a:pt x="2406" y="29901"/>
                    <a:pt x="2456" y="29951"/>
                    <a:pt x="2507" y="30001"/>
                  </a:cubicBezTo>
                  <a:cubicBezTo>
                    <a:pt x="2557" y="30026"/>
                    <a:pt x="2632" y="30076"/>
                    <a:pt x="2682" y="30101"/>
                  </a:cubicBezTo>
                  <a:cubicBezTo>
                    <a:pt x="2682" y="30101"/>
                    <a:pt x="2757" y="30152"/>
                    <a:pt x="2757" y="30152"/>
                  </a:cubicBezTo>
                  <a:cubicBezTo>
                    <a:pt x="2807" y="30202"/>
                    <a:pt x="2857" y="30227"/>
                    <a:pt x="2933" y="30277"/>
                  </a:cubicBezTo>
                  <a:cubicBezTo>
                    <a:pt x="2983" y="30302"/>
                    <a:pt x="3033" y="30327"/>
                    <a:pt x="3083" y="30377"/>
                  </a:cubicBezTo>
                  <a:lnTo>
                    <a:pt x="3183" y="30427"/>
                  </a:lnTo>
                  <a:cubicBezTo>
                    <a:pt x="3233" y="30452"/>
                    <a:pt x="3309" y="30477"/>
                    <a:pt x="3359" y="30527"/>
                  </a:cubicBezTo>
                  <a:cubicBezTo>
                    <a:pt x="3409" y="30553"/>
                    <a:pt x="3484" y="30578"/>
                    <a:pt x="3534" y="30603"/>
                  </a:cubicBezTo>
                  <a:lnTo>
                    <a:pt x="3609" y="30653"/>
                  </a:lnTo>
                  <a:cubicBezTo>
                    <a:pt x="3684" y="30678"/>
                    <a:pt x="3735" y="30703"/>
                    <a:pt x="3810" y="30728"/>
                  </a:cubicBezTo>
                  <a:cubicBezTo>
                    <a:pt x="3860" y="30753"/>
                    <a:pt x="3910" y="30778"/>
                    <a:pt x="3985" y="30803"/>
                  </a:cubicBezTo>
                  <a:lnTo>
                    <a:pt x="4060" y="30828"/>
                  </a:lnTo>
                  <a:cubicBezTo>
                    <a:pt x="4111" y="30878"/>
                    <a:pt x="4186" y="30903"/>
                    <a:pt x="4261" y="30928"/>
                  </a:cubicBezTo>
                  <a:cubicBezTo>
                    <a:pt x="4311" y="30954"/>
                    <a:pt x="4386" y="30954"/>
                    <a:pt x="4436" y="30979"/>
                  </a:cubicBezTo>
                  <a:cubicBezTo>
                    <a:pt x="4436" y="30979"/>
                    <a:pt x="4662" y="31054"/>
                    <a:pt x="4737" y="31079"/>
                  </a:cubicBezTo>
                  <a:cubicBezTo>
                    <a:pt x="4787" y="31104"/>
                    <a:pt x="4862" y="31129"/>
                    <a:pt x="4913" y="31129"/>
                  </a:cubicBezTo>
                  <a:cubicBezTo>
                    <a:pt x="4913" y="31129"/>
                    <a:pt x="5138" y="31204"/>
                    <a:pt x="5213" y="31229"/>
                  </a:cubicBezTo>
                  <a:cubicBezTo>
                    <a:pt x="5288" y="31229"/>
                    <a:pt x="5364" y="31254"/>
                    <a:pt x="5464" y="31279"/>
                  </a:cubicBezTo>
                  <a:cubicBezTo>
                    <a:pt x="5539" y="31304"/>
                    <a:pt x="5614" y="31304"/>
                    <a:pt x="5715" y="31329"/>
                  </a:cubicBezTo>
                  <a:cubicBezTo>
                    <a:pt x="5790" y="31355"/>
                    <a:pt x="5840" y="31355"/>
                    <a:pt x="5915" y="31380"/>
                  </a:cubicBezTo>
                  <a:lnTo>
                    <a:pt x="6216" y="31430"/>
                  </a:lnTo>
                  <a:lnTo>
                    <a:pt x="6717" y="31505"/>
                  </a:lnTo>
                  <a:cubicBezTo>
                    <a:pt x="6817" y="31530"/>
                    <a:pt x="6892" y="31530"/>
                    <a:pt x="6993" y="31555"/>
                  </a:cubicBezTo>
                  <a:lnTo>
                    <a:pt x="7268" y="31580"/>
                  </a:lnTo>
                  <a:lnTo>
                    <a:pt x="7795" y="31630"/>
                  </a:lnTo>
                  <a:lnTo>
                    <a:pt x="8346" y="31680"/>
                  </a:lnTo>
                  <a:lnTo>
                    <a:pt x="8898" y="31705"/>
                  </a:lnTo>
                  <a:lnTo>
                    <a:pt x="9173" y="31705"/>
                  </a:lnTo>
                  <a:lnTo>
                    <a:pt x="9750" y="31730"/>
                  </a:lnTo>
                  <a:lnTo>
                    <a:pt x="10326" y="31756"/>
                  </a:lnTo>
                  <a:lnTo>
                    <a:pt x="13910" y="31756"/>
                  </a:lnTo>
                  <a:cubicBezTo>
                    <a:pt x="17444" y="31756"/>
                    <a:pt x="20101" y="31705"/>
                    <a:pt x="22231" y="30828"/>
                  </a:cubicBezTo>
                  <a:cubicBezTo>
                    <a:pt x="24913" y="29725"/>
                    <a:pt x="26216" y="27520"/>
                    <a:pt x="26216" y="24111"/>
                  </a:cubicBezTo>
                  <a:cubicBezTo>
                    <a:pt x="26216" y="19625"/>
                    <a:pt x="23810" y="12783"/>
                    <a:pt x="19750" y="8723"/>
                  </a:cubicBezTo>
                  <a:cubicBezTo>
                    <a:pt x="19700" y="8522"/>
                    <a:pt x="19599" y="8322"/>
                    <a:pt x="19474" y="8171"/>
                  </a:cubicBezTo>
                  <a:cubicBezTo>
                    <a:pt x="19223" y="7871"/>
                    <a:pt x="18898" y="7670"/>
                    <a:pt x="18547" y="7620"/>
                  </a:cubicBezTo>
                  <a:lnTo>
                    <a:pt x="20376" y="2307"/>
                  </a:lnTo>
                  <a:cubicBezTo>
                    <a:pt x="20527" y="1906"/>
                    <a:pt x="20451" y="1430"/>
                    <a:pt x="20151" y="1104"/>
                  </a:cubicBezTo>
                  <a:cubicBezTo>
                    <a:pt x="19925" y="803"/>
                    <a:pt x="19574" y="653"/>
                    <a:pt x="19198" y="653"/>
                  </a:cubicBezTo>
                  <a:cubicBezTo>
                    <a:pt x="19123" y="653"/>
                    <a:pt x="19073" y="653"/>
                    <a:pt x="18998" y="678"/>
                  </a:cubicBezTo>
                  <a:lnTo>
                    <a:pt x="15614" y="1229"/>
                  </a:lnTo>
                  <a:lnTo>
                    <a:pt x="13735" y="151"/>
                  </a:lnTo>
                  <a:cubicBezTo>
                    <a:pt x="13534" y="51"/>
                    <a:pt x="13334" y="1"/>
                    <a:pt x="13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174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1835665">
              <a:off x="307355" y="172943"/>
              <a:ext cx="717532" cy="885158"/>
            </a:xfrm>
            <a:custGeom>
              <a:avLst/>
              <a:gdLst/>
              <a:ahLst/>
              <a:cxnLst/>
              <a:rect l="l" t="t" r="r" b="b"/>
              <a:pathLst>
                <a:path w="23710" h="29249" extrusionOk="0">
                  <a:moveTo>
                    <a:pt x="11855" y="0"/>
                  </a:moveTo>
                  <a:lnTo>
                    <a:pt x="9599" y="1278"/>
                  </a:lnTo>
                  <a:lnTo>
                    <a:pt x="5765" y="652"/>
                  </a:lnTo>
                  <a:lnTo>
                    <a:pt x="7920" y="6842"/>
                  </a:lnTo>
                  <a:cubicBezTo>
                    <a:pt x="3309" y="9900"/>
                    <a:pt x="0" y="17669"/>
                    <a:pt x="0" y="22857"/>
                  </a:cubicBezTo>
                  <a:cubicBezTo>
                    <a:pt x="0" y="29111"/>
                    <a:pt x="4857" y="29249"/>
                    <a:pt x="11000" y="29249"/>
                  </a:cubicBezTo>
                  <a:cubicBezTo>
                    <a:pt x="11282" y="29249"/>
                    <a:pt x="11568" y="29248"/>
                    <a:pt x="11855" y="29248"/>
                  </a:cubicBezTo>
                  <a:lnTo>
                    <a:pt x="11855" y="29248"/>
                  </a:lnTo>
                  <a:cubicBezTo>
                    <a:pt x="12143" y="29248"/>
                    <a:pt x="12428" y="29249"/>
                    <a:pt x="12710" y="29249"/>
                  </a:cubicBezTo>
                  <a:cubicBezTo>
                    <a:pt x="18853" y="29249"/>
                    <a:pt x="23710" y="29111"/>
                    <a:pt x="23710" y="22857"/>
                  </a:cubicBezTo>
                  <a:cubicBezTo>
                    <a:pt x="23710" y="17669"/>
                    <a:pt x="20401" y="9900"/>
                    <a:pt x="15790" y="6842"/>
                  </a:cubicBezTo>
                  <a:lnTo>
                    <a:pt x="17945" y="652"/>
                  </a:lnTo>
                  <a:lnTo>
                    <a:pt x="17945" y="652"/>
                  </a:lnTo>
                  <a:lnTo>
                    <a:pt x="14111" y="1278"/>
                  </a:lnTo>
                  <a:lnTo>
                    <a:pt x="1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1835665">
              <a:off x="333763" y="269494"/>
              <a:ext cx="351957" cy="881375"/>
            </a:xfrm>
            <a:custGeom>
              <a:avLst/>
              <a:gdLst/>
              <a:ahLst/>
              <a:cxnLst/>
              <a:rect l="l" t="t" r="r" b="b"/>
              <a:pathLst>
                <a:path w="11630" h="29124" extrusionOk="0">
                  <a:moveTo>
                    <a:pt x="11630" y="0"/>
                  </a:moveTo>
                  <a:lnTo>
                    <a:pt x="9599" y="1153"/>
                  </a:lnTo>
                  <a:lnTo>
                    <a:pt x="5765" y="527"/>
                  </a:lnTo>
                  <a:lnTo>
                    <a:pt x="7920" y="6717"/>
                  </a:lnTo>
                  <a:cubicBezTo>
                    <a:pt x="3309" y="9775"/>
                    <a:pt x="0" y="17544"/>
                    <a:pt x="0" y="22732"/>
                  </a:cubicBezTo>
                  <a:cubicBezTo>
                    <a:pt x="0" y="29052"/>
                    <a:pt x="4955" y="29123"/>
                    <a:pt x="11192" y="29123"/>
                  </a:cubicBezTo>
                  <a:cubicBezTo>
                    <a:pt x="11337" y="29123"/>
                    <a:pt x="11483" y="29123"/>
                    <a:pt x="11630" y="29123"/>
                  </a:cubicBezTo>
                  <a:lnTo>
                    <a:pt x="11630" y="29123"/>
                  </a:lnTo>
                  <a:lnTo>
                    <a:pt x="11630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 rot="-1835665">
              <a:off x="642312" y="567858"/>
              <a:ext cx="152494" cy="333769"/>
            </a:xfrm>
            <a:custGeom>
              <a:avLst/>
              <a:gdLst/>
              <a:ahLst/>
              <a:cxnLst/>
              <a:rect l="l" t="t" r="r" b="b"/>
              <a:pathLst>
                <a:path w="5039" h="11029" extrusionOk="0">
                  <a:moveTo>
                    <a:pt x="2156" y="1"/>
                  </a:moveTo>
                  <a:lnTo>
                    <a:pt x="2156" y="1354"/>
                  </a:lnTo>
                  <a:cubicBezTo>
                    <a:pt x="903" y="1555"/>
                    <a:pt x="126" y="2407"/>
                    <a:pt x="126" y="3535"/>
                  </a:cubicBezTo>
                  <a:cubicBezTo>
                    <a:pt x="126" y="4687"/>
                    <a:pt x="953" y="5314"/>
                    <a:pt x="2331" y="5840"/>
                  </a:cubicBezTo>
                  <a:cubicBezTo>
                    <a:pt x="3334" y="6241"/>
                    <a:pt x="3860" y="6717"/>
                    <a:pt x="3860" y="7444"/>
                  </a:cubicBezTo>
                  <a:cubicBezTo>
                    <a:pt x="3860" y="8221"/>
                    <a:pt x="3209" y="8773"/>
                    <a:pt x="2256" y="8773"/>
                  </a:cubicBezTo>
                  <a:cubicBezTo>
                    <a:pt x="1504" y="8773"/>
                    <a:pt x="802" y="8522"/>
                    <a:pt x="326" y="8196"/>
                  </a:cubicBezTo>
                  <a:lnTo>
                    <a:pt x="0" y="9098"/>
                  </a:lnTo>
                  <a:cubicBezTo>
                    <a:pt x="477" y="9424"/>
                    <a:pt x="1279" y="9675"/>
                    <a:pt x="2056" y="9675"/>
                  </a:cubicBezTo>
                  <a:lnTo>
                    <a:pt x="2056" y="11028"/>
                  </a:lnTo>
                  <a:lnTo>
                    <a:pt x="2908" y="11028"/>
                  </a:lnTo>
                  <a:lnTo>
                    <a:pt x="2908" y="9650"/>
                  </a:lnTo>
                  <a:cubicBezTo>
                    <a:pt x="4286" y="9424"/>
                    <a:pt x="5038" y="8422"/>
                    <a:pt x="5038" y="7344"/>
                  </a:cubicBezTo>
                  <a:cubicBezTo>
                    <a:pt x="5038" y="6166"/>
                    <a:pt x="4336" y="5464"/>
                    <a:pt x="2933" y="4888"/>
                  </a:cubicBezTo>
                  <a:cubicBezTo>
                    <a:pt x="1780" y="4412"/>
                    <a:pt x="1279" y="4061"/>
                    <a:pt x="1279" y="3359"/>
                  </a:cubicBezTo>
                  <a:cubicBezTo>
                    <a:pt x="1279" y="2833"/>
                    <a:pt x="1655" y="2206"/>
                    <a:pt x="2707" y="2206"/>
                  </a:cubicBezTo>
                  <a:cubicBezTo>
                    <a:pt x="3559" y="2206"/>
                    <a:pt x="4111" y="2507"/>
                    <a:pt x="4386" y="2657"/>
                  </a:cubicBezTo>
                  <a:lnTo>
                    <a:pt x="4737" y="1780"/>
                  </a:lnTo>
                  <a:cubicBezTo>
                    <a:pt x="4336" y="1555"/>
                    <a:pt x="3785" y="1329"/>
                    <a:pt x="2983" y="1304"/>
                  </a:cubicBezTo>
                  <a:lnTo>
                    <a:pt x="29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 rot="-1835665">
              <a:off x="392132" y="411642"/>
              <a:ext cx="292036" cy="47906"/>
            </a:xfrm>
            <a:custGeom>
              <a:avLst/>
              <a:gdLst/>
              <a:ahLst/>
              <a:cxnLst/>
              <a:rect l="l" t="t" r="r" b="b"/>
              <a:pathLst>
                <a:path w="9650" h="1583" extrusionOk="0">
                  <a:moveTo>
                    <a:pt x="9387" y="0"/>
                  </a:moveTo>
                  <a:cubicBezTo>
                    <a:pt x="9375" y="0"/>
                    <a:pt x="9362" y="1"/>
                    <a:pt x="9349" y="4"/>
                  </a:cubicBezTo>
                  <a:lnTo>
                    <a:pt x="251" y="1031"/>
                  </a:lnTo>
                  <a:cubicBezTo>
                    <a:pt x="101" y="1031"/>
                    <a:pt x="0" y="1182"/>
                    <a:pt x="0" y="1332"/>
                  </a:cubicBezTo>
                  <a:cubicBezTo>
                    <a:pt x="26" y="1457"/>
                    <a:pt x="151" y="1583"/>
                    <a:pt x="276" y="1583"/>
                  </a:cubicBezTo>
                  <a:lnTo>
                    <a:pt x="301" y="1583"/>
                  </a:lnTo>
                  <a:lnTo>
                    <a:pt x="9399" y="555"/>
                  </a:lnTo>
                  <a:cubicBezTo>
                    <a:pt x="9549" y="530"/>
                    <a:pt x="9650" y="405"/>
                    <a:pt x="9650" y="254"/>
                  </a:cubicBezTo>
                  <a:cubicBezTo>
                    <a:pt x="9627" y="117"/>
                    <a:pt x="9520" y="0"/>
                    <a:pt x="9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-1835665">
              <a:off x="424062" y="392507"/>
              <a:ext cx="292793" cy="47936"/>
            </a:xfrm>
            <a:custGeom>
              <a:avLst/>
              <a:gdLst/>
              <a:ahLst/>
              <a:cxnLst/>
              <a:rect l="l" t="t" r="r" b="b"/>
              <a:pathLst>
                <a:path w="9675" h="1584" extrusionOk="0">
                  <a:moveTo>
                    <a:pt x="281" y="1"/>
                  </a:moveTo>
                  <a:cubicBezTo>
                    <a:pt x="151" y="1"/>
                    <a:pt x="48" y="95"/>
                    <a:pt x="26" y="230"/>
                  </a:cubicBezTo>
                  <a:cubicBezTo>
                    <a:pt x="1" y="381"/>
                    <a:pt x="126" y="531"/>
                    <a:pt x="276" y="531"/>
                  </a:cubicBezTo>
                  <a:lnTo>
                    <a:pt x="9349" y="1584"/>
                  </a:lnTo>
                  <a:lnTo>
                    <a:pt x="9374" y="1584"/>
                  </a:lnTo>
                  <a:cubicBezTo>
                    <a:pt x="9524" y="1584"/>
                    <a:pt x="9625" y="1458"/>
                    <a:pt x="9650" y="1333"/>
                  </a:cubicBezTo>
                  <a:cubicBezTo>
                    <a:pt x="9675" y="1183"/>
                    <a:pt x="9549" y="1032"/>
                    <a:pt x="9399" y="1032"/>
                  </a:cubicBezTo>
                  <a:lnTo>
                    <a:pt x="326" y="5"/>
                  </a:lnTo>
                  <a:cubicBezTo>
                    <a:pt x="311" y="2"/>
                    <a:pt x="296" y="1"/>
                    <a:pt x="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8"/>
          <p:cNvGrpSpPr/>
          <p:nvPr/>
        </p:nvGrpSpPr>
        <p:grpSpPr>
          <a:xfrm rot="928138" flipH="1">
            <a:off x="365909" y="2204688"/>
            <a:ext cx="694388" cy="367520"/>
            <a:chOff x="6679875" y="343900"/>
            <a:chExt cx="738750" cy="391000"/>
          </a:xfrm>
        </p:grpSpPr>
        <p:sp>
          <p:nvSpPr>
            <p:cNvPr id="210" name="Google Shape;210;p8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8"/>
          <p:cNvGrpSpPr/>
          <p:nvPr/>
        </p:nvGrpSpPr>
        <p:grpSpPr>
          <a:xfrm rot="976965" flipH="1">
            <a:off x="7739568" y="587592"/>
            <a:ext cx="1138270" cy="983798"/>
            <a:chOff x="3230725" y="1844650"/>
            <a:chExt cx="678600" cy="586475"/>
          </a:xfrm>
        </p:grpSpPr>
        <p:sp>
          <p:nvSpPr>
            <p:cNvPr id="221" name="Google Shape;221;p8"/>
            <p:cNvSpPr/>
            <p:nvPr/>
          </p:nvSpPr>
          <p:spPr>
            <a:xfrm>
              <a:off x="3230725" y="1844650"/>
              <a:ext cx="678600" cy="586475"/>
            </a:xfrm>
            <a:custGeom>
              <a:avLst/>
              <a:gdLst/>
              <a:ahLst/>
              <a:cxnLst/>
              <a:rect l="l" t="t" r="r" b="b"/>
              <a:pathLst>
                <a:path w="27144" h="23459" extrusionOk="0">
                  <a:moveTo>
                    <a:pt x="13259" y="0"/>
                  </a:moveTo>
                  <a:cubicBezTo>
                    <a:pt x="12106" y="0"/>
                    <a:pt x="11103" y="677"/>
                    <a:pt x="10652" y="1704"/>
                  </a:cubicBezTo>
                  <a:lnTo>
                    <a:pt x="4061" y="1704"/>
                  </a:lnTo>
                  <a:cubicBezTo>
                    <a:pt x="3660" y="1253"/>
                    <a:pt x="3083" y="1003"/>
                    <a:pt x="2482" y="1003"/>
                  </a:cubicBezTo>
                  <a:cubicBezTo>
                    <a:pt x="1279" y="1003"/>
                    <a:pt x="326" y="1955"/>
                    <a:pt x="326" y="3158"/>
                  </a:cubicBezTo>
                  <a:cubicBezTo>
                    <a:pt x="326" y="4336"/>
                    <a:pt x="1279" y="5313"/>
                    <a:pt x="2482" y="5313"/>
                  </a:cubicBezTo>
                  <a:cubicBezTo>
                    <a:pt x="2632" y="5313"/>
                    <a:pt x="2782" y="5288"/>
                    <a:pt x="2933" y="5263"/>
                  </a:cubicBezTo>
                  <a:lnTo>
                    <a:pt x="2933" y="5263"/>
                  </a:lnTo>
                  <a:lnTo>
                    <a:pt x="978" y="10602"/>
                  </a:lnTo>
                  <a:lnTo>
                    <a:pt x="777" y="10602"/>
                  </a:lnTo>
                  <a:cubicBezTo>
                    <a:pt x="351" y="10627"/>
                    <a:pt x="26" y="10952"/>
                    <a:pt x="26" y="11379"/>
                  </a:cubicBezTo>
                  <a:lnTo>
                    <a:pt x="26" y="11429"/>
                  </a:lnTo>
                  <a:cubicBezTo>
                    <a:pt x="0" y="11479"/>
                    <a:pt x="0" y="11554"/>
                    <a:pt x="0" y="11629"/>
                  </a:cubicBezTo>
                  <a:cubicBezTo>
                    <a:pt x="101" y="14060"/>
                    <a:pt x="2281" y="15990"/>
                    <a:pt x="4988" y="15990"/>
                  </a:cubicBezTo>
                  <a:lnTo>
                    <a:pt x="5188" y="15990"/>
                  </a:lnTo>
                  <a:cubicBezTo>
                    <a:pt x="7970" y="15890"/>
                    <a:pt x="10151" y="13785"/>
                    <a:pt x="10076" y="11278"/>
                  </a:cubicBezTo>
                  <a:cubicBezTo>
                    <a:pt x="10051" y="11203"/>
                    <a:pt x="10051" y="11153"/>
                    <a:pt x="10051" y="11078"/>
                  </a:cubicBezTo>
                  <a:lnTo>
                    <a:pt x="10051" y="11028"/>
                  </a:lnTo>
                  <a:cubicBezTo>
                    <a:pt x="10001" y="10627"/>
                    <a:pt x="9675" y="10326"/>
                    <a:pt x="9249" y="10326"/>
                  </a:cubicBezTo>
                  <a:lnTo>
                    <a:pt x="8998" y="10326"/>
                  </a:lnTo>
                  <a:lnTo>
                    <a:pt x="6918" y="4586"/>
                  </a:lnTo>
                  <a:lnTo>
                    <a:pt x="10978" y="4586"/>
                  </a:lnTo>
                  <a:cubicBezTo>
                    <a:pt x="11229" y="4912"/>
                    <a:pt x="11529" y="5188"/>
                    <a:pt x="11880" y="5363"/>
                  </a:cubicBezTo>
                  <a:lnTo>
                    <a:pt x="11880" y="18020"/>
                  </a:lnTo>
                  <a:cubicBezTo>
                    <a:pt x="10677" y="18496"/>
                    <a:pt x="9775" y="19574"/>
                    <a:pt x="9549" y="20877"/>
                  </a:cubicBezTo>
                  <a:cubicBezTo>
                    <a:pt x="9098" y="21078"/>
                    <a:pt x="8772" y="21554"/>
                    <a:pt x="8772" y="22105"/>
                  </a:cubicBezTo>
                  <a:cubicBezTo>
                    <a:pt x="8772" y="22832"/>
                    <a:pt x="9374" y="23459"/>
                    <a:pt x="10126" y="23459"/>
                  </a:cubicBezTo>
                  <a:lnTo>
                    <a:pt x="16366" y="23459"/>
                  </a:lnTo>
                  <a:cubicBezTo>
                    <a:pt x="17118" y="23459"/>
                    <a:pt x="17720" y="22832"/>
                    <a:pt x="17720" y="22105"/>
                  </a:cubicBezTo>
                  <a:cubicBezTo>
                    <a:pt x="17720" y="21554"/>
                    <a:pt x="17419" y="21078"/>
                    <a:pt x="16943" y="20877"/>
                  </a:cubicBezTo>
                  <a:cubicBezTo>
                    <a:pt x="16717" y="19574"/>
                    <a:pt x="15840" y="18496"/>
                    <a:pt x="14612" y="18020"/>
                  </a:cubicBezTo>
                  <a:lnTo>
                    <a:pt x="14612" y="5363"/>
                  </a:lnTo>
                  <a:cubicBezTo>
                    <a:pt x="14963" y="5188"/>
                    <a:pt x="15264" y="4912"/>
                    <a:pt x="15514" y="4586"/>
                  </a:cubicBezTo>
                  <a:lnTo>
                    <a:pt x="20201" y="4586"/>
                  </a:lnTo>
                  <a:lnTo>
                    <a:pt x="18046" y="10602"/>
                  </a:lnTo>
                  <a:lnTo>
                    <a:pt x="17820" y="10602"/>
                  </a:lnTo>
                  <a:cubicBezTo>
                    <a:pt x="17419" y="10627"/>
                    <a:pt x="17068" y="10952"/>
                    <a:pt x="17068" y="11379"/>
                  </a:cubicBezTo>
                  <a:lnTo>
                    <a:pt x="17068" y="11429"/>
                  </a:lnTo>
                  <a:cubicBezTo>
                    <a:pt x="17068" y="11479"/>
                    <a:pt x="17068" y="11554"/>
                    <a:pt x="17068" y="11629"/>
                  </a:cubicBezTo>
                  <a:cubicBezTo>
                    <a:pt x="17143" y="14060"/>
                    <a:pt x="19324" y="15990"/>
                    <a:pt x="22056" y="15990"/>
                  </a:cubicBezTo>
                  <a:lnTo>
                    <a:pt x="22231" y="15990"/>
                  </a:lnTo>
                  <a:cubicBezTo>
                    <a:pt x="23559" y="15940"/>
                    <a:pt x="24788" y="15439"/>
                    <a:pt x="25715" y="14561"/>
                  </a:cubicBezTo>
                  <a:cubicBezTo>
                    <a:pt x="26667" y="13684"/>
                    <a:pt x="27143" y="12506"/>
                    <a:pt x="27118" y="11278"/>
                  </a:cubicBezTo>
                  <a:cubicBezTo>
                    <a:pt x="27118" y="11203"/>
                    <a:pt x="27093" y="11153"/>
                    <a:pt x="27093" y="11078"/>
                  </a:cubicBezTo>
                  <a:lnTo>
                    <a:pt x="27093" y="11028"/>
                  </a:lnTo>
                  <a:cubicBezTo>
                    <a:pt x="27043" y="10627"/>
                    <a:pt x="26717" y="10326"/>
                    <a:pt x="26316" y="10326"/>
                  </a:cubicBezTo>
                  <a:lnTo>
                    <a:pt x="26041" y="10326"/>
                  </a:lnTo>
                  <a:lnTo>
                    <a:pt x="24186" y="5238"/>
                  </a:lnTo>
                  <a:lnTo>
                    <a:pt x="24186" y="5238"/>
                  </a:lnTo>
                  <a:cubicBezTo>
                    <a:pt x="24361" y="5288"/>
                    <a:pt x="24537" y="5313"/>
                    <a:pt x="24712" y="5313"/>
                  </a:cubicBezTo>
                  <a:cubicBezTo>
                    <a:pt x="25890" y="5313"/>
                    <a:pt x="26868" y="4336"/>
                    <a:pt x="26868" y="3158"/>
                  </a:cubicBezTo>
                  <a:cubicBezTo>
                    <a:pt x="26868" y="1955"/>
                    <a:pt x="25890" y="1003"/>
                    <a:pt x="24712" y="1003"/>
                  </a:cubicBezTo>
                  <a:cubicBezTo>
                    <a:pt x="24086" y="1003"/>
                    <a:pt x="23509" y="1253"/>
                    <a:pt x="23108" y="1704"/>
                  </a:cubicBezTo>
                  <a:lnTo>
                    <a:pt x="15865" y="1704"/>
                  </a:lnTo>
                  <a:cubicBezTo>
                    <a:pt x="15414" y="677"/>
                    <a:pt x="14412" y="0"/>
                    <a:pt x="1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263300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3234" y="1"/>
                  </a:moveTo>
                  <a:lnTo>
                    <a:pt x="1" y="8848"/>
                  </a:lnTo>
                  <a:lnTo>
                    <a:pt x="527" y="9024"/>
                  </a:lnTo>
                  <a:lnTo>
                    <a:pt x="3735" y="1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356675" y="1923575"/>
              <a:ext cx="93375" cy="225600"/>
            </a:xfrm>
            <a:custGeom>
              <a:avLst/>
              <a:gdLst/>
              <a:ahLst/>
              <a:cxnLst/>
              <a:rect l="l" t="t" r="r" b="b"/>
              <a:pathLst>
                <a:path w="3735" h="9024" extrusionOk="0">
                  <a:moveTo>
                    <a:pt x="501" y="1"/>
                  </a:moveTo>
                  <a:lnTo>
                    <a:pt x="0" y="176"/>
                  </a:lnTo>
                  <a:lnTo>
                    <a:pt x="3208" y="9024"/>
                  </a:lnTo>
                  <a:lnTo>
                    <a:pt x="3734" y="884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3250775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47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5" y="4114"/>
                    <a:pt x="4206" y="4114"/>
                  </a:cubicBezTo>
                  <a:cubicBezTo>
                    <a:pt x="4258" y="4114"/>
                    <a:pt x="4310" y="4113"/>
                    <a:pt x="4361" y="4111"/>
                  </a:cubicBezTo>
                  <a:cubicBezTo>
                    <a:pt x="6717" y="4011"/>
                    <a:pt x="8547" y="2282"/>
                    <a:pt x="8472" y="201"/>
                  </a:cubicBezTo>
                  <a:cubicBezTo>
                    <a:pt x="8472" y="126"/>
                    <a:pt x="8472" y="76"/>
                    <a:pt x="8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690000" y="1923575"/>
              <a:ext cx="92750" cy="225600"/>
            </a:xfrm>
            <a:custGeom>
              <a:avLst/>
              <a:gdLst/>
              <a:ahLst/>
              <a:cxnLst/>
              <a:rect l="l" t="t" r="r" b="b"/>
              <a:pathLst>
                <a:path w="3710" h="9024" extrusionOk="0">
                  <a:moveTo>
                    <a:pt x="3209" y="1"/>
                  </a:moveTo>
                  <a:lnTo>
                    <a:pt x="0" y="8848"/>
                  </a:lnTo>
                  <a:lnTo>
                    <a:pt x="502" y="9024"/>
                  </a:lnTo>
                  <a:lnTo>
                    <a:pt x="3710" y="176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782725" y="1923575"/>
              <a:ext cx="93400" cy="225600"/>
            </a:xfrm>
            <a:custGeom>
              <a:avLst/>
              <a:gdLst/>
              <a:ahLst/>
              <a:cxnLst/>
              <a:rect l="l" t="t" r="r" b="b"/>
              <a:pathLst>
                <a:path w="3736" h="9024" extrusionOk="0">
                  <a:moveTo>
                    <a:pt x="527" y="1"/>
                  </a:moveTo>
                  <a:lnTo>
                    <a:pt x="1" y="176"/>
                  </a:lnTo>
                  <a:lnTo>
                    <a:pt x="3209" y="9024"/>
                  </a:lnTo>
                  <a:lnTo>
                    <a:pt x="3735" y="884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676850" y="2122200"/>
              <a:ext cx="213675" cy="102850"/>
            </a:xfrm>
            <a:custGeom>
              <a:avLst/>
              <a:gdLst/>
              <a:ahLst/>
              <a:cxnLst/>
              <a:rect l="l" t="t" r="r" b="b"/>
              <a:pathLst>
                <a:path w="8547" h="4114" extrusionOk="0">
                  <a:moveTo>
                    <a:pt x="8471" y="1"/>
                  </a:moveTo>
                  <a:lnTo>
                    <a:pt x="0" y="277"/>
                  </a:lnTo>
                  <a:cubicBezTo>
                    <a:pt x="0" y="352"/>
                    <a:pt x="0" y="427"/>
                    <a:pt x="0" y="502"/>
                  </a:cubicBezTo>
                  <a:cubicBezTo>
                    <a:pt x="74" y="2512"/>
                    <a:pt x="1944" y="4114"/>
                    <a:pt x="4206" y="4114"/>
                  </a:cubicBezTo>
                  <a:cubicBezTo>
                    <a:pt x="4258" y="4114"/>
                    <a:pt x="4309" y="4113"/>
                    <a:pt x="4361" y="4111"/>
                  </a:cubicBezTo>
                  <a:cubicBezTo>
                    <a:pt x="6717" y="4011"/>
                    <a:pt x="8547" y="2282"/>
                    <a:pt x="8471" y="201"/>
                  </a:cubicBezTo>
                  <a:cubicBezTo>
                    <a:pt x="8471" y="126"/>
                    <a:pt x="8471" y="76"/>
                    <a:pt x="8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292750" y="1906675"/>
              <a:ext cx="538875" cy="33225"/>
            </a:xfrm>
            <a:custGeom>
              <a:avLst/>
              <a:gdLst/>
              <a:ahLst/>
              <a:cxnLst/>
              <a:rect l="l" t="t" r="r" b="b"/>
              <a:pathLst>
                <a:path w="21555" h="1329" extrusionOk="0">
                  <a:moveTo>
                    <a:pt x="1" y="0"/>
                  </a:moveTo>
                  <a:lnTo>
                    <a:pt x="1" y="1329"/>
                  </a:lnTo>
                  <a:lnTo>
                    <a:pt x="21555" y="1329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258300" y="1889125"/>
              <a:ext cx="68325" cy="68325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79" y="0"/>
                  </a:moveTo>
                  <a:cubicBezTo>
                    <a:pt x="627" y="0"/>
                    <a:pt x="0" y="602"/>
                    <a:pt x="0" y="1379"/>
                  </a:cubicBezTo>
                  <a:cubicBezTo>
                    <a:pt x="0" y="2131"/>
                    <a:pt x="627" y="2732"/>
                    <a:pt x="1379" y="2732"/>
                  </a:cubicBezTo>
                  <a:cubicBezTo>
                    <a:pt x="2131" y="2732"/>
                    <a:pt x="2732" y="2131"/>
                    <a:pt x="2732" y="1379"/>
                  </a:cubicBezTo>
                  <a:cubicBezTo>
                    <a:pt x="2732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814050" y="1889125"/>
              <a:ext cx="68950" cy="68325"/>
            </a:xfrm>
            <a:custGeom>
              <a:avLst/>
              <a:gdLst/>
              <a:ahLst/>
              <a:cxnLst/>
              <a:rect l="l" t="t" r="r" b="b"/>
              <a:pathLst>
                <a:path w="2758" h="2733" extrusionOk="0">
                  <a:moveTo>
                    <a:pt x="1379" y="0"/>
                  </a:moveTo>
                  <a:cubicBezTo>
                    <a:pt x="627" y="0"/>
                    <a:pt x="1" y="602"/>
                    <a:pt x="1" y="1379"/>
                  </a:cubicBezTo>
                  <a:cubicBezTo>
                    <a:pt x="1" y="2131"/>
                    <a:pt x="627" y="2732"/>
                    <a:pt x="1379" y="2732"/>
                  </a:cubicBezTo>
                  <a:cubicBezTo>
                    <a:pt x="2131" y="2732"/>
                    <a:pt x="2758" y="2131"/>
                    <a:pt x="2758" y="1379"/>
                  </a:cubicBezTo>
                  <a:cubicBezTo>
                    <a:pt x="2758" y="602"/>
                    <a:pt x="2131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547775" y="1923575"/>
              <a:ext cx="28850" cy="432375"/>
            </a:xfrm>
            <a:custGeom>
              <a:avLst/>
              <a:gdLst/>
              <a:ahLst/>
              <a:cxnLst/>
              <a:rect l="l" t="t" r="r" b="b"/>
              <a:pathLst>
                <a:path w="1154" h="17295" extrusionOk="0">
                  <a:moveTo>
                    <a:pt x="0" y="1"/>
                  </a:moveTo>
                  <a:lnTo>
                    <a:pt x="0" y="17294"/>
                  </a:lnTo>
                  <a:lnTo>
                    <a:pt x="1153" y="17294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510175" y="1864050"/>
              <a:ext cx="103400" cy="104050"/>
            </a:xfrm>
            <a:custGeom>
              <a:avLst/>
              <a:gdLst/>
              <a:ahLst/>
              <a:cxnLst/>
              <a:rect l="l" t="t" r="r" b="b"/>
              <a:pathLst>
                <a:path w="4136" h="4162" extrusionOk="0">
                  <a:moveTo>
                    <a:pt x="2081" y="1"/>
                  </a:moveTo>
                  <a:cubicBezTo>
                    <a:pt x="928" y="1"/>
                    <a:pt x="0" y="928"/>
                    <a:pt x="0" y="2081"/>
                  </a:cubicBezTo>
                  <a:cubicBezTo>
                    <a:pt x="0" y="3234"/>
                    <a:pt x="928" y="4161"/>
                    <a:pt x="2081" y="4161"/>
                  </a:cubicBezTo>
                  <a:cubicBezTo>
                    <a:pt x="3208" y="4161"/>
                    <a:pt x="4136" y="3234"/>
                    <a:pt x="4136" y="2081"/>
                  </a:cubicBezTo>
                  <a:cubicBezTo>
                    <a:pt x="4136" y="928"/>
                    <a:pt x="3208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3487625" y="2308300"/>
              <a:ext cx="148525" cy="74575"/>
            </a:xfrm>
            <a:custGeom>
              <a:avLst/>
              <a:gdLst/>
              <a:ahLst/>
              <a:cxnLst/>
              <a:rect l="l" t="t" r="r" b="b"/>
              <a:pathLst>
                <a:path w="5941" h="2983" extrusionOk="0">
                  <a:moveTo>
                    <a:pt x="2983" y="0"/>
                  </a:moveTo>
                  <a:cubicBezTo>
                    <a:pt x="1329" y="0"/>
                    <a:pt x="0" y="1329"/>
                    <a:pt x="0" y="2983"/>
                  </a:cubicBezTo>
                  <a:lnTo>
                    <a:pt x="5940" y="2983"/>
                  </a:lnTo>
                  <a:cubicBezTo>
                    <a:pt x="5940" y="1329"/>
                    <a:pt x="4612" y="0"/>
                    <a:pt x="2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470075" y="2382850"/>
              <a:ext cx="184225" cy="28225"/>
            </a:xfrm>
            <a:custGeom>
              <a:avLst/>
              <a:gdLst/>
              <a:ahLst/>
              <a:cxnLst/>
              <a:rect l="l" t="t" r="r" b="b"/>
              <a:pathLst>
                <a:path w="7369" h="1129" extrusionOk="0">
                  <a:moveTo>
                    <a:pt x="552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lnTo>
                    <a:pt x="6792" y="1129"/>
                  </a:lnTo>
                  <a:cubicBezTo>
                    <a:pt x="7118" y="1129"/>
                    <a:pt x="7369" y="878"/>
                    <a:pt x="7369" y="577"/>
                  </a:cubicBezTo>
                  <a:cubicBezTo>
                    <a:pt x="7369" y="252"/>
                    <a:pt x="7118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532100" y="1886000"/>
              <a:ext cx="60175" cy="60175"/>
            </a:xfrm>
            <a:custGeom>
              <a:avLst/>
              <a:gdLst/>
              <a:ahLst/>
              <a:cxnLst/>
              <a:rect l="l" t="t" r="r" b="b"/>
              <a:pathLst>
                <a:path w="2407" h="2407" extrusionOk="0">
                  <a:moveTo>
                    <a:pt x="1204" y="0"/>
                  </a:moveTo>
                  <a:cubicBezTo>
                    <a:pt x="527" y="0"/>
                    <a:pt x="1" y="552"/>
                    <a:pt x="1" y="1203"/>
                  </a:cubicBezTo>
                  <a:cubicBezTo>
                    <a:pt x="1" y="1880"/>
                    <a:pt x="527" y="2406"/>
                    <a:pt x="1204" y="2406"/>
                  </a:cubicBezTo>
                  <a:cubicBezTo>
                    <a:pt x="1855" y="2406"/>
                    <a:pt x="2407" y="1880"/>
                    <a:pt x="2407" y="1203"/>
                  </a:cubicBezTo>
                  <a:cubicBezTo>
                    <a:pt x="2407" y="552"/>
                    <a:pt x="1855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 rot="-335539" flipH="1">
            <a:off x="8083575" y="2337362"/>
            <a:ext cx="694406" cy="367530"/>
            <a:chOff x="6679875" y="343900"/>
            <a:chExt cx="738750" cy="391000"/>
          </a:xfrm>
        </p:grpSpPr>
        <p:sp>
          <p:nvSpPr>
            <p:cNvPr id="237" name="Google Shape;237;p8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36"/>
          <p:cNvGrpSpPr/>
          <p:nvPr/>
        </p:nvGrpSpPr>
        <p:grpSpPr>
          <a:xfrm rot="-2699726">
            <a:off x="164917" y="505298"/>
            <a:ext cx="1213121" cy="968825"/>
            <a:chOff x="1539600" y="3392275"/>
            <a:chExt cx="684875" cy="547000"/>
          </a:xfrm>
        </p:grpSpPr>
        <p:sp>
          <p:nvSpPr>
            <p:cNvPr id="956" name="Google Shape;956;p36"/>
            <p:cNvSpPr/>
            <p:nvPr/>
          </p:nvSpPr>
          <p:spPr>
            <a:xfrm>
              <a:off x="1539600" y="3392275"/>
              <a:ext cx="684875" cy="547000"/>
            </a:xfrm>
            <a:custGeom>
              <a:avLst/>
              <a:gdLst/>
              <a:ahLst/>
              <a:cxnLst/>
              <a:rect l="l" t="t" r="r" b="b"/>
              <a:pathLst>
                <a:path w="27395" h="21880" extrusionOk="0">
                  <a:moveTo>
                    <a:pt x="5941" y="7594"/>
                  </a:moveTo>
                  <a:cubicBezTo>
                    <a:pt x="6643" y="7594"/>
                    <a:pt x="7294" y="7870"/>
                    <a:pt x="7796" y="8321"/>
                  </a:cubicBezTo>
                  <a:lnTo>
                    <a:pt x="8247" y="8772"/>
                  </a:lnTo>
                  <a:cubicBezTo>
                    <a:pt x="9249" y="9825"/>
                    <a:pt x="9224" y="11529"/>
                    <a:pt x="8197" y="12557"/>
                  </a:cubicBezTo>
                  <a:cubicBezTo>
                    <a:pt x="7695" y="13058"/>
                    <a:pt x="7019" y="13334"/>
                    <a:pt x="6292" y="13334"/>
                  </a:cubicBezTo>
                  <a:cubicBezTo>
                    <a:pt x="5565" y="13334"/>
                    <a:pt x="4888" y="13058"/>
                    <a:pt x="4387" y="12557"/>
                  </a:cubicBezTo>
                  <a:cubicBezTo>
                    <a:pt x="4312" y="12481"/>
                    <a:pt x="4262" y="12431"/>
                    <a:pt x="4186" y="12381"/>
                  </a:cubicBezTo>
                  <a:cubicBezTo>
                    <a:pt x="4136" y="12331"/>
                    <a:pt x="4086" y="12256"/>
                    <a:pt x="4036" y="12206"/>
                  </a:cubicBezTo>
                  <a:cubicBezTo>
                    <a:pt x="2983" y="11153"/>
                    <a:pt x="2983" y="9424"/>
                    <a:pt x="4036" y="8371"/>
                  </a:cubicBezTo>
                  <a:cubicBezTo>
                    <a:pt x="4537" y="7870"/>
                    <a:pt x="5214" y="7594"/>
                    <a:pt x="5941" y="7594"/>
                  </a:cubicBezTo>
                  <a:close/>
                  <a:moveTo>
                    <a:pt x="21480" y="13233"/>
                  </a:moveTo>
                  <a:cubicBezTo>
                    <a:pt x="22933" y="13258"/>
                    <a:pt x="24136" y="14486"/>
                    <a:pt x="24136" y="15940"/>
                  </a:cubicBezTo>
                  <a:cubicBezTo>
                    <a:pt x="24136" y="17419"/>
                    <a:pt x="22908" y="18647"/>
                    <a:pt x="21430" y="18647"/>
                  </a:cubicBezTo>
                  <a:lnTo>
                    <a:pt x="20953" y="18647"/>
                  </a:lnTo>
                  <a:cubicBezTo>
                    <a:pt x="19450" y="18647"/>
                    <a:pt x="18247" y="17419"/>
                    <a:pt x="18247" y="15940"/>
                  </a:cubicBezTo>
                  <a:cubicBezTo>
                    <a:pt x="18247" y="14486"/>
                    <a:pt x="19425" y="13283"/>
                    <a:pt x="20878" y="13233"/>
                  </a:cubicBezTo>
                  <a:close/>
                  <a:moveTo>
                    <a:pt x="17946" y="0"/>
                  </a:moveTo>
                  <a:cubicBezTo>
                    <a:pt x="17796" y="0"/>
                    <a:pt x="17645" y="0"/>
                    <a:pt x="17495" y="25"/>
                  </a:cubicBezTo>
                  <a:cubicBezTo>
                    <a:pt x="17294" y="75"/>
                    <a:pt x="17069" y="150"/>
                    <a:pt x="16893" y="251"/>
                  </a:cubicBezTo>
                  <a:cubicBezTo>
                    <a:pt x="16643" y="176"/>
                    <a:pt x="16392" y="125"/>
                    <a:pt x="16141" y="125"/>
                  </a:cubicBezTo>
                  <a:cubicBezTo>
                    <a:pt x="15991" y="125"/>
                    <a:pt x="15841" y="150"/>
                    <a:pt x="15715" y="176"/>
                  </a:cubicBezTo>
                  <a:cubicBezTo>
                    <a:pt x="15264" y="251"/>
                    <a:pt x="14838" y="476"/>
                    <a:pt x="14512" y="777"/>
                  </a:cubicBezTo>
                  <a:cubicBezTo>
                    <a:pt x="14412" y="777"/>
                    <a:pt x="14312" y="802"/>
                    <a:pt x="14212" y="827"/>
                  </a:cubicBezTo>
                  <a:cubicBezTo>
                    <a:pt x="13760" y="902"/>
                    <a:pt x="13359" y="1128"/>
                    <a:pt x="13034" y="1429"/>
                  </a:cubicBezTo>
                  <a:lnTo>
                    <a:pt x="12908" y="1429"/>
                  </a:lnTo>
                  <a:cubicBezTo>
                    <a:pt x="12758" y="1429"/>
                    <a:pt x="12608" y="1429"/>
                    <a:pt x="12457" y="1479"/>
                  </a:cubicBezTo>
                  <a:cubicBezTo>
                    <a:pt x="11730" y="1604"/>
                    <a:pt x="11129" y="2080"/>
                    <a:pt x="10803" y="2732"/>
                  </a:cubicBezTo>
                  <a:cubicBezTo>
                    <a:pt x="10728" y="2757"/>
                    <a:pt x="10678" y="2782"/>
                    <a:pt x="10628" y="2807"/>
                  </a:cubicBezTo>
                  <a:cubicBezTo>
                    <a:pt x="10277" y="2481"/>
                    <a:pt x="9826" y="2306"/>
                    <a:pt x="9349" y="2306"/>
                  </a:cubicBezTo>
                  <a:cubicBezTo>
                    <a:pt x="8873" y="2306"/>
                    <a:pt x="8397" y="2506"/>
                    <a:pt x="8071" y="2832"/>
                  </a:cubicBezTo>
                  <a:lnTo>
                    <a:pt x="6542" y="4361"/>
                  </a:lnTo>
                  <a:cubicBezTo>
                    <a:pt x="6342" y="4361"/>
                    <a:pt x="6141" y="4336"/>
                    <a:pt x="5941" y="4336"/>
                  </a:cubicBezTo>
                  <a:cubicBezTo>
                    <a:pt x="4362" y="4336"/>
                    <a:pt x="2858" y="4963"/>
                    <a:pt x="1730" y="6090"/>
                  </a:cubicBezTo>
                  <a:cubicBezTo>
                    <a:pt x="602" y="7193"/>
                    <a:pt x="1" y="8697"/>
                    <a:pt x="1" y="10301"/>
                  </a:cubicBezTo>
                  <a:cubicBezTo>
                    <a:pt x="1" y="11880"/>
                    <a:pt x="602" y="13384"/>
                    <a:pt x="1730" y="14511"/>
                  </a:cubicBezTo>
                  <a:cubicBezTo>
                    <a:pt x="1780" y="14562"/>
                    <a:pt x="1856" y="14612"/>
                    <a:pt x="1906" y="14662"/>
                  </a:cubicBezTo>
                  <a:cubicBezTo>
                    <a:pt x="1956" y="14737"/>
                    <a:pt x="2006" y="14787"/>
                    <a:pt x="2081" y="14837"/>
                  </a:cubicBezTo>
                  <a:cubicBezTo>
                    <a:pt x="3209" y="15965"/>
                    <a:pt x="4688" y="16592"/>
                    <a:pt x="6292" y="16592"/>
                  </a:cubicBezTo>
                  <a:cubicBezTo>
                    <a:pt x="7871" y="16592"/>
                    <a:pt x="9374" y="15965"/>
                    <a:pt x="10502" y="14837"/>
                  </a:cubicBezTo>
                  <a:cubicBezTo>
                    <a:pt x="11755" y="13584"/>
                    <a:pt x="12382" y="11855"/>
                    <a:pt x="12207" y="10100"/>
                  </a:cubicBezTo>
                  <a:lnTo>
                    <a:pt x="13760" y="8547"/>
                  </a:lnTo>
                  <a:cubicBezTo>
                    <a:pt x="14111" y="8196"/>
                    <a:pt x="14312" y="7745"/>
                    <a:pt x="14312" y="7243"/>
                  </a:cubicBezTo>
                  <a:cubicBezTo>
                    <a:pt x="14312" y="6792"/>
                    <a:pt x="14136" y="6341"/>
                    <a:pt x="13836" y="6015"/>
                  </a:cubicBezTo>
                  <a:cubicBezTo>
                    <a:pt x="13836" y="5990"/>
                    <a:pt x="13836" y="5990"/>
                    <a:pt x="13836" y="5990"/>
                  </a:cubicBezTo>
                  <a:cubicBezTo>
                    <a:pt x="14111" y="5865"/>
                    <a:pt x="14337" y="5714"/>
                    <a:pt x="14537" y="5514"/>
                  </a:cubicBezTo>
                  <a:lnTo>
                    <a:pt x="14663" y="5514"/>
                  </a:lnTo>
                  <a:cubicBezTo>
                    <a:pt x="14813" y="5514"/>
                    <a:pt x="14963" y="5514"/>
                    <a:pt x="15114" y="5489"/>
                  </a:cubicBezTo>
                  <a:cubicBezTo>
                    <a:pt x="15565" y="5389"/>
                    <a:pt x="15966" y="5188"/>
                    <a:pt x="16292" y="4862"/>
                  </a:cubicBezTo>
                  <a:cubicBezTo>
                    <a:pt x="16392" y="4862"/>
                    <a:pt x="16492" y="4862"/>
                    <a:pt x="16593" y="4837"/>
                  </a:cubicBezTo>
                  <a:cubicBezTo>
                    <a:pt x="16818" y="4787"/>
                    <a:pt x="17019" y="4712"/>
                    <a:pt x="17219" y="4612"/>
                  </a:cubicBezTo>
                  <a:cubicBezTo>
                    <a:pt x="17269" y="4637"/>
                    <a:pt x="17344" y="4662"/>
                    <a:pt x="17395" y="4662"/>
                  </a:cubicBezTo>
                  <a:cubicBezTo>
                    <a:pt x="17570" y="4937"/>
                    <a:pt x="17796" y="5138"/>
                    <a:pt x="18071" y="5313"/>
                  </a:cubicBezTo>
                  <a:cubicBezTo>
                    <a:pt x="18146" y="5589"/>
                    <a:pt x="18247" y="5865"/>
                    <a:pt x="18422" y="6090"/>
                  </a:cubicBezTo>
                  <a:cubicBezTo>
                    <a:pt x="18397" y="6316"/>
                    <a:pt x="18422" y="6541"/>
                    <a:pt x="18447" y="6742"/>
                  </a:cubicBezTo>
                  <a:cubicBezTo>
                    <a:pt x="18497" y="6968"/>
                    <a:pt x="18573" y="7168"/>
                    <a:pt x="18673" y="7369"/>
                  </a:cubicBezTo>
                  <a:cubicBezTo>
                    <a:pt x="17821" y="7519"/>
                    <a:pt x="17169" y="8271"/>
                    <a:pt x="17169" y="9173"/>
                  </a:cubicBezTo>
                  <a:lnTo>
                    <a:pt x="17169" y="11328"/>
                  </a:lnTo>
                  <a:cubicBezTo>
                    <a:pt x="15791" y="12456"/>
                    <a:pt x="14989" y="14136"/>
                    <a:pt x="14989" y="15940"/>
                  </a:cubicBezTo>
                  <a:cubicBezTo>
                    <a:pt x="14989" y="19223"/>
                    <a:pt x="17670" y="21880"/>
                    <a:pt x="20953" y="21880"/>
                  </a:cubicBezTo>
                  <a:lnTo>
                    <a:pt x="21430" y="21880"/>
                  </a:lnTo>
                  <a:cubicBezTo>
                    <a:pt x="24713" y="21880"/>
                    <a:pt x="27395" y="19223"/>
                    <a:pt x="27395" y="15940"/>
                  </a:cubicBezTo>
                  <a:cubicBezTo>
                    <a:pt x="27395" y="14161"/>
                    <a:pt x="26593" y="12481"/>
                    <a:pt x="25239" y="11354"/>
                  </a:cubicBezTo>
                  <a:lnTo>
                    <a:pt x="25239" y="9173"/>
                  </a:lnTo>
                  <a:cubicBezTo>
                    <a:pt x="25239" y="8196"/>
                    <a:pt x="24462" y="7394"/>
                    <a:pt x="23485" y="7343"/>
                  </a:cubicBezTo>
                  <a:cubicBezTo>
                    <a:pt x="23410" y="7093"/>
                    <a:pt x="23284" y="6867"/>
                    <a:pt x="23134" y="6667"/>
                  </a:cubicBezTo>
                  <a:cubicBezTo>
                    <a:pt x="23184" y="6391"/>
                    <a:pt x="23184" y="6140"/>
                    <a:pt x="23134" y="5865"/>
                  </a:cubicBezTo>
                  <a:cubicBezTo>
                    <a:pt x="23059" y="5514"/>
                    <a:pt x="22933" y="5213"/>
                    <a:pt x="22733" y="4937"/>
                  </a:cubicBezTo>
                  <a:cubicBezTo>
                    <a:pt x="22733" y="4712"/>
                    <a:pt x="22733" y="4486"/>
                    <a:pt x="22683" y="4286"/>
                  </a:cubicBezTo>
                  <a:cubicBezTo>
                    <a:pt x="22557" y="3634"/>
                    <a:pt x="22182" y="3083"/>
                    <a:pt x="21630" y="2732"/>
                  </a:cubicBezTo>
                  <a:cubicBezTo>
                    <a:pt x="21430" y="1880"/>
                    <a:pt x="20753" y="1228"/>
                    <a:pt x="19901" y="1028"/>
                  </a:cubicBezTo>
                  <a:cubicBezTo>
                    <a:pt x="19475" y="376"/>
                    <a:pt x="18748" y="0"/>
                    <a:pt x="1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28575" dir="372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1980100" y="3435500"/>
              <a:ext cx="86475" cy="79575"/>
            </a:xfrm>
            <a:custGeom>
              <a:avLst/>
              <a:gdLst/>
              <a:ahLst/>
              <a:cxnLst/>
              <a:rect l="l" t="t" r="r" b="b"/>
              <a:pathLst>
                <a:path w="3459" h="3183" extrusionOk="0">
                  <a:moveTo>
                    <a:pt x="1715" y="511"/>
                  </a:moveTo>
                  <a:cubicBezTo>
                    <a:pt x="2220" y="511"/>
                    <a:pt x="2670" y="865"/>
                    <a:pt x="2782" y="1379"/>
                  </a:cubicBezTo>
                  <a:cubicBezTo>
                    <a:pt x="2882" y="1980"/>
                    <a:pt x="2506" y="2532"/>
                    <a:pt x="1930" y="2657"/>
                  </a:cubicBezTo>
                  <a:cubicBezTo>
                    <a:pt x="1867" y="2668"/>
                    <a:pt x="1805" y="2673"/>
                    <a:pt x="1743" y="2673"/>
                  </a:cubicBezTo>
                  <a:cubicBezTo>
                    <a:pt x="1234" y="2673"/>
                    <a:pt x="766" y="2319"/>
                    <a:pt x="677" y="1805"/>
                  </a:cubicBezTo>
                  <a:cubicBezTo>
                    <a:pt x="552" y="1203"/>
                    <a:pt x="927" y="652"/>
                    <a:pt x="1529" y="527"/>
                  </a:cubicBezTo>
                  <a:cubicBezTo>
                    <a:pt x="1592" y="516"/>
                    <a:pt x="1654" y="511"/>
                    <a:pt x="1715" y="511"/>
                  </a:cubicBezTo>
                  <a:close/>
                  <a:moveTo>
                    <a:pt x="1709" y="1"/>
                  </a:moveTo>
                  <a:cubicBezTo>
                    <a:pt x="1617" y="1"/>
                    <a:pt x="1523" y="9"/>
                    <a:pt x="1429" y="25"/>
                  </a:cubicBezTo>
                  <a:cubicBezTo>
                    <a:pt x="577" y="201"/>
                    <a:pt x="0" y="1028"/>
                    <a:pt x="150" y="1880"/>
                  </a:cubicBezTo>
                  <a:cubicBezTo>
                    <a:pt x="307" y="2660"/>
                    <a:pt x="978" y="3183"/>
                    <a:pt x="1742" y="3183"/>
                  </a:cubicBezTo>
                  <a:cubicBezTo>
                    <a:pt x="1837" y="3183"/>
                    <a:pt x="1933" y="3175"/>
                    <a:pt x="2030" y="3158"/>
                  </a:cubicBezTo>
                  <a:cubicBezTo>
                    <a:pt x="2882" y="2983"/>
                    <a:pt x="3459" y="2156"/>
                    <a:pt x="3283" y="1304"/>
                  </a:cubicBezTo>
                  <a:cubicBezTo>
                    <a:pt x="3127" y="523"/>
                    <a:pt x="2456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2005775" y="3470600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0" y="510"/>
                    <a:pt x="2668" y="865"/>
                    <a:pt x="2758" y="1378"/>
                  </a:cubicBezTo>
                  <a:cubicBezTo>
                    <a:pt x="2883" y="1980"/>
                    <a:pt x="2507" y="2531"/>
                    <a:pt x="1905" y="2657"/>
                  </a:cubicBezTo>
                  <a:cubicBezTo>
                    <a:pt x="1843" y="2667"/>
                    <a:pt x="1781" y="2673"/>
                    <a:pt x="1719" y="2673"/>
                  </a:cubicBezTo>
                  <a:cubicBezTo>
                    <a:pt x="1215" y="2673"/>
                    <a:pt x="764" y="2316"/>
                    <a:pt x="652" y="1779"/>
                  </a:cubicBezTo>
                  <a:cubicBezTo>
                    <a:pt x="552" y="1203"/>
                    <a:pt x="928" y="652"/>
                    <a:pt x="1504" y="526"/>
                  </a:cubicBezTo>
                  <a:cubicBezTo>
                    <a:pt x="1570" y="515"/>
                    <a:pt x="1635" y="510"/>
                    <a:pt x="1698" y="510"/>
                  </a:cubicBezTo>
                  <a:close/>
                  <a:moveTo>
                    <a:pt x="1693" y="0"/>
                  </a:moveTo>
                  <a:cubicBezTo>
                    <a:pt x="1598" y="0"/>
                    <a:pt x="1501" y="8"/>
                    <a:pt x="1404" y="25"/>
                  </a:cubicBezTo>
                  <a:cubicBezTo>
                    <a:pt x="552" y="200"/>
                    <a:pt x="1" y="1028"/>
                    <a:pt x="151" y="1880"/>
                  </a:cubicBezTo>
                  <a:cubicBezTo>
                    <a:pt x="307" y="2660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278"/>
                  </a:cubicBezTo>
                  <a:cubicBezTo>
                    <a:pt x="3128" y="520"/>
                    <a:pt x="2456" y="0"/>
                    <a:pt x="1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2016425" y="3510075"/>
              <a:ext cx="85875" cy="79575"/>
            </a:xfrm>
            <a:custGeom>
              <a:avLst/>
              <a:gdLst/>
              <a:ahLst/>
              <a:cxnLst/>
              <a:rect l="l" t="t" r="r" b="b"/>
              <a:pathLst>
                <a:path w="3435" h="3183" extrusionOk="0">
                  <a:moveTo>
                    <a:pt x="1698" y="510"/>
                  </a:moveTo>
                  <a:cubicBezTo>
                    <a:pt x="2221" y="510"/>
                    <a:pt x="2671" y="867"/>
                    <a:pt x="2783" y="1403"/>
                  </a:cubicBezTo>
                  <a:cubicBezTo>
                    <a:pt x="2883" y="1980"/>
                    <a:pt x="2507" y="2531"/>
                    <a:pt x="1931" y="2657"/>
                  </a:cubicBezTo>
                  <a:cubicBezTo>
                    <a:pt x="1865" y="2667"/>
                    <a:pt x="1800" y="2673"/>
                    <a:pt x="1737" y="2673"/>
                  </a:cubicBezTo>
                  <a:cubicBezTo>
                    <a:pt x="1214" y="2673"/>
                    <a:pt x="764" y="2318"/>
                    <a:pt x="652" y="1804"/>
                  </a:cubicBezTo>
                  <a:cubicBezTo>
                    <a:pt x="552" y="1203"/>
                    <a:pt x="928" y="652"/>
                    <a:pt x="1505" y="526"/>
                  </a:cubicBezTo>
                  <a:cubicBezTo>
                    <a:pt x="1570" y="515"/>
                    <a:pt x="1634" y="510"/>
                    <a:pt x="1698" y="510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52" y="200"/>
                    <a:pt x="1" y="1027"/>
                    <a:pt x="151" y="1905"/>
                  </a:cubicBezTo>
                  <a:cubicBezTo>
                    <a:pt x="307" y="2663"/>
                    <a:pt x="979" y="3183"/>
                    <a:pt x="1725" y="3183"/>
                  </a:cubicBezTo>
                  <a:cubicBezTo>
                    <a:pt x="1818" y="3183"/>
                    <a:pt x="1912" y="3174"/>
                    <a:pt x="2006" y="3158"/>
                  </a:cubicBezTo>
                  <a:cubicBezTo>
                    <a:pt x="2883" y="2982"/>
                    <a:pt x="3434" y="2155"/>
                    <a:pt x="3284" y="1303"/>
                  </a:cubicBezTo>
                  <a:cubicBezTo>
                    <a:pt x="3128" y="523"/>
                    <a:pt x="2456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1819050" y="3447425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4" y="867"/>
                    <a:pt x="2783" y="1403"/>
                  </a:cubicBezTo>
                  <a:cubicBezTo>
                    <a:pt x="2883" y="1980"/>
                    <a:pt x="2507" y="2531"/>
                    <a:pt x="1931" y="2656"/>
                  </a:cubicBezTo>
                  <a:cubicBezTo>
                    <a:pt x="1868" y="2667"/>
                    <a:pt x="1806" y="2672"/>
                    <a:pt x="1743" y="2672"/>
                  </a:cubicBezTo>
                  <a:cubicBezTo>
                    <a:pt x="1235" y="2672"/>
                    <a:pt x="767" y="2318"/>
                    <a:pt x="678" y="1804"/>
                  </a:cubicBezTo>
                  <a:cubicBezTo>
                    <a:pt x="552" y="1203"/>
                    <a:pt x="953" y="651"/>
                    <a:pt x="1530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1" y="0"/>
                  </a:moveTo>
                  <a:cubicBezTo>
                    <a:pt x="1618" y="0"/>
                    <a:pt x="1524" y="8"/>
                    <a:pt x="1430" y="25"/>
                  </a:cubicBezTo>
                  <a:cubicBezTo>
                    <a:pt x="577" y="200"/>
                    <a:pt x="1" y="1027"/>
                    <a:pt x="176" y="1879"/>
                  </a:cubicBezTo>
                  <a:cubicBezTo>
                    <a:pt x="310" y="2660"/>
                    <a:pt x="979" y="3182"/>
                    <a:pt x="1743" y="3182"/>
                  </a:cubicBezTo>
                  <a:cubicBezTo>
                    <a:pt x="1838" y="3182"/>
                    <a:pt x="1934" y="3174"/>
                    <a:pt x="2031" y="3158"/>
                  </a:cubicBezTo>
                  <a:cubicBezTo>
                    <a:pt x="2883" y="2982"/>
                    <a:pt x="3460" y="2155"/>
                    <a:pt x="3284" y="1303"/>
                  </a:cubicBezTo>
                  <a:cubicBezTo>
                    <a:pt x="3150" y="523"/>
                    <a:pt x="2461" y="0"/>
                    <a:pt x="1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1862925" y="3431125"/>
              <a:ext cx="86500" cy="79750"/>
            </a:xfrm>
            <a:custGeom>
              <a:avLst/>
              <a:gdLst/>
              <a:ahLst/>
              <a:cxnLst/>
              <a:rect l="l" t="t" r="r" b="b"/>
              <a:pathLst>
                <a:path w="3460" h="3190" extrusionOk="0">
                  <a:moveTo>
                    <a:pt x="1752" y="527"/>
                  </a:moveTo>
                  <a:cubicBezTo>
                    <a:pt x="2247" y="527"/>
                    <a:pt x="2695" y="880"/>
                    <a:pt x="2782" y="1404"/>
                  </a:cubicBezTo>
                  <a:cubicBezTo>
                    <a:pt x="2883" y="1980"/>
                    <a:pt x="2507" y="2531"/>
                    <a:pt x="1930" y="2657"/>
                  </a:cubicBezTo>
                  <a:cubicBezTo>
                    <a:pt x="1868" y="2668"/>
                    <a:pt x="1805" y="2673"/>
                    <a:pt x="1743" y="2673"/>
                  </a:cubicBezTo>
                  <a:cubicBezTo>
                    <a:pt x="1234" y="2673"/>
                    <a:pt x="766" y="2318"/>
                    <a:pt x="677" y="1805"/>
                  </a:cubicBezTo>
                  <a:cubicBezTo>
                    <a:pt x="552" y="1228"/>
                    <a:pt x="953" y="652"/>
                    <a:pt x="1529" y="551"/>
                  </a:cubicBezTo>
                  <a:cubicBezTo>
                    <a:pt x="1604" y="535"/>
                    <a:pt x="1679" y="527"/>
                    <a:pt x="1752" y="527"/>
                  </a:cubicBezTo>
                  <a:close/>
                  <a:moveTo>
                    <a:pt x="1710" y="0"/>
                  </a:moveTo>
                  <a:cubicBezTo>
                    <a:pt x="1617" y="0"/>
                    <a:pt x="1523" y="8"/>
                    <a:pt x="1429" y="25"/>
                  </a:cubicBezTo>
                  <a:cubicBezTo>
                    <a:pt x="577" y="200"/>
                    <a:pt x="0" y="1028"/>
                    <a:pt x="176" y="1905"/>
                  </a:cubicBezTo>
                  <a:cubicBezTo>
                    <a:pt x="308" y="2654"/>
                    <a:pt x="963" y="3189"/>
                    <a:pt x="1715" y="3189"/>
                  </a:cubicBezTo>
                  <a:cubicBezTo>
                    <a:pt x="1818" y="3189"/>
                    <a:pt x="1924" y="3179"/>
                    <a:pt x="2030" y="3158"/>
                  </a:cubicBezTo>
                  <a:cubicBezTo>
                    <a:pt x="2883" y="2982"/>
                    <a:pt x="3459" y="2155"/>
                    <a:pt x="3284" y="1303"/>
                  </a:cubicBezTo>
                  <a:cubicBezTo>
                    <a:pt x="3150" y="523"/>
                    <a:pt x="2461" y="0"/>
                    <a:pt x="1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1900525" y="3415275"/>
              <a:ext cx="85850" cy="79300"/>
            </a:xfrm>
            <a:custGeom>
              <a:avLst/>
              <a:gdLst/>
              <a:ahLst/>
              <a:cxnLst/>
              <a:rect l="l" t="t" r="r" b="b"/>
              <a:pathLst>
                <a:path w="3434" h="3172" extrusionOk="0">
                  <a:moveTo>
                    <a:pt x="1734" y="510"/>
                  </a:moveTo>
                  <a:cubicBezTo>
                    <a:pt x="2241" y="510"/>
                    <a:pt x="2673" y="862"/>
                    <a:pt x="2782" y="1386"/>
                  </a:cubicBezTo>
                  <a:cubicBezTo>
                    <a:pt x="2882" y="1962"/>
                    <a:pt x="2506" y="2514"/>
                    <a:pt x="1905" y="2639"/>
                  </a:cubicBezTo>
                  <a:cubicBezTo>
                    <a:pt x="1842" y="2650"/>
                    <a:pt x="1780" y="2655"/>
                    <a:pt x="1718" y="2655"/>
                  </a:cubicBezTo>
                  <a:cubicBezTo>
                    <a:pt x="1214" y="2655"/>
                    <a:pt x="763" y="2301"/>
                    <a:pt x="652" y="1787"/>
                  </a:cubicBezTo>
                  <a:cubicBezTo>
                    <a:pt x="552" y="1210"/>
                    <a:pt x="927" y="634"/>
                    <a:pt x="1504" y="534"/>
                  </a:cubicBezTo>
                  <a:cubicBezTo>
                    <a:pt x="1582" y="517"/>
                    <a:pt x="1659" y="510"/>
                    <a:pt x="1734" y="510"/>
                  </a:cubicBezTo>
                  <a:close/>
                  <a:moveTo>
                    <a:pt x="1737" y="1"/>
                  </a:moveTo>
                  <a:cubicBezTo>
                    <a:pt x="1635" y="1"/>
                    <a:pt x="1532" y="11"/>
                    <a:pt x="1429" y="32"/>
                  </a:cubicBezTo>
                  <a:cubicBezTo>
                    <a:pt x="552" y="183"/>
                    <a:pt x="0" y="1010"/>
                    <a:pt x="151" y="1887"/>
                  </a:cubicBezTo>
                  <a:cubicBezTo>
                    <a:pt x="305" y="2636"/>
                    <a:pt x="962" y="3172"/>
                    <a:pt x="1697" y="3172"/>
                  </a:cubicBezTo>
                  <a:cubicBezTo>
                    <a:pt x="1799" y="3172"/>
                    <a:pt x="1902" y="3162"/>
                    <a:pt x="2005" y="3140"/>
                  </a:cubicBezTo>
                  <a:cubicBezTo>
                    <a:pt x="2882" y="2965"/>
                    <a:pt x="3434" y="2138"/>
                    <a:pt x="3283" y="1286"/>
                  </a:cubicBezTo>
                  <a:cubicBezTo>
                    <a:pt x="3129" y="537"/>
                    <a:pt x="2472" y="1"/>
                    <a:pt x="1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1945000" y="3411700"/>
              <a:ext cx="86500" cy="79575"/>
            </a:xfrm>
            <a:custGeom>
              <a:avLst/>
              <a:gdLst/>
              <a:ahLst/>
              <a:cxnLst/>
              <a:rect l="l" t="t" r="r" b="b"/>
              <a:pathLst>
                <a:path w="3460" h="3183" extrusionOk="0">
                  <a:moveTo>
                    <a:pt x="1717" y="510"/>
                  </a:moveTo>
                  <a:cubicBezTo>
                    <a:pt x="2226" y="510"/>
                    <a:pt x="2693" y="865"/>
                    <a:pt x="2783" y="1379"/>
                  </a:cubicBezTo>
                  <a:cubicBezTo>
                    <a:pt x="2908" y="1980"/>
                    <a:pt x="2532" y="2531"/>
                    <a:pt x="1930" y="2657"/>
                  </a:cubicBezTo>
                  <a:cubicBezTo>
                    <a:pt x="1868" y="2668"/>
                    <a:pt x="1806" y="2673"/>
                    <a:pt x="1744" y="2673"/>
                  </a:cubicBezTo>
                  <a:cubicBezTo>
                    <a:pt x="1240" y="2673"/>
                    <a:pt x="789" y="2316"/>
                    <a:pt x="677" y="1780"/>
                  </a:cubicBezTo>
                  <a:cubicBezTo>
                    <a:pt x="577" y="1203"/>
                    <a:pt x="953" y="652"/>
                    <a:pt x="1529" y="526"/>
                  </a:cubicBezTo>
                  <a:cubicBezTo>
                    <a:pt x="1592" y="515"/>
                    <a:pt x="1655" y="510"/>
                    <a:pt x="1717" y="510"/>
                  </a:cubicBezTo>
                  <a:close/>
                  <a:moveTo>
                    <a:pt x="1718" y="0"/>
                  </a:moveTo>
                  <a:cubicBezTo>
                    <a:pt x="1623" y="0"/>
                    <a:pt x="1526" y="8"/>
                    <a:pt x="1429" y="25"/>
                  </a:cubicBezTo>
                  <a:cubicBezTo>
                    <a:pt x="577" y="201"/>
                    <a:pt x="1" y="1028"/>
                    <a:pt x="176" y="1880"/>
                  </a:cubicBezTo>
                  <a:cubicBezTo>
                    <a:pt x="332" y="2660"/>
                    <a:pt x="1004" y="3183"/>
                    <a:pt x="1750" y="3183"/>
                  </a:cubicBezTo>
                  <a:cubicBezTo>
                    <a:pt x="1843" y="3183"/>
                    <a:pt x="1937" y="3175"/>
                    <a:pt x="2031" y="3158"/>
                  </a:cubicBezTo>
                  <a:cubicBezTo>
                    <a:pt x="2883" y="2983"/>
                    <a:pt x="3459" y="2155"/>
                    <a:pt x="3284" y="1278"/>
                  </a:cubicBezTo>
                  <a:cubicBezTo>
                    <a:pt x="3150" y="520"/>
                    <a:pt x="2481" y="0"/>
                    <a:pt x="1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0540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853" y="0"/>
                  </a:moveTo>
                  <a:cubicBezTo>
                    <a:pt x="376" y="0"/>
                    <a:pt x="1" y="376"/>
                    <a:pt x="1" y="852"/>
                  </a:cubicBezTo>
                  <a:cubicBezTo>
                    <a:pt x="1" y="1303"/>
                    <a:pt x="376" y="1704"/>
                    <a:pt x="853" y="1704"/>
                  </a:cubicBezTo>
                  <a:cubicBezTo>
                    <a:pt x="2783" y="1704"/>
                    <a:pt x="4336" y="3258"/>
                    <a:pt x="4336" y="5188"/>
                  </a:cubicBezTo>
                  <a:cubicBezTo>
                    <a:pt x="4336" y="7093"/>
                    <a:pt x="2783" y="8672"/>
                    <a:pt x="853" y="8672"/>
                  </a:cubicBezTo>
                  <a:cubicBezTo>
                    <a:pt x="376" y="8672"/>
                    <a:pt x="1" y="9048"/>
                    <a:pt x="1" y="9524"/>
                  </a:cubicBezTo>
                  <a:cubicBezTo>
                    <a:pt x="1" y="9975"/>
                    <a:pt x="376" y="10351"/>
                    <a:pt x="853" y="10351"/>
                  </a:cubicBezTo>
                  <a:cubicBezTo>
                    <a:pt x="3710" y="10351"/>
                    <a:pt x="6016" y="8045"/>
                    <a:pt x="6016" y="5188"/>
                  </a:cubicBezTo>
                  <a:cubicBezTo>
                    <a:pt x="6016" y="2331"/>
                    <a:pt x="3710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1933725" y="3661075"/>
              <a:ext cx="150400" cy="258775"/>
            </a:xfrm>
            <a:custGeom>
              <a:avLst/>
              <a:gdLst/>
              <a:ahLst/>
              <a:cxnLst/>
              <a:rect l="l" t="t" r="r" b="b"/>
              <a:pathLst>
                <a:path w="6016" h="10351" extrusionOk="0">
                  <a:moveTo>
                    <a:pt x="5188" y="0"/>
                  </a:moveTo>
                  <a:cubicBezTo>
                    <a:pt x="2331" y="0"/>
                    <a:pt x="0" y="2331"/>
                    <a:pt x="0" y="5188"/>
                  </a:cubicBezTo>
                  <a:cubicBezTo>
                    <a:pt x="0" y="8045"/>
                    <a:pt x="2331" y="10351"/>
                    <a:pt x="5188" y="10351"/>
                  </a:cubicBezTo>
                  <a:cubicBezTo>
                    <a:pt x="5640" y="10351"/>
                    <a:pt x="6016" y="9975"/>
                    <a:pt x="6016" y="9524"/>
                  </a:cubicBezTo>
                  <a:cubicBezTo>
                    <a:pt x="6016" y="9048"/>
                    <a:pt x="5640" y="8672"/>
                    <a:pt x="5188" y="8672"/>
                  </a:cubicBezTo>
                  <a:cubicBezTo>
                    <a:pt x="3259" y="8672"/>
                    <a:pt x="1680" y="7093"/>
                    <a:pt x="1680" y="5188"/>
                  </a:cubicBezTo>
                  <a:cubicBezTo>
                    <a:pt x="1680" y="3258"/>
                    <a:pt x="3259" y="1704"/>
                    <a:pt x="5188" y="1704"/>
                  </a:cubicBezTo>
                  <a:cubicBezTo>
                    <a:pt x="5640" y="1704"/>
                    <a:pt x="6016" y="1303"/>
                    <a:pt x="6016" y="852"/>
                  </a:cubicBezTo>
                  <a:cubicBezTo>
                    <a:pt x="6016" y="376"/>
                    <a:pt x="5640" y="0"/>
                    <a:pt x="5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1988225" y="3554550"/>
              <a:ext cx="162950" cy="149150"/>
            </a:xfrm>
            <a:custGeom>
              <a:avLst/>
              <a:gdLst/>
              <a:ahLst/>
              <a:cxnLst/>
              <a:rect l="l" t="t" r="r" b="b"/>
              <a:pathLst>
                <a:path w="6518" h="5966" extrusionOk="0">
                  <a:moveTo>
                    <a:pt x="3284" y="627"/>
                  </a:moveTo>
                  <a:cubicBezTo>
                    <a:pt x="3836" y="627"/>
                    <a:pt x="4262" y="1078"/>
                    <a:pt x="4262" y="1604"/>
                  </a:cubicBezTo>
                  <a:cubicBezTo>
                    <a:pt x="4262" y="1629"/>
                    <a:pt x="4262" y="1629"/>
                    <a:pt x="4262" y="1629"/>
                  </a:cubicBezTo>
                  <a:lnTo>
                    <a:pt x="2282" y="1629"/>
                  </a:lnTo>
                  <a:cubicBezTo>
                    <a:pt x="2282" y="1629"/>
                    <a:pt x="2282" y="1629"/>
                    <a:pt x="2282" y="1604"/>
                  </a:cubicBezTo>
                  <a:cubicBezTo>
                    <a:pt x="2282" y="1078"/>
                    <a:pt x="2733" y="627"/>
                    <a:pt x="3284" y="627"/>
                  </a:cubicBezTo>
                  <a:close/>
                  <a:moveTo>
                    <a:pt x="3284" y="0"/>
                  </a:moveTo>
                  <a:cubicBezTo>
                    <a:pt x="2382" y="0"/>
                    <a:pt x="1655" y="727"/>
                    <a:pt x="1655" y="1604"/>
                  </a:cubicBezTo>
                  <a:lnTo>
                    <a:pt x="1655" y="1629"/>
                  </a:lnTo>
                  <a:lnTo>
                    <a:pt x="1054" y="1629"/>
                  </a:lnTo>
                  <a:cubicBezTo>
                    <a:pt x="477" y="1629"/>
                    <a:pt x="1" y="2106"/>
                    <a:pt x="1" y="2682"/>
                  </a:cubicBezTo>
                  <a:lnTo>
                    <a:pt x="1" y="4913"/>
                  </a:lnTo>
                  <a:cubicBezTo>
                    <a:pt x="1" y="5489"/>
                    <a:pt x="477" y="5965"/>
                    <a:pt x="1054" y="5965"/>
                  </a:cubicBezTo>
                  <a:lnTo>
                    <a:pt x="5465" y="5965"/>
                  </a:lnTo>
                  <a:cubicBezTo>
                    <a:pt x="6041" y="5965"/>
                    <a:pt x="6517" y="5489"/>
                    <a:pt x="6517" y="4913"/>
                  </a:cubicBezTo>
                  <a:lnTo>
                    <a:pt x="6517" y="2682"/>
                  </a:lnTo>
                  <a:cubicBezTo>
                    <a:pt x="6517" y="2106"/>
                    <a:pt x="6041" y="1629"/>
                    <a:pt x="5465" y="1629"/>
                  </a:cubicBezTo>
                  <a:lnTo>
                    <a:pt x="4888" y="1629"/>
                  </a:lnTo>
                  <a:lnTo>
                    <a:pt x="4888" y="1604"/>
                  </a:lnTo>
                  <a:cubicBezTo>
                    <a:pt x="4888" y="727"/>
                    <a:pt x="4161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2049025" y="388787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01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778"/>
                    <a:pt x="226" y="1028"/>
                    <a:pt x="501" y="1028"/>
                  </a:cubicBezTo>
                  <a:cubicBezTo>
                    <a:pt x="802" y="1028"/>
                    <a:pt x="1028" y="778"/>
                    <a:pt x="1028" y="502"/>
                  </a:cubicBezTo>
                  <a:cubicBezTo>
                    <a:pt x="1028" y="226"/>
                    <a:pt x="802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2006400" y="3614075"/>
              <a:ext cx="33250" cy="62675"/>
            </a:xfrm>
            <a:custGeom>
              <a:avLst/>
              <a:gdLst/>
              <a:ahLst/>
              <a:cxnLst/>
              <a:rect l="l" t="t" r="r" b="b"/>
              <a:pathLst>
                <a:path w="1330" h="2507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928"/>
                    <a:pt x="151" y="1153"/>
                    <a:pt x="352" y="1253"/>
                  </a:cubicBezTo>
                  <a:lnTo>
                    <a:pt x="176" y="2507"/>
                  </a:lnTo>
                  <a:lnTo>
                    <a:pt x="1104" y="2507"/>
                  </a:lnTo>
                  <a:lnTo>
                    <a:pt x="928" y="1304"/>
                  </a:lnTo>
                  <a:cubicBezTo>
                    <a:pt x="1154" y="1203"/>
                    <a:pt x="1329" y="953"/>
                    <a:pt x="1329" y="677"/>
                  </a:cubicBezTo>
                  <a:cubicBezTo>
                    <a:pt x="1329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1597250" y="35603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7043" y="0"/>
                  </a:moveTo>
                  <a:cubicBezTo>
                    <a:pt x="6824" y="0"/>
                    <a:pt x="6605" y="82"/>
                    <a:pt x="6442" y="245"/>
                  </a:cubicBezTo>
                  <a:cubicBezTo>
                    <a:pt x="6116" y="570"/>
                    <a:pt x="6116" y="1122"/>
                    <a:pt x="6442" y="1448"/>
                  </a:cubicBezTo>
                  <a:cubicBezTo>
                    <a:pt x="7820" y="2801"/>
                    <a:pt x="7820" y="5006"/>
                    <a:pt x="6442" y="6385"/>
                  </a:cubicBezTo>
                  <a:cubicBezTo>
                    <a:pt x="5765" y="7062"/>
                    <a:pt x="4875" y="7400"/>
                    <a:pt x="3983" y="7400"/>
                  </a:cubicBezTo>
                  <a:cubicBezTo>
                    <a:pt x="3090" y="7400"/>
                    <a:pt x="2194" y="7062"/>
                    <a:pt x="1505" y="6385"/>
                  </a:cubicBezTo>
                  <a:cubicBezTo>
                    <a:pt x="1342" y="6222"/>
                    <a:pt x="1129" y="6141"/>
                    <a:pt x="916" y="6141"/>
                  </a:cubicBezTo>
                  <a:cubicBezTo>
                    <a:pt x="703" y="6141"/>
                    <a:pt x="489" y="6222"/>
                    <a:pt x="327" y="6385"/>
                  </a:cubicBezTo>
                  <a:cubicBezTo>
                    <a:pt x="1" y="6711"/>
                    <a:pt x="1" y="7237"/>
                    <a:pt x="327" y="7563"/>
                  </a:cubicBezTo>
                  <a:cubicBezTo>
                    <a:pt x="1329" y="8578"/>
                    <a:pt x="2651" y="9085"/>
                    <a:pt x="3976" y="9085"/>
                  </a:cubicBezTo>
                  <a:cubicBezTo>
                    <a:pt x="5302" y="9085"/>
                    <a:pt x="6630" y="8578"/>
                    <a:pt x="7645" y="7563"/>
                  </a:cubicBezTo>
                  <a:cubicBezTo>
                    <a:pt x="9650" y="5558"/>
                    <a:pt x="9650" y="2275"/>
                    <a:pt x="7645" y="245"/>
                  </a:cubicBezTo>
                  <a:cubicBezTo>
                    <a:pt x="7482" y="82"/>
                    <a:pt x="7263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1546500" y="3520250"/>
              <a:ext cx="241250" cy="227150"/>
            </a:xfrm>
            <a:custGeom>
              <a:avLst/>
              <a:gdLst/>
              <a:ahLst/>
              <a:cxnLst/>
              <a:rect l="l" t="t" r="r" b="b"/>
              <a:pathLst>
                <a:path w="9650" h="9086" extrusionOk="0">
                  <a:moveTo>
                    <a:pt x="5674" y="0"/>
                  </a:moveTo>
                  <a:cubicBezTo>
                    <a:pt x="4349" y="0"/>
                    <a:pt x="3021" y="508"/>
                    <a:pt x="2006" y="1523"/>
                  </a:cubicBezTo>
                  <a:cubicBezTo>
                    <a:pt x="1" y="3528"/>
                    <a:pt x="1" y="6811"/>
                    <a:pt x="2006" y="8841"/>
                  </a:cubicBezTo>
                  <a:cubicBezTo>
                    <a:pt x="2169" y="9004"/>
                    <a:pt x="2388" y="9085"/>
                    <a:pt x="2607" y="9085"/>
                  </a:cubicBezTo>
                  <a:cubicBezTo>
                    <a:pt x="2826" y="9085"/>
                    <a:pt x="3046" y="9004"/>
                    <a:pt x="3209" y="8841"/>
                  </a:cubicBezTo>
                  <a:cubicBezTo>
                    <a:pt x="3535" y="8515"/>
                    <a:pt x="3535" y="7964"/>
                    <a:pt x="3209" y="7638"/>
                  </a:cubicBezTo>
                  <a:cubicBezTo>
                    <a:pt x="1855" y="6285"/>
                    <a:pt x="1855" y="4079"/>
                    <a:pt x="3209" y="2701"/>
                  </a:cubicBezTo>
                  <a:cubicBezTo>
                    <a:pt x="3885" y="2024"/>
                    <a:pt x="4775" y="1686"/>
                    <a:pt x="5668" y="1686"/>
                  </a:cubicBezTo>
                  <a:cubicBezTo>
                    <a:pt x="6561" y="1686"/>
                    <a:pt x="7457" y="2024"/>
                    <a:pt x="8146" y="2701"/>
                  </a:cubicBezTo>
                  <a:cubicBezTo>
                    <a:pt x="8309" y="2864"/>
                    <a:pt x="8522" y="2945"/>
                    <a:pt x="8735" y="2945"/>
                  </a:cubicBezTo>
                  <a:cubicBezTo>
                    <a:pt x="8948" y="2945"/>
                    <a:pt x="9161" y="2864"/>
                    <a:pt x="9324" y="2701"/>
                  </a:cubicBezTo>
                  <a:cubicBezTo>
                    <a:pt x="9650" y="2375"/>
                    <a:pt x="9650" y="1849"/>
                    <a:pt x="9324" y="1523"/>
                  </a:cubicBezTo>
                  <a:cubicBezTo>
                    <a:pt x="8322" y="508"/>
                    <a:pt x="6999" y="0"/>
                    <a:pt x="5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1705025" y="3469500"/>
              <a:ext cx="174850" cy="169650"/>
            </a:xfrm>
            <a:custGeom>
              <a:avLst/>
              <a:gdLst/>
              <a:ahLst/>
              <a:cxnLst/>
              <a:rect l="l" t="t" r="r" b="b"/>
              <a:pathLst>
                <a:path w="6994" h="6786" extrusionOk="0">
                  <a:moveTo>
                    <a:pt x="5054" y="865"/>
                  </a:moveTo>
                  <a:cubicBezTo>
                    <a:pt x="5308" y="865"/>
                    <a:pt x="5564" y="959"/>
                    <a:pt x="5765" y="1147"/>
                  </a:cubicBezTo>
                  <a:cubicBezTo>
                    <a:pt x="6141" y="1548"/>
                    <a:pt x="6141" y="2174"/>
                    <a:pt x="5765" y="2575"/>
                  </a:cubicBezTo>
                  <a:lnTo>
                    <a:pt x="4336" y="1172"/>
                  </a:lnTo>
                  <a:cubicBezTo>
                    <a:pt x="4336" y="1172"/>
                    <a:pt x="4336" y="1172"/>
                    <a:pt x="4361" y="1147"/>
                  </a:cubicBezTo>
                  <a:cubicBezTo>
                    <a:pt x="4549" y="959"/>
                    <a:pt x="4800" y="865"/>
                    <a:pt x="5054" y="865"/>
                  </a:cubicBezTo>
                  <a:close/>
                  <a:moveTo>
                    <a:pt x="2745" y="0"/>
                  </a:moveTo>
                  <a:cubicBezTo>
                    <a:pt x="2476" y="0"/>
                    <a:pt x="2206" y="107"/>
                    <a:pt x="2006" y="320"/>
                  </a:cubicBezTo>
                  <a:lnTo>
                    <a:pt x="427" y="1874"/>
                  </a:lnTo>
                  <a:cubicBezTo>
                    <a:pt x="1" y="2300"/>
                    <a:pt x="1" y="2951"/>
                    <a:pt x="427" y="3377"/>
                  </a:cubicBezTo>
                  <a:lnTo>
                    <a:pt x="3534" y="6485"/>
                  </a:lnTo>
                  <a:cubicBezTo>
                    <a:pt x="3735" y="6686"/>
                    <a:pt x="4004" y="6786"/>
                    <a:pt x="4274" y="6786"/>
                  </a:cubicBezTo>
                  <a:cubicBezTo>
                    <a:pt x="4543" y="6786"/>
                    <a:pt x="4813" y="6686"/>
                    <a:pt x="5013" y="6485"/>
                  </a:cubicBezTo>
                  <a:lnTo>
                    <a:pt x="6592" y="4906"/>
                  </a:lnTo>
                  <a:cubicBezTo>
                    <a:pt x="6993" y="4480"/>
                    <a:pt x="6993" y="3828"/>
                    <a:pt x="6592" y="3402"/>
                  </a:cubicBezTo>
                  <a:lnTo>
                    <a:pt x="6191" y="3001"/>
                  </a:lnTo>
                  <a:cubicBezTo>
                    <a:pt x="6818" y="2375"/>
                    <a:pt x="6818" y="1347"/>
                    <a:pt x="6191" y="721"/>
                  </a:cubicBezTo>
                  <a:cubicBezTo>
                    <a:pt x="5878" y="407"/>
                    <a:pt x="5464" y="251"/>
                    <a:pt x="5051" y="251"/>
                  </a:cubicBezTo>
                  <a:cubicBezTo>
                    <a:pt x="4637" y="251"/>
                    <a:pt x="4224" y="407"/>
                    <a:pt x="3910" y="721"/>
                  </a:cubicBezTo>
                  <a:lnTo>
                    <a:pt x="3484" y="320"/>
                  </a:lnTo>
                  <a:cubicBezTo>
                    <a:pt x="3284" y="107"/>
                    <a:pt x="3014" y="0"/>
                    <a:pt x="2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1595375" y="3713700"/>
              <a:ext cx="28225" cy="25075"/>
            </a:xfrm>
            <a:custGeom>
              <a:avLst/>
              <a:gdLst/>
              <a:ahLst/>
              <a:cxnLst/>
              <a:rect l="l" t="t" r="r" b="b"/>
              <a:pathLst>
                <a:path w="1129" h="1003" extrusionOk="0">
                  <a:moveTo>
                    <a:pt x="564" y="0"/>
                  </a:moveTo>
                  <a:cubicBezTo>
                    <a:pt x="433" y="0"/>
                    <a:pt x="301" y="50"/>
                    <a:pt x="201" y="151"/>
                  </a:cubicBezTo>
                  <a:cubicBezTo>
                    <a:pt x="1" y="351"/>
                    <a:pt x="1" y="652"/>
                    <a:pt x="201" y="852"/>
                  </a:cubicBezTo>
                  <a:cubicBezTo>
                    <a:pt x="301" y="953"/>
                    <a:pt x="433" y="1003"/>
                    <a:pt x="564" y="1003"/>
                  </a:cubicBezTo>
                  <a:cubicBezTo>
                    <a:pt x="696" y="1003"/>
                    <a:pt x="828" y="953"/>
                    <a:pt x="928" y="852"/>
                  </a:cubicBezTo>
                  <a:cubicBezTo>
                    <a:pt x="1128" y="652"/>
                    <a:pt x="1128" y="351"/>
                    <a:pt x="928" y="151"/>
                  </a:cubicBezTo>
                  <a:cubicBezTo>
                    <a:pt x="828" y="50"/>
                    <a:pt x="6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1731975" y="3491725"/>
              <a:ext cx="58925" cy="56575"/>
            </a:xfrm>
            <a:custGeom>
              <a:avLst/>
              <a:gdLst/>
              <a:ahLst/>
              <a:cxnLst/>
              <a:rect l="l" t="t" r="r" b="b"/>
              <a:pathLst>
                <a:path w="2357" h="2263" extrusionOk="0">
                  <a:moveTo>
                    <a:pt x="1642" y="1"/>
                  </a:moveTo>
                  <a:cubicBezTo>
                    <a:pt x="1473" y="1"/>
                    <a:pt x="1304" y="70"/>
                    <a:pt x="1178" y="208"/>
                  </a:cubicBezTo>
                  <a:cubicBezTo>
                    <a:pt x="978" y="383"/>
                    <a:pt x="928" y="634"/>
                    <a:pt x="1003" y="859"/>
                  </a:cubicBezTo>
                  <a:lnTo>
                    <a:pt x="0" y="1611"/>
                  </a:lnTo>
                  <a:lnTo>
                    <a:pt x="627" y="2263"/>
                  </a:lnTo>
                  <a:lnTo>
                    <a:pt x="1379" y="1285"/>
                  </a:lnTo>
                  <a:cubicBezTo>
                    <a:pt x="1454" y="1319"/>
                    <a:pt x="1537" y="1335"/>
                    <a:pt x="1623" y="1335"/>
                  </a:cubicBezTo>
                  <a:cubicBezTo>
                    <a:pt x="1794" y="1335"/>
                    <a:pt x="1972" y="1269"/>
                    <a:pt x="2106" y="1135"/>
                  </a:cubicBezTo>
                  <a:cubicBezTo>
                    <a:pt x="2356" y="884"/>
                    <a:pt x="2356" y="458"/>
                    <a:pt x="2106" y="208"/>
                  </a:cubicBezTo>
                  <a:cubicBezTo>
                    <a:pt x="1980" y="70"/>
                    <a:pt x="1811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6"/>
          <p:cNvGrpSpPr/>
          <p:nvPr/>
        </p:nvGrpSpPr>
        <p:grpSpPr>
          <a:xfrm rot="1576041" flipH="1">
            <a:off x="398349" y="2492228"/>
            <a:ext cx="629480" cy="333166"/>
            <a:chOff x="6679875" y="343900"/>
            <a:chExt cx="738750" cy="391000"/>
          </a:xfrm>
        </p:grpSpPr>
        <p:sp>
          <p:nvSpPr>
            <p:cNvPr id="975" name="Google Shape;975;p36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36"/>
          <p:cNvGrpSpPr/>
          <p:nvPr/>
        </p:nvGrpSpPr>
        <p:grpSpPr>
          <a:xfrm rot="4342192">
            <a:off x="7982890" y="3765901"/>
            <a:ext cx="992176" cy="1117376"/>
            <a:chOff x="770099" y="539394"/>
            <a:chExt cx="1175211" cy="1323657"/>
          </a:xfrm>
        </p:grpSpPr>
        <p:sp>
          <p:nvSpPr>
            <p:cNvPr id="986" name="Google Shape;986;p36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36"/>
          <p:cNvGrpSpPr/>
          <p:nvPr/>
        </p:nvGrpSpPr>
        <p:grpSpPr>
          <a:xfrm rot="-609197" flipH="1">
            <a:off x="8143225" y="2545815"/>
            <a:ext cx="629447" cy="333149"/>
            <a:chOff x="6679875" y="343900"/>
            <a:chExt cx="738750" cy="391000"/>
          </a:xfrm>
        </p:grpSpPr>
        <p:sp>
          <p:nvSpPr>
            <p:cNvPr id="1000" name="Google Shape;1000;p36"/>
            <p:cNvSpPr/>
            <p:nvPr/>
          </p:nvSpPr>
          <p:spPr>
            <a:xfrm>
              <a:off x="6679875" y="343900"/>
              <a:ext cx="738750" cy="391000"/>
            </a:xfrm>
            <a:custGeom>
              <a:avLst/>
              <a:gdLst/>
              <a:ahLst/>
              <a:cxnLst/>
              <a:rect l="l" t="t" r="r" b="b"/>
              <a:pathLst>
                <a:path w="29550" h="15640" extrusionOk="0">
                  <a:moveTo>
                    <a:pt x="1253" y="0"/>
                  </a:moveTo>
                  <a:cubicBezTo>
                    <a:pt x="577" y="0"/>
                    <a:pt x="0" y="552"/>
                    <a:pt x="0" y="1254"/>
                  </a:cubicBezTo>
                  <a:lnTo>
                    <a:pt x="0" y="14387"/>
                  </a:lnTo>
                  <a:cubicBezTo>
                    <a:pt x="0" y="15088"/>
                    <a:pt x="577" y="15640"/>
                    <a:pt x="1253" y="15640"/>
                  </a:cubicBezTo>
                  <a:lnTo>
                    <a:pt x="28296" y="15640"/>
                  </a:lnTo>
                  <a:cubicBezTo>
                    <a:pt x="28973" y="15640"/>
                    <a:pt x="29549" y="15088"/>
                    <a:pt x="29549" y="14387"/>
                  </a:cubicBezTo>
                  <a:lnTo>
                    <a:pt x="29549" y="1254"/>
                  </a:lnTo>
                  <a:cubicBezTo>
                    <a:pt x="29549" y="552"/>
                    <a:pt x="28973" y="0"/>
                    <a:pt x="28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30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6711200" y="375225"/>
              <a:ext cx="675450" cy="328350"/>
            </a:xfrm>
            <a:custGeom>
              <a:avLst/>
              <a:gdLst/>
              <a:ahLst/>
              <a:cxnLst/>
              <a:rect l="l" t="t" r="r" b="b"/>
              <a:pathLst>
                <a:path w="27018" h="13134" extrusionOk="0">
                  <a:moveTo>
                    <a:pt x="25740" y="1279"/>
                  </a:moveTo>
                  <a:lnTo>
                    <a:pt x="25740" y="11855"/>
                  </a:lnTo>
                  <a:lnTo>
                    <a:pt x="1278" y="11855"/>
                  </a:lnTo>
                  <a:lnTo>
                    <a:pt x="1278" y="1279"/>
                  </a:lnTo>
                  <a:close/>
                  <a:moveTo>
                    <a:pt x="0" y="1"/>
                  </a:moveTo>
                  <a:lnTo>
                    <a:pt x="0" y="13134"/>
                  </a:lnTo>
                  <a:lnTo>
                    <a:pt x="27018" y="13134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727475" y="391525"/>
              <a:ext cx="86500" cy="86475"/>
            </a:xfrm>
            <a:custGeom>
              <a:avLst/>
              <a:gdLst/>
              <a:ahLst/>
              <a:cxnLst/>
              <a:rect l="l" t="t" r="r" b="b"/>
              <a:pathLst>
                <a:path w="3460" h="3459" extrusionOk="0">
                  <a:moveTo>
                    <a:pt x="1" y="0"/>
                  </a:moveTo>
                  <a:lnTo>
                    <a:pt x="1" y="3459"/>
                  </a:lnTo>
                  <a:cubicBezTo>
                    <a:pt x="1906" y="3459"/>
                    <a:pt x="3460" y="1905"/>
                    <a:pt x="3460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283875" y="391525"/>
              <a:ext cx="87125" cy="86475"/>
            </a:xfrm>
            <a:custGeom>
              <a:avLst/>
              <a:gdLst/>
              <a:ahLst/>
              <a:cxnLst/>
              <a:rect l="l" t="t" r="r" b="b"/>
              <a:pathLst>
                <a:path w="3485" h="3459" extrusionOk="0">
                  <a:moveTo>
                    <a:pt x="1" y="0"/>
                  </a:moveTo>
                  <a:cubicBezTo>
                    <a:pt x="1" y="1905"/>
                    <a:pt x="1555" y="3459"/>
                    <a:pt x="3484" y="3459"/>
                  </a:cubicBez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727475" y="600800"/>
              <a:ext cx="86500" cy="87100"/>
            </a:xfrm>
            <a:custGeom>
              <a:avLst/>
              <a:gdLst/>
              <a:ahLst/>
              <a:cxnLst/>
              <a:rect l="l" t="t" r="r" b="b"/>
              <a:pathLst>
                <a:path w="3460" h="3484" extrusionOk="0">
                  <a:moveTo>
                    <a:pt x="1" y="0"/>
                  </a:moveTo>
                  <a:lnTo>
                    <a:pt x="1" y="3484"/>
                  </a:lnTo>
                  <a:lnTo>
                    <a:pt x="3460" y="3484"/>
                  </a:lnTo>
                  <a:cubicBezTo>
                    <a:pt x="3460" y="1554"/>
                    <a:pt x="1906" y="0"/>
                    <a:pt x="1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7283875" y="60080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3484" y="0"/>
                  </a:moveTo>
                  <a:cubicBezTo>
                    <a:pt x="1555" y="0"/>
                    <a:pt x="1" y="1554"/>
                    <a:pt x="1" y="3484"/>
                  </a:cubicBezTo>
                  <a:lnTo>
                    <a:pt x="3484" y="3484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6932375" y="422225"/>
              <a:ext cx="233725" cy="234350"/>
            </a:xfrm>
            <a:custGeom>
              <a:avLst/>
              <a:gdLst/>
              <a:ahLst/>
              <a:cxnLst/>
              <a:rect l="l" t="t" r="r" b="b"/>
              <a:pathLst>
                <a:path w="9349" h="9374" extrusionOk="0">
                  <a:moveTo>
                    <a:pt x="4662" y="0"/>
                  </a:moveTo>
                  <a:cubicBezTo>
                    <a:pt x="2081" y="0"/>
                    <a:pt x="0" y="2106"/>
                    <a:pt x="0" y="4687"/>
                  </a:cubicBezTo>
                  <a:cubicBezTo>
                    <a:pt x="0" y="7269"/>
                    <a:pt x="2081" y="9374"/>
                    <a:pt x="4662" y="9374"/>
                  </a:cubicBezTo>
                  <a:cubicBezTo>
                    <a:pt x="7244" y="9374"/>
                    <a:pt x="9349" y="7269"/>
                    <a:pt x="9349" y="4687"/>
                  </a:cubicBezTo>
                  <a:cubicBezTo>
                    <a:pt x="9349" y="2106"/>
                    <a:pt x="7244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7013825" y="478600"/>
              <a:ext cx="61425" cy="134125"/>
            </a:xfrm>
            <a:custGeom>
              <a:avLst/>
              <a:gdLst/>
              <a:ahLst/>
              <a:cxnLst/>
              <a:rect l="l" t="t" r="r" b="b"/>
              <a:pathLst>
                <a:path w="2457" h="5365" extrusionOk="0">
                  <a:moveTo>
                    <a:pt x="1053" y="1"/>
                  </a:moveTo>
                  <a:lnTo>
                    <a:pt x="1053" y="653"/>
                  </a:lnTo>
                  <a:cubicBezTo>
                    <a:pt x="452" y="753"/>
                    <a:pt x="51" y="1154"/>
                    <a:pt x="51" y="1705"/>
                  </a:cubicBezTo>
                  <a:cubicBezTo>
                    <a:pt x="51" y="2282"/>
                    <a:pt x="477" y="2582"/>
                    <a:pt x="1153" y="2833"/>
                  </a:cubicBezTo>
                  <a:cubicBezTo>
                    <a:pt x="1630" y="3034"/>
                    <a:pt x="1880" y="3259"/>
                    <a:pt x="1880" y="3610"/>
                  </a:cubicBezTo>
                  <a:cubicBezTo>
                    <a:pt x="1880" y="3986"/>
                    <a:pt x="1580" y="4262"/>
                    <a:pt x="1103" y="4262"/>
                  </a:cubicBezTo>
                  <a:cubicBezTo>
                    <a:pt x="727" y="4262"/>
                    <a:pt x="402" y="4136"/>
                    <a:pt x="151" y="3986"/>
                  </a:cubicBezTo>
                  <a:lnTo>
                    <a:pt x="1" y="4412"/>
                  </a:lnTo>
                  <a:cubicBezTo>
                    <a:pt x="226" y="4587"/>
                    <a:pt x="627" y="4713"/>
                    <a:pt x="1003" y="4713"/>
                  </a:cubicBezTo>
                  <a:lnTo>
                    <a:pt x="1003" y="5364"/>
                  </a:lnTo>
                  <a:lnTo>
                    <a:pt x="1429" y="5364"/>
                  </a:lnTo>
                  <a:lnTo>
                    <a:pt x="1429" y="4688"/>
                  </a:lnTo>
                  <a:cubicBezTo>
                    <a:pt x="2106" y="4587"/>
                    <a:pt x="2457" y="4086"/>
                    <a:pt x="2457" y="3585"/>
                  </a:cubicBezTo>
                  <a:cubicBezTo>
                    <a:pt x="2457" y="2983"/>
                    <a:pt x="2106" y="2658"/>
                    <a:pt x="1429" y="2382"/>
                  </a:cubicBezTo>
                  <a:cubicBezTo>
                    <a:pt x="878" y="2131"/>
                    <a:pt x="627" y="1981"/>
                    <a:pt x="627" y="1630"/>
                  </a:cubicBezTo>
                  <a:cubicBezTo>
                    <a:pt x="627" y="1379"/>
                    <a:pt x="828" y="1054"/>
                    <a:pt x="1329" y="1054"/>
                  </a:cubicBezTo>
                  <a:cubicBezTo>
                    <a:pt x="1730" y="1054"/>
                    <a:pt x="2006" y="1204"/>
                    <a:pt x="2156" y="1279"/>
                  </a:cubicBezTo>
                  <a:lnTo>
                    <a:pt x="2306" y="853"/>
                  </a:lnTo>
                  <a:cubicBezTo>
                    <a:pt x="2131" y="753"/>
                    <a:pt x="1855" y="628"/>
                    <a:pt x="1454" y="628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1011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6727475" y="391525"/>
              <a:ext cx="643525" cy="296375"/>
            </a:xfrm>
            <a:custGeom>
              <a:avLst/>
              <a:gdLst/>
              <a:ahLst/>
              <a:cxnLst/>
              <a:rect l="l" t="t" r="r" b="b"/>
              <a:pathLst>
                <a:path w="25741" h="11855" extrusionOk="0">
                  <a:moveTo>
                    <a:pt x="1" y="0"/>
                  </a:moveTo>
                  <a:lnTo>
                    <a:pt x="1" y="11855"/>
                  </a:lnTo>
                  <a:lnTo>
                    <a:pt x="25740" y="118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7"/>
          <p:cNvGrpSpPr/>
          <p:nvPr/>
        </p:nvGrpSpPr>
        <p:grpSpPr>
          <a:xfrm>
            <a:off x="113271" y="215075"/>
            <a:ext cx="762242" cy="858524"/>
            <a:chOff x="770099" y="539394"/>
            <a:chExt cx="1175211" cy="1323657"/>
          </a:xfrm>
        </p:grpSpPr>
        <p:sp>
          <p:nvSpPr>
            <p:cNvPr id="1012" name="Google Shape;1012;p37"/>
            <p:cNvSpPr/>
            <p:nvPr/>
          </p:nvSpPr>
          <p:spPr>
            <a:xfrm rot="-1727669">
              <a:off x="859997" y="740249"/>
              <a:ext cx="995416" cy="628803"/>
            </a:xfrm>
            <a:custGeom>
              <a:avLst/>
              <a:gdLst/>
              <a:ahLst/>
              <a:cxnLst/>
              <a:rect l="l" t="t" r="r" b="b"/>
              <a:pathLst>
                <a:path w="21029" h="13284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lnTo>
                    <a:pt x="0" y="2632"/>
                  </a:lnTo>
                  <a:cubicBezTo>
                    <a:pt x="0" y="2883"/>
                    <a:pt x="101" y="3133"/>
                    <a:pt x="226" y="3309"/>
                  </a:cubicBezTo>
                  <a:cubicBezTo>
                    <a:pt x="101" y="3509"/>
                    <a:pt x="0" y="3760"/>
                    <a:pt x="0" y="4036"/>
                  </a:cubicBezTo>
                  <a:lnTo>
                    <a:pt x="0" y="9274"/>
                  </a:lnTo>
                  <a:cubicBezTo>
                    <a:pt x="0" y="9549"/>
                    <a:pt x="101" y="9775"/>
                    <a:pt x="226" y="9975"/>
                  </a:cubicBezTo>
                  <a:cubicBezTo>
                    <a:pt x="101" y="10176"/>
                    <a:pt x="0" y="10427"/>
                    <a:pt x="0" y="10677"/>
                  </a:cubicBezTo>
                  <a:lnTo>
                    <a:pt x="0" y="12131"/>
                  </a:lnTo>
                  <a:cubicBezTo>
                    <a:pt x="0" y="12782"/>
                    <a:pt x="527" y="13284"/>
                    <a:pt x="1178" y="13284"/>
                  </a:cubicBezTo>
                  <a:lnTo>
                    <a:pt x="5539" y="13284"/>
                  </a:lnTo>
                  <a:cubicBezTo>
                    <a:pt x="6191" y="13284"/>
                    <a:pt x="6692" y="12782"/>
                    <a:pt x="6692" y="12131"/>
                  </a:cubicBezTo>
                  <a:lnTo>
                    <a:pt x="6692" y="10677"/>
                  </a:lnTo>
                  <a:cubicBezTo>
                    <a:pt x="6692" y="10427"/>
                    <a:pt x="6617" y="10176"/>
                    <a:pt x="6467" y="9975"/>
                  </a:cubicBezTo>
                  <a:cubicBezTo>
                    <a:pt x="6617" y="9775"/>
                    <a:pt x="6692" y="9549"/>
                    <a:pt x="6692" y="9274"/>
                  </a:cubicBezTo>
                  <a:lnTo>
                    <a:pt x="6692" y="8622"/>
                  </a:lnTo>
                  <a:lnTo>
                    <a:pt x="19073" y="8622"/>
                  </a:lnTo>
                  <a:cubicBezTo>
                    <a:pt x="20151" y="8622"/>
                    <a:pt x="21028" y="7745"/>
                    <a:pt x="21028" y="6642"/>
                  </a:cubicBezTo>
                  <a:cubicBezTo>
                    <a:pt x="21028" y="5564"/>
                    <a:pt x="20151" y="4687"/>
                    <a:pt x="19073" y="4687"/>
                  </a:cubicBezTo>
                  <a:lnTo>
                    <a:pt x="6692" y="4687"/>
                  </a:lnTo>
                  <a:lnTo>
                    <a:pt x="6692" y="4036"/>
                  </a:lnTo>
                  <a:cubicBezTo>
                    <a:pt x="6692" y="3760"/>
                    <a:pt x="6617" y="3509"/>
                    <a:pt x="6467" y="3309"/>
                  </a:cubicBezTo>
                  <a:cubicBezTo>
                    <a:pt x="6617" y="3133"/>
                    <a:pt x="6692" y="2883"/>
                    <a:pt x="6692" y="2632"/>
                  </a:cubicBezTo>
                  <a:lnTo>
                    <a:pt x="6692" y="1178"/>
                  </a:lnTo>
                  <a:cubicBezTo>
                    <a:pt x="6692" y="527"/>
                    <a:pt x="6191" y="0"/>
                    <a:pt x="5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 rot="-1727669">
              <a:off x="945201" y="1476001"/>
              <a:ext cx="701179" cy="232559"/>
            </a:xfrm>
            <a:custGeom>
              <a:avLst/>
              <a:gdLst/>
              <a:ahLst/>
              <a:cxnLst/>
              <a:rect l="l" t="t" r="r" b="b"/>
              <a:pathLst>
                <a:path w="14813" h="4913" extrusionOk="0">
                  <a:moveTo>
                    <a:pt x="1229" y="0"/>
                  </a:moveTo>
                  <a:cubicBezTo>
                    <a:pt x="552" y="0"/>
                    <a:pt x="1" y="552"/>
                    <a:pt x="1" y="1228"/>
                  </a:cubicBezTo>
                  <a:lnTo>
                    <a:pt x="1" y="1705"/>
                  </a:lnTo>
                  <a:cubicBezTo>
                    <a:pt x="1" y="2005"/>
                    <a:pt x="101" y="2256"/>
                    <a:pt x="251" y="2482"/>
                  </a:cubicBezTo>
                  <a:cubicBezTo>
                    <a:pt x="101" y="2682"/>
                    <a:pt x="1" y="2958"/>
                    <a:pt x="1" y="3233"/>
                  </a:cubicBezTo>
                  <a:lnTo>
                    <a:pt x="1" y="3659"/>
                  </a:lnTo>
                  <a:cubicBezTo>
                    <a:pt x="1" y="4336"/>
                    <a:pt x="577" y="4913"/>
                    <a:pt x="1254" y="4913"/>
                  </a:cubicBezTo>
                  <a:lnTo>
                    <a:pt x="13560" y="4913"/>
                  </a:lnTo>
                  <a:cubicBezTo>
                    <a:pt x="14261" y="4913"/>
                    <a:pt x="14813" y="4336"/>
                    <a:pt x="14813" y="3659"/>
                  </a:cubicBezTo>
                  <a:lnTo>
                    <a:pt x="14813" y="3233"/>
                  </a:lnTo>
                  <a:cubicBezTo>
                    <a:pt x="14813" y="2958"/>
                    <a:pt x="14712" y="2682"/>
                    <a:pt x="14562" y="2482"/>
                  </a:cubicBezTo>
                  <a:cubicBezTo>
                    <a:pt x="14712" y="2256"/>
                    <a:pt x="14813" y="2005"/>
                    <a:pt x="14813" y="1705"/>
                  </a:cubicBezTo>
                  <a:lnTo>
                    <a:pt x="14813" y="1228"/>
                  </a:lnTo>
                  <a:cubicBezTo>
                    <a:pt x="14813" y="552"/>
                    <a:pt x="14261" y="0"/>
                    <a:pt x="1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28575" dir="2220000" algn="bl" rotWithShape="0">
                <a:schemeClr val="dk2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 rot="-1727669">
              <a:off x="831836" y="969083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51"/>
                    <a:pt x="0" y="376"/>
                  </a:cubicBezTo>
                  <a:lnTo>
                    <a:pt x="0" y="1830"/>
                  </a:lnTo>
                  <a:cubicBezTo>
                    <a:pt x="0" y="2031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1"/>
                    <a:pt x="5113" y="1830"/>
                  </a:cubicBezTo>
                  <a:lnTo>
                    <a:pt x="5113" y="376"/>
                  </a:lnTo>
                  <a:cubicBezTo>
                    <a:pt x="5113" y="151"/>
                    <a:pt x="4938" y="0"/>
                    <a:pt x="4737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 rot="-1727669">
              <a:off x="881276" y="1065031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 rot="-1727669">
              <a:off x="1048414" y="1363125"/>
              <a:ext cx="242073" cy="104422"/>
            </a:xfrm>
            <a:custGeom>
              <a:avLst/>
              <a:gdLst/>
              <a:ahLst/>
              <a:cxnLst/>
              <a:rect l="l" t="t" r="r" b="b"/>
              <a:pathLst>
                <a:path w="5114" h="2206" extrusionOk="0">
                  <a:moveTo>
                    <a:pt x="376" y="0"/>
                  </a:moveTo>
                  <a:cubicBezTo>
                    <a:pt x="151" y="0"/>
                    <a:pt x="0" y="176"/>
                    <a:pt x="0" y="376"/>
                  </a:cubicBezTo>
                  <a:lnTo>
                    <a:pt x="0" y="1830"/>
                  </a:lnTo>
                  <a:cubicBezTo>
                    <a:pt x="0" y="2030"/>
                    <a:pt x="151" y="2206"/>
                    <a:pt x="376" y="2206"/>
                  </a:cubicBezTo>
                  <a:lnTo>
                    <a:pt x="4737" y="2206"/>
                  </a:lnTo>
                  <a:cubicBezTo>
                    <a:pt x="4938" y="2206"/>
                    <a:pt x="5113" y="2030"/>
                    <a:pt x="5113" y="1830"/>
                  </a:cubicBezTo>
                  <a:lnTo>
                    <a:pt x="5113" y="376"/>
                  </a:lnTo>
                  <a:cubicBezTo>
                    <a:pt x="5113" y="176"/>
                    <a:pt x="4938" y="0"/>
                    <a:pt x="4737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 rot="-1727669">
              <a:off x="1034424" y="1343669"/>
              <a:ext cx="207660" cy="27360"/>
            </a:xfrm>
            <a:custGeom>
              <a:avLst/>
              <a:gdLst/>
              <a:ahLst/>
              <a:cxnLst/>
              <a:rect l="l" t="t" r="r" b="b"/>
              <a:pathLst>
                <a:path w="438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386" y="577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 rot="-1727669">
              <a:off x="940125" y="1072972"/>
              <a:ext cx="242073" cy="290687"/>
            </a:xfrm>
            <a:custGeom>
              <a:avLst/>
              <a:gdLst/>
              <a:ahLst/>
              <a:cxnLst/>
              <a:rect l="l" t="t" r="r" b="b"/>
              <a:pathLst>
                <a:path w="5114" h="6141" extrusionOk="0">
                  <a:moveTo>
                    <a:pt x="426" y="0"/>
                  </a:moveTo>
                  <a:cubicBezTo>
                    <a:pt x="201" y="0"/>
                    <a:pt x="0" y="201"/>
                    <a:pt x="0" y="452"/>
                  </a:cubicBezTo>
                  <a:lnTo>
                    <a:pt x="0" y="5690"/>
                  </a:lnTo>
                  <a:cubicBezTo>
                    <a:pt x="0" y="5940"/>
                    <a:pt x="201" y="6141"/>
                    <a:pt x="426" y="6141"/>
                  </a:cubicBezTo>
                  <a:lnTo>
                    <a:pt x="4662" y="6141"/>
                  </a:lnTo>
                  <a:cubicBezTo>
                    <a:pt x="4913" y="6141"/>
                    <a:pt x="5113" y="5940"/>
                    <a:pt x="5113" y="5690"/>
                  </a:cubicBezTo>
                  <a:lnTo>
                    <a:pt x="5113" y="452"/>
                  </a:lnTo>
                  <a:cubicBezTo>
                    <a:pt x="5113" y="201"/>
                    <a:pt x="4913" y="0"/>
                    <a:pt x="4662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 rot="-1727669">
              <a:off x="937560" y="1131758"/>
              <a:ext cx="242073" cy="163780"/>
            </a:xfrm>
            <a:custGeom>
              <a:avLst/>
              <a:gdLst/>
              <a:ahLst/>
              <a:cxnLst/>
              <a:rect l="l" t="t" r="r" b="b"/>
              <a:pathLst>
                <a:path w="5114" h="3460" extrusionOk="0">
                  <a:moveTo>
                    <a:pt x="0" y="0"/>
                  </a:moveTo>
                  <a:lnTo>
                    <a:pt x="0" y="3459"/>
                  </a:lnTo>
                  <a:lnTo>
                    <a:pt x="5113" y="345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 rot="-1727669">
              <a:off x="1125246" y="940241"/>
              <a:ext cx="678647" cy="112753"/>
            </a:xfrm>
            <a:custGeom>
              <a:avLst/>
              <a:gdLst/>
              <a:ahLst/>
              <a:cxnLst/>
              <a:rect l="l" t="t" r="r" b="b"/>
              <a:pathLst>
                <a:path w="14337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13158" y="2381"/>
                  </a:lnTo>
                  <a:cubicBezTo>
                    <a:pt x="13810" y="2381"/>
                    <a:pt x="14336" y="1830"/>
                    <a:pt x="14336" y="1178"/>
                  </a:cubicBezTo>
                  <a:cubicBezTo>
                    <a:pt x="14336" y="526"/>
                    <a:pt x="13810" y="0"/>
                    <a:pt x="13158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 rot="-1727669">
              <a:off x="1164413" y="1092818"/>
              <a:ext cx="45111" cy="112753"/>
            </a:xfrm>
            <a:custGeom>
              <a:avLst/>
              <a:gdLst/>
              <a:ahLst/>
              <a:cxnLst/>
              <a:rect l="l" t="t" r="r" b="b"/>
              <a:pathLst>
                <a:path w="953" h="2382" extrusionOk="0">
                  <a:moveTo>
                    <a:pt x="0" y="0"/>
                  </a:moveTo>
                  <a:lnTo>
                    <a:pt x="0" y="2381"/>
                  </a:lnTo>
                  <a:lnTo>
                    <a:pt x="953" y="238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 rot="-1727669">
              <a:off x="959694" y="1519686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52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903"/>
                  </a:lnTo>
                  <a:cubicBezTo>
                    <a:pt x="1" y="1153"/>
                    <a:pt x="201" y="1354"/>
                    <a:pt x="452" y="1354"/>
                  </a:cubicBezTo>
                  <a:lnTo>
                    <a:pt x="12808" y="1354"/>
                  </a:lnTo>
                  <a:cubicBezTo>
                    <a:pt x="13058" y="1354"/>
                    <a:pt x="13259" y="1153"/>
                    <a:pt x="13259" y="903"/>
                  </a:cubicBezTo>
                  <a:lnTo>
                    <a:pt x="13259" y="426"/>
                  </a:lnTo>
                  <a:cubicBezTo>
                    <a:pt x="13259" y="201"/>
                    <a:pt x="13058" y="0"/>
                    <a:pt x="12808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 rot="-1727669">
              <a:off x="1004268" y="1600784"/>
              <a:ext cx="627620" cy="64092"/>
            </a:xfrm>
            <a:custGeom>
              <a:avLst/>
              <a:gdLst/>
              <a:ahLst/>
              <a:cxnLst/>
              <a:rect l="l" t="t" r="r" b="b"/>
              <a:pathLst>
                <a:path w="13259" h="1354" extrusionOk="0">
                  <a:moveTo>
                    <a:pt x="477" y="0"/>
                  </a:moveTo>
                  <a:cubicBezTo>
                    <a:pt x="226" y="0"/>
                    <a:pt x="1" y="226"/>
                    <a:pt x="1" y="476"/>
                  </a:cubicBezTo>
                  <a:lnTo>
                    <a:pt x="1" y="902"/>
                  </a:lnTo>
                  <a:cubicBezTo>
                    <a:pt x="1" y="1153"/>
                    <a:pt x="226" y="1354"/>
                    <a:pt x="477" y="1354"/>
                  </a:cubicBezTo>
                  <a:lnTo>
                    <a:pt x="12783" y="1354"/>
                  </a:lnTo>
                  <a:cubicBezTo>
                    <a:pt x="13033" y="1354"/>
                    <a:pt x="13259" y="1153"/>
                    <a:pt x="13259" y="902"/>
                  </a:cubicBezTo>
                  <a:lnTo>
                    <a:pt x="13259" y="476"/>
                  </a:lnTo>
                  <a:cubicBezTo>
                    <a:pt x="13259" y="226"/>
                    <a:pt x="13033" y="0"/>
                    <a:pt x="12783" y="0"/>
                  </a:cubicBezTo>
                  <a:close/>
                </a:path>
              </a:pathLst>
            </a:custGeom>
            <a:solidFill>
              <a:srgbClr val="EDA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 rot="-1727669">
              <a:off x="1011657" y="1577998"/>
              <a:ext cx="568309" cy="28543"/>
            </a:xfrm>
            <a:custGeom>
              <a:avLst/>
              <a:gdLst/>
              <a:ahLst/>
              <a:cxnLst/>
              <a:rect l="l" t="t" r="r" b="b"/>
              <a:pathLst>
                <a:path w="12006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2005" y="602"/>
                  </a:lnTo>
                  <a:lnTo>
                    <a:pt x="12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7"/>
          <p:cNvGrpSpPr/>
          <p:nvPr/>
        </p:nvGrpSpPr>
        <p:grpSpPr>
          <a:xfrm rot="655632">
            <a:off x="8342503" y="270011"/>
            <a:ext cx="631820" cy="748652"/>
            <a:chOff x="2533350" y="2668575"/>
            <a:chExt cx="447400" cy="530100"/>
          </a:xfrm>
        </p:grpSpPr>
        <p:sp>
          <p:nvSpPr>
            <p:cNvPr id="1026" name="Google Shape;1026;p37"/>
            <p:cNvSpPr/>
            <p:nvPr/>
          </p:nvSpPr>
          <p:spPr>
            <a:xfrm>
              <a:off x="2533350" y="2668575"/>
              <a:ext cx="447400" cy="530100"/>
            </a:xfrm>
            <a:custGeom>
              <a:avLst/>
              <a:gdLst/>
              <a:ahLst/>
              <a:cxnLst/>
              <a:rect l="l" t="t" r="r" b="b"/>
              <a:pathLst>
                <a:path w="17896" h="21204" extrusionOk="0">
                  <a:moveTo>
                    <a:pt x="4437" y="1"/>
                  </a:moveTo>
                  <a:cubicBezTo>
                    <a:pt x="4261" y="1"/>
                    <a:pt x="4086" y="51"/>
                    <a:pt x="3935" y="176"/>
                  </a:cubicBezTo>
                  <a:lnTo>
                    <a:pt x="1705" y="2006"/>
                  </a:lnTo>
                  <a:lnTo>
                    <a:pt x="1103" y="2507"/>
                  </a:lnTo>
                  <a:cubicBezTo>
                    <a:pt x="953" y="2632"/>
                    <a:pt x="828" y="2833"/>
                    <a:pt x="828" y="3058"/>
                  </a:cubicBezTo>
                  <a:cubicBezTo>
                    <a:pt x="803" y="3284"/>
                    <a:pt x="903" y="3484"/>
                    <a:pt x="1053" y="3635"/>
                  </a:cubicBezTo>
                  <a:lnTo>
                    <a:pt x="1580" y="4186"/>
                  </a:lnTo>
                  <a:cubicBezTo>
                    <a:pt x="1580" y="4211"/>
                    <a:pt x="2056" y="4763"/>
                    <a:pt x="2056" y="5765"/>
                  </a:cubicBezTo>
                  <a:cubicBezTo>
                    <a:pt x="2056" y="6191"/>
                    <a:pt x="1830" y="6642"/>
                    <a:pt x="1504" y="7269"/>
                  </a:cubicBezTo>
                  <a:cubicBezTo>
                    <a:pt x="1053" y="8171"/>
                    <a:pt x="427" y="9399"/>
                    <a:pt x="276" y="11154"/>
                  </a:cubicBezTo>
                  <a:cubicBezTo>
                    <a:pt x="1" y="14487"/>
                    <a:pt x="1229" y="17043"/>
                    <a:pt x="3760" y="18372"/>
                  </a:cubicBezTo>
                  <a:cubicBezTo>
                    <a:pt x="6793" y="19976"/>
                    <a:pt x="7394" y="20552"/>
                    <a:pt x="7519" y="20702"/>
                  </a:cubicBezTo>
                  <a:cubicBezTo>
                    <a:pt x="7645" y="21028"/>
                    <a:pt x="7945" y="21204"/>
                    <a:pt x="8246" y="21204"/>
                  </a:cubicBezTo>
                  <a:lnTo>
                    <a:pt x="9650" y="21204"/>
                  </a:lnTo>
                  <a:cubicBezTo>
                    <a:pt x="9976" y="21204"/>
                    <a:pt x="10251" y="21003"/>
                    <a:pt x="10377" y="20702"/>
                  </a:cubicBezTo>
                  <a:cubicBezTo>
                    <a:pt x="10502" y="20552"/>
                    <a:pt x="11128" y="19976"/>
                    <a:pt x="14161" y="18372"/>
                  </a:cubicBezTo>
                  <a:cubicBezTo>
                    <a:pt x="16667" y="17043"/>
                    <a:pt x="17895" y="14487"/>
                    <a:pt x="17620" y="11154"/>
                  </a:cubicBezTo>
                  <a:cubicBezTo>
                    <a:pt x="17494" y="9399"/>
                    <a:pt x="16868" y="8171"/>
                    <a:pt x="16392" y="7269"/>
                  </a:cubicBezTo>
                  <a:cubicBezTo>
                    <a:pt x="16066" y="6642"/>
                    <a:pt x="15840" y="6191"/>
                    <a:pt x="15840" y="5765"/>
                  </a:cubicBezTo>
                  <a:cubicBezTo>
                    <a:pt x="15840" y="4788"/>
                    <a:pt x="16266" y="4261"/>
                    <a:pt x="16316" y="4211"/>
                  </a:cubicBezTo>
                  <a:lnTo>
                    <a:pt x="16868" y="3660"/>
                  </a:lnTo>
                  <a:cubicBezTo>
                    <a:pt x="17018" y="3509"/>
                    <a:pt x="17118" y="3284"/>
                    <a:pt x="17093" y="3058"/>
                  </a:cubicBezTo>
                  <a:cubicBezTo>
                    <a:pt x="17093" y="2858"/>
                    <a:pt x="16968" y="2632"/>
                    <a:pt x="16818" y="2507"/>
                  </a:cubicBezTo>
                  <a:lnTo>
                    <a:pt x="13961" y="176"/>
                  </a:lnTo>
                  <a:cubicBezTo>
                    <a:pt x="13835" y="51"/>
                    <a:pt x="13660" y="1"/>
                    <a:pt x="13459" y="1"/>
                  </a:cubicBezTo>
                  <a:cubicBezTo>
                    <a:pt x="13409" y="1"/>
                    <a:pt x="13334" y="1"/>
                    <a:pt x="13259" y="26"/>
                  </a:cubicBezTo>
                  <a:cubicBezTo>
                    <a:pt x="13008" y="101"/>
                    <a:pt x="12808" y="276"/>
                    <a:pt x="12732" y="502"/>
                  </a:cubicBezTo>
                  <a:lnTo>
                    <a:pt x="12382" y="1454"/>
                  </a:lnTo>
                  <a:cubicBezTo>
                    <a:pt x="12357" y="1580"/>
                    <a:pt x="12231" y="1655"/>
                    <a:pt x="12106" y="1655"/>
                  </a:cubicBezTo>
                  <a:cubicBezTo>
                    <a:pt x="11956" y="1655"/>
                    <a:pt x="11855" y="1580"/>
                    <a:pt x="11805" y="1454"/>
                  </a:cubicBezTo>
                  <a:lnTo>
                    <a:pt x="11630" y="953"/>
                  </a:lnTo>
                  <a:cubicBezTo>
                    <a:pt x="11529" y="627"/>
                    <a:pt x="11229" y="427"/>
                    <a:pt x="10903" y="427"/>
                  </a:cubicBezTo>
                  <a:lnTo>
                    <a:pt x="7018" y="427"/>
                  </a:lnTo>
                  <a:cubicBezTo>
                    <a:pt x="6667" y="427"/>
                    <a:pt x="6367" y="627"/>
                    <a:pt x="6266" y="953"/>
                  </a:cubicBezTo>
                  <a:lnTo>
                    <a:pt x="6091" y="1429"/>
                  </a:lnTo>
                  <a:cubicBezTo>
                    <a:pt x="6066" y="1580"/>
                    <a:pt x="5940" y="1655"/>
                    <a:pt x="5815" y="1655"/>
                  </a:cubicBezTo>
                  <a:cubicBezTo>
                    <a:pt x="5690" y="1655"/>
                    <a:pt x="5565" y="1580"/>
                    <a:pt x="5514" y="1454"/>
                  </a:cubicBezTo>
                  <a:lnTo>
                    <a:pt x="5164" y="502"/>
                  </a:lnTo>
                  <a:cubicBezTo>
                    <a:pt x="5088" y="276"/>
                    <a:pt x="4888" y="101"/>
                    <a:pt x="4637" y="26"/>
                  </a:cubicBezTo>
                  <a:cubicBezTo>
                    <a:pt x="4587" y="1"/>
                    <a:pt x="4512" y="1"/>
                    <a:pt x="4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19050" dir="138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2553400" y="2688000"/>
              <a:ext cx="407300" cy="491250"/>
            </a:xfrm>
            <a:custGeom>
              <a:avLst/>
              <a:gdLst/>
              <a:ahLst/>
              <a:cxnLst/>
              <a:rect l="l" t="t" r="r" b="b"/>
              <a:pathLst>
                <a:path w="16292" h="19650" extrusionOk="0">
                  <a:moveTo>
                    <a:pt x="3635" y="1"/>
                  </a:moveTo>
                  <a:lnTo>
                    <a:pt x="1404" y="1830"/>
                  </a:lnTo>
                  <a:lnTo>
                    <a:pt x="803" y="2331"/>
                  </a:lnTo>
                  <a:lnTo>
                    <a:pt x="1329" y="2883"/>
                  </a:lnTo>
                  <a:cubicBezTo>
                    <a:pt x="1379" y="2908"/>
                    <a:pt x="2056" y="3635"/>
                    <a:pt x="2056" y="4988"/>
                  </a:cubicBezTo>
                  <a:cubicBezTo>
                    <a:pt x="2056" y="5590"/>
                    <a:pt x="1755" y="6141"/>
                    <a:pt x="1404" y="6843"/>
                  </a:cubicBezTo>
                  <a:cubicBezTo>
                    <a:pt x="953" y="7720"/>
                    <a:pt x="377" y="8823"/>
                    <a:pt x="251" y="10427"/>
                  </a:cubicBezTo>
                  <a:cubicBezTo>
                    <a:pt x="1" y="13434"/>
                    <a:pt x="1103" y="15715"/>
                    <a:pt x="3309" y="16893"/>
                  </a:cubicBezTo>
                  <a:cubicBezTo>
                    <a:pt x="4286" y="17419"/>
                    <a:pt x="7269" y="18998"/>
                    <a:pt x="7469" y="19650"/>
                  </a:cubicBezTo>
                  <a:lnTo>
                    <a:pt x="8848" y="19650"/>
                  </a:lnTo>
                  <a:cubicBezTo>
                    <a:pt x="9023" y="18998"/>
                    <a:pt x="12006" y="17419"/>
                    <a:pt x="12983" y="16893"/>
                  </a:cubicBezTo>
                  <a:cubicBezTo>
                    <a:pt x="15214" y="15715"/>
                    <a:pt x="16291" y="13434"/>
                    <a:pt x="16041" y="10427"/>
                  </a:cubicBezTo>
                  <a:cubicBezTo>
                    <a:pt x="15915" y="8823"/>
                    <a:pt x="15339" y="7720"/>
                    <a:pt x="14888" y="6843"/>
                  </a:cubicBezTo>
                  <a:cubicBezTo>
                    <a:pt x="14537" y="6141"/>
                    <a:pt x="14261" y="5590"/>
                    <a:pt x="14261" y="4988"/>
                  </a:cubicBezTo>
                  <a:cubicBezTo>
                    <a:pt x="14261" y="3635"/>
                    <a:pt x="14938" y="2908"/>
                    <a:pt x="14963" y="2883"/>
                  </a:cubicBezTo>
                  <a:lnTo>
                    <a:pt x="15514" y="2331"/>
                  </a:lnTo>
                  <a:lnTo>
                    <a:pt x="12657" y="1"/>
                  </a:lnTo>
                  <a:lnTo>
                    <a:pt x="12331" y="953"/>
                  </a:lnTo>
                  <a:cubicBezTo>
                    <a:pt x="12156" y="1379"/>
                    <a:pt x="11755" y="1655"/>
                    <a:pt x="11304" y="1655"/>
                  </a:cubicBezTo>
                  <a:cubicBezTo>
                    <a:pt x="10828" y="1655"/>
                    <a:pt x="10402" y="1354"/>
                    <a:pt x="10251" y="903"/>
                  </a:cubicBezTo>
                  <a:lnTo>
                    <a:pt x="10101" y="427"/>
                  </a:lnTo>
                  <a:lnTo>
                    <a:pt x="6216" y="427"/>
                  </a:lnTo>
                  <a:lnTo>
                    <a:pt x="6041" y="903"/>
                  </a:lnTo>
                  <a:cubicBezTo>
                    <a:pt x="5890" y="1354"/>
                    <a:pt x="5464" y="1655"/>
                    <a:pt x="5013" y="1655"/>
                  </a:cubicBezTo>
                  <a:cubicBezTo>
                    <a:pt x="4537" y="1655"/>
                    <a:pt x="4136" y="1379"/>
                    <a:pt x="3986" y="953"/>
                  </a:cubicBezTo>
                  <a:lnTo>
                    <a:pt x="3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571575" y="2716200"/>
              <a:ext cx="370950" cy="459300"/>
            </a:xfrm>
            <a:custGeom>
              <a:avLst/>
              <a:gdLst/>
              <a:ahLst/>
              <a:cxnLst/>
              <a:rect l="l" t="t" r="r" b="b"/>
              <a:pathLst>
                <a:path w="14838" h="18372" extrusionOk="0">
                  <a:moveTo>
                    <a:pt x="5990" y="0"/>
                  </a:moveTo>
                  <a:cubicBezTo>
                    <a:pt x="5740" y="727"/>
                    <a:pt x="5063" y="1253"/>
                    <a:pt x="4286" y="1253"/>
                  </a:cubicBezTo>
                  <a:cubicBezTo>
                    <a:pt x="3509" y="1253"/>
                    <a:pt x="2832" y="752"/>
                    <a:pt x="2582" y="50"/>
                  </a:cubicBezTo>
                  <a:lnTo>
                    <a:pt x="1128" y="1253"/>
                  </a:lnTo>
                  <a:cubicBezTo>
                    <a:pt x="1128" y="1253"/>
                    <a:pt x="2030" y="2181"/>
                    <a:pt x="2030" y="3860"/>
                  </a:cubicBezTo>
                  <a:cubicBezTo>
                    <a:pt x="2030" y="5539"/>
                    <a:pt x="452" y="6642"/>
                    <a:pt x="226" y="9349"/>
                  </a:cubicBezTo>
                  <a:cubicBezTo>
                    <a:pt x="0" y="12081"/>
                    <a:pt x="928" y="14086"/>
                    <a:pt x="2908" y="15138"/>
                  </a:cubicBezTo>
                  <a:cubicBezTo>
                    <a:pt x="4913" y="16191"/>
                    <a:pt x="7218" y="17469"/>
                    <a:pt x="7419" y="18371"/>
                  </a:cubicBezTo>
                  <a:cubicBezTo>
                    <a:pt x="7619" y="17469"/>
                    <a:pt x="9950" y="16191"/>
                    <a:pt x="11930" y="15138"/>
                  </a:cubicBezTo>
                  <a:cubicBezTo>
                    <a:pt x="13910" y="14086"/>
                    <a:pt x="14838" y="12081"/>
                    <a:pt x="14612" y="9349"/>
                  </a:cubicBezTo>
                  <a:cubicBezTo>
                    <a:pt x="14386" y="6642"/>
                    <a:pt x="12807" y="5539"/>
                    <a:pt x="12807" y="3860"/>
                  </a:cubicBezTo>
                  <a:cubicBezTo>
                    <a:pt x="12807" y="2181"/>
                    <a:pt x="13735" y="1253"/>
                    <a:pt x="13735" y="1253"/>
                  </a:cubicBezTo>
                  <a:lnTo>
                    <a:pt x="12256" y="50"/>
                  </a:lnTo>
                  <a:cubicBezTo>
                    <a:pt x="12005" y="752"/>
                    <a:pt x="11354" y="1253"/>
                    <a:pt x="10577" y="1253"/>
                  </a:cubicBezTo>
                  <a:cubicBezTo>
                    <a:pt x="9775" y="1253"/>
                    <a:pt x="9098" y="727"/>
                    <a:pt x="8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644875" y="2817700"/>
              <a:ext cx="224350" cy="256925"/>
            </a:xfrm>
            <a:custGeom>
              <a:avLst/>
              <a:gdLst/>
              <a:ahLst/>
              <a:cxnLst/>
              <a:rect l="l" t="t" r="r" b="b"/>
              <a:pathLst>
                <a:path w="8974" h="10277" extrusionOk="0">
                  <a:moveTo>
                    <a:pt x="4487" y="3735"/>
                  </a:moveTo>
                  <a:cubicBezTo>
                    <a:pt x="5264" y="3735"/>
                    <a:pt x="5890" y="4361"/>
                    <a:pt x="5890" y="5138"/>
                  </a:cubicBezTo>
                  <a:cubicBezTo>
                    <a:pt x="5890" y="5890"/>
                    <a:pt x="5264" y="6517"/>
                    <a:pt x="4487" y="6517"/>
                  </a:cubicBezTo>
                  <a:cubicBezTo>
                    <a:pt x="3735" y="6517"/>
                    <a:pt x="3109" y="5890"/>
                    <a:pt x="3109" y="5138"/>
                  </a:cubicBezTo>
                  <a:cubicBezTo>
                    <a:pt x="3109" y="4361"/>
                    <a:pt x="3735" y="3735"/>
                    <a:pt x="4487" y="3735"/>
                  </a:cubicBezTo>
                  <a:close/>
                  <a:moveTo>
                    <a:pt x="4487" y="1"/>
                  </a:moveTo>
                  <a:cubicBezTo>
                    <a:pt x="4312" y="1"/>
                    <a:pt x="4186" y="151"/>
                    <a:pt x="4186" y="326"/>
                  </a:cubicBezTo>
                  <a:cubicBezTo>
                    <a:pt x="4186" y="427"/>
                    <a:pt x="4236" y="527"/>
                    <a:pt x="4337" y="577"/>
                  </a:cubicBezTo>
                  <a:lnTo>
                    <a:pt x="3109" y="2732"/>
                  </a:lnTo>
                  <a:lnTo>
                    <a:pt x="627" y="2732"/>
                  </a:lnTo>
                  <a:cubicBezTo>
                    <a:pt x="627" y="2707"/>
                    <a:pt x="627" y="2707"/>
                    <a:pt x="627" y="2707"/>
                  </a:cubicBezTo>
                  <a:cubicBezTo>
                    <a:pt x="627" y="2532"/>
                    <a:pt x="502" y="2381"/>
                    <a:pt x="327" y="2381"/>
                  </a:cubicBezTo>
                  <a:cubicBezTo>
                    <a:pt x="151" y="2381"/>
                    <a:pt x="1" y="2532"/>
                    <a:pt x="1" y="2707"/>
                  </a:cubicBezTo>
                  <a:cubicBezTo>
                    <a:pt x="1" y="2883"/>
                    <a:pt x="151" y="3008"/>
                    <a:pt x="327" y="3008"/>
                  </a:cubicBezTo>
                  <a:cubicBezTo>
                    <a:pt x="377" y="3008"/>
                    <a:pt x="427" y="3008"/>
                    <a:pt x="452" y="2983"/>
                  </a:cubicBezTo>
                  <a:lnTo>
                    <a:pt x="1705" y="5138"/>
                  </a:lnTo>
                  <a:lnTo>
                    <a:pt x="477" y="7269"/>
                  </a:lnTo>
                  <a:cubicBezTo>
                    <a:pt x="427" y="7244"/>
                    <a:pt x="377" y="7219"/>
                    <a:pt x="327" y="7219"/>
                  </a:cubicBezTo>
                  <a:cubicBezTo>
                    <a:pt x="151" y="7219"/>
                    <a:pt x="1" y="7369"/>
                    <a:pt x="1" y="7544"/>
                  </a:cubicBezTo>
                  <a:cubicBezTo>
                    <a:pt x="1" y="7720"/>
                    <a:pt x="151" y="7845"/>
                    <a:pt x="327" y="7845"/>
                  </a:cubicBezTo>
                  <a:cubicBezTo>
                    <a:pt x="502" y="7845"/>
                    <a:pt x="627" y="7720"/>
                    <a:pt x="627" y="7544"/>
                  </a:cubicBezTo>
                  <a:lnTo>
                    <a:pt x="3109" y="7544"/>
                  </a:lnTo>
                  <a:lnTo>
                    <a:pt x="4337" y="9675"/>
                  </a:lnTo>
                  <a:cubicBezTo>
                    <a:pt x="4236" y="9725"/>
                    <a:pt x="4186" y="9825"/>
                    <a:pt x="4186" y="9950"/>
                  </a:cubicBezTo>
                  <a:cubicBezTo>
                    <a:pt x="4186" y="10126"/>
                    <a:pt x="4312" y="10276"/>
                    <a:pt x="4487" y="10276"/>
                  </a:cubicBezTo>
                  <a:cubicBezTo>
                    <a:pt x="4662" y="10276"/>
                    <a:pt x="4813" y="10126"/>
                    <a:pt x="4813" y="9950"/>
                  </a:cubicBezTo>
                  <a:cubicBezTo>
                    <a:pt x="4813" y="9825"/>
                    <a:pt x="4738" y="9725"/>
                    <a:pt x="4637" y="9675"/>
                  </a:cubicBezTo>
                  <a:lnTo>
                    <a:pt x="5890" y="7544"/>
                  </a:lnTo>
                  <a:lnTo>
                    <a:pt x="8347" y="7544"/>
                  </a:lnTo>
                  <a:cubicBezTo>
                    <a:pt x="8347" y="7720"/>
                    <a:pt x="8497" y="7845"/>
                    <a:pt x="8672" y="7845"/>
                  </a:cubicBezTo>
                  <a:cubicBezTo>
                    <a:pt x="8848" y="7845"/>
                    <a:pt x="8973" y="7720"/>
                    <a:pt x="8973" y="7544"/>
                  </a:cubicBezTo>
                  <a:cubicBezTo>
                    <a:pt x="8973" y="7369"/>
                    <a:pt x="8848" y="7219"/>
                    <a:pt x="8672" y="7219"/>
                  </a:cubicBezTo>
                  <a:cubicBezTo>
                    <a:pt x="8597" y="7219"/>
                    <a:pt x="8547" y="7244"/>
                    <a:pt x="8497" y="7269"/>
                  </a:cubicBezTo>
                  <a:lnTo>
                    <a:pt x="7269" y="5138"/>
                  </a:lnTo>
                  <a:lnTo>
                    <a:pt x="8522" y="2958"/>
                  </a:lnTo>
                  <a:cubicBezTo>
                    <a:pt x="8572" y="2958"/>
                    <a:pt x="8622" y="2983"/>
                    <a:pt x="8672" y="2983"/>
                  </a:cubicBezTo>
                  <a:cubicBezTo>
                    <a:pt x="8848" y="2983"/>
                    <a:pt x="8973" y="2833"/>
                    <a:pt x="8973" y="2657"/>
                  </a:cubicBezTo>
                  <a:cubicBezTo>
                    <a:pt x="8973" y="2482"/>
                    <a:pt x="8848" y="2356"/>
                    <a:pt x="8672" y="2356"/>
                  </a:cubicBezTo>
                  <a:cubicBezTo>
                    <a:pt x="8497" y="2356"/>
                    <a:pt x="8347" y="2482"/>
                    <a:pt x="8347" y="2657"/>
                  </a:cubicBezTo>
                  <a:cubicBezTo>
                    <a:pt x="8347" y="2682"/>
                    <a:pt x="8347" y="2707"/>
                    <a:pt x="8347" y="2732"/>
                  </a:cubicBezTo>
                  <a:lnTo>
                    <a:pt x="5890" y="2732"/>
                  </a:lnTo>
                  <a:lnTo>
                    <a:pt x="4637" y="577"/>
                  </a:lnTo>
                  <a:cubicBezTo>
                    <a:pt x="4738" y="527"/>
                    <a:pt x="4813" y="427"/>
                    <a:pt x="4813" y="326"/>
                  </a:cubicBezTo>
                  <a:cubicBezTo>
                    <a:pt x="4813" y="151"/>
                    <a:pt x="4662" y="1"/>
                    <a:pt x="4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8">
            <a:alphaModFix amt="4000"/>
          </a:blip>
          <a:srcRect t="41692" b="2004"/>
          <a:stretch/>
        </p:blipFill>
        <p:spPr>
          <a:xfrm>
            <a:off x="-260125" y="5550"/>
            <a:ext cx="9404124" cy="52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82" r:id="rId5"/>
    <p:sldLayoutId id="214748368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ctrTitle"/>
          </p:nvPr>
        </p:nvSpPr>
        <p:spPr>
          <a:xfrm>
            <a:off x="1861949" y="850956"/>
            <a:ext cx="5420100" cy="2180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solidFill>
                  <a:schemeClr val="bg2"/>
                </a:solidFill>
              </a:rPr>
              <a:t>Analyzing</a:t>
            </a:r>
            <a:r>
              <a:rPr lang="en-US" sz="5100" dirty="0"/>
              <a:t> </a:t>
            </a:r>
            <a:r>
              <a:rPr lang="en-US" sz="5100" dirty="0">
                <a:solidFill>
                  <a:schemeClr val="accent4">
                    <a:lumMod val="95000"/>
                  </a:schemeClr>
                </a:solidFill>
              </a:rPr>
              <a:t>Twitter</a:t>
            </a:r>
            <a:r>
              <a:rPr lang="en-US" sz="5100" dirty="0"/>
              <a:t> Data using </a:t>
            </a:r>
            <a:r>
              <a:rPr lang="en-US" sz="5100" dirty="0">
                <a:solidFill>
                  <a:srgbClr val="FF0000"/>
                </a:solidFill>
              </a:rPr>
              <a:t>Hive</a:t>
            </a:r>
            <a:r>
              <a:rPr lang="en-US" sz="5100" dirty="0">
                <a:solidFill>
                  <a:schemeClr val="bg2"/>
                </a:solidFill>
              </a:rPr>
              <a:t>,</a:t>
            </a:r>
            <a:r>
              <a:rPr lang="en-US" sz="5100" dirty="0"/>
              <a:t> </a:t>
            </a:r>
            <a:r>
              <a:rPr lang="en-US" sz="5100" dirty="0">
                <a:solidFill>
                  <a:srgbClr val="FF0000"/>
                </a:solidFill>
              </a:rPr>
              <a:t>Spark</a:t>
            </a:r>
            <a:endParaRPr lang="en-IN" sz="5100" dirty="0">
              <a:solidFill>
                <a:srgbClr val="FF0000"/>
              </a:solidFill>
            </a:endParaRPr>
          </a:p>
        </p:txBody>
      </p:sp>
      <p:sp>
        <p:nvSpPr>
          <p:cNvPr id="1041" name="Google Shape;1041;p41"/>
          <p:cNvSpPr txBox="1">
            <a:spLocks noGrp="1"/>
          </p:cNvSpPr>
          <p:nvPr>
            <p:ph type="subTitle" idx="1"/>
          </p:nvPr>
        </p:nvSpPr>
        <p:spPr>
          <a:xfrm>
            <a:off x="2103541" y="3170896"/>
            <a:ext cx="4936917" cy="171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N.MONEESH - AM.EN.U4AIE20150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KUCHARLAPATI AKASH VARMA - AM.EN.U4AIE20141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JITHIN JOHN - AM.EN.U4AIE20135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GANDHAM SAI RAM PAVAN - AM.EN.U4AIE20125</a:t>
            </a:r>
            <a:endParaRPr b="1" dirty="0"/>
          </a:p>
        </p:txBody>
      </p:sp>
      <p:sp>
        <p:nvSpPr>
          <p:cNvPr id="1042" name="Google Shape;1042;p41"/>
          <p:cNvSpPr/>
          <p:nvPr/>
        </p:nvSpPr>
        <p:spPr>
          <a:xfrm>
            <a:off x="2396650" y="2907836"/>
            <a:ext cx="1345500" cy="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1"/>
          <p:cNvSpPr/>
          <p:nvPr/>
        </p:nvSpPr>
        <p:spPr>
          <a:xfrm>
            <a:off x="5317350" y="2880091"/>
            <a:ext cx="1345500" cy="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31E35-079C-E46C-80EF-A46B144D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202596" y="1865761"/>
            <a:ext cx="4691446" cy="134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33C5F-2BE5-B1A1-8525-9C897CCC3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16178" y="1672973"/>
            <a:ext cx="4691446" cy="1345500"/>
          </a:xfrm>
          <a:prstGeom prst="rect">
            <a:avLst/>
          </a:prstGeom>
        </p:spPr>
      </p:pic>
      <p:sp>
        <p:nvSpPr>
          <p:cNvPr id="9" name="Google Shape;1041;p41">
            <a:extLst>
              <a:ext uri="{FF2B5EF4-FFF2-40B4-BE49-F238E27FC236}">
                <a16:creationId xmlns:a16="http://schemas.microsoft.com/office/drawing/2014/main" id="{277E98D2-E64F-9791-7922-5622943788A0}"/>
              </a:ext>
            </a:extLst>
          </p:cNvPr>
          <p:cNvSpPr txBox="1">
            <a:spLocks/>
          </p:cNvSpPr>
          <p:nvPr/>
        </p:nvSpPr>
        <p:spPr>
          <a:xfrm>
            <a:off x="125472" y="192788"/>
            <a:ext cx="1480304" cy="349906"/>
          </a:xfrm>
          <a:prstGeom prst="rect">
            <a:avLst/>
          </a:prstGeom>
          <a:solidFill>
            <a:srgbClr val="EDAF37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IN" sz="2400" b="1" dirty="0"/>
              <a:t>GROUP-9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48730-7FD8-9621-16E1-BC6F1824A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6" y="1010999"/>
            <a:ext cx="2164076" cy="2075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F5272-544A-90CD-A323-397C80498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835" y="1058680"/>
            <a:ext cx="1524132" cy="1432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2901895" y="465852"/>
            <a:ext cx="28781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METHODOLOGY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</a:rPr>
              <a:t>              USING SPARK: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D35BC4-3DAF-F9B5-2BE6-7B97589E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32" y="112642"/>
            <a:ext cx="1996613" cy="185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C87D8-AB8E-76B6-6B49-CD09F7AB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5" y="244590"/>
            <a:ext cx="1403630" cy="145670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CE7752-E7AF-C681-72CE-52453B4E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45" y="1136778"/>
            <a:ext cx="2032387" cy="38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29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2991177" y="484162"/>
            <a:ext cx="27071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RESULTS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A4106-A458-73C9-E253-4C8EBA5CA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29" y="112642"/>
            <a:ext cx="1157914" cy="1248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9B33B-DBDC-4147-256D-4710C3991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82" y="178254"/>
            <a:ext cx="1531434" cy="1396098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041BB858-85D6-B651-9727-A4A3D5DF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2" y="1535660"/>
            <a:ext cx="7562915" cy="30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03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2991177" y="484162"/>
            <a:ext cx="27071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RESULTS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A4106-A458-73C9-E253-4C8EBA5CA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79" y="112642"/>
            <a:ext cx="2058864" cy="2219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9B33B-DBDC-4147-256D-4710C3991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82" y="178254"/>
            <a:ext cx="1531434" cy="1396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11B85-C23C-19A2-FC15-35495092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82" y="1222420"/>
            <a:ext cx="4580017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/>
          <p:nvPr/>
        </p:nvSpPr>
        <p:spPr>
          <a:xfrm>
            <a:off x="1956000" y="3314825"/>
            <a:ext cx="439500" cy="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6748500" y="3314825"/>
            <a:ext cx="439500" cy="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1BBF5-7E4C-0D95-20B6-760AAE0D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719619" y="2024784"/>
            <a:ext cx="4998133" cy="1093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85F56-DBE1-4965-7661-2958E3EF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64112" y="2004862"/>
            <a:ext cx="4998133" cy="127914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21620C4-8939-0667-594D-4ACABCBF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44915">
            <a:off x="2286000" y="790575"/>
            <a:ext cx="4572000" cy="356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997E6-B868-E526-6E1F-816A012D0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798" y="273702"/>
            <a:ext cx="2057578" cy="2057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F7080D-DB77-6231-9EE4-216E1083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60" y="273702"/>
            <a:ext cx="1665511" cy="1717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A0011-7C06-244A-9972-507C2A58D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49" y="3314825"/>
            <a:ext cx="1757932" cy="1738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1451274" y="469745"/>
            <a:ext cx="597073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1098709" y="1315843"/>
            <a:ext cx="6675863" cy="3110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</a:rPr>
              <a:t>The term ‘Big Data’ is used for collections of large datasets that include huge volume, high velocity, and a variety of data that is increasing day by day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</a:rPr>
              <a:t>Companies can understand client </a:t>
            </a:r>
            <a:r>
              <a:rPr lang="en-US" sz="1600" b="1" dirty="0" err="1">
                <a:solidFill>
                  <a:schemeClr val="dk1"/>
                </a:solidFill>
              </a:rPr>
              <a:t>behaviour</a:t>
            </a:r>
            <a:r>
              <a:rPr lang="en-US" sz="1600" b="1" dirty="0">
                <a:solidFill>
                  <a:schemeClr val="dk1"/>
                </a:solidFill>
              </a:rPr>
              <a:t>, change their marketing strategies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/>
              <a:t>G</a:t>
            </a:r>
            <a:r>
              <a:rPr lang="en-US" sz="1600" b="1" dirty="0">
                <a:solidFill>
                  <a:schemeClr val="dk1"/>
                </a:solidFill>
              </a:rPr>
              <a:t>ain competitive advantage over its competitors by </a:t>
            </a:r>
            <a:r>
              <a:rPr lang="en-US" sz="1600" b="1" dirty="0" err="1">
                <a:solidFill>
                  <a:schemeClr val="dk1"/>
                </a:solidFill>
              </a:rPr>
              <a:t>analysing</a:t>
            </a:r>
            <a:r>
              <a:rPr lang="en-US" sz="1600" b="1" dirty="0">
                <a:solidFill>
                  <a:schemeClr val="dk1"/>
                </a:solidFill>
              </a:rPr>
              <a:t> these massive volume of data.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</a:rPr>
              <a:t>In a week Twitter can generate 1TB of text data in the form of tweets.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8683" y="3205377"/>
            <a:ext cx="950026" cy="987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399E4-593C-BB73-5B3C-23193F581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3" y="81679"/>
            <a:ext cx="2022228" cy="1397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3FC15-7E03-289B-3C9C-741DE583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10" y="2648840"/>
            <a:ext cx="1223302" cy="2357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3D651-2141-9E5F-8AD4-C1E2814B1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006" y="223306"/>
            <a:ext cx="1424234" cy="164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2093724" y="429884"/>
            <a:ext cx="464745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932182" y="943112"/>
            <a:ext cx="6410057" cy="335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</a:rPr>
              <a:t>APACHE FLUME: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C8E123-4E33-E1A5-218F-197C28E68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26" y="1688767"/>
            <a:ext cx="7029738" cy="1895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79B7C-AAAC-C5ED-945F-FE61E6A04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097" y="112643"/>
            <a:ext cx="1320570" cy="1522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90A3F-29C4-89A3-F087-4FFD93F0D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674401"/>
            <a:ext cx="1449658" cy="14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63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720000" y="457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512958" y="1295902"/>
            <a:ext cx="7285470" cy="3594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2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dk1"/>
                </a:solidFill>
              </a:rPr>
              <a:t>HADOOP DISTRIBUTED FILE SYSTEM (HDFS):</a:t>
            </a: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4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2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200" b="1" dirty="0"/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200" b="1" dirty="0">
              <a:solidFill>
                <a:schemeClr val="dk1"/>
              </a:solidFill>
            </a:endParaRPr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/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>
              <a:solidFill>
                <a:schemeClr val="dk1"/>
              </a:solidFill>
            </a:endParaRPr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/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1026" name="Picture 2" descr="Simple script to display the data distribution on HDFS files | by Robin  JEAN | Medium">
            <a:extLst>
              <a:ext uri="{FF2B5EF4-FFF2-40B4-BE49-F238E27FC236}">
                <a16:creationId xmlns:a16="http://schemas.microsoft.com/office/drawing/2014/main" id="{CA3AAEE2-A710-98BD-2E26-F994E0B6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73" y="1675165"/>
            <a:ext cx="5139126" cy="290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6A963-DD86-055E-F498-AB67F8F22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190" y="157811"/>
            <a:ext cx="1577477" cy="146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D3272-21F0-2BFD-CBAD-62391C683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91415"/>
            <a:ext cx="1804467" cy="12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720000" y="457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624469" y="1024825"/>
            <a:ext cx="7330068" cy="3594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chemeClr val="dk1"/>
                </a:solidFill>
              </a:rPr>
              <a:t>HIVE:</a:t>
            </a: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200" b="1" dirty="0"/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200" b="1" dirty="0">
              <a:solidFill>
                <a:schemeClr val="dk1"/>
              </a:solidFill>
            </a:endParaRPr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/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>
              <a:solidFill>
                <a:schemeClr val="dk1"/>
              </a:solidFill>
            </a:endParaRPr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/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F552D-0DDD-39CD-5831-E867A817E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74" y="1825360"/>
            <a:ext cx="3524898" cy="2703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E795C-0732-63AA-CFB1-2BA7FF854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096" y="2016854"/>
            <a:ext cx="4240618" cy="2223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9B0FB-EFB2-3B08-AE11-1DA1DA7BA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18" y="112642"/>
            <a:ext cx="1504001" cy="1515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C9BB0-219D-8A6E-D57D-3168E1E22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58" y="130992"/>
            <a:ext cx="1146181" cy="9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23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720000" y="457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624469" y="1024825"/>
            <a:ext cx="7330068" cy="3594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600" b="1" dirty="0"/>
              <a:t>SPARK</a:t>
            </a:r>
            <a:r>
              <a:rPr lang="en-IN" sz="1600" b="1" dirty="0">
                <a:solidFill>
                  <a:schemeClr val="dk1"/>
                </a:solidFill>
              </a:rPr>
              <a:t>:</a:t>
            </a: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b="1" dirty="0">
              <a:solidFill>
                <a:schemeClr val="dk1"/>
              </a:solidFill>
            </a:endParaRPr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200" b="1" dirty="0"/>
          </a:p>
          <a:p>
            <a:pPr marL="1524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200" b="1" dirty="0">
              <a:solidFill>
                <a:schemeClr val="dk1"/>
              </a:solidFill>
            </a:endParaRPr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/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>
              <a:solidFill>
                <a:schemeClr val="dk1"/>
              </a:solidFill>
            </a:endParaRPr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200" b="1" dirty="0"/>
          </a:p>
          <a:p>
            <a:pPr marL="323850" indent="-1714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9B0FB-EFB2-3B08-AE11-1DA1DA7B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618" y="112642"/>
            <a:ext cx="1504001" cy="1515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C9BB0-219D-8A6E-D57D-3168E1E2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8" y="130992"/>
            <a:ext cx="1146181" cy="998450"/>
          </a:xfrm>
          <a:prstGeom prst="rect">
            <a:avLst/>
          </a:prstGeom>
        </p:spPr>
      </p:pic>
      <p:pic>
        <p:nvPicPr>
          <p:cNvPr id="1026" name="Picture 2" descr="Cluster Mode Overview - Spark 3.2.1 Documentation">
            <a:extLst>
              <a:ext uri="{FF2B5EF4-FFF2-40B4-BE49-F238E27FC236}">
                <a16:creationId xmlns:a16="http://schemas.microsoft.com/office/drawing/2014/main" id="{87E859F0-550A-06F2-7D5C-15535A6E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39" y="1792693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021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RELATED WORKS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1236480" y="1582071"/>
            <a:ext cx="6492627" cy="3492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 on "Real-time Twitter data analysis using Hadoop ecosystem“.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 on "Sentiment Analysis on Twitter Data Using Apache Flume and Hive"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 on "Big Data Emerging Technologies: A </a:t>
            </a:r>
            <a:r>
              <a:rPr lang="en-I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CaseStudy</a:t>
            </a:r>
            <a:r>
              <a:rPr lang="en-I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Twitter Data using Apache Hive"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 on "Social Media based Sentimental Analysis using Hive and Flume “.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effectLst/>
              <a:latin typeface="Amasis MT Pro Medium" panose="020406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2" y="3204116"/>
            <a:ext cx="964626" cy="95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AFE04C-92D1-1B74-D398-D3936542E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9428"/>
            <a:ext cx="1610611" cy="1436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BF1B5-5194-FB82-7EAE-E23A9F6FB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46" y="112642"/>
            <a:ext cx="1548471" cy="14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2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METHODOLOGY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539602" y="4206921"/>
            <a:ext cx="2413305" cy="572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FLUME: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2" y="3204116"/>
            <a:ext cx="964626" cy="95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AFE04C-92D1-1B74-D398-D3936542E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9428"/>
            <a:ext cx="1610611" cy="1436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BF1B5-5194-FB82-7EAE-E23A9F6FB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62" y="112642"/>
            <a:ext cx="1297279" cy="1203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5DF17-1D42-8209-FF7D-4637776F0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798" y="1505604"/>
            <a:ext cx="5159224" cy="32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83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2675478" y="465852"/>
            <a:ext cx="305654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</a:rPr>
              <a:t>METHODOLOGY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492998" y="1134952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USING HIVE: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4CA0F-8BE1-90AA-4950-E9A9FC3C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39" y="112642"/>
            <a:ext cx="1504001" cy="120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4F75F-F254-4EEC-CB90-DCF94859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7" y="3211550"/>
            <a:ext cx="1146182" cy="95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D35BC4-3DAF-F9B5-2BE6-7B97589E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32" y="112642"/>
            <a:ext cx="1996613" cy="18518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D91F4-0719-1494-2664-98E959A3D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84" y="74539"/>
            <a:ext cx="1445379" cy="1456896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D6A79A1-947B-BBB4-D0EA-16F5108E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64" y="1903142"/>
            <a:ext cx="5215868" cy="288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11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Anti-Corruption Day by Slidesgo">
  <a:themeElements>
    <a:clrScheme name="Simple Light">
      <a:dk1>
        <a:srgbClr val="FFFFFF"/>
      </a:dk1>
      <a:lt1>
        <a:srgbClr val="101122"/>
      </a:lt1>
      <a:dk2>
        <a:srgbClr val="E62525"/>
      </a:dk2>
      <a:lt2>
        <a:srgbClr val="EDAF37"/>
      </a:lt2>
      <a:accent1>
        <a:srgbClr val="FDC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213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Anton</vt:lpstr>
      <vt:lpstr>Roboto Condensed Light</vt:lpstr>
      <vt:lpstr>Catamaran</vt:lpstr>
      <vt:lpstr>Arial</vt:lpstr>
      <vt:lpstr>Bebas Neue</vt:lpstr>
      <vt:lpstr>Wingdings</vt:lpstr>
      <vt:lpstr>Amasis MT Pro Medium</vt:lpstr>
      <vt:lpstr>International Anti-Corruption Day by Slidesgo</vt:lpstr>
      <vt:lpstr>Analyzing Twitter Data using Hive, Spark</vt:lpstr>
      <vt:lpstr>INTRODUCTION</vt:lpstr>
      <vt:lpstr>INTRODUCTION</vt:lpstr>
      <vt:lpstr>INTRODUCTION</vt:lpstr>
      <vt:lpstr>INTRODUCTION</vt:lpstr>
      <vt:lpstr>INTRODUCTION</vt:lpstr>
      <vt:lpstr>RELATED WORKS</vt:lpstr>
      <vt:lpstr>METHODOLOGY</vt:lpstr>
      <vt:lpstr>METHODOLOGY</vt:lpstr>
      <vt:lpstr>METHODOLOGY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ANTI-CORRUPTION DAY</dc:title>
  <cp:lastModifiedBy>917470622267</cp:lastModifiedBy>
  <cp:revision>47</cp:revision>
  <dcterms:modified xsi:type="dcterms:W3CDTF">2022-06-03T08:44:45Z</dcterms:modified>
</cp:coreProperties>
</file>