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1"/>
  </p:notesMasterIdLst>
  <p:sldIdLst>
    <p:sldId id="256" r:id="rId2"/>
    <p:sldId id="257" r:id="rId3"/>
    <p:sldId id="285" r:id="rId4"/>
    <p:sldId id="286" r:id="rId5"/>
    <p:sldId id="287" r:id="rId6"/>
    <p:sldId id="288" r:id="rId7"/>
    <p:sldId id="289" r:id="rId8"/>
    <p:sldId id="300" r:id="rId9"/>
    <p:sldId id="290" r:id="rId10"/>
    <p:sldId id="291" r:id="rId11"/>
    <p:sldId id="299" r:id="rId12"/>
    <p:sldId id="292" r:id="rId13"/>
    <p:sldId id="293" r:id="rId14"/>
    <p:sldId id="294" r:id="rId15"/>
    <p:sldId id="295" r:id="rId16"/>
    <p:sldId id="298" r:id="rId17"/>
    <p:sldId id="296" r:id="rId18"/>
    <p:sldId id="297" r:id="rId19"/>
    <p:sldId id="284" r:id="rId20"/>
  </p:sldIdLst>
  <p:sldSz cx="9144000" cy="5143500" type="screen16x9"/>
  <p:notesSz cx="6858000" cy="9144000"/>
  <p:embeddedFontLst>
    <p:embeddedFont>
      <p:font typeface="Oswald" panose="00000500000000000000" pitchFamily="2" charset="0"/>
      <p:regular r:id="rId22"/>
      <p:bold r:id="rId23"/>
    </p:embeddedFont>
    <p:embeddedFont>
      <p:font typeface="Oswald Medium" panose="00000600000000000000" pitchFamily="2" charset="0"/>
      <p:regular r:id="rId24"/>
      <p:bold r:id="rId25"/>
    </p:embeddedFont>
    <p:embeddedFont>
      <p:font typeface="Roboto Condensed Light" panose="02000000000000000000" pitchFamily="2" charset="0"/>
      <p:regular r:id="rId26"/>
      <p:italic r:id="rId27"/>
    </p:embeddedFont>
    <p:embeddedFont>
      <p:font typeface="Titillium Web" panose="000005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52E8EFA-3ACF-46CD-9D44-D349E26FC14D}">
  <a:tblStyle styleId="{C52E8EFA-3ACF-46CD-9D44-D349E26FC14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b1c2217c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b1c2217c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1953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b1c2217c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b1c2217c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3835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b1c2217c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b1c2217c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500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b1c2217c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b1c2217c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2370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b1c2217c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b1c2217c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9377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b1c2217c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b1c2217c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93829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b1c2217c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b1c2217c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74903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2"/>
        <p:cNvGrpSpPr/>
        <p:nvPr/>
      </p:nvGrpSpPr>
      <p:grpSpPr>
        <a:xfrm>
          <a:off x="0" y="0"/>
          <a:ext cx="0" cy="0"/>
          <a:chOff x="0" y="0"/>
          <a:chExt cx="0" cy="0"/>
        </a:xfrm>
      </p:grpSpPr>
      <p:sp>
        <p:nvSpPr>
          <p:cNvPr id="2953" name="Google Shape;2953;gdbfa01cdba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4" name="Google Shape;2954;gdbfa01cdba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b1c2217c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b1c2217c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b1c2217c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b1c2217c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2182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b1c2217c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b1c2217c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9169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b1c2217c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b1c2217c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3601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b1c2217c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b1c2217c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6716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b1c2217c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b1c2217c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058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b1c2217c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b1c2217c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528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b1c2217c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b1c2217c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6423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51" y="0"/>
            <a:ext cx="9144001" cy="5143500"/>
            <a:chOff x="-151" y="0"/>
            <a:chExt cx="9144001" cy="5143500"/>
          </a:xfrm>
        </p:grpSpPr>
        <p:sp>
          <p:nvSpPr>
            <p:cNvPr id="10" name="Google Shape;10;p2"/>
            <p:cNvSpPr/>
            <p:nvPr/>
          </p:nvSpPr>
          <p:spPr>
            <a:xfrm rot="10800000">
              <a:off x="7885950" y="75"/>
              <a:ext cx="1257900" cy="12579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rot="10800000">
              <a:off x="64714" y="69335"/>
              <a:ext cx="4222474" cy="4182595"/>
              <a:chOff x="498850" y="3224050"/>
              <a:chExt cx="1482350" cy="1468350"/>
            </a:xfrm>
          </p:grpSpPr>
          <p:sp>
            <p:nvSpPr>
              <p:cNvPr id="12" name="Google Shape;12;p2"/>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7027390" y="3043364"/>
              <a:ext cx="2017775" cy="1998718"/>
              <a:chOff x="498850" y="3224050"/>
              <a:chExt cx="1482350" cy="1468350"/>
            </a:xfrm>
          </p:grpSpPr>
          <p:sp>
            <p:nvSpPr>
              <p:cNvPr id="16" name="Google Shape;16;p2"/>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p:nvPr/>
          </p:nvSpPr>
          <p:spPr>
            <a:xfrm rot="5400000">
              <a:off x="-150" y="0"/>
              <a:ext cx="1758600" cy="175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51" y="0"/>
              <a:ext cx="2888100" cy="2888100"/>
            </a:xfrm>
            <a:prstGeom prst="diagStripe">
              <a:avLst>
                <a:gd name="adj" fmla="val 5572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0" y="0"/>
              <a:ext cx="3077400" cy="3077400"/>
            </a:xfrm>
            <a:prstGeom prst="diagStripe">
              <a:avLst>
                <a:gd name="adj" fmla="val 9164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50"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657228" y="58028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592117" y="53294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2"/>
            <p:cNvGrpSpPr/>
            <p:nvPr/>
          </p:nvGrpSpPr>
          <p:grpSpPr>
            <a:xfrm>
              <a:off x="373691" y="3895669"/>
              <a:ext cx="885900" cy="885900"/>
              <a:chOff x="713388" y="3717894"/>
              <a:chExt cx="885900" cy="885900"/>
            </a:xfrm>
          </p:grpSpPr>
          <p:grpSp>
            <p:nvGrpSpPr>
              <p:cNvPr id="26" name="Google Shape;26;p2"/>
              <p:cNvGrpSpPr/>
              <p:nvPr/>
            </p:nvGrpSpPr>
            <p:grpSpPr>
              <a:xfrm>
                <a:off x="1139136" y="3851384"/>
                <a:ext cx="454563" cy="703194"/>
                <a:chOff x="1139136" y="3851384"/>
                <a:chExt cx="454563" cy="703194"/>
              </a:xfrm>
            </p:grpSpPr>
            <p:sp>
              <p:nvSpPr>
                <p:cNvPr id="27" name="Google Shape;27;p2"/>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 name="Google Shape;33;p2"/>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34" name="Google Shape;34;p2"/>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nvGrpSpPr>
            <p:cNvPr id="35" name="Google Shape;35;p2"/>
            <p:cNvGrpSpPr/>
            <p:nvPr/>
          </p:nvGrpSpPr>
          <p:grpSpPr>
            <a:xfrm rot="-5400000">
              <a:off x="8430603" y="721212"/>
              <a:ext cx="475817" cy="475817"/>
              <a:chOff x="713388" y="3717894"/>
              <a:chExt cx="885900" cy="885900"/>
            </a:xfrm>
          </p:grpSpPr>
          <p:cxnSp>
            <p:nvCxnSpPr>
              <p:cNvPr id="36" name="Google Shape;36;p2"/>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37" name="Google Shape;37;p2"/>
              <p:cNvCxnSpPr/>
              <p:nvPr/>
            </p:nvCxnSpPr>
            <p:spPr>
              <a:xfrm rot="10800000" flipH="1">
                <a:off x="847319"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sp>
        <p:nvSpPr>
          <p:cNvPr id="38" name="Google Shape;38;p2"/>
          <p:cNvSpPr txBox="1">
            <a:spLocks noGrp="1"/>
          </p:cNvSpPr>
          <p:nvPr>
            <p:ph type="ctrTitle"/>
          </p:nvPr>
        </p:nvSpPr>
        <p:spPr>
          <a:xfrm>
            <a:off x="2147575" y="1686875"/>
            <a:ext cx="4257300" cy="1803600"/>
          </a:xfrm>
          <a:prstGeom prst="rect">
            <a:avLst/>
          </a:prstGeom>
        </p:spPr>
        <p:txBody>
          <a:bodyPr spcFirstLastPara="1" wrap="square" lIns="91425" tIns="91425" rIns="91425" bIns="91425" anchor="ctr" anchorCtr="0">
            <a:noAutofit/>
          </a:bodyPr>
          <a:lstStyle>
            <a:lvl1pPr lvl="0" algn="l">
              <a:spcBef>
                <a:spcPts val="0"/>
              </a:spcBef>
              <a:spcAft>
                <a:spcPts val="0"/>
              </a:spcAft>
              <a:buClr>
                <a:schemeClr val="lt1"/>
              </a:buClr>
              <a:buSzPts val="5200"/>
              <a:buNone/>
              <a:defRPr sz="5500">
                <a:solidFill>
                  <a:schemeClr val="lt1"/>
                </a:solidFill>
                <a:latin typeface="Oswald Medium"/>
                <a:ea typeface="Oswald Medium"/>
                <a:cs typeface="Oswald Medium"/>
                <a:sym typeface="Oswald Medium"/>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39" name="Google Shape;39;p2"/>
          <p:cNvSpPr txBox="1">
            <a:spLocks noGrp="1"/>
          </p:cNvSpPr>
          <p:nvPr>
            <p:ph type="subTitle" idx="1"/>
          </p:nvPr>
        </p:nvSpPr>
        <p:spPr>
          <a:xfrm>
            <a:off x="2147575" y="3543602"/>
            <a:ext cx="4343400" cy="5220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2800"/>
              <a:buNone/>
              <a:defRPr sz="1800"/>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1"/>
        <p:cNvGrpSpPr/>
        <p:nvPr/>
      </p:nvGrpSpPr>
      <p:grpSpPr>
        <a:xfrm>
          <a:off x="0" y="0"/>
          <a:ext cx="0" cy="0"/>
          <a:chOff x="0" y="0"/>
          <a:chExt cx="0" cy="0"/>
        </a:xfrm>
      </p:grpSpPr>
      <p:grpSp>
        <p:nvGrpSpPr>
          <p:cNvPr id="52" name="Google Shape;52;p4"/>
          <p:cNvGrpSpPr/>
          <p:nvPr/>
        </p:nvGrpSpPr>
        <p:grpSpPr>
          <a:xfrm>
            <a:off x="-150" y="-8024"/>
            <a:ext cx="9144000" cy="5151624"/>
            <a:chOff x="-150" y="-8024"/>
            <a:chExt cx="9144000" cy="5151624"/>
          </a:xfrm>
        </p:grpSpPr>
        <p:sp>
          <p:nvSpPr>
            <p:cNvPr id="53" name="Google Shape;53;p4"/>
            <p:cNvSpPr/>
            <p:nvPr/>
          </p:nvSpPr>
          <p:spPr>
            <a:xfrm>
              <a:off x="1" y="3940000"/>
              <a:ext cx="1203600" cy="12036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4"/>
            <p:cNvGrpSpPr/>
            <p:nvPr/>
          </p:nvGrpSpPr>
          <p:grpSpPr>
            <a:xfrm rot="-5400000">
              <a:off x="7445525" y="-4"/>
              <a:ext cx="1698328" cy="1682289"/>
              <a:chOff x="498850" y="3224050"/>
              <a:chExt cx="1482350" cy="1468350"/>
            </a:xfrm>
          </p:grpSpPr>
          <p:sp>
            <p:nvSpPr>
              <p:cNvPr id="55" name="Google Shape;55;p4"/>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58;p4"/>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150"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4"/>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lvl1pPr lvl="0" algn="l">
              <a:spcBef>
                <a:spcPts val="0"/>
              </a:spcBef>
              <a:spcAft>
                <a:spcPts val="0"/>
              </a:spcAft>
              <a:buClr>
                <a:schemeClr val="lt1"/>
              </a:buClr>
              <a:buSzPts val="2800"/>
              <a:buNone/>
              <a:defRPr sz="3000">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61" name="Google Shape;61;p4"/>
          <p:cNvSpPr txBox="1">
            <a:spLocks noGrp="1"/>
          </p:cNvSpPr>
          <p:nvPr>
            <p:ph type="body" idx="1"/>
          </p:nvPr>
        </p:nvSpPr>
        <p:spPr>
          <a:xfrm>
            <a:off x="858950" y="1114400"/>
            <a:ext cx="7426200" cy="3695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Numbers and text">
  <p:cSld name="CUSTOM_1_1">
    <p:spTree>
      <p:nvGrpSpPr>
        <p:cNvPr id="1" name="Shape 351"/>
        <p:cNvGrpSpPr/>
        <p:nvPr/>
      </p:nvGrpSpPr>
      <p:grpSpPr>
        <a:xfrm>
          <a:off x="0" y="0"/>
          <a:ext cx="0" cy="0"/>
          <a:chOff x="0" y="0"/>
          <a:chExt cx="0" cy="0"/>
        </a:xfrm>
      </p:grpSpPr>
      <p:grpSp>
        <p:nvGrpSpPr>
          <p:cNvPr id="352" name="Google Shape;352;p18"/>
          <p:cNvGrpSpPr/>
          <p:nvPr/>
        </p:nvGrpSpPr>
        <p:grpSpPr>
          <a:xfrm>
            <a:off x="0" y="0"/>
            <a:ext cx="9144034" cy="5143500"/>
            <a:chOff x="0" y="0"/>
            <a:chExt cx="9144034" cy="5143500"/>
          </a:xfrm>
        </p:grpSpPr>
        <p:grpSp>
          <p:nvGrpSpPr>
            <p:cNvPr id="353" name="Google Shape;353;p18"/>
            <p:cNvGrpSpPr/>
            <p:nvPr/>
          </p:nvGrpSpPr>
          <p:grpSpPr>
            <a:xfrm>
              <a:off x="6363590" y="2389147"/>
              <a:ext cx="2780444" cy="2754184"/>
              <a:chOff x="498850" y="3224050"/>
              <a:chExt cx="1482350" cy="1468350"/>
            </a:xfrm>
          </p:grpSpPr>
          <p:sp>
            <p:nvSpPr>
              <p:cNvPr id="354" name="Google Shape;354;p18"/>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8"/>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8"/>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7" name="Google Shape;357;p18"/>
            <p:cNvSpPr/>
            <p:nvPr/>
          </p:nvSpPr>
          <p:spPr>
            <a:xfrm rot="10800000" flipH="1">
              <a:off x="75" y="0"/>
              <a:ext cx="2505300" cy="25053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 name="Google Shape;358;p18"/>
            <p:cNvGrpSpPr/>
            <p:nvPr/>
          </p:nvGrpSpPr>
          <p:grpSpPr>
            <a:xfrm rot="10800000">
              <a:off x="7953291" y="282899"/>
              <a:ext cx="885900" cy="885900"/>
              <a:chOff x="713388" y="3717894"/>
              <a:chExt cx="885900" cy="885900"/>
            </a:xfrm>
          </p:grpSpPr>
          <p:grpSp>
            <p:nvGrpSpPr>
              <p:cNvPr id="359" name="Google Shape;359;p18"/>
              <p:cNvGrpSpPr/>
              <p:nvPr/>
            </p:nvGrpSpPr>
            <p:grpSpPr>
              <a:xfrm>
                <a:off x="1139136" y="3851384"/>
                <a:ext cx="454563" cy="703194"/>
                <a:chOff x="1139136" y="3851384"/>
                <a:chExt cx="454563" cy="703194"/>
              </a:xfrm>
            </p:grpSpPr>
            <p:sp>
              <p:nvSpPr>
                <p:cNvPr id="360" name="Google Shape;360;p18"/>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8"/>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8"/>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8"/>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6" name="Google Shape;366;p18"/>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367" name="Google Shape;367;p18"/>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sp>
          <p:nvSpPr>
            <p:cNvPr id="368" name="Google Shape;368;p18"/>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rot="-5400000">
              <a:off x="-2348100" y="2470025"/>
              <a:ext cx="4899600" cy="203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0" name="Google Shape;370;p18"/>
            <p:cNvGrpSpPr/>
            <p:nvPr/>
          </p:nvGrpSpPr>
          <p:grpSpPr>
            <a:xfrm rot="10800000">
              <a:off x="414" y="432"/>
              <a:ext cx="2100935" cy="2081092"/>
              <a:chOff x="498850" y="3224050"/>
              <a:chExt cx="1482350" cy="1468350"/>
            </a:xfrm>
          </p:grpSpPr>
          <p:sp>
            <p:nvSpPr>
              <p:cNvPr id="371" name="Google Shape;371;p18"/>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4" name="Google Shape;374;p18"/>
            <p:cNvSpPr/>
            <p:nvPr/>
          </p:nvSpPr>
          <p:spPr>
            <a:xfrm rot="5400000" flipH="1">
              <a:off x="200" y="3912300"/>
              <a:ext cx="1231200" cy="1231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5" name="Google Shape;375;p18"/>
          <p:cNvSpPr txBox="1">
            <a:spLocks noGrp="1"/>
          </p:cNvSpPr>
          <p:nvPr>
            <p:ph type="title" hasCustomPrompt="1"/>
          </p:nvPr>
        </p:nvSpPr>
        <p:spPr>
          <a:xfrm>
            <a:off x="2780400" y="651583"/>
            <a:ext cx="3583200" cy="68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76" name="Google Shape;376;p18"/>
          <p:cNvSpPr txBox="1">
            <a:spLocks noGrp="1"/>
          </p:cNvSpPr>
          <p:nvPr>
            <p:ph type="subTitle" idx="1"/>
          </p:nvPr>
        </p:nvSpPr>
        <p:spPr>
          <a:xfrm>
            <a:off x="2783100" y="1276583"/>
            <a:ext cx="3577800" cy="495300"/>
          </a:xfrm>
          <a:prstGeom prst="rect">
            <a:avLst/>
          </a:prstGeom>
        </p:spPr>
        <p:txBody>
          <a:bodyPr spcFirstLastPara="1" wrap="square" lIns="91425" tIns="91425" rIns="91425" bIns="91425" anchor="ctr" anchorCtr="0">
            <a:noAutofit/>
          </a:bodyPr>
          <a:lstStyle>
            <a:lvl1pPr lvl="0" algn="ctr">
              <a:spcBef>
                <a:spcPts val="0"/>
              </a:spcBef>
              <a:spcAft>
                <a:spcPts val="0"/>
              </a:spcAft>
              <a:buSzPts val="1500"/>
              <a:buNone/>
              <a:defRPr sz="1500"/>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a:endParaRPr/>
          </a:p>
        </p:txBody>
      </p:sp>
      <p:sp>
        <p:nvSpPr>
          <p:cNvPr id="377" name="Google Shape;377;p18"/>
          <p:cNvSpPr txBox="1">
            <a:spLocks noGrp="1"/>
          </p:cNvSpPr>
          <p:nvPr>
            <p:ph type="title" idx="2" hasCustomPrompt="1"/>
          </p:nvPr>
        </p:nvSpPr>
        <p:spPr>
          <a:xfrm>
            <a:off x="2780400" y="3501783"/>
            <a:ext cx="3583200" cy="68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78" name="Google Shape;378;p18"/>
          <p:cNvSpPr txBox="1">
            <a:spLocks noGrp="1"/>
          </p:cNvSpPr>
          <p:nvPr>
            <p:ph type="subTitle" idx="3"/>
          </p:nvPr>
        </p:nvSpPr>
        <p:spPr>
          <a:xfrm>
            <a:off x="2783100" y="4126783"/>
            <a:ext cx="3577800" cy="49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500"/>
              <a:buNone/>
              <a:defRPr sz="15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379" name="Google Shape;379;p18"/>
          <p:cNvSpPr txBox="1">
            <a:spLocks noGrp="1"/>
          </p:cNvSpPr>
          <p:nvPr>
            <p:ph type="title" idx="4" hasCustomPrompt="1"/>
          </p:nvPr>
        </p:nvSpPr>
        <p:spPr>
          <a:xfrm>
            <a:off x="2780400" y="2076633"/>
            <a:ext cx="3583200" cy="68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80" name="Google Shape;380;p18"/>
          <p:cNvSpPr txBox="1">
            <a:spLocks noGrp="1"/>
          </p:cNvSpPr>
          <p:nvPr>
            <p:ph type="subTitle" idx="5"/>
          </p:nvPr>
        </p:nvSpPr>
        <p:spPr>
          <a:xfrm>
            <a:off x="2783100" y="2701683"/>
            <a:ext cx="3577800" cy="49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500"/>
              <a:buNone/>
              <a:defRPr sz="15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674"/>
        <p:cNvGrpSpPr/>
        <p:nvPr/>
      </p:nvGrpSpPr>
      <p:grpSpPr>
        <a:xfrm>
          <a:off x="0" y="0"/>
          <a:ext cx="0" cy="0"/>
          <a:chOff x="0" y="0"/>
          <a:chExt cx="0" cy="0"/>
        </a:xfrm>
      </p:grpSpPr>
      <p:grpSp>
        <p:nvGrpSpPr>
          <p:cNvPr id="675" name="Google Shape;675;p32"/>
          <p:cNvGrpSpPr/>
          <p:nvPr/>
        </p:nvGrpSpPr>
        <p:grpSpPr>
          <a:xfrm>
            <a:off x="0" y="200"/>
            <a:ext cx="9143850" cy="5143484"/>
            <a:chOff x="0" y="200"/>
            <a:chExt cx="9143850" cy="5143484"/>
          </a:xfrm>
        </p:grpSpPr>
        <p:sp>
          <p:nvSpPr>
            <p:cNvPr id="676" name="Google Shape;676;p32"/>
            <p:cNvSpPr/>
            <p:nvPr/>
          </p:nvSpPr>
          <p:spPr>
            <a:xfrm>
              <a:off x="0" y="3912625"/>
              <a:ext cx="1230900" cy="12309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7" name="Google Shape;677;p32"/>
            <p:cNvGrpSpPr/>
            <p:nvPr/>
          </p:nvGrpSpPr>
          <p:grpSpPr>
            <a:xfrm>
              <a:off x="7814240" y="3822846"/>
              <a:ext cx="1230943" cy="1219318"/>
              <a:chOff x="498850" y="3224050"/>
              <a:chExt cx="1482350" cy="1468350"/>
            </a:xfrm>
          </p:grpSpPr>
          <p:sp>
            <p:nvSpPr>
              <p:cNvPr id="678" name="Google Shape;678;p32"/>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2"/>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2"/>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 name="Google Shape;681;p32"/>
            <p:cNvGrpSpPr/>
            <p:nvPr/>
          </p:nvGrpSpPr>
          <p:grpSpPr>
            <a:xfrm flipH="1">
              <a:off x="66" y="3944189"/>
              <a:ext cx="1210932" cy="1199495"/>
              <a:chOff x="498850" y="3224050"/>
              <a:chExt cx="1482350" cy="1468350"/>
            </a:xfrm>
          </p:grpSpPr>
          <p:sp>
            <p:nvSpPr>
              <p:cNvPr id="682" name="Google Shape;682;p32"/>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2"/>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2"/>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5" name="Google Shape;685;p32"/>
            <p:cNvSpPr/>
            <p:nvPr/>
          </p:nvSpPr>
          <p:spPr>
            <a:xfrm rot="10800000">
              <a:off x="8278350" y="200"/>
              <a:ext cx="865500" cy="865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6" name="Google Shape;686;p32"/>
            <p:cNvGrpSpPr/>
            <p:nvPr/>
          </p:nvGrpSpPr>
          <p:grpSpPr>
            <a:xfrm>
              <a:off x="8084342" y="424954"/>
              <a:ext cx="603122" cy="585781"/>
              <a:chOff x="546392" y="539692"/>
              <a:chExt cx="603122" cy="585781"/>
            </a:xfrm>
          </p:grpSpPr>
          <p:sp>
            <p:nvSpPr>
              <p:cNvPr id="687" name="Google Shape;687;p32"/>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2"/>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9" name="Google Shape;689;p32"/>
            <p:cNvGrpSpPr/>
            <p:nvPr/>
          </p:nvGrpSpPr>
          <p:grpSpPr>
            <a:xfrm rot="5400000">
              <a:off x="703213" y="4460863"/>
              <a:ext cx="475817" cy="475817"/>
              <a:chOff x="713388" y="3717894"/>
              <a:chExt cx="885900" cy="885900"/>
            </a:xfrm>
          </p:grpSpPr>
          <p:cxnSp>
            <p:nvCxnSpPr>
              <p:cNvPr id="690" name="Google Shape;690;p32"/>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691" name="Google Shape;691;p32"/>
              <p:cNvCxnSpPr/>
              <p:nvPr/>
            </p:nvCxnSpPr>
            <p:spPr>
              <a:xfrm rot="10800000" flipH="1">
                <a:off x="847319"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5_1_1">
    <p:spTree>
      <p:nvGrpSpPr>
        <p:cNvPr id="1" name="Shape 692"/>
        <p:cNvGrpSpPr/>
        <p:nvPr/>
      </p:nvGrpSpPr>
      <p:grpSpPr>
        <a:xfrm>
          <a:off x="0" y="0"/>
          <a:ext cx="0" cy="0"/>
          <a:chOff x="0" y="0"/>
          <a:chExt cx="0" cy="0"/>
        </a:xfrm>
      </p:grpSpPr>
      <p:grpSp>
        <p:nvGrpSpPr>
          <p:cNvPr id="693" name="Google Shape;693;p33"/>
          <p:cNvGrpSpPr/>
          <p:nvPr/>
        </p:nvGrpSpPr>
        <p:grpSpPr>
          <a:xfrm>
            <a:off x="2" y="0"/>
            <a:ext cx="9144000" cy="5143500"/>
            <a:chOff x="2" y="0"/>
            <a:chExt cx="9144000" cy="5143500"/>
          </a:xfrm>
        </p:grpSpPr>
        <p:sp>
          <p:nvSpPr>
            <p:cNvPr id="694" name="Google Shape;694;p33"/>
            <p:cNvSpPr/>
            <p:nvPr/>
          </p:nvSpPr>
          <p:spPr>
            <a:xfrm rot="-5400000">
              <a:off x="7791001" y="3790275"/>
              <a:ext cx="1353000" cy="13530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5" name="Google Shape;695;p33"/>
            <p:cNvGrpSpPr/>
            <p:nvPr/>
          </p:nvGrpSpPr>
          <p:grpSpPr>
            <a:xfrm rot="-5400000">
              <a:off x="7935331" y="96836"/>
              <a:ext cx="1107019" cy="1096564"/>
              <a:chOff x="498850" y="3224050"/>
              <a:chExt cx="1482350" cy="1468350"/>
            </a:xfrm>
          </p:grpSpPr>
          <p:sp>
            <p:nvSpPr>
              <p:cNvPr id="696" name="Google Shape;696;p33"/>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9" name="Google Shape;699;p33"/>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rot="-5400000">
              <a:off x="8169672" y="4184176"/>
              <a:ext cx="959100" cy="959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33"/>
            <p:cNvGrpSpPr/>
            <p:nvPr/>
          </p:nvGrpSpPr>
          <p:grpSpPr>
            <a:xfrm>
              <a:off x="270392" y="4282054"/>
              <a:ext cx="603122" cy="585781"/>
              <a:chOff x="546392" y="539692"/>
              <a:chExt cx="603122" cy="585781"/>
            </a:xfrm>
          </p:grpSpPr>
          <p:sp>
            <p:nvSpPr>
              <p:cNvPr id="702" name="Google Shape;702;p33"/>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58775" y="425354"/>
            <a:ext cx="76263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2pPr>
            <a:lvl3pPr lvl="2"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3pPr>
            <a:lvl4pPr lvl="3"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4pPr>
            <a:lvl5pPr lvl="4"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5pPr>
            <a:lvl6pPr lvl="5"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6pPr>
            <a:lvl7pPr lvl="6"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7pPr>
            <a:lvl8pPr lvl="7"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8pPr>
            <a:lvl9pPr lvl="8"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758775" y="1434450"/>
            <a:ext cx="7626300" cy="31344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1pPr>
            <a:lvl2pPr marL="914400" lvl="1"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2pPr>
            <a:lvl3pPr marL="1371600" lvl="2"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3pPr>
            <a:lvl4pPr marL="1828800" lvl="3"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4pPr>
            <a:lvl5pPr marL="2286000" lvl="4"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5pPr>
            <a:lvl6pPr marL="2743200" lvl="5"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6pPr>
            <a:lvl7pPr marL="3200400" lvl="6"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7pPr>
            <a:lvl8pPr marL="3657600" lvl="7"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8pPr>
            <a:lvl9pPr marL="4114800" lvl="8"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64" r:id="rId4"/>
    <p:sldLayoutId id="2147483678" r:id="rId5"/>
    <p:sldLayoutId id="2147483679"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36"/>
          <p:cNvSpPr/>
          <p:nvPr/>
        </p:nvSpPr>
        <p:spPr>
          <a:xfrm>
            <a:off x="112944" y="1645186"/>
            <a:ext cx="6736200" cy="19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txBox="1">
            <a:spLocks noGrp="1"/>
          </p:cNvSpPr>
          <p:nvPr>
            <p:ph type="ctrTitle"/>
          </p:nvPr>
        </p:nvSpPr>
        <p:spPr>
          <a:xfrm>
            <a:off x="0" y="1679003"/>
            <a:ext cx="6849144" cy="198149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dirty="0">
                <a:solidFill>
                  <a:schemeClr val="lt1"/>
                </a:solidFill>
              </a:rPr>
              <a:t>VIRTUAL MEMORY MANAGEMENT SYSTEM</a:t>
            </a:r>
            <a:endParaRPr dirty="0">
              <a:solidFill>
                <a:schemeClr val="lt1"/>
              </a:solidFill>
            </a:endParaRPr>
          </a:p>
        </p:txBody>
      </p:sp>
      <p:sp>
        <p:nvSpPr>
          <p:cNvPr id="714" name="Google Shape;714;p36"/>
          <p:cNvSpPr txBox="1">
            <a:spLocks noGrp="1"/>
          </p:cNvSpPr>
          <p:nvPr>
            <p:ph type="subTitle" idx="1"/>
          </p:nvPr>
        </p:nvSpPr>
        <p:spPr>
          <a:xfrm>
            <a:off x="1635088" y="3464497"/>
            <a:ext cx="6061168" cy="1599898"/>
          </a:xfrm>
          <a:prstGeom prst="rect">
            <a:avLst/>
          </a:prstGeom>
        </p:spPr>
        <p:txBody>
          <a:bodyPr spcFirstLastPara="1" wrap="square" lIns="91425" tIns="91425" rIns="91425" bIns="91425" anchor="ctr" anchorCtr="0">
            <a:noAutofit/>
          </a:bodyPr>
          <a:lstStyle/>
          <a:p>
            <a:pPr algn="ctr"/>
            <a:r>
              <a:rPr lang="en-IN" dirty="0"/>
              <a:t>GANDHAM SAI RAM PAVAN – AM.EN.U4.AIE20125</a:t>
            </a:r>
          </a:p>
          <a:p>
            <a:pPr algn="ctr"/>
            <a:r>
              <a:rPr lang="en-IN" dirty="0"/>
              <a:t>JITHIN JOHN - AM.EN.U4.AIE20135</a:t>
            </a:r>
          </a:p>
          <a:p>
            <a:pPr algn="ctr"/>
            <a:r>
              <a:rPr lang="en-IN" dirty="0"/>
              <a:t>KUCHARLAPATI AKASH VARMA - AM.EN.U4.AIE20141</a:t>
            </a:r>
          </a:p>
          <a:p>
            <a:pPr algn="ctr"/>
            <a:r>
              <a:rPr lang="en-IN" dirty="0"/>
              <a:t>N.MONEESH - AM.EN.U4.AIE20150</a:t>
            </a:r>
          </a:p>
        </p:txBody>
      </p:sp>
      <p:sp>
        <p:nvSpPr>
          <p:cNvPr id="715" name="Google Shape;715;p36"/>
          <p:cNvSpPr/>
          <p:nvPr/>
        </p:nvSpPr>
        <p:spPr>
          <a:xfrm>
            <a:off x="7215876" y="2185211"/>
            <a:ext cx="811035" cy="810978"/>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6"/>
          <p:cNvSpPr/>
          <p:nvPr/>
        </p:nvSpPr>
        <p:spPr>
          <a:xfrm>
            <a:off x="7290739" y="2110350"/>
            <a:ext cx="811035" cy="810978"/>
          </a:xfrm>
          <a:custGeom>
            <a:avLst/>
            <a:gdLst/>
            <a:ahLst/>
            <a:cxnLst/>
            <a:rect l="l" t="t" r="r" b="b"/>
            <a:pathLst>
              <a:path w="22956" h="22956" fill="none" extrusionOk="0">
                <a:moveTo>
                  <a:pt x="1" y="0"/>
                </a:moveTo>
                <a:lnTo>
                  <a:pt x="22956" y="0"/>
                </a:lnTo>
                <a:lnTo>
                  <a:pt x="22956" y="22956"/>
                </a:lnTo>
                <a:lnTo>
                  <a:pt x="1" y="22956"/>
                </a:ln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7" name="Google Shape;717;p36"/>
          <p:cNvGrpSpPr/>
          <p:nvPr/>
        </p:nvGrpSpPr>
        <p:grpSpPr>
          <a:xfrm>
            <a:off x="5791358" y="1320258"/>
            <a:ext cx="818325" cy="128700"/>
            <a:chOff x="3124650" y="1141300"/>
            <a:chExt cx="818325" cy="128700"/>
          </a:xfrm>
        </p:grpSpPr>
        <p:sp>
          <p:nvSpPr>
            <p:cNvPr id="718" name="Google Shape;718;p36"/>
            <p:cNvSpPr/>
            <p:nvPr/>
          </p:nvSpPr>
          <p:spPr>
            <a:xfrm>
              <a:off x="3124650"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3295406"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6"/>
            <p:cNvSpPr/>
            <p:nvPr/>
          </p:nvSpPr>
          <p:spPr>
            <a:xfrm>
              <a:off x="3466163"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p:cNvSpPr/>
            <p:nvPr/>
          </p:nvSpPr>
          <p:spPr>
            <a:xfrm>
              <a:off x="3636919"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3807675"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3" name="Google Shape;723;p36"/>
          <p:cNvCxnSpPr>
            <a:cxnSpLocks/>
          </p:cNvCxnSpPr>
          <p:nvPr/>
        </p:nvCxnSpPr>
        <p:spPr>
          <a:xfrm flipV="1">
            <a:off x="906387" y="3746810"/>
            <a:ext cx="959584" cy="1056864"/>
          </a:xfrm>
          <a:prstGeom prst="straightConnector1">
            <a:avLst/>
          </a:prstGeom>
          <a:noFill/>
          <a:ln w="19050" cap="flat" cmpd="sng">
            <a:solidFill>
              <a:schemeClr val="accent3"/>
            </a:solidFill>
            <a:prstDash val="solid"/>
            <a:round/>
            <a:headEnd type="none" w="med" len="med"/>
            <a:tailEnd type="none" w="med" len="med"/>
          </a:ln>
        </p:spPr>
      </p:cxnSp>
      <p:sp>
        <p:nvSpPr>
          <p:cNvPr id="19" name="Google Shape;713;p36">
            <a:extLst>
              <a:ext uri="{FF2B5EF4-FFF2-40B4-BE49-F238E27FC236}">
                <a16:creationId xmlns:a16="http://schemas.microsoft.com/office/drawing/2014/main" id="{B1AC492B-C29E-41E1-97F0-9D3F1563ED74}"/>
              </a:ext>
            </a:extLst>
          </p:cNvPr>
          <p:cNvSpPr txBox="1">
            <a:spLocks/>
          </p:cNvSpPr>
          <p:nvPr/>
        </p:nvSpPr>
        <p:spPr>
          <a:xfrm>
            <a:off x="0" y="209802"/>
            <a:ext cx="1984917" cy="68174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200"/>
              <a:buFont typeface="Oswald"/>
              <a:buNone/>
              <a:defRPr sz="5500" b="0" i="0" u="none" strike="noStrike" cap="none">
                <a:solidFill>
                  <a:schemeClr val="lt1"/>
                </a:solidFill>
                <a:latin typeface="Oswald Medium"/>
                <a:ea typeface="Oswald Medium"/>
                <a:cs typeface="Oswald Medium"/>
                <a:sym typeface="Oswald Medium"/>
              </a:defRPr>
            </a:lvl1pPr>
            <a:lvl2pPr marR="0" lvl="1" algn="ctr" rtl="0">
              <a:lnSpc>
                <a:spcPct val="100000"/>
              </a:lnSpc>
              <a:spcBef>
                <a:spcPts val="0"/>
              </a:spcBef>
              <a:spcAft>
                <a:spcPts val="0"/>
              </a:spcAft>
              <a:buClr>
                <a:schemeClr val="lt1"/>
              </a:buClr>
              <a:buSzPts val="5200"/>
              <a:buFont typeface="Oswald"/>
              <a:buNone/>
              <a:defRPr sz="5200" b="0" i="0" u="none" strike="noStrike" cap="none">
                <a:solidFill>
                  <a:schemeClr val="lt1"/>
                </a:solidFill>
                <a:latin typeface="Oswald"/>
                <a:ea typeface="Oswald"/>
                <a:cs typeface="Oswald"/>
                <a:sym typeface="Oswald"/>
              </a:defRPr>
            </a:lvl2pPr>
            <a:lvl3pPr marR="0" lvl="2" algn="ctr" rtl="0">
              <a:lnSpc>
                <a:spcPct val="100000"/>
              </a:lnSpc>
              <a:spcBef>
                <a:spcPts val="0"/>
              </a:spcBef>
              <a:spcAft>
                <a:spcPts val="0"/>
              </a:spcAft>
              <a:buClr>
                <a:schemeClr val="lt1"/>
              </a:buClr>
              <a:buSzPts val="5200"/>
              <a:buFont typeface="Oswald"/>
              <a:buNone/>
              <a:defRPr sz="5200" b="0" i="0" u="none" strike="noStrike" cap="none">
                <a:solidFill>
                  <a:schemeClr val="lt1"/>
                </a:solidFill>
                <a:latin typeface="Oswald"/>
                <a:ea typeface="Oswald"/>
                <a:cs typeface="Oswald"/>
                <a:sym typeface="Oswald"/>
              </a:defRPr>
            </a:lvl3pPr>
            <a:lvl4pPr marR="0" lvl="3" algn="ctr" rtl="0">
              <a:lnSpc>
                <a:spcPct val="100000"/>
              </a:lnSpc>
              <a:spcBef>
                <a:spcPts val="0"/>
              </a:spcBef>
              <a:spcAft>
                <a:spcPts val="0"/>
              </a:spcAft>
              <a:buClr>
                <a:schemeClr val="lt1"/>
              </a:buClr>
              <a:buSzPts val="5200"/>
              <a:buFont typeface="Oswald"/>
              <a:buNone/>
              <a:defRPr sz="5200" b="0" i="0" u="none" strike="noStrike" cap="none">
                <a:solidFill>
                  <a:schemeClr val="lt1"/>
                </a:solidFill>
                <a:latin typeface="Oswald"/>
                <a:ea typeface="Oswald"/>
                <a:cs typeface="Oswald"/>
                <a:sym typeface="Oswald"/>
              </a:defRPr>
            </a:lvl4pPr>
            <a:lvl5pPr marR="0" lvl="4" algn="ctr" rtl="0">
              <a:lnSpc>
                <a:spcPct val="100000"/>
              </a:lnSpc>
              <a:spcBef>
                <a:spcPts val="0"/>
              </a:spcBef>
              <a:spcAft>
                <a:spcPts val="0"/>
              </a:spcAft>
              <a:buClr>
                <a:schemeClr val="lt1"/>
              </a:buClr>
              <a:buSzPts val="5200"/>
              <a:buFont typeface="Oswald"/>
              <a:buNone/>
              <a:defRPr sz="5200" b="0" i="0" u="none" strike="noStrike" cap="none">
                <a:solidFill>
                  <a:schemeClr val="lt1"/>
                </a:solidFill>
                <a:latin typeface="Oswald"/>
                <a:ea typeface="Oswald"/>
                <a:cs typeface="Oswald"/>
                <a:sym typeface="Oswald"/>
              </a:defRPr>
            </a:lvl5pPr>
            <a:lvl6pPr marR="0" lvl="5" algn="ctr" rtl="0">
              <a:lnSpc>
                <a:spcPct val="100000"/>
              </a:lnSpc>
              <a:spcBef>
                <a:spcPts val="0"/>
              </a:spcBef>
              <a:spcAft>
                <a:spcPts val="0"/>
              </a:spcAft>
              <a:buClr>
                <a:schemeClr val="lt1"/>
              </a:buClr>
              <a:buSzPts val="5200"/>
              <a:buFont typeface="Oswald"/>
              <a:buNone/>
              <a:defRPr sz="5200" b="0" i="0" u="none" strike="noStrike" cap="none">
                <a:solidFill>
                  <a:schemeClr val="lt1"/>
                </a:solidFill>
                <a:latin typeface="Oswald"/>
                <a:ea typeface="Oswald"/>
                <a:cs typeface="Oswald"/>
                <a:sym typeface="Oswald"/>
              </a:defRPr>
            </a:lvl6pPr>
            <a:lvl7pPr marR="0" lvl="6" algn="ctr" rtl="0">
              <a:lnSpc>
                <a:spcPct val="100000"/>
              </a:lnSpc>
              <a:spcBef>
                <a:spcPts val="0"/>
              </a:spcBef>
              <a:spcAft>
                <a:spcPts val="0"/>
              </a:spcAft>
              <a:buClr>
                <a:schemeClr val="lt1"/>
              </a:buClr>
              <a:buSzPts val="5200"/>
              <a:buFont typeface="Oswald"/>
              <a:buNone/>
              <a:defRPr sz="5200" b="0" i="0" u="none" strike="noStrike" cap="none">
                <a:solidFill>
                  <a:schemeClr val="lt1"/>
                </a:solidFill>
                <a:latin typeface="Oswald"/>
                <a:ea typeface="Oswald"/>
                <a:cs typeface="Oswald"/>
                <a:sym typeface="Oswald"/>
              </a:defRPr>
            </a:lvl7pPr>
            <a:lvl8pPr marR="0" lvl="7" algn="ctr" rtl="0">
              <a:lnSpc>
                <a:spcPct val="100000"/>
              </a:lnSpc>
              <a:spcBef>
                <a:spcPts val="0"/>
              </a:spcBef>
              <a:spcAft>
                <a:spcPts val="0"/>
              </a:spcAft>
              <a:buClr>
                <a:schemeClr val="lt1"/>
              </a:buClr>
              <a:buSzPts val="5200"/>
              <a:buFont typeface="Oswald"/>
              <a:buNone/>
              <a:defRPr sz="5200" b="0" i="0" u="none" strike="noStrike" cap="none">
                <a:solidFill>
                  <a:schemeClr val="lt1"/>
                </a:solidFill>
                <a:latin typeface="Oswald"/>
                <a:ea typeface="Oswald"/>
                <a:cs typeface="Oswald"/>
                <a:sym typeface="Oswald"/>
              </a:defRPr>
            </a:lvl8pPr>
            <a:lvl9pPr marR="0" lvl="8" algn="ctr" rtl="0">
              <a:lnSpc>
                <a:spcPct val="100000"/>
              </a:lnSpc>
              <a:spcBef>
                <a:spcPts val="0"/>
              </a:spcBef>
              <a:spcAft>
                <a:spcPts val="0"/>
              </a:spcAft>
              <a:buClr>
                <a:schemeClr val="lt1"/>
              </a:buClr>
              <a:buSzPts val="5200"/>
              <a:buFont typeface="Oswald"/>
              <a:buNone/>
              <a:defRPr sz="5200" b="0" i="0" u="none" strike="noStrike" cap="none">
                <a:solidFill>
                  <a:schemeClr val="lt1"/>
                </a:solidFill>
                <a:latin typeface="Oswald"/>
                <a:ea typeface="Oswald"/>
                <a:cs typeface="Oswald"/>
                <a:sym typeface="Oswald"/>
              </a:defRPr>
            </a:lvl9pPr>
          </a:lstStyle>
          <a:p>
            <a:pPr algn="ctr"/>
            <a:r>
              <a:rPr lang="en-IN" sz="3600" dirty="0"/>
              <a:t>GROUP 13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37"/>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t>TERMINOLOGY FOR PAGE FAULTS</a:t>
            </a:r>
          </a:p>
        </p:txBody>
      </p:sp>
      <p:sp>
        <p:nvSpPr>
          <p:cNvPr id="733" name="Google Shape;733;p37"/>
          <p:cNvSpPr txBox="1">
            <a:spLocks noGrp="1"/>
          </p:cNvSpPr>
          <p:nvPr>
            <p:ph type="body" idx="1"/>
          </p:nvPr>
        </p:nvSpPr>
        <p:spPr>
          <a:xfrm>
            <a:off x="731116" y="1590187"/>
            <a:ext cx="7681767" cy="2639844"/>
          </a:xfrm>
          <a:prstGeom prst="rect">
            <a:avLst/>
          </a:prstGeom>
        </p:spPr>
        <p:txBody>
          <a:bodyPr spcFirstLastPara="1" wrap="square" lIns="91425" tIns="91425" rIns="91425" bIns="91425" anchor="t" anchorCtr="0">
            <a:noAutofit/>
          </a:bodyPr>
          <a:lstStyle/>
          <a:p>
            <a:pPr>
              <a:buFont typeface="Wingdings" panose="05000000000000000000" pitchFamily="2" charset="2"/>
              <a:buChar char="Ø"/>
            </a:pPr>
            <a:r>
              <a:rPr lang="en-US" sz="1600" dirty="0"/>
              <a:t>Page Hit - When the CPU attempts to obtain a page from main memory and that page already exists in main memory (RAM)</a:t>
            </a:r>
          </a:p>
          <a:p>
            <a:pPr>
              <a:buFont typeface="Wingdings" panose="05000000000000000000" pitchFamily="2" charset="2"/>
              <a:buChar char="Ø"/>
            </a:pPr>
            <a:endParaRPr lang="en-US" sz="1600" dirty="0"/>
          </a:p>
          <a:p>
            <a:pPr>
              <a:buFont typeface="Wingdings" panose="05000000000000000000" pitchFamily="2" charset="2"/>
              <a:buChar char="Ø"/>
            </a:pPr>
            <a:r>
              <a:rPr lang="en-US" sz="1600" dirty="0"/>
              <a:t>Page Miss - When a required page does not exist in the RAM</a:t>
            </a:r>
          </a:p>
          <a:p>
            <a:pPr>
              <a:buFont typeface="Wingdings" panose="05000000000000000000" pitchFamily="2" charset="2"/>
              <a:buChar char="Ø"/>
            </a:pPr>
            <a:endParaRPr lang="en-US" sz="1600" dirty="0"/>
          </a:p>
          <a:p>
            <a:pPr>
              <a:buFont typeface="Wingdings" panose="05000000000000000000" pitchFamily="2" charset="2"/>
              <a:buChar char="Ø"/>
            </a:pPr>
            <a:r>
              <a:rPr lang="en-US" sz="1600" dirty="0"/>
              <a:t>Page Fault Rate - The rate at which threads locate a page fault in memory .The Page Fault Rate is expressed in seconds.</a:t>
            </a:r>
          </a:p>
          <a:p>
            <a:pPr>
              <a:buFont typeface="Wingdings" panose="05000000000000000000" pitchFamily="2" charset="2"/>
              <a:buChar char="Ø"/>
            </a:pPr>
            <a:endParaRPr lang="en-US" sz="1600" dirty="0"/>
          </a:p>
          <a:p>
            <a:pPr>
              <a:buFont typeface="Wingdings" panose="05000000000000000000" pitchFamily="2" charset="2"/>
              <a:buChar char="Ø"/>
            </a:pPr>
            <a:r>
              <a:rPr lang="en-US" sz="1600" dirty="0"/>
              <a:t>Page Fault Time - The time it takes to collect a page from secondary memory plus the time it takes to recover the page from RAM after it has been loaded.</a:t>
            </a:r>
            <a:endParaRPr sz="1800" dirty="0"/>
          </a:p>
        </p:txBody>
      </p:sp>
    </p:spTree>
    <p:extLst>
      <p:ext uri="{BB962C8B-B14F-4D97-AF65-F5344CB8AC3E}">
        <p14:creationId xmlns:p14="http://schemas.microsoft.com/office/powerpoint/2010/main" val="516780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EBA72-BF04-4D3E-B175-C6232004337F}"/>
              </a:ext>
            </a:extLst>
          </p:cNvPr>
          <p:cNvSpPr>
            <a:spLocks noGrp="1"/>
          </p:cNvSpPr>
          <p:nvPr>
            <p:ph type="title"/>
          </p:nvPr>
        </p:nvSpPr>
        <p:spPr/>
        <p:txBody>
          <a:bodyPr/>
          <a:lstStyle/>
          <a:p>
            <a:r>
              <a:rPr lang="en-IN" dirty="0"/>
              <a:t>Performance of Demand Paging:</a:t>
            </a:r>
          </a:p>
        </p:txBody>
      </p:sp>
      <p:sp>
        <p:nvSpPr>
          <p:cNvPr id="3" name="Text Placeholder 2">
            <a:extLst>
              <a:ext uri="{FF2B5EF4-FFF2-40B4-BE49-F238E27FC236}">
                <a16:creationId xmlns:a16="http://schemas.microsoft.com/office/drawing/2014/main" id="{55974D9B-7DA9-4B0E-ADC2-0D242750D7BF}"/>
              </a:ext>
            </a:extLst>
          </p:cNvPr>
          <p:cNvSpPr>
            <a:spLocks noGrp="1"/>
          </p:cNvSpPr>
          <p:nvPr>
            <p:ph type="body" idx="1"/>
          </p:nvPr>
        </p:nvSpPr>
        <p:spPr>
          <a:xfrm>
            <a:off x="970583" y="1084663"/>
            <a:ext cx="7426200" cy="3695400"/>
          </a:xfrm>
        </p:spPr>
        <p:txBody>
          <a:bodyPr/>
          <a:lstStyle/>
          <a:p>
            <a:pPr marL="152400" indent="0">
              <a:buNone/>
            </a:pPr>
            <a:endParaRPr lang="en-US" sz="1800" dirty="0"/>
          </a:p>
          <a:p>
            <a:pPr marL="152400" indent="0">
              <a:buNone/>
            </a:pPr>
            <a:r>
              <a:rPr lang="en-US" sz="1800" dirty="0"/>
              <a:t>It is evaluated by effective memory access time</a:t>
            </a:r>
            <a:endParaRPr lang="en-IN" sz="1800" dirty="0"/>
          </a:p>
        </p:txBody>
      </p:sp>
      <p:pic>
        <p:nvPicPr>
          <p:cNvPr id="1026" name="Picture 2">
            <a:extLst>
              <a:ext uri="{FF2B5EF4-FFF2-40B4-BE49-F238E27FC236}">
                <a16:creationId xmlns:a16="http://schemas.microsoft.com/office/drawing/2014/main" id="{D86BD936-E5A0-4A89-ADB6-A65BBF0D90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4975" y="1936595"/>
            <a:ext cx="5734050" cy="179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005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37"/>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PAGE REPLACEMENT </a:t>
            </a:r>
            <a:r>
              <a:rPr lang="en-IN" sz="3200" dirty="0"/>
              <a:t>ALGORITHMS</a:t>
            </a:r>
            <a:endParaRPr dirty="0"/>
          </a:p>
        </p:txBody>
      </p:sp>
      <p:sp>
        <p:nvSpPr>
          <p:cNvPr id="733" name="Google Shape;733;p37"/>
          <p:cNvSpPr txBox="1">
            <a:spLocks noGrp="1"/>
          </p:cNvSpPr>
          <p:nvPr>
            <p:ph type="body" idx="1"/>
          </p:nvPr>
        </p:nvSpPr>
        <p:spPr>
          <a:xfrm>
            <a:off x="675300" y="1419200"/>
            <a:ext cx="7793400" cy="2974380"/>
          </a:xfrm>
          <a:prstGeom prst="rect">
            <a:avLst/>
          </a:prstGeom>
        </p:spPr>
        <p:txBody>
          <a:bodyPr spcFirstLastPara="1" wrap="square" lIns="91425" tIns="91425" rIns="91425" bIns="91425" anchor="t" anchorCtr="0">
            <a:noAutofit/>
          </a:bodyPr>
          <a:lstStyle/>
          <a:p>
            <a:pPr>
              <a:buFont typeface="Wingdings" panose="05000000000000000000" pitchFamily="2" charset="2"/>
              <a:buChar char="Ø"/>
            </a:pPr>
            <a:r>
              <a:rPr lang="en-US" sz="1800" dirty="0"/>
              <a:t>When a page of memory needs to be allocated, the Operating System uses page replacement algorithms to determine which memory pages to swap out and write to disc.</a:t>
            </a:r>
          </a:p>
          <a:p>
            <a:pPr>
              <a:buFont typeface="Wingdings" panose="05000000000000000000" pitchFamily="2" charset="2"/>
              <a:buChar char="Ø"/>
            </a:pPr>
            <a:endParaRPr lang="en-US" sz="1800" dirty="0"/>
          </a:p>
          <a:p>
            <a:pPr>
              <a:buFont typeface="Wingdings" panose="05000000000000000000" pitchFamily="2" charset="2"/>
              <a:buChar char="Ø"/>
            </a:pPr>
            <a:r>
              <a:rPr lang="en-US" sz="1800" dirty="0"/>
              <a:t>When a page fault occurs and a free page cannot be used for allocation purposes due to the fact that pages are not available or the number of free pages is less than the number of required pages, paging occurs.</a:t>
            </a:r>
          </a:p>
          <a:p>
            <a:pPr>
              <a:buFont typeface="Wingdings" panose="05000000000000000000" pitchFamily="2" charset="2"/>
              <a:buChar char="Ø"/>
            </a:pPr>
            <a:endParaRPr lang="en-US" sz="1800" dirty="0"/>
          </a:p>
          <a:p>
            <a:pPr>
              <a:buFont typeface="Wingdings" panose="05000000000000000000" pitchFamily="2" charset="2"/>
              <a:buChar char="Ø"/>
            </a:pPr>
            <a:r>
              <a:rPr lang="en-US" sz="1800" dirty="0"/>
              <a:t>And basically there are 2 algorithms which are mostly used they are FIFO , LRU</a:t>
            </a:r>
            <a:endParaRPr lang="en-IN" sz="1800" dirty="0"/>
          </a:p>
          <a:p>
            <a:pPr marL="171450" lvl="0" indent="-171450" algn="l" rtl="0">
              <a:spcBef>
                <a:spcPts val="0"/>
              </a:spcBef>
              <a:spcAft>
                <a:spcPts val="0"/>
              </a:spcAft>
              <a:buFont typeface="Wingdings" panose="05000000000000000000" pitchFamily="2" charset="2"/>
              <a:buChar char="Ø"/>
            </a:pPr>
            <a:endParaRPr sz="1800" dirty="0"/>
          </a:p>
        </p:txBody>
      </p:sp>
    </p:spTree>
    <p:extLst>
      <p:ext uri="{BB962C8B-B14F-4D97-AF65-F5344CB8AC3E}">
        <p14:creationId xmlns:p14="http://schemas.microsoft.com/office/powerpoint/2010/main" val="3883079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37"/>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FIRST IN FIRST OUT (FIFO)</a:t>
            </a:r>
          </a:p>
        </p:txBody>
      </p:sp>
      <p:sp>
        <p:nvSpPr>
          <p:cNvPr id="733" name="Google Shape;733;p37"/>
          <p:cNvSpPr txBox="1">
            <a:spLocks noGrp="1"/>
          </p:cNvSpPr>
          <p:nvPr>
            <p:ph type="body" idx="1"/>
          </p:nvPr>
        </p:nvSpPr>
        <p:spPr>
          <a:xfrm>
            <a:off x="425419" y="1238652"/>
            <a:ext cx="7606061" cy="3683867"/>
          </a:xfrm>
          <a:prstGeom prst="rect">
            <a:avLst/>
          </a:prstGeom>
        </p:spPr>
        <p:txBody>
          <a:bodyPr spcFirstLastPara="1" wrap="square" lIns="91425" tIns="91425" rIns="91425" bIns="91425" anchor="t" anchorCtr="0">
            <a:noAutofit/>
          </a:bodyPr>
          <a:lstStyle/>
          <a:p>
            <a:pPr>
              <a:buFont typeface="Wingdings" panose="05000000000000000000" pitchFamily="2" charset="2"/>
              <a:buChar char="Ø"/>
            </a:pPr>
            <a:r>
              <a:rPr lang="en-US" sz="1600" dirty="0"/>
              <a:t>The simplest page replacement algorithm is First In First Out (FIFO). The operating system uses this algorithm to maintain track of all pages in memory in a queue, with the oldest page at the top. When a page has  to be replaced, the first page in the queue is chosen for replacement.</a:t>
            </a:r>
          </a:p>
          <a:p>
            <a:pPr>
              <a:buFont typeface="Wingdings" panose="05000000000000000000" pitchFamily="2" charset="2"/>
              <a:buChar char="Ø"/>
            </a:pPr>
            <a:endParaRPr lang="en-US" sz="1600" dirty="0"/>
          </a:p>
          <a:p>
            <a:pPr>
              <a:buFont typeface="Wingdings" panose="05000000000000000000" pitchFamily="2" charset="2"/>
              <a:buChar char="Ø"/>
            </a:pPr>
            <a:endParaRPr lang="en-US" sz="1600" dirty="0"/>
          </a:p>
          <a:p>
            <a:pPr>
              <a:buFont typeface="Wingdings" panose="05000000000000000000" pitchFamily="2" charset="2"/>
              <a:buChar char="Ø"/>
            </a:pPr>
            <a:endParaRPr lang="en-US" sz="1600" dirty="0"/>
          </a:p>
          <a:p>
            <a:pPr>
              <a:buFont typeface="Wingdings" panose="05000000000000000000" pitchFamily="2" charset="2"/>
              <a:buChar char="Ø"/>
            </a:pPr>
            <a:endParaRPr lang="en-US" sz="1600" dirty="0"/>
          </a:p>
          <a:p>
            <a:pPr>
              <a:buFont typeface="Wingdings" panose="05000000000000000000" pitchFamily="2" charset="2"/>
              <a:buChar char="Ø"/>
            </a:pPr>
            <a:endParaRPr lang="en-US" sz="1600" dirty="0"/>
          </a:p>
          <a:p>
            <a:pPr>
              <a:buFont typeface="Wingdings" panose="05000000000000000000" pitchFamily="2" charset="2"/>
              <a:buChar char="Ø"/>
            </a:pPr>
            <a:endParaRPr lang="en-US" sz="1600" dirty="0"/>
          </a:p>
          <a:p>
            <a:pPr>
              <a:buFont typeface="Wingdings" panose="05000000000000000000" pitchFamily="2" charset="2"/>
              <a:buChar char="Ø"/>
            </a:pPr>
            <a:endParaRPr lang="en-US" sz="1600" dirty="0"/>
          </a:p>
          <a:p>
            <a:pPr>
              <a:buFont typeface="Wingdings" panose="05000000000000000000" pitchFamily="2" charset="2"/>
              <a:buChar char="Ø"/>
            </a:pPr>
            <a:r>
              <a:rPr lang="en-US" sz="1600" dirty="0" err="1"/>
              <a:t>Belady's</a:t>
            </a:r>
            <a:r>
              <a:rPr lang="en-US" sz="1600" dirty="0"/>
              <a:t> anomaly - </a:t>
            </a:r>
            <a:r>
              <a:rPr lang="en-US" sz="1600" dirty="0" err="1"/>
              <a:t>Belady's</a:t>
            </a:r>
            <a:r>
              <a:rPr lang="en-US" sz="1600" dirty="0"/>
              <a:t> anomaly shows that increasing the number of page frames while employing the First in First Out (FIFO) page replacement mechanism can result in additional page faults.</a:t>
            </a:r>
            <a:endParaRPr lang="en-IN" sz="1600" dirty="0"/>
          </a:p>
          <a:p>
            <a:pPr marL="171450" lvl="0" indent="-171450" algn="l" rtl="0">
              <a:spcBef>
                <a:spcPts val="0"/>
              </a:spcBef>
              <a:spcAft>
                <a:spcPts val="0"/>
              </a:spcAft>
              <a:buFont typeface="Wingdings" panose="05000000000000000000" pitchFamily="2" charset="2"/>
              <a:buChar char="Ø"/>
            </a:pPr>
            <a:endParaRPr sz="1600" dirty="0"/>
          </a:p>
        </p:txBody>
      </p:sp>
      <p:pic>
        <p:nvPicPr>
          <p:cNvPr id="4" name="Picture 3">
            <a:extLst>
              <a:ext uri="{FF2B5EF4-FFF2-40B4-BE49-F238E27FC236}">
                <a16:creationId xmlns:a16="http://schemas.microsoft.com/office/drawing/2014/main" id="{BDEEA25B-DB70-45F0-AB64-9A65F1A7FAF4}"/>
              </a:ext>
            </a:extLst>
          </p:cNvPr>
          <p:cNvPicPr>
            <a:picLocks noChangeAspect="1"/>
          </p:cNvPicPr>
          <p:nvPr/>
        </p:nvPicPr>
        <p:blipFill>
          <a:blip r:embed="rId3"/>
          <a:stretch>
            <a:fillRect/>
          </a:stretch>
        </p:blipFill>
        <p:spPr>
          <a:xfrm>
            <a:off x="2609290" y="2514226"/>
            <a:ext cx="3253186" cy="1368320"/>
          </a:xfrm>
          <a:prstGeom prst="rect">
            <a:avLst/>
          </a:prstGeom>
        </p:spPr>
      </p:pic>
    </p:spTree>
    <p:extLst>
      <p:ext uri="{BB962C8B-B14F-4D97-AF65-F5344CB8AC3E}">
        <p14:creationId xmlns:p14="http://schemas.microsoft.com/office/powerpoint/2010/main" val="2649963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37"/>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LEAST-RECENTLY-USED (LRU)</a:t>
            </a:r>
          </a:p>
        </p:txBody>
      </p:sp>
      <p:sp>
        <p:nvSpPr>
          <p:cNvPr id="733" name="Google Shape;733;p37"/>
          <p:cNvSpPr txBox="1">
            <a:spLocks noGrp="1"/>
          </p:cNvSpPr>
          <p:nvPr>
            <p:ph type="body" idx="1"/>
          </p:nvPr>
        </p:nvSpPr>
        <p:spPr>
          <a:xfrm>
            <a:off x="786983" y="1658394"/>
            <a:ext cx="7426200" cy="2436520"/>
          </a:xfrm>
          <a:prstGeom prst="rect">
            <a:avLst/>
          </a:prstGeom>
        </p:spPr>
        <p:txBody>
          <a:bodyPr spcFirstLastPara="1" wrap="square" lIns="91425" tIns="91425" rIns="91425" bIns="91425" anchor="t" anchorCtr="0">
            <a:noAutofit/>
          </a:bodyPr>
          <a:lstStyle/>
          <a:p>
            <a:pPr>
              <a:buFont typeface="Wingdings" panose="05000000000000000000" pitchFamily="2" charset="2"/>
              <a:buChar char="Ø"/>
            </a:pPr>
            <a:r>
              <a:rPr lang="en-US" sz="2000" dirty="0"/>
              <a:t>In LRU, replace the page that has not been used for the longest period of time.</a:t>
            </a:r>
          </a:p>
          <a:p>
            <a:pPr>
              <a:buFont typeface="Wingdings" panose="05000000000000000000" pitchFamily="2" charset="2"/>
              <a:buChar char="Ø"/>
            </a:pPr>
            <a:endParaRPr lang="en-US" sz="2000" dirty="0"/>
          </a:p>
          <a:p>
            <a:pPr>
              <a:buFont typeface="Wingdings" panose="05000000000000000000" pitchFamily="2" charset="2"/>
              <a:buChar char="Ø"/>
            </a:pPr>
            <a:r>
              <a:rPr lang="en-US" sz="2000" dirty="0"/>
              <a:t>The implementation of LRU replacement requires substantial hardware assistance to determine an order for the frames defined by the time of last use.</a:t>
            </a:r>
            <a:endParaRPr lang="en-IN" sz="2000" dirty="0"/>
          </a:p>
          <a:p>
            <a:pPr marL="171450" lvl="0" indent="-171450" algn="l" rtl="0">
              <a:spcBef>
                <a:spcPts val="0"/>
              </a:spcBef>
              <a:spcAft>
                <a:spcPts val="0"/>
              </a:spcAft>
              <a:buFont typeface="Wingdings" panose="05000000000000000000" pitchFamily="2" charset="2"/>
              <a:buChar char="Ø"/>
            </a:pPr>
            <a:endParaRPr sz="2000" dirty="0"/>
          </a:p>
        </p:txBody>
      </p:sp>
    </p:spTree>
    <p:extLst>
      <p:ext uri="{BB962C8B-B14F-4D97-AF65-F5344CB8AC3E}">
        <p14:creationId xmlns:p14="http://schemas.microsoft.com/office/powerpoint/2010/main" val="3231010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37"/>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ADVANTAGES, DISADVANTAGES </a:t>
            </a:r>
          </a:p>
        </p:txBody>
      </p:sp>
      <p:sp>
        <p:nvSpPr>
          <p:cNvPr id="733" name="Google Shape;733;p37"/>
          <p:cNvSpPr txBox="1">
            <a:spLocks noGrp="1"/>
          </p:cNvSpPr>
          <p:nvPr>
            <p:ph type="body" idx="1"/>
          </p:nvPr>
        </p:nvSpPr>
        <p:spPr>
          <a:xfrm>
            <a:off x="970583" y="1136702"/>
            <a:ext cx="7426200" cy="3695400"/>
          </a:xfrm>
          <a:prstGeom prst="rect">
            <a:avLst/>
          </a:prstGeom>
        </p:spPr>
        <p:txBody>
          <a:bodyPr spcFirstLastPara="1" wrap="square" lIns="91425" tIns="91425" rIns="91425" bIns="91425" anchor="t" anchorCtr="0">
            <a:noAutofit/>
          </a:bodyPr>
          <a:lstStyle/>
          <a:p>
            <a:pPr marL="152400" indent="0">
              <a:buNone/>
            </a:pPr>
            <a:r>
              <a:rPr lang="en-US" sz="1600" dirty="0"/>
              <a:t>Advantages of Virtual Memory:</a:t>
            </a:r>
          </a:p>
          <a:p>
            <a:r>
              <a:rPr lang="en-US" sz="1600" dirty="0"/>
              <a:t>Virtual memory is easy and cheaper to use.</a:t>
            </a:r>
          </a:p>
          <a:p>
            <a:r>
              <a:rPr lang="en-US" sz="1600" dirty="0"/>
              <a:t>That brings in the request.</a:t>
            </a:r>
          </a:p>
          <a:p>
            <a:r>
              <a:rPr lang="en-US" sz="1600" dirty="0"/>
              <a:t>It supplies an environment-friendly swapping.</a:t>
            </a:r>
          </a:p>
          <a:p>
            <a:r>
              <a:rPr lang="en-US" sz="1600" dirty="0"/>
              <a:t>It allows the facility to run more than 1 goal same time.</a:t>
            </a:r>
          </a:p>
          <a:p>
            <a:r>
              <a:rPr lang="en-US" sz="1600" dirty="0"/>
              <a:t>With virtual memory, we can perform mass targets with much less RAM.</a:t>
            </a:r>
          </a:p>
          <a:p>
            <a:endParaRPr lang="en-US" sz="1600" dirty="0"/>
          </a:p>
          <a:p>
            <a:pPr marL="152400" indent="0">
              <a:buNone/>
            </a:pPr>
            <a:r>
              <a:rPr lang="en-US" sz="1600" dirty="0"/>
              <a:t>Disadvantages of Virtual Memory:</a:t>
            </a:r>
          </a:p>
          <a:p>
            <a:r>
              <a:rPr lang="en-US" sz="1600" dirty="0"/>
              <a:t>Others will be admitted promptly.</a:t>
            </a:r>
          </a:p>
          <a:p>
            <a:r>
              <a:rPr lang="en-US" sz="1600" dirty="0"/>
              <a:t>Due to massive get, right-of-way to time functions run more slowly.</a:t>
            </a:r>
          </a:p>
          <a:p>
            <a:r>
              <a:rPr lang="en-US" sz="1600" dirty="0"/>
              <a:t>It has high complexity.</a:t>
            </a:r>
          </a:p>
          <a:p>
            <a:r>
              <a:rPr lang="en-US" sz="1600" dirty="0"/>
              <a:t>It takes longer to switch back and forth between processes.</a:t>
            </a:r>
          </a:p>
          <a:p>
            <a:r>
              <a:rPr lang="en-US" sz="1600" dirty="0"/>
              <a:t>General expenditure on exchange.</a:t>
            </a:r>
            <a:endParaRPr lang="en-IN" sz="1600" dirty="0"/>
          </a:p>
          <a:p>
            <a:pPr marL="0" lvl="0" indent="0" algn="l" rtl="0">
              <a:spcBef>
                <a:spcPts val="0"/>
              </a:spcBef>
              <a:spcAft>
                <a:spcPts val="0"/>
              </a:spcAft>
              <a:buNone/>
            </a:pPr>
            <a:endParaRPr sz="1600" dirty="0"/>
          </a:p>
        </p:txBody>
      </p:sp>
    </p:spTree>
    <p:extLst>
      <p:ext uri="{BB962C8B-B14F-4D97-AF65-F5344CB8AC3E}">
        <p14:creationId xmlns:p14="http://schemas.microsoft.com/office/powerpoint/2010/main" val="1017921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A9097-6747-43A3-A2E5-1937AA632B33}"/>
              </a:ext>
            </a:extLst>
          </p:cNvPr>
          <p:cNvSpPr>
            <a:spLocks noGrp="1"/>
          </p:cNvSpPr>
          <p:nvPr>
            <p:ph type="title"/>
          </p:nvPr>
        </p:nvSpPr>
        <p:spPr/>
        <p:txBody>
          <a:bodyPr/>
          <a:lstStyle/>
          <a:p>
            <a:r>
              <a:rPr lang="en-IN" dirty="0"/>
              <a:t>VIRTUAL,PHYSICAL MEMORY</a:t>
            </a:r>
          </a:p>
        </p:txBody>
      </p:sp>
      <p:pic>
        <p:nvPicPr>
          <p:cNvPr id="5" name="Picture 4">
            <a:extLst>
              <a:ext uri="{FF2B5EF4-FFF2-40B4-BE49-F238E27FC236}">
                <a16:creationId xmlns:a16="http://schemas.microsoft.com/office/drawing/2014/main" id="{6B4B2F44-7A85-4DE8-B25A-299FBF392FB8}"/>
              </a:ext>
            </a:extLst>
          </p:cNvPr>
          <p:cNvPicPr>
            <a:picLocks noChangeAspect="1"/>
          </p:cNvPicPr>
          <p:nvPr/>
        </p:nvPicPr>
        <p:blipFill>
          <a:blip r:embed="rId2"/>
          <a:stretch>
            <a:fillRect/>
          </a:stretch>
        </p:blipFill>
        <p:spPr>
          <a:xfrm>
            <a:off x="526010" y="1636196"/>
            <a:ext cx="8091980" cy="2125482"/>
          </a:xfrm>
          <a:prstGeom prst="rect">
            <a:avLst/>
          </a:prstGeom>
          <a:ln>
            <a:noFill/>
          </a:ln>
        </p:spPr>
      </p:pic>
    </p:spTree>
    <p:extLst>
      <p:ext uri="{BB962C8B-B14F-4D97-AF65-F5344CB8AC3E}">
        <p14:creationId xmlns:p14="http://schemas.microsoft.com/office/powerpoint/2010/main" val="732540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37"/>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CONCLUSION</a:t>
            </a:r>
            <a:endParaRPr dirty="0"/>
          </a:p>
        </p:txBody>
      </p:sp>
      <p:sp>
        <p:nvSpPr>
          <p:cNvPr id="733" name="Google Shape;733;p37"/>
          <p:cNvSpPr txBox="1">
            <a:spLocks noGrp="1"/>
          </p:cNvSpPr>
          <p:nvPr>
            <p:ph type="body" idx="1"/>
          </p:nvPr>
        </p:nvSpPr>
        <p:spPr>
          <a:xfrm>
            <a:off x="675300" y="1159068"/>
            <a:ext cx="7793400" cy="3552932"/>
          </a:xfrm>
          <a:prstGeom prst="rect">
            <a:avLst/>
          </a:prstGeom>
        </p:spPr>
        <p:txBody>
          <a:bodyPr spcFirstLastPara="1" wrap="square" lIns="91425" tIns="91425" rIns="91425" bIns="91425" anchor="t" anchorCtr="0">
            <a:noAutofit/>
          </a:bodyPr>
          <a:lstStyle/>
          <a:p>
            <a:pPr marL="285750" indent="-285750">
              <a:buFont typeface="Wingdings" panose="05000000000000000000" pitchFamily="2" charset="2"/>
              <a:buChar char="Ø"/>
            </a:pPr>
            <a:r>
              <a:rPr lang="en-US" sz="1600" dirty="0"/>
              <a:t>Virtual memory creates the illusion of a wide address space, thus removing the constraints imposed by real memory's limited capacity. </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dirty="0"/>
              <a:t>As a result, regardless of the quantity of actual memory installed in a system, both system and </a:t>
            </a:r>
            <a:r>
              <a:rPr lang="en-US" sz="1600"/>
              <a:t>user program </a:t>
            </a:r>
            <a:r>
              <a:rPr lang="en-US" sz="1600" dirty="0"/>
              <a:t>can provide the needed functionality.</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dirty="0"/>
              <a:t>Virtual memory's biggest downside is the complicated hardware and software required to support it. </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dirty="0"/>
              <a:t>Virtual-memory operating systems have more space and temporal complications than their real-memory equivalents. </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dirty="0"/>
              <a:t>The administration of file-map tables and the use of a large virtual-address space contribute to a significant increase in table fragmentation.</a:t>
            </a:r>
            <a:endParaRPr lang="en-IN" sz="1600" dirty="0"/>
          </a:p>
          <a:p>
            <a:pPr marL="285750" lvl="0" indent="-285750" algn="l" rtl="0">
              <a:spcBef>
                <a:spcPts val="0"/>
              </a:spcBef>
              <a:spcAft>
                <a:spcPts val="0"/>
              </a:spcAft>
              <a:buFont typeface="Wingdings" panose="05000000000000000000" pitchFamily="2" charset="2"/>
              <a:buChar char="Ø"/>
            </a:pPr>
            <a:endParaRPr sz="1600" dirty="0"/>
          </a:p>
        </p:txBody>
      </p:sp>
    </p:spTree>
    <p:extLst>
      <p:ext uri="{BB962C8B-B14F-4D97-AF65-F5344CB8AC3E}">
        <p14:creationId xmlns:p14="http://schemas.microsoft.com/office/powerpoint/2010/main" val="1239483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37"/>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REFERENCES </a:t>
            </a:r>
            <a:endParaRPr dirty="0"/>
          </a:p>
        </p:txBody>
      </p:sp>
      <p:sp>
        <p:nvSpPr>
          <p:cNvPr id="733" name="Google Shape;733;p37"/>
          <p:cNvSpPr txBox="1">
            <a:spLocks noGrp="1"/>
          </p:cNvSpPr>
          <p:nvPr>
            <p:ph type="body" idx="1"/>
          </p:nvPr>
        </p:nvSpPr>
        <p:spPr>
          <a:xfrm>
            <a:off x="951571" y="1083507"/>
            <a:ext cx="7541735" cy="3695400"/>
          </a:xfrm>
          <a:prstGeom prst="rect">
            <a:avLst/>
          </a:prstGeom>
        </p:spPr>
        <p:txBody>
          <a:bodyPr spcFirstLastPara="1" wrap="square" lIns="91425" tIns="91425" rIns="91425" bIns="91425" anchor="t" anchorCtr="0">
            <a:noAutofit/>
          </a:bodyPr>
          <a:lstStyle/>
          <a:p>
            <a:pPr marL="323850" indent="-171450" algn="l">
              <a:buFont typeface="Wingdings" panose="05000000000000000000" pitchFamily="2" charset="2"/>
              <a:buChar char="Ø"/>
            </a:pPr>
            <a:endParaRPr lang="en-IN" sz="1400" b="0" i="0" u="none" strike="noStrike" baseline="0" dirty="0">
              <a:solidFill>
                <a:srgbClr val="000000"/>
              </a:solidFill>
              <a:latin typeface="Times New Roman" panose="02020603050405020304" pitchFamily="18" charset="0"/>
            </a:endParaRPr>
          </a:p>
          <a:p>
            <a:pPr>
              <a:buFont typeface="Wingdings" panose="05000000000000000000" pitchFamily="2" charset="2"/>
              <a:buChar char="Ø"/>
            </a:pPr>
            <a:r>
              <a:rPr lang="en-US" sz="1400" b="0" i="0" u="none" strike="noStrike" baseline="0" dirty="0" err="1">
                <a:solidFill>
                  <a:srgbClr val="000000"/>
                </a:solidFill>
                <a:latin typeface="Times New Roman" panose="02020603050405020304" pitchFamily="18" charset="0"/>
              </a:rPr>
              <a:t>Cicnavi</a:t>
            </a:r>
            <a:r>
              <a:rPr lang="en-US" sz="1400" b="0" i="0" u="none" strike="noStrike" baseline="0" dirty="0">
                <a:solidFill>
                  <a:srgbClr val="000000"/>
                </a:solidFill>
                <a:latin typeface="Times New Roman" panose="02020603050405020304" pitchFamily="18" charset="0"/>
              </a:rPr>
              <a:t> (2010). “What is Virtual Memory and why do we need it?” Available fromwww.utilizewindow.com. </a:t>
            </a:r>
          </a:p>
          <a:p>
            <a:pPr algn="l">
              <a:buFont typeface="Wingdings" panose="05000000000000000000" pitchFamily="2" charset="2"/>
              <a:buChar char="Ø"/>
            </a:pPr>
            <a:endParaRPr lang="en-IN" sz="1400" b="0" i="0" u="none" strike="noStrike" baseline="0" dirty="0">
              <a:solidFill>
                <a:srgbClr val="000000"/>
              </a:solidFill>
              <a:latin typeface="Times New Roman" panose="02020603050405020304" pitchFamily="18" charset="0"/>
            </a:endParaRPr>
          </a:p>
          <a:p>
            <a:pPr>
              <a:buFont typeface="Wingdings" panose="05000000000000000000" pitchFamily="2" charset="2"/>
              <a:buChar char="Ø"/>
            </a:pPr>
            <a:r>
              <a:rPr lang="en-US" sz="1400" b="0" i="0" u="none" strike="noStrike" baseline="0" dirty="0">
                <a:solidFill>
                  <a:srgbClr val="000000"/>
                </a:solidFill>
                <a:latin typeface="Times New Roman" panose="02020603050405020304" pitchFamily="18" charset="0"/>
              </a:rPr>
              <a:t>John </a:t>
            </a:r>
            <a:r>
              <a:rPr lang="en-US" sz="1400" b="0" i="0" u="none" strike="noStrike" baseline="0" dirty="0" err="1">
                <a:solidFill>
                  <a:srgbClr val="000000"/>
                </a:solidFill>
                <a:latin typeface="Times New Roman" panose="02020603050405020304" pitchFamily="18" charset="0"/>
              </a:rPr>
              <a:t>Papiewski</a:t>
            </a:r>
            <a:r>
              <a:rPr lang="en-US" sz="1400" b="0" i="0" u="none" strike="noStrike" baseline="0" dirty="0">
                <a:solidFill>
                  <a:srgbClr val="000000"/>
                </a:solidFill>
                <a:latin typeface="Times New Roman" panose="02020603050405020304" pitchFamily="18" charset="0"/>
              </a:rPr>
              <a:t> (2018). “The Concept of Virtual Memory in Computer Architecture. Available From www.smallbuisness.chron.com/Concept-Virtual-memory. </a:t>
            </a:r>
          </a:p>
          <a:p>
            <a:pPr algn="l">
              <a:buFont typeface="Wingdings" panose="05000000000000000000" pitchFamily="2" charset="2"/>
              <a:buChar char="Ø"/>
            </a:pPr>
            <a:endParaRPr lang="en-IN" sz="1400" b="0" i="0" u="none" strike="noStrike" baseline="0" dirty="0">
              <a:solidFill>
                <a:srgbClr val="000000"/>
              </a:solidFill>
              <a:latin typeface="Times New Roman" panose="02020603050405020304" pitchFamily="18" charset="0"/>
            </a:endParaRPr>
          </a:p>
          <a:p>
            <a:pPr>
              <a:buFont typeface="Wingdings" panose="05000000000000000000" pitchFamily="2" charset="2"/>
              <a:buChar char="Ø"/>
            </a:pPr>
            <a:r>
              <a:rPr lang="en-US" sz="1400" b="0" i="0" u="none" strike="noStrike" baseline="0" dirty="0">
                <a:solidFill>
                  <a:srgbClr val="000000"/>
                </a:solidFill>
                <a:latin typeface="Times New Roman" panose="02020603050405020304" pitchFamily="18" charset="0"/>
              </a:rPr>
              <a:t>Jacob Queen (2018). “Why is Virtual Memory Important?” Available </a:t>
            </a:r>
            <a:r>
              <a:rPr lang="en-IN" sz="1400" b="0" i="0" u="none" strike="noStrike" baseline="0" dirty="0">
                <a:solidFill>
                  <a:srgbClr val="000000"/>
                </a:solidFill>
                <a:latin typeface="Times New Roman" panose="02020603050405020304" pitchFamily="18" charset="0"/>
              </a:rPr>
              <a:t>fromwww.techwalla.com/articles/why-is-virtual-memory-important. </a:t>
            </a:r>
          </a:p>
          <a:p>
            <a:pPr algn="l">
              <a:buFont typeface="Wingdings" panose="05000000000000000000" pitchFamily="2" charset="2"/>
              <a:buChar char="Ø"/>
            </a:pPr>
            <a:endParaRPr lang="en-IN" sz="1400" b="0" i="0" u="none" strike="noStrike" baseline="0" dirty="0">
              <a:solidFill>
                <a:srgbClr val="000000"/>
              </a:solidFill>
              <a:latin typeface="Times New Roman" panose="02020603050405020304" pitchFamily="18" charset="0"/>
            </a:endParaRPr>
          </a:p>
          <a:p>
            <a:pPr>
              <a:buFont typeface="Wingdings" panose="05000000000000000000" pitchFamily="2" charset="2"/>
              <a:buChar char="Ø"/>
            </a:pPr>
            <a:r>
              <a:rPr lang="en-US" sz="1400" b="0" i="0" u="none" strike="noStrike" baseline="0" dirty="0">
                <a:solidFill>
                  <a:srgbClr val="000000"/>
                </a:solidFill>
                <a:latin typeface="Times New Roman" panose="02020603050405020304" pitchFamily="18" charset="0"/>
              </a:rPr>
              <a:t>Geeks for Geeks(</a:t>
            </a:r>
            <a:r>
              <a:rPr lang="en-US" sz="1400" b="0" i="0" u="none" strike="noStrike" baseline="0" dirty="0" err="1">
                <a:solidFill>
                  <a:srgbClr val="000000"/>
                </a:solidFill>
                <a:latin typeface="Times New Roman" panose="02020603050405020304" pitchFamily="18" charset="0"/>
              </a:rPr>
              <a:t>n.d</a:t>
            </a:r>
            <a:r>
              <a:rPr lang="en-US" sz="1400" b="0" i="0" u="none" strike="noStrike" baseline="0" dirty="0">
                <a:solidFill>
                  <a:srgbClr val="000000"/>
                </a:solidFill>
                <a:latin typeface="Times New Roman" panose="02020603050405020304" pitchFamily="18" charset="0"/>
              </a:rPr>
              <a:t>). “Page Replacement Algorithms”. Available from www.geeksforgeeks.org/operating-system-page-replacement-algorithm. </a:t>
            </a:r>
          </a:p>
          <a:p>
            <a:pPr marL="171450" indent="-171450" algn="l">
              <a:buFont typeface="Wingdings" panose="05000000000000000000" pitchFamily="2" charset="2"/>
              <a:buChar char="Ø"/>
            </a:pPr>
            <a:endParaRPr lang="en-IN" sz="1400" b="0" i="0" u="none" strike="noStrike" baseline="0" dirty="0">
              <a:solidFill>
                <a:srgbClr val="000000"/>
              </a:solidFill>
              <a:latin typeface="Times New Roman" panose="02020603050405020304" pitchFamily="18" charset="0"/>
            </a:endParaRPr>
          </a:p>
          <a:p>
            <a:pPr>
              <a:buFont typeface="Wingdings" panose="05000000000000000000" pitchFamily="2" charset="2"/>
              <a:buChar char="Ø"/>
            </a:pPr>
            <a:r>
              <a:rPr lang="en-US" sz="1400" b="0" i="0" u="none" strike="noStrike" baseline="0" dirty="0">
                <a:solidFill>
                  <a:srgbClr val="000000"/>
                </a:solidFill>
                <a:latin typeface="Times New Roman" panose="02020603050405020304" pitchFamily="18" charset="0"/>
              </a:rPr>
              <a:t>Operating Systems Study Guide (2015). “Page faults”. Available from faculty.salima.k-state.edu. </a:t>
            </a:r>
          </a:p>
          <a:p>
            <a:pPr>
              <a:buFont typeface="Wingdings" panose="05000000000000000000" pitchFamily="2" charset="2"/>
              <a:buChar char="Ø"/>
            </a:pPr>
            <a:endParaRPr lang="en-IN" sz="1400" b="0" i="0" u="none" strike="noStrike" baseline="0" dirty="0">
              <a:solidFill>
                <a:srgbClr val="000000"/>
              </a:solidFill>
              <a:latin typeface="Times New Roman" panose="02020603050405020304" pitchFamily="18" charset="0"/>
            </a:endParaRPr>
          </a:p>
          <a:p>
            <a:pPr>
              <a:buFont typeface="Wingdings" panose="05000000000000000000" pitchFamily="2" charset="2"/>
              <a:buChar char="Ø"/>
            </a:pPr>
            <a:endParaRPr lang="en-IN" sz="1400" dirty="0"/>
          </a:p>
          <a:p>
            <a:pPr marL="171450" lvl="0" indent="-171450" algn="l" rtl="0">
              <a:spcBef>
                <a:spcPts val="0"/>
              </a:spcBef>
              <a:spcAft>
                <a:spcPts val="0"/>
              </a:spcAft>
              <a:buFont typeface="Wingdings" panose="05000000000000000000" pitchFamily="2" charset="2"/>
              <a:buChar char="Ø"/>
            </a:pPr>
            <a:endParaRPr sz="1400" dirty="0"/>
          </a:p>
        </p:txBody>
      </p:sp>
    </p:spTree>
    <p:extLst>
      <p:ext uri="{BB962C8B-B14F-4D97-AF65-F5344CB8AC3E}">
        <p14:creationId xmlns:p14="http://schemas.microsoft.com/office/powerpoint/2010/main" val="2718615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55"/>
        <p:cNvGrpSpPr/>
        <p:nvPr/>
      </p:nvGrpSpPr>
      <p:grpSpPr>
        <a:xfrm>
          <a:off x="0" y="0"/>
          <a:ext cx="0" cy="0"/>
          <a:chOff x="0" y="0"/>
          <a:chExt cx="0" cy="0"/>
        </a:xfrm>
      </p:grpSpPr>
      <p:sp>
        <p:nvSpPr>
          <p:cNvPr id="2956" name="Google Shape;2956;p64"/>
          <p:cNvSpPr txBox="1">
            <a:spLocks noGrp="1"/>
          </p:cNvSpPr>
          <p:nvPr>
            <p:ph type="title"/>
          </p:nvPr>
        </p:nvSpPr>
        <p:spPr>
          <a:xfrm>
            <a:off x="2341756" y="1765363"/>
            <a:ext cx="4460487" cy="161277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sz="6600" dirty="0"/>
              <a:t>THANK YOU!</a:t>
            </a:r>
            <a:endParaRPr sz="6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37"/>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INTRODUCTION</a:t>
            </a:r>
            <a:endParaRPr dirty="0"/>
          </a:p>
        </p:txBody>
      </p:sp>
      <p:sp>
        <p:nvSpPr>
          <p:cNvPr id="733" name="Google Shape;733;p37"/>
          <p:cNvSpPr txBox="1">
            <a:spLocks noGrp="1"/>
          </p:cNvSpPr>
          <p:nvPr>
            <p:ph type="body" idx="1"/>
          </p:nvPr>
        </p:nvSpPr>
        <p:spPr>
          <a:xfrm>
            <a:off x="763015" y="1352293"/>
            <a:ext cx="7734923" cy="3115629"/>
          </a:xfrm>
          <a:prstGeom prst="rect">
            <a:avLst/>
          </a:prstGeom>
        </p:spPr>
        <p:txBody>
          <a:bodyPr spcFirstLastPara="1" wrap="square" lIns="91425" tIns="91425" rIns="91425" bIns="91425" anchor="t" anchorCtr="0">
            <a:noAutofit/>
          </a:bodyPr>
          <a:lstStyle/>
          <a:p>
            <a:pPr>
              <a:buFont typeface="Wingdings" panose="05000000000000000000" pitchFamily="2" charset="2"/>
              <a:buChar char="Ø"/>
            </a:pPr>
            <a:r>
              <a:rPr lang="en-US" sz="1800" dirty="0"/>
              <a:t>The process that is now running must be loaded into </a:t>
            </a:r>
            <a:r>
              <a:rPr lang="en-US" sz="1800" b="1" dirty="0"/>
              <a:t>main memory</a:t>
            </a:r>
            <a:r>
              <a:rPr lang="en-US" sz="1800" dirty="0"/>
              <a:t>.</a:t>
            </a:r>
          </a:p>
          <a:p>
            <a:pPr>
              <a:buFont typeface="Wingdings" panose="05000000000000000000" pitchFamily="2" charset="2"/>
              <a:buChar char="Ø"/>
            </a:pPr>
            <a:endParaRPr lang="en-US" sz="1800" dirty="0"/>
          </a:p>
          <a:p>
            <a:pPr>
              <a:buFont typeface="Wingdings" panose="05000000000000000000" pitchFamily="2" charset="2"/>
              <a:buChar char="Ø"/>
            </a:pPr>
            <a:r>
              <a:rPr lang="en-US" sz="1800" dirty="0"/>
              <a:t>This demands storing the program's whole logical address space in </a:t>
            </a:r>
            <a:r>
              <a:rPr lang="en-US" sz="1800" b="1" dirty="0"/>
              <a:t>physical memory</a:t>
            </a:r>
            <a:r>
              <a:rPr lang="en-US" sz="1800" dirty="0"/>
              <a:t>.</a:t>
            </a:r>
          </a:p>
          <a:p>
            <a:pPr>
              <a:buFont typeface="Wingdings" panose="05000000000000000000" pitchFamily="2" charset="2"/>
              <a:buChar char="Ø"/>
            </a:pPr>
            <a:endParaRPr lang="en-US" sz="1800" dirty="0"/>
          </a:p>
          <a:p>
            <a:pPr>
              <a:buFont typeface="Wingdings" panose="05000000000000000000" pitchFamily="2" charset="2"/>
              <a:buChar char="Ø"/>
            </a:pPr>
            <a:r>
              <a:rPr lang="en-US" sz="1800" dirty="0"/>
              <a:t>Because physical memory is finite, the size of a program is bound by the size of physical memory.</a:t>
            </a:r>
          </a:p>
          <a:p>
            <a:pPr>
              <a:buFont typeface="Wingdings" panose="05000000000000000000" pitchFamily="2" charset="2"/>
              <a:buChar char="Ø"/>
            </a:pPr>
            <a:endParaRPr lang="en-US" sz="1800" dirty="0"/>
          </a:p>
          <a:p>
            <a:pPr>
              <a:buFont typeface="Wingdings" panose="05000000000000000000" pitchFamily="2" charset="2"/>
              <a:buChar char="Ø"/>
            </a:pPr>
            <a:r>
              <a:rPr lang="en-US" sz="1800" dirty="0"/>
              <a:t>As a result, we'll need to employ strategies that allow us to run the program without using up all the </a:t>
            </a:r>
            <a:r>
              <a:rPr lang="en-US" sz="1800" b="1" dirty="0"/>
              <a:t>logical address </a:t>
            </a:r>
            <a:r>
              <a:rPr lang="en-US" sz="1800" dirty="0"/>
              <a:t>space.</a:t>
            </a:r>
            <a:endParaRPr lang="en-IN" sz="1800" dirty="0"/>
          </a:p>
          <a:p>
            <a:pPr marL="285750" lvl="0" indent="-285750" algn="l" rtl="0">
              <a:spcBef>
                <a:spcPts val="0"/>
              </a:spcBef>
              <a:spcAft>
                <a:spcPts val="0"/>
              </a:spcAft>
              <a:buFont typeface="Wingdings" panose="05000000000000000000" pitchFamily="2" charset="2"/>
              <a:buChar char="Ø"/>
            </a:pP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37"/>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VIRTUAL MEMORY</a:t>
            </a:r>
            <a:endParaRPr dirty="0"/>
          </a:p>
        </p:txBody>
      </p:sp>
      <p:sp>
        <p:nvSpPr>
          <p:cNvPr id="733" name="Google Shape;733;p37"/>
          <p:cNvSpPr txBox="1">
            <a:spLocks noGrp="1"/>
          </p:cNvSpPr>
          <p:nvPr>
            <p:ph type="body" idx="1"/>
          </p:nvPr>
        </p:nvSpPr>
        <p:spPr>
          <a:xfrm>
            <a:off x="637581" y="1322556"/>
            <a:ext cx="7868838" cy="3212273"/>
          </a:xfrm>
          <a:prstGeom prst="rect">
            <a:avLst/>
          </a:prstGeom>
        </p:spPr>
        <p:txBody>
          <a:bodyPr spcFirstLastPara="1" wrap="square" lIns="91425" tIns="91425" rIns="91425" bIns="91425" anchor="t" anchorCtr="0">
            <a:noAutofit/>
          </a:bodyPr>
          <a:lstStyle/>
          <a:p>
            <a:pPr marL="323850" indent="-171450">
              <a:buFont typeface="Wingdings" panose="05000000000000000000" pitchFamily="2" charset="2"/>
              <a:buChar char="Ø"/>
            </a:pPr>
            <a:r>
              <a:rPr lang="en-US" sz="1600" dirty="0"/>
              <a:t>Virtual Memory is a storage scheme that provides user an illusion of having a very big main memory. </a:t>
            </a:r>
          </a:p>
          <a:p>
            <a:pPr marL="323850" indent="-171450">
              <a:buFont typeface="Wingdings" panose="05000000000000000000" pitchFamily="2" charset="2"/>
              <a:buChar char="Ø"/>
            </a:pPr>
            <a:endParaRPr lang="en-US" sz="1600" dirty="0"/>
          </a:p>
          <a:p>
            <a:pPr marL="323850" indent="-171450">
              <a:buFont typeface="Wingdings" panose="05000000000000000000" pitchFamily="2" charset="2"/>
              <a:buChar char="Ø"/>
            </a:pPr>
            <a:r>
              <a:rPr lang="en-US" sz="1600" dirty="0"/>
              <a:t>This is done by treating a part of secondary memory as the main memory . In this scheme, User can load the bigger size processes than the available main memory by having the illusion that the memory is available to load the process.</a:t>
            </a:r>
          </a:p>
          <a:p>
            <a:pPr marL="323850" indent="-171450">
              <a:buFont typeface="Wingdings" panose="05000000000000000000" pitchFamily="2" charset="2"/>
              <a:buChar char="Ø"/>
            </a:pPr>
            <a:endParaRPr lang="en-US" sz="1600" dirty="0"/>
          </a:p>
          <a:p>
            <a:pPr marL="323850" indent="-171450">
              <a:buFont typeface="Wingdings" panose="05000000000000000000" pitchFamily="2" charset="2"/>
              <a:buChar char="Ø"/>
            </a:pPr>
            <a:r>
              <a:rPr lang="en-US" sz="1600" dirty="0"/>
              <a:t>Instead of loading one big process in the main memory, the Operating System loads the different parts of more than one process in the main memory.</a:t>
            </a:r>
          </a:p>
          <a:p>
            <a:pPr marL="323850" indent="-171450">
              <a:buFont typeface="Wingdings" panose="05000000000000000000" pitchFamily="2" charset="2"/>
              <a:buChar char="Ø"/>
            </a:pPr>
            <a:endParaRPr lang="en-US" sz="1600" dirty="0"/>
          </a:p>
          <a:p>
            <a:pPr marL="323850" indent="-171450">
              <a:buFont typeface="Wingdings" panose="05000000000000000000" pitchFamily="2" charset="2"/>
              <a:buChar char="Ø"/>
            </a:pPr>
            <a:r>
              <a:rPr lang="en-US" sz="1600" dirty="0"/>
              <a:t>By doing this, the degree of multiprogramming will be increased and therefore, the CPU utilization will also be increased.</a:t>
            </a:r>
          </a:p>
        </p:txBody>
      </p:sp>
    </p:spTree>
    <p:extLst>
      <p:ext uri="{BB962C8B-B14F-4D97-AF65-F5344CB8AC3E}">
        <p14:creationId xmlns:p14="http://schemas.microsoft.com/office/powerpoint/2010/main" val="1787645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37"/>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VM IMPLEMENTATION</a:t>
            </a:r>
            <a:endParaRPr dirty="0"/>
          </a:p>
        </p:txBody>
      </p:sp>
      <p:sp>
        <p:nvSpPr>
          <p:cNvPr id="733" name="Google Shape;733;p37"/>
          <p:cNvSpPr txBox="1">
            <a:spLocks noGrp="1"/>
          </p:cNvSpPr>
          <p:nvPr>
            <p:ph type="body" idx="1"/>
          </p:nvPr>
        </p:nvSpPr>
        <p:spPr>
          <a:xfrm>
            <a:off x="765716" y="1486107"/>
            <a:ext cx="7853970" cy="2639844"/>
          </a:xfrm>
          <a:prstGeom prst="rect">
            <a:avLst/>
          </a:prstGeom>
        </p:spPr>
        <p:txBody>
          <a:bodyPr spcFirstLastPara="1" wrap="square" lIns="91425" tIns="91425" rIns="91425" bIns="91425" anchor="t" anchorCtr="0">
            <a:noAutofit/>
          </a:bodyPr>
          <a:lstStyle/>
          <a:p>
            <a:pPr marL="0" indent="0">
              <a:buNone/>
            </a:pPr>
            <a:r>
              <a:rPr lang="en-US" sz="1800" dirty="0"/>
              <a:t>Virtual memory can be implemented by demand paging</a:t>
            </a:r>
          </a:p>
          <a:p>
            <a:pPr marL="0" indent="0">
              <a:buNone/>
            </a:pPr>
            <a:endParaRPr lang="en-US" sz="1800" dirty="0"/>
          </a:p>
          <a:p>
            <a:pPr marL="0" indent="0">
              <a:buNone/>
            </a:pPr>
            <a:r>
              <a:rPr lang="en-US" sz="1800" dirty="0"/>
              <a:t>Demand paging :</a:t>
            </a:r>
          </a:p>
          <a:p>
            <a:pPr marL="0" indent="0">
              <a:buNone/>
            </a:pPr>
            <a:r>
              <a:rPr lang="en-US" sz="1800" dirty="0"/>
              <a:t>The pager guesses which pages will be used when a process is swapped in before it is swapped out again.</a:t>
            </a:r>
          </a:p>
          <a:p>
            <a:pPr marL="0" indent="0">
              <a:buNone/>
            </a:pPr>
            <a:endParaRPr lang="en-US" sz="1800" dirty="0"/>
          </a:p>
          <a:p>
            <a:pPr marL="0" indent="0">
              <a:buNone/>
            </a:pPr>
            <a:r>
              <a:rPr lang="en-US" sz="1800" dirty="0"/>
              <a:t>Instead of loading an entire process into memory, the pager loads only the pages that are required. As a result, it avoids reading into memory pages that will never be used, reducing swap time and physical memory requirements. </a:t>
            </a:r>
          </a:p>
          <a:p>
            <a:pPr marL="0" lvl="0" indent="0" algn="l" rtl="0">
              <a:spcBef>
                <a:spcPts val="0"/>
              </a:spcBef>
              <a:spcAft>
                <a:spcPts val="0"/>
              </a:spcAft>
              <a:buNone/>
            </a:pPr>
            <a:endParaRPr sz="1800" dirty="0"/>
          </a:p>
        </p:txBody>
      </p:sp>
    </p:spTree>
    <p:extLst>
      <p:ext uri="{BB962C8B-B14F-4D97-AF65-F5344CB8AC3E}">
        <p14:creationId xmlns:p14="http://schemas.microsoft.com/office/powerpoint/2010/main" val="1794991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37"/>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VALID,INVALID PAGES </a:t>
            </a:r>
            <a:endParaRPr dirty="0"/>
          </a:p>
        </p:txBody>
      </p:sp>
      <p:sp>
        <p:nvSpPr>
          <p:cNvPr id="733" name="Google Shape;733;p37"/>
          <p:cNvSpPr txBox="1">
            <a:spLocks noGrp="1"/>
          </p:cNvSpPr>
          <p:nvPr>
            <p:ph type="body" idx="1"/>
          </p:nvPr>
        </p:nvSpPr>
        <p:spPr>
          <a:xfrm>
            <a:off x="603383" y="1504588"/>
            <a:ext cx="7868838" cy="2922343"/>
          </a:xfrm>
          <a:prstGeom prst="rect">
            <a:avLst/>
          </a:prstGeom>
        </p:spPr>
        <p:txBody>
          <a:bodyPr spcFirstLastPara="1" wrap="square" lIns="91425" tIns="91425" rIns="91425" bIns="91425" anchor="t" anchorCtr="0">
            <a:noAutofit/>
          </a:bodyPr>
          <a:lstStyle/>
          <a:p>
            <a:pPr>
              <a:buFont typeface="Wingdings" panose="05000000000000000000" pitchFamily="2" charset="2"/>
              <a:buChar char="Ø"/>
            </a:pPr>
            <a:r>
              <a:rPr lang="en-US" sz="2000" dirty="0"/>
              <a:t>The valid-invalid bit is used to distinguish between pages that are in main memory and pages that are on the disc.</a:t>
            </a:r>
          </a:p>
          <a:p>
            <a:pPr>
              <a:buFont typeface="Wingdings" panose="05000000000000000000" pitchFamily="2" charset="2"/>
              <a:buChar char="Ø"/>
            </a:pPr>
            <a:endParaRPr lang="en-US" sz="2000" dirty="0"/>
          </a:p>
          <a:p>
            <a:pPr>
              <a:buFont typeface="Wingdings" panose="05000000000000000000" pitchFamily="2" charset="2"/>
              <a:buChar char="Ø"/>
            </a:pPr>
            <a:r>
              <a:rPr lang="en-US" sz="2000" dirty="0"/>
              <a:t>When the page is in memory, this bit is set to "valid," while it is set to "invalid" when the page is either not valid or valid but on the disc.</a:t>
            </a:r>
          </a:p>
          <a:p>
            <a:pPr>
              <a:buFont typeface="Wingdings" panose="05000000000000000000" pitchFamily="2" charset="2"/>
              <a:buChar char="Ø"/>
            </a:pPr>
            <a:endParaRPr lang="en-US" sz="2000" dirty="0"/>
          </a:p>
          <a:p>
            <a:pPr>
              <a:buFont typeface="Wingdings" panose="05000000000000000000" pitchFamily="2" charset="2"/>
              <a:buChar char="Ø"/>
            </a:pPr>
            <a:r>
              <a:rPr lang="en-US" sz="2000" dirty="0"/>
              <a:t>A page fault will occur if the process tries to access a page that is not in main memory.</a:t>
            </a:r>
            <a:endParaRPr lang="en-IN" sz="2000" dirty="0"/>
          </a:p>
          <a:p>
            <a:pPr marL="171450" lvl="0" indent="-171450" algn="l" rtl="0">
              <a:spcBef>
                <a:spcPts val="0"/>
              </a:spcBef>
              <a:spcAft>
                <a:spcPts val="0"/>
              </a:spcAft>
              <a:buFont typeface="Wingdings" panose="05000000000000000000" pitchFamily="2" charset="2"/>
              <a:buChar char="Ø"/>
            </a:pPr>
            <a:endParaRPr sz="2000" dirty="0"/>
          </a:p>
          <a:p>
            <a:pPr marL="171450" lvl="0" indent="-171450" algn="l" rtl="0">
              <a:spcBef>
                <a:spcPts val="0"/>
              </a:spcBef>
              <a:spcAft>
                <a:spcPts val="0"/>
              </a:spcAft>
              <a:buFont typeface="Wingdings" panose="05000000000000000000" pitchFamily="2" charset="2"/>
              <a:buChar char="Ø"/>
            </a:pPr>
            <a:endParaRPr sz="2000" dirty="0"/>
          </a:p>
        </p:txBody>
      </p:sp>
    </p:spTree>
    <p:extLst>
      <p:ext uri="{BB962C8B-B14F-4D97-AF65-F5344CB8AC3E}">
        <p14:creationId xmlns:p14="http://schemas.microsoft.com/office/powerpoint/2010/main" val="4238295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37"/>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dirty="0"/>
              <a:t>PAGE FAULT</a:t>
            </a:r>
            <a:endParaRPr dirty="0"/>
          </a:p>
        </p:txBody>
      </p:sp>
      <p:sp>
        <p:nvSpPr>
          <p:cNvPr id="733" name="Google Shape;733;p37"/>
          <p:cNvSpPr txBox="1">
            <a:spLocks noGrp="1"/>
          </p:cNvSpPr>
          <p:nvPr>
            <p:ph type="body" idx="1"/>
          </p:nvPr>
        </p:nvSpPr>
        <p:spPr>
          <a:xfrm>
            <a:off x="626430" y="1500975"/>
            <a:ext cx="7891140" cy="2677015"/>
          </a:xfrm>
          <a:prstGeom prst="rect">
            <a:avLst/>
          </a:prstGeom>
        </p:spPr>
        <p:txBody>
          <a:bodyPr spcFirstLastPara="1" wrap="square" lIns="91425" tIns="91425" rIns="91425" bIns="91425" anchor="t" anchorCtr="0">
            <a:noAutofit/>
          </a:bodyPr>
          <a:lstStyle/>
          <a:p>
            <a:pPr marL="342900" indent="-342900">
              <a:buFont typeface="Wingdings" panose="05000000000000000000" pitchFamily="2" charset="2"/>
              <a:buChar char="Ø"/>
            </a:pPr>
            <a:r>
              <a:rPr lang="en-US" sz="2000" dirty="0"/>
              <a:t>As if it were a mistake, the page fault dominates. If a software tries to access a chunk of memory that does not exist in physical memory (main memory), a page fault will occur.</a:t>
            </a:r>
          </a:p>
          <a:p>
            <a:pPr marL="0" indent="0">
              <a:buNone/>
            </a:pPr>
            <a:endParaRPr lang="en-US" sz="2000" dirty="0"/>
          </a:p>
          <a:p>
            <a:pPr marL="342900" indent="-342900">
              <a:buFont typeface="Wingdings" panose="05000000000000000000" pitchFamily="2" charset="2"/>
              <a:buChar char="Ø"/>
            </a:pPr>
            <a:r>
              <a:rPr lang="en-US" sz="2000" dirty="0"/>
              <a:t>The fault instructs the operating system to trace all data into virtual memory management and then relocate it from secondary memory, such as a hard disc, to the system's primary memory.</a:t>
            </a:r>
            <a:endParaRPr lang="en-IN" sz="2000" dirty="0"/>
          </a:p>
          <a:p>
            <a:pPr marL="342900" lvl="0" indent="-342900" algn="l" rtl="0">
              <a:spcBef>
                <a:spcPts val="0"/>
              </a:spcBef>
              <a:spcAft>
                <a:spcPts val="0"/>
              </a:spcAft>
              <a:buFont typeface="Wingdings" panose="05000000000000000000" pitchFamily="2" charset="2"/>
              <a:buChar char="Ø"/>
            </a:pPr>
            <a:endParaRPr sz="2000" dirty="0"/>
          </a:p>
        </p:txBody>
      </p:sp>
    </p:spTree>
    <p:extLst>
      <p:ext uri="{BB962C8B-B14F-4D97-AF65-F5344CB8AC3E}">
        <p14:creationId xmlns:p14="http://schemas.microsoft.com/office/powerpoint/2010/main" val="1384138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37"/>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HANDLING PAGE FAULTS</a:t>
            </a:r>
            <a:endParaRPr dirty="0"/>
          </a:p>
        </p:txBody>
      </p:sp>
      <p:sp>
        <p:nvSpPr>
          <p:cNvPr id="733" name="Google Shape;733;p37"/>
          <p:cNvSpPr txBox="1">
            <a:spLocks noGrp="1"/>
          </p:cNvSpPr>
          <p:nvPr>
            <p:ph type="body" idx="1"/>
          </p:nvPr>
        </p:nvSpPr>
        <p:spPr>
          <a:xfrm>
            <a:off x="731116" y="1359727"/>
            <a:ext cx="7681767" cy="2773658"/>
          </a:xfrm>
          <a:prstGeom prst="rect">
            <a:avLst/>
          </a:prstGeom>
        </p:spPr>
        <p:txBody>
          <a:bodyPr spcFirstLastPara="1" wrap="square" lIns="91425" tIns="91425" rIns="91425" bIns="91425" anchor="t" anchorCtr="0">
            <a:noAutofit/>
          </a:bodyPr>
          <a:lstStyle/>
          <a:p>
            <a:pPr>
              <a:buFont typeface="Wingdings" panose="05000000000000000000" pitchFamily="2" charset="2"/>
              <a:buChar char="Ø"/>
            </a:pPr>
            <a:r>
              <a:rPr lang="en-US" sz="1600" dirty="0"/>
              <a:t>However, if the appropriate page isn't put into memory, a page fault trap occurs. Now, in order to handle the page fault, you must follow these procedures.</a:t>
            </a:r>
          </a:p>
          <a:p>
            <a:pPr>
              <a:buFont typeface="Wingdings" panose="05000000000000000000" pitchFamily="2" charset="2"/>
              <a:buChar char="Ø"/>
            </a:pPr>
            <a:endParaRPr lang="en-US" sz="1600" dirty="0"/>
          </a:p>
          <a:p>
            <a:pPr>
              <a:buFont typeface="Wingdings" panose="05000000000000000000" pitchFamily="2" charset="2"/>
              <a:buChar char="Ø"/>
            </a:pPr>
            <a:r>
              <a:rPr lang="en-US" sz="1600" dirty="0"/>
              <a:t>To begin, examine the main memory address requests and validate that they are genuine.</a:t>
            </a:r>
          </a:p>
          <a:p>
            <a:pPr>
              <a:buFont typeface="Wingdings" panose="05000000000000000000" pitchFamily="2" charset="2"/>
              <a:buChar char="Ø"/>
            </a:pPr>
            <a:endParaRPr lang="en-US" sz="1600" dirty="0"/>
          </a:p>
          <a:p>
            <a:pPr>
              <a:buFont typeface="Wingdings" panose="05000000000000000000" pitchFamily="2" charset="2"/>
              <a:buChar char="Ø"/>
            </a:pPr>
            <a:r>
              <a:rPr lang="en-US" sz="1600" dirty="0"/>
              <a:t>The procedure will be ended if the reference becomes invalid; else, the page will be paged in.</a:t>
            </a:r>
          </a:p>
          <a:p>
            <a:pPr>
              <a:buFont typeface="Wingdings" panose="05000000000000000000" pitchFamily="2" charset="2"/>
              <a:buChar char="Ø"/>
            </a:pPr>
            <a:endParaRPr lang="en-US" sz="1600" dirty="0"/>
          </a:p>
          <a:p>
            <a:pPr>
              <a:buFont typeface="Wingdings" panose="05000000000000000000" pitchFamily="2" charset="2"/>
              <a:buChar char="Ø"/>
            </a:pPr>
            <a:r>
              <a:rPr lang="en-US" sz="1600" dirty="0"/>
              <a:t>The free frame is then found using the Free-frame list.</a:t>
            </a:r>
          </a:p>
          <a:p>
            <a:pPr marL="152400" indent="0">
              <a:buNone/>
            </a:pPr>
            <a:endParaRPr lang="en-IN" sz="1600" dirty="0"/>
          </a:p>
        </p:txBody>
      </p:sp>
    </p:spTree>
    <p:extLst>
      <p:ext uri="{BB962C8B-B14F-4D97-AF65-F5344CB8AC3E}">
        <p14:creationId xmlns:p14="http://schemas.microsoft.com/office/powerpoint/2010/main" val="658718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37"/>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HANDLING PAGE FAULTS</a:t>
            </a:r>
            <a:endParaRPr dirty="0"/>
          </a:p>
        </p:txBody>
      </p:sp>
      <p:sp>
        <p:nvSpPr>
          <p:cNvPr id="733" name="Google Shape;733;p37"/>
          <p:cNvSpPr txBox="1">
            <a:spLocks noGrp="1"/>
          </p:cNvSpPr>
          <p:nvPr>
            <p:ph type="body" idx="1"/>
          </p:nvPr>
        </p:nvSpPr>
        <p:spPr>
          <a:xfrm>
            <a:off x="731116" y="1307688"/>
            <a:ext cx="7681767" cy="2773658"/>
          </a:xfrm>
          <a:prstGeom prst="rect">
            <a:avLst/>
          </a:prstGeom>
        </p:spPr>
        <p:txBody>
          <a:bodyPr spcFirstLastPara="1" wrap="square" lIns="91425" tIns="91425" rIns="91425" bIns="91425" anchor="t" anchorCtr="0">
            <a:noAutofit/>
          </a:bodyPr>
          <a:lstStyle/>
          <a:p>
            <a:pPr>
              <a:buFont typeface="Wingdings" panose="05000000000000000000" pitchFamily="2" charset="2"/>
              <a:buChar char="Ø"/>
            </a:pPr>
            <a:endParaRPr lang="en-US" sz="1600" dirty="0"/>
          </a:p>
          <a:p>
            <a:pPr>
              <a:buFont typeface="Wingdings" panose="05000000000000000000" pitchFamily="2" charset="2"/>
              <a:buChar char="Ø"/>
            </a:pPr>
            <a:endParaRPr lang="en-US" sz="1600" dirty="0"/>
          </a:p>
          <a:p>
            <a:pPr>
              <a:buFont typeface="Wingdings" panose="05000000000000000000" pitchFamily="2" charset="2"/>
              <a:buChar char="Ø"/>
            </a:pPr>
            <a:r>
              <a:rPr lang="en-US" sz="1600" dirty="0"/>
              <a:t>Disk operations will now be scheduled to get the required page from disc.</a:t>
            </a:r>
          </a:p>
          <a:p>
            <a:pPr>
              <a:buFont typeface="Wingdings" panose="05000000000000000000" pitchFamily="2" charset="2"/>
              <a:buChar char="Ø"/>
            </a:pPr>
            <a:endParaRPr lang="en-US" sz="1600" dirty="0"/>
          </a:p>
          <a:p>
            <a:pPr>
              <a:buFont typeface="Wingdings" panose="05000000000000000000" pitchFamily="2" charset="2"/>
              <a:buChar char="Ø"/>
            </a:pPr>
            <a:r>
              <a:rPr lang="en-US" sz="1600" dirty="0"/>
              <a:t>When the I/O operation is completed, the process's page table will be updated with a new frame number and the invalid bit will be changed. This is now a legitimate page reference.</a:t>
            </a:r>
          </a:p>
          <a:p>
            <a:pPr>
              <a:buFont typeface="Wingdings" panose="05000000000000000000" pitchFamily="2" charset="2"/>
              <a:buChar char="Ø"/>
            </a:pPr>
            <a:endParaRPr lang="en-US" sz="1600" dirty="0"/>
          </a:p>
          <a:p>
            <a:pPr>
              <a:buFont typeface="Wingdings" panose="05000000000000000000" pitchFamily="2" charset="2"/>
              <a:buChar char="Ø"/>
            </a:pPr>
            <a:r>
              <a:rPr lang="en-US" sz="1600" dirty="0"/>
              <a:t>If a page fault is discovered later, restart these procedures from the beginning.</a:t>
            </a:r>
          </a:p>
          <a:p>
            <a:pPr marL="152400" indent="0">
              <a:buNone/>
            </a:pPr>
            <a:endParaRPr lang="en-IN" sz="1600" dirty="0"/>
          </a:p>
        </p:txBody>
      </p:sp>
    </p:spTree>
    <p:extLst>
      <p:ext uri="{BB962C8B-B14F-4D97-AF65-F5344CB8AC3E}">
        <p14:creationId xmlns:p14="http://schemas.microsoft.com/office/powerpoint/2010/main" val="14993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37"/>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HANDLING PAGE FAULTS (CONT)</a:t>
            </a:r>
            <a:endParaRPr dirty="0"/>
          </a:p>
        </p:txBody>
      </p:sp>
      <p:pic>
        <p:nvPicPr>
          <p:cNvPr id="3" name="Picture 2" descr="Diagram&#10;&#10;Description automatically generated">
            <a:extLst>
              <a:ext uri="{FF2B5EF4-FFF2-40B4-BE49-F238E27FC236}">
                <a16:creationId xmlns:a16="http://schemas.microsoft.com/office/drawing/2014/main" id="{63FE9ACB-CDC1-4A7E-8AEF-AEBDCE15AA60}"/>
              </a:ext>
            </a:extLst>
          </p:cNvPr>
          <p:cNvPicPr>
            <a:picLocks noChangeAspect="1"/>
          </p:cNvPicPr>
          <p:nvPr/>
        </p:nvPicPr>
        <p:blipFill>
          <a:blip r:embed="rId3"/>
          <a:stretch>
            <a:fillRect/>
          </a:stretch>
        </p:blipFill>
        <p:spPr>
          <a:xfrm>
            <a:off x="2256845" y="1197723"/>
            <a:ext cx="4630309" cy="3618355"/>
          </a:xfrm>
          <a:prstGeom prst="rect">
            <a:avLst/>
          </a:prstGeom>
        </p:spPr>
      </p:pic>
    </p:spTree>
    <p:extLst>
      <p:ext uri="{BB962C8B-B14F-4D97-AF65-F5344CB8AC3E}">
        <p14:creationId xmlns:p14="http://schemas.microsoft.com/office/powerpoint/2010/main" val="2500338561"/>
      </p:ext>
    </p:extLst>
  </p:cSld>
  <p:clrMapOvr>
    <a:masterClrMapping/>
  </p:clrMapOvr>
</p:sld>
</file>

<file path=ppt/theme/theme1.xml><?xml version="1.0" encoding="utf-8"?>
<a:theme xmlns:a="http://schemas.openxmlformats.org/drawingml/2006/main" name="Stuttgarter Weindorf by Slidesgo">
  <a:themeElements>
    <a:clrScheme name="Simple Light">
      <a:dk1>
        <a:srgbClr val="020304"/>
      </a:dk1>
      <a:lt1>
        <a:srgbClr val="FFFFFF"/>
      </a:lt1>
      <a:dk2>
        <a:srgbClr val="666056"/>
      </a:dk2>
      <a:lt2>
        <a:srgbClr val="DBB083"/>
      </a:lt2>
      <a:accent1>
        <a:srgbClr val="020304"/>
      </a:accent1>
      <a:accent2>
        <a:srgbClr val="9E9D9D"/>
      </a:accent2>
      <a:accent3>
        <a:srgbClr val="DBB083"/>
      </a:accent3>
      <a:accent4>
        <a:srgbClr val="E4CCB3"/>
      </a:accent4>
      <a:accent5>
        <a:srgbClr val="9E2020"/>
      </a:accent5>
      <a:accent6>
        <a:srgbClr val="FFFFFF"/>
      </a:accent6>
      <a:hlink>
        <a:srgbClr val="66605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1304</Words>
  <Application>Microsoft Office PowerPoint</Application>
  <PresentationFormat>On-screen Show (16:9)</PresentationFormat>
  <Paragraphs>125</Paragraphs>
  <Slides>19</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Roboto Condensed Light</vt:lpstr>
      <vt:lpstr>Arial</vt:lpstr>
      <vt:lpstr>Times New Roman</vt:lpstr>
      <vt:lpstr>Wingdings</vt:lpstr>
      <vt:lpstr>Titillium Web</vt:lpstr>
      <vt:lpstr>Oswald Medium</vt:lpstr>
      <vt:lpstr>Oswald</vt:lpstr>
      <vt:lpstr>Stuttgarter Weindorf by Slidesgo</vt:lpstr>
      <vt:lpstr>VIRTUAL MEMORY MANAGEMENT SYSTEM</vt:lpstr>
      <vt:lpstr>INTRODUCTION</vt:lpstr>
      <vt:lpstr>VIRTUAL MEMORY</vt:lpstr>
      <vt:lpstr>VM IMPLEMENTATION</vt:lpstr>
      <vt:lpstr>VALID,INVALID PAGES </vt:lpstr>
      <vt:lpstr>PAGE FAULT</vt:lpstr>
      <vt:lpstr>HANDLING PAGE FAULTS</vt:lpstr>
      <vt:lpstr>HANDLING PAGE FAULTS</vt:lpstr>
      <vt:lpstr>HANDLING PAGE FAULTS (CONT)</vt:lpstr>
      <vt:lpstr>TERMINOLOGY FOR PAGE FAULTS</vt:lpstr>
      <vt:lpstr>Performance of Demand Paging:</vt:lpstr>
      <vt:lpstr>PAGE REPLACEMENT ALGORITHMS</vt:lpstr>
      <vt:lpstr>FIRST IN FIRST OUT (FIFO)</vt:lpstr>
      <vt:lpstr>LEAST-RECENTLY-USED (LRU)</vt:lpstr>
      <vt:lpstr>ADVANTAGES, DISADVANTAGES </vt:lpstr>
      <vt:lpstr>VIRTUAL,PHYSICAL MEMORY</vt:lpstr>
      <vt:lpstr>CONCLUSION</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MEMORY</dc:title>
  <cp:lastModifiedBy>917470622267</cp:lastModifiedBy>
  <cp:revision>11</cp:revision>
  <dcterms:modified xsi:type="dcterms:W3CDTF">2022-01-24T08:31:54Z</dcterms:modified>
</cp:coreProperties>
</file>