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88" r:id="rId4"/>
    <p:sldMasterId id="2147483700" r:id="rId5"/>
    <p:sldMasterId id="2147483712" r:id="rId6"/>
  </p:sldMasterIdLst>
  <p:notesMasterIdLst>
    <p:notesMasterId r:id="rId36"/>
  </p:notesMasterIdLst>
  <p:handoutMasterIdLst>
    <p:handoutMasterId r:id="rId37"/>
  </p:handoutMasterIdLst>
  <p:sldIdLst>
    <p:sldId id="278" r:id="rId7"/>
    <p:sldId id="279" r:id="rId8"/>
    <p:sldId id="280" r:id="rId9"/>
    <p:sldId id="281" r:id="rId10"/>
    <p:sldId id="282" r:id="rId11"/>
    <p:sldId id="283" r:id="rId12"/>
    <p:sldId id="256" r:id="rId13"/>
    <p:sldId id="257" r:id="rId14"/>
    <p:sldId id="258" r:id="rId15"/>
    <p:sldId id="260" r:id="rId16"/>
    <p:sldId id="261" r:id="rId17"/>
    <p:sldId id="259" r:id="rId18"/>
    <p:sldId id="263" r:id="rId19"/>
    <p:sldId id="264" r:id="rId20"/>
    <p:sldId id="265" r:id="rId21"/>
    <p:sldId id="268" r:id="rId22"/>
    <p:sldId id="266" r:id="rId23"/>
    <p:sldId id="267" r:id="rId24"/>
    <p:sldId id="270" r:id="rId25"/>
    <p:sldId id="271" r:id="rId26"/>
    <p:sldId id="273" r:id="rId27"/>
    <p:sldId id="274" r:id="rId28"/>
    <p:sldId id="275" r:id="rId29"/>
    <p:sldId id="288" r:id="rId30"/>
    <p:sldId id="284" r:id="rId31"/>
    <p:sldId id="285" r:id="rId32"/>
    <p:sldId id="276" r:id="rId33"/>
    <p:sldId id="277" r:id="rId34"/>
    <p:sldId id="28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90" autoAdjust="0"/>
    <p:restoredTop sz="94660"/>
  </p:normalViewPr>
  <p:slideViewPr>
    <p:cSldViewPr>
      <p:cViewPr>
        <p:scale>
          <a:sx n="90" d="100"/>
          <a:sy n="90" d="100"/>
        </p:scale>
        <p:origin x="-1090" y="-41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9BA8-00FC-48E8-8472-36C0C7FB1B84}" type="datetimeFigureOut">
              <a:rPr lang="en-IN" smtClean="0"/>
              <a:t>03-12-2021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B9CE0A-0713-4ADF-B20B-896ED092B5C9}" type="slidenum">
              <a:rPr lang="en-IN" smtClean="0"/>
              <a:t>‹#›</a:t>
            </a:fld>
            <a:endParaRPr lang="en-IN"/>
          </a:p>
        </p:txBody>
      </p:sp>
    </p:spTree>
    <p:extLst>
      <p:ext uri="{BB962C8B-B14F-4D97-AF65-F5344CB8AC3E}">
        <p14:creationId xmlns:p14="http://schemas.microsoft.com/office/powerpoint/2010/main" val="925671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A5B1B-B87B-4061-9BBD-4033A34FE57D}" type="datetimeFigureOut">
              <a:rPr lang="en-US" smtClean="0"/>
              <a:t>12/3/2021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B8113-BE6B-435F-97DC-568B6CCD1446}" type="slidenum">
              <a:rPr lang="en-US" smtClean="0"/>
              <a:t>‹#›</a:t>
            </a:fld>
            <a:endParaRPr lang="en-US"/>
          </a:p>
        </p:txBody>
      </p:sp>
    </p:spTree>
    <p:extLst>
      <p:ext uri="{BB962C8B-B14F-4D97-AF65-F5344CB8AC3E}">
        <p14:creationId xmlns:p14="http://schemas.microsoft.com/office/powerpoint/2010/main" val="16284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B8113-BE6B-435F-97DC-568B6CCD1446}" type="slidenum">
              <a:rPr lang="en-US" smtClean="0"/>
              <a:t>1</a:t>
            </a:fld>
            <a:endParaRPr lang="en-US"/>
          </a:p>
        </p:txBody>
      </p:sp>
    </p:spTree>
    <p:extLst>
      <p:ext uri="{BB962C8B-B14F-4D97-AF65-F5344CB8AC3E}">
        <p14:creationId xmlns:p14="http://schemas.microsoft.com/office/powerpoint/2010/main" val="250811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dbff13ad4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dbff13ad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63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c0b6fb92c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dc0b6fb92c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3113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c0b6fb92c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dc0b6fb92c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8026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94"/>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94"/>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50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238851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96" name="Google Shape;96;p1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7" name="Google Shape;97;p1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167692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1">
  <p:cSld name="Title and body_alt1">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61071" y="1924852"/>
            <a:ext cx="2304900" cy="1797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02" name="Google Shape;102;p19"/>
          <p:cNvSpPr txBox="1">
            <a:spLocks noGrp="1"/>
          </p:cNvSpPr>
          <p:nvPr>
            <p:ph type="body" idx="1"/>
          </p:nvPr>
        </p:nvSpPr>
        <p:spPr>
          <a:xfrm>
            <a:off x="6451271" y="1924850"/>
            <a:ext cx="2304900" cy="1797300"/>
          </a:xfrm>
          <a:prstGeom prst="rect">
            <a:avLst/>
          </a:prstGeom>
          <a:noFill/>
          <a:ln>
            <a:noFill/>
          </a:ln>
        </p:spPr>
        <p:txBody>
          <a:bodyPr spcFirstLastPara="1" wrap="square" lIns="91425" tIns="91425" rIns="91425" bIns="91425" anchor="t" anchorCtr="0">
            <a:normAutofit/>
          </a:bodyPr>
          <a:lstStyle>
            <a:lvl1pPr marL="457200" lvl="0" indent="-298450" algn="l">
              <a:lnSpc>
                <a:spcPct val="115000"/>
              </a:lnSpc>
              <a:spcBef>
                <a:spcPts val="0"/>
              </a:spcBef>
              <a:spcAft>
                <a:spcPts val="0"/>
              </a:spcAft>
              <a:buClr>
                <a:schemeClr val="dk1"/>
              </a:buClr>
              <a:buSzPts val="1100"/>
              <a:buChar char="●"/>
              <a:defRPr sz="1100">
                <a:solidFill>
                  <a:schemeClr val="dk1"/>
                </a:solidFill>
              </a:defRPr>
            </a:lvl1pPr>
            <a:lvl2pPr marL="914400" lvl="1" indent="-298450" algn="l">
              <a:lnSpc>
                <a:spcPct val="115000"/>
              </a:lnSpc>
              <a:spcBef>
                <a:spcPts val="0"/>
              </a:spcBef>
              <a:spcAft>
                <a:spcPts val="0"/>
              </a:spcAft>
              <a:buClr>
                <a:schemeClr val="dk1"/>
              </a:buClr>
              <a:buSzPts val="1100"/>
              <a:buChar char="○"/>
              <a:defRPr>
                <a:solidFill>
                  <a:schemeClr val="dk1"/>
                </a:solidFill>
              </a:defRPr>
            </a:lvl2pPr>
            <a:lvl3pPr marL="1371600" lvl="2" indent="-298450" algn="l">
              <a:lnSpc>
                <a:spcPct val="115000"/>
              </a:lnSpc>
              <a:spcBef>
                <a:spcPts val="0"/>
              </a:spcBef>
              <a:spcAft>
                <a:spcPts val="0"/>
              </a:spcAft>
              <a:buClr>
                <a:schemeClr val="dk1"/>
              </a:buClr>
              <a:buSzPts val="1100"/>
              <a:buChar char="■"/>
              <a:defRPr>
                <a:solidFill>
                  <a:schemeClr val="dk1"/>
                </a:solidFill>
              </a:defRPr>
            </a:lvl3pPr>
            <a:lvl4pPr marL="1828800" lvl="3" indent="-298450" algn="l">
              <a:lnSpc>
                <a:spcPct val="115000"/>
              </a:lnSpc>
              <a:spcBef>
                <a:spcPts val="0"/>
              </a:spcBef>
              <a:spcAft>
                <a:spcPts val="0"/>
              </a:spcAft>
              <a:buClr>
                <a:schemeClr val="dk1"/>
              </a:buClr>
              <a:buSzPts val="1100"/>
              <a:buChar char="●"/>
              <a:defRPr>
                <a:solidFill>
                  <a:schemeClr val="dk1"/>
                </a:solidFill>
              </a:defRPr>
            </a:lvl4pPr>
            <a:lvl5pPr marL="2286000" lvl="4" indent="-298450" algn="l">
              <a:lnSpc>
                <a:spcPct val="115000"/>
              </a:lnSpc>
              <a:spcBef>
                <a:spcPts val="0"/>
              </a:spcBef>
              <a:spcAft>
                <a:spcPts val="0"/>
              </a:spcAft>
              <a:buClr>
                <a:schemeClr val="dk1"/>
              </a:buClr>
              <a:buSzPts val="1100"/>
              <a:buChar char="○"/>
              <a:defRPr>
                <a:solidFill>
                  <a:schemeClr val="dk1"/>
                </a:solidFill>
              </a:defRPr>
            </a:lvl5pPr>
            <a:lvl6pPr marL="2743200" lvl="5" indent="-298450" algn="l">
              <a:lnSpc>
                <a:spcPct val="115000"/>
              </a:lnSpc>
              <a:spcBef>
                <a:spcPts val="0"/>
              </a:spcBef>
              <a:spcAft>
                <a:spcPts val="0"/>
              </a:spcAft>
              <a:buClr>
                <a:schemeClr val="dk1"/>
              </a:buClr>
              <a:buSzPts val="1100"/>
              <a:buChar char="■"/>
              <a:defRPr>
                <a:solidFill>
                  <a:schemeClr val="dk1"/>
                </a:solidFill>
              </a:defRPr>
            </a:lvl6pPr>
            <a:lvl7pPr marL="3200400" lvl="6" indent="-298450" algn="l">
              <a:lnSpc>
                <a:spcPct val="115000"/>
              </a:lnSpc>
              <a:spcBef>
                <a:spcPts val="0"/>
              </a:spcBef>
              <a:spcAft>
                <a:spcPts val="0"/>
              </a:spcAft>
              <a:buClr>
                <a:schemeClr val="dk1"/>
              </a:buClr>
              <a:buSzPts val="1100"/>
              <a:buChar char="●"/>
              <a:defRPr>
                <a:solidFill>
                  <a:schemeClr val="dk1"/>
                </a:solidFill>
              </a:defRPr>
            </a:lvl7pPr>
            <a:lvl8pPr marL="3657600" lvl="7" indent="-298450" algn="l">
              <a:lnSpc>
                <a:spcPct val="115000"/>
              </a:lnSpc>
              <a:spcBef>
                <a:spcPts val="0"/>
              </a:spcBef>
              <a:spcAft>
                <a:spcPts val="0"/>
              </a:spcAft>
              <a:buClr>
                <a:schemeClr val="dk1"/>
              </a:buClr>
              <a:buSzPts val="1100"/>
              <a:buChar char="○"/>
              <a:defRPr>
                <a:solidFill>
                  <a:schemeClr val="dk1"/>
                </a:solidFill>
              </a:defRPr>
            </a:lvl8pPr>
            <a:lvl9pPr marL="4114800" lvl="8" indent="-298450" algn="l">
              <a:lnSpc>
                <a:spcPct val="115000"/>
              </a:lnSpc>
              <a:spcBef>
                <a:spcPts val="0"/>
              </a:spcBef>
              <a:spcAft>
                <a:spcPts val="0"/>
              </a:spcAft>
              <a:buClr>
                <a:schemeClr val="dk1"/>
              </a:buClr>
              <a:buSzPts val="1100"/>
              <a:buChar char="■"/>
              <a:defRPr>
                <a:solidFill>
                  <a:schemeClr val="dk1"/>
                </a:solidFill>
              </a:defRPr>
            </a:lvl9pPr>
          </a:lstStyle>
          <a:p>
            <a:endParaRPr/>
          </a:p>
        </p:txBody>
      </p:sp>
      <p:sp>
        <p:nvSpPr>
          <p:cNvPr id="110" name="Google Shape;110;p19"/>
          <p:cNvSpPr txBox="1">
            <a:spLocks noGrp="1"/>
          </p:cNvSpPr>
          <p:nvPr>
            <p:ph type="title" idx="2"/>
          </p:nvPr>
        </p:nvSpPr>
        <p:spPr>
          <a:xfrm>
            <a:off x="1297500" y="459490"/>
            <a:ext cx="3005700" cy="510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111" name="Google Shape;11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5019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3"/>
            <a:ext cx="6858000" cy="1241822"/>
          </a:xfrm>
        </p:spPr>
        <p:txBody>
          <a:bodyPr/>
          <a:lstStyle>
            <a:lvl1pPr marL="0" indent="0" algn="ctr">
              <a:buNone/>
              <a:defRPr sz="2400"/>
            </a:lvl1pPr>
            <a:lvl2pPr marL="453747" indent="0" algn="ctr">
              <a:buNone/>
              <a:defRPr sz="2000"/>
            </a:lvl2pPr>
            <a:lvl3pPr marL="907872" indent="0" algn="ctr">
              <a:buNone/>
              <a:defRPr sz="1867"/>
            </a:lvl3pPr>
            <a:lvl4pPr marL="1361809" indent="0" algn="ctr">
              <a:buNone/>
              <a:defRPr sz="1600"/>
            </a:lvl4pPr>
            <a:lvl5pPr marL="1815744" indent="0" algn="ctr">
              <a:buNone/>
              <a:defRPr sz="1600"/>
            </a:lvl5pPr>
            <a:lvl6pPr marL="2269870" indent="0" algn="ctr">
              <a:buNone/>
              <a:defRPr sz="1600"/>
            </a:lvl6pPr>
            <a:lvl7pPr marL="2723615" indent="0" algn="ctr">
              <a:buNone/>
              <a:defRPr sz="1600"/>
            </a:lvl7pPr>
            <a:lvl8pPr marL="3177363" indent="0" algn="ctr">
              <a:buNone/>
              <a:defRPr sz="1600"/>
            </a:lvl8pPr>
            <a:lvl9pPr marL="3631332"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1856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74356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606"/>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4"/>
            <a:ext cx="7886700" cy="1125140"/>
          </a:xfrm>
        </p:spPr>
        <p:txBody>
          <a:bodyPr/>
          <a:lstStyle>
            <a:lvl1pPr marL="0" indent="0">
              <a:buNone/>
              <a:defRPr sz="2400">
                <a:solidFill>
                  <a:schemeClr val="tx1">
                    <a:tint val="75000"/>
                  </a:schemeClr>
                </a:solidFill>
              </a:defRPr>
            </a:lvl1pPr>
            <a:lvl2pPr marL="453747" indent="0">
              <a:buNone/>
              <a:defRPr sz="2000">
                <a:solidFill>
                  <a:schemeClr val="tx1">
                    <a:tint val="75000"/>
                  </a:schemeClr>
                </a:solidFill>
              </a:defRPr>
            </a:lvl2pPr>
            <a:lvl3pPr marL="907872" indent="0">
              <a:buNone/>
              <a:defRPr sz="1867">
                <a:solidFill>
                  <a:schemeClr val="tx1">
                    <a:tint val="75000"/>
                  </a:schemeClr>
                </a:solidFill>
              </a:defRPr>
            </a:lvl3pPr>
            <a:lvl4pPr marL="1361809" indent="0">
              <a:buNone/>
              <a:defRPr sz="1600">
                <a:solidFill>
                  <a:schemeClr val="tx1">
                    <a:tint val="75000"/>
                  </a:schemeClr>
                </a:solidFill>
              </a:defRPr>
            </a:lvl4pPr>
            <a:lvl5pPr marL="1815744" indent="0">
              <a:buNone/>
              <a:defRPr sz="1600">
                <a:solidFill>
                  <a:schemeClr val="tx1">
                    <a:tint val="75000"/>
                  </a:schemeClr>
                </a:solidFill>
              </a:defRPr>
            </a:lvl5pPr>
            <a:lvl6pPr marL="2269870" indent="0">
              <a:buNone/>
              <a:defRPr sz="1600">
                <a:solidFill>
                  <a:schemeClr val="tx1">
                    <a:tint val="75000"/>
                  </a:schemeClr>
                </a:solidFill>
              </a:defRPr>
            </a:lvl6pPr>
            <a:lvl7pPr marL="2723615" indent="0">
              <a:buNone/>
              <a:defRPr sz="1600">
                <a:solidFill>
                  <a:schemeClr val="tx1">
                    <a:tint val="75000"/>
                  </a:schemeClr>
                </a:solidFill>
              </a:defRPr>
            </a:lvl7pPr>
            <a:lvl8pPr marL="3177363" indent="0">
              <a:buNone/>
              <a:defRPr sz="1600">
                <a:solidFill>
                  <a:schemeClr val="tx1">
                    <a:tint val="75000"/>
                  </a:schemeClr>
                </a:solidFill>
              </a:defRPr>
            </a:lvl8pPr>
            <a:lvl9pPr marL="3631332"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1344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8925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45326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1630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93944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88258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71"/>
            <a:ext cx="4629150" cy="3655219"/>
          </a:xfrm>
        </p:spPr>
        <p:txBody>
          <a:bodyPr/>
          <a:lstStyle>
            <a:lvl1pPr marL="0" indent="0">
              <a:buNone/>
              <a:defRPr sz="3200"/>
            </a:lvl1pPr>
            <a:lvl2pPr marL="453747" indent="0">
              <a:buNone/>
              <a:defRPr sz="2800"/>
            </a:lvl2pPr>
            <a:lvl3pPr marL="907872" indent="0">
              <a:buNone/>
              <a:defRPr sz="2400"/>
            </a:lvl3pPr>
            <a:lvl4pPr marL="1361809" indent="0">
              <a:buNone/>
              <a:defRPr sz="2000"/>
            </a:lvl4pPr>
            <a:lvl5pPr marL="1815744" indent="0">
              <a:buNone/>
              <a:defRPr sz="2000"/>
            </a:lvl5pPr>
            <a:lvl6pPr marL="2269870" indent="0">
              <a:buNone/>
              <a:defRPr sz="2000"/>
            </a:lvl6pPr>
            <a:lvl7pPr marL="2723615" indent="0">
              <a:buNone/>
              <a:defRPr sz="2000"/>
            </a:lvl7pPr>
            <a:lvl8pPr marL="3177363" indent="0">
              <a:buNone/>
              <a:defRPr sz="2000"/>
            </a:lvl8pPr>
            <a:lvl9pPr marL="3631332"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6481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7517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4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4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3214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1"/>
            <a:ext cx="6858000" cy="1241822"/>
          </a:xfrm>
        </p:spPr>
        <p:txBody>
          <a:bodyPr/>
          <a:lstStyle>
            <a:lvl1pPr marL="0" indent="0" algn="ctr">
              <a:buNone/>
              <a:defRPr sz="2400"/>
            </a:lvl1pPr>
            <a:lvl2pPr marL="453951" indent="0" algn="ctr">
              <a:buNone/>
              <a:defRPr sz="2000"/>
            </a:lvl2pPr>
            <a:lvl3pPr marL="908257" indent="0" algn="ctr">
              <a:buNone/>
              <a:defRPr sz="1867"/>
            </a:lvl3pPr>
            <a:lvl4pPr marL="1362387" indent="0" algn="ctr">
              <a:buNone/>
              <a:defRPr sz="1600"/>
            </a:lvl4pPr>
            <a:lvl5pPr marL="1816515" indent="0" algn="ctr">
              <a:buNone/>
              <a:defRPr sz="1600"/>
            </a:lvl5pPr>
            <a:lvl6pPr marL="2270822" indent="0" algn="ctr">
              <a:buNone/>
              <a:defRPr sz="1600"/>
            </a:lvl6pPr>
            <a:lvl7pPr marL="2724771" indent="0" algn="ctr">
              <a:buNone/>
              <a:defRPr sz="1600"/>
            </a:lvl7pPr>
            <a:lvl8pPr marL="3178723" indent="0" algn="ctr">
              <a:buNone/>
              <a:defRPr sz="1600"/>
            </a:lvl8pPr>
            <a:lvl9pPr marL="3632873"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6640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6277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88"/>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2"/>
            <a:ext cx="7886700" cy="1125140"/>
          </a:xfrm>
        </p:spPr>
        <p:txBody>
          <a:bodyPr/>
          <a:lstStyle>
            <a:lvl1pPr marL="0" indent="0">
              <a:buNone/>
              <a:defRPr sz="2400">
                <a:solidFill>
                  <a:schemeClr val="tx1">
                    <a:tint val="75000"/>
                  </a:schemeClr>
                </a:solidFill>
              </a:defRPr>
            </a:lvl1pPr>
            <a:lvl2pPr marL="453951" indent="0">
              <a:buNone/>
              <a:defRPr sz="2000">
                <a:solidFill>
                  <a:schemeClr val="tx1">
                    <a:tint val="75000"/>
                  </a:schemeClr>
                </a:solidFill>
              </a:defRPr>
            </a:lvl2pPr>
            <a:lvl3pPr marL="908257" indent="0">
              <a:buNone/>
              <a:defRPr sz="1867">
                <a:solidFill>
                  <a:schemeClr val="tx1">
                    <a:tint val="75000"/>
                  </a:schemeClr>
                </a:solidFill>
              </a:defRPr>
            </a:lvl3pPr>
            <a:lvl4pPr marL="1362387" indent="0">
              <a:buNone/>
              <a:defRPr sz="1600">
                <a:solidFill>
                  <a:schemeClr val="tx1">
                    <a:tint val="75000"/>
                  </a:schemeClr>
                </a:solidFill>
              </a:defRPr>
            </a:lvl4pPr>
            <a:lvl5pPr marL="1816515" indent="0">
              <a:buNone/>
              <a:defRPr sz="1600">
                <a:solidFill>
                  <a:schemeClr val="tx1">
                    <a:tint val="75000"/>
                  </a:schemeClr>
                </a:solidFill>
              </a:defRPr>
            </a:lvl5pPr>
            <a:lvl6pPr marL="2270822" indent="0">
              <a:buNone/>
              <a:defRPr sz="1600">
                <a:solidFill>
                  <a:schemeClr val="tx1">
                    <a:tint val="75000"/>
                  </a:schemeClr>
                </a:solidFill>
              </a:defRPr>
            </a:lvl6pPr>
            <a:lvl7pPr marL="2724771" indent="0">
              <a:buNone/>
              <a:defRPr sz="1600">
                <a:solidFill>
                  <a:schemeClr val="tx1">
                    <a:tint val="75000"/>
                  </a:schemeClr>
                </a:solidFill>
              </a:defRPr>
            </a:lvl7pPr>
            <a:lvl8pPr marL="3178723" indent="0">
              <a:buNone/>
              <a:defRPr sz="1600">
                <a:solidFill>
                  <a:schemeClr val="tx1">
                    <a:tint val="75000"/>
                  </a:schemeClr>
                </a:solidFill>
              </a:defRPr>
            </a:lvl8pPr>
            <a:lvl9pPr marL="363287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7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91"/>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1727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79931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6274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05395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53"/>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224316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53"/>
            <a:ext cx="4629150" cy="3655219"/>
          </a:xfrm>
        </p:spPr>
        <p:txBody>
          <a:bodyPr/>
          <a:lstStyle>
            <a:lvl1pPr marL="0" indent="0">
              <a:buNone/>
              <a:defRPr sz="3200"/>
            </a:lvl1pPr>
            <a:lvl2pPr marL="453951" indent="0">
              <a:buNone/>
              <a:defRPr sz="2800"/>
            </a:lvl2pPr>
            <a:lvl3pPr marL="908257" indent="0">
              <a:buNone/>
              <a:defRPr sz="2400"/>
            </a:lvl3pPr>
            <a:lvl4pPr marL="1362387" indent="0">
              <a:buNone/>
              <a:defRPr sz="2000"/>
            </a:lvl4pPr>
            <a:lvl5pPr marL="1816515" indent="0">
              <a:buNone/>
              <a:defRPr sz="2000"/>
            </a:lvl5pPr>
            <a:lvl6pPr marL="2270822" indent="0">
              <a:buNone/>
              <a:defRPr sz="2000"/>
            </a:lvl6pPr>
            <a:lvl7pPr marL="2724771" indent="0">
              <a:buNone/>
              <a:defRPr sz="2000"/>
            </a:lvl7pPr>
            <a:lvl8pPr marL="3178723" indent="0">
              <a:buNone/>
              <a:defRPr sz="2000"/>
            </a:lvl8pPr>
            <a:lvl9pPr marL="3632873"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82518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89918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28"/>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28"/>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11281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8"/>
            <a:ext cx="6858000" cy="1241822"/>
          </a:xfrm>
        </p:spPr>
        <p:txBody>
          <a:bodyPr/>
          <a:lstStyle>
            <a:lvl1pPr marL="0" indent="0" algn="ctr">
              <a:buNone/>
              <a:defRPr sz="2400"/>
            </a:lvl1pPr>
            <a:lvl2pPr marL="454167" indent="0" algn="ctr">
              <a:buNone/>
              <a:defRPr sz="2000"/>
            </a:lvl2pPr>
            <a:lvl3pPr marL="908665" indent="0" algn="ctr">
              <a:buNone/>
              <a:defRPr sz="1867"/>
            </a:lvl3pPr>
            <a:lvl4pPr marL="1362999" indent="0" algn="ctr">
              <a:buNone/>
              <a:defRPr sz="1600"/>
            </a:lvl4pPr>
            <a:lvl5pPr marL="1817331" indent="0" algn="ctr">
              <a:buNone/>
              <a:defRPr sz="1600"/>
            </a:lvl5pPr>
            <a:lvl6pPr marL="2271830" indent="0" algn="ctr">
              <a:buNone/>
              <a:defRPr sz="1600"/>
            </a:lvl6pPr>
            <a:lvl7pPr marL="2725995" indent="0" algn="ctr">
              <a:buNone/>
              <a:defRPr sz="1600"/>
            </a:lvl7pPr>
            <a:lvl8pPr marL="3180160" indent="0" algn="ctr">
              <a:buNone/>
              <a:defRPr sz="1600"/>
            </a:lvl8pPr>
            <a:lvl9pPr marL="3634505"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0557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9098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67"/>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9"/>
            <a:ext cx="7886700" cy="1125140"/>
          </a:xfrm>
        </p:spPr>
        <p:txBody>
          <a:bodyPr/>
          <a:lstStyle>
            <a:lvl1pPr marL="0" indent="0">
              <a:buNone/>
              <a:defRPr sz="2400">
                <a:solidFill>
                  <a:schemeClr val="tx1">
                    <a:tint val="75000"/>
                  </a:schemeClr>
                </a:solidFill>
              </a:defRPr>
            </a:lvl1pPr>
            <a:lvl2pPr marL="454167" indent="0">
              <a:buNone/>
              <a:defRPr sz="2000">
                <a:solidFill>
                  <a:schemeClr val="tx1">
                    <a:tint val="75000"/>
                  </a:schemeClr>
                </a:solidFill>
              </a:defRPr>
            </a:lvl2pPr>
            <a:lvl3pPr marL="908665" indent="0">
              <a:buNone/>
              <a:defRPr sz="1867">
                <a:solidFill>
                  <a:schemeClr val="tx1">
                    <a:tint val="75000"/>
                  </a:schemeClr>
                </a:solidFill>
              </a:defRPr>
            </a:lvl3pPr>
            <a:lvl4pPr marL="1362999" indent="0">
              <a:buNone/>
              <a:defRPr sz="1600">
                <a:solidFill>
                  <a:schemeClr val="tx1">
                    <a:tint val="75000"/>
                  </a:schemeClr>
                </a:solidFill>
              </a:defRPr>
            </a:lvl4pPr>
            <a:lvl5pPr marL="1817331" indent="0">
              <a:buNone/>
              <a:defRPr sz="1600">
                <a:solidFill>
                  <a:schemeClr val="tx1">
                    <a:tint val="75000"/>
                  </a:schemeClr>
                </a:solidFill>
              </a:defRPr>
            </a:lvl5pPr>
            <a:lvl6pPr marL="2271830" indent="0">
              <a:buNone/>
              <a:defRPr sz="1600">
                <a:solidFill>
                  <a:schemeClr val="tx1">
                    <a:tint val="75000"/>
                  </a:schemeClr>
                </a:solidFill>
              </a:defRPr>
            </a:lvl6pPr>
            <a:lvl7pPr marL="2725995" indent="0">
              <a:buNone/>
              <a:defRPr sz="1600">
                <a:solidFill>
                  <a:schemeClr val="tx1">
                    <a:tint val="75000"/>
                  </a:schemeClr>
                </a:solidFill>
              </a:defRPr>
            </a:lvl7pPr>
            <a:lvl8pPr marL="3180160" indent="0">
              <a:buNone/>
              <a:defRPr sz="1600">
                <a:solidFill>
                  <a:schemeClr val="tx1">
                    <a:tint val="75000"/>
                  </a:schemeClr>
                </a:solidFill>
              </a:defRPr>
            </a:lvl8pPr>
            <a:lvl9pPr marL="363450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86482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3452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47470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892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44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3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67462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32"/>
            <a:ext cx="4629150" cy="3655219"/>
          </a:xfrm>
        </p:spPr>
        <p:txBody>
          <a:bodyPr/>
          <a:lstStyle>
            <a:lvl1pPr marL="0" indent="0">
              <a:buNone/>
              <a:defRPr sz="3200"/>
            </a:lvl1pPr>
            <a:lvl2pPr marL="454167" indent="0">
              <a:buNone/>
              <a:defRPr sz="2800"/>
            </a:lvl2pPr>
            <a:lvl3pPr marL="908665" indent="0">
              <a:buNone/>
              <a:defRPr sz="2400"/>
            </a:lvl3pPr>
            <a:lvl4pPr marL="1362999" indent="0">
              <a:buNone/>
              <a:defRPr sz="2000"/>
            </a:lvl4pPr>
            <a:lvl5pPr marL="1817331" indent="0">
              <a:buNone/>
              <a:defRPr sz="2000"/>
            </a:lvl5pPr>
            <a:lvl6pPr marL="2271830" indent="0">
              <a:buNone/>
              <a:defRPr sz="2000"/>
            </a:lvl6pPr>
            <a:lvl7pPr marL="2725995" indent="0">
              <a:buNone/>
              <a:defRPr sz="2000"/>
            </a:lvl7pPr>
            <a:lvl8pPr marL="3180160" indent="0">
              <a:buNone/>
              <a:defRPr sz="2000"/>
            </a:lvl8pPr>
            <a:lvl9pPr marL="3634505"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63495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2663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0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0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55480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4"/>
            <a:ext cx="6858000" cy="1241822"/>
          </a:xfrm>
        </p:spPr>
        <p:txBody>
          <a:bodyPr/>
          <a:lstStyle>
            <a:lvl1pPr marL="0" indent="0" algn="ctr">
              <a:buNone/>
              <a:defRPr sz="2400"/>
            </a:lvl1pPr>
            <a:lvl2pPr marL="454395" indent="0" algn="ctr">
              <a:buNone/>
              <a:defRPr sz="2000"/>
            </a:lvl2pPr>
            <a:lvl3pPr marL="909096" indent="0" algn="ctr">
              <a:buNone/>
              <a:defRPr sz="1867"/>
            </a:lvl3pPr>
            <a:lvl4pPr marL="1363645" indent="0" algn="ctr">
              <a:buNone/>
              <a:defRPr sz="1600"/>
            </a:lvl4pPr>
            <a:lvl5pPr marL="1818192" indent="0" algn="ctr">
              <a:buNone/>
              <a:defRPr sz="1600"/>
            </a:lvl5pPr>
            <a:lvl6pPr marL="2272894" indent="0" algn="ctr">
              <a:buNone/>
              <a:defRPr sz="1600"/>
            </a:lvl6pPr>
            <a:lvl7pPr marL="2727286" indent="0" algn="ctr">
              <a:buNone/>
              <a:defRPr sz="1600"/>
            </a:lvl7pPr>
            <a:lvl8pPr marL="3181680" indent="0" algn="ctr">
              <a:buNone/>
              <a:defRPr sz="1600"/>
            </a:lvl8pPr>
            <a:lvl9pPr marL="363622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08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D0505-096B-4A3A-B115-055B817B167D}"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2349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43"/>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5"/>
            <a:ext cx="7886700" cy="1125140"/>
          </a:xfrm>
        </p:spPr>
        <p:txBody>
          <a:bodyPr/>
          <a:lstStyle>
            <a:lvl1pPr marL="0" indent="0">
              <a:buNone/>
              <a:defRPr sz="2400">
                <a:solidFill>
                  <a:schemeClr val="tx1">
                    <a:tint val="75000"/>
                  </a:schemeClr>
                </a:solidFill>
              </a:defRPr>
            </a:lvl1pPr>
            <a:lvl2pPr marL="454395" indent="0">
              <a:buNone/>
              <a:defRPr sz="2000">
                <a:solidFill>
                  <a:schemeClr val="tx1">
                    <a:tint val="75000"/>
                  </a:schemeClr>
                </a:solidFill>
              </a:defRPr>
            </a:lvl2pPr>
            <a:lvl3pPr marL="909096" indent="0">
              <a:buNone/>
              <a:defRPr sz="1867">
                <a:solidFill>
                  <a:schemeClr val="tx1">
                    <a:tint val="75000"/>
                  </a:schemeClr>
                </a:solidFill>
              </a:defRPr>
            </a:lvl3pPr>
            <a:lvl4pPr marL="1363645" indent="0">
              <a:buNone/>
              <a:defRPr sz="1600">
                <a:solidFill>
                  <a:schemeClr val="tx1">
                    <a:tint val="75000"/>
                  </a:schemeClr>
                </a:solidFill>
              </a:defRPr>
            </a:lvl4pPr>
            <a:lvl5pPr marL="1818192" indent="0">
              <a:buNone/>
              <a:defRPr sz="1600">
                <a:solidFill>
                  <a:schemeClr val="tx1">
                    <a:tint val="75000"/>
                  </a:schemeClr>
                </a:solidFill>
              </a:defRPr>
            </a:lvl5pPr>
            <a:lvl6pPr marL="2272894" indent="0">
              <a:buNone/>
              <a:defRPr sz="1600">
                <a:solidFill>
                  <a:schemeClr val="tx1">
                    <a:tint val="75000"/>
                  </a:schemeClr>
                </a:solidFill>
              </a:defRPr>
            </a:lvl6pPr>
            <a:lvl7pPr marL="2727286" indent="0">
              <a:buNone/>
              <a:defRPr sz="1600">
                <a:solidFill>
                  <a:schemeClr val="tx1">
                    <a:tint val="75000"/>
                  </a:schemeClr>
                </a:solidFill>
              </a:defRPr>
            </a:lvl7pPr>
            <a:lvl8pPr marL="3181680" indent="0">
              <a:buNone/>
              <a:defRPr sz="1600">
                <a:solidFill>
                  <a:schemeClr val="tx1">
                    <a:tint val="75000"/>
                  </a:schemeClr>
                </a:solidFill>
              </a:defRPr>
            </a:lvl8pPr>
            <a:lvl9pPr marL="363622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4869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3374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208685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549499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872386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08"/>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567207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08"/>
            <a:ext cx="4629150" cy="3655219"/>
          </a:xfrm>
        </p:spPr>
        <p:txBody>
          <a:bodyPr/>
          <a:lstStyle>
            <a:lvl1pPr marL="0" indent="0">
              <a:buNone/>
              <a:defRPr sz="3200"/>
            </a:lvl1pPr>
            <a:lvl2pPr marL="454395" indent="0">
              <a:buNone/>
              <a:defRPr sz="2800"/>
            </a:lvl2pPr>
            <a:lvl3pPr marL="909096" indent="0">
              <a:buNone/>
              <a:defRPr sz="2400"/>
            </a:lvl3pPr>
            <a:lvl4pPr marL="1363645" indent="0">
              <a:buNone/>
              <a:defRPr sz="2000"/>
            </a:lvl4pPr>
            <a:lvl5pPr marL="1818192" indent="0">
              <a:buNone/>
              <a:defRPr sz="2000"/>
            </a:lvl5pPr>
            <a:lvl6pPr marL="2272894" indent="0">
              <a:buNone/>
              <a:defRPr sz="2000"/>
            </a:lvl6pPr>
            <a:lvl7pPr marL="2727286" indent="0">
              <a:buNone/>
              <a:defRPr sz="2000"/>
            </a:lvl7pPr>
            <a:lvl8pPr marL="3181680" indent="0">
              <a:buNone/>
              <a:defRPr sz="2000"/>
            </a:lvl8pPr>
            <a:lvl9pPr marL="3636228"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97770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48664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8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08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9490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D0505-096B-4A3A-B115-055B817B167D}"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1174" indent="0" algn="ctr">
              <a:buNone/>
              <a:defRPr sz="1500"/>
            </a:lvl2pPr>
            <a:lvl3pPr marL="682536" indent="0" algn="ctr">
              <a:buNone/>
              <a:defRPr sz="1400"/>
            </a:lvl3pPr>
            <a:lvl4pPr marL="1023805" indent="0" algn="ctr">
              <a:buNone/>
              <a:defRPr sz="1200"/>
            </a:lvl4pPr>
            <a:lvl5pPr marL="1365072" indent="0" algn="ctr">
              <a:buNone/>
              <a:defRPr sz="1200"/>
            </a:lvl5pPr>
            <a:lvl6pPr marL="1706435" indent="0" algn="ctr">
              <a:buNone/>
              <a:defRPr sz="1200"/>
            </a:lvl6pPr>
            <a:lvl7pPr marL="2047607" indent="0" algn="ctr">
              <a:buNone/>
              <a:defRPr sz="1200"/>
            </a:lvl7pPr>
            <a:lvl8pPr marL="2388780" indent="0" algn="ctr">
              <a:buNone/>
              <a:defRPr sz="1200"/>
            </a:lvl8pPr>
            <a:lvl9pPr marL="2730027"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87585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58988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496"/>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1174" indent="0">
              <a:buNone/>
              <a:defRPr sz="1500">
                <a:solidFill>
                  <a:schemeClr val="tx1">
                    <a:tint val="75000"/>
                  </a:schemeClr>
                </a:solidFill>
              </a:defRPr>
            </a:lvl2pPr>
            <a:lvl3pPr marL="682536" indent="0">
              <a:buNone/>
              <a:defRPr sz="1400">
                <a:solidFill>
                  <a:schemeClr val="tx1">
                    <a:tint val="75000"/>
                  </a:schemeClr>
                </a:solidFill>
              </a:defRPr>
            </a:lvl3pPr>
            <a:lvl4pPr marL="1023805" indent="0">
              <a:buNone/>
              <a:defRPr sz="1200">
                <a:solidFill>
                  <a:schemeClr val="tx1">
                    <a:tint val="75000"/>
                  </a:schemeClr>
                </a:solidFill>
              </a:defRPr>
            </a:lvl4pPr>
            <a:lvl5pPr marL="1365072" indent="0">
              <a:buNone/>
              <a:defRPr sz="1200">
                <a:solidFill>
                  <a:schemeClr val="tx1">
                    <a:tint val="75000"/>
                  </a:schemeClr>
                </a:solidFill>
              </a:defRPr>
            </a:lvl5pPr>
            <a:lvl6pPr marL="1706435" indent="0">
              <a:buNone/>
              <a:defRPr sz="1200">
                <a:solidFill>
                  <a:schemeClr val="tx1">
                    <a:tint val="75000"/>
                  </a:schemeClr>
                </a:solidFill>
              </a:defRPr>
            </a:lvl6pPr>
            <a:lvl7pPr marL="2047607" indent="0">
              <a:buNone/>
              <a:defRPr sz="1200">
                <a:solidFill>
                  <a:schemeClr val="tx1">
                    <a:tint val="75000"/>
                  </a:schemeClr>
                </a:solidFill>
              </a:defRPr>
            </a:lvl7pPr>
            <a:lvl8pPr marL="2388780" indent="0">
              <a:buNone/>
              <a:defRPr sz="1200">
                <a:solidFill>
                  <a:schemeClr val="tx1">
                    <a:tint val="75000"/>
                  </a:schemeClr>
                </a:solidFill>
              </a:defRPr>
            </a:lvl8pPr>
            <a:lvl9pPr marL="2730027"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942263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73583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98597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4717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236778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76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61635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761"/>
            <a:ext cx="4629150" cy="3655219"/>
          </a:xfrm>
        </p:spPr>
        <p:txBody>
          <a:bodyPr/>
          <a:lstStyle>
            <a:lvl1pPr marL="0" indent="0">
              <a:buNone/>
              <a:defRPr sz="2400"/>
            </a:lvl1pPr>
            <a:lvl2pPr marL="341174" indent="0">
              <a:buNone/>
              <a:defRPr sz="2100"/>
            </a:lvl2pPr>
            <a:lvl3pPr marL="682536" indent="0">
              <a:buNone/>
              <a:defRPr sz="1800"/>
            </a:lvl3pPr>
            <a:lvl4pPr marL="1023805" indent="0">
              <a:buNone/>
              <a:defRPr sz="1500"/>
            </a:lvl4pPr>
            <a:lvl5pPr marL="1365072" indent="0">
              <a:buNone/>
              <a:defRPr sz="1500"/>
            </a:lvl5pPr>
            <a:lvl6pPr marL="1706435" indent="0">
              <a:buNone/>
              <a:defRPr sz="1500"/>
            </a:lvl6pPr>
            <a:lvl7pPr marL="2047607" indent="0">
              <a:buNone/>
              <a:defRPr sz="1500"/>
            </a:lvl7pPr>
            <a:lvl8pPr marL="2388780" indent="0">
              <a:buNone/>
              <a:defRPr sz="1500"/>
            </a:lvl8pPr>
            <a:lvl9pPr marL="2730027" indent="0">
              <a:buNone/>
              <a:defRPr sz="15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319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96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D0505-096B-4A3A-B115-055B817B167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36"/>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274036"/>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5881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5"/>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78"/>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13D0505-096B-4A3A-B115-055B817B167D}" type="datetimeFigureOut">
              <a:rPr lang="en-US" smtClean="0"/>
              <a:t>12/3/2021</a:t>
            </a:fld>
            <a:endParaRPr lang="en-US"/>
          </a:p>
        </p:txBody>
      </p:sp>
      <p:sp>
        <p:nvSpPr>
          <p:cNvPr id="5" name="Footer Placeholder 4"/>
          <p:cNvSpPr>
            <a:spLocks noGrp="1"/>
          </p:cNvSpPr>
          <p:nvPr>
            <p:ph type="ftr" sz="quarter" idx="3"/>
          </p:nvPr>
        </p:nvSpPr>
        <p:spPr>
          <a:xfrm>
            <a:off x="3124200" y="4767278"/>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78"/>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A657BB0-C8A4-478B-95ED-C7CE204139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724"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50" tIns="34289" rIns="68150"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50" tIns="34289" rIns="68150"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9"/>
            <a:ext cx="2057400" cy="273844"/>
          </a:xfrm>
          <a:prstGeom prst="rect">
            <a:avLst/>
          </a:prstGeom>
        </p:spPr>
        <p:txBody>
          <a:bodyPr vert="horz" lIns="68150" tIns="34289" rIns="68150" bIns="34289" rtlCol="0" anchor="ctr"/>
          <a:lstStyle>
            <a:lvl1pPr algn="l">
              <a:defRPr sz="1200">
                <a:solidFill>
                  <a:schemeClr val="tx1">
                    <a:tint val="75000"/>
                  </a:schemeClr>
                </a:solidFill>
              </a:defRPr>
            </a:lvl1pPr>
          </a:lstStyle>
          <a:p>
            <a:pPr defTabSz="907872"/>
            <a:fld id="{A0786273-92B5-4412-BDBE-382DDB60BD0F}" type="datetimeFigureOut">
              <a:rPr lang="en-IN" smtClean="0">
                <a:solidFill>
                  <a:prstClr val="black">
                    <a:tint val="75000"/>
                  </a:prstClr>
                </a:solidFill>
              </a:rPr>
              <a:pPr defTabSz="907872"/>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9"/>
            <a:ext cx="3086100" cy="273844"/>
          </a:xfrm>
          <a:prstGeom prst="rect">
            <a:avLst/>
          </a:prstGeom>
        </p:spPr>
        <p:txBody>
          <a:bodyPr vert="horz" lIns="68150" tIns="34289" rIns="68150" bIns="34289" rtlCol="0" anchor="ctr"/>
          <a:lstStyle>
            <a:lvl1pPr algn="ctr">
              <a:defRPr sz="1200">
                <a:solidFill>
                  <a:schemeClr val="tx1">
                    <a:tint val="75000"/>
                  </a:schemeClr>
                </a:solidFill>
              </a:defRPr>
            </a:lvl1pPr>
          </a:lstStyle>
          <a:p>
            <a:pPr defTabSz="907872"/>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9"/>
            <a:ext cx="2057400" cy="273844"/>
          </a:xfrm>
          <a:prstGeom prst="rect">
            <a:avLst/>
          </a:prstGeom>
        </p:spPr>
        <p:txBody>
          <a:bodyPr vert="horz" lIns="68150" tIns="34289" rIns="68150" bIns="34289" rtlCol="0" anchor="ctr"/>
          <a:lstStyle>
            <a:lvl1pPr algn="r">
              <a:defRPr sz="1200">
                <a:solidFill>
                  <a:schemeClr val="tx1">
                    <a:tint val="75000"/>
                  </a:schemeClr>
                </a:solidFill>
              </a:defRPr>
            </a:lvl1pPr>
          </a:lstStyle>
          <a:p>
            <a:pPr defTabSz="907872"/>
            <a:fld id="{26E264F2-2626-409A-A422-AA30EAF61F27}" type="slidenum">
              <a:rPr lang="en-IN" smtClean="0">
                <a:solidFill>
                  <a:prstClr val="black">
                    <a:tint val="75000"/>
                  </a:prstClr>
                </a:solidFill>
              </a:rPr>
              <a:pPr defTabSz="907872"/>
              <a:t>‹#›</a:t>
            </a:fld>
            <a:endParaRPr lang="en-IN">
              <a:solidFill>
                <a:prstClr val="black">
                  <a:tint val="75000"/>
                </a:prstClr>
              </a:solidFill>
            </a:endParaRPr>
          </a:p>
        </p:txBody>
      </p:sp>
    </p:spTree>
    <p:extLst>
      <p:ext uri="{BB962C8B-B14F-4D97-AF65-F5344CB8AC3E}">
        <p14:creationId xmlns:p14="http://schemas.microsoft.com/office/powerpoint/2010/main" val="23647076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0787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064" indent="-227064" algn="l" defTabSz="9078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190" indent="-227064" algn="l" defTabSz="9078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4934" indent="-227064" algn="l" defTabSz="9078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868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253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658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051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445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5855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7872" rtl="0" eaLnBrk="1" latinLnBrk="0" hangingPunct="1">
        <a:defRPr sz="1867" kern="1200">
          <a:solidFill>
            <a:schemeClr val="tx1"/>
          </a:solidFill>
          <a:latin typeface="+mn-lt"/>
          <a:ea typeface="+mn-ea"/>
          <a:cs typeface="+mn-cs"/>
        </a:defRPr>
      </a:lvl1pPr>
      <a:lvl2pPr marL="453747" algn="l" defTabSz="907872" rtl="0" eaLnBrk="1" latinLnBrk="0" hangingPunct="1">
        <a:defRPr sz="1867" kern="1200">
          <a:solidFill>
            <a:schemeClr val="tx1"/>
          </a:solidFill>
          <a:latin typeface="+mn-lt"/>
          <a:ea typeface="+mn-ea"/>
          <a:cs typeface="+mn-cs"/>
        </a:defRPr>
      </a:lvl2pPr>
      <a:lvl3pPr marL="907872" algn="l" defTabSz="907872" rtl="0" eaLnBrk="1" latinLnBrk="0" hangingPunct="1">
        <a:defRPr sz="1867" kern="1200">
          <a:solidFill>
            <a:schemeClr val="tx1"/>
          </a:solidFill>
          <a:latin typeface="+mn-lt"/>
          <a:ea typeface="+mn-ea"/>
          <a:cs typeface="+mn-cs"/>
        </a:defRPr>
      </a:lvl3pPr>
      <a:lvl4pPr marL="1361809" algn="l" defTabSz="907872" rtl="0" eaLnBrk="1" latinLnBrk="0" hangingPunct="1">
        <a:defRPr sz="1867" kern="1200">
          <a:solidFill>
            <a:schemeClr val="tx1"/>
          </a:solidFill>
          <a:latin typeface="+mn-lt"/>
          <a:ea typeface="+mn-ea"/>
          <a:cs typeface="+mn-cs"/>
        </a:defRPr>
      </a:lvl4pPr>
      <a:lvl5pPr marL="1815744" algn="l" defTabSz="907872" rtl="0" eaLnBrk="1" latinLnBrk="0" hangingPunct="1">
        <a:defRPr sz="1867" kern="1200">
          <a:solidFill>
            <a:schemeClr val="tx1"/>
          </a:solidFill>
          <a:latin typeface="+mn-lt"/>
          <a:ea typeface="+mn-ea"/>
          <a:cs typeface="+mn-cs"/>
        </a:defRPr>
      </a:lvl5pPr>
      <a:lvl6pPr marL="2269870" algn="l" defTabSz="907872" rtl="0" eaLnBrk="1" latinLnBrk="0" hangingPunct="1">
        <a:defRPr sz="1867" kern="1200">
          <a:solidFill>
            <a:schemeClr val="tx1"/>
          </a:solidFill>
          <a:latin typeface="+mn-lt"/>
          <a:ea typeface="+mn-ea"/>
          <a:cs typeface="+mn-cs"/>
        </a:defRPr>
      </a:lvl6pPr>
      <a:lvl7pPr marL="2723615" algn="l" defTabSz="907872" rtl="0" eaLnBrk="1" latinLnBrk="0" hangingPunct="1">
        <a:defRPr sz="1867" kern="1200">
          <a:solidFill>
            <a:schemeClr val="tx1"/>
          </a:solidFill>
          <a:latin typeface="+mn-lt"/>
          <a:ea typeface="+mn-ea"/>
          <a:cs typeface="+mn-cs"/>
        </a:defRPr>
      </a:lvl7pPr>
      <a:lvl8pPr marL="3177363" algn="l" defTabSz="907872" rtl="0" eaLnBrk="1" latinLnBrk="0" hangingPunct="1">
        <a:defRPr sz="1867" kern="1200">
          <a:solidFill>
            <a:schemeClr val="tx1"/>
          </a:solidFill>
          <a:latin typeface="+mn-lt"/>
          <a:ea typeface="+mn-ea"/>
          <a:cs typeface="+mn-cs"/>
        </a:defRPr>
      </a:lvl8pPr>
      <a:lvl9pPr marL="3631332" algn="l" defTabSz="907872"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75" tIns="34289" rIns="68175"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75" tIns="34289" rIns="68175"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7"/>
            <a:ext cx="2057400" cy="273844"/>
          </a:xfrm>
          <a:prstGeom prst="rect">
            <a:avLst/>
          </a:prstGeom>
        </p:spPr>
        <p:txBody>
          <a:bodyPr vert="horz" lIns="68175" tIns="34289" rIns="68175" bIns="34289" rtlCol="0" anchor="ctr"/>
          <a:lstStyle>
            <a:lvl1pPr algn="l">
              <a:defRPr sz="1200">
                <a:solidFill>
                  <a:schemeClr val="tx1">
                    <a:tint val="75000"/>
                  </a:schemeClr>
                </a:solidFill>
              </a:defRPr>
            </a:lvl1pPr>
          </a:lstStyle>
          <a:p>
            <a:pPr defTabSz="908257"/>
            <a:fld id="{A0786273-92B5-4412-BDBE-382DDB60BD0F}" type="datetimeFigureOut">
              <a:rPr lang="en-IN" smtClean="0">
                <a:solidFill>
                  <a:prstClr val="black">
                    <a:tint val="75000"/>
                  </a:prstClr>
                </a:solidFill>
              </a:rPr>
              <a:pPr defTabSz="908257"/>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7"/>
            <a:ext cx="3086100" cy="273844"/>
          </a:xfrm>
          <a:prstGeom prst="rect">
            <a:avLst/>
          </a:prstGeom>
        </p:spPr>
        <p:txBody>
          <a:bodyPr vert="horz" lIns="68175" tIns="34289" rIns="68175" bIns="34289" rtlCol="0" anchor="ctr"/>
          <a:lstStyle>
            <a:lvl1pPr algn="ctr">
              <a:defRPr sz="1200">
                <a:solidFill>
                  <a:schemeClr val="tx1">
                    <a:tint val="75000"/>
                  </a:schemeClr>
                </a:solidFill>
              </a:defRPr>
            </a:lvl1pPr>
          </a:lstStyle>
          <a:p>
            <a:pPr defTabSz="908257"/>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7"/>
            <a:ext cx="2057400" cy="273844"/>
          </a:xfrm>
          <a:prstGeom prst="rect">
            <a:avLst/>
          </a:prstGeom>
        </p:spPr>
        <p:txBody>
          <a:bodyPr vert="horz" lIns="68175" tIns="34289" rIns="68175" bIns="34289" rtlCol="0" anchor="ctr"/>
          <a:lstStyle>
            <a:lvl1pPr algn="r">
              <a:defRPr sz="1200">
                <a:solidFill>
                  <a:schemeClr val="tx1">
                    <a:tint val="75000"/>
                  </a:schemeClr>
                </a:solidFill>
              </a:defRPr>
            </a:lvl1pPr>
          </a:lstStyle>
          <a:p>
            <a:pPr defTabSz="908257"/>
            <a:fld id="{26E264F2-2626-409A-A422-AA30EAF61F27}" type="slidenum">
              <a:rPr lang="en-IN" smtClean="0">
                <a:solidFill>
                  <a:prstClr val="black">
                    <a:tint val="75000"/>
                  </a:prstClr>
                </a:solidFill>
              </a:rPr>
              <a:pPr defTabSz="908257"/>
              <a:t>‹#›</a:t>
            </a:fld>
            <a:endParaRPr lang="en-IN">
              <a:solidFill>
                <a:prstClr val="black">
                  <a:tint val="75000"/>
                </a:prstClr>
              </a:solidFill>
            </a:endParaRPr>
          </a:p>
        </p:txBody>
      </p:sp>
    </p:spTree>
    <p:extLst>
      <p:ext uri="{BB962C8B-B14F-4D97-AF65-F5344CB8AC3E}">
        <p14:creationId xmlns:p14="http://schemas.microsoft.com/office/powerpoint/2010/main" val="18079697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0825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154" indent="-227154" algn="l" defTabSz="90825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462" indent="-227154" algn="l" defTabSz="90825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410" indent="-227154" algn="l" defTabSz="90825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9360"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339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764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1761"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588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018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257" rtl="0" eaLnBrk="1" latinLnBrk="0" hangingPunct="1">
        <a:defRPr sz="1867" kern="1200">
          <a:solidFill>
            <a:schemeClr val="tx1"/>
          </a:solidFill>
          <a:latin typeface="+mn-lt"/>
          <a:ea typeface="+mn-ea"/>
          <a:cs typeface="+mn-cs"/>
        </a:defRPr>
      </a:lvl1pPr>
      <a:lvl2pPr marL="453951" algn="l" defTabSz="908257" rtl="0" eaLnBrk="1" latinLnBrk="0" hangingPunct="1">
        <a:defRPr sz="1867" kern="1200">
          <a:solidFill>
            <a:schemeClr val="tx1"/>
          </a:solidFill>
          <a:latin typeface="+mn-lt"/>
          <a:ea typeface="+mn-ea"/>
          <a:cs typeface="+mn-cs"/>
        </a:defRPr>
      </a:lvl2pPr>
      <a:lvl3pPr marL="908257" algn="l" defTabSz="908257" rtl="0" eaLnBrk="1" latinLnBrk="0" hangingPunct="1">
        <a:defRPr sz="1867" kern="1200">
          <a:solidFill>
            <a:schemeClr val="tx1"/>
          </a:solidFill>
          <a:latin typeface="+mn-lt"/>
          <a:ea typeface="+mn-ea"/>
          <a:cs typeface="+mn-cs"/>
        </a:defRPr>
      </a:lvl3pPr>
      <a:lvl4pPr marL="1362387" algn="l" defTabSz="908257" rtl="0" eaLnBrk="1" latinLnBrk="0" hangingPunct="1">
        <a:defRPr sz="1867" kern="1200">
          <a:solidFill>
            <a:schemeClr val="tx1"/>
          </a:solidFill>
          <a:latin typeface="+mn-lt"/>
          <a:ea typeface="+mn-ea"/>
          <a:cs typeface="+mn-cs"/>
        </a:defRPr>
      </a:lvl4pPr>
      <a:lvl5pPr marL="1816515" algn="l" defTabSz="908257" rtl="0" eaLnBrk="1" latinLnBrk="0" hangingPunct="1">
        <a:defRPr sz="1867" kern="1200">
          <a:solidFill>
            <a:schemeClr val="tx1"/>
          </a:solidFill>
          <a:latin typeface="+mn-lt"/>
          <a:ea typeface="+mn-ea"/>
          <a:cs typeface="+mn-cs"/>
        </a:defRPr>
      </a:lvl5pPr>
      <a:lvl6pPr marL="2270822" algn="l" defTabSz="908257" rtl="0" eaLnBrk="1" latinLnBrk="0" hangingPunct="1">
        <a:defRPr sz="1867" kern="1200">
          <a:solidFill>
            <a:schemeClr val="tx1"/>
          </a:solidFill>
          <a:latin typeface="+mn-lt"/>
          <a:ea typeface="+mn-ea"/>
          <a:cs typeface="+mn-cs"/>
        </a:defRPr>
      </a:lvl6pPr>
      <a:lvl7pPr marL="2724771" algn="l" defTabSz="908257" rtl="0" eaLnBrk="1" latinLnBrk="0" hangingPunct="1">
        <a:defRPr sz="1867" kern="1200">
          <a:solidFill>
            <a:schemeClr val="tx1"/>
          </a:solidFill>
          <a:latin typeface="+mn-lt"/>
          <a:ea typeface="+mn-ea"/>
          <a:cs typeface="+mn-cs"/>
        </a:defRPr>
      </a:lvl7pPr>
      <a:lvl8pPr marL="3178723" algn="l" defTabSz="908257" rtl="0" eaLnBrk="1" latinLnBrk="0" hangingPunct="1">
        <a:defRPr sz="1867" kern="1200">
          <a:solidFill>
            <a:schemeClr val="tx1"/>
          </a:solidFill>
          <a:latin typeface="+mn-lt"/>
          <a:ea typeface="+mn-ea"/>
          <a:cs typeface="+mn-cs"/>
        </a:defRPr>
      </a:lvl8pPr>
      <a:lvl9pPr marL="3632873" algn="l" defTabSz="908257"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02" tIns="34289" rIns="68202"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02" tIns="34289" rIns="68202"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4"/>
            <a:ext cx="2057400" cy="273844"/>
          </a:xfrm>
          <a:prstGeom prst="rect">
            <a:avLst/>
          </a:prstGeom>
        </p:spPr>
        <p:txBody>
          <a:bodyPr vert="horz" lIns="68202" tIns="34289" rIns="68202" bIns="34289" rtlCol="0" anchor="ctr"/>
          <a:lstStyle>
            <a:lvl1pPr algn="l">
              <a:defRPr sz="1200">
                <a:solidFill>
                  <a:schemeClr val="tx1">
                    <a:tint val="75000"/>
                  </a:schemeClr>
                </a:solidFill>
              </a:defRPr>
            </a:lvl1pPr>
          </a:lstStyle>
          <a:p>
            <a:pPr defTabSz="908665"/>
            <a:fld id="{A0786273-92B5-4412-BDBE-382DDB60BD0F}" type="datetimeFigureOut">
              <a:rPr lang="en-IN" smtClean="0">
                <a:solidFill>
                  <a:prstClr val="black">
                    <a:tint val="75000"/>
                  </a:prstClr>
                </a:solidFill>
              </a:rPr>
              <a:pPr defTabSz="908665"/>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4"/>
            <a:ext cx="3086100" cy="273844"/>
          </a:xfrm>
          <a:prstGeom prst="rect">
            <a:avLst/>
          </a:prstGeom>
        </p:spPr>
        <p:txBody>
          <a:bodyPr vert="horz" lIns="68202" tIns="34289" rIns="68202" bIns="34289" rtlCol="0" anchor="ctr"/>
          <a:lstStyle>
            <a:lvl1pPr algn="ctr">
              <a:defRPr sz="1200">
                <a:solidFill>
                  <a:schemeClr val="tx1">
                    <a:tint val="75000"/>
                  </a:schemeClr>
                </a:solidFill>
              </a:defRPr>
            </a:lvl1pPr>
          </a:lstStyle>
          <a:p>
            <a:pPr defTabSz="908665"/>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4"/>
            <a:ext cx="2057400" cy="273844"/>
          </a:xfrm>
          <a:prstGeom prst="rect">
            <a:avLst/>
          </a:prstGeom>
        </p:spPr>
        <p:txBody>
          <a:bodyPr vert="horz" lIns="68202" tIns="34289" rIns="68202" bIns="34289" rtlCol="0" anchor="ctr"/>
          <a:lstStyle>
            <a:lvl1pPr algn="r">
              <a:defRPr sz="1200">
                <a:solidFill>
                  <a:schemeClr val="tx1">
                    <a:tint val="75000"/>
                  </a:schemeClr>
                </a:solidFill>
              </a:defRPr>
            </a:lvl1pPr>
          </a:lstStyle>
          <a:p>
            <a:pPr defTabSz="908665"/>
            <a:fld id="{26E264F2-2626-409A-A422-AA30EAF61F27}" type="slidenum">
              <a:rPr lang="en-IN" smtClean="0">
                <a:solidFill>
                  <a:prstClr val="black">
                    <a:tint val="75000"/>
                  </a:prstClr>
                </a:solidFill>
              </a:rPr>
              <a:pPr defTabSz="908665"/>
              <a:t>‹#›</a:t>
            </a:fld>
            <a:endParaRPr lang="en-IN">
              <a:solidFill>
                <a:prstClr val="black">
                  <a:tint val="75000"/>
                </a:prstClr>
              </a:solidFill>
            </a:endParaRPr>
          </a:p>
        </p:txBody>
      </p:sp>
    </p:spTree>
    <p:extLst>
      <p:ext uri="{BB962C8B-B14F-4D97-AF65-F5344CB8AC3E}">
        <p14:creationId xmlns:p14="http://schemas.microsoft.com/office/powerpoint/2010/main" val="121220238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086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250" indent="-227250" algn="l" defTabSz="9086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750" indent="-227250" algn="l" defTabSz="9086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914" indent="-227250" algn="l" defTabSz="9086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08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430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875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308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741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191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665" rtl="0" eaLnBrk="1" latinLnBrk="0" hangingPunct="1">
        <a:defRPr sz="1867" kern="1200">
          <a:solidFill>
            <a:schemeClr val="tx1"/>
          </a:solidFill>
          <a:latin typeface="+mn-lt"/>
          <a:ea typeface="+mn-ea"/>
          <a:cs typeface="+mn-cs"/>
        </a:defRPr>
      </a:lvl1pPr>
      <a:lvl2pPr marL="454167" algn="l" defTabSz="908665" rtl="0" eaLnBrk="1" latinLnBrk="0" hangingPunct="1">
        <a:defRPr sz="1867" kern="1200">
          <a:solidFill>
            <a:schemeClr val="tx1"/>
          </a:solidFill>
          <a:latin typeface="+mn-lt"/>
          <a:ea typeface="+mn-ea"/>
          <a:cs typeface="+mn-cs"/>
        </a:defRPr>
      </a:lvl2pPr>
      <a:lvl3pPr marL="908665" algn="l" defTabSz="908665" rtl="0" eaLnBrk="1" latinLnBrk="0" hangingPunct="1">
        <a:defRPr sz="1867" kern="1200">
          <a:solidFill>
            <a:schemeClr val="tx1"/>
          </a:solidFill>
          <a:latin typeface="+mn-lt"/>
          <a:ea typeface="+mn-ea"/>
          <a:cs typeface="+mn-cs"/>
        </a:defRPr>
      </a:lvl3pPr>
      <a:lvl4pPr marL="1362999" algn="l" defTabSz="908665" rtl="0" eaLnBrk="1" latinLnBrk="0" hangingPunct="1">
        <a:defRPr sz="1867" kern="1200">
          <a:solidFill>
            <a:schemeClr val="tx1"/>
          </a:solidFill>
          <a:latin typeface="+mn-lt"/>
          <a:ea typeface="+mn-ea"/>
          <a:cs typeface="+mn-cs"/>
        </a:defRPr>
      </a:lvl4pPr>
      <a:lvl5pPr marL="1817331" algn="l" defTabSz="908665" rtl="0" eaLnBrk="1" latinLnBrk="0" hangingPunct="1">
        <a:defRPr sz="1867" kern="1200">
          <a:solidFill>
            <a:schemeClr val="tx1"/>
          </a:solidFill>
          <a:latin typeface="+mn-lt"/>
          <a:ea typeface="+mn-ea"/>
          <a:cs typeface="+mn-cs"/>
        </a:defRPr>
      </a:lvl5pPr>
      <a:lvl6pPr marL="2271830" algn="l" defTabSz="908665" rtl="0" eaLnBrk="1" latinLnBrk="0" hangingPunct="1">
        <a:defRPr sz="1867" kern="1200">
          <a:solidFill>
            <a:schemeClr val="tx1"/>
          </a:solidFill>
          <a:latin typeface="+mn-lt"/>
          <a:ea typeface="+mn-ea"/>
          <a:cs typeface="+mn-cs"/>
        </a:defRPr>
      </a:lvl6pPr>
      <a:lvl7pPr marL="2725995" algn="l" defTabSz="908665" rtl="0" eaLnBrk="1" latinLnBrk="0" hangingPunct="1">
        <a:defRPr sz="1867" kern="1200">
          <a:solidFill>
            <a:schemeClr val="tx1"/>
          </a:solidFill>
          <a:latin typeface="+mn-lt"/>
          <a:ea typeface="+mn-ea"/>
          <a:cs typeface="+mn-cs"/>
        </a:defRPr>
      </a:lvl7pPr>
      <a:lvl8pPr marL="3180160" algn="l" defTabSz="908665" rtl="0" eaLnBrk="1" latinLnBrk="0" hangingPunct="1">
        <a:defRPr sz="1867" kern="1200">
          <a:solidFill>
            <a:schemeClr val="tx1"/>
          </a:solidFill>
          <a:latin typeface="+mn-lt"/>
          <a:ea typeface="+mn-ea"/>
          <a:cs typeface="+mn-cs"/>
        </a:defRPr>
      </a:lvl8pPr>
      <a:lvl9pPr marL="3634505" algn="l" defTabSz="908665"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31" tIns="34289" rIns="68231"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31" tIns="34289" rIns="68231"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0"/>
            <a:ext cx="2057400" cy="273844"/>
          </a:xfrm>
          <a:prstGeom prst="rect">
            <a:avLst/>
          </a:prstGeom>
        </p:spPr>
        <p:txBody>
          <a:bodyPr vert="horz" lIns="68231" tIns="34289" rIns="68231" bIns="34289" rtlCol="0" anchor="ctr"/>
          <a:lstStyle>
            <a:lvl1pPr algn="l">
              <a:defRPr sz="1200">
                <a:solidFill>
                  <a:schemeClr val="tx1">
                    <a:tint val="75000"/>
                  </a:schemeClr>
                </a:solidFill>
              </a:defRPr>
            </a:lvl1pPr>
          </a:lstStyle>
          <a:p>
            <a:pPr defTabSz="909096"/>
            <a:fld id="{A0786273-92B5-4412-BDBE-382DDB60BD0F}" type="datetimeFigureOut">
              <a:rPr lang="en-IN" smtClean="0">
                <a:solidFill>
                  <a:prstClr val="black">
                    <a:tint val="75000"/>
                  </a:prstClr>
                </a:solidFill>
              </a:rPr>
              <a:pPr defTabSz="90909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0"/>
            <a:ext cx="3086100" cy="273844"/>
          </a:xfrm>
          <a:prstGeom prst="rect">
            <a:avLst/>
          </a:prstGeom>
        </p:spPr>
        <p:txBody>
          <a:bodyPr vert="horz" lIns="68231" tIns="34289" rIns="68231" bIns="34289" rtlCol="0" anchor="ctr"/>
          <a:lstStyle>
            <a:lvl1pPr algn="ctr">
              <a:defRPr sz="1200">
                <a:solidFill>
                  <a:schemeClr val="tx1">
                    <a:tint val="75000"/>
                  </a:schemeClr>
                </a:solidFill>
              </a:defRPr>
            </a:lvl1pPr>
          </a:lstStyle>
          <a:p>
            <a:pPr defTabSz="90909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0"/>
            <a:ext cx="2057400" cy="273844"/>
          </a:xfrm>
          <a:prstGeom prst="rect">
            <a:avLst/>
          </a:prstGeom>
        </p:spPr>
        <p:txBody>
          <a:bodyPr vert="horz" lIns="68231" tIns="34289" rIns="68231" bIns="34289" rtlCol="0" anchor="ctr"/>
          <a:lstStyle>
            <a:lvl1pPr algn="r">
              <a:defRPr sz="1200">
                <a:solidFill>
                  <a:schemeClr val="tx1">
                    <a:tint val="75000"/>
                  </a:schemeClr>
                </a:solidFill>
              </a:defRPr>
            </a:lvl1pPr>
          </a:lstStyle>
          <a:p>
            <a:pPr defTabSz="909096"/>
            <a:fld id="{26E264F2-2626-409A-A422-AA30EAF61F27}" type="slidenum">
              <a:rPr lang="en-IN" smtClean="0">
                <a:solidFill>
                  <a:prstClr val="black">
                    <a:tint val="75000"/>
                  </a:prstClr>
                </a:solidFill>
              </a:rPr>
              <a:pPr defTabSz="909096"/>
              <a:t>‹#›</a:t>
            </a:fld>
            <a:endParaRPr lang="en-IN">
              <a:solidFill>
                <a:prstClr val="black">
                  <a:tint val="75000"/>
                </a:prstClr>
              </a:solidFill>
            </a:endParaRPr>
          </a:p>
        </p:txBody>
      </p:sp>
    </p:spTree>
    <p:extLst>
      <p:ext uri="{BB962C8B-B14F-4D97-AF65-F5344CB8AC3E}">
        <p14:creationId xmlns:p14="http://schemas.microsoft.com/office/powerpoint/2010/main" val="205298256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0909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52" indent="-227352" algn="l" defTabSz="9090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2054" indent="-227352" algn="l" defTabSz="9090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6446" indent="-227352" algn="l" defTabSz="9090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84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527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9936"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4485"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9032"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3734"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9096" rtl="0" eaLnBrk="1" latinLnBrk="0" hangingPunct="1">
        <a:defRPr sz="1867" kern="1200">
          <a:solidFill>
            <a:schemeClr val="tx1"/>
          </a:solidFill>
          <a:latin typeface="+mn-lt"/>
          <a:ea typeface="+mn-ea"/>
          <a:cs typeface="+mn-cs"/>
        </a:defRPr>
      </a:lvl1pPr>
      <a:lvl2pPr marL="454395" algn="l" defTabSz="909096" rtl="0" eaLnBrk="1" latinLnBrk="0" hangingPunct="1">
        <a:defRPr sz="1867" kern="1200">
          <a:solidFill>
            <a:schemeClr val="tx1"/>
          </a:solidFill>
          <a:latin typeface="+mn-lt"/>
          <a:ea typeface="+mn-ea"/>
          <a:cs typeface="+mn-cs"/>
        </a:defRPr>
      </a:lvl2pPr>
      <a:lvl3pPr marL="909096" algn="l" defTabSz="909096" rtl="0" eaLnBrk="1" latinLnBrk="0" hangingPunct="1">
        <a:defRPr sz="1867" kern="1200">
          <a:solidFill>
            <a:schemeClr val="tx1"/>
          </a:solidFill>
          <a:latin typeface="+mn-lt"/>
          <a:ea typeface="+mn-ea"/>
          <a:cs typeface="+mn-cs"/>
        </a:defRPr>
      </a:lvl3pPr>
      <a:lvl4pPr marL="1363645" algn="l" defTabSz="909096" rtl="0" eaLnBrk="1" latinLnBrk="0" hangingPunct="1">
        <a:defRPr sz="1867" kern="1200">
          <a:solidFill>
            <a:schemeClr val="tx1"/>
          </a:solidFill>
          <a:latin typeface="+mn-lt"/>
          <a:ea typeface="+mn-ea"/>
          <a:cs typeface="+mn-cs"/>
        </a:defRPr>
      </a:lvl4pPr>
      <a:lvl5pPr marL="1818192" algn="l" defTabSz="909096" rtl="0" eaLnBrk="1" latinLnBrk="0" hangingPunct="1">
        <a:defRPr sz="1867" kern="1200">
          <a:solidFill>
            <a:schemeClr val="tx1"/>
          </a:solidFill>
          <a:latin typeface="+mn-lt"/>
          <a:ea typeface="+mn-ea"/>
          <a:cs typeface="+mn-cs"/>
        </a:defRPr>
      </a:lvl5pPr>
      <a:lvl6pPr marL="2272894" algn="l" defTabSz="909096" rtl="0" eaLnBrk="1" latinLnBrk="0" hangingPunct="1">
        <a:defRPr sz="1867" kern="1200">
          <a:solidFill>
            <a:schemeClr val="tx1"/>
          </a:solidFill>
          <a:latin typeface="+mn-lt"/>
          <a:ea typeface="+mn-ea"/>
          <a:cs typeface="+mn-cs"/>
        </a:defRPr>
      </a:lvl6pPr>
      <a:lvl7pPr marL="2727286" algn="l" defTabSz="909096" rtl="0" eaLnBrk="1" latinLnBrk="0" hangingPunct="1">
        <a:defRPr sz="1867" kern="1200">
          <a:solidFill>
            <a:schemeClr val="tx1"/>
          </a:solidFill>
          <a:latin typeface="+mn-lt"/>
          <a:ea typeface="+mn-ea"/>
          <a:cs typeface="+mn-cs"/>
        </a:defRPr>
      </a:lvl7pPr>
      <a:lvl8pPr marL="3181680" algn="l" defTabSz="909096" rtl="0" eaLnBrk="1" latinLnBrk="0" hangingPunct="1">
        <a:defRPr sz="1867" kern="1200">
          <a:solidFill>
            <a:schemeClr val="tx1"/>
          </a:solidFill>
          <a:latin typeface="+mn-lt"/>
          <a:ea typeface="+mn-ea"/>
          <a:cs typeface="+mn-cs"/>
        </a:defRPr>
      </a:lvl8pPr>
      <a:lvl9pPr marL="3636228" algn="l" defTabSz="909096" rtl="0" eaLnBrk="1" latinLnBrk="0" hangingPunct="1">
        <a:defRPr sz="186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292" tIns="34289" rIns="68292" bIns="3428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92" tIns="34289" rIns="68292" bIns="3428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68292" tIns="34289" rIns="68292" bIns="34289" rtlCol="0" anchor="ctr"/>
          <a:lstStyle>
            <a:lvl1pPr algn="l">
              <a:defRPr sz="900">
                <a:solidFill>
                  <a:schemeClr val="tx1">
                    <a:tint val="75000"/>
                  </a:schemeClr>
                </a:solidFill>
              </a:defRPr>
            </a:lvl1pPr>
          </a:lstStyle>
          <a:p>
            <a:pPr defTabSz="682536"/>
            <a:fld id="{A0786273-92B5-4412-BDBE-382DDB60BD0F}" type="datetimeFigureOut">
              <a:rPr lang="en-IN" smtClean="0">
                <a:solidFill>
                  <a:prstClr val="black">
                    <a:tint val="75000"/>
                  </a:prstClr>
                </a:solidFill>
              </a:rPr>
              <a:pPr defTabSz="68253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292" tIns="34289" rIns="68292" bIns="34289" rtlCol="0" anchor="ctr"/>
          <a:lstStyle>
            <a:lvl1pPr algn="ctr">
              <a:defRPr sz="900">
                <a:solidFill>
                  <a:schemeClr val="tx1">
                    <a:tint val="75000"/>
                  </a:schemeClr>
                </a:solidFill>
              </a:defRPr>
            </a:lvl1pPr>
          </a:lstStyle>
          <a:p>
            <a:pPr defTabSz="68253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292" tIns="34289" rIns="68292" bIns="34289" rtlCol="0" anchor="ctr"/>
          <a:lstStyle>
            <a:lvl1pPr algn="r">
              <a:defRPr sz="900">
                <a:solidFill>
                  <a:schemeClr val="tx1">
                    <a:tint val="75000"/>
                  </a:schemeClr>
                </a:solidFill>
              </a:defRPr>
            </a:lvl1pPr>
          </a:lstStyle>
          <a:p>
            <a:pPr defTabSz="682536"/>
            <a:fld id="{26E264F2-2626-409A-A422-AA30EAF61F27}" type="slidenum">
              <a:rPr lang="en-IN" smtClean="0">
                <a:solidFill>
                  <a:prstClr val="black">
                    <a:tint val="75000"/>
                  </a:prstClr>
                </a:solidFill>
              </a:rPr>
              <a:pPr defTabSz="682536"/>
              <a:t>‹#›</a:t>
            </a:fld>
            <a:endParaRPr lang="en-IN">
              <a:solidFill>
                <a:prstClr val="black">
                  <a:tint val="75000"/>
                </a:prstClr>
              </a:solidFill>
            </a:endParaRPr>
          </a:p>
        </p:txBody>
      </p:sp>
    </p:spTree>
    <p:extLst>
      <p:ext uri="{BB962C8B-B14F-4D97-AF65-F5344CB8AC3E}">
        <p14:creationId xmlns:p14="http://schemas.microsoft.com/office/powerpoint/2010/main" val="29487263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253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0682" indent="-170682" algn="l" defTabSz="68253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2045" indent="-170682" algn="l" defTabSz="68253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3217" indent="-170682" algn="l" defTabSz="68253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4390"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35564"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76926"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1819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59462"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0082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2536" rtl="0" eaLnBrk="1" latinLnBrk="0" hangingPunct="1">
        <a:defRPr sz="1400" kern="1200">
          <a:solidFill>
            <a:schemeClr val="tx1"/>
          </a:solidFill>
          <a:latin typeface="+mn-lt"/>
          <a:ea typeface="+mn-ea"/>
          <a:cs typeface="+mn-cs"/>
        </a:defRPr>
      </a:lvl1pPr>
      <a:lvl2pPr marL="341174" algn="l" defTabSz="682536" rtl="0" eaLnBrk="1" latinLnBrk="0" hangingPunct="1">
        <a:defRPr sz="1400" kern="1200">
          <a:solidFill>
            <a:schemeClr val="tx1"/>
          </a:solidFill>
          <a:latin typeface="+mn-lt"/>
          <a:ea typeface="+mn-ea"/>
          <a:cs typeface="+mn-cs"/>
        </a:defRPr>
      </a:lvl2pPr>
      <a:lvl3pPr marL="682536" algn="l" defTabSz="682536" rtl="0" eaLnBrk="1" latinLnBrk="0" hangingPunct="1">
        <a:defRPr sz="1400" kern="1200">
          <a:solidFill>
            <a:schemeClr val="tx1"/>
          </a:solidFill>
          <a:latin typeface="+mn-lt"/>
          <a:ea typeface="+mn-ea"/>
          <a:cs typeface="+mn-cs"/>
        </a:defRPr>
      </a:lvl3pPr>
      <a:lvl4pPr marL="1023805" algn="l" defTabSz="682536" rtl="0" eaLnBrk="1" latinLnBrk="0" hangingPunct="1">
        <a:defRPr sz="1400" kern="1200">
          <a:solidFill>
            <a:schemeClr val="tx1"/>
          </a:solidFill>
          <a:latin typeface="+mn-lt"/>
          <a:ea typeface="+mn-ea"/>
          <a:cs typeface="+mn-cs"/>
        </a:defRPr>
      </a:lvl4pPr>
      <a:lvl5pPr marL="1365072" algn="l" defTabSz="682536" rtl="0" eaLnBrk="1" latinLnBrk="0" hangingPunct="1">
        <a:defRPr sz="1400" kern="1200">
          <a:solidFill>
            <a:schemeClr val="tx1"/>
          </a:solidFill>
          <a:latin typeface="+mn-lt"/>
          <a:ea typeface="+mn-ea"/>
          <a:cs typeface="+mn-cs"/>
        </a:defRPr>
      </a:lvl5pPr>
      <a:lvl6pPr marL="1706435" algn="l" defTabSz="682536" rtl="0" eaLnBrk="1" latinLnBrk="0" hangingPunct="1">
        <a:defRPr sz="1400" kern="1200">
          <a:solidFill>
            <a:schemeClr val="tx1"/>
          </a:solidFill>
          <a:latin typeface="+mn-lt"/>
          <a:ea typeface="+mn-ea"/>
          <a:cs typeface="+mn-cs"/>
        </a:defRPr>
      </a:lvl6pPr>
      <a:lvl7pPr marL="2047607" algn="l" defTabSz="682536" rtl="0" eaLnBrk="1" latinLnBrk="0" hangingPunct="1">
        <a:defRPr sz="1400" kern="1200">
          <a:solidFill>
            <a:schemeClr val="tx1"/>
          </a:solidFill>
          <a:latin typeface="+mn-lt"/>
          <a:ea typeface="+mn-ea"/>
          <a:cs typeface="+mn-cs"/>
        </a:defRPr>
      </a:lvl7pPr>
      <a:lvl8pPr marL="2388780" algn="l" defTabSz="682536" rtl="0" eaLnBrk="1" latinLnBrk="0" hangingPunct="1">
        <a:defRPr sz="1400" kern="1200">
          <a:solidFill>
            <a:schemeClr val="tx1"/>
          </a:solidFill>
          <a:latin typeface="+mn-lt"/>
          <a:ea typeface="+mn-ea"/>
          <a:cs typeface="+mn-cs"/>
        </a:defRPr>
      </a:lvl8pPr>
      <a:lvl9pPr marL="2730027" algn="l" defTabSz="68253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jpg"/><Relationship Id="rId1" Type="http://schemas.openxmlformats.org/officeDocument/2006/relationships/slideLayout" Target="../slideLayouts/slideLayout6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6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3550"/>
            <a:ext cx="6149340" cy="994365"/>
          </a:xfrm>
        </p:spPr>
        <p:txBody>
          <a:bodyPr>
            <a:noAutofit/>
          </a:bodyPr>
          <a:lstStyle/>
          <a:p>
            <a:pPr marL="0" indent="0" algn="just">
              <a:buNone/>
            </a:pPr>
            <a:r>
              <a:rPr lang="en-US" sz="1800" dirty="0">
                <a:latin typeface="Times New Roman" pitchFamily="18" charset="0"/>
                <a:cs typeface="Times New Roman" pitchFamily="18" charset="0"/>
              </a:rPr>
              <a:t>A test or examination is an educational assessment intended to measure a test taker's knowledge and skill. Exam is conducted for a job or for a college or examination in schools.</a:t>
            </a:r>
          </a:p>
          <a:p>
            <a:pPr algn="just"/>
            <a:endParaRPr lang="en-US" sz="1800" dirty="0">
              <a:latin typeface="Times New Roman" pitchFamily="18" charset="0"/>
              <a:cs typeface="Times New Roman" pitchFamily="18" charset="0"/>
            </a:endParaRPr>
          </a:p>
        </p:txBody>
      </p:sp>
      <p:pic>
        <p:nvPicPr>
          <p:cNvPr id="5122" name="Picture 2" descr="C:\Users\Akhil\Desktop\Major Project\Research papers\New folder\animated manual examination system.jpg"/>
          <p:cNvPicPr>
            <a:picLocks noChangeAspect="1" noChangeArrowheads="1"/>
          </p:cNvPicPr>
          <p:nvPr/>
        </p:nvPicPr>
        <p:blipFill>
          <a:blip r:embed="rId3" cstate="print"/>
          <a:srcRect b="9600"/>
          <a:stretch>
            <a:fillRect/>
          </a:stretch>
        </p:blipFill>
        <p:spPr bwMode="auto">
          <a:xfrm>
            <a:off x="7105650" y="1047766"/>
            <a:ext cx="2038350" cy="1842670"/>
          </a:xfrm>
          <a:prstGeom prst="rect">
            <a:avLst/>
          </a:prstGeom>
          <a:noFill/>
        </p:spPr>
      </p:pic>
      <p:sp>
        <p:nvSpPr>
          <p:cNvPr id="5" name="Title 1"/>
          <p:cNvSpPr txBox="1">
            <a:spLocks/>
          </p:cNvSpPr>
          <p:nvPr/>
        </p:nvSpPr>
        <p:spPr>
          <a:xfrm>
            <a:off x="914400" y="971549"/>
            <a:ext cx="2466975" cy="761937"/>
          </a:xfrm>
          <a:prstGeom prst="rect">
            <a:avLst/>
          </a:prstGeom>
        </p:spPr>
        <p:txBody>
          <a:bodyPr vert="horz" lIns="121149" tIns="60575" rIns="121149" bIns="6057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2800" dirty="0">
                <a:solidFill>
                  <a:prstClr val="black"/>
                </a:solidFill>
                <a:latin typeface="Times New Roman" pitchFamily="18" charset="0"/>
                <a:cs typeface="Times New Roman" pitchFamily="18" charset="0"/>
              </a:rPr>
              <a:t>What is Test?</a:t>
            </a:r>
          </a:p>
        </p:txBody>
      </p:sp>
      <p:pic>
        <p:nvPicPr>
          <p:cNvPr id="2" name="Picture 2" descr="G:\Images Idea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7" y="2883105"/>
            <a:ext cx="1704023" cy="17040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Images Ideas\IIT-JEE-LOGO.jpg"/>
          <p:cNvPicPr>
            <a:picLocks noChangeAspect="1" noChangeArrowheads="1"/>
          </p:cNvPicPr>
          <p:nvPr/>
        </p:nvPicPr>
        <p:blipFill rotWithShape="1">
          <a:blip r:embed="rId5">
            <a:extLst>
              <a:ext uri="{28A0092B-C50C-407E-A947-70E740481C1C}">
                <a14:useLocalDpi xmlns:a14="http://schemas.microsoft.com/office/drawing/2010/main" val="0"/>
              </a:ext>
            </a:extLst>
          </a:blip>
          <a:srcRect l="7465" t="4675" r="8079" b="4885"/>
          <a:stretch/>
        </p:blipFill>
        <p:spPr bwMode="auto">
          <a:xfrm>
            <a:off x="1798320" y="2973114"/>
            <a:ext cx="1756648" cy="14372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mages Ideas\436-4365026_ibps-logo-hd-png-download-png-download-ibp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532" y="2881675"/>
            <a:ext cx="1276388" cy="15286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G:\Images Ideas\png-clipart-rail-transport-indian-railways-train-railway-recruitment-control-board-india-text-logo.pn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10000" r="90000"/>
                    </a14:imgEffect>
                  </a14:imgLayer>
                </a14:imgProps>
              </a:ext>
              <a:ext uri="{28A0092B-C50C-407E-A947-70E740481C1C}">
                <a14:useLocalDpi xmlns:a14="http://schemas.microsoft.com/office/drawing/2010/main" val="0"/>
              </a:ext>
            </a:extLst>
          </a:blip>
          <a:srcRect/>
          <a:stretch>
            <a:fillRect/>
          </a:stretch>
        </p:blipFill>
        <p:spPr bwMode="auto">
          <a:xfrm>
            <a:off x="4274823" y="3039821"/>
            <a:ext cx="2366247" cy="157749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Images Ideas\ssc_cgl-3-scaled.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587" t="16458" r="9315" b="18762"/>
          <a:stretch/>
        </p:blipFill>
        <p:spPr bwMode="auto">
          <a:xfrm>
            <a:off x="6464827" y="3098828"/>
            <a:ext cx="2527073" cy="12719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66555" y="209613"/>
            <a:ext cx="3029889" cy="761937"/>
          </a:xfrm>
          <a:prstGeom prst="rect">
            <a:avLst/>
          </a:prstGeom>
        </p:spPr>
        <p:txBody>
          <a:bodyPr vert="horz" lIns="121149" tIns="60575" rIns="121149" bIns="6057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3600" b="1" dirty="0" smtClean="0">
                <a:solidFill>
                  <a:prstClr val="black"/>
                </a:solidFill>
                <a:latin typeface="Times New Roman" pitchFamily="18" charset="0"/>
                <a:cs typeface="Times New Roman" pitchFamily="18" charset="0"/>
              </a:rPr>
              <a:t>Introduction</a:t>
            </a:r>
            <a:endParaRPr lang="en-US" sz="36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6000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52995-154E-40D1-B46E-F9DE6227D3F7}"/>
              </a:ext>
            </a:extLst>
          </p:cNvPr>
          <p:cNvSpPr>
            <a:spLocks noGrp="1"/>
          </p:cNvSpPr>
          <p:nvPr>
            <p:ph type="title"/>
          </p:nvPr>
        </p:nvSpPr>
        <p:spPr>
          <a:xfrm>
            <a:off x="381000" y="514350"/>
            <a:ext cx="8520600" cy="572700"/>
          </a:xfrm>
        </p:spPr>
        <p:txBody>
          <a:bodyPr>
            <a:noAutofit/>
          </a:bodyPr>
          <a:lstStyle/>
          <a:p>
            <a:pPr algn="l"/>
            <a:r>
              <a:rPr lang="en-US" sz="3600" b="1" dirty="0">
                <a:latin typeface="Times New Roman" panose="02020603050405020304" pitchFamily="18" charset="0"/>
                <a:cs typeface="Times New Roman" panose="02020603050405020304" pitchFamily="18" charset="0"/>
              </a:rPr>
              <a:t>Functional requirements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218B2FCB-D741-4B21-A7EE-DBC61F05B686}"/>
              </a:ext>
            </a:extLst>
          </p:cNvPr>
          <p:cNvSpPr>
            <a:spLocks noGrp="1"/>
          </p:cNvSpPr>
          <p:nvPr>
            <p:ph type="body" idx="1"/>
          </p:nvPr>
        </p:nvSpPr>
        <p:spPr>
          <a:xfrm>
            <a:off x="623400" y="1352550"/>
            <a:ext cx="8368200" cy="3254424"/>
          </a:xfrm>
        </p:spPr>
        <p:txBody>
          <a:bodyPr>
            <a:normAutofit lnSpcReduction="10000"/>
          </a:bodyPr>
          <a:lstStyle/>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This project requires dataset for generating questions and answers.</a:t>
            </a:r>
          </a:p>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Based on this dataset the software will generate questions using NLP (Using Python and its libraries).</a:t>
            </a:r>
          </a:p>
          <a:p>
            <a:pPr algn="just" fontAlgn="base">
              <a:spcBef>
                <a:spcPts val="1200"/>
              </a:spcBef>
              <a:buFont typeface="+mj-lt"/>
              <a:buAutoNum type="arabicPeriod"/>
            </a:pPr>
            <a:r>
              <a:rPr lang="en-US" sz="2000" dirty="0" smtClean="0">
                <a:latin typeface="Times New Roman" pitchFamily="18" charset="0"/>
                <a:cs typeface="Times New Roman" pitchFamily="18" charset="0"/>
              </a:rPr>
              <a:t>Its User Interface design presents a seamless blend of visual design, interaction design, and information architecture.</a:t>
            </a:r>
          </a:p>
          <a:p>
            <a:pPr algn="just" fontAlgn="base">
              <a:spcBef>
                <a:spcPts val="1200"/>
              </a:spcBef>
              <a:buFont typeface="+mj-lt"/>
              <a:buAutoNum type="arabicPeriod"/>
            </a:pPr>
            <a:r>
              <a:rPr lang="en-US" sz="2000" b="0" i="0" u="none" strike="noStrike" dirty="0" smtClean="0">
                <a:effectLst/>
                <a:latin typeface="Times New Roman" panose="02020603050405020304" pitchFamily="18" charset="0"/>
              </a:rPr>
              <a:t>Automatic evaluation of result also reduces effort of teacher to manually evaluate them.</a:t>
            </a:r>
          </a:p>
          <a:p>
            <a:pPr algn="just" fontAlgn="base">
              <a:spcBef>
                <a:spcPts val="1200"/>
              </a:spcBef>
              <a:buFont typeface="+mj-lt"/>
              <a:buAutoNum type="arabicPeriod"/>
            </a:pPr>
            <a:r>
              <a:rPr lang="en-US" sz="2000" dirty="0" smtClean="0">
                <a:latin typeface="Times New Roman" panose="02020603050405020304" pitchFamily="18" charset="0"/>
              </a:rPr>
              <a:t>Stores result of all students in database for future use.</a:t>
            </a:r>
            <a:endParaRPr lang="en-US" sz="2000"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04583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0ECE9-8BCE-496A-86D1-7B58A81F9D45}"/>
              </a:ext>
            </a:extLst>
          </p:cNvPr>
          <p:cNvSpPr>
            <a:spLocks noGrp="1"/>
          </p:cNvSpPr>
          <p:nvPr>
            <p:ph type="title"/>
          </p:nvPr>
        </p:nvSpPr>
        <p:spPr>
          <a:xfrm>
            <a:off x="304800" y="361950"/>
            <a:ext cx="8520600" cy="572700"/>
          </a:xfrm>
        </p:spPr>
        <p:txBody>
          <a:bodyPr>
            <a:noAutofit/>
          </a:bodyPr>
          <a:lstStyle/>
          <a:p>
            <a:pPr algn="l"/>
            <a:r>
              <a:rPr lang="en-US" sz="3600" b="1" dirty="0">
                <a:latin typeface="Times New Roman" panose="02020603050405020304" pitchFamily="18" charset="0"/>
                <a:cs typeface="Times New Roman" panose="02020603050405020304" pitchFamily="18" charset="0"/>
              </a:rPr>
              <a:t>Non functional requirements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C184DD1C-B96E-48F3-8482-5E575048AD90}"/>
              </a:ext>
            </a:extLst>
          </p:cNvPr>
          <p:cNvSpPr>
            <a:spLocks noGrp="1"/>
          </p:cNvSpPr>
          <p:nvPr>
            <p:ph type="body" idx="1"/>
          </p:nvPr>
        </p:nvSpPr>
        <p:spPr>
          <a:xfrm>
            <a:off x="533400" y="1047750"/>
            <a:ext cx="8222700" cy="3864240"/>
          </a:xfrm>
        </p:spPr>
        <p:txBody>
          <a:bodyPr>
            <a:normAutofit fontScale="92500" lnSpcReduction="20000"/>
          </a:bodyPr>
          <a:lstStyle/>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User Satisfaction: -</a:t>
            </a:r>
            <a:r>
              <a:rPr lang="en-US" sz="1800" b="0" i="0" u="none" strike="noStrike" dirty="0">
                <a:effectLst/>
                <a:latin typeface="Times New Roman" panose="02020603050405020304" pitchFamily="18" charset="0"/>
              </a:rPr>
              <a:t> The system is such that it stands up to the user expectations.</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Response Time: -</a:t>
            </a:r>
            <a:r>
              <a:rPr lang="en-US" sz="1800" b="0" i="0" u="none" strike="noStrike" dirty="0">
                <a:effectLst/>
                <a:latin typeface="Times New Roman" panose="02020603050405020304" pitchFamily="18" charset="0"/>
              </a:rPr>
              <a:t> The response of all the operation is good. This has been made possible by careful programming.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Error Handling: -</a:t>
            </a:r>
            <a:r>
              <a:rPr lang="en-US" sz="1800" b="0" i="0" u="none" strike="noStrike" dirty="0">
                <a:effectLst/>
                <a:latin typeface="Times New Roman" panose="02020603050405020304" pitchFamily="18" charset="0"/>
              </a:rPr>
              <a:t> Response to user errors and undesired situations has been taken care of to ensure that the system operates without halting.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Safety and Robustness: -</a:t>
            </a:r>
            <a:r>
              <a:rPr lang="en-US" sz="1800" b="0" i="0" u="none" strike="noStrike" dirty="0">
                <a:effectLst/>
                <a:latin typeface="Times New Roman" panose="02020603050405020304" pitchFamily="18" charset="0"/>
              </a:rPr>
              <a:t> The system is able to avoid or tackle disastrous action. In other words, it should be foul proof. The system safeguards against undesired events, without human intervention.</a:t>
            </a:r>
          </a:p>
          <a:p>
            <a:pPr algn="just" rtl="0">
              <a:spcBef>
                <a:spcPts val="1200"/>
              </a:spcBef>
              <a:spcAft>
                <a:spcPts val="1200"/>
              </a:spcAft>
              <a:buFont typeface="+mj-lt"/>
              <a:buAutoNum type="arabicPeriod"/>
            </a:pPr>
            <a:r>
              <a:rPr lang="en-US" sz="1800" b="1" i="0" u="none" strike="noStrike" dirty="0" smtClean="0">
                <a:effectLst/>
                <a:latin typeface="Times New Roman" panose="02020603050405020304" pitchFamily="18" charset="0"/>
              </a:rPr>
              <a:t>User friendliness</a:t>
            </a:r>
            <a:r>
              <a:rPr lang="en-US" sz="1800" b="1" i="0" u="none" strike="noStrike" dirty="0">
                <a:effectLst/>
                <a:latin typeface="Times New Roman" panose="02020603050405020304" pitchFamily="18" charset="0"/>
              </a:rPr>
              <a:t>: -</a:t>
            </a:r>
            <a:r>
              <a:rPr lang="en-US" sz="1800" b="0" i="0" u="none" strike="noStrike" dirty="0">
                <a:effectLst/>
                <a:latin typeface="Times New Roman" panose="02020603050405020304" pitchFamily="18" charset="0"/>
              </a:rPr>
              <a:t> The system is easy to learn and understand. A native user can also use the system effectively, without any difficulties.</a:t>
            </a:r>
            <a:endParaRPr lang="en-US" sz="1800" b="0" dirty="0">
              <a:effectLst/>
            </a:endParaRPr>
          </a:p>
        </p:txBody>
      </p:sp>
    </p:spTree>
    <p:extLst>
      <p:ext uri="{BB962C8B-B14F-4D97-AF65-F5344CB8AC3E}">
        <p14:creationId xmlns:p14="http://schemas.microsoft.com/office/powerpoint/2010/main" val="1616304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6"/>
          <p:cNvSpPr txBox="1">
            <a:spLocks noGrp="1"/>
          </p:cNvSpPr>
          <p:nvPr>
            <p:ph type="title"/>
          </p:nvPr>
        </p:nvSpPr>
        <p:spPr>
          <a:xfrm>
            <a:off x="381000" y="590550"/>
            <a:ext cx="57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 REQUIREMENTS </a:t>
            </a:r>
            <a:r>
              <a:rPr lang="en" sz="3600" b="1" dirty="0" smtClean="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566" name="Google Shape;566;p66"/>
          <p:cNvSpPr txBox="1">
            <a:spLocks noGrp="1"/>
          </p:cNvSpPr>
          <p:nvPr>
            <p:ph type="body" idx="1"/>
          </p:nvPr>
        </p:nvSpPr>
        <p:spPr>
          <a:xfrm>
            <a:off x="533400" y="1581150"/>
            <a:ext cx="4038600" cy="2552700"/>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b="1" dirty="0">
                <a:latin typeface="Times New Roman" panose="02020603050405020304" pitchFamily="18" charset="0"/>
                <a:cs typeface="Times New Roman" panose="02020603050405020304" pitchFamily="18" charset="0"/>
              </a:rPr>
              <a:t>HARDWARE:</a:t>
            </a:r>
            <a:endParaRPr lang="en" sz="1800" b="1"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600" dirty="0">
                <a:latin typeface="Times New Roman" panose="02020603050405020304" pitchFamily="18" charset="0"/>
                <a:cs typeface="Times New Roman" panose="02020603050405020304" pitchFamily="18" charset="0"/>
              </a:rPr>
              <a:t>Intel i3 5th gen or higher, Amd a6 or higher</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2 GB or more of Hard Disk/SSD</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1 Gb or more of DDR2 or later Ram</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smtClean="0">
                <a:latin typeface="Times New Roman" panose="02020603050405020304" pitchFamily="18" charset="0"/>
                <a:cs typeface="Times New Roman" panose="02020603050405020304" pitchFamily="18" charset="0"/>
              </a:rPr>
              <a:t>Network </a:t>
            </a:r>
            <a:r>
              <a:rPr lang="en" sz="1600" dirty="0">
                <a:latin typeface="Times New Roman" panose="02020603050405020304" pitchFamily="18" charset="0"/>
                <a:cs typeface="Times New Roman" panose="02020603050405020304" pitchFamily="18" charset="0"/>
              </a:rPr>
              <a:t>Card for internet connection</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sp>
        <p:nvSpPr>
          <p:cNvPr id="567" name="Google Shape;567;p66"/>
          <p:cNvSpPr txBox="1">
            <a:spLocks noGrp="1"/>
          </p:cNvSpPr>
          <p:nvPr>
            <p:ph type="body" idx="2"/>
          </p:nvPr>
        </p:nvSpPr>
        <p:spPr>
          <a:xfrm>
            <a:off x="4800600" y="1581150"/>
            <a:ext cx="3999900" cy="2933700"/>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b="1" dirty="0">
                <a:latin typeface="Times New Roman" panose="02020603050405020304" pitchFamily="18" charset="0"/>
                <a:cs typeface="Times New Roman" panose="02020603050405020304" pitchFamily="18" charset="0"/>
              </a:rPr>
              <a:t>SOFTWARE</a:t>
            </a:r>
            <a:r>
              <a:rPr lang="en-GB" sz="1600" dirty="0">
                <a:latin typeface="Times New Roman" panose="02020603050405020304" pitchFamily="18" charset="0"/>
                <a:cs typeface="Times New Roman" panose="02020603050405020304" pitchFamily="18" charset="0"/>
              </a:rPr>
              <a:t>:</a:t>
            </a:r>
            <a:endParaRPr lang="en"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600" dirty="0">
                <a:latin typeface="Times New Roman" panose="02020603050405020304" pitchFamily="18" charset="0"/>
                <a:cs typeface="Times New Roman" panose="02020603050405020304" pitchFamily="18" charset="0"/>
              </a:rPr>
              <a:t>Languages : </a:t>
            </a:r>
            <a:r>
              <a:rPr lang="en" sz="1600" dirty="0" smtClean="0">
                <a:latin typeface="Times New Roman" panose="02020603050405020304" pitchFamily="18" charset="0"/>
                <a:cs typeface="Times New Roman" panose="02020603050405020304" pitchFamily="18" charset="0"/>
              </a:rPr>
              <a:t>HTML</a:t>
            </a:r>
            <a:r>
              <a:rPr lang="en" sz="1600" dirty="0" smtClean="0">
                <a:latin typeface="Times New Roman" panose="02020603050405020304" pitchFamily="18" charset="0"/>
                <a:cs typeface="Times New Roman" panose="02020603050405020304" pitchFamily="18" charset="0"/>
              </a:rPr>
              <a:t>, CSS, Bootstrap, </a:t>
            </a:r>
            <a:r>
              <a:rPr lang="en" sz="1600" dirty="0">
                <a:latin typeface="Times New Roman" panose="02020603050405020304" pitchFamily="18" charset="0"/>
                <a:cs typeface="Times New Roman" panose="02020603050405020304" pitchFamily="18" charset="0"/>
              </a:rPr>
              <a:t>JavaScript</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smtClean="0">
                <a:latin typeface="Times New Roman" panose="02020603050405020304" pitchFamily="18" charset="0"/>
                <a:cs typeface="Times New Roman" panose="02020603050405020304" pitchFamily="18" charset="0"/>
              </a:rPr>
              <a:t>Development </a:t>
            </a:r>
            <a:r>
              <a:rPr lang="en" sz="1600" dirty="0">
                <a:latin typeface="Times New Roman" panose="02020603050405020304" pitchFamily="18" charset="0"/>
                <a:cs typeface="Times New Roman" panose="02020603050405020304" pitchFamily="18" charset="0"/>
              </a:rPr>
              <a:t>Environment : </a:t>
            </a:r>
            <a:r>
              <a:rPr lang="en" sz="1600" dirty="0" smtClean="0">
                <a:latin typeface="Times New Roman" panose="02020603050405020304" pitchFamily="18" charset="0"/>
                <a:cs typeface="Times New Roman" panose="02020603050405020304" pitchFamily="18" charset="0"/>
              </a:rPr>
              <a:t>Vscode</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Backend </a:t>
            </a:r>
            <a:r>
              <a:rPr lang="en" sz="1600" dirty="0" smtClean="0">
                <a:latin typeface="Times New Roman" panose="02020603050405020304" pitchFamily="18" charset="0"/>
                <a:cs typeface="Times New Roman" panose="02020603050405020304" pitchFamily="18" charset="0"/>
              </a:rPr>
              <a:t>: Flask, Python</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IN" sz="1600" dirty="0" smtClean="0">
                <a:latin typeface="Times New Roman" panose="02020603050405020304" pitchFamily="18" charset="0"/>
                <a:cs typeface="Times New Roman" panose="02020603050405020304" pitchFamily="18" charset="0"/>
              </a:rPr>
              <a:t>Database: SQLite</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Other frameworks </a:t>
            </a:r>
            <a:r>
              <a:rPr lang="en" sz="1600" dirty="0" smtClean="0">
                <a:latin typeface="Times New Roman" panose="02020603050405020304" pitchFamily="18" charset="0"/>
                <a:cs typeface="Times New Roman" panose="02020603050405020304" pitchFamily="18" charset="0"/>
              </a:rPr>
              <a:t>: J</a:t>
            </a:r>
            <a:r>
              <a:rPr lang="en-IN" sz="1600" dirty="0">
                <a:latin typeface="Times New Roman" panose="02020603050405020304" pitchFamily="18" charset="0"/>
                <a:cs typeface="Times New Roman" panose="02020603050405020304" pitchFamily="18" charset="0"/>
              </a:rPr>
              <a:t>Q</a:t>
            </a:r>
            <a:r>
              <a:rPr lang="en" sz="1600" dirty="0" smtClean="0">
                <a:latin typeface="Times New Roman" panose="02020603050405020304" pitchFamily="18" charset="0"/>
                <a:cs typeface="Times New Roman" panose="02020603050405020304" pitchFamily="18" charset="0"/>
              </a:rPr>
              <a:t>uery, Numpy, Pandas, JSON, NLTK </a:t>
            </a:r>
            <a:endParaRPr sz="1600" dirty="0">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1200"/>
              </a:spcAft>
              <a:buNone/>
            </a:pPr>
            <a:endParaRPr sz="1600" dirty="0">
              <a:latin typeface="Times New Roman" panose="02020603050405020304" pitchFamily="18" charset="0"/>
              <a:cs typeface="Times New Roman" panose="02020603050405020304" pitchFamily="18" charset="0"/>
            </a:endParaRPr>
          </a:p>
        </p:txBody>
      </p:sp>
      <p:pic>
        <p:nvPicPr>
          <p:cNvPr id="19458" name="Picture 2" descr="Testing the Requirements: A Guide to Requirements Analysis | TechWell">
            <a:extLst>
              <a:ext uri="{FF2B5EF4-FFF2-40B4-BE49-F238E27FC236}">
                <a16:creationId xmlns="" xmlns:a16="http://schemas.microsoft.com/office/drawing/2014/main" id="{3286A066-B048-4646-BA70-7688F81C1C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9025" y="285750"/>
            <a:ext cx="1469985" cy="147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barn(inVertical)">
                                      <p:cBhvr>
                                        <p:cTn id="7" dur="500"/>
                                        <p:tgtEl>
                                          <p:spTgt spid="56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66">
                                            <p:txEl>
                                              <p:pRg st="0" end="0"/>
                                            </p:txEl>
                                          </p:spTgt>
                                        </p:tgtEl>
                                        <p:attrNameLst>
                                          <p:attrName>style.visibility</p:attrName>
                                        </p:attrNameLst>
                                      </p:cBhvr>
                                      <p:to>
                                        <p:strVal val="visible"/>
                                      </p:to>
                                    </p:set>
                                    <p:animEffect transition="in" filter="circle(in)">
                                      <p:cBhvr>
                                        <p:cTn id="11" dur="2000"/>
                                        <p:tgtEl>
                                          <p:spTgt spid="566">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66">
                                            <p:txEl>
                                              <p:pRg st="1" end="1"/>
                                            </p:txEl>
                                          </p:spTgt>
                                        </p:tgtEl>
                                        <p:attrNameLst>
                                          <p:attrName>style.visibility</p:attrName>
                                        </p:attrNameLst>
                                      </p:cBhvr>
                                      <p:to>
                                        <p:strVal val="visible"/>
                                      </p:to>
                                    </p:set>
                                    <p:animEffect transition="in" filter="circle(in)">
                                      <p:cBhvr>
                                        <p:cTn id="14" dur="2000"/>
                                        <p:tgtEl>
                                          <p:spTgt spid="566">
                                            <p:txEl>
                                              <p:pRg st="1" end="1"/>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66">
                                            <p:txEl>
                                              <p:pRg st="2" end="2"/>
                                            </p:txEl>
                                          </p:spTgt>
                                        </p:tgtEl>
                                        <p:attrNameLst>
                                          <p:attrName>style.visibility</p:attrName>
                                        </p:attrNameLst>
                                      </p:cBhvr>
                                      <p:to>
                                        <p:strVal val="visible"/>
                                      </p:to>
                                    </p:set>
                                    <p:animEffect transition="in" filter="circle(in)">
                                      <p:cBhvr>
                                        <p:cTn id="17" dur="2000"/>
                                        <p:tgtEl>
                                          <p:spTgt spid="566">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66">
                                            <p:txEl>
                                              <p:pRg st="3" end="3"/>
                                            </p:txEl>
                                          </p:spTgt>
                                        </p:tgtEl>
                                        <p:attrNameLst>
                                          <p:attrName>style.visibility</p:attrName>
                                        </p:attrNameLst>
                                      </p:cBhvr>
                                      <p:to>
                                        <p:strVal val="visible"/>
                                      </p:to>
                                    </p:set>
                                    <p:animEffect transition="in" filter="circle(in)">
                                      <p:cBhvr>
                                        <p:cTn id="20" dur="2000"/>
                                        <p:tgtEl>
                                          <p:spTgt spid="566">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66">
                                            <p:txEl>
                                              <p:pRg st="4" end="4"/>
                                            </p:txEl>
                                          </p:spTgt>
                                        </p:tgtEl>
                                        <p:attrNameLst>
                                          <p:attrName>style.visibility</p:attrName>
                                        </p:attrNameLst>
                                      </p:cBhvr>
                                      <p:to>
                                        <p:strVal val="visible"/>
                                      </p:to>
                                    </p:set>
                                    <p:animEffect transition="in" filter="circle(in)">
                                      <p:cBhvr>
                                        <p:cTn id="23" dur="2000"/>
                                        <p:tgtEl>
                                          <p:spTgt spid="566">
                                            <p:txEl>
                                              <p:pRg st="4" end="4"/>
                                            </p:txEl>
                                          </p:spTgt>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567">
                                            <p:txEl>
                                              <p:pRg st="0" end="0"/>
                                            </p:txEl>
                                          </p:spTgt>
                                        </p:tgtEl>
                                        <p:attrNameLst>
                                          <p:attrName>style.visibility</p:attrName>
                                        </p:attrNameLst>
                                      </p:cBhvr>
                                      <p:to>
                                        <p:strVal val="visible"/>
                                      </p:to>
                                    </p:set>
                                    <p:animEffect transition="in" filter="circle(in)">
                                      <p:cBhvr>
                                        <p:cTn id="27" dur="2000"/>
                                        <p:tgtEl>
                                          <p:spTgt spid="567">
                                            <p:txEl>
                                              <p:pRg st="0" end="0"/>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67">
                                            <p:txEl>
                                              <p:pRg st="1" end="1"/>
                                            </p:txEl>
                                          </p:spTgt>
                                        </p:tgtEl>
                                        <p:attrNameLst>
                                          <p:attrName>style.visibility</p:attrName>
                                        </p:attrNameLst>
                                      </p:cBhvr>
                                      <p:to>
                                        <p:strVal val="visible"/>
                                      </p:to>
                                    </p:set>
                                    <p:animEffect transition="in" filter="circle(in)">
                                      <p:cBhvr>
                                        <p:cTn id="30" dur="2000"/>
                                        <p:tgtEl>
                                          <p:spTgt spid="567">
                                            <p:txEl>
                                              <p:pRg st="1" end="1"/>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67">
                                            <p:txEl>
                                              <p:pRg st="2" end="2"/>
                                            </p:txEl>
                                          </p:spTgt>
                                        </p:tgtEl>
                                        <p:attrNameLst>
                                          <p:attrName>style.visibility</p:attrName>
                                        </p:attrNameLst>
                                      </p:cBhvr>
                                      <p:to>
                                        <p:strVal val="visible"/>
                                      </p:to>
                                    </p:set>
                                    <p:animEffect transition="in" filter="circle(in)">
                                      <p:cBhvr>
                                        <p:cTn id="33" dur="2000"/>
                                        <p:tgtEl>
                                          <p:spTgt spid="567">
                                            <p:txEl>
                                              <p:pRg st="2" end="2"/>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67">
                                            <p:txEl>
                                              <p:pRg st="3" end="3"/>
                                            </p:txEl>
                                          </p:spTgt>
                                        </p:tgtEl>
                                        <p:attrNameLst>
                                          <p:attrName>style.visibility</p:attrName>
                                        </p:attrNameLst>
                                      </p:cBhvr>
                                      <p:to>
                                        <p:strVal val="visible"/>
                                      </p:to>
                                    </p:set>
                                    <p:animEffect transition="in" filter="circle(in)">
                                      <p:cBhvr>
                                        <p:cTn id="36" dur="2000"/>
                                        <p:tgtEl>
                                          <p:spTgt spid="567">
                                            <p:txEl>
                                              <p:pRg st="3" end="3"/>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67">
                                            <p:txEl>
                                              <p:pRg st="4" end="4"/>
                                            </p:txEl>
                                          </p:spTgt>
                                        </p:tgtEl>
                                        <p:attrNameLst>
                                          <p:attrName>style.visibility</p:attrName>
                                        </p:attrNameLst>
                                      </p:cBhvr>
                                      <p:to>
                                        <p:strVal val="visible"/>
                                      </p:to>
                                    </p:set>
                                    <p:animEffect transition="in" filter="circle(in)">
                                      <p:cBhvr>
                                        <p:cTn id="39" dur="2000"/>
                                        <p:tgtEl>
                                          <p:spTgt spid="567">
                                            <p:txEl>
                                              <p:pRg st="4" end="4"/>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67">
                                            <p:txEl>
                                              <p:pRg st="5" end="5"/>
                                            </p:txEl>
                                          </p:spTgt>
                                        </p:tgtEl>
                                        <p:attrNameLst>
                                          <p:attrName>style.visibility</p:attrName>
                                        </p:attrNameLst>
                                      </p:cBhvr>
                                      <p:to>
                                        <p:strVal val="visible"/>
                                      </p:to>
                                    </p:set>
                                    <p:animEffect transition="in" filter="circle(in)">
                                      <p:cBhvr>
                                        <p:cTn id="42" dur="2000"/>
                                        <p:tgtEl>
                                          <p:spTgt spid="567">
                                            <p:txEl>
                                              <p:pRg st="5" end="5"/>
                                            </p:txEl>
                                          </p:spTgt>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19458"/>
                                        </p:tgtEl>
                                        <p:attrNameLst>
                                          <p:attrName>style.visibility</p:attrName>
                                        </p:attrNameLst>
                                      </p:cBhvr>
                                      <p:to>
                                        <p:strVal val="visible"/>
                                      </p:to>
                                    </p:set>
                                    <p:animEffect transition="in" filter="wipe(down)">
                                      <p:cBhvr>
                                        <p:cTn id="46"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6" grpId="0" build="p"/>
      <p:bldP spid="5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609600" y="2013507"/>
            <a:ext cx="3659958" cy="1110897"/>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0"/>
              </a:spcAft>
              <a:buSzPts val="2889"/>
            </a:pPr>
            <a:r>
              <a:rPr lang="en-US" sz="3200" b="1" dirty="0">
                <a:latin typeface="Times New Roman" panose="02020603050405020304" pitchFamily="18" charset="0"/>
                <a:cs typeface="Times New Roman" panose="02020603050405020304" pitchFamily="18" charset="0"/>
              </a:rPr>
              <a:t>System Design </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Architecture </a:t>
            </a:r>
          </a:p>
        </p:txBody>
      </p:sp>
      <p:pic>
        <p:nvPicPr>
          <p:cNvPr id="452" name="Google Shape;452;p57"/>
          <p:cNvPicPr preferRelativeResize="0"/>
          <p:nvPr/>
        </p:nvPicPr>
        <p:blipFill rotWithShape="1">
          <a:blip r:embed="rId3" cstate="print"/>
          <a:srcRect l="3021" r="3811" b="3"/>
          <a:stretch/>
        </p:blipFill>
        <p:spPr>
          <a:xfrm>
            <a:off x="4816059" y="852470"/>
            <a:ext cx="3476687" cy="3432973"/>
          </a:xfrm>
          <a:prstGeom prst="rect">
            <a:avLst/>
          </a:prstGeom>
          <a:noFill/>
        </p:spPr>
      </p:pic>
      <p:sp>
        <p:nvSpPr>
          <p:cNvPr id="453" name="Google Shape;453;p57"/>
          <p:cNvSpPr txBox="1"/>
          <p:nvPr/>
        </p:nvSpPr>
        <p:spPr>
          <a:xfrm>
            <a:off x="3814200" y="1772766"/>
            <a:ext cx="35346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extLst>
      <p:ext uri="{BB962C8B-B14F-4D97-AF65-F5344CB8AC3E}">
        <p14:creationId xmlns:p14="http://schemas.microsoft.com/office/powerpoint/2010/main" val="1362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2"/>
                                        </p:tgtEl>
                                        <p:attrNameLst>
                                          <p:attrName>style.visibility</p:attrName>
                                        </p:attrNameLst>
                                      </p:cBhvr>
                                      <p:to>
                                        <p:strVal val="visible"/>
                                      </p:to>
                                    </p:set>
                                    <p:animEffect transition="in" filter="fade">
                                      <p:cBhvr>
                                        <p:cTn id="13" dur="1000"/>
                                        <p:tgtEl>
                                          <p:spTgt spid="452"/>
                                        </p:tgtEl>
                                      </p:cBhvr>
                                    </p:animEffect>
                                    <p:anim calcmode="lin" valueType="num">
                                      <p:cBhvr>
                                        <p:cTn id="14" dur="1000" fill="hold"/>
                                        <p:tgtEl>
                                          <p:spTgt spid="452"/>
                                        </p:tgtEl>
                                        <p:attrNameLst>
                                          <p:attrName>ppt_x</p:attrName>
                                        </p:attrNameLst>
                                      </p:cBhvr>
                                      <p:tavLst>
                                        <p:tav tm="0">
                                          <p:val>
                                            <p:strVal val="#ppt_x"/>
                                          </p:val>
                                        </p:tav>
                                        <p:tav tm="100000">
                                          <p:val>
                                            <p:strVal val="#ppt_x"/>
                                          </p:val>
                                        </p:tav>
                                      </p:tavLst>
                                    </p:anim>
                                    <p:anim calcmode="lin" valueType="num">
                                      <p:cBhvr>
                                        <p:cTn id="15" dur="1000" fill="hold"/>
                                        <p:tgtEl>
                                          <p:spTgt spid="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91400" cy="857250"/>
          </a:xfrm>
        </p:spPr>
        <p:txBody>
          <a:bodyPr>
            <a:normAutofit/>
          </a:bodyPr>
          <a:lstStyle/>
          <a:p>
            <a:pPr algn="l"/>
            <a:r>
              <a:rPr lang="en-US" sz="3600" b="1" dirty="0">
                <a:latin typeface="Times New Roman" pitchFamily="18" charset="0"/>
                <a:cs typeface="Times New Roman" pitchFamily="18" charset="0"/>
              </a:rPr>
              <a:t>System </a:t>
            </a:r>
            <a:r>
              <a:rPr lang="en-US" sz="3600" b="1" dirty="0" smtClean="0">
                <a:latin typeface="Times New Roman" pitchFamily="18" charset="0"/>
                <a:cs typeface="Times New Roman" pitchFamily="18" charset="0"/>
              </a:rPr>
              <a:t>Design and Architecture</a:t>
            </a:r>
            <a:endParaRPr lang="en-IN" sz="3600" b="1" dirty="0">
              <a:latin typeface="Times New Roman" pitchFamily="18" charset="0"/>
              <a:cs typeface="Times New Roman"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5026" t="8274" r="16894"/>
          <a:stretch/>
        </p:blipFill>
        <p:spPr bwMode="auto">
          <a:xfrm>
            <a:off x="2371197" y="1203600"/>
            <a:ext cx="4401683" cy="3645793"/>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26E264F2-2626-409A-A422-AA30EAF61F27}"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2355460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5943600" cy="857250"/>
          </a:xfrm>
        </p:spPr>
        <p:txBody>
          <a:bodyPr>
            <a:normAutofit/>
          </a:bodyPr>
          <a:lstStyle/>
          <a:p>
            <a:pPr algn="l"/>
            <a:r>
              <a:rPr lang="en-US" sz="3600" b="1" dirty="0" smtClean="0">
                <a:latin typeface="Times New Roman" pitchFamily="18" charset="0"/>
                <a:cs typeface="Times New Roman" pitchFamily="18" charset="0"/>
              </a:rPr>
              <a:t>ER DIAGRAM</a:t>
            </a:r>
            <a:endParaRPr lang="en-US" sz="3600" b="1" dirty="0">
              <a:latin typeface="Times New Roman" pitchFamily="18" charset="0"/>
              <a:cs typeface="Times New Roman" pitchFamily="18" charset="0"/>
            </a:endParaRPr>
          </a:p>
        </p:txBody>
      </p:sp>
      <p:pic>
        <p:nvPicPr>
          <p:cNvPr id="1031" name="Picture 7" descr="C:\Users\Akhil\Desktop\Major Project\ExaminationSystem\Diagrams\ER Diagram.png"/>
          <p:cNvPicPr>
            <a:picLocks noChangeAspect="1" noChangeArrowheads="1"/>
          </p:cNvPicPr>
          <p:nvPr/>
        </p:nvPicPr>
        <p:blipFill>
          <a:blip r:embed="rId2" cstate="print"/>
          <a:srcRect/>
          <a:stretch>
            <a:fillRect/>
          </a:stretch>
        </p:blipFill>
        <p:spPr bwMode="auto">
          <a:xfrm>
            <a:off x="228600" y="971550"/>
            <a:ext cx="8735316" cy="386357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25219"/>
            <a:ext cx="4677306"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TABLE STRUCTURE</a:t>
            </a:r>
            <a:endParaRPr lang="en-US" sz="3600" b="1" dirty="0">
              <a:latin typeface="Times New Roman" pitchFamily="18" charset="0"/>
              <a:cs typeface="Times New Roman" pitchFamily="18" charset="0"/>
            </a:endParaRPr>
          </a:p>
        </p:txBody>
      </p:sp>
      <p:pic>
        <p:nvPicPr>
          <p:cNvPr id="6" name="Picture 3" descr="C:\Users\Akhil\Desktop\Major Project\ExaminationSystem\Diagrams\DtabaseDiagrram.png"/>
          <p:cNvPicPr>
            <a:picLocks noChangeAspect="1" noChangeArrowheads="1"/>
          </p:cNvPicPr>
          <p:nvPr/>
        </p:nvPicPr>
        <p:blipFill>
          <a:blip r:embed="rId2" cstate="print"/>
          <a:srcRect/>
          <a:stretch>
            <a:fillRect/>
          </a:stretch>
        </p:blipFill>
        <p:spPr bwMode="auto">
          <a:xfrm>
            <a:off x="1066800" y="971550"/>
            <a:ext cx="7086600" cy="404283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Akhil\Desktop\Major Project\ExaminationSystem\Diagrams\Databaseflowdiagram.png"/>
          <p:cNvPicPr>
            <a:picLocks noChangeAspect="1" noChangeArrowheads="1"/>
          </p:cNvPicPr>
          <p:nvPr/>
        </p:nvPicPr>
        <p:blipFill>
          <a:blip r:embed="rId2" cstate="print"/>
          <a:srcRect/>
          <a:stretch>
            <a:fillRect/>
          </a:stretch>
        </p:blipFill>
        <p:spPr bwMode="auto">
          <a:xfrm>
            <a:off x="1219200" y="1809750"/>
            <a:ext cx="6871543" cy="2343150"/>
          </a:xfrm>
          <a:prstGeom prst="rect">
            <a:avLst/>
          </a:prstGeom>
          <a:noFill/>
        </p:spPr>
      </p:pic>
      <p:sp>
        <p:nvSpPr>
          <p:cNvPr id="5" name="TextBox 4"/>
          <p:cNvSpPr txBox="1"/>
          <p:nvPr/>
        </p:nvSpPr>
        <p:spPr>
          <a:xfrm>
            <a:off x="685799" y="590550"/>
            <a:ext cx="5340244"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3"/>
            <a:ext cx="5053435"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DATABASE DIAGRAM</a:t>
            </a:r>
            <a:endParaRPr lang="en-US" sz="3600" b="1" dirty="0">
              <a:latin typeface="Times New Roman" pitchFamily="18" charset="0"/>
              <a:cs typeface="Times New Roman" pitchFamily="18" charset="0"/>
            </a:endParaRPr>
          </a:p>
        </p:txBody>
      </p:sp>
      <p:pic>
        <p:nvPicPr>
          <p:cNvPr id="2050" name="Picture 2" descr="C:\Users\Akhil\Desktop\Major Project\ExaminationSystem\Diagrams\dbdiagram.png"/>
          <p:cNvPicPr>
            <a:picLocks noChangeAspect="1" noChangeArrowheads="1"/>
          </p:cNvPicPr>
          <p:nvPr/>
        </p:nvPicPr>
        <p:blipFill>
          <a:blip r:embed="rId2" cstate="print"/>
          <a:srcRect/>
          <a:stretch>
            <a:fillRect/>
          </a:stretch>
        </p:blipFill>
        <p:spPr bwMode="auto">
          <a:xfrm>
            <a:off x="1219200" y="1504949"/>
            <a:ext cx="6942137" cy="313253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5814119" cy="685800"/>
          </a:xfrm>
        </p:spPr>
        <p:txBody>
          <a:bodyPr>
            <a:noAutofit/>
          </a:bodyPr>
          <a:lstStyle/>
          <a:p>
            <a:pPr algn="l"/>
            <a:r>
              <a:rPr lang="en-IN" sz="3600" b="1" dirty="0" smtClean="0">
                <a:latin typeface="Times New Roman" pitchFamily="18" charset="0"/>
                <a:cs typeface="Times New Roman" pitchFamily="18" charset="0"/>
              </a:rPr>
              <a:t>Implementation &amp; </a:t>
            </a:r>
            <a:r>
              <a:rPr lang="en-IN" sz="3600" b="1" dirty="0">
                <a:latin typeface="Times New Roman" pitchFamily="18" charset="0"/>
                <a:cs typeface="Times New Roman" pitchFamily="18" charset="0"/>
              </a:rPr>
              <a:t>Testing </a:t>
            </a:r>
            <a:endParaRPr lang="en-IN" sz="3600" b="1" dirty="0">
              <a:latin typeface="Times New Roman" pitchFamily="18" charset="0"/>
              <a:cs typeface="Times New Roman" pitchFamily="18" charset="0"/>
            </a:endParaRP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2649" y="2681875"/>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990600" y="2204231"/>
            <a:ext cx="2400300" cy="203835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400" dirty="0" smtClean="0">
                <a:latin typeface="Times New Roman" pitchFamily="18" charset="0"/>
                <a:cs typeface="Times New Roman" pitchFamily="18" charset="0"/>
              </a:rPr>
              <a:t>Front End</a:t>
            </a:r>
          </a:p>
          <a:p>
            <a:pPr lvl="1" fontAlgn="base">
              <a:buFont typeface="Wingdings" pitchFamily="2" charset="2"/>
              <a:buChar char="v"/>
            </a:pPr>
            <a:r>
              <a:rPr lang="en-US" sz="1800" dirty="0" smtClean="0">
                <a:latin typeface="Times New Roman" pitchFamily="18" charset="0"/>
                <a:cs typeface="Times New Roman" pitchFamily="18" charset="0"/>
              </a:rPr>
              <a:t>HTML</a:t>
            </a:r>
          </a:p>
          <a:p>
            <a:pPr lvl="1" fontAlgn="base">
              <a:buFont typeface="Wingdings" pitchFamily="2" charset="2"/>
              <a:buChar char="v"/>
            </a:pPr>
            <a:r>
              <a:rPr lang="en-US" sz="1800" dirty="0" smtClean="0">
                <a:latin typeface="Times New Roman" pitchFamily="18" charset="0"/>
                <a:cs typeface="Times New Roman" pitchFamily="18" charset="0"/>
              </a:rPr>
              <a:t>CSS</a:t>
            </a:r>
          </a:p>
          <a:p>
            <a:pPr lvl="1" fontAlgn="base">
              <a:buFont typeface="Wingdings" pitchFamily="2" charset="2"/>
              <a:buChar char="v"/>
            </a:pPr>
            <a:r>
              <a:rPr lang="en-US" sz="1800" dirty="0" smtClean="0">
                <a:latin typeface="Times New Roman" pitchFamily="18" charset="0"/>
                <a:cs typeface="Times New Roman" pitchFamily="18" charset="0"/>
              </a:rPr>
              <a:t>Bootstrap</a:t>
            </a:r>
          </a:p>
          <a:p>
            <a:pPr lvl="1" fontAlgn="base">
              <a:buFont typeface="Wingdings" pitchFamily="2" charset="2"/>
              <a:buChar char="v"/>
            </a:pPr>
            <a:r>
              <a:rPr lang="en-US" sz="1800" dirty="0" smtClean="0">
                <a:latin typeface="Times New Roman" pitchFamily="18" charset="0"/>
                <a:cs typeface="Times New Roman" pitchFamily="18" charset="0"/>
              </a:rPr>
              <a:t>JavaScript</a:t>
            </a:r>
            <a:endParaRPr lang="en-US" sz="1800" dirty="0" smtClean="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19</a:t>
            </a:fld>
            <a:endParaRPr lang="en-IN"/>
          </a:p>
        </p:txBody>
      </p:sp>
      <p:sp>
        <p:nvSpPr>
          <p:cNvPr id="14" name="Title 1"/>
          <p:cNvSpPr txBox="1">
            <a:spLocks/>
          </p:cNvSpPr>
          <p:nvPr/>
        </p:nvSpPr>
        <p:spPr>
          <a:xfrm>
            <a:off x="787400" y="1261391"/>
            <a:ext cx="3756719"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Times New Roman" pitchFamily="18" charset="0"/>
                <a:cs typeface="Times New Roman" pitchFamily="18" charset="0"/>
              </a:rPr>
              <a:t>Development environment </a:t>
            </a:r>
            <a:endParaRPr lang="en-IN" sz="2400" dirty="0">
              <a:latin typeface="Times New Roman" pitchFamily="18" charset="0"/>
              <a:cs typeface="Times New Roman" pitchFamily="18" charset="0"/>
            </a:endParaRPr>
          </a:p>
        </p:txBody>
      </p:sp>
      <p:sp>
        <p:nvSpPr>
          <p:cNvPr id="15" name="Content Placeholder 2"/>
          <p:cNvSpPr txBox="1">
            <a:spLocks/>
          </p:cNvSpPr>
          <p:nvPr/>
        </p:nvSpPr>
        <p:spPr>
          <a:xfrm>
            <a:off x="3416300" y="2204231"/>
            <a:ext cx="2400300" cy="203835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400" dirty="0" smtClean="0">
                <a:latin typeface="Times New Roman" pitchFamily="18" charset="0"/>
                <a:cs typeface="Times New Roman" pitchFamily="18" charset="0"/>
              </a:rPr>
              <a:t>Back </a:t>
            </a:r>
            <a:r>
              <a:rPr lang="en-US" sz="2400" dirty="0">
                <a:latin typeface="Times New Roman" pitchFamily="18" charset="0"/>
                <a:cs typeface="Times New Roman" pitchFamily="18" charset="0"/>
              </a:rPr>
              <a:t>End</a:t>
            </a:r>
          </a:p>
          <a:p>
            <a:pPr lvl="1" fontAlgn="base">
              <a:buFont typeface="Wingdings" pitchFamily="2" charset="2"/>
              <a:buChar char="v"/>
            </a:pPr>
            <a:r>
              <a:rPr lang="en-US" sz="1800" dirty="0" smtClean="0">
                <a:latin typeface="Times New Roman" pitchFamily="18" charset="0"/>
                <a:cs typeface="Times New Roman" pitchFamily="18" charset="0"/>
              </a:rPr>
              <a:t>Flask</a:t>
            </a:r>
            <a:endParaRPr lang="en-US" sz="1800" dirty="0">
              <a:latin typeface="Times New Roman" pitchFamily="18" charset="0"/>
              <a:cs typeface="Times New Roman" pitchFamily="18" charset="0"/>
            </a:endParaRPr>
          </a:p>
          <a:p>
            <a:pPr lvl="1" fontAlgn="base">
              <a:buFont typeface="Wingdings" pitchFamily="2" charset="2"/>
              <a:buChar char="v"/>
            </a:pPr>
            <a:r>
              <a:rPr lang="en-US" sz="1800" dirty="0" smtClean="0">
                <a:latin typeface="Times New Roman" pitchFamily="18" charset="0"/>
                <a:cs typeface="Times New Roman" pitchFamily="18" charset="0"/>
              </a:rPr>
              <a:t>Python</a:t>
            </a:r>
            <a:endParaRPr lang="en-US" sz="1800" dirty="0">
              <a:latin typeface="Times New Roman" pitchFamily="18" charset="0"/>
              <a:cs typeface="Times New Roman" pitchFamily="18" charset="0"/>
            </a:endParaRPr>
          </a:p>
          <a:p>
            <a:pPr lvl="1" fontAlgn="base">
              <a:buFont typeface="Wingdings" pitchFamily="2" charset="2"/>
              <a:buChar char="v"/>
            </a:pPr>
            <a:r>
              <a:rPr lang="en-US" sz="1800" dirty="0" smtClean="0">
                <a:latin typeface="Times New Roman" pitchFamily="18" charset="0"/>
                <a:cs typeface="Times New Roman" pitchFamily="18" charset="0"/>
              </a:rPr>
              <a:t>SQLite</a:t>
            </a:r>
            <a:endParaRPr lang="en-US" sz="1800" dirty="0">
              <a:latin typeface="Times New Roman" pitchFamily="18" charset="0"/>
              <a:cs typeface="Times New Roman" pitchFamily="18" charset="0"/>
            </a:endParaRPr>
          </a:p>
          <a:p>
            <a:pPr marL="457200" lvl="1" indent="0" fontAlgn="base">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3937" indent="-283937"/>
            <a:r>
              <a:rPr lang="en-US" sz="3600" b="1" dirty="0">
                <a:latin typeface="Times New Roman" pitchFamily="18" charset="0"/>
                <a:cs typeface="Times New Roman" pitchFamily="18" charset="0"/>
              </a:rPr>
              <a:t>Traditional Method of Test</a:t>
            </a:r>
          </a:p>
        </p:txBody>
      </p:sp>
      <p:sp>
        <p:nvSpPr>
          <p:cNvPr id="3" name="Content Placeholder 2"/>
          <p:cNvSpPr>
            <a:spLocks noGrp="1"/>
          </p:cNvSpPr>
          <p:nvPr>
            <p:ph idx="1"/>
          </p:nvPr>
        </p:nvSpPr>
        <p:spPr>
          <a:xfrm>
            <a:off x="914400" y="1428750"/>
            <a:ext cx="4091940" cy="3352800"/>
          </a:xfrm>
        </p:spPr>
        <p:txBody>
          <a:bodyPr>
            <a:noAutofit/>
          </a:bodyPr>
          <a:lstStyle/>
          <a:p>
            <a:pPr marL="0" indent="0" algn="just">
              <a:buNone/>
            </a:pPr>
            <a:r>
              <a:rPr lang="en-US" sz="2200" dirty="0">
                <a:latin typeface="Times New Roman" pitchFamily="18" charset="0"/>
                <a:cs typeface="Times New Roman" pitchFamily="18" charset="0"/>
              </a:rPr>
              <a:t>Pen-paper based exam the verification of answers and result processing.</a:t>
            </a:r>
          </a:p>
          <a:p>
            <a:pPr algn="just"/>
            <a:r>
              <a:rPr lang="en-US" sz="2200" dirty="0">
                <a:latin typeface="Times New Roman" pitchFamily="18" charset="0"/>
                <a:cs typeface="Times New Roman" pitchFamily="18" charset="0"/>
              </a:rPr>
              <a:t>Teacher sets question paper.</a:t>
            </a:r>
          </a:p>
          <a:p>
            <a:pPr algn="just"/>
            <a:r>
              <a:rPr lang="en-US" sz="2200" dirty="0">
                <a:latin typeface="Times New Roman" pitchFamily="18" charset="0"/>
                <a:cs typeface="Times New Roman" pitchFamily="18" charset="0"/>
              </a:rPr>
              <a:t>A physical Infrastructure for conducting examination.</a:t>
            </a:r>
          </a:p>
          <a:p>
            <a:pPr algn="just"/>
            <a:r>
              <a:rPr lang="en-US" sz="2200" dirty="0">
                <a:latin typeface="Times New Roman" pitchFamily="18" charset="0"/>
                <a:cs typeface="Times New Roman" pitchFamily="18" charset="0"/>
              </a:rPr>
              <a:t>The manual checking process.</a:t>
            </a:r>
          </a:p>
          <a:p>
            <a:pPr algn="just"/>
            <a:r>
              <a:rPr lang="en-US" sz="2200" dirty="0">
                <a:latin typeface="Times New Roman" pitchFamily="18" charset="0"/>
                <a:cs typeface="Times New Roman" pitchFamily="18" charset="0"/>
              </a:rPr>
              <a:t>The manual result formulation</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pic>
        <p:nvPicPr>
          <p:cNvPr id="6146" name="Picture 2" descr="G:\Images Ideas\exam.jpg"/>
          <p:cNvPicPr>
            <a:picLocks noChangeAspect="1" noChangeArrowheads="1"/>
          </p:cNvPicPr>
          <p:nvPr/>
        </p:nvPicPr>
        <p:blipFill rotWithShape="1">
          <a:blip r:embed="rId2">
            <a:extLst>
              <a:ext uri="{28A0092B-C50C-407E-A947-70E740481C1C}">
                <a14:useLocalDpi xmlns:a14="http://schemas.microsoft.com/office/drawing/2010/main" val="0"/>
              </a:ext>
            </a:extLst>
          </a:blip>
          <a:srcRect r="32228"/>
          <a:stretch/>
        </p:blipFill>
        <p:spPr bwMode="auto">
          <a:xfrm>
            <a:off x="5255898" y="1295402"/>
            <a:ext cx="3392805" cy="333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5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8" y="549105"/>
            <a:ext cx="6157664" cy="809775"/>
          </a:xfrm>
        </p:spPr>
        <p:txBody>
          <a:bodyPr>
            <a:noAutofit/>
          </a:bodyPr>
          <a:lstStyle/>
          <a:p>
            <a:pPr algn="l"/>
            <a:r>
              <a:rPr lang="en-US" sz="3600" b="1" dirty="0" smtClean="0">
                <a:latin typeface="Times New Roman" pitchFamily="18" charset="0"/>
                <a:cs typeface="Times New Roman" pitchFamily="18" charset="0"/>
              </a:rPr>
              <a:t>Other supporting languages or tools</a:t>
            </a: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2600" y="2634617"/>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066800" y="1747123"/>
            <a:ext cx="3048000" cy="3020981"/>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000" dirty="0" smtClean="0">
                <a:latin typeface="Times New Roman" pitchFamily="18" charset="0"/>
                <a:cs typeface="Times New Roman" pitchFamily="18" charset="0"/>
              </a:rPr>
              <a:t>NLTK</a:t>
            </a:r>
          </a:p>
          <a:p>
            <a:pPr fontAlgn="base"/>
            <a:r>
              <a:rPr lang="en-US" sz="2000" dirty="0" smtClean="0">
                <a:latin typeface="Times New Roman" pitchFamily="18" charset="0"/>
                <a:cs typeface="Times New Roman" pitchFamily="18" charset="0"/>
              </a:rPr>
              <a:t>Numpy</a:t>
            </a:r>
          </a:p>
          <a:p>
            <a:pPr fontAlgn="base"/>
            <a:r>
              <a:rPr lang="en-US" sz="2000" dirty="0" smtClean="0">
                <a:latin typeface="Times New Roman" pitchFamily="18" charset="0"/>
                <a:cs typeface="Times New Roman" pitchFamily="18" charset="0"/>
              </a:rPr>
              <a:t>Pandas</a:t>
            </a:r>
          </a:p>
          <a:p>
            <a:pPr fontAlgn="base"/>
            <a:r>
              <a:rPr lang="en-US" sz="2000" dirty="0" smtClean="0">
                <a:latin typeface="Times New Roman" pitchFamily="18" charset="0"/>
                <a:cs typeface="Times New Roman" pitchFamily="18" charset="0"/>
              </a:rPr>
              <a:t>Scikit – Learn</a:t>
            </a:r>
          </a:p>
          <a:p>
            <a:r>
              <a:rPr lang="en-US" sz="2000" dirty="0" smtClean="0">
                <a:latin typeface="Times New Roman" pitchFamily="18" charset="0"/>
                <a:cs typeface="Times New Roman" pitchFamily="18" charset="0"/>
              </a:rPr>
              <a:t>JSON</a:t>
            </a:r>
          </a:p>
          <a:p>
            <a:r>
              <a:rPr lang="en-US" sz="2000" dirty="0" smtClean="0">
                <a:latin typeface="Times New Roman" pitchFamily="18" charset="0"/>
                <a:cs typeface="Times New Roman" pitchFamily="18" charset="0"/>
              </a:rPr>
              <a:t>Jquery</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20</a:t>
            </a:fld>
            <a:endParaRPr lang="en-IN"/>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58259" y="1200150"/>
            <a:ext cx="5715000" cy="3170099"/>
          </a:xfrm>
          <a:prstGeom prst="rect">
            <a:avLst/>
          </a:prstGeom>
          <a:noFill/>
        </p:spPr>
        <p:txBody>
          <a:bodyPr wrap="square" rtlCol="0">
            <a:spAutoFit/>
          </a:bodyPr>
          <a:lstStyle/>
          <a:p>
            <a:r>
              <a:rPr lang="en-US" sz="2000" dirty="0" smtClean="0">
                <a:latin typeface="Times New Roman" pitchFamily="18" charset="0"/>
                <a:cs typeface="Times New Roman" pitchFamily="18" charset="0"/>
              </a:rPr>
              <a:t>Define : List of unwanted_character</a:t>
            </a:r>
          </a:p>
          <a:p>
            <a:r>
              <a:rPr lang="en-US" sz="2000" dirty="0" smtClean="0">
                <a:latin typeface="Times New Roman" pitchFamily="18" charset="0"/>
                <a:cs typeface="Times New Roman" pitchFamily="18" charset="0"/>
              </a:rPr>
              <a:t>Define : String_article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number_of_character in String Article</a:t>
            </a:r>
          </a:p>
          <a:p>
            <a:r>
              <a:rPr lang="en-US" sz="2000" dirty="0" smtClean="0">
                <a:latin typeface="Times New Roman" pitchFamily="18" charset="0"/>
                <a:cs typeface="Times New Roman" pitchFamily="18" charset="0"/>
              </a:rPr>
              <a:t>	If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]==“unwanted character”)</a:t>
            </a:r>
          </a:p>
          <a:p>
            <a:r>
              <a:rPr lang="en-US" sz="2000" dirty="0" smtClean="0">
                <a:latin typeface="Times New Roman" pitchFamily="18" charset="0"/>
                <a:cs typeface="Times New Roman" pitchFamily="18" charset="0"/>
              </a:rPr>
              <a:t>		Remove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End If</a:t>
            </a:r>
          </a:p>
          <a:p>
            <a:r>
              <a:rPr lang="en-US" sz="2000" dirty="0" smtClean="0">
                <a:latin typeface="Times New Roman" pitchFamily="18" charset="0"/>
                <a:cs typeface="Times New Roman" pitchFamily="18" charset="0"/>
              </a:rPr>
              <a:t>End For</a:t>
            </a:r>
          </a:p>
          <a:p>
            <a:r>
              <a:rPr lang="en-US" sz="2000" dirty="0" smtClean="0">
                <a:latin typeface="Times New Roman" pitchFamily="18" charset="0"/>
                <a:cs typeface="Times New Roman" pitchFamily="18" charset="0"/>
              </a:rPr>
              <a:t>String_split (String_article)</a:t>
            </a:r>
          </a:p>
          <a:p>
            <a:endParaRPr lang="en-US" sz="2000" dirty="0">
              <a:latin typeface="Times New Roman" pitchFamily="18" charset="0"/>
              <a:cs typeface="Times New Roman" pitchFamily="18" charset="0"/>
            </a:endParaRPr>
          </a:p>
        </p:txBody>
      </p:sp>
      <p:sp>
        <p:nvSpPr>
          <p:cNvPr id="8" name="TextBox 7"/>
          <p:cNvSpPr txBox="1"/>
          <p:nvPr/>
        </p:nvSpPr>
        <p:spPr>
          <a:xfrm>
            <a:off x="609600" y="268085"/>
            <a:ext cx="554510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Pseudocode of tokenization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4123932"/>
            <a:ext cx="5561936" cy="65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Pseudocode of Keyword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23950"/>
            <a:ext cx="6477000" cy="3733795"/>
          </a:xfrm>
        </p:spPr>
        <p:txBody>
          <a:bodyPr>
            <a:noAutofit/>
          </a:bodyPr>
          <a:lstStyle/>
          <a:p>
            <a:pPr>
              <a:buNone/>
            </a:pPr>
            <a:r>
              <a:rPr lang="en-US" sz="1400" dirty="0" smtClean="0">
                <a:latin typeface="Times New Roman" pitchFamily="18" charset="0"/>
                <a:cs typeface="Times New Roman" pitchFamily="18" charset="0"/>
              </a:rPr>
              <a:t>sort sentences by weignt</a:t>
            </a:r>
          </a:p>
          <a:p>
            <a:pPr>
              <a:buNone/>
            </a:pPr>
            <a:r>
              <a:rPr lang="en-US" sz="1400" dirty="0" smtClean="0">
                <a:latin typeface="Times New Roman" pitchFamily="18" charset="0"/>
                <a:cs typeface="Times New Roman" pitchFamily="18" charset="0"/>
              </a:rPr>
              <a:t>while (desiredSumLength is not met and there are unused sentences)</a:t>
            </a:r>
          </a:p>
          <a:p>
            <a:pPr>
              <a:buNone/>
            </a:pPr>
            <a:r>
              <a:rPr lang="en-US" sz="1400" dirty="0" smtClean="0">
                <a:latin typeface="Times New Roman" pitchFamily="18" charset="0"/>
                <a:cs typeface="Times New Roman" pitchFamily="18" charset="0"/>
              </a:rPr>
              <a:t>	for (all sentences x )</a:t>
            </a:r>
          </a:p>
          <a:p>
            <a:pPr>
              <a:buNone/>
            </a:pPr>
            <a:r>
              <a:rPr lang="en-US" sz="1400" dirty="0" smtClean="0">
                <a:latin typeface="Times New Roman" pitchFamily="18" charset="0"/>
                <a:cs typeface="Times New Roman" pitchFamily="18" charset="0"/>
              </a:rPr>
              <a:t>		if (sentence x not already in summary)</a:t>
            </a:r>
          </a:p>
          <a:p>
            <a:pPr>
              <a:buNone/>
            </a:pPr>
            <a:r>
              <a:rPr lang="en-US" sz="1400" dirty="0" smtClean="0">
                <a:latin typeface="Times New Roman" pitchFamily="18" charset="0"/>
                <a:cs typeface="Times New Roman" pitchFamily="18" charset="0"/>
              </a:rPr>
              <a:t>			if (segment of sentece x has the lowest or equally low use)</a:t>
            </a:r>
          </a:p>
          <a:p>
            <a:pPr>
              <a:buNone/>
            </a:pPr>
            <a:r>
              <a:rPr lang="en-US" sz="1400" dirty="0" smtClean="0">
                <a:latin typeface="Times New Roman" pitchFamily="18" charset="0"/>
                <a:cs typeface="Times New Roman" pitchFamily="18" charset="0"/>
              </a:rPr>
              <a:t>				set sum_sentence = x</a:t>
            </a:r>
          </a:p>
          <a:p>
            <a:pPr>
              <a:buNone/>
            </a:pPr>
            <a:r>
              <a:rPr lang="en-US" sz="1400" dirty="0" smtClean="0">
                <a:latin typeface="Times New Roman" pitchFamily="18" charset="0"/>
                <a:cs typeface="Times New Roman" pitchFamily="18" charset="0"/>
              </a:rPr>
              <a:t>				break out of for loop</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for</a:t>
            </a:r>
          </a:p>
          <a:p>
            <a:pPr>
              <a:buNone/>
            </a:pPr>
            <a:r>
              <a:rPr lang="en-US" sz="1400" dirty="0" smtClean="0">
                <a:latin typeface="Times New Roman" pitchFamily="18" charset="0"/>
                <a:cs typeface="Times New Roman" pitchFamily="18" charset="0"/>
              </a:rPr>
              <a:t>	add sum_sentence to the summary</a:t>
            </a:r>
          </a:p>
          <a:p>
            <a:pPr>
              <a:buNone/>
            </a:pPr>
            <a:r>
              <a:rPr lang="en-US" sz="1400" dirty="0" smtClean="0">
                <a:latin typeface="Times New Roman" pitchFamily="18" charset="0"/>
                <a:cs typeface="Times New Roman" pitchFamily="18" charset="0"/>
              </a:rPr>
              <a:t>	record sum_sentence as having been used</a:t>
            </a:r>
          </a:p>
          <a:p>
            <a:pPr>
              <a:buNone/>
            </a:pPr>
            <a:r>
              <a:rPr lang="en-US" sz="1400" dirty="0" smtClean="0">
                <a:latin typeface="Times New Roman" pitchFamily="18" charset="0"/>
                <a:cs typeface="Times New Roman" pitchFamily="18" charset="0"/>
              </a:rPr>
              <a:t>	increment sum_sentence's segment use</a:t>
            </a:r>
          </a:p>
          <a:p>
            <a:pPr>
              <a:buNone/>
            </a:pPr>
            <a:r>
              <a:rPr lang="en-US" sz="1400" dirty="0" smtClean="0">
                <a:latin typeface="Times New Roman" pitchFamily="18" charset="0"/>
                <a:cs typeface="Times New Roman" pitchFamily="18" charset="0"/>
              </a:rPr>
              <a:t>	increment currentSumLength</a:t>
            </a:r>
          </a:p>
          <a:p>
            <a:pPr>
              <a:buNone/>
            </a:pPr>
            <a:r>
              <a:rPr lang="en-US" sz="1400" dirty="0" smtClean="0">
                <a:latin typeface="Times New Roman" pitchFamily="18" charset="0"/>
                <a:cs typeface="Times New Roman" pitchFamily="18" charset="0"/>
              </a:rPr>
              <a:t>end while</a:t>
            </a:r>
          </a:p>
          <a:p>
            <a:pPr>
              <a:buNone/>
            </a:pPr>
            <a:endParaRPr lang="en-US" sz="14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0" y="3257550"/>
            <a:ext cx="3695264" cy="14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62000" y="1200150"/>
            <a:ext cx="5181600" cy="1754326"/>
          </a:xfrm>
          <a:prstGeom prst="rect">
            <a:avLst/>
          </a:prstGeom>
          <a:noFill/>
        </p:spPr>
        <p:txBody>
          <a:bodyPr wrap="square" rtlCol="0">
            <a:spAutoFit/>
          </a:bodyPr>
          <a:lstStyle/>
          <a:p>
            <a:r>
              <a:rPr lang="en-US" dirty="0">
                <a:latin typeface="Times New Roman" pitchFamily="18" charset="0"/>
                <a:cs typeface="Times New Roman" pitchFamily="18" charset="0"/>
              </a:rPr>
              <a:t>Algorithm Noun&lt;n&gt;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each word in the list n &gt;= </a:t>
            </a:r>
            <a:r>
              <a:rPr lang="en-US" dirty="0" smtClean="0">
                <a:latin typeface="Times New Roman" pitchFamily="18" charset="0"/>
                <a:cs typeface="Times New Roman" pitchFamily="18" charset="0"/>
              </a:rPr>
              <a:t>1do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word=noun then mark it up with &lt;n&gt;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else </a:t>
            </a:r>
            <a:r>
              <a:rPr lang="en-US" dirty="0">
                <a:latin typeface="Times New Roman" pitchFamily="18" charset="0"/>
                <a:cs typeface="Times New Roman" pitchFamily="18" charset="0"/>
              </a:rPr>
              <a:t>mark it up with &lt;a&gt;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 </a:t>
            </a:r>
            <a:r>
              <a:rPr lang="en-US" dirty="0">
                <a:latin typeface="Times New Roman" pitchFamily="18" charset="0"/>
                <a:cs typeface="Times New Roman" pitchFamily="18" charset="0"/>
              </a:rPr>
              <a:t>&lt;n&gt;</a:t>
            </a:r>
          </a:p>
          <a:p>
            <a:endParaRPr lang="en-US" dirty="0">
              <a:latin typeface="Times New Roman" pitchFamily="18" charset="0"/>
              <a:cs typeface="Times New Roman" pitchFamily="18" charset="0"/>
            </a:endParaRPr>
          </a:p>
        </p:txBody>
      </p:sp>
      <p:sp>
        <p:nvSpPr>
          <p:cNvPr id="15" name="TextBox 14"/>
          <p:cNvSpPr txBox="1"/>
          <p:nvPr/>
        </p:nvSpPr>
        <p:spPr>
          <a:xfrm>
            <a:off x="457200" y="414883"/>
            <a:ext cx="455765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Part of speech tagging</a:t>
            </a:r>
            <a:endParaRPr lang="en-US" sz="3600" b="1" dirty="0">
              <a:latin typeface="Times New Roman" pitchFamily="18" charset="0"/>
              <a:cs typeface="Times New Roman" pitchFamily="18" charset="0"/>
            </a:endParaRPr>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857" y="2861734"/>
            <a:ext cx="3096344" cy="183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714750"/>
            <a:ext cx="2786608" cy="109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4" cstate="print"/>
          <a:srcRect/>
          <a:stretch>
            <a:fillRect/>
          </a:stretch>
        </p:blipFill>
        <p:spPr bwMode="auto">
          <a:xfrm>
            <a:off x="6096003" y="171450"/>
            <a:ext cx="2505075" cy="3200400"/>
          </a:xfrm>
          <a:prstGeom prst="rect">
            <a:avLst/>
          </a:prstGeom>
          <a:noFill/>
          <a:ln w="9525">
            <a:noFill/>
            <a:miter lim="800000"/>
            <a:headEnd/>
            <a:tailEnd/>
          </a:ln>
        </p:spPr>
      </p:pic>
    </p:spTree>
    <p:extLst>
      <p:ext uri="{BB962C8B-B14F-4D97-AF65-F5344CB8AC3E}">
        <p14:creationId xmlns:p14="http://schemas.microsoft.com/office/powerpoint/2010/main" val="1466050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aphicFrame>
        <p:nvGraphicFramePr>
          <p:cNvPr id="458" name="Google Shape;458;p58"/>
          <p:cNvGraphicFramePr/>
          <p:nvPr>
            <p:extLst>
              <p:ext uri="{D42A27DB-BD31-4B8C-83A1-F6EECF244321}">
                <p14:modId xmlns:p14="http://schemas.microsoft.com/office/powerpoint/2010/main" val="3662504169"/>
              </p:ext>
            </p:extLst>
          </p:nvPr>
        </p:nvGraphicFramePr>
        <p:xfrm>
          <a:off x="1001325" y="1200150"/>
          <a:ext cx="7239000" cy="2606975"/>
        </p:xfrm>
        <a:graphic>
          <a:graphicData uri="http://schemas.openxmlformats.org/drawingml/2006/table">
            <a:tbl>
              <a:tblPr>
                <a:noFill/>
              </a:tblPr>
              <a:tblGrid>
                <a:gridCol w="2065450">
                  <a:extLst>
                    <a:ext uri="{9D8B030D-6E8A-4147-A177-3AD203B41FA5}">
                      <a16:colId xmlns="" xmlns:a16="http://schemas.microsoft.com/office/drawing/2014/main" val="20000"/>
                    </a:ext>
                  </a:extLst>
                </a:gridCol>
                <a:gridCol w="5173550">
                  <a:extLst>
                    <a:ext uri="{9D8B030D-6E8A-4147-A177-3AD203B41FA5}">
                      <a16:colId xmlns="" xmlns:a16="http://schemas.microsoft.com/office/drawing/2014/main" val="20001"/>
                    </a:ext>
                  </a:extLst>
                </a:gridCol>
              </a:tblGrid>
              <a:tr h="61719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User Interface 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Is the module user directly interacts with.</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0"/>
                  </a:ext>
                </a:extLst>
              </a:tr>
              <a:tr h="142872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NLP Module</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1588" lvl="1" indent="0">
                        <a:buFont typeface="Arial" pitchFamily="34" charset="0"/>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This module is acting</a:t>
                      </a:r>
                      <a:r>
                        <a:rPr lang="en" sz="1400"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as backbone for project. Keyword extraction is done using various processes like t</a:t>
                      </a:r>
                      <a:r>
                        <a:rPr lang="en-IN" sz="1400" dirty="0" smtClean="0">
                          <a:latin typeface="Times New Roman" pitchFamily="18" charset="0"/>
                          <a:cs typeface="Times New Roman" pitchFamily="18" charset="0"/>
                        </a:rPr>
                        <a:t>okenization ,</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morphology , part of speech tagging , distributional similarity</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chunking </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name entity recognition.</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1"/>
                  </a:ext>
                </a:extLst>
              </a:tr>
              <a:tr h="56106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Database</a:t>
                      </a:r>
                      <a:r>
                        <a:rPr lang="en" sz="1400" b="1"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t>
                      </a: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All students records will be saved in database.</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2"/>
                  </a:ext>
                </a:extLst>
              </a:tr>
            </a:tbl>
          </a:graphicData>
        </a:graphic>
      </p:graphicFrame>
      <p:sp>
        <p:nvSpPr>
          <p:cNvPr id="459" name="Google Shape;459;p58"/>
          <p:cNvSpPr txBox="1"/>
          <p:nvPr/>
        </p:nvSpPr>
        <p:spPr>
          <a:xfrm>
            <a:off x="457200" y="343841"/>
            <a:ext cx="63261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600" b="1" i="0" u="none" strike="noStrike" cap="none" dirty="0" smtClean="0">
                <a:solidFill>
                  <a:schemeClr val="tx1"/>
                </a:solidFill>
                <a:latin typeface="Times New Roman" panose="02020603050405020304" pitchFamily="18" charset="0"/>
                <a:ea typeface="Lato"/>
                <a:cs typeface="Times New Roman" panose="02020603050405020304" pitchFamily="18" charset="0"/>
                <a:sym typeface="Lato"/>
              </a:rPr>
              <a:t>Results and Discussions</a:t>
            </a:r>
            <a:endParaRPr sz="40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15362" name="Picture 2" descr="Avoiding common confusions with modules in Angular - Angular inDepth">
            <a:extLst>
              <a:ext uri="{FF2B5EF4-FFF2-40B4-BE49-F238E27FC236}">
                <a16:creationId xmlns="" xmlns:a16="http://schemas.microsoft.com/office/drawing/2014/main" id="{15C805BE-E44F-4911-91E7-3268E2E5FC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1" y="3873687"/>
            <a:ext cx="2007800" cy="126981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tlas - Modules">
            <a:extLst>
              <a:ext uri="{FF2B5EF4-FFF2-40B4-BE49-F238E27FC236}">
                <a16:creationId xmlns="" xmlns:a16="http://schemas.microsoft.com/office/drawing/2014/main" id="{7327A783-0DFD-4B38-A0A2-193FB25A49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4026675"/>
            <a:ext cx="1523997" cy="96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wipe(down)">
                                      <p:cBhvr>
                                        <p:cTn id="11" dur="500"/>
                                        <p:tgtEl>
                                          <p:spTgt spid="458"/>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par>
                                <p:cTn id="16" presetID="6" presetClass="entr" presetSubtype="16" fill="hold" nodeType="with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circle(in)">
                                      <p:cBhvr>
                                        <p:cTn id="18"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3779"/>
            <a:ext cx="4781550" cy="966371"/>
          </a:xfrm>
        </p:spPr>
        <p:txBody>
          <a:bodyPr>
            <a:normAutofit/>
          </a:bodyPr>
          <a:lstStyle/>
          <a:p>
            <a:pPr marL="571500" indent="-571500">
              <a:buFont typeface="Arial" pitchFamily="34" charset="0"/>
              <a:buChar char="•"/>
            </a:pPr>
            <a:r>
              <a:rPr lang="en-US" sz="3600" b="1" dirty="0" smtClean="0">
                <a:latin typeface="Times New Roman" pitchFamily="18" charset="0"/>
                <a:cs typeface="Times New Roman" pitchFamily="18" charset="0"/>
              </a:rPr>
              <a:t>User Login Portal</a:t>
            </a:r>
            <a:endParaRPr lang="en-US" sz="3600" b="1"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89491DAA-8C43-4B77-AA4D-90EC62B9041F}"/>
              </a:ext>
            </a:extLst>
          </p:cNvPr>
          <p:cNvPicPr>
            <a:picLocks noChangeAspect="1"/>
          </p:cNvPicPr>
          <p:nvPr/>
        </p:nvPicPr>
        <p:blipFill>
          <a:blip r:embed="rId2"/>
          <a:stretch>
            <a:fillRect/>
          </a:stretch>
        </p:blipFill>
        <p:spPr>
          <a:xfrm>
            <a:off x="5983835" y="730865"/>
            <a:ext cx="2982037" cy="1863773"/>
          </a:xfrm>
          <a:prstGeom prst="rect">
            <a:avLst/>
          </a:prstGeom>
        </p:spPr>
      </p:pic>
      <p:pic>
        <p:nvPicPr>
          <p:cNvPr id="8" name="Picture 3" descr="G:\MINOR\512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915" y="2817036"/>
            <a:ext cx="910246" cy="9102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MINOR\CS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565" y="2790490"/>
            <a:ext cx="1499172" cy="9369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G:\Images Ideas\b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3835" y="3727281"/>
            <a:ext cx="2516813" cy="153495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G:\Images Ideas\159-1595977_flask-python-logo-hd-png-downloa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6802" y="3754210"/>
            <a:ext cx="1030518" cy="13720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959" y="1368217"/>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4472" y="1368214"/>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0267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6" name="TextBox 5"/>
          <p:cNvSpPr txBox="1"/>
          <p:nvPr/>
        </p:nvSpPr>
        <p:spPr>
          <a:xfrm>
            <a:off x="1056956" y="2455946"/>
            <a:ext cx="1130177" cy="284691"/>
          </a:xfrm>
          <a:prstGeom prst="rect">
            <a:avLst/>
          </a:prstGeom>
          <a:noFill/>
        </p:spPr>
        <p:txBody>
          <a:bodyPr wrap="square" lIns="68291" tIns="34289" rIns="68291" bIns="34289" rtlCol="0">
            <a:spAutoFit/>
          </a:bodyPr>
          <a:lstStyle/>
          <a:p>
            <a:pPr defTabSz="682519"/>
            <a:r>
              <a:rPr lang="en-US" sz="1400" dirty="0">
                <a:solidFill>
                  <a:prstClr val="black"/>
                </a:solidFill>
              </a:rPr>
              <a:t>Teacher Login</a:t>
            </a:r>
          </a:p>
        </p:txBody>
      </p:sp>
      <p:sp>
        <p:nvSpPr>
          <p:cNvPr id="16" name="TextBox 15"/>
          <p:cNvSpPr txBox="1"/>
          <p:nvPr/>
        </p:nvSpPr>
        <p:spPr>
          <a:xfrm>
            <a:off x="3562361" y="2455945"/>
            <a:ext cx="1130177" cy="507830"/>
          </a:xfrm>
          <a:prstGeom prst="rect">
            <a:avLst/>
          </a:prstGeom>
          <a:noFill/>
        </p:spPr>
        <p:txBody>
          <a:bodyPr wrap="square" lIns="68291" tIns="34289" rIns="68291" bIns="34289" rtlCol="0">
            <a:spAutoFit/>
          </a:bodyPr>
          <a:lstStyle/>
          <a:p>
            <a:pPr defTabSz="682519"/>
            <a:r>
              <a:rPr lang="en-US" sz="1400" dirty="0">
                <a:solidFill>
                  <a:prstClr val="black"/>
                </a:solidFill>
              </a:rPr>
              <a:t>Student Login</a:t>
            </a:r>
          </a:p>
        </p:txBody>
      </p:sp>
      <p:sp>
        <p:nvSpPr>
          <p:cNvPr id="10" name="TextBox 9"/>
          <p:cNvSpPr txBox="1"/>
          <p:nvPr/>
        </p:nvSpPr>
        <p:spPr>
          <a:xfrm>
            <a:off x="108362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Provides Raw data</a:t>
            </a:r>
          </a:p>
        </p:txBody>
      </p:sp>
      <p:cxnSp>
        <p:nvCxnSpPr>
          <p:cNvPr id="12" name="Straight Arrow Connector 11"/>
          <p:cNvCxnSpPr/>
          <p:nvPr/>
        </p:nvCxnSpPr>
        <p:spPr>
          <a:xfrm>
            <a:off x="1621852" y="2790299"/>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64013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21" name="TextBox 20"/>
          <p:cNvSpPr txBox="1"/>
          <p:nvPr/>
        </p:nvSpPr>
        <p:spPr>
          <a:xfrm>
            <a:off x="362108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Attempt</a:t>
            </a:r>
          </a:p>
          <a:p>
            <a:pPr algn="ctr" defTabSz="682519"/>
            <a:r>
              <a:rPr lang="en-US" sz="1400" dirty="0">
                <a:solidFill>
                  <a:prstClr val="black"/>
                </a:solidFill>
              </a:rPr>
              <a:t>Exam</a:t>
            </a:r>
          </a:p>
        </p:txBody>
      </p:sp>
      <p:cxnSp>
        <p:nvCxnSpPr>
          <p:cNvPr id="23" name="Straight Arrow Connector 22"/>
          <p:cNvCxnSpPr/>
          <p:nvPr/>
        </p:nvCxnSpPr>
        <p:spPr>
          <a:xfrm>
            <a:off x="4127256" y="2732945"/>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14500"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679087"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79220" y="4162511"/>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sp>
        <p:nvSpPr>
          <p:cNvPr id="30" name="TextBox 29"/>
          <p:cNvSpPr txBox="1"/>
          <p:nvPr/>
        </p:nvSpPr>
        <p:spPr>
          <a:xfrm>
            <a:off x="3910347" y="4206890"/>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pic>
        <p:nvPicPr>
          <p:cNvPr id="9223" name="Picture 7" descr="G:\Images Ideas\140-1408791_backend-icon-p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9525" y="3807866"/>
            <a:ext cx="1301368" cy="132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14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87" y="248144"/>
            <a:ext cx="7886700" cy="994172"/>
          </a:xfrm>
        </p:spPr>
        <p:txBody>
          <a:bodyPr>
            <a:normAutofit/>
          </a:bodyPr>
          <a:lstStyle/>
          <a:p>
            <a:pPr marL="571500" indent="-571500">
              <a:buFont typeface="Arial" pitchFamily="34" charset="0"/>
              <a:buChar char="•"/>
            </a:pPr>
            <a:r>
              <a:rPr lang="en-US" sz="3600" b="1" dirty="0">
                <a:latin typeface="Times New Roman" pitchFamily="18" charset="0"/>
                <a:cs typeface="Times New Roman" pitchFamily="18" charset="0"/>
              </a:rPr>
              <a:t>Maintaining Student Record</a:t>
            </a:r>
          </a:p>
        </p:txBody>
      </p:sp>
      <p:pic>
        <p:nvPicPr>
          <p:cNvPr id="6"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1219033"/>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3453753"/>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23838" y="2306765"/>
            <a:ext cx="1130177" cy="284691"/>
          </a:xfrm>
          <a:prstGeom prst="rect">
            <a:avLst/>
          </a:prstGeom>
          <a:noFill/>
        </p:spPr>
        <p:txBody>
          <a:bodyPr wrap="square" lIns="68324" tIns="34289" rIns="68324" bIns="34289" rtlCol="0">
            <a:spAutoFit/>
          </a:bodyPr>
          <a:lstStyle/>
          <a:p>
            <a:pPr defTabSz="682893"/>
            <a:r>
              <a:rPr lang="en-US" sz="1400" dirty="0">
                <a:solidFill>
                  <a:prstClr val="black"/>
                </a:solidFill>
              </a:rPr>
              <a:t>Teacher Login</a:t>
            </a:r>
          </a:p>
        </p:txBody>
      </p:sp>
      <p:sp>
        <p:nvSpPr>
          <p:cNvPr id="9" name="TextBox 8"/>
          <p:cNvSpPr txBox="1"/>
          <p:nvPr/>
        </p:nvSpPr>
        <p:spPr>
          <a:xfrm>
            <a:off x="6760730" y="4541485"/>
            <a:ext cx="1130177" cy="507830"/>
          </a:xfrm>
          <a:prstGeom prst="rect">
            <a:avLst/>
          </a:prstGeom>
          <a:noFill/>
        </p:spPr>
        <p:txBody>
          <a:bodyPr wrap="square" lIns="68324" tIns="34289" rIns="68324" bIns="34289" rtlCol="0">
            <a:spAutoFit/>
          </a:bodyPr>
          <a:lstStyle/>
          <a:p>
            <a:pPr defTabSz="682893"/>
            <a:r>
              <a:rPr lang="en-US" sz="1400" dirty="0">
                <a:solidFill>
                  <a:prstClr val="black"/>
                </a:solidFill>
              </a:rPr>
              <a:t>Student Login</a:t>
            </a:r>
          </a:p>
        </p:txBody>
      </p:sp>
      <p:pic>
        <p:nvPicPr>
          <p:cNvPr id="12" name="Picture 3" descr="G:\Images Ideas\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26" y="2017581"/>
            <a:ext cx="1501379" cy="15013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3302" y="3453754"/>
            <a:ext cx="1670227" cy="507830"/>
          </a:xfrm>
          <a:prstGeom prst="rect">
            <a:avLst/>
          </a:prstGeom>
          <a:noFill/>
        </p:spPr>
        <p:txBody>
          <a:bodyPr wrap="square" lIns="68324" tIns="34289" rIns="68324" bIns="34289" rtlCol="0">
            <a:spAutoFit/>
          </a:bodyPr>
          <a:lstStyle/>
          <a:p>
            <a:pPr algn="ctr" defTabSz="682893"/>
            <a:r>
              <a:rPr lang="en-US" sz="1400" dirty="0">
                <a:solidFill>
                  <a:prstClr val="black"/>
                </a:solidFill>
              </a:rPr>
              <a:t>Student Evaluated Result</a:t>
            </a:r>
          </a:p>
        </p:txBody>
      </p:sp>
      <p:pic>
        <p:nvPicPr>
          <p:cNvPr id="14" name="Picture 8" descr="G:\Images Ideas\18085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608" y="1405492"/>
            <a:ext cx="953984" cy="9539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G:\Images Ideas\99-991615_mark-sheet-generation-exam-result-icon-p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610" y="3696129"/>
            <a:ext cx="1032106" cy="1032106"/>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G:\Images Ideas\sq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3723" y="2130418"/>
            <a:ext cx="1825735" cy="181570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2099106" y="2459520"/>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V="1">
            <a:off x="2099106" y="3025894"/>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987112" y="3695872"/>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08884" y="2018543"/>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059752" y="3610084"/>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981379" y="1932755"/>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7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239000" cy="2647950"/>
          </a:xfrm>
        </p:spPr>
        <p:txBody>
          <a:bodyPr>
            <a:normAutofit/>
          </a:bodyPr>
          <a:lstStyle/>
          <a:p>
            <a:pPr algn="just"/>
            <a:r>
              <a:rPr lang="en-US" sz="1500" dirty="0">
                <a:solidFill>
                  <a:schemeClr val="tx1"/>
                </a:solidFill>
                <a:latin typeface="Times New Roman" pitchFamily="18" charset="0"/>
                <a:cs typeface="Times New Roman" pitchFamily="18" charset="0"/>
              </a:rPr>
              <a:t>Our project is only a humble venture to satisfy the needs of educational institutes to manage their Test-taking task conveniently. Several user-friendly coding has also been adopted. This package shall prove to be a powerful package in satisfying all the requirements of the educational institutes. The manual question generation takes much time and labor. Therefore, automatic question generation from learning resources is the primary task of an automated assessment system. </a:t>
            </a:r>
            <a:endParaRPr lang="en-US" sz="1500" dirty="0" smtClean="0">
              <a:solidFill>
                <a:schemeClr val="tx1"/>
              </a:solidFill>
              <a:latin typeface="Times New Roman" pitchFamily="18" charset="0"/>
              <a:cs typeface="Times New Roman" pitchFamily="18" charset="0"/>
            </a:endParaRPr>
          </a:p>
          <a:p>
            <a:pPr algn="just"/>
            <a:r>
              <a:rPr lang="en-US" sz="1500" dirty="0" smtClean="0">
                <a:solidFill>
                  <a:schemeClr val="tx1"/>
                </a:solidFill>
                <a:latin typeface="Times New Roman" pitchFamily="18" charset="0"/>
                <a:cs typeface="Times New Roman" pitchFamily="18" charset="0"/>
              </a:rPr>
              <a:t>This </a:t>
            </a:r>
            <a:r>
              <a:rPr lang="en-US" sz="1500" dirty="0">
                <a:solidFill>
                  <a:schemeClr val="tx1"/>
                </a:solidFill>
                <a:latin typeface="Times New Roman" pitchFamily="18" charset="0"/>
                <a:cs typeface="Times New Roman" pitchFamily="18" charset="0"/>
              </a:rPr>
              <a:t>project presents a survey of automatic question generation and assessment strategies from textual learning resources. The purpose of this project is to summarize the state-of-the-art techniques for generating questions and evaluating their answers automatically.</a:t>
            </a:r>
          </a:p>
        </p:txBody>
      </p:sp>
    </p:spTree>
    <p:extLst>
      <p:ext uri="{BB962C8B-B14F-4D97-AF65-F5344CB8AC3E}">
        <p14:creationId xmlns:p14="http://schemas.microsoft.com/office/powerpoint/2010/main" val="1537130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3962400" cy="933435"/>
          </a:xfrm>
        </p:spPr>
        <p:txBody>
          <a:bodyPr>
            <a:normAutofit/>
          </a:bodyPr>
          <a:lstStyle/>
          <a:p>
            <a:pPr algn="l"/>
            <a:r>
              <a:rPr lang="en-IN" sz="3600" b="1" dirty="0">
                <a:latin typeface="Times New Roman" pitchFamily="18" charset="0"/>
                <a:cs typeface="Times New Roman" pitchFamily="18" charset="0"/>
              </a:rPr>
              <a:t>Future Scope</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371600"/>
            <a:ext cx="7391400" cy="3409950"/>
          </a:xfrm>
        </p:spPr>
        <p:txBody>
          <a:bodyPr>
            <a:noAutofit/>
          </a:bodyPr>
          <a:lstStyle/>
          <a:p>
            <a:pPr algn="just"/>
            <a:r>
              <a:rPr lang="en-US" sz="1500" dirty="0">
                <a:solidFill>
                  <a:schemeClr val="tx1"/>
                </a:solidFill>
                <a:latin typeface="Times New Roman" pitchFamily="18" charset="0"/>
                <a:cs typeface="Times New Roman" pitchFamily="18" charset="0"/>
              </a:rPr>
              <a:t>Nowadays the fastest developing field in NLP is one of the quickest developing fields from recent years. By the evolution of the period, its significance will increase day by day because online data is present in an enormous amount due to digitalization. Extracting useful information from text has a long way to go. By developing the benefit of connecting content mining to other fields such as machine learning, perception, normal dialect preparing, it could be conceivable to sketch more effective and helpful content mining </a:t>
            </a:r>
            <a:r>
              <a:rPr lang="en-US" sz="1500" dirty="0" smtClean="0">
                <a:solidFill>
                  <a:schemeClr val="tx1"/>
                </a:solidFill>
                <a:latin typeface="Times New Roman" pitchFamily="18" charset="0"/>
                <a:cs typeface="Times New Roman" pitchFamily="18" charset="0"/>
              </a:rPr>
              <a:t>frameworks. Few advancements that can be added are:</a:t>
            </a: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Difficulty </a:t>
            </a:r>
            <a:r>
              <a:rPr lang="en-US" sz="1500" dirty="0">
                <a:solidFill>
                  <a:schemeClr val="tx1"/>
                </a:solidFill>
                <a:latin typeface="Times New Roman" pitchFamily="18" charset="0"/>
                <a:cs typeface="Times New Roman" pitchFamily="18" charset="0"/>
              </a:rPr>
              <a:t>level of the question can be improved in the advance version of this project in future.</a:t>
            </a:r>
          </a:p>
          <a:p>
            <a:pPr marL="285750" indent="-285750" algn="just">
              <a:buFont typeface="Arial" pitchFamily="34" charset="0"/>
              <a:buChar char="•"/>
            </a:pPr>
            <a:r>
              <a:rPr lang="en-US" sz="1500" dirty="0">
                <a:solidFill>
                  <a:schemeClr val="tx1"/>
                </a:solidFill>
                <a:latin typeface="Times New Roman" pitchFamily="18" charset="0"/>
                <a:cs typeface="Times New Roman" pitchFamily="18" charset="0"/>
              </a:rPr>
              <a:t>User interface can be </a:t>
            </a:r>
            <a:r>
              <a:rPr lang="en-US" sz="1500" dirty="0" smtClean="0">
                <a:solidFill>
                  <a:schemeClr val="tx1"/>
                </a:solidFill>
                <a:latin typeface="Times New Roman" pitchFamily="18" charset="0"/>
                <a:cs typeface="Times New Roman" pitchFamily="18" charset="0"/>
              </a:rPr>
              <a:t>enhanced. </a:t>
            </a:r>
            <a:endParaRPr lang="en-US" sz="15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Grammatically </a:t>
            </a:r>
            <a:r>
              <a:rPr lang="en-US" sz="1500" dirty="0">
                <a:solidFill>
                  <a:schemeClr val="tx1"/>
                </a:solidFill>
                <a:latin typeface="Times New Roman" pitchFamily="18" charset="0"/>
                <a:cs typeface="Times New Roman" pitchFamily="18" charset="0"/>
              </a:rPr>
              <a:t>errors can be </a:t>
            </a:r>
            <a:r>
              <a:rPr lang="en-US" sz="1500" dirty="0" smtClean="0">
                <a:solidFill>
                  <a:schemeClr val="tx1"/>
                </a:solidFill>
                <a:latin typeface="Times New Roman" pitchFamily="18" charset="0"/>
                <a:cs typeface="Times New Roman" pitchFamily="18" charset="0"/>
              </a:rPr>
              <a:t>improved.</a:t>
            </a:r>
            <a:endParaRPr lang="en-US" sz="1500" dirty="0">
              <a:solidFill>
                <a:schemeClr val="tx1"/>
              </a:solidFill>
              <a:latin typeface="Times New Roman" pitchFamily="18" charset="0"/>
              <a:cs typeface="Times New Roman" pitchFamily="18" charset="0"/>
            </a:endParaRPr>
          </a:p>
          <a:p>
            <a:pPr algn="just"/>
            <a:endParaRPr lang="en-US"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41255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467600" cy="3276600"/>
          </a:xfrm>
        </p:spPr>
        <p:txBody>
          <a:bodyPr>
            <a:normAutofit lnSpcReduction="10000"/>
          </a:bodyPr>
          <a:lstStyle/>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Indrashis</a:t>
            </a:r>
            <a:r>
              <a:rPr lang="en-US" sz="1500" dirty="0" smtClean="0">
                <a:solidFill>
                  <a:prstClr val="black"/>
                </a:solidFill>
                <a:latin typeface="Times New Roman" pitchFamily="18" charset="0"/>
                <a:cs typeface="Times New Roman" pitchFamily="18" charset="0"/>
              </a:rPr>
              <a:t> </a:t>
            </a:r>
            <a:r>
              <a:rPr lang="en-US" sz="1500" dirty="0">
                <a:solidFill>
                  <a:prstClr val="black"/>
                </a:solidFill>
                <a:latin typeface="Times New Roman" pitchFamily="18" charset="0"/>
                <a:cs typeface="Times New Roman" pitchFamily="18" charset="0"/>
              </a:rPr>
              <a:t>Das, Bharat Sharma, </a:t>
            </a:r>
            <a:r>
              <a:rPr lang="en-US" sz="1500" dirty="0" err="1">
                <a:solidFill>
                  <a:prstClr val="black"/>
                </a:solidFill>
                <a:latin typeface="Times New Roman" pitchFamily="18" charset="0"/>
                <a:cs typeface="Times New Roman" pitchFamily="18" charset="0"/>
              </a:rPr>
              <a:t>Manjusha</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Pandey</a:t>
            </a:r>
            <a:r>
              <a:rPr lang="en-US" sz="1500" dirty="0">
                <a:solidFill>
                  <a:prstClr val="black"/>
                </a:solidFill>
                <a:latin typeface="Times New Roman" pitchFamily="18" charset="0"/>
                <a:cs typeface="Times New Roman" pitchFamily="18" charset="0"/>
              </a:rPr>
              <a:t> and </a:t>
            </a:r>
            <a:r>
              <a:rPr lang="en-US" sz="1500" dirty="0" err="1">
                <a:solidFill>
                  <a:prstClr val="black"/>
                </a:solidFill>
                <a:latin typeface="Times New Roman" pitchFamily="18" charset="0"/>
                <a:cs typeface="Times New Roman" pitchFamily="18" charset="0"/>
              </a:rPr>
              <a:t>Siddhart</a:t>
            </a:r>
            <a:r>
              <a:rPr lang="en-US" sz="1500" dirty="0">
                <a:solidFill>
                  <a:prstClr val="black"/>
                </a:solidFill>
                <a:latin typeface="Times New Roman" pitchFamily="18" charset="0"/>
                <a:cs typeface="Times New Roman" pitchFamily="18" charset="0"/>
              </a:rPr>
              <a:t> S. </a:t>
            </a:r>
            <a:r>
              <a:rPr lang="en-US" sz="1500" dirty="0" err="1">
                <a:solidFill>
                  <a:prstClr val="black"/>
                </a:solidFill>
                <a:latin typeface="Times New Roman" pitchFamily="18" charset="0"/>
                <a:cs typeface="Times New Roman" pitchFamily="18" charset="0"/>
              </a:rPr>
              <a:t>Rautaray“An</a:t>
            </a:r>
            <a:r>
              <a:rPr lang="en-US" sz="1500" dirty="0">
                <a:solidFill>
                  <a:prstClr val="black"/>
                </a:solidFill>
                <a:latin typeface="Times New Roman" pitchFamily="18" charset="0"/>
                <a:cs typeface="Times New Roman" pitchFamily="18" charset="0"/>
              </a:rPr>
              <a:t> </a:t>
            </a:r>
            <a:r>
              <a:rPr lang="en-US" sz="1500" dirty="0" smtClean="0">
                <a:solidFill>
                  <a:prstClr val="black"/>
                </a:solidFill>
                <a:latin typeface="Times New Roman" pitchFamily="18" charset="0"/>
                <a:cs typeface="Times New Roman" pitchFamily="18" charset="0"/>
              </a:rPr>
              <a:t>Examination           System Automation </a:t>
            </a:r>
            <a:r>
              <a:rPr lang="en-US" sz="1500" dirty="0">
                <a:solidFill>
                  <a:prstClr val="black"/>
                </a:solidFill>
                <a:latin typeface="Times New Roman" pitchFamily="18" charset="0"/>
                <a:cs typeface="Times New Roman" pitchFamily="18" charset="0"/>
              </a:rPr>
              <a:t>Using Natural Language Processing”, Fourth </a:t>
            </a:r>
            <a:r>
              <a:rPr lang="en-US" sz="1500" dirty="0" smtClean="0">
                <a:solidFill>
                  <a:prstClr val="black"/>
                </a:solidFill>
                <a:latin typeface="Times New Roman" pitchFamily="18" charset="0"/>
                <a:cs typeface="Times New Roman" pitchFamily="18" charset="0"/>
              </a:rPr>
              <a:t>International Conference </a:t>
            </a:r>
            <a:r>
              <a:rPr lang="en-US" sz="1500" dirty="0">
                <a:solidFill>
                  <a:prstClr val="black"/>
                </a:solidFill>
                <a:latin typeface="Times New Roman" pitchFamily="18" charset="0"/>
                <a:cs typeface="Times New Roman" pitchFamily="18" charset="0"/>
              </a:rPr>
              <a:t>on Communication and Electronics Systems, </a:t>
            </a:r>
            <a:r>
              <a:rPr lang="en-US" sz="1500" dirty="0" smtClean="0">
                <a:solidFill>
                  <a:prstClr val="black"/>
                </a:solidFill>
                <a:latin typeface="Times New Roman" pitchFamily="18" charset="0"/>
                <a:cs typeface="Times New Roman" pitchFamily="18" charset="0"/>
              </a:rPr>
              <a:t>978-1-7281-1261-9,2019</a:t>
            </a:r>
            <a:r>
              <a:rPr lang="en-US" sz="1500"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Cristley</a:t>
            </a:r>
            <a:r>
              <a:rPr lang="en-US" sz="1500" dirty="0">
                <a:solidFill>
                  <a:prstClr val="black"/>
                </a:solidFill>
                <a:latin typeface="Times New Roman" pitchFamily="18" charset="0"/>
                <a:cs typeface="Times New Roman" pitchFamily="18" charset="0"/>
              </a:rPr>
              <a:t>, “Natural Language Processing (NLP) Tutorial with Python &amp; NLTK”, </a:t>
            </a:r>
            <a:r>
              <a:rPr lang="en-US" sz="1500" dirty="0" smtClean="0">
                <a:solidFill>
                  <a:prstClr val="black"/>
                </a:solidFill>
                <a:latin typeface="Times New Roman" pitchFamily="18" charset="0"/>
                <a:cs typeface="Times New Roman" pitchFamily="18" charset="0"/>
              </a:rPr>
              <a:t>freeCodeCamp.org</a:t>
            </a:r>
            <a:r>
              <a:rPr lang="en-US" sz="1500" dirty="0">
                <a:solidFill>
                  <a:prstClr val="black"/>
                </a:solidFill>
                <a:latin typeface="Times New Roman" pitchFamily="18" charset="0"/>
                <a:cs typeface="Times New Roman" pitchFamily="18" charset="0"/>
              </a:rPr>
              <a:t>, 2018 (https://www.youtube.com/watch?v=X2vAabgKiuM)</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Catherine </a:t>
            </a:r>
            <a:r>
              <a:rPr lang="en-US" sz="1500" dirty="0">
                <a:solidFill>
                  <a:prstClr val="black"/>
                </a:solidFill>
                <a:latin typeface="Times New Roman" pitchFamily="18" charset="0"/>
                <a:cs typeface="Times New Roman" pitchFamily="18" charset="0"/>
              </a:rPr>
              <a:t>Henry, “Natural Language Processing (NLP): Automatic generation of questions </a:t>
            </a:r>
            <a:r>
              <a:rPr lang="en-US" sz="1500" dirty="0" smtClean="0">
                <a:solidFill>
                  <a:prstClr val="black"/>
                </a:solidFill>
                <a:latin typeface="Times New Roman" pitchFamily="18" charset="0"/>
                <a:cs typeface="Times New Roman" pitchFamily="18" charset="0"/>
              </a:rPr>
              <a:t>and </a:t>
            </a:r>
            <a:r>
              <a:rPr lang="en-US" sz="1500" dirty="0">
                <a:solidFill>
                  <a:prstClr val="black"/>
                </a:solidFill>
                <a:latin typeface="Times New Roman" pitchFamily="18" charset="0"/>
                <a:cs typeface="Times New Roman" pitchFamily="18" charset="0"/>
              </a:rPr>
              <a:t>answers from Wikipedia”, Clearwater </a:t>
            </a:r>
            <a:r>
              <a:rPr lang="en-US" sz="1500" dirty="0" err="1">
                <a:solidFill>
                  <a:prstClr val="black"/>
                </a:solidFill>
                <a:latin typeface="Times New Roman" pitchFamily="18" charset="0"/>
                <a:cs typeface="Times New Roman" pitchFamily="18" charset="0"/>
              </a:rPr>
              <a:t>DevCon</a:t>
            </a:r>
            <a:r>
              <a:rPr lang="en-US" sz="1500" dirty="0">
                <a:solidFill>
                  <a:prstClr val="black"/>
                </a:solidFill>
                <a:latin typeface="Times New Roman" pitchFamily="18" charset="0"/>
                <a:cs typeface="Times New Roman" pitchFamily="18" charset="0"/>
              </a:rPr>
              <a:t> - Clearwater Analytics,2017 </a:t>
            </a:r>
            <a:r>
              <a:rPr lang="en-US" sz="1500" dirty="0" smtClean="0">
                <a:solidFill>
                  <a:prstClr val="black"/>
                </a:solidFill>
                <a:latin typeface="Times New Roman" pitchFamily="18" charset="0"/>
                <a:cs typeface="Times New Roman" pitchFamily="18" charset="0"/>
              </a:rPr>
              <a:t>(</a:t>
            </a:r>
            <a:r>
              <a:rPr lang="en-US" sz="1500" dirty="0">
                <a:solidFill>
                  <a:prstClr val="black"/>
                </a:solidFill>
                <a:latin typeface="Times New Roman" pitchFamily="18" charset="0"/>
                <a:cs typeface="Times New Roman" pitchFamily="18" charset="0"/>
              </a:rPr>
              <a:t>https://www.youtube.com/watch?v=3vRZ6dBPL2A)</a:t>
            </a:r>
            <a:r>
              <a:rPr lang="en-US" sz="1500" i="1"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Zolzaya</a:t>
            </a:r>
            <a:r>
              <a:rPr lang="en-US" sz="1500" dirty="0" smtClean="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Luvsandorj</a:t>
            </a:r>
            <a:r>
              <a:rPr lang="en-US" sz="1500" dirty="0">
                <a:solidFill>
                  <a:prstClr val="black"/>
                </a:solidFill>
                <a:latin typeface="Times New Roman" pitchFamily="18" charset="0"/>
                <a:cs typeface="Times New Roman" pitchFamily="18" charset="0"/>
              </a:rPr>
              <a:t> , “Introduction to NLP : Preprocessing text in Python”, Towards Data </a:t>
            </a:r>
            <a:r>
              <a:rPr lang="en-US" sz="1500" dirty="0" smtClean="0">
                <a:solidFill>
                  <a:prstClr val="black"/>
                </a:solidFill>
                <a:latin typeface="Times New Roman" pitchFamily="18" charset="0"/>
                <a:cs typeface="Times New Roman" pitchFamily="18" charset="0"/>
              </a:rPr>
              <a:t>Science</a:t>
            </a:r>
            <a:r>
              <a:rPr lang="en-US" sz="1500" dirty="0">
                <a:solidFill>
                  <a:prstClr val="black"/>
                </a:solidFill>
                <a:latin typeface="Times New Roman" pitchFamily="18" charset="0"/>
                <a:cs typeface="Times New Roman" pitchFamily="18" charset="0"/>
              </a:rPr>
              <a:t>, 2020 (https://</a:t>
            </a:r>
            <a:r>
              <a:rPr lang="en-US" sz="1500" dirty="0" smtClean="0">
                <a:solidFill>
                  <a:prstClr val="black"/>
                </a:solidFill>
                <a:latin typeface="Times New Roman" pitchFamily="18" charset="0"/>
                <a:cs typeface="Times New Roman" pitchFamily="18" charset="0"/>
              </a:rPr>
              <a:t>towardsdatascience.com/introduction-to-nlp-part-1-preprocessing-text-in-python-8f007d44ca96</a:t>
            </a:r>
            <a:r>
              <a:rPr lang="en-US" sz="1500" dirty="0">
                <a:solidFill>
                  <a:prstClr val="black"/>
                </a:solidFill>
                <a:latin typeface="Times New Roman" pitchFamily="18" charset="0"/>
                <a:cs typeface="Times New Roman" pitchFamily="18" charset="0"/>
              </a:rPr>
              <a:t>)</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B</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Kaur</a:t>
            </a:r>
            <a:r>
              <a:rPr lang="en-US" sz="1500" dirty="0">
                <a:solidFill>
                  <a:prstClr val="black"/>
                </a:solidFill>
                <a:latin typeface="Times New Roman" pitchFamily="18" charset="0"/>
                <a:cs typeface="Times New Roman" pitchFamily="18" charset="0"/>
              </a:rPr>
              <a:t>, and S. Jain “Keyword extraction using machine learning approaches”, IEEE </a:t>
            </a:r>
            <a:r>
              <a:rPr lang="en-US" sz="1500" dirty="0" smtClean="0">
                <a:solidFill>
                  <a:prstClr val="black"/>
                </a:solidFill>
                <a:latin typeface="Times New Roman" pitchFamily="18" charset="0"/>
                <a:cs typeface="Times New Roman" pitchFamily="18" charset="0"/>
              </a:rPr>
              <a:t>3rd </a:t>
            </a:r>
            <a:r>
              <a:rPr lang="en-US" sz="1500" dirty="0">
                <a:solidFill>
                  <a:prstClr val="black"/>
                </a:solidFill>
                <a:latin typeface="Times New Roman" pitchFamily="18" charset="0"/>
                <a:cs typeface="Times New Roman" pitchFamily="18" charset="0"/>
              </a:rPr>
              <a:t>International Conference on Advances in Computing, Communication &amp; </a:t>
            </a:r>
            <a:r>
              <a:rPr lang="en-US" sz="1500" dirty="0" smtClean="0">
                <a:solidFill>
                  <a:prstClr val="black"/>
                </a:solidFill>
                <a:latin typeface="Times New Roman" pitchFamily="18" charset="0"/>
                <a:cs typeface="Times New Roman" pitchFamily="18" charset="0"/>
              </a:rPr>
              <a:t>Automation </a:t>
            </a:r>
            <a:r>
              <a:rPr lang="en-US" sz="1500" dirty="0">
                <a:solidFill>
                  <a:prstClr val="black"/>
                </a:solidFill>
                <a:latin typeface="Times New Roman" pitchFamily="18" charset="0"/>
                <a:cs typeface="Times New Roman" pitchFamily="18" charset="0"/>
              </a:rPr>
              <a:t>(ICACCA) (Fall), 2017</a:t>
            </a:r>
          </a:p>
          <a:p>
            <a:pPr marL="171358" lvl="0" indent="-171358" algn="l" defTabSz="685409">
              <a:lnSpc>
                <a:spcPct val="90000"/>
              </a:lnSpc>
              <a:spcBef>
                <a:spcPts val="750"/>
              </a:spcBef>
              <a:buFont typeface="Arial" panose="020B0604020202020204" pitchFamily="34" charset="0"/>
              <a:buChar char="•"/>
            </a:pPr>
            <a:endParaRPr lang="en-US" sz="1500" dirty="0">
              <a:solidFill>
                <a:prstClr val="black"/>
              </a:solidFill>
              <a:latin typeface="Times New Roman" pitchFamily="18" charset="0"/>
              <a:cs typeface="Times New Roman" pitchFamily="18" charset="0"/>
            </a:endParaRPr>
          </a:p>
        </p:txBody>
      </p:sp>
      <p:sp>
        <p:nvSpPr>
          <p:cNvPr id="4" name="TextBox 3"/>
          <p:cNvSpPr txBox="1"/>
          <p:nvPr/>
        </p:nvSpPr>
        <p:spPr>
          <a:xfrm>
            <a:off x="381000" y="1504950"/>
            <a:ext cx="457200" cy="553998"/>
          </a:xfrm>
          <a:prstGeom prst="rect">
            <a:avLst/>
          </a:prstGeom>
          <a:noFill/>
        </p:spPr>
        <p:txBody>
          <a:bodyPr wrap="square" rtlCol="0">
            <a:spAutoFit/>
          </a:bodyPr>
          <a:lstStyle/>
          <a:p>
            <a:r>
              <a:rPr lang="en-IN" sz="1500" dirty="0" smtClean="0"/>
              <a:t>[1]</a:t>
            </a:r>
            <a:endParaRPr lang="en-IN" sz="1500" dirty="0"/>
          </a:p>
          <a:p>
            <a:endParaRPr lang="en-IN" sz="1500" dirty="0"/>
          </a:p>
        </p:txBody>
      </p:sp>
      <p:sp>
        <p:nvSpPr>
          <p:cNvPr id="5" name="TextBox 4"/>
          <p:cNvSpPr txBox="1"/>
          <p:nvPr/>
        </p:nvSpPr>
        <p:spPr>
          <a:xfrm>
            <a:off x="364066" y="2114550"/>
            <a:ext cx="457200" cy="553998"/>
          </a:xfrm>
          <a:prstGeom prst="rect">
            <a:avLst/>
          </a:prstGeom>
          <a:noFill/>
        </p:spPr>
        <p:txBody>
          <a:bodyPr wrap="square" rtlCol="0">
            <a:spAutoFit/>
          </a:bodyPr>
          <a:lstStyle/>
          <a:p>
            <a:r>
              <a:rPr lang="en-IN" sz="1500" dirty="0" smtClean="0"/>
              <a:t>[2]</a:t>
            </a:r>
            <a:endParaRPr lang="en-IN" sz="1500" dirty="0"/>
          </a:p>
          <a:p>
            <a:endParaRPr lang="en-IN" sz="1500" dirty="0"/>
          </a:p>
        </p:txBody>
      </p:sp>
      <p:sp>
        <p:nvSpPr>
          <p:cNvPr id="6" name="TextBox 5"/>
          <p:cNvSpPr txBox="1"/>
          <p:nvPr/>
        </p:nvSpPr>
        <p:spPr>
          <a:xfrm>
            <a:off x="372533" y="3257550"/>
            <a:ext cx="457200" cy="553998"/>
          </a:xfrm>
          <a:prstGeom prst="rect">
            <a:avLst/>
          </a:prstGeom>
          <a:noFill/>
        </p:spPr>
        <p:txBody>
          <a:bodyPr wrap="square" rtlCol="0">
            <a:spAutoFit/>
          </a:bodyPr>
          <a:lstStyle/>
          <a:p>
            <a:r>
              <a:rPr lang="en-IN" sz="1500" dirty="0" smtClean="0"/>
              <a:t>[4]</a:t>
            </a:r>
            <a:endParaRPr lang="en-IN" sz="1500" dirty="0"/>
          </a:p>
          <a:p>
            <a:endParaRPr lang="en-IN" sz="1500" dirty="0"/>
          </a:p>
        </p:txBody>
      </p:sp>
      <p:sp>
        <p:nvSpPr>
          <p:cNvPr id="7" name="TextBox 6"/>
          <p:cNvSpPr txBox="1"/>
          <p:nvPr/>
        </p:nvSpPr>
        <p:spPr>
          <a:xfrm>
            <a:off x="381000" y="3943350"/>
            <a:ext cx="457200" cy="553998"/>
          </a:xfrm>
          <a:prstGeom prst="rect">
            <a:avLst/>
          </a:prstGeom>
          <a:noFill/>
        </p:spPr>
        <p:txBody>
          <a:bodyPr wrap="square" rtlCol="0">
            <a:spAutoFit/>
          </a:bodyPr>
          <a:lstStyle/>
          <a:p>
            <a:r>
              <a:rPr lang="en-IN" sz="1500" dirty="0" smtClean="0"/>
              <a:t>[5]</a:t>
            </a:r>
            <a:endParaRPr lang="en-IN" sz="1500" dirty="0"/>
          </a:p>
          <a:p>
            <a:endParaRPr lang="en-IN" sz="1500" dirty="0"/>
          </a:p>
        </p:txBody>
      </p:sp>
      <p:sp>
        <p:nvSpPr>
          <p:cNvPr id="8" name="TextBox 7"/>
          <p:cNvSpPr txBox="1"/>
          <p:nvPr/>
        </p:nvSpPr>
        <p:spPr>
          <a:xfrm>
            <a:off x="364066" y="2625362"/>
            <a:ext cx="457200" cy="553998"/>
          </a:xfrm>
          <a:prstGeom prst="rect">
            <a:avLst/>
          </a:prstGeom>
          <a:noFill/>
        </p:spPr>
        <p:txBody>
          <a:bodyPr wrap="square" rtlCol="0">
            <a:spAutoFit/>
          </a:bodyPr>
          <a:lstStyle/>
          <a:p>
            <a:r>
              <a:rPr lang="en-IN" sz="1500" dirty="0" smtClean="0"/>
              <a:t>[3]</a:t>
            </a:r>
            <a:endParaRPr lang="en-IN" sz="1500" dirty="0"/>
          </a:p>
          <a:p>
            <a:endParaRPr lang="en-IN" sz="1500" dirty="0"/>
          </a:p>
        </p:txBody>
      </p:sp>
    </p:spTree>
    <p:extLst>
      <p:ext uri="{BB962C8B-B14F-4D97-AF65-F5344CB8AC3E}">
        <p14:creationId xmlns:p14="http://schemas.microsoft.com/office/powerpoint/2010/main" val="157642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4057" indent="-284057"/>
            <a:r>
              <a:rPr lang="en-US" sz="3600" b="1" dirty="0">
                <a:latin typeface="Times New Roman" pitchFamily="18" charset="0"/>
                <a:cs typeface="Times New Roman" pitchFamily="18" charset="0"/>
              </a:rPr>
              <a:t>Modern Method of Examination</a:t>
            </a:r>
          </a:p>
        </p:txBody>
      </p:sp>
      <p:sp>
        <p:nvSpPr>
          <p:cNvPr id="3" name="Content Placeholder 2"/>
          <p:cNvSpPr>
            <a:spLocks noGrp="1"/>
          </p:cNvSpPr>
          <p:nvPr>
            <p:ph idx="1"/>
          </p:nvPr>
        </p:nvSpPr>
        <p:spPr>
          <a:xfrm>
            <a:off x="960120" y="1329730"/>
            <a:ext cx="4488180" cy="3348989"/>
          </a:xfrm>
        </p:spPr>
        <p:txBody>
          <a:bodyPr>
            <a:noAutofit/>
          </a:bodyPr>
          <a:lstStyle/>
          <a:p>
            <a:pPr marL="0" indent="0">
              <a:buNone/>
            </a:pPr>
            <a:r>
              <a:rPr lang="en-US" sz="2000" dirty="0">
                <a:latin typeface="Times New Roman" pitchFamily="18" charset="0"/>
                <a:cs typeface="Times New Roman" pitchFamily="18" charset="0"/>
              </a:rPr>
              <a:t>Modern Method includes an on-line test simulator is to take examination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Online creation of question Paper. </a:t>
            </a:r>
          </a:p>
          <a:p>
            <a:r>
              <a:rPr lang="en-US" sz="2000" dirty="0">
                <a:latin typeface="Times New Roman" pitchFamily="18" charset="0"/>
                <a:cs typeface="Times New Roman" pitchFamily="18" charset="0"/>
              </a:rPr>
              <a:t>PC or Mobile to attempt Examination.</a:t>
            </a:r>
          </a:p>
          <a:p>
            <a:r>
              <a:rPr lang="en-US" sz="2000" dirty="0">
                <a:latin typeface="Times New Roman" pitchFamily="18" charset="0"/>
                <a:cs typeface="Times New Roman" pitchFamily="18" charset="0"/>
              </a:rPr>
              <a:t>Answer evaluation by exact answer matching.</a:t>
            </a:r>
          </a:p>
          <a:p>
            <a:r>
              <a:rPr lang="en-US" sz="2000" dirty="0">
                <a:latin typeface="Times New Roman" pitchFamily="18" charset="0"/>
                <a:cs typeface="Times New Roman" pitchFamily="18" charset="0"/>
              </a:rPr>
              <a:t>Automated result formulation .</a:t>
            </a:r>
          </a:p>
        </p:txBody>
      </p:sp>
      <p:pic>
        <p:nvPicPr>
          <p:cNvPr id="7170" name="Picture 2" descr="G:\Images Ideas\online-examination-system-500x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772" y="398386"/>
            <a:ext cx="4346734" cy="434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5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4184" indent="-284184"/>
            <a:r>
              <a:rPr lang="en-US" sz="3600" b="1" dirty="0">
                <a:latin typeface="Times New Roman" pitchFamily="18" charset="0"/>
                <a:cs typeface="Times New Roman" pitchFamily="18" charset="0"/>
              </a:rPr>
              <a:t>Our Approach? </a:t>
            </a:r>
          </a:p>
        </p:txBody>
      </p:sp>
      <p:sp>
        <p:nvSpPr>
          <p:cNvPr id="3" name="Content Placeholder 2"/>
          <p:cNvSpPr>
            <a:spLocks noGrp="1"/>
          </p:cNvSpPr>
          <p:nvPr>
            <p:ph idx="1"/>
          </p:nvPr>
        </p:nvSpPr>
        <p:spPr>
          <a:xfrm>
            <a:off x="960120" y="1329730"/>
            <a:ext cx="4625340" cy="3348989"/>
          </a:xfrm>
        </p:spPr>
        <p:txBody>
          <a:bodyPr>
            <a:noAutofit/>
          </a:bodyPr>
          <a:lstStyle/>
          <a:p>
            <a:pPr marL="0" indent="0" algn="just">
              <a:buNone/>
            </a:pPr>
            <a:r>
              <a:rPr lang="en-US" sz="2000" dirty="0">
                <a:latin typeface="Times New Roman" pitchFamily="18" charset="0"/>
                <a:cs typeface="Times New Roman" pitchFamily="18" charset="0"/>
              </a:rPr>
              <a:t>Our Approach,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further extension to modern method of examination by using Artificial intelligence and Natural Language Processing.</a:t>
            </a:r>
          </a:p>
          <a:p>
            <a:pPr algn="just"/>
            <a:r>
              <a:rPr lang="en-US" sz="2000" dirty="0">
                <a:latin typeface="Times New Roman" pitchFamily="18" charset="0"/>
                <a:cs typeface="Times New Roman" pitchFamily="18" charset="0"/>
              </a:rPr>
              <a:t>Automatic Question and Answer generation.</a:t>
            </a:r>
          </a:p>
          <a:p>
            <a:pPr algn="just"/>
            <a:r>
              <a:rPr lang="en-US" sz="2000" dirty="0">
                <a:latin typeface="Times New Roman" pitchFamily="18" charset="0"/>
                <a:cs typeface="Times New Roman" pitchFamily="18" charset="0"/>
              </a:rPr>
              <a:t>Random Distribution of Questions. </a:t>
            </a:r>
          </a:p>
          <a:p>
            <a:pPr algn="just"/>
            <a:r>
              <a:rPr lang="en-US" sz="2000" dirty="0">
                <a:latin typeface="Times New Roman" pitchFamily="18" charset="0"/>
                <a:cs typeface="Times New Roman" pitchFamily="18" charset="0"/>
              </a:rPr>
              <a:t>Automated answer evaluation by AI.</a:t>
            </a:r>
          </a:p>
          <a:p>
            <a:pPr algn="just"/>
            <a:r>
              <a:rPr lang="en-US" sz="2000" dirty="0">
                <a:latin typeface="Times New Roman" pitchFamily="18" charset="0"/>
                <a:cs typeface="Times New Roman" pitchFamily="18" charset="0"/>
              </a:rPr>
              <a:t>Automated result formulation.</a:t>
            </a:r>
          </a:p>
        </p:txBody>
      </p:sp>
      <p:pic>
        <p:nvPicPr>
          <p:cNvPr id="8195" name="Picture 3" descr="G:\Images Ideas\520-5208843_brain-learning-png-clipart-artificial-intelligence-logo-png.png"/>
          <p:cNvPicPr>
            <a:picLocks noChangeAspect="1" noChangeArrowheads="1"/>
          </p:cNvPicPr>
          <p:nvPr/>
        </p:nvPicPr>
        <p:blipFill rotWithShape="1">
          <a:blip r:embed="rId2">
            <a:extLst>
              <a:ext uri="{28A0092B-C50C-407E-A947-70E740481C1C}">
                <a14:useLocalDpi xmlns:a14="http://schemas.microsoft.com/office/drawing/2010/main" val="0"/>
              </a:ext>
            </a:extLst>
          </a:blip>
          <a:srcRect l="26630" t="5482" r="24738" b="6074"/>
          <a:stretch/>
        </p:blipFill>
        <p:spPr bwMode="auto">
          <a:xfrm>
            <a:off x="5875021" y="373622"/>
            <a:ext cx="2621280" cy="30445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Images Ideas\ran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36" y="3341613"/>
            <a:ext cx="1802129" cy="180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06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528"/>
            <a:ext cx="3962400" cy="994172"/>
          </a:xfrm>
        </p:spPr>
        <p:txBody>
          <a:bodyPr>
            <a:normAutofit/>
          </a:bodyPr>
          <a:lstStyle/>
          <a:p>
            <a:r>
              <a:rPr lang="en-US" sz="3600" b="1" dirty="0" smtClean="0">
                <a:latin typeface="Times New Roman" pitchFamily="18" charset="0"/>
                <a:cs typeface="Times New Roman" pitchFamily="18" charset="0"/>
              </a:rPr>
              <a:t>Background Study</a:t>
            </a:r>
            <a:endParaRPr lang="en-IN"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685800" y="2266950"/>
            <a:ext cx="4432381" cy="2574131"/>
          </a:xfrm>
        </p:spPr>
        <p:txBody>
          <a:bodyPr>
            <a:normAutofit/>
          </a:bodyPr>
          <a:lstStyle/>
          <a:p>
            <a:pPr marL="0" indent="0" algn="just">
              <a:lnSpc>
                <a:spcPct val="160000"/>
              </a:lnSpc>
              <a:buNone/>
            </a:pPr>
            <a:r>
              <a:rPr lang="en-US" sz="1400" dirty="0">
                <a:latin typeface="Times New Roman" pitchFamily="18" charset="0"/>
                <a:cs typeface="Times New Roman" pitchFamily="18" charset="0"/>
              </a:rPr>
              <a:t>In the offline examination system relies on manual work from printing to transporting the paper to the examination hall, then invigilation and the most tedious task of checking the answer sheets which is a huge mess for any examiner which sometimes leads to resource loss. Also, we hear news about paper leaks and answer sheets being lost in the transporting process. </a:t>
            </a:r>
            <a:endParaRPr lang="en-US" sz="2000" dirty="0">
              <a:latin typeface="Times New Roman" pitchFamily="18" charset="0"/>
              <a:cs typeface="Times New Roman" pitchFamily="18" charset="0"/>
            </a:endParaRPr>
          </a:p>
        </p:txBody>
      </p:sp>
      <p:pic>
        <p:nvPicPr>
          <p:cNvPr id="2050" name="Picture 2" descr="G:\Images Ideas\cartoon-classroom-interior-view-on-260nw-1416448019.jpg"/>
          <p:cNvPicPr>
            <a:picLocks noChangeAspect="1" noChangeArrowheads="1"/>
          </p:cNvPicPr>
          <p:nvPr/>
        </p:nvPicPr>
        <p:blipFill rotWithShape="1">
          <a:blip r:embed="rId2">
            <a:extLst>
              <a:ext uri="{28A0092B-C50C-407E-A947-70E740481C1C}">
                <a14:useLocalDpi xmlns:a14="http://schemas.microsoft.com/office/drawing/2010/main" val="0"/>
              </a:ext>
            </a:extLst>
          </a:blip>
          <a:srcRect l="16681" r="18058" b="8876"/>
          <a:stretch/>
        </p:blipFill>
        <p:spPr bwMode="auto">
          <a:xfrm>
            <a:off x="5365203" y="1276350"/>
            <a:ext cx="3408637" cy="291609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762000" y="1276349"/>
            <a:ext cx="3124200" cy="813789"/>
          </a:xfrm>
          <a:prstGeom prst="rect">
            <a:avLst/>
          </a:prstGeom>
        </p:spPr>
        <p:txBody>
          <a:bodyPr vert="horz" lIns="68231" tIns="34289" rIns="68231" bIns="34289" rtlCol="0" anchor="ctr">
            <a:normAutofit/>
          </a:bodyPr>
          <a:lstStyle>
            <a:lvl1pPr algn="l" defTabSz="909096"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v"/>
            </a:pPr>
            <a:r>
              <a:rPr lang="en-US" sz="2800" b="1" dirty="0" smtClean="0">
                <a:latin typeface="Times New Roman" pitchFamily="18" charset="0"/>
                <a:cs typeface="Times New Roman" pitchFamily="18" charset="0"/>
              </a:rPr>
              <a:t>Offline System</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0327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628652" y="1369219"/>
            <a:ext cx="4432381" cy="3466106"/>
          </a:xfrm>
          <a:prstGeom prst="rect">
            <a:avLst/>
          </a:prstGeom>
        </p:spPr>
        <p:txBody>
          <a:bodyPr vert="horz" lIns="68432" tIns="34289" rIns="68432" bIns="34289"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r>
              <a:rPr lang="en-US" sz="1800" dirty="0">
                <a:solidFill>
                  <a:prstClr val="black"/>
                </a:solidFill>
                <a:latin typeface="Times New Roman" pitchFamily="18" charset="0"/>
                <a:cs typeface="Times New Roman" pitchFamily="18" charset="0"/>
              </a:rPr>
              <a:t>The online examination system does not features descriptive question. They are good at evaluating the answers but they have little to no scope for the descriptive ones and the analysis is not well implemented to get meaningful results. Even the most famous of them just have a simple system of storing the correct options in the database and just matching the correct option with it to calculate the result.</a:t>
            </a:r>
          </a:p>
        </p:txBody>
      </p:sp>
      <p:pic>
        <p:nvPicPr>
          <p:cNvPr id="3074" name="Picture 2" descr="G:\Images Ideas\Google-For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9100" y="1402963"/>
            <a:ext cx="1912046" cy="18013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G:\Images Ideas\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154" y="1614924"/>
            <a:ext cx="1478946" cy="1377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mages Ideas\1200px-Moodle-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9119" y="3371384"/>
            <a:ext cx="3287210" cy="84097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762000" y="438150"/>
            <a:ext cx="3124200" cy="813789"/>
          </a:xfrm>
          <a:prstGeom prst="rect">
            <a:avLst/>
          </a:prstGeom>
        </p:spPr>
        <p:txBody>
          <a:bodyPr vert="horz" lIns="68231" tIns="34289" rIns="68231" bIns="34289" rtlCol="0" anchor="ctr">
            <a:normAutofit/>
          </a:bodyPr>
          <a:lstStyle>
            <a:lvl1pPr algn="l" defTabSz="909096"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itchFamily="2" charset="2"/>
              <a:buChar char="v"/>
            </a:pPr>
            <a:r>
              <a:rPr lang="en-US" sz="2800" b="1" dirty="0" smtClean="0">
                <a:latin typeface="Times New Roman" pitchFamily="18" charset="0"/>
                <a:cs typeface="Times New Roman" pitchFamily="18" charset="0"/>
              </a:rPr>
              <a:t>Online System</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1543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7772400" cy="1102519"/>
          </a:xfrm>
        </p:spPr>
        <p:txBody>
          <a:bodyPr>
            <a:normAutofit/>
          </a:bodyPr>
          <a:lstStyle/>
          <a:p>
            <a:pPr algn="l"/>
            <a:r>
              <a:rPr lang="en-US" sz="3600" b="1" dirty="0">
                <a:latin typeface="Times New Roman" pitchFamily="18" charset="0"/>
                <a:cs typeface="Times New Roman" pitchFamily="18" charset="0"/>
              </a:rPr>
              <a:t>Requirement Analysis</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1428750"/>
            <a:ext cx="7239000" cy="3086100"/>
          </a:xfrm>
        </p:spPr>
        <p:txBody>
          <a:bodyPr>
            <a:noAutofit/>
          </a:bodyPr>
          <a:lstStyle/>
          <a:p>
            <a:pPr algn="just">
              <a:lnSpc>
                <a:spcPct val="150000"/>
              </a:lnSpc>
            </a:pPr>
            <a:r>
              <a:rPr lang="en-US" sz="2400" dirty="0" smtClean="0">
                <a:solidFill>
                  <a:schemeClr val="tx1"/>
                </a:solidFill>
                <a:latin typeface="Times New Roman" pitchFamily="18" charset="0"/>
                <a:cs typeface="Times New Roman" pitchFamily="18" charset="0"/>
              </a:rPr>
              <a:t>Feasibility </a:t>
            </a:r>
            <a:r>
              <a:rPr lang="en-US" sz="2400" dirty="0" smtClean="0">
                <a:solidFill>
                  <a:schemeClr val="tx1"/>
                </a:solidFill>
                <a:latin typeface="Times New Roman" pitchFamily="18" charset="0"/>
                <a:cs typeface="Times New Roman" pitchFamily="18" charset="0"/>
              </a:rPr>
              <a:t>Study:</a:t>
            </a:r>
            <a:endParaRPr lang="en-US" sz="2400" dirty="0" smtClean="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The feasibility study includes consideration of all the possible ways to provide a solution to the given problem. The proposed solution should satisfy all the user requirements and should be flexible enough so that future changes can be easily done based on the future upcoming requirements.</a:t>
            </a:r>
            <a:endParaRPr lang="en-US" sz="2000" b="0" dirty="0" smtClean="0">
              <a:solidFill>
                <a:schemeClr val="tx1"/>
              </a:solidFill>
              <a:latin typeface="Times New Roman" pitchFamily="18" charset="0"/>
              <a:cs typeface="Times New Roman" pitchFamily="18" charset="0"/>
            </a:endParaRPr>
          </a:p>
          <a:p>
            <a:pPr algn="just">
              <a:lnSpc>
                <a:spcPct val="150000"/>
              </a:lnSpc>
            </a:pP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14350"/>
            <a:ext cx="8763000" cy="4572000"/>
          </a:xfrm>
        </p:spPr>
        <p:txBody>
          <a:bodyPr>
            <a:normAutofit fontScale="47500" lnSpcReduction="20000"/>
          </a:bodyPr>
          <a:lstStyle/>
          <a:p>
            <a:pPr marL="0" indent="0" algn="just">
              <a:lnSpc>
                <a:spcPct val="170000"/>
              </a:lnSpc>
              <a:buNone/>
            </a:pPr>
            <a:r>
              <a:rPr lang="en-US" dirty="0">
                <a:latin typeface="Times New Roman" pitchFamily="18" charset="0"/>
                <a:cs typeface="Times New Roman" pitchFamily="18" charset="0"/>
              </a:rPr>
              <a:t>I. </a:t>
            </a:r>
            <a:r>
              <a:rPr lang="en-US" b="1" dirty="0">
                <a:latin typeface="Times New Roman" pitchFamily="18" charset="0"/>
                <a:cs typeface="Times New Roman" pitchFamily="18" charset="0"/>
              </a:rPr>
              <a:t>Economical Feasibility:</a:t>
            </a:r>
            <a:endParaRPr lang="en-US" b="1" dirty="0" smtClean="0">
              <a:latin typeface="Times New Roman" pitchFamily="18" charset="0"/>
              <a:cs typeface="Times New Roman" pitchFamily="18" charset="0"/>
            </a:endParaRPr>
          </a:p>
          <a:p>
            <a:pPr lvl="1" algn="just">
              <a:lnSpc>
                <a:spcPct val="170000"/>
              </a:lnSpc>
            </a:pPr>
            <a:r>
              <a:rPr lang="en-US" sz="3000" dirty="0">
                <a:latin typeface="Times New Roman" pitchFamily="18" charset="0"/>
                <a:cs typeface="Times New Roman" pitchFamily="18" charset="0"/>
              </a:rPr>
              <a:t>This is a very important aspect to be considered while developing a project. We decided on the technology based on the minimum possible cost factor.</a:t>
            </a:r>
            <a:endParaRPr lang="en-US" sz="3000" b="0" dirty="0" smtClean="0">
              <a:latin typeface="Times New Roman" pitchFamily="18" charset="0"/>
              <a:cs typeface="Times New Roman" pitchFamily="18" charset="0"/>
            </a:endParaRPr>
          </a:p>
          <a:p>
            <a:pPr lvl="1" algn="just" fontAlgn="base">
              <a:lnSpc>
                <a:spcPct val="170000"/>
              </a:lnSpc>
            </a:pPr>
            <a:r>
              <a:rPr lang="en-US" sz="3000" dirty="0">
                <a:latin typeface="Times New Roman" pitchFamily="18" charset="0"/>
                <a:cs typeface="Times New Roman" pitchFamily="18" charset="0"/>
              </a:rPr>
              <a:t>AI hardware and software cost has to be borne by our team</a:t>
            </a:r>
            <a:r>
              <a:rPr lang="en-US" sz="30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gn="just">
              <a:lnSpc>
                <a:spcPct val="170000"/>
              </a:lnSpc>
              <a:buNone/>
            </a:pPr>
            <a:r>
              <a:rPr lang="en-US" dirty="0" smtClean="0">
                <a:latin typeface="Times New Roman" pitchFamily="18" charset="0"/>
                <a:cs typeface="Times New Roman" pitchFamily="18" charset="0"/>
              </a:rPr>
              <a:t>II</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Technical Feasibility:</a:t>
            </a:r>
            <a:endParaRPr lang="en-US" b="1" dirty="0" smtClean="0">
              <a:latin typeface="Times New Roman" pitchFamily="18" charset="0"/>
              <a:cs typeface="Times New Roman" pitchFamily="18" charset="0"/>
            </a:endParaRPr>
          </a:p>
          <a:p>
            <a:pPr lvl="1" algn="just">
              <a:lnSpc>
                <a:spcPct val="170000"/>
              </a:lnSpc>
            </a:pPr>
            <a:r>
              <a:rPr lang="en-US" sz="3000" dirty="0">
                <a:latin typeface="Times New Roman" pitchFamily="18" charset="0"/>
                <a:cs typeface="Times New Roman" pitchFamily="18" charset="0"/>
              </a:rPr>
              <a:t>This included the study of function, performance, and constraints that may affect the ability to achieve an acceptable system. For this feasibility study. We studied complete functionality to be provided in the system, as described in the System Requirement Specification (SRS). and checked if everything was possible using a different type of frontend and backend platforms</a:t>
            </a:r>
            <a:r>
              <a:rPr lang="en-US" sz="2500" dirty="0" smtClean="0">
                <a:latin typeface="Times New Roman" pitchFamily="18" charset="0"/>
                <a:cs typeface="Times New Roman" pitchFamily="18" charset="0"/>
              </a:rPr>
              <a:t>.</a:t>
            </a:r>
            <a:endParaRPr lang="en-US" sz="3400" b="0" dirty="0" smtClean="0">
              <a:latin typeface="Times New Roman" pitchFamily="18" charset="0"/>
              <a:cs typeface="Times New Roman" pitchFamily="18" charset="0"/>
            </a:endParaRPr>
          </a:p>
          <a:p>
            <a:pPr marL="0" indent="0" algn="just">
              <a:lnSpc>
                <a:spcPct val="170000"/>
              </a:lnSpc>
              <a:buNone/>
            </a:pPr>
            <a:r>
              <a:rPr lang="en-US" dirty="0">
                <a:latin typeface="Times New Roman" pitchFamily="18" charset="0"/>
                <a:cs typeface="Times New Roman" pitchFamily="18" charset="0"/>
              </a:rPr>
              <a:t>III</a:t>
            </a:r>
            <a:r>
              <a:rPr lang="en-US" b="1" dirty="0">
                <a:latin typeface="Times New Roman" pitchFamily="18" charset="0"/>
                <a:cs typeface="Times New Roman" pitchFamily="18" charset="0"/>
              </a:rPr>
              <a:t>. Operational Feasibility:</a:t>
            </a:r>
            <a:endParaRPr lang="en-US" b="1" dirty="0" smtClean="0">
              <a:latin typeface="Times New Roman" pitchFamily="18" charset="0"/>
              <a:cs typeface="Times New Roman" pitchFamily="18" charset="0"/>
            </a:endParaRPr>
          </a:p>
          <a:p>
            <a:pPr lvl="1">
              <a:lnSpc>
                <a:spcPct val="170000"/>
              </a:lnSpc>
            </a:pPr>
            <a:r>
              <a:rPr lang="en-US" sz="3000" dirty="0">
                <a:latin typeface="Times New Roman" pitchFamily="18" charset="0"/>
                <a:cs typeface="Times New Roman" pitchFamily="18" charset="0"/>
              </a:rPr>
              <a:t>No doubt the proposed system is fully GUI based that is very user friendly and all inputs to be taken all self-explanatory even to a layman</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8229600" cy="857250"/>
          </a:xfrm>
        </p:spPr>
        <p:txBody>
          <a:bodyPr>
            <a:normAutofit/>
          </a:bodyPr>
          <a:lstStyle/>
          <a:p>
            <a:pPr algn="l"/>
            <a:r>
              <a:rPr lang="en-US" sz="3600" b="1" dirty="0" smtClean="0">
                <a:latin typeface="Times New Roman" pitchFamily="18" charset="0"/>
                <a:cs typeface="Times New Roman" pitchFamily="18" charset="0"/>
              </a:rPr>
              <a:t>Software Development Life Cycle</a:t>
            </a:r>
            <a:endParaRPr lang="en-US" sz="3600" dirty="0">
              <a:latin typeface="Times New Roman" pitchFamily="18" charset="0"/>
              <a:cs typeface="Times New Roman" pitchFamily="18" charset="0"/>
            </a:endParaRPr>
          </a:p>
        </p:txBody>
      </p:sp>
      <p:pic>
        <p:nvPicPr>
          <p:cNvPr id="1028" name="Picture 4" descr="Advantages and Disadvantages of using Spiral Model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23950"/>
            <a:ext cx="5105400" cy="36699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1235</Words>
  <Application>Microsoft Office PowerPoint</Application>
  <PresentationFormat>On-screen Show (16:9)</PresentationFormat>
  <Paragraphs>162</Paragraphs>
  <Slides>29</Slides>
  <Notes>4</Notes>
  <HiddenSlides>0</HiddenSlides>
  <MMClips>0</MMClips>
  <ScaleCrop>false</ScaleCrop>
  <HeadingPairs>
    <vt:vector size="4" baseType="variant">
      <vt:variant>
        <vt:lpstr>Theme</vt:lpstr>
      </vt:variant>
      <vt:variant>
        <vt:i4>6</vt:i4>
      </vt:variant>
      <vt:variant>
        <vt:lpstr>Slide Titles</vt:lpstr>
      </vt:variant>
      <vt:variant>
        <vt:i4>29</vt:i4>
      </vt:variant>
    </vt:vector>
  </HeadingPairs>
  <TitlesOfParts>
    <vt:vector size="35" baseType="lpstr">
      <vt:lpstr>Office Theme</vt:lpstr>
      <vt:lpstr>15_Office Theme</vt:lpstr>
      <vt:lpstr>16_Office Theme</vt:lpstr>
      <vt:lpstr>17_Office Theme</vt:lpstr>
      <vt:lpstr>18_Office Theme</vt:lpstr>
      <vt:lpstr>20_Office Theme</vt:lpstr>
      <vt:lpstr>PowerPoint Presentation</vt:lpstr>
      <vt:lpstr>Traditional Method of Test</vt:lpstr>
      <vt:lpstr>Modern Method of Examination</vt:lpstr>
      <vt:lpstr>Our Approach? </vt:lpstr>
      <vt:lpstr>Background Study</vt:lpstr>
      <vt:lpstr>PowerPoint Presentation</vt:lpstr>
      <vt:lpstr>Requirement Analysis</vt:lpstr>
      <vt:lpstr>PowerPoint Presentation</vt:lpstr>
      <vt:lpstr>Software Development Life Cycle</vt:lpstr>
      <vt:lpstr>Functional requirements</vt:lpstr>
      <vt:lpstr>Non functional requirements</vt:lpstr>
      <vt:lpstr> REQUIREMENTS :-</vt:lpstr>
      <vt:lpstr>System Design  / Architecture </vt:lpstr>
      <vt:lpstr>System Design and Architecture</vt:lpstr>
      <vt:lpstr>ER DIAGRAM</vt:lpstr>
      <vt:lpstr>PowerPoint Presentation</vt:lpstr>
      <vt:lpstr>PowerPoint Presentation</vt:lpstr>
      <vt:lpstr>PowerPoint Presentation</vt:lpstr>
      <vt:lpstr>Implementation &amp; Testing </vt:lpstr>
      <vt:lpstr>Other supporting languages or tools</vt:lpstr>
      <vt:lpstr>PowerPoint Presentation</vt:lpstr>
      <vt:lpstr>Pseudocode of Keyword extraction</vt:lpstr>
      <vt:lpstr>PowerPoint Presentation</vt:lpstr>
      <vt:lpstr>PowerPoint Presentation</vt:lpstr>
      <vt:lpstr>User Login Portal</vt:lpstr>
      <vt:lpstr>Maintaining Student Record</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akhil kathuria</dc:creator>
  <cp:lastModifiedBy>Ayush</cp:lastModifiedBy>
  <cp:revision>79</cp:revision>
  <dcterms:created xsi:type="dcterms:W3CDTF">2021-12-02T14:16:47Z</dcterms:created>
  <dcterms:modified xsi:type="dcterms:W3CDTF">2021-12-03T08:01:07Z</dcterms:modified>
</cp:coreProperties>
</file>