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ffc323ce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ffc323ce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ffc323ce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ffc323ce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ffc323ce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ffc323ce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ffc323c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ffc323c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ffc323ce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ffc323c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ffc323ce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ffc323c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ffc323ce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ffc323c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ffc323c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ffc323c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ffc323ce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ffc323ce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ffc323c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ffc323c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Title: Predictive Analysis Methodology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15"/>
              <a:t>Subtitle: Navigating Future Outcomes with Data Science</a:t>
            </a:r>
            <a:endParaRPr sz="66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15"/>
              <a:t>Presented by: Imran Ahmed Khan </a:t>
            </a:r>
            <a:endParaRPr sz="66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15"/>
              <a:t>Date: 26/04/2024</a:t>
            </a:r>
            <a:endParaRPr sz="66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Examples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Case studies illustrate the application of predictive analysis methodologies in forecasting mission outcomes and optimizing performance in SpaceX missions.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Insights gained through predictive analysis highlight the importance of data-driven decision-making and optimization strategies in space exploration.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impact of predictive analysis on mission planning, risk mitigation, and resource allocation is demonstrated through real-world examples.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Predictive analysis methodology involves leveraging machine learning algorithms to forecast future outcomes based on historical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section outlines our approach to predictive analysis, including model selection, training, and evaluation.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applying predictive analytics techniques, we aim to anticipate mission outcomes and optimize performance in SpaceX missions.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selection entails choosing the most appropriate machine learning algorithms for the predictive task at hand, considering factors such as data characteristics and prediction objectives.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evaluate a range of algorithms, including classification and regression models, to determine the best fit for our predictive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selecting the most suitable models, we ensure accurate predictions and meaningful insights from our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training involves feeding historical data into the selected algorithms to enable them to learn patterns and relationships within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Techniques such as cross-validation and hyperparameter tuning are applied to optimize model performance and generalization 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evaluation assesses the performance of trained models using evaluation metrics such as accuracy, precision, recall, and F1-score.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employ techniques such as confusion matrices and ROC curves to evaluate model performance and identify areas for improvement.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rigorously evaluating models against predefined criteria, we ensure their reliability and effectiveness in predicting mission outcomes.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and Engineering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selection involves identifying the most relevant variables or features that contribute to the predictive task.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engineering techniques such as dimensionality reduction and transformation are applied to enhance the predictive power of the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selecting and engineering informative features, we improve model performance and interpretability, leading to more accurate predictions.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Cross-Validation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Cross-validation is a technique used to assess the performance of predictive models by splitting the dataset into multiple subsets for training and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methods include k-fold cross-validation and stratified cross-validation, which ensure representative sampling and mitigate overfitting.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validating models across multiple folds, we obtain robust estimates of their performance and generalization 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Hyperparameter tuning involves optimizing the parameters of machine learning algorithms to improve model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Techniques such as grid search and random search are employed to systematically explore the hyperparameter space and identify optimal configurations.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tuning hyperparameters, we fine-tune model behavior and enhance predictive accuracy, leading to more reliable forecasts.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Ensemble Methods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Ensemble methods combine multiple base models to produce a stronger predictive model with improved performance and stability.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Techniques such as bagging, boosting, and stacking are used to aggregate predictions from diverse models and reduce variance.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leveraging the collective wisdom of multiple models, ensemble methods enhance predictive accuracy and robustness in complex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