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ffb4f8ce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ffb4f8c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ffb4f8c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ffb4f8c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ffb4f8c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ffb4f8c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ffb4f8c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ffb4f8c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ffb4f8ce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ffb4f8ce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ffb4f8c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ffb4f8c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fb4f8c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fb4f8c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ffb4f8c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ffb4f8c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fb4f8c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fb4f8c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fb4f8c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fb4f8c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ffb4f8c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ffb4f8c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ffb4f8c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ffb4f8c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ffb4f8c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ffb4f8c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658"/>
              <a:buFont typeface="Arial"/>
              <a:buNone/>
            </a:pPr>
            <a:r>
              <a:rPr lang="en"/>
              <a:t> </a:t>
            </a:r>
            <a:r>
              <a:rPr b="1" lang="en" sz="1755"/>
              <a:t>Data Collection and Data Wrangling Methodology</a:t>
            </a:r>
            <a:endParaRPr b="1" sz="1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658"/>
              <a:buFont typeface="Arial"/>
              <a:buNone/>
            </a:pPr>
            <a:r>
              <a:t/>
            </a:r>
            <a:endParaRPr b="1" sz="1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658"/>
              <a:buFont typeface="Arial"/>
              <a:buNone/>
            </a:pPr>
            <a:r>
              <a:rPr b="1" lang="en" sz="1755"/>
              <a:t>Title: Data Collection and Data Wrangling Methodology</a:t>
            </a:r>
            <a:endParaRPr b="1" sz="1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658"/>
              <a:buFont typeface="Arial"/>
              <a:buNone/>
            </a:pPr>
            <a:r>
              <a:rPr b="1" lang="en" sz="1755"/>
              <a:t>Subtitle: Establishing the Foundation for Analysis</a:t>
            </a:r>
            <a:endParaRPr b="1" sz="1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22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670">
                <a:solidFill>
                  <a:schemeClr val="dk1"/>
                </a:solidFill>
              </a:rPr>
              <a:t>Presented by: Imran Ahmed Khan</a:t>
            </a:r>
            <a:endParaRPr b="1" sz="167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670">
                <a:solidFill>
                  <a:schemeClr val="dk1"/>
                </a:solidFill>
              </a:rPr>
              <a:t>Date: 26/04/2024</a:t>
            </a:r>
            <a:endParaRPr b="1" sz="5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collection and data wrangling are crucial steps in preparing data for analysis, ensuring its quality and integrity.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section provides an overview of our methodology for collecting and cleaning data to create a reliable dataset for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following systematic procedures for data collection and wrangling, we establish a solid foundation for subsequent analysis and insights.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Process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gathered data from various sources, including SpaceX records and publicly available databases, to ensure a comprehensive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data collection process encompassed capturing mission details, environmental factors, and other relevant information for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aggregating data from diverse sources, we aimed to create a robust dataset that captures the complexity of SpaceX missions.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involved identifying and addressing inconsistencies, errors, and missing values in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Techniques such as removing duplicates, correcting inaccuracies, and imputing missing values were employed to ensure data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Through rigorous data cleaning procedures, we aimed to enhance the accuracy and reliability of our dataset for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 steps included standardizing units, formats, and restructuring data for consistency and compatibility.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engineering techniques were applied to create new variables and enhance the richness of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transforming the data into a suitable format for analysis, we prepared it for further exploration and modeling.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integration involved merging data from different sources and aligning formats to create a unified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combining data sources, we aimed to capture a comprehensive view of SpaceX missions and related factors.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integration process facilitated seamless analysis by consolidating relevant information into a single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Validation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validation included cross-referencing data with external sources and performing validation tests to ensure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Through sanity checks and validation procedures, we verified the integrity and consistency of the processed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validating the data, we instilled confidence in its quality and suitability for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Measures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Quality assurance protocols were implemented to document data processing steps and ensure reproducibility.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Maintaining data quality throughout the analysis pipeline was paramount, requiring careful documentation and monitoring.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adhering to quality assurance measures, we aimed to uphold the integrity and reliability of our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Considerations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 in data collection and cleaning included handling large volumes of data and addressing complex structures.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Balancing data quality with computational efficiency posed challenges, requiring careful consideration of trade-offs.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challenges, systematic approaches and rigorous methodologies enabled us to overcome obstacles and prepare a robust dataset for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