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80379fed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80379fed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80379fe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80379fe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80379fe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80379fe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806915d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806915d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80379fed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80379fe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80379fe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80379fe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80379fe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80379fe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80379fe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80379fe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80379fed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80379fed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80379fed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80379fed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80690f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80690f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80690f1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80690f1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f-courses-data.s3.us.cloud-object-storage.appdomain.cloud/IBM-DS0321EN-SkillsNetwork/labs/module_2/data/Spacex.csv?utm_medium=Exinfluencer&amp;utm_source=Exinfluencer&amp;utm_content=000026UJ&amp;utm_term=10006555&amp;utm_id=NA-SkillsNetwork-Channel-SkillsNetworkCoursesIBMDS0321ENSkillsNetwork26802033-2021-01-0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8750" y="372750"/>
            <a:ext cx="85206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</a:rPr>
              <a:t>OverView of the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8750" y="1505975"/>
            <a:ext cx="85206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62">
                <a:solidFill>
                  <a:schemeClr val="dk1"/>
                </a:solidFill>
                <a:highlight>
                  <a:srgbClr val="FFFFFF"/>
                </a:highlight>
              </a:rPr>
              <a:t>SpaceX has gained worldwide attention for a series of historic milestones.</a:t>
            </a:r>
            <a:endParaRPr sz="166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62">
                <a:solidFill>
                  <a:schemeClr val="dk1"/>
                </a:solidFill>
                <a:highlight>
                  <a:srgbClr val="FFFFFF"/>
                </a:highlight>
              </a:rPr>
              <a:t>It is the only private company ever to return a spacecraft from low-earth orbit, which it first accomplished in December 2010. SpaceX advertises Falcon 9 rocket launches on its website with a cost of 62 million dollars wheras other providers cost upward of 165 million dollars each, much of the savings is because Space X can reuse the first stage.</a:t>
            </a:r>
            <a:endParaRPr sz="166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62">
                <a:solidFill>
                  <a:schemeClr val="dk1"/>
                </a:solidFill>
                <a:highlight>
                  <a:srgbClr val="FFFFFF"/>
                </a:highlight>
              </a:rPr>
              <a:t>Therefore if we can determine if the first stage will land, we can determine the cost of a launch.</a:t>
            </a:r>
            <a:endParaRPr sz="166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62">
                <a:solidFill>
                  <a:schemeClr val="dk1"/>
                </a:solidFill>
                <a:highlight>
                  <a:srgbClr val="FFFFFF"/>
                </a:highlight>
              </a:rPr>
              <a:t>This information can be used if an alternate company wants to bid against SpaceX for a rocket launch.</a:t>
            </a:r>
            <a:endParaRPr sz="56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Task7 </a:t>
            </a:r>
            <a:r>
              <a:rPr b="1" lang="en" sz="1666">
                <a:highlight>
                  <a:srgbClr val="FFFFFF"/>
                </a:highlight>
              </a:rPr>
              <a:t>List the total number of successful and failure mission outcomes</a:t>
            </a:r>
            <a:endParaRPr b="1" sz="1666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1F5FE"/>
                </a:highlight>
              </a:rPr>
              <a:t>100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8 </a:t>
            </a:r>
            <a:r>
              <a:rPr b="1" lang="en" sz="1555">
                <a:highlight>
                  <a:srgbClr val="FFFFFF"/>
                </a:highlight>
              </a:rPr>
              <a:t>List the names of the booster_versions which have carried the maximum payload mass. Use a subquery</a:t>
            </a:r>
            <a:endParaRPr b="1" sz="1555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242600"/>
            <a:ext cx="1981200" cy="32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Task9 </a:t>
            </a:r>
            <a:r>
              <a:rPr b="1" lang="en" sz="1444">
                <a:highlight>
                  <a:srgbClr val="FFFFFF"/>
                </a:highlight>
              </a:rPr>
              <a:t>List the records which will display the month names, failure landing_outcomes in drone ship ,booster versions, launch_site for the months in year 2015</a:t>
            </a:r>
            <a:endParaRPr b="1" sz="1444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44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1" cy="32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Task10</a:t>
            </a:r>
            <a:r>
              <a:rPr lang="en" sz="3355"/>
              <a:t> </a:t>
            </a:r>
            <a:r>
              <a:rPr b="1" lang="en" sz="1555">
                <a:highlight>
                  <a:srgbClr val="FFFFFF"/>
                </a:highlight>
              </a:rPr>
              <a:t>Rank the count of successful landing_outcomes between the date 2010-06-04 and 2017-03-20 in descending order.</a:t>
            </a:r>
            <a:endParaRPr b="1" sz="1555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505975"/>
            <a:ext cx="7905750" cy="32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5622"/>
              <a:buFont typeface="Arial"/>
              <a:buNone/>
            </a:pPr>
            <a:r>
              <a:rPr b="1" lang="en" sz="2411">
                <a:highlight>
                  <a:srgbClr val="FFFFFF"/>
                </a:highlight>
              </a:rPr>
              <a:t>Download the datasets</a:t>
            </a:r>
            <a:endParaRPr b="1" sz="241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</a:rPr>
              <a:t>This assignment requires you to load the spacex dataset.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highlight>
                  <a:srgbClr val="FFFFFF"/>
                </a:highlight>
              </a:rPr>
              <a:t>In many cases the dataset to be analyzed is available as a .CSV (comma separated values) file, perhaps on the internet. Click on the link below to download and save the dataset (.CSV file):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Spacex DataSet</a:t>
            </a:r>
            <a:endParaRPr sz="21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chemeClr val="dk1"/>
                </a:solidFill>
                <a:highlight>
                  <a:srgbClr val="FFFFFF"/>
                </a:highlight>
              </a:rPr>
              <a:t>Tasks</a:t>
            </a:r>
            <a:endParaRPr b="1" sz="3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r>
              <a:rPr b="1" lang="en" sz="2000">
                <a:highlight>
                  <a:srgbClr val="FFFFFF"/>
                </a:highlight>
              </a:rPr>
              <a:t>Display the names of the unique launch sites in the space mission</a:t>
            </a:r>
            <a:endParaRPr b="1"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3999" cy="32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932"/>
              <a:buFont typeface="Arial"/>
              <a:buNone/>
            </a:pPr>
            <a:r>
              <a:rPr b="1" lang="en" sz="1966">
                <a:highlight>
                  <a:srgbClr val="FFFFFF"/>
                </a:highlight>
              </a:rPr>
              <a:t>Task 2 </a:t>
            </a:r>
            <a:r>
              <a:rPr b="1" lang="en" sz="1666">
                <a:highlight>
                  <a:srgbClr val="FFFFFF"/>
                </a:highlight>
              </a:rPr>
              <a:t>Display 5 records where launch sites begin with the string 'CCA'</a:t>
            </a:r>
            <a:endParaRPr b="1" sz="1666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3090"/>
            <a:ext cx="9144001" cy="295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Task3 </a:t>
            </a:r>
            <a:r>
              <a:rPr b="1" lang="en" sz="1777">
                <a:highlight>
                  <a:srgbClr val="FFFFFF"/>
                </a:highlight>
              </a:rPr>
              <a:t>Display the total payload mass carried by boosters launched by NASA (CRS)</a:t>
            </a:r>
            <a:endParaRPr b="1" sz="1777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1F5FE"/>
                </a:highlight>
              </a:rPr>
              <a:t>45596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275"/>
            <a:ext cx="5810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4721275"/>
            <a:ext cx="581025" cy="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b="1" lang="en" sz="1666">
                <a:highlight>
                  <a:srgbClr val="FFFFFF"/>
                </a:highlight>
              </a:rPr>
              <a:t>Task 4:Display average payload mass carried by booster version F9 v1.1</a:t>
            </a:r>
            <a:endParaRPr b="1" sz="1666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2928.400000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 </a:t>
            </a:r>
            <a:r>
              <a:rPr b="1" lang="en" sz="1555">
                <a:highlight>
                  <a:srgbClr val="FFFFFF"/>
                </a:highlight>
              </a:rPr>
              <a:t>List the date when the first succesful landing outcome in ground pad was acheived.</a:t>
            </a:r>
            <a:endParaRPr b="1" sz="1555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1F5FE"/>
                </a:highlight>
              </a:rPr>
              <a:t>2015-12-22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Task6 </a:t>
            </a:r>
            <a:r>
              <a:rPr b="1" lang="en" sz="1444">
                <a:highlight>
                  <a:srgbClr val="FFFFFF"/>
                </a:highlight>
              </a:rPr>
              <a:t>List the names of the boosters which have success in drone ship and have payload mass greater than 4000 but less than 6000</a:t>
            </a:r>
            <a:endParaRPr b="1" sz="1444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50" y="1597500"/>
            <a:ext cx="1865525" cy="18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