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rive.google.com/drive/u/0/folders/1cKiAh61ZEsbKYi_k7iEBQBCBtZ5K3Kq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Dashboard of tableau Project</a:t>
            </a:r>
            <a:br/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(Covid-India Analysis)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-50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Covid dashboard</a:t>
            </a:r>
            <a:br/>
            <a:endParaRPr b="0" lang="en-IN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35760" y="1768680"/>
            <a:ext cx="8807400" cy="43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66cc"/>
                </a:solidFill>
                <a:latin typeface="Arial"/>
              </a:rPr>
              <a:t>Max no of cases noted in Maharashtra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66cc"/>
                </a:solidFill>
                <a:latin typeface="Arial"/>
              </a:rPr>
              <a:t>Least Effected state is Nagaland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66cc"/>
                </a:solidFill>
                <a:latin typeface="Arial"/>
              </a:rPr>
              <a:t>Max no of death noted in Maharashtra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66cc"/>
                </a:solidFill>
                <a:latin typeface="Arial"/>
              </a:rPr>
              <a:t>Link of detail analysis is given below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https://drive.google.com/drive/u/0/folders/1cKiAh61ZEsbKYi_k7iEBQBCBtZ5K3KqS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-50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Creating a dashboard of covid-19 India data.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Covid is spreading day by day through all over India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DATA SET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Data set contain details from 30 Jan 2020 to 28 Apr 2021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It contains 9 column &amp; 14230 rows.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742400" y="3384000"/>
            <a:ext cx="5385240" cy="30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Covid India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9920" y="1080000"/>
            <a:ext cx="5067720" cy="52556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842080" y="2173680"/>
            <a:ext cx="3589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Spreading of covid in all over India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Percentage distribution of cases</a:t>
            </a:r>
            <a:br/>
            <a:endParaRPr b="0" lang="en-IN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 rot="1800">
            <a:off x="621360" y="1437840"/>
            <a:ext cx="6006960" cy="40320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248000" y="5040000"/>
            <a:ext cx="52660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Maharashtra has the max percentage of confirmed case among the other state of india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-31752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Weekly details</a:t>
            </a:r>
            <a:br/>
            <a:endParaRPr b="0" lang="en-IN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03640" y="3148920"/>
            <a:ext cx="9071280" cy="27547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152000" y="1944000"/>
            <a:ext cx="5492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highest no of confirmed case is 8447 on 12 April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Most &amp; Least effected state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6000" y="2239560"/>
            <a:ext cx="7655040" cy="43840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864000" y="1512000"/>
            <a:ext cx="90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Maharashtra is the most effected state while Nagaland is the least effected state of India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Statics of Maharashtra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32000" y="1375560"/>
            <a:ext cx="2264400" cy="46720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680000" y="2448000"/>
            <a:ext cx="4720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No of confirmed case in Maharashtra is 2919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Max cured cases is 295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Max Death is 187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10680" y="1283760"/>
            <a:ext cx="9192960" cy="35398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010960" y="5328000"/>
            <a:ext cx="6268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On 29 march 2020 the percentage of cured cases is 13.44%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And the percentage of death was 3.22%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LibreOffice/6.3.5.2$Windows_X86_64 LibreOffice_project/dd0751754f11728f69b42ee2af66670068624673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2021-04-30T14:42:29Z</dcterms:created>
  <dc:creator/>
  <dc:description/>
  <dc:language>en-IN</dc:language>
  <cp:lastModifiedBy/>
  <dcterms:modified xsi:type="dcterms:W3CDTF">2021-04-30T17:16:10Z</dcterms:modified>
  <cp:revision>4</cp:revision>
  <dc:subject/>
  <dc:title>Blue Curve</dc:title>
</cp:coreProperties>
</file>