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3DD9-3799-4AFA-96DA-7AB9FF11885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F0A-0622-4D52-88DD-176BCA7F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4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3DD9-3799-4AFA-96DA-7AB9FF11885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F0A-0622-4D52-88DD-176BCA7F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3DD9-3799-4AFA-96DA-7AB9FF11885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F0A-0622-4D52-88DD-176BCA7F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4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3DD9-3799-4AFA-96DA-7AB9FF11885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F0A-0622-4D52-88DD-176BCA7F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9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3DD9-3799-4AFA-96DA-7AB9FF11885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F0A-0622-4D52-88DD-176BCA7F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8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3DD9-3799-4AFA-96DA-7AB9FF11885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F0A-0622-4D52-88DD-176BCA7F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8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3DD9-3799-4AFA-96DA-7AB9FF11885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F0A-0622-4D52-88DD-176BCA7F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4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3DD9-3799-4AFA-96DA-7AB9FF11885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F0A-0622-4D52-88DD-176BCA7F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3DD9-3799-4AFA-96DA-7AB9FF11885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F0A-0622-4D52-88DD-176BCA7F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3DD9-3799-4AFA-96DA-7AB9FF11885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F0A-0622-4D52-88DD-176BCA7F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3DD9-3799-4AFA-96DA-7AB9FF11885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2F0A-0622-4D52-88DD-176BCA7F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8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03DD9-3799-4AFA-96DA-7AB9FF11885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2F0A-0622-4D52-88DD-176BCA7FA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6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2" y="-66778"/>
            <a:ext cx="9092178" cy="692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3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23" y="0"/>
            <a:ext cx="919875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64" y="0"/>
            <a:ext cx="9130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4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65" y="0"/>
            <a:ext cx="9150700" cy="686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41" y="0"/>
            <a:ext cx="9155223" cy="686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03" y="0"/>
            <a:ext cx="9130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24" y="-33716"/>
            <a:ext cx="9161929" cy="68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49" y="0"/>
            <a:ext cx="9085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26" y="0"/>
            <a:ext cx="9116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87" y="0"/>
            <a:ext cx="9175625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1733" y="67733"/>
            <a:ext cx="9025467" cy="432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90" y="0"/>
            <a:ext cx="9146121" cy="689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70" y="-23662"/>
            <a:ext cx="9148403" cy="68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15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85" y="0"/>
            <a:ext cx="9180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64" y="0"/>
            <a:ext cx="9049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00" y="0"/>
            <a:ext cx="909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26" y="0"/>
            <a:ext cx="9116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0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49" y="0"/>
            <a:ext cx="9058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96" y="0"/>
            <a:ext cx="9157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54" y="0"/>
            <a:ext cx="912589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18" y="0"/>
            <a:ext cx="9135000" cy="685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03" y="0"/>
            <a:ext cx="918999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</dc:creator>
  <cp:lastModifiedBy>GR</cp:lastModifiedBy>
  <cp:revision>4</cp:revision>
  <dcterms:created xsi:type="dcterms:W3CDTF">2021-11-16T06:16:52Z</dcterms:created>
  <dcterms:modified xsi:type="dcterms:W3CDTF">2021-11-23T10:40:36Z</dcterms:modified>
</cp:coreProperties>
</file>