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7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2BF7-9A46-4527-BC34-D9E24FC59C8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2DBE-92F4-4189-AFB4-34F3AB1C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4" y="12765"/>
            <a:ext cx="10311748" cy="68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6" y="774699"/>
            <a:ext cx="11729027" cy="53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74" y="35625"/>
            <a:ext cx="9819531" cy="6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3" y="64655"/>
            <a:ext cx="9960398" cy="67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47" y="59375"/>
            <a:ext cx="9980874" cy="6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34" y="118750"/>
            <a:ext cx="8800307" cy="66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9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</dc:creator>
  <cp:lastModifiedBy>GR</cp:lastModifiedBy>
  <cp:revision>2</cp:revision>
  <dcterms:created xsi:type="dcterms:W3CDTF">2021-11-09T05:35:01Z</dcterms:created>
  <dcterms:modified xsi:type="dcterms:W3CDTF">2021-11-09T05:37:17Z</dcterms:modified>
</cp:coreProperties>
</file>