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7" r:id="rId9"/>
    <p:sldId id="258" r:id="rId10"/>
    <p:sldId id="260" r:id="rId11"/>
    <p:sldId id="261" r:id="rId12"/>
    <p:sldId id="259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9T07:30:21.9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20546 7081 9 0,'0'0'11'0,"0"0"-2"16,0 0-1-1,0 0 0-15,0 0 4 0,0 0 3 16,0 0-6-16,-6-13 2 16,4 12-2-16,2 1 1 15,-1-2-3-15,1 2 4 16,-3 0-3-16,3 0 1 15,0 0-1-15,0 0 0 16,0 0 1-16,0 0-1 16,0 0-1-16,0 0 1 15,0 0 1-15,0 0-3 16,0 0-2-16,0 0-2 0,0 0-1 16,0 0-1-1,0 0 0-15,0 0-1 0,0 0 1 16,0 0-1-16,0 0 1 15,0 0 0-15,4 0 1 16,4 0-1-16,1 0 1 16,3 0 0-16,0 0-1 15,2 0 0-15,0 0 1 16,0 0-1-16,-1 0 0 16,-1 0-1-16,1 0-2 15,-2 0-5-15,1 0 1 16,-3 0-5-16,-3 0-4 15,-3 0-4-15,-2 0 2 16,-1 3-19-16,0 1-5 16,0 1-2-16</inkml:trace>
  <inkml:trace contextRef="#ctx0" brushRef="#br0" timeOffset="376.63">20370 7235 13 0,'0'0'48'15,"0"0"-47"-15,0 0-1 16,0 0 13-16,0 0-4 15,0 0-1-15,6 11 8 16,9-8-1-16,-1 0-9 16,3-2 2-16,0 0-4 15,-1 2-2-15,-1-2 1 16,0 1-3-16,-1 0 1 16,-1-1-1-16,-3 1 0 15,-1-2 0-15,0 2-1 16,0-1-3-16,-1 1-4 15,-1-1-3-15,3 2 1 16,-4 0-12-16,-1-2-10 0,-5 0-22 16</inkml:trace>
  <inkml:trace contextRef="#ctx0" brushRef="#br0" timeOffset="6547.66">20927 7059 0 0,'0'0'28'0,"0"0"-19"16,0 0 7-16,0 0 9 16,0 0-7-16,0 0-3 15,0 0 1-15,-3 0 2 16,3 0 0-16,-2 0-1 15,-1 0-3-15,0 0-2 16,0-5-2-16,0 2 0 16,1-1 0-16,-1-1-1 0,2 1-1 15,-1 0 1-15,1 1-6 16,-2 0 2-16,3-4 1 16,0 3-1-16,0 0-4 15,0 2 0-15,0-1 0 16,0 1-1-16,0-1-2 15,0 0 0-15,7 2 2 16,4-2-1-16,1 1 0 16,4 0 1-16,0 2 0 15,0-1 0-15,-4 1 0 16,-4 0-2-16,-2 0 1 16,-2 0-2-16,-3 3-1 0,-1 6-5 15,0 3 8-15,0 4 1 16,-5 1 1-16,-9 0-1 15,-3 3 1-15,-1-1 0 16,-1 0-1-16,-2-1 2 16,0-2-1-16,3-2-1 15,2-2 1-15,4 0-1 16,2-3 0-16,2 0 0 16,4-3 0-16,2-1 0 15,1-2-1-15,1-2-1 16,0 0 1-16,0 0-1 15,0-1 1-15,0 0 1 16,13 0 1-16,8 0 0 16,6 0 1-16,6-2-2 15,1-7 0-15,2 0 0 0,-2-2-1 16,-4-1-5-16,-5 0-1 16,-4 0 2-16,-4-2 0 15,-3 4 0-15,-2-3 1 16,-1 2 2-16,-1 2 1 15,-4 1 1-15,-1 3 0 16,-1 1 0-16,-4 3 1 16,0-1-1-16,0 2 0 15,0 0 0-15,0 0-1 16,0 0-1-16,0 0 3 16,-9 10-1-16,0 4 1 0,2 0 0 15,2 2-1-15,3-2 1 16,2-2-1-16,0 1-1 15,0-2 1-15,0-1-1 16,0 0-1-16,7-4 2 16,3-2 0-16,5-3 4 15,3-1 5-15,6 0-1 16,1 0-4-16,0-6 1 16,-3-7-2-16,-2-1-1 15,-6 0 1-15,-4-3 0 16,-7 1 2-16,-3 1 4 15,0-1-6-15,0 2-2 16,-1-1 0-16,-13 1 1 16,1 1-1-16,-3 4-1 0,-3 4-5 15,-1 3-7-15,-4 2-12 16,3 0-23-16,-2 7-36 16</inkml:trace>
  <inkml:trace contextRef="#ctx0" brushRef="#br0" timeOffset="11217.32">21738 7897 4 0,'0'0'7'0,"0"0"7"15,0 0 3-15,0 0-4 16,0 0 3-16,0 0 1 15,0 0 1-15,-3 0 0 16,1 0-2-16,2 0 1 16,0 0-2-16,0 0-2 15,-1 0 1-15,-1 0-1 16,1 0-1-16,-2 0-5 16,0 0-4-16,-1 0 0 0,1 0-1 15,0 0-1-15,0 0 2 16,1 0 1-16,2 0 2 15,0 0-2-15,0 0 1 16,0-3 0-16,0 1-2 16,0 0-1-16,0 1 1 15,0-2-3-15,0 0 0 16,0 1-1-16,3-2 0 16,3 1 0-16,3-1 0 15,1 2 0-15,0-1 1 16,3 2 0-16,-4 1 0 15,-2 0-1-15,-1 0 0 16,-3 0 0-16,-2 0-2 16,-1 0-3-16,0 6-3 15,0 5 8-15,-1 3 1 0,-11 2 0 16,0-2 0-16,-5 0 0 16,1-1 0-16,-1-3 0 15,0 2 0-15,2-3 1 16,3 0-1-16,2-1 1 15,4-2-1-15,1-3-2 16,2 0 1-16,3 0 0 16,0-3 1-16,0 0-2 15,0 0-2-15,0 0-1 16,3 0 5-16,14 0 0 0,2-3 2 16,11-6 3-16,3-5-5 15,4 0 0-15,-1 0-2 16,0 2-2-16,-2-2-3 15,-4 1-11-15,-3-1-5 16,-5 3 5-16,-4-3 5 16,1 3-3-16,-4 2 1 15,-1-1 1-15,-4 1 6 16,-4 1 3-16,1 2 4 16,-5 0 1-16,-1 3 1 15,-1 2 0-15,0 1 8 16,0 0 5-16,0 0-1 15,0 0-3-15,0 0 0 16,0 0-1-16,0 0 0 16,-8 7-8-16,-1 2-1 0,0 2 1 15,1 0-1 1,1 1 0-16,1-4 0 0,4 0 0 16,2-2-1-16,0-1-1 15,0-5 0-15,0 3 0 16,0-1 1-16,9-1 1 15,5-1 1-15,1 0 3 16,4 0 0-16,2-6-2 16,-3-4 0-16,-2 0-1 15,-4 0 3-15,-1-1-2 16,-6 1 2-16,-3 0-3 16,-2 5 4-16,0 1-1 0,0 1-4 15,-5 3-3-15,-9 0-7 16,-1 0-34-16,0-3-45 15</inkml:trace>
  <inkml:trace contextRef="#ctx0" brushRef="#br0" timeOffset="21884.02">22182 8760 11 0,'0'0'12'0,"0"0"79"15,0 0-88-15,0 0-3 16,0 0 6-16,0 0-4 16,0 0 1-16,0 0 8 15,0 0-4-15,0 0-3 16,0 0 1-16,0 0-2 16,0 0-2-16,0 0 0 15,0 0-1-15,0 0 0 16,0 0 0-16,0 0 1 0,0 0-1 15,0 0 0 1,0 0 0-16,0 0 0 0,0 0 1 16,0 0-1-16,0 0 0 15,0 0 0-15,0 0 0 16,0 0 0-16,0 0 1 16,0 0-1-16,0 0 0 15,0 0 1-15,0 0-1 16,0 0 0-16,0 0 0 15,0 0 0-15,0 0 0 16,0 0 0-16,0 0 0 16,0 0-2-16,0 0 1 15,0 0 0-15,0 0 0 16,0 0 0-16,0 0 1 16,2 1 1-16,5 3-1 0,2-1 1 15,2 1-1-15,-1 1 1 16,-1 0-1-16,1-2 0 15,-2 0 1-15,1 0-1 16,-3 0 0-16,1-3 0 16,-2 0 0-16,-4 0 0 15,1 0 0-15,-1 0 1 16,1 0-1-16,-2 0 0 16,1 0 1-16,-1 0-1 15,0 0 0-15,0 0-2 16,2 0 0-16,-1 0-3 15,1 0-2-15,-1 0-2 0,-1 0-2 16,0 0-7 0,0 0-16-16,0 0-27 0</inkml:trace>
  <inkml:trace contextRef="#ctx0" brushRef="#br0" timeOffset="22472.18">22291 8718 12 0,'0'0'2'0,"0"0"8"15,0 0 11-15,0 0-1 0,0 0-4 16,0 0-4-16,-7-6-1 16,7 6-1-16,0-1 0 15,0 1-4-15,0 0-5 16,0 0-1-16,-2 0-2 15,2 0-29-15,0 0-40 16</inkml:trace>
  <inkml:trace contextRef="#ctx0" brushRef="#br0" timeOffset="22659.67">22291 8718 21 0</inkml:trace>
  <inkml:trace contextRef="#ctx0" brushRef="#br0" timeOffset="22971.94">22291 8718 21 0,'-87'84'12'0,"87"-84"-8"0,0 2-4 0,0-2 25 0,0 0-8 15,0 0-1-15,0 0 4 0,0 0-5 16,0 0-1-16,0 0 0 16,0 0-2-16,0 0-3 15,0 0-1-15,0 0-4 16,5 0 2-16,6 0-1 16,-1 0-2-16,5 1 1 15,0 1-1-15,1-2 1 16,-1 1-2-16,0-1 0 15,-4 0-2-15,-4 1 0 16,2-1 1-16,-5 0-1 16,-1 0 0-16,1 0 0 15,-3 0 1-15,-1 0-1 16,2 2 0-16,-2-2 1 16,0 0-1-16,0 0 0 0,0 0-2 15,0 0-8-15,0 0-13 16,3 0-5-16,3 0-16 15,2 0-28-15</inkml:trace>
  <inkml:trace contextRef="#ctx0" brushRef="#br0" timeOffset="23864.98">22463 8756 18 0,'0'0'77'16,"0"0"-73"-16,0 0 15 16,0 0 9-16,0 0-7 15,0 0-5-15,-2-38-11 16,2 35-2-16,0 1-2 15,0 2-1-15,3-1 2 16,2 1-1-16,1 0-1 16,1 0-1-16,-1 0 0 15,0 0 0-15,2 0 1 16,-2 0 0-16,-1 6 0 16,0 0-1-16,-2-1 1 15,-2 1 0-15,-1 0-2 0,0 1 1 16,0-1 1-1,0 1-1-15,-7 0 0 0,-8-1 1 16,-1 2 1-16,-2-3 0 16,1 0 1-16,1 2-1 15,0-2-1-15,4-1 1 16,3 2-1-16,1-2 0 16,2 0 0-16,3-1-1 15,3 0-1-15,0-3 1 16,0 3-1-16,0 1-1 15,9-1 3-15,8-1 0 16,6 0-1-16,4-1-8 16,3-1-3-16,0 0-4 15,1 0-6-15,-1-8-3 16,-3-3 2-16,-4-2-12 0,-6 3 11 16,-6 0 13-16,-3 4 11 15,-5-2 0-15,-3 3 9 16,0 1 4-16,0 1 8 15,0 1 3-15,0 0 9 16,0 2-14-16,0 0-16 16,0 0-3-16,0 0 0 15,-10 4 0-15,3 2 1 16,1 5-1-16,1-4 0 16,5 3 0-16,0-4-1 15,0 3 1-15,0-2 0 16,5-2 2-16,8 0 1 0,4 0 4 15,1-3 2 1,-1-2 1-16,1 0-7 0,-1 0 2 16,-3 0 1-16,-1-10 1 15,-6 0-2-15,-2-3 4 16,-5 0 6-16,0-1-9 16,-2 1 0-16,-11-1-4 15,-4 2 0-15,2 2-2 16,-1 0 0-16,-1 3-13 15,1 2-19-15,0 1-35 16,1 2-35-16</inkml:trace>
  <inkml:trace contextRef="#ctx0" brushRef="#br0" timeOffset="25311.65">21802 9832 14 0,'0'0'16'15,"0"0"4"-15,0 0 18 0,0 0-8 16,0 0 2-16,0 0-1 15,-10 0-2-15,8 0-8 16,2 0-2-16,0 0-8 16,0 0-4-16,0 0-2 15,0 0-5-15,0 0-1 16,0 0-1-16,0 0 0 16,0 0-1-16,0 0 1 15,11 0 2-15,6 4 1 16,2 1 2-16,3-2-2 0,-3 0-1 15,1 1 1-15,-3-1 0 16,-4-1 0-16,0 0-1 16,-4 1-1-16,-2-3 1 15,0 3-8-15,-1-3-3 16,1 2-11-16,-3 0-19 16,2-2-13-16,1 0-18 15</inkml:trace>
  <inkml:trace contextRef="#ctx0" brushRef="#br0" timeOffset="26044.53">22088 9818 101 0,'0'0'12'16,"0"0"-3"-16,0 0 5 16,0 0 1-16,0 0-11 15,0 0 2-15,53-3-2 16,-40 3 0-16,-5 0-3 16,-1 0 0-16,-2 2 0 15,0 2 0-15,-3 3-1 16,-2 1 0-16,0 3 1 15,-7 3 1-15,-8 0 1 0,-5 1 3 16,2 0-5-16,-1-1 0 16,2-2 0-16,4-1 0 15,2-2-1-15,5-2 0 16,2-1 0-16,4-2-1 16,0-2-1-16,0 1 1 15,4-1 1-15,15-2 0 16,4 0-1-16,4 0-6 15,3 0-1-15,-2-7-5 16,-1-1 3-16,-3-4 1 16,-1 3 2-16,-6-3-9 15,-3 0 10-15,-7 4 6 16,-2 3 0-16,-4 0 2 0,-1 2 9 16,0 2 1-16,0 1 0 15,0 0-7-15,-7 0-4 16,-4 0-1-16,1 7 0 15,0 3 0-15,4 2 0 16,1-2 0-16,3 0 0 16,2 1 0-16,0 0-1 15,0-5 1-15,2 2 1 16,9-4 2-16,3-1 4 16,1-2 1-16,3-1-1 15,1 0-1-15,0 0-2 16,0-6 0-16,-3-6-2 0,-2 0 2 15,-7-3-1-15,-4 1 2 16,-3-2 0-16,0 2-5 16,-4-2 0-16,-16 1-12 15,-4 1-6-15,-3-2-19 16,1 2-17-16</inkml:trace>
  <inkml:trace contextRef="#ctx0" brushRef="#br0" timeOffset="34922.54">20477 10057 5 0,'0'0'3'0,"0"0"18"16,0 0-5-16,0 0-10 16,0 0-1-16,0 0 3 15,0 0-5-15,0 0 3 16,2 0 1-16,-2 0 0 15,0 0 0-15,0 0 0 16,0 0 1-16,0 0 0 16,0 0-1-16,0 0 1 15,0 0-1-15,0 0 0 16,0 0 2-16,0 0-3 16,0 0 0-16,0 0 0 15,0 0-2 1,0 0-1-16,0 0 0 0,0 0-1 15,3 0-2-15,1 0 2 16,4 0 2-16,5 0 7 16,2 0-3-16,4 0-2 15,3 0-1-15,-3 0-1 16,0 0-3-16,-1 0 1 16,-1 0-1-16,1 0 2 15,-2 0-3-15,-1 0 0 16,1 0 0-16,-4 0 2 15,1 0-2-15,-3 0 0 0,-3 0 0 16,2 0 0-16,-6 0 0 16,1 0 0-16,-1 0-2 15,-1 0-9-15,-2 0-10 16,0 0-8-16,0 5-16 16,0 1-7-16,-2-2-6 15</inkml:trace>
  <inkml:trace contextRef="#ctx0" brushRef="#br0" timeOffset="35303.33">20568 10173 49 0,'0'0'1'0,"0"0"3"16,0 0 4-16,0 0 15 16,0 0-9-16,0 0 8 15,18 0-10-15,-4 0-8 16,-1 0 2-16,3 0 0 16,1 0-1-16,4 0-2 15,0 0-2-15,0 0-1 16,1 0 2-16,-3 0-2 15,-1 0 0-15,0 0 0 16,-4 0 1-16,-1 0-1 0,-5-2 0 16,-4 2 0-16,-2 0-1 15,-2 0-4-15,0 0-8 16,0 0-12-16,0 0-25 16,-5 0 2-16</inkml:trace>
  <inkml:trace contextRef="#ctx0" brushRef="#br0" timeOffset="38375.07">20971 10023 0 0,'0'0'5'0,"0"0"2"16,0 0 0-16,0 0 0 16,0 0-3-16,0 0 3 15,0 0 3-15,-19 0-1 16,16 0 1-16,-2 0-1 15,1 0-5-15,-1 0 5 16,1 0 1-16,0 0-4 16,-1 0 5-16,2 0 2 15,2 0 1-15,1 0-1 16,0 0-4-16,0 0 0 16,0 0-1-16,0 0-1 0,0 0-3 15,0 0 1-15,0 0 3 16,0 0-2-16,0 0-4 15,0 0 0-15,1 0 0 16,8 0 4-16,7 0 1 16,4 0 0-16,-1 0-2 15,5 0-2-15,-2 0 0 16,0 0-1-16,0 0-2 16,-3 0 1-16,-1 0-1 15,3 0 0-15,-2-4-14 16,1-1-2-16,-4 2-6 15,-1-1-9-15,-3 0-10 16,-5 0-11-16,-2-1-18 16</inkml:trace>
  <inkml:trace contextRef="#ctx0" brushRef="#br0" timeOffset="38662.31">21225 9947 83 0,'0'0'11'16,"0"0"18"-16,0 0 8 15,0 0-18-15,0 0-16 16,0 0-3-16,1-2-3 16,-1 15 3-16,0 4 10 15,0 2 1-15,-4 1-5 0,-4 0-3 16,2 0 2-16,-1 0-2 15,1-4-3-15,2 0 1 16,-1-4-1-16,2-3-1 16,1-1-13-16,2-3-17 15,0-2-6-15,2-3-24 16,15 0-3-16</inkml:trace>
  <inkml:trace contextRef="#ctx0" brushRef="#br0" timeOffset="39037.92">21389 9990 19 0,'0'0'63'16,"0"0"-62"-16,0 0 11 16,0 0-2-16,0 0-5 15,0 0 2-15,-40 29 5 16,34-14-8-16,1 2-1 15,2 1-3-15,3-1 0 16,0 0 1-16,0-2-1 16,0-1 1-16,0-2 1 15,5-4 0-15,4-3 2 16,2-2 1-16,0-3 7 16,0 0 1-16,2 0-1 0,-1-4-8 15,-1-8 4 1,-1-3-2-16,-6-4 0 0,-1-1-2 15,-3 2 0-15,0 0-1 16,-3 1-2-16,-12 4-1 16,-6 3-3-16,-6 5-13 15,-5 5-23-15,-4 0-39 16</inkml:trace>
  <inkml:trace contextRef="#ctx0" brushRef="#br0" timeOffset="44961.83">20538 11103 46 0,'0'0'2'0,"0"0"11"15,0 0 18-15,0 0-5 16,0 0-7-16,0 0-1 15,0 0-1-15,0 0-7 16,0 0 1-16,0 0 0 16,0 0-1-16,0 0-4 15,0 0-2-15,0 0 0 0,0 0-2 16,0 0 2 0,0 0-1-16,0 0-1 15,7 0-1-15,3 0 4 0,8 0-1 16,3 0-3-16,1 0 1 15,5 0-2-15,1 0 0 16,1 0 0-16,-1 0 1 16,-3 0-1-16,-3-2 0 15,-3 2 0-15,-7 0-1 16,-1 0-1-16,-4 0-8 16,-4 0-3-16,-2 0-11 15,-1 0-11-15,0 0-8 16,0 2 3-16,-21 5-10 15</inkml:trace>
  <inkml:trace contextRef="#ctx0" brushRef="#br0" timeOffset="45243.87">20540 11196 9 0,'0'0'1'0,"0"0"0"16,0 0 18-16,0 0 7 15,0 0-3-15,0 0-8 16,-12 22-2-16,12-18-2 16,0 0-1-16,0 0 1 15,9 1 2-15,0-2 5 0,5-1-5 16,2 1-2 0,2-3-2-16,3 0-7 0,1 0 1 15,2 0-2-15,-3 0-1 16,0 0-3-16,-1 0-15 15,-4 0-12-15,-2 0-13 16,-3-4-18-16</inkml:trace>
  <inkml:trace contextRef="#ctx0" brushRef="#br0" timeOffset="45914.84">20980 11110 131 0,'0'0'1'0,"0"0"0"15,0 0 13-15,0 0 8 16,0 0-9-16,0 0-5 15,3-9-2-15,0 9-4 16,4 0-1-16,-1 0 0 16,4 0 1-16,-3 0-1 15,5 0-1-15,-3 0 0 16,1 3 0-16,1 3 1 16,-5-1-1-16,-2 2 0 0,-4 2 0 15,0 0-1-15,0 2 1 16,-9 2 2-16,-10-1-2 15,-5-1 1-15,1-1 0 16,-3 0-1-16,0-3-1 16,3-2-1-16,2 2 0 15,6-4 1-15,4 1 0 16,6-2 0-16,3-1-2 16,2 1-4-16,0-2 0 15,0 0-2-15,0 0 3 16,0 0 4-16,13 0 1 0,1 1 1 15,2 0 0 1,1 2 1-16,2 2 2 0,0-1-2 16,-2 4 2-16,-1-2-2 15,-4 4 0-15,-6 1-1 16,-6-1 0-16,0 3 0 16,0-1 0-16,-11 1 2 15,-6-4-2-15,-3 3 3 16,1-4-3-16,-3-1 4 15,2-2-4-15,-2-2 0 16,1 1 0-16,3-2 0 16,3-2 0-16,6 0-3 15,3 0-6-15,6 0-8 16,0 0-14-16,0-5-31 0</inkml:trace>
  <inkml:trace contextRef="#ctx0" brushRef="#br0" timeOffset="46341.42">21184 11260 29 0,'0'0'13'0,"0"0"-12"15,0 0 0-15,0 0 8 16,0 0 3-16,0 0-3 15,-50 36 3-15,42-24-8 16,5-1 0-16,0 2 0 16,3-1 5-16,0-1-1 15,0 1-1-15,8-4 3 16,6 0 0-16,3-2 7 16,5-5-6-1,2 1 4-15,0-2-7 16,2 0-1-16,1-3-4 15,-2-7 0-15,-1-2-1 16,-6-3-1-16,-4-2 2 16,-5 0-3-16,-5-3 3 15,-4 1-1-15,0 2 1 0,-11 1-2 16,-11 2-1 0,-4 4-3-16,-2 2 2 15,0 3-7-15,-2 3-16 0,4-1-38 16,5-3-40-16</inkml:trace>
  <inkml:trace contextRef="#ctx0" brushRef="#br0" timeOffset="50575.89">26229 7613 17 0,'0'0'3'0,"0"0"13"0,0 0 10 15,0 0-2-15,0 0 2 16,0 0-2-16,0 0-3 16,0 0-4-16,0 0 2 15,0 0-1-15,0 0-2 16,0 0 0-16,0 0-6 16,0 0-4-16,0 0-4 15,0 0-2-15,0 0 0 16,0 0-2-16,6 0 2 15,6 0 0-15,6 0 5 16,7 0-1-16,7 1-1 16,-1 1-1-16,-1 3-1 15,-3-2-1-15,-5 0-1 0,-6-1-8 16,-4 1-7 0,-6-1-11-16,-6 0-11 0,0 2-19 15,-7 2 2-15,-19-1 1 16</inkml:trace>
  <inkml:trace contextRef="#ctx0" brushRef="#br0" timeOffset="50773.06">26192 7710 25 0,'0'0'1'0,"0"0"1"15,0 0 14-15,0 0 5 0,0 0 2 16,0 0 7-1,19 14-13-15,5-11-10 0,6-2-1 16,3 3-4-16,4-1-2 16,2-3-13-16,0 2-22 15,0-2-22-15</inkml:trace>
  <inkml:trace contextRef="#ctx0" brushRef="#br0" timeOffset="51449.6">26683 7664 114 0,'0'0'4'16,"0"0"16"-16,0 0 12 0,0 0-2 16,0 0-10-16,0 0-9 15,9-16-9-15,1 14-1 16,0 1-1-16,4 1-1 15,2 0 0-15,-2 0 1 16,-4 0 0-16,-3 0 0 16,-3 4-4-16,-4 7 3 15,0 3-2-15,-5 2 2 16,-14 2 1-16,-5 2-1 16,1-3 2-16,3-1-1 15,4-3 0-15,5-2-5 16,5-3 4-16,4-2-2 0,2-1-3 15,0 1-2-15,0-3 1 16,8-2-1-16,11-1 6 16,6 0 2-16,2 0-2 15,0 0 0-15,3-7-1 16,-5-3 3-16,-2 3 0 16,-6 2 0-16,-6 2 0 15,-5 2 0-15,-4 1 0 16,-2 0 1-16,0 0-1 15,0 0-3-15,0 0-1 16,0 0 2-16,0 2 2 16,3 5 0-16,0 0 0 15,5-1 0-15,0-2 0 0,4 2 0 16,1-3 1-16,4-2 0 16,2-1 2-16,2 0-2 15,1 0 4-15,1 0-3 16,-3-6-1-16,-4-3 1 15,-3-1-1-15,-9-1 2 16,-4-4 0-16,0 1 5 16,-1 0-1-16,-20 0-5 15,-1 1-2-15,-4 4 1 16,-4 3-1-16,2 3-1 16,-2 3-21-16,2 0-29 15,2 0-26-15</inkml:trace>
  <inkml:trace contextRef="#ctx0" brushRef="#br0" timeOffset="53928.53">26198 9405 140 0,'0'0'1'0,"0"0"0"16,0 0 8-16,0 0 8 15,0 0-11-15,0 0 0 16,0 0-1-16,0-5-5 16,0 5 0-16,0 0 1 15,0 0 1-15,3 0 2 16,3 0 3-16,4 0 6 15,4 0-7-15,2 0 0 16,2 0-1-16,3 2-3 0,-1-1-1 16,-1 2-1-16,-3-1-3 15,-3-1-12-15,-1 1-12 16,-6 1-12-16,-6-1-19 16,0 1-14-16</inkml:trace>
  <inkml:trace contextRef="#ctx0" brushRef="#br0" timeOffset="54154.73">26108 9522 53 0,'0'0'3'0,"0"0"-2"15,0 0 6-15,0 0 16 0,0 0 10 16,0 0-1-16,57 32-13 15,-27-27-5-15,1-3-6 16,2 1-5-16,1-2-3 16,1-1-2-16,-6 2-27 15,-2-2-7-15,-4 0-30 16</inkml:trace>
  <inkml:trace contextRef="#ctx0" brushRef="#br0" timeOffset="54877.11">26527 9452 161 0,'0'0'2'16,"0"0"-1"-16,0 0 2 15,0 0 3-15,0 0-6 16,0 0 3-16,63-21 1 15,-42 21 2-15,-5 0-3 16,-2 0-1-16,-7 0-1 16,-5 0-1-16,-2 4-1 15,0 4-1-15,-3 6 2 16,-14 1 0-16,-1 2 1 16,-2 0 5-16,2 0-5 15,3 2 1-15,4-2-2 0,2 0-1 16,5-3 1-16,2 0-5 15,2-1-2-15,0-4 3 16,0 0 1-16,8-4-1 16,11-1 4-16,6-4 0 15,7 0-1-15,1 0 1 16,1 0-1-16,-4-7 0 16,-5-3-1-16,-3 0 2 15,-8-2 0-15,-3 2 0 16,-6 0 3-16,-2 1-3 15,-3-2 2-15,0 3-1 16,0 1-1-16,0 3 0 0,-3 0-2 16,-5 4 2-16,2 0 0 15,-1 0-1-15,1 0-1 16,2 9-1-16,-2 4 1 16,3 1 1-16,2-4 0 15,1 2 1-15,0-5-1 16,0 1 0-16,0-4 1 15,13-1 0-15,2-3 2 16,4 0 4-16,-1 0-3 16,0-8 0-16,-3-4 7 15,0 0-1-15,-3-5-4 16,0 0 2-16,-5 0-5 16,-4 0 0-16,-3 4 1 15,0 0-1-15,-6 3-2 16,-13 0-5-16,-2 6 4 0,-6-3-12 15,0 6-19-15,0 1-3 16,4 0-23-16</inkml:trace>
  <inkml:trace contextRef="#ctx0" brushRef="#br0" timeOffset="60167.71">26153 10797 161 0,'0'0'0'15,"0"0"1"-15,0 0 5 16,0 0 11-16,0 0-6 16,0 0 1-16,0 0-4 15,-7 0-5-15,7 0-1 16,0 0-2-16,7 3 0 16,6 2 7-16,8 0 0 15,3-2-1-15,5 0-2 16,2 0 1-16,0 0-4 0,-2 1 1 15,-4-1-2 1,0 1 0-16,-4-1-1 0,-3 0 0 16,0 2-16-16,-6 0-17 15,-2-1-5-15,-4-1-10 16,-6 2-10-16,0-2 6 16</inkml:trace>
  <inkml:trace contextRef="#ctx0" brushRef="#br0" timeOffset="60416.2">26204 10938 67 0,'0'0'7'0,"0"0"-6"16,0 0 7-16,0 0 26 16,0 0-10-16,0 0-5 15,-17 17-6-15,23-11 0 16,12 0 3-16,6-1-4 15,8-2-6-15,0 1-3 16,5-1-2-16,-1-1-1 16,0 0-1-16,-3 1-20 15,-3-3-20-15,-2 0-21 16,-4 0-8-16</inkml:trace>
  <inkml:trace contextRef="#ctx0" brushRef="#br0" timeOffset="60648.48">26738 10923 168 0,'0'0'11'0,"0"0"-11"16,0 0 0-16,0 0 3 15,0 0 0-15,0 0 0 16,67 8 1-16,-36-6-3 16,4 0-1-16,6 1-19 0,1-2-34 15,-2-1-22-15</inkml:trace>
  <inkml:trace contextRef="#ctx0" brushRef="#br0" timeOffset="61233.7">27059 10865 176 0,'0'0'3'0,"0"0"1"15,0 0 1-15,0 0 1 16,0 0-6-16,0 0 2 0,46-4 2 15,-24 4-2-15,-1 0 1 16,-3 0-2-16,-5 4 1 16,-2 3-2-16,-5 1-3 15,-5 4 3-15,-1 2 0 16,0 2 0-16,-12 1 0 16,-10-1 3-16,-5-2-2 15,0-2-1-15,0-1 2 16,5-5-2-16,4-3-2 15,3-3 2-15,8 0 0 16,2 0 2-16,4 0-1 16,1 0 1-16,0 0-2 0,0 0-3 15,0 0 0-15,7 0 1 16,6 0 0-16,-1 0 1 16,2 0 0-16,1 2-1 15,-3 7 2-15,3 2 0 16,-5 2-1-16,2 2 0 15,-2 2 1-15,-4-1 1 16,-4 0-1-16,-2-2 0 16,0-2 1-16,-2-1-1 15,-13-2 0-15,-5-1 2 16,-4-3 1-16,-1-2 0 16,-4-3-2-16,2 0 1 15,3 0-1-15,0 0-1 0,8 0-1 16,6 0-2-1,7-8-12-15,3-2-19 0,0-3-44 16</inkml:trace>
  <inkml:trace contextRef="#ctx0" brushRef="#br0" timeOffset="61597.7">27416 10964 85 0,'0'0'35'16,"0"0"-34"-16,0 0-1 15,0 0 9-15,0 0 1 0,0 0 2 16,-92 68 4-16,75-46-8 16,4 0-3-16,4-2-1 15,4-2-3-15,5-3 1 16,0-2-2-16,0-2 2 15,8-4 5-15,10-2 2 16,3-5 6-16,7 0-1 16,2 0 2-16,0-6-6 15,0-11-4-15,-3-3 10 16,-7-2-11-16,-8-2-3 16,-6-1 3-16,-6 2-2 15,-3-4-3-15,-20 5 0 16,-12 1-20-16,-7-1-26 0,-10-4-49 15</inkml:trace>
  <inkml:trace contextRef="#ctx0" brushRef="#br0" timeOffset="70520.55">22833 6220 12 0,'0'0'1'15,"0"0"4"-15,0 0 10 16,0 0 7-16,0 0-6 0,0 0-2 0,0 0-2 15,0 0-2-15,0-8 7 16,0 6-1-16,0 0 0 16,0 2-1-16,0 0-4 0,0 0-5 15,0 0 0-15,0 0-3 16,0 0 2-16,0 0-1 16,0 0-2-16,0 0 1 15,0 0 0-15,0 0-2 16,0 0 1-16,0 0 0 15,0 0 0-15,0-1 1 16,0 1 0-16,0-3-3 16,0 1 2-16,0-1-2 15,0-1 0-15,0 0 0 16,1 1 0-16,2 0 0 16,-3-1 0-16,2-1 0 0,-2 3 0 15,1-1 1-15,-1 3 0 16,0 0-1-16,0 0-1 15,0 0 1-15,0 0-1 16,0 0-3-16,0 0-1 16,0 0-3-16,0 11 0 15,0 9 8-15,0 5 1 16,0 3-1-16,0 4 2 31,0 0-2-31,0-3 1 16,0 0-1-16,0-6 0 15,0-1 0-15,0-5 1 0,0-4 0 16,0-3 0 0,0-2-1-16,0-3 0 0,0-2-1 15,0-2 1-15,0-1 1 16,0 0-1-16,0 0 1 16,0 0 2-16,0 0 1 15,0 0 0-15,2-1-1 16,3-6-3-16,2-3 0 15,-1 1 0-15,1-3 0 16,3 0 0-16,-2 3 0 16,1 1-1-16,-1 1 1 15,-1 2-1-15,0 2 1 16,-1 2-1-16,3 1 1 16,1 0-1-16,1 0 0 0,-2 0 0 15,0 0-1-15,-2 0 0 16,-2 2-2-16,1 5 1 15,0 2-1-15,1 0-9 16,1 1-10-16,-4-2-3 16,2 1-8-16,1-4-17 15,-2 0 2-15</inkml:trace>
  <inkml:trace contextRef="#ctx0" brushRef="#br0" timeOffset="70805.1">23203 6334 56 0,'0'0'6'16,"0"0"15"-16,0 0 19 16,0 0-11-16,0 0-12 15,0 0-11-15,0-7-6 16,0 7-7-16,0 1 0 15,0 9 7-15,0 2 6 16,0 1-3-16,0 2 0 16,0 1-2-16,0 1 1 15,0 2-2-15,0 1 0 16,-5 0-9-16,4-1-16 0,1-3-23 16,0-6-25-1</inkml:trace>
  <inkml:trace contextRef="#ctx0" brushRef="#br0" timeOffset="72378.85">23443 8593 22 0,'0'0'8'0,"0"0"8"16,0 0 10-16,0 0 7 15,0 0-5-15,0 0-10 16,6-29 8-16,-6 26 1 16,0 3-7-16,0-1-2 15,0 1-8-15,0 0-1 16,0-3-1-16,0 3-1 16,0 0-3-16,0 0-4 15,0 0-2-15,0 0-5 16,0 11 0-16,0 7 7 0,0 5 1 15,-3 3-1-15,-3 0 0 16,-2 1 2-16,2-2 1 16,-4-2-3-16,4-5 0 15,0-2 0-15,0-4 1 16,3-5 0-16,1-2 0 16,2-5-1-16,0 0 2 15,0 0 1-15,0 0 0 16,0 0 3-16,0-17-6 15,8-4-3-15,4-2-1 16,3 3 1-16,0 3 2 16,0 3 2-16,0 3-3 15,2 3 2-15,-1 2 0 16,1 3 0-16,0 3-1 0,-1 0 0 16,0 0-2-1,-2 6 2-15,-2 3-3 0,0 4 3 16,-5 0-2-16,-1 2-5 15,-1-1-25-15,-4 3-2 16,1-1-18-16,-2-5-19 16</inkml:trace>
  <inkml:trace contextRef="#ctx0" brushRef="#br0" timeOffset="72785">23724 8730 88 0,'0'0'8'16,"0"0"-5"-16,0 0 21 16,0 0 1-16,0 0-9 15,0 0 6-15,80-12-6 16,-66 12-12-16,-3 1 2 16,-3 6-4-16,-4 0-2 15,-2 3-2-15,-2 3-1 16,0 2 3-16,-6 3 2 0,-11 2 2 15,-2-1 1-15,-2-1-4 16,3-4 0-16,2 0 5 16,4-7-5-16,4 1 1 15,6-4-1-15,2-3-1 16,0-1-1-16,0 0-3 16,0 0 4-16,11 0 5 15,14 0 2-15,7 0-1 16,4 0-3-16,3-4 0 15,-2 0-2-15,-2-2-1 16,-6 0-1-16,-11-1 1 16,-7 1-12-16,-6 0-12 0,-5-3-15 15,0-1-20-15,-22 0-58 16</inkml:trace>
  <inkml:trace contextRef="#ctx0" brushRef="#br0" timeOffset="73645.67">23392 8400 4 0,'0'0'10'15,"0"0"-5"-15,0 0 0 16,0 0 0-16,0 0-2 15,0 0 2-15,7-3 3 16,-7 3 5-16,0 0-4 16,0 0-1-16,0 0 1 15,0 0 0-15,0 0-1 16,0 0 1-16,0-2-1 16,2 2 1-16,-2-2-4 0,0-1-3 15,1-1 6-15,-1 1-5 16,2-2 0-16,-2 3 3 15,2-1 4-15,-2 2-7 16,0-2 3-16,1 3 1 0,-1 0 1 16,0-1-4-16,2 1-1 15,-2 0 0-15,0 0 0 16,0 0-2-16,0 0-1 16,0 0-6-16,0 10 1 15,0 10 5-15,0 7 2 16,0 7 3-16,-3 6 2 15,-5 1-4-15,-2 3 0 16,1-4-3-16,0 0-2 16,-3-3-28-16,-2-6-22 15,-1-10-57-15</inkml:trace>
  <inkml:trace contextRef="#ctx0" brushRef="#br0" timeOffset="79467.89">1391 2373 1 0,'0'0'30'16,"0"0"-1"-16,0 0-4 15,0 0 0-15,0 0 4 16,0 0-4-16,0 0-4 15,-19 0 2-15,19 0-5 16,-3-3-1-16,3 2 0 16,0-1-2-16,0 1-8 15,0-1-5-15,0 1-1 16,0-6-2-16,9 2-4 16,7-1-4-16,1 2 9 15,-1 1 1-15,5-1 1 16,-3 2-2-16,1 2 0 0,-4 0 0 15,-3 0-1-15,0 0-3 16,-6 6-2-16,-2 4-3 16,-4 5 2-16,0 2 2 15,-4 5 3-15,-11-1-18 16,-3 1 20-16,0 0 2 16,-1-5-2-16,5-3 2 15,3-3-2-15,3-5 0 16,5-4 0-16,3-1 1 15,0-1 1-15,0 0-1 16,0 0 3-16,0-4-4 16,3-12-1-16,11-9-4 15,0-3-5-15,7-3 10 0,-3 0 0 16,0 1 2-16,2 5-1 16,-4 4 1-16,-4 7-1 15,-5 6-1-15,-2 6 2 16,-4 2-1-16,-1 0 1 15,0 0-2-15,0 0 0 16,0 0-3-16,0 2-3 16,0 15 4-16,0 2 2 15,0 3 0-15,0-1 0 16,0 1 1-16,0 1 0 16,0 3-1-16,2-2 1 15,1-2-2-15,0 0-23 0,1-5-15 16,2-5-5-16,0-2-9 15</inkml:trace>
  <inkml:trace contextRef="#ctx0" brushRef="#br0" timeOffset="79717.73">1746 2496 40 0,'0'0'23'15,"0"0"-10"-15,0 0 11 16,0 0-16-16,0 0-1 16,0 0-4-16,0 21 14 15,0-4 5-15,0 3-6 16,-4 2-4-16,-2-1-6 0,0-1-5 16,1-3 0-16,2 0-1 15,0-1-6-15,3-3-30 16,0-1-26-16,0-7-27 15</inkml:trace>
  <inkml:trace contextRef="#ctx0" brushRef="#br0" timeOffset="80930.81">3077 2344 58 0,'0'0'8'0,"0"0"40"16,0 0-13-16,0 0-13 15,0 0 0-15,0 0-10 16,0-18-6-16,10 11-3 16,7 2 1-16,2-1-4 15,6 3 0-15,-2 3 0 16,1 0 0-16,-5 0 0 16,-1 0 0-16,-2 3-3 15,-5 8-3-15,2 4 2 16,-10 2 0-16,0 2 2 0,-3 0 0 15,0 3 2 1,0-2 2-16,-3-1-2 0,-3-5 0 16,-1 0 0-16,2-4-1 15,1-5 1-15,2-2-5 16,1-1 1-16,1-2 4 16,0 0 3-16,0 0 2 15,0 0-2-15,1-9 1 16,7-9-4-16,11-6-7 15,3-6 7-15,7-3 0 16,2 0 0-16,2 1-1 16,-8 9 1-16,-8 5 0 15,-4 9 0-15,-7 4 4 16,-3 2 1-16,-3 3-1 0,0 0-4 16,0 0 0-16,0 7-6 15,0 10 6-15,0 9 0 16,-6 4 12-16,-1 1-3 15,-2 1 0-15,1-1-5 16,4-2-2-16,1 2-2 16,3-6 0-16,0-3-1 15,0 0-8-15,12-4-17 16,10-3-16-16,11-9-33 16,3-6-11-16</inkml:trace>
  <inkml:trace contextRef="#ctx0" brushRef="#br0" timeOffset="81380.08">3769 2552 116 0,'0'0'2'15,"0"0"17"-15,0 0-14 16,0 0-2-16,0 0 0 15,0 0-1-15,76-17 1 16,-58 17-1-16,-2 0-1 16,-2 0 0-16,-4 0 2 15,-4 9-3-15,-3 2-2 16,-3 3 1-16,0 5 1 0,-3 2 3 16,-15 0 11-16,-4 2 0 15,1-3-8-15,0-2-4 16,6-2 3-16,0-2-4 15,6-5 0-15,3-4 0 16,2 0 0-16,4-5 1 16,0 0-1-16,0 0-1 15,0 0-2-15,0 0 1 16,15 0 1-16,7 0 16 16,2 0-9-16,6 0-3 15,0-2-2-15,-3-3-2 16,1 2 0-16,0 0 0 0,-4 0-10 15,0 0-6-15,-9 0-9 16,-2-1-22-16,-10 0-26 16</inkml:trace>
  <inkml:trace contextRef="#ctx0" brushRef="#br0" timeOffset="82529.45">1526 3062 16 0,'0'0'11'0,"0"0"11"16,0 0 6-16,0 0-14 15,0 0 13-15,0 0-2 16,0 0-4-16,0 0 2 16,1 0-2-16,-1 0-5 15,2 0-2-15,-2 0-3 0,1 0-2 16,1-3-3-16,0-6-5 16,1-1-1-16,0 0 0 15,0 1 2-15,-1 2-2 16,-2 2 0-16,1 2 0 15,-1 1 0-15,0 1 0 16,0-1 0-16,0 2 0 16,2 0-2-16,-2 0 1 15,0 0-3-15,0 0-2 16,0 2-2-16,0 10-3 16,0 6 10-16,3 4 1 15,-3 3 2-15,0 1-2 0,3-2 0 16,-3 1 1-1,0-4-1-15,3-1 0 0,-3-3 1 16,0-1-1-16,0-4-6 16,0-1-8-16,3 0-14 15,1 1-23-15,-4-7-21 16</inkml:trace>
  <inkml:trace contextRef="#ctx0" brushRef="#br0" timeOffset="83359.84">3214 3260 17 0,'0'0'27'0,"0"0"0"16,0 0 4-16,0 0-6 15,0 0-1-15,0 0 2 16,-13-53 5-16,13 48-5 16,0 2-2-16,-2 0-6 15,2-1-3-15,0 3 2 16,0-2-3-16,0 3-2 15,0 0-6-15,0 0-2 0,0 0-4 16,-1 0-1-16,-1 0-5 16,2 8-4-16,-1 12 3 15,1 5 7-15,-2 5 2 16,1 0 0-16,-2-1-1 16,0 2-1-16,-2-3 0 15,5-1 0-15,-3-1-12 16,0 0-36-16,-4-1-22 15,-4-6-46-15</inkml:trace>
  <inkml:trace contextRef="#ctx0" brushRef="#br0" timeOffset="84442.57">1582 3848 65 0,'0'0'7'15,"0"0"39"-15,0 0-12 16,0 0-18-16,0 0 4 16,0 0-7-16,0 0-8 15,0 0 0-15,0 0-4 16,0 0 1-16,0 0-1 15,0 0 1-15,0 0-1 16,0 0 2-16,0 0-2 16,0 0-1-16,0 0 0 15,0 0-1-15,0 0 1 16,0 0 0-16,0 0 0 0,0 0 0 16,0 0 0-16,0 0 0 15,0 0 2-15,0 0 1 16,0 0-1-16,0 0 2 15,0 0 2-15,0 0-2 16,0 0-1-16,0 0 2 16,0 0-2-16,0 0 1 15,0 0 0-15,0 0-1 16,0 0-3-16,0 0 1 16,0 0-2-16,0 0 1 0,0 0-2 15,0 0-2 1,0 1 0-16,0 9 2 0,0 6 2 15,0 5 0-15,0 3 1 16,0 6-1-16,0 7 2 16,0-3-1-16,0 4-2 15,-1-5 2-15,-5-1-3 16,1-2 2-16,2-4-11 16,3-2-24-16,0-10-30 15,0-8-68-15</inkml:trace>
  <inkml:trace contextRef="#ctx0" brushRef="#br0" timeOffset="85289.9">3087 4242 14 0,'0'0'22'16,"0"0"7"-16,0 0-3 16,0 0 6-16,0 0-7 15,0 0 1-15,3-12 3 16,-3 12-8-16,0 0-7 16,0 0-14-16,0 0-2 15,-3 8-8-15,-10 9 10 16,-1 10 4-16,-2 0-4 0,4 2 1 15,1-1-1-15,4-3 0 16,4-2 0-16,3-3-1 16,0-4 0-16,2-3-1 15,12-3 1-15,3-5-2 16,10-3 3-16,4-2 1 16,5 0 1-16,4-12 0 15,-4-7-2-15,-2-6 0 16,-2-5 1-16,-9-3-1 15,-6 0 0-15,-7 1 1 0,-10 4 3 16,0 6 1 0,-19 2-4-16,-8 7-1 0,-9 7-5 15,-14 6-18-15,-13 0-21 16,-12 0-55-16</inkml:trace>
  <inkml:trace contextRef="#ctx0" brushRef="#br0" timeOffset="86054.55">1733 4800 142 0,'0'0'0'0,"0"0"-2"0,0 0 1 15,0 0-2 1,-55 72 3-16,40-40 1 0,3 0 2 15,6-2-3-15,1-3 1 16,5-3 1-16,0-5-2 16,0-5-1-16,2-3 1 15,7-5 0-15,3-3 3 16,1-3 9-16,8 0 17 16,9-3 0-16,0-13-17 15,1-6 1-15,-1-7-3 16,-8-2-1-16,-8-5 2 15,-8-1 1-15,-6 4 4 16,0 1-5-16,-12 6-6 16,-12 6-4-16,-6 6-1 15,-4 4-3-15,-1 6-26 0,-2 4 8 16,4 0-16-16,6 2-35 16,5 7-57-16</inkml:trace>
  <inkml:trace contextRef="#ctx0" brushRef="#br0" timeOffset="86853.72">3157 5092 45 0,'0'0'7'16,"0"0"44"-16,0 0-17 15,0 0-4-15,0 0 13 16,0 0-18-16,0-11 11 16,0 8-13-16,-1-2-4 15,-1 3-1-15,1-1 0 16,-1 1-8-16,2 0 0 15,0 1 1-15,-1 1-1 16,1 0-4-16,-2 0-4 16,2 0-2-16,-1 0-2 0,1 0-4 15,-3 12 0-15,-3 12 2 16,0 8 4-16,-3 3 0 16,-4 6 0-16,1-2 0 15,-2 3 0-15,2-3-22 16,2 0-24-16,-5-5-36 15,3-13-70-15</inkml:trace>
  <inkml:trace contextRef="#ctx0" brushRef="#br0" timeOffset="87967.98">1746 5623 10 0,'0'0'23'0,"0"0"1"16,0 0-1-16,0 0 4 15,0 0-1-15,0 0-4 16,0-2 2-16,0 2-1 16,0 0-6-16,0 0-4 15,0 0-8-15,-4 0-5 0,-5 5 0 16,-8 12 3-1,-5 6 1-15,1 3-2 0,3 3-1 16,5 0 2-16,4 0-2 16,3 0-1-16,4-1 0 15,2-2-1-15,0 0-1 16,0-4 0-16,11-5-2 16,1-5-1-16,12-5 3 15,4-6 0-15,3-1 0 16,2-2 2-16,-3-15 4 15,-2-6 0-15,-4-4-2 16,-6-1 2-16,-6-3-2 16,-3 3 0-16,-6 3 0 15,-3 2-1-15,0 6 0 0,0 4-1 16,-6 4-2-16,-5 1 1 16,-2 4-3-16,1 3-9 15,-1 1-24-15,1 0-17 16,3 4-15-16</inkml:trace>
  <inkml:trace contextRef="#ctx0" brushRef="#br0" timeOffset="88650.55">3011 6099 95 0,'0'0'4'15,"0"0"31"-15,0 0 0 16,0 0-15-16,0 0-6 16,0 0 9-16,-64-26-9 15,55 26-6-15,-3 0-7 16,-1 0-1-16,-5 9-1 16,3 5-1-16,-1 8 1 15,5 1-2-15,2 4 0 0,6-2 1 16,3-1 0-16,0-1-1 15,0-2 0-15,12-4 0 16,7 0 3-16,1-8 1 16,7-3-1-16,1-6 2 15,3 0 1-15,5-3 10 16,0-15-5-16,1-5 0 16,-7-3-4-16,-6-4 1 15,-3 1 1-15,-8 2-1 16,-7 2 2-16,-6 6 10 15,0 2-9-15,-21 3-8 16,-10 5-5-16,-8 6-22 16,-10 3-9-16,-9 0-35 15,-2 0-62-15</inkml:trace>
  <inkml:trace contextRef="#ctx0" brushRef="#br0" timeOffset="93832.85">684 7528 5 0,'0'0'22'0,"0"0"-8"16,0 0-8-16,0 0 4 15,0 0 4-15,0 0 0 16,0 0 9-16,0 0 5 16,20-18-1-16,-19 16 6 15,-1 1-3-15,0 0-5 16,2 1 2-16,-2 0 2 16,0 0-11-16,0 0-5 15,0 0-6-15,0 0-5 16,0 0-2-16,0 0-2 15,0 0-4-15,0 5-1 0,0 11 2 16,0 7 5-16,0 4 3 16,0 0-3-16,-2-2 1 15,-1-3-1-15,2-2 0 16,-1-3-4-16,-1-5-12 0,3-4-8 16,0-1-1-16,0-7-18 15,0 0-9-15,2 0-8 16,8-16 26-16</inkml:trace>
  <inkml:trace contextRef="#ctx0" brushRef="#br0" timeOffset="94456.31">710 7410 69 0,'0'0'1'0,"0"0"8"15,0 0 1-15,0 0 0 16,0 0 1-16,-86-13 7 16,72 13-11-16,0 3 4 15,-2 4 4-15,1 3-7 16,-6 4-2-16,2 2-1 16,-1 6-2-16,-2 4 1 15,-2 3 5-15,6 3-2 16,3 1-3-16,6 2 0 15,6-2-1-15,3 0 0 16,0-1-3-16,0-2 3 16,5-3-3-16,13-2 1 15,7 0 0-15,-1-4 0 0,6-1-1 16,-8-5 1 0,-1-1-1-16,3-5 0 0,0 0 0 15,-2-3 0 1,-1-1 2-16,0-5 1 15,4 0-3-15,-6 0-3 16,1 0 3-16,-2 0 1 16,0-9-1-16,6-4 5 15,-2-1-2-15,2-6 1 0,-6-2 6 16,3-4-8 0,-1-2 12-16,-6 0-11 0,1 0 4 15,-5 1-1-15,-5-1-2 16,-4 0 7-16,-1 3-8 15,0 0 3-15,-1 0 4 16,-10-1-6-16,-5-1-3 16,-1-1-1-16,-5 2 0 15,0 4-4-15,-3 2-4 16,0 4-10-16,-3 6 1 16,4 0-9-16,2 4-13 15,4 1-29-15,2-1-42 16</inkml:trace>
  <inkml:trace contextRef="#ctx0" brushRef="#br0" timeOffset="95489.1">1582 7519 53 0,'0'0'36'15,"0"0"-22"-15,0 0 32 16,0 0-24-16,0 0 1 16,0 0 7-16,-18-29-15 15,11 25 7-15,-2 2-10 16,0 1-5-16,-4 1 0 16,-4 0-4-16,-1 0-3 15,-4 3-2-15,1 8 2 0,-6 3 2 16,0 4-2-16,2 2-2 15,0 1 2-15,2 1 0 16,4-3-2-16,1 1 2 16,6 0-1-16,4-3-1 15,1 0 0-15,6-3-1 16,1-2 1-16,0-1-4 16,0-4-4-16,11-1 1 15,6-4-3-15,5-2 7 16,2 0 3-16,1-5 2 15,-2-6-3-15,-4-3 2 16,-5 3 1-16,-4 0 3 16,-4 0-3-16,-3 2 8 0,-3 1-2 15,0 2-2 1,-3 0 3-16,-9 1-7 0,-1-1 0 16,-1 1-3-16,-2 3-9 15,4 2-3-15,-1 0-9 16,-1 0-18-16,5 0-16 15,6 0-27-15</inkml:trace>
  <inkml:trace contextRef="#ctx0" brushRef="#br0" timeOffset="95937.35">2271 7221 105 0,'0'0'0'0,"0"0"31"16,0 0-24-16,0 0 14 15,0 0 1-15,0 0 0 16,-10-22-8-16,4 22-2 16,-3 0-3-16,-5 0-2 15,-5 5-3-15,-2 9 2 0,-4 4-4 16,-3 3 1-16,2 7 3 16,-2-2-3-16,1 8-2 15,5 1 5-15,1 2-6 16,7 4 0-16,5 2 3 15,2-1 0-15,4 1-3 16,0-2 0-16,3 1 0 16,0-1 0-16,13-2-3 15,2 0-5-15,6-6-14 16,4-1-13-16,5-8-41 16,0-12-34-16</inkml:trace>
  <inkml:trace contextRef="#ctx0" brushRef="#br0" timeOffset="99383.66">2331 7461 171 0,'0'0'2'0,"0"0"-2"0,0 0 13 15,0 0-7-15,0 0-4 16,0 0 8-16,48-4-4 15,-32 3 2-15,-2 1-2 16,-3 0-2-16,-3 0 2 16,1 0-3-16,-3 5 0 15,0 4-3-15,-5 7-2 16,-1 4 2-16,0 3 1 16,-1 4 4-16,-17 3-1 15,-4-2 2-15,-1-2 0 0,-4 0-2 16,2-2-4-16,1-1 4 15,2-7-1-15,10-1-1 16,1-5-2-16,4-3 0 16,4-3 0-16,3-1-1 15,0-2-7-15,3-1-8 16,16 0-5-16,8 0 18 16,6-5 2-16,6-10-1 15,2-2-9-15,-2 3 0 16,-6-2 10-16,-3 4-1 15,-5 5 4-15,-13 3-3 16,-6 4 1-16,-6 0 0 16,0 0-4-16,0 0-3 15,0 9 7-15,0 5 2 16,-3 2 2-16,0 1 4 0,3-3-3 16,0 1-1-16,0-5-2 15,0-2-2-15,3 0 0 16,9-5 1-16,6 0-1 15,6-3 1-15,6 0 6 16,1 0 0-16,5-11-3 16,0-2 1-16,-8 1-2 15,-7-3 6-15,-9 2-1 16,-5-1 6-16,-7 2 7 16,0-1-5-16,0 1-6 15,-13 0-6-15,-4 4-3 16,-5 1-2-16,-3 5-4 0,-2 2-12 15,-3 0-10-15,2 0-6 16,1 9-5-16,12 1-32 16,1-3-30-16</inkml:trace>
  <inkml:trace contextRef="#ctx0" brushRef="#br0" timeOffset="101482.01">3060 7634 173 0,'0'0'0'16,"0"0"0"-16,0 0 17 15,0 0-13-15,0 0-3 16,0 0 2-16,0 0-1 15,20-3 2-15,-4 15-1 16,3-1 0-16,-2 6 0 16,2-2-3-16,-4 1 0 15,0 0 2-15,-3-5-2 16,0 0-1-16,-6-2-1 0,-3-4 1 16,3-2-7-16,-6-2-3 15,3-1-7-15,0 0 1 16,-3 0 3-16,5-3 4 15,0-10-2-15,1-4-11 16,0-4 8-16,0 0 11 16,-1 0-2-16,-2 4 6 15,4 6 6-15,-7 6 9 16,0 4 15-16,0 1-2 16,0 0-10-16,0 0-10 15,0 3-7-15,-10 12 1 0,-5 7 20 16,-6 3-8-1,-4 0-6-15,2-2-4 0,1-3-2 16,-2-2-1-16,7-4 1 16,0-4-2-16,6-3-4 15,4-6-4-15,4-1 0 16,3 0-1-16,0-9-5 16,0-11-38-16,0-4 30 15,0-2 12-15,10-4-6 16,2 2 6-16,-1 2 2 15,-3 10 8-15,-3 8 12 16,-2 4 10-16,0 4-12 16,0 0 2-16,-3 0-5 15,3 0-3-15,3 7 5 16,1 9-4-16,1 2 6 16,-2 2-6-16,0-2-1 0,0 1-1 15,-2-5-2-15,-1-2-1 16,-3-2-13-16,0-3-8 15,0-2-14-15,0-3-25 16</inkml:trace>
  <inkml:trace contextRef="#ctx0" brushRef="#br0" timeOffset="102991.12">3639 7620 112 0,'0'0'4'0,"0"0"34"15,0 0-14-15,0 0-8 16,0 0 10-16,0 0-14 16,9-10-3-16,-7 2-5 15,1-4-1-15,0-1 2 16,2-2-2-16,0-2 0 15,-1 3 1-15,-1 3-4 16,-1 3 3-16,-2 7 3 16,0 1 2-16,0 0-2 15,0 0-6-15,0 0 0 16,0 0-7-16,0 5-3 16,0 7 5-16,0 6 5 15,3 1 2-15,0 5 0 0,-3 0-1 16,0-1 1-1,0 1-1-15,0-2 0 0,0-1-1 16,0-2 2-16,0 1-2 16,0-4 0-16,0 0 0 15,0-4 0-15,0-3 0 16,0-1 0-16,0-4 0 16,-3 0-3-16,0-2-2 15,0 1-1-15,-3 0 3 16,-3-2 1-16,-1 3 2 15,-1-4 0-15,-1 3-1 16,3-3 1-16,2 0 2 0,2 0-2 16,2 0 2-16,-1 0 0 15,4 0-2-15,0 0 0 16,0 0-2-16,0 0-1 16,0 0-10-16,12 0-1 15,3 0 14-15,7 0 0 16,3 0 0-16,7 0-14 15,-1 0-13-15,5 0-24 16,-3 0-17-16</inkml:trace>
  <inkml:trace contextRef="#ctx0" brushRef="#br0" timeOffset="105283.05">4000 7618 135 0,'0'0'4'0,"0"0"7"16,0 0 30 0,0 0-34-16,0 0-6 0,0 0 6 15,0 3-2-15,9-3-1 16,9 0 11-16,3 0-8 15,9 0-4-15,3 0-2 16,2 0-1-16,2 0 1 16,-1 0-1-16,-1-1-20 15,-7-5-20-15,-3-1-15 16,-11-1-53-16</inkml:trace>
  <inkml:trace contextRef="#ctx0" brushRef="#br0" timeOffset="105561.65">4237 7484 207 0,'0'0'4'0,"0"0"17"16,0 0-2-16,0 0-12 15,0 0-2-15,0 0 8 16,-22 69-2-16,16-40-3 15,-1 3 2-15,-1-1 1 16,-1-2-5-16,3-4-5 16,-3-2 1-16,3 0-2 0,2-4 0 15,1-4 0-15,3-4-14 16,0-4-24-16,1-5-18 16,17-2-40-16,0-3-11 15</inkml:trace>
  <inkml:trace contextRef="#ctx0" brushRef="#br0" timeOffset="106618.49">4588 7495 119 0,'0'0'2'0,"0"0"26"16,0 0 9-16,0 0-9 16,0 0-2-16,0 0-10 0,-5-17-16 15,14 14 1 1,3-2-1-16,6 2 2 0,1 2-2 15,-2 1 3-15,2 0-3 16,-4 0-2-16,-6 7 0 16,0 7 1-16,-3 3-5 15,-4 4 4-15,-2 3 2 16,0 0 1-16,-5-1 2 16,-7 1-1-16,-1-4 4 15,2 0-3-15,2-6 0 16,3 0-3-16,2-6 3 15,1-4-3-15,3-1 0 16,0-2-2-16,0 1-7 16,15-2-5-16,7 0 1 15,9 0 6-15,7-8-5 0,2-7-5 16,-1 0-9-16,-5-2 6 16,-4 1 8-16,-6 1 3 15,-3 1 4-15,-8 3 2 16,-4 2 3-16,-6 5 3 15,-3 1 6-15,0 3 11 16,0 0-5-16,0 0-13 16,0 0 7-16,-6 8-4 15,-6 8 0-15,3 4 3 16,3 2-5-16,0-3 2 16,6 0-4-16,0-2 4 15,0-2-2-15,0-3-2 0,5-4-2 16,5-3-1-16,2-4 1 15,6-1 1-15,3 0 6 16,0 0 4-16,4-13-7 16,-4-2 2-16,0-3-1 15,-9-3 2-15,-6-1-6 16,-6-1 0-16,0 4-1 16,-3 2-1-16,-14 3-7 15,-8 8 9-15,-2 3-1 16,-4 3-8-16,-2 0-12 15,3 0-5-15,2 6-6 16,7 3-26-16</inkml:trace>
  <inkml:trace contextRef="#ctx0" brushRef="#br0" timeOffset="107367.77">5435 7525 239 0,'0'0'0'15,"0"0"-39"-15,0 0 30 16,0 0 1-16,0 0 8 16,0 0 2-16,46 79 0 15,-28-56 0-15,1-1 0 16,-5-3-1-16,1-5 0 16,-5-3 0-16,-4-4-1 15,0-3-7-15,0-2-12 16,0-2-20-16,5 0 8 15,2-7 16-15,-1-10-12 16,-3-4-6-16,4-4 21 16,-5 0 12-16,-4 3 0 0,1 3 21 15,-5 8 15-15,0 5 17 16,0 2-9-16,0 3 6 0,0 1-15 16,0 0-12-16,0 0-4 15,-8 0-16-15,-14 5-2 16,-2 12 3-16,-10 0-4 15,1 0 3-15,6 0-1 16,6-3-2-16,2-1-6 16,5-4 2-16,4-1-1 15,4-4-9-15,3-4-1 0,3 0-4 16,0 0 11-16,0-7 4 31,3-10-32-31,10-8 16 16,-1-5 8-16,2-1 6 15,5 3 6-15,-3 7 0 0,-5 8 2 16,-5 6 10-16,-6 7 1 16,0 0-6-16,3 0-3 15,0 10-3-15,3 7 4 16,-2 5 3-16,1-1-5 16,-4 4 1-16,-1-4-3 15,0-2-1-15,0 1-14 16,-9-8-12-16,-4 0-10 15,-5-4-24-15,-3-7-20 16</inkml:trace>
  <inkml:trace contextRef="#ctx0" brushRef="#br0" timeOffset="107505">5386 7674 36 0,'0'0'18'16,"0"0"-3"-16,0 0-3 15,0 0-12-15,0 0 0 16,0 0 4-16,43-3 9 15,-13 3-9-15,6-3-4 16,7-1-12-16,6-3-16 16,2 2-14-16</inkml:trace>
  <inkml:trace contextRef="#ctx0" brushRef="#br0" timeOffset="108082.59">5879 7570 82 0,'0'0'0'16,"0"0"47"-16,0 0-36 16,0 0 13-16,0 0-4 15,0 0-11-15,17-45-7 16,-11 36 0-16,4 0-2 16,-2 3 1-16,-5 2-2 15,0 2 3-15,-2-1-2 16,-1 3 1-16,2 0-1 15,-2 0-3-15,1 5-1 16,1 12 4-16,2 2 9 16,-4 6 1-16,0-1 0 0,0 2-3 15,0-2-4-15,0-2 0 16,0-2-1-16,0-3 0 16,0-1 0-16,0-3-1 15,0-1-1-15,0-6 0 16,0 0 0-16,0-4 3 15,0 1-3-15,0-3 0 16,0 0 0-16,0 0 0 16,0 0-1-16,0 0-3 15,0 0-1-15,-9 0-1 16,-3 0-1-16,-1 0 4 16,1-3 1-16,0 2 2 15,0 1 5-15,3 0-1 0,3 0 2 16,3 0-3-16,3 0-2 15,0 0 0-15,0 0-1 16,0 0-3-16,0 0-4 16,3 0-8-16,11 0 15 15,6 0 0-15,7 0 7 16,3 0-6-16,4 0 0 16,2-3-1-1,-3 1-4-15,3-3-10 0,-5 2-30 16,-10-1-52-16</inkml:trace>
  <inkml:trace contextRef="#ctx0" brushRef="#br0" timeOffset="112524.5">6755 7640 48 0,'0'0'16'0,"0"0"-4"0,0 0 30 15,0 0-14-15,0 0-3 16,0 0 6-16,0 0-9 15,-4 0-6-15,4 0-2 16,0 0-6-16,0 0-3 16,0 0-1-16,0 0-2 15,0 0-2-15,0 0-4 16,13 0 4-16,9 0 3 16,5 0 3-16,7-2 2 15,1-2-6-15,-1-2-2 16,-3 2 2-16,-2 0-2 15,-4 0-3-15,-4 2-12 16,0-1-2-16,-2 0-14 16,-1 1-8-16,0-2-9 0,0-2-6 15,1 0-7-15</inkml:trace>
  <inkml:trace contextRef="#ctx0" brushRef="#br0" timeOffset="112794.06">7300 7516 139 0,'0'0'8'16,"0"0"7"-16,0 0 31 16,0 0-30-16,0 0-1 0,0 0-4 15,0-2-11-15,0 10-3 16,0 9 3-16,0 4 6 15,0 1 3-15,0 0-7 16,0 1-1-16,0-2-1 16,-2-1 0-16,2-2-12 15,0-4-17-15,0-1-18 16,0-8-16-16,7-5-25 16</inkml:trace>
  <inkml:trace contextRef="#ctx0" brushRef="#br0" timeOffset="113157.4">7482 7565 160 0,'0'0'4'0,"0"0"-4"0,0 0 4 15,0 0-1-15,0 0 2 16,-20 80 0-16,20-60-2 15,0 0-1-15,0-5-2 16,3 0 0-16,6-6 0 16,6-4 0-16,-3-2 0 15,1-3 0-15,4 0 3 16,-1 0 5-16,-1-14-2 16,-2 0 0-16,-2-4-3 0,-7-2 2 15,-2-1 1-15,-2-3 0 16,0 5-4-16,-12 3-2 15,-6 5-4-15,-3 3 4 16,0 4 0-16,-4 4-9 16,-2 0-13-16,6 0-14 15,3 0-5-15,6 0-34 16</inkml:trace>
  <inkml:trace contextRef="#ctx0" brushRef="#br0" timeOffset="113542.07">7672 7371 47 0,'0'0'126'0,"0"0"-120"15,0 0-6-15,0 0 6 16,0 0-6-16,0 0 0 16,17 19 2-16,-7 2 9 15,4 3-3-15,0 5 6 16,0 2 1-16,2 2-3 16,-1 4-5-16,1 0 1 0,-2 1 3 15,0 4-7-15,-1-3-1 16,-4 1-1-16,-3-2-2 15,-6-1 0-15,0-1 0 16,0-1-1-16,-6 0-4 16,-12-5-14-16,-6-2 3 15,-4-3-10-15,-4-4-4 16,1-6-34-16,-2-9-57 16</inkml:trace>
  <inkml:trace contextRef="#ctx0" brushRef="#br0" timeOffset="115223.49">8309 7727 149 0,'0'0'16'15,"0"0"-14"-15,0 0 34 0,0 0-17 16,0 0-12-16,0 0 5 16,0 0-12-1,-6 0-6-15,15 0 6 0,6 0 2 16,3 0-2-16,7 0 5 16,5 0-5-16,1 0 3 15,1-3-6-15,-4 1-3 16,-5 2-27-16,-9 0-22 15,-9 0-30-15</inkml:trace>
  <inkml:trace contextRef="#ctx0" brushRef="#br0" timeOffset="115454.05">8249 7889 145 0,'0'0'2'15,"0"0"-2"-15,0 0 13 16,0 0-2-16,0 0 1 16,0 0-7-16,-4 16-4 15,22-16 2-15,7 0 4 16,7 0 2-16,4-6-9 16,2-4-3-16,2 0-26 15,-4 1-33-15,-6 0-29 16</inkml:trace>
  <inkml:trace contextRef="#ctx0" brushRef="#br0" timeOffset="116052.54">8721 7668 104 0,'0'0'88'15,"0"0"-85"-15,0 0-1 16,0 0 0-16,0 0 1 16,0 0-2-16,16-30 0 0,-4 28 0 15,0 2-1-15,-3 0 0 16,0 0-2-16,-3 0-1 15,1 10-1-15,-4 1 1 16,-3 3-1-16,0 1 4 16,0 2 1-16,-10-2-1 15,-5-1-1-15,0-2 0 16,2-4 0-16,2-2 1 16,1-3 1-16,7-3-1 15,3 0 0-15,0 0 2 16,0 0-2-16,0 0-2 15,0 0-15-15,8 0 7 16,6 0 10-16,5 0 4 16,1 0-3-16,-1 0 1 0,2 0-1 15,-3 8 4-15,-3 2 4 16,-1 1-9-16,-7 1-1 16,-4-1-1-16,-3 0 2 15,0 1 1-15,0 2 4 16,-15 3-2-16,-3-2 4 15,-1-2 0-15,-2-2-3 16,-1-2-2-16,2-4-4 16,4 0 1-16,4-5-5 15,0 0-5-15,6 0-20 16,4 0-15-16,2-10-42 0</inkml:trace>
  <inkml:trace contextRef="#ctx0" brushRef="#br0" timeOffset="116417.36">9159 7732 165 0,'0'0'3'15,"0"0"-3"-15,0 0 2 16,-50 75 0-16,47-52 11 16,3 0-7-16,0-4-2 0,0-1-3 15,7-5-1-15,3-5-2 16,1-2 0-16,4-6 4 16,3 0 3-16,3 0 13 15,0-12-6-15,3-7-4 16,-2-3-4-16,-4-3 0 15,-8-4-2-15,-8 2-1 16,-2 4 4-16,-5 3-5 16,-16 7-10-16,-7 4 7 15,-6 6-13-15,-5 3-20 16,-9 0-31-16</inkml:trace>
  <inkml:trace contextRef="#ctx0" brushRef="#br0" timeOffset="117271.18">8613 7582 18 0,'0'0'3'0,"0"0"33"16,0 0-10-16,0 0 1 15,0 0 3-15,0 0-2 16,0 0 1-16,3-3-9 0,-3 3-5 16,-3 0-2-16,-13 0 1 15,-9 3-8-15,-6 10-5 16,-4-1 5-16,1 4-1 16,1 1-1-16,6 0-3 15,2 4 0-15,7-3 0 16,3-1 0-16,6-1-1 15,4-1-2-15,5-1 0 16,0-4-1-16,0-1-8 16,5-4-3-16,12-5-2 15,5 0 8-15,5 0 6 16,1-4 2-16,0-10-3 16,-1-1-4-16,-7-2 5 0,-6 3 1 15,-6 0 1 1,-5 5 5-16,-3 3-5 0,0 2 0 15,0 4 0-15,-9 0-4 16,-5 0 1-16,-3 0-9 16,-1 0-12-16,1 3-15 15,4 0-19-15</inkml:trace>
  <inkml:trace contextRef="#ctx0" brushRef="#br0" timeOffset="117648.9">8730 7481 140 0,'0'0'6'16,"0"0"-2"-16,0 0 15 15,0 0-6-15,0 0 14 16,-87 19-7-16,71 1-10 16,4 5-4-16,-4 6 0 15,2 3 0-15,1 2-1 16,1 3 6-16,3 0-7 16,-1 2 0-16,2 1 1 15,3 0-4-15,4-2 0 0,1-4-2 16,0-1 1-16,6-4-4 15,12-4-11-15,6-5-7 16,11-6-17-16,7-7-7 16,12-6-1-16,4-3-30 15</inkml:trace>
  <inkml:trace contextRef="#ctx0" brushRef="#br0" timeOffset="118231.2">9328 7461 73 0,'0'0'12'0,"0"0"14"15,0 0 25-15,0 0-28 16,0 0-2-16,0 0-3 16,-1 0-11-16,1 5-7 15,0 2 0-15,0 6 0 16,0 5 2-16,10 3 4 15,2 7-4-15,0 1 2 0,6 4 1 16,-3 3-1 0,1 1 0-16,-5-1-3 0,-3 0 1 15,-6-3-1-15,-2-2 0 16,0-2 1-16,-13-1-2 16,-9-4-3-16,-6-4 2 15,4-3-9-15,-1-5-2 16,6-2-6-16,4-4-10 15,0-4-14-15,6-2-22 16</inkml:trace>
  <inkml:trace contextRef="#ctx0" brushRef="#br0" timeOffset="118523.43">9823 7657 78 0,'0'0'159'0,"0"0"-145"15,0 0-4-15,0 0-10 16,0 0-7-16,0 0-1 15,15-3 8-15,7 1 0 16,7-1 0-16,2-1-6 0,-4-1-9 16,-6 3-29-16,-8 0-14 15,-11 1-34-15</inkml:trace>
  <inkml:trace contextRef="#ctx0" brushRef="#br0" timeOffset="118713.74">9746 7761 114 0,'0'0'3'0,"0"0"32"15,0 0-4-15,0 0-6 16,0 0-7-16,0 0-18 16,9 35-2-16,24-35 2 0,13 0-1 15,7-6-5-15,5-9-38 16,0-5-52-16</inkml:trace>
  <inkml:trace contextRef="#ctx0" brushRef="#br0" timeOffset="119230.13">10376 7624 211 0,'0'0'17'0,"0"0"-16"0,0 0-1 16,0 0 0 0,0 0 5-16,0 0 1 0,8-71-1 15,-3 66 1-15,-4 3 0 16,-1 2 4-16,0 0 3 16,0 0-6-16,0 0-7 15,0 0-6-15,0 7-1 16,0 10 5-16,0 5 2 15,0 2 1-15,0 5-1 16,0-3 5-16,0 2-4 16,0-5 0-16,0-1 0 15,0-5-1-15,0 1 2 16,0-5-2-16,0-2 0 16,0-1-2-16,0-4 2 15,0-1-1-15,-9 1-3 0,-2-3 3 16,-8 5-2-16,-6-2-1 15,-3-3-5-15,-1 0 7 16,4 1 2-16,7-1 3 16,5-2 2-16,7 1-2 15,3-2 5-15,3 0-2 16,0 0-6-16,0 0-2 16,3 0-7-16,19 0-3 15,14 0 11-15,13-2 1 16,12-10-14-16,9-1-42 15,11-3-49-15</inkml:trace>
  <inkml:trace contextRef="#ctx0" brushRef="#br0" timeOffset="130161.78">11272 7752 18 0,'0'0'10'15,"0"0"16"-15,0 0 14 16,0 0-11-16,0 0 0 16,0 0 2-16,0 0-10 15,0 0-4-15,-6 0-1 16,6 0-7-16,0 0-9 16,0 0 0-16,6 0-7 0,14 3 7 15,10 3 0-15,12-1 9 16,10 3-2-16,5-3 0 15,4 1-4-15,5-1 0 16,2-2-1-16,4 1-2 16,1-2 0-16,4-1 2 15,-6 1-2-15,-4-2 1 16,-9 0-1-16,-6 0 0 16,-1 0 1-16,-8 0 0 15,-3-3-1-15,-5-3 1 16,-4-1-1-16,-7 3 0 15,-6 0 0-15,-9 1 1 0,-5 2-1 16,-4 1 0-16,0 0-7 16,0 0-24-16,-9 0-14 15,-10 1 4-15,-2 3-29 16</inkml:trace>
  <inkml:trace contextRef="#ctx0" brushRef="#br0" timeOffset="130759.95">12490 7542 203 0,'0'0'4'0,"0"0"-4"15,0 0 23-15,0 0-8 16,0 0 13-16,0 0-13 16,0-18-13-16,0 18-2 15,0 0-5-15,0 15 0 16,-6 8 3-16,-3 5 2 16,0 3 4-16,0 2-1 15,0-1-2-15,3 0 0 16,2-1 0-16,-1-3-1 15,4-3 0-15,1-3 0 16,0-2 0-16,0-4 0 0,0-6 0 16,0-2 0-16,0-4-1 15,0-3-3-15,1-1-3 16,2 0-4-16,0 0 11 16,3 0 1-16,3-9 9 15,6-8-9-15,0-1 1 16,3-1-2-16,-1 3 0 15,-1 2 1-15,-3 3 0 16,2 1-1-16,-1 2 0 16,0 5 0-16,-3 3 0 15,-2 0 0-15,1 0-1 16,-2 3 1-16,-2 14-2 16,1 2 2-16,1 4 1 0,-4 0 1 15,1-2-2-15,-4-2 0 16,-1-2 0-16,0 0-8 15,0-2-11-15,0-2-20 16,0-4-27-16,0-6-22 16</inkml:trace>
  <inkml:trace contextRef="#ctx0" brushRef="#br0" timeOffset="130958.98">12835 7895 207 0,'0'0'14'16,"0"0"-6"-16,0 0 28 16,0 0-26-16,0 0-10 15,0 0 13-15,0 54-1 16,-5-31-1-16,-1 3-7 16,-3-1-3-16,0 3-1 15,-4 3-19-15,1-1-20 16,3-6-57-16</inkml:trace>
  <inkml:trace contextRef="#ctx0" brushRef="#br0" timeOffset="133321.68">1775 8663 20 0,'0'0'6'16,"0"0"-6"-16,0 0 7 16,0 0-6-16,0 0 1 0,0 0-2 15,2-31 0-15,0 31 5 16,-1 0 4-16,1-2 10 15,-2 2 0-15,0 0 5 16,0 0 0-16,0 0 0 16,0 0 1-16,0 0-1 15,0 0-6-15,0 0 1 16,-5 0 0-16,-6 0-4 16,-9 2-3-16,-4 9-4 15,-7 6-3-15,-5 2 1 16,1 5-6-16,0 2 2 15,1 1-2-15,7-1 3 0,3-1-3 16,8-4-1 0,5 1-2-16,4-3-1 0,7-2 4 15,0-5-7-15,0-2-2 16,15-3-2-16,6-5-7 16,7-2 8-16,6 0 7 15,5-7 1-15,-6-6 0 16,-6-1 2-16,-8 3 0 15,-7 0 4-15,-6 5-3 16,-3 3 1-16,-3-2 7 16,0 1 2-16,0-1-11 15,-9 0-3-15,-4 0 0 16,-2 2-3-16,-3 2-24 16,3 1-12-16,-3 0-12 15,6 0-25-15</inkml:trace>
  <inkml:trace contextRef="#ctx0" brushRef="#br0" timeOffset="133720.24">2249 8388 76 0,'0'0'58'0,"0"0"-52"15,0 0 5-15,0 0 15 16,0 0-9-16,0 0 7 16,-17-10-7-16,-2 10-10 15,-2 10-4-15,0 5 5 16,-6 4-4-16,2 7 0 15,1 4 5-15,2 3-3 16,1 7-1-16,0 2-3 16,2 2 2-16,10-2 1 15,4 1-5-15,4-2 1 16,1 0-1-16,0-1 0 16,10 2-1-16,8-3 0 0,5-3-11 15,-1 1-2-15,8-4-37 16,3-5-3-16,1-9-37 15</inkml:trace>
  <inkml:trace contextRef="#ctx0" brushRef="#br0" timeOffset="135435.73">2258 8736 72 0,'0'0'7'0,"0"0"-2"16,0 0 43-16,0 0-17 15,0 0 1-15,0 0-1 16,-30 4-1-16,29-4-11 16,1 1 0-16,0-1-3 15,0 0-6-15,0 0-4 16,0 0-2-16,0 0-4 15,0 0-1-15,0 0-6 0,11 0 6 16,6 0 1-16,11 0 6 16,7 0-3-16,3-1-1 15,-5 1-2-15,1 0-7 16,-2 0-23-16,-4 0-20 16,-3 0-31-16,-5 0-54 15</inkml:trace>
  <inkml:trace contextRef="#ctx0" brushRef="#br0" timeOffset="135883.94">2690 8663 239 0,'0'0'7'0,"0"0"-2"16,0 0 25-16,0 0-23 15,0 0-7-15,0 0 0 16,-7 13 4-16,-2 4-3 16,0 5 2-16,-1-2-2 15,1-1-1-15,4 2 0 16,2-2 0-16,3-2-1 16,0 0 1-16,0-6 0 15,6 0-2-15,7-4-1 16,1-1-3-16,4-5-6 0,0-1 11 15,3 0 2 1,-3-3 1-16,1-11-1 0,-3-5 2 16,-5 0 0-16,-5-2-2 15,0-2-1-15,-6 2 3 16,0 4-1-16,-3 2-4 16,-6 4 2-16,-6 3-7 15,3 0 6-15,-3 4 1 16,3 1-10-16,-1 1-14 15,-2 2-13-15,4 0-14 16,2 0-15-16,4 0-24 16</inkml:trace>
  <inkml:trace contextRef="#ctx0" brushRef="#br0" timeOffset="136565.22">2652 8696 180 0,'0'0'5'15,"0"0"17"-15,0 0 10 16,0 0-15-16,0 0-5 16,0 0 5-16,-18-20-10 15,18 17-7-15,0-1-2 16,0 1 2-16,0 1-3 16,3-1 3-16,9 1 1 15,1 0-1-15,2 2 0 0,-2 0-1 16,-5 4-2-16,-2 11-3 15,-3 2 2-15,-3 5 3 16,0 4 1-16,-11 4 7 16,-11 1-5-16,0 3-1 15,-5-3 6-15,4-1 1 16,1-5-3-16,4-5 0 16,6-6 0-16,5-3-3 15,2-5-2-15,5-1 0 16,0-5-1-16,0 0-1 0,0 0-3 15,6 0-2 1,12 0 6-16,12 0 1 0,10-9 4 16,7-4-4-16,5-1-6 15,0 0-14-15,-3-3 0 16,-3 1-17-16,-7-2-29 16,-6-1 6-16,-11 0-18 15</inkml:trace>
  <inkml:trace contextRef="#ctx0" brushRef="#br0" timeOffset="136881.94">2999 8716 20 0,'0'0'60'0,"0"0"-55"15,0 0 33-15,0 0-28 16,0 0 4-16,0 0-1 16,-85 59-1-16,76-33-7 0,6-1 2 15,-1 1-5-15,4-4 0 16,0-2-2-16,4-6 0 15,11-3-1-15,3-3-2 16,2-7 3-16,2-1 1 16,0 0 4-16,0-8-3 15,-5-6 5-15,-1-3-1 16,-7-5-2-16,-4-2-2 16,-5 0-2-16,0 4-1 15,-11 3-10-15,-8 3-5 16,2 6 8-16,-2 2 0 15,0 3-13-15,5 1-13 0,0 1-11 16,3-4-22-16</inkml:trace>
  <inkml:trace contextRef="#ctx0" brushRef="#br0" timeOffset="137110.04">3236 8710 93 0,'0'0'78'16,"0"0"-57"-16,0 0-21 15,0 0 8-15,0 0-4 16,72 89-3-16,-60-72 1 0,-2-2-1 16,-1-2-1-1,-3-4-6-15,-1-4-10 0,-2-5-10 16,4 0 0-16,-1 0-23 15,3-15 26-15,0-6-36 16</inkml:trace>
  <inkml:trace contextRef="#ctx0" brushRef="#br0" timeOffset="137303.34">3418 8654 56 0,'0'0'38'16,"0"0"29"-16,0 0-24 15,0 0-8-15,0 0-9 16,0 0-18-16,-52 24-3 15,25 3-3-15,-1 3 3 0,1 0 2 16,-3-3-6-16,-1 0 0 16,6-4-1-16,2-4-4 15,7-3-6-15,4-7-10 16,6-2-21-16,6-7-27 16,0 0-22-16</inkml:trace>
  <inkml:trace contextRef="#ctx0" brushRef="#br0" timeOffset="137550.82">3526 8664 141 0,'0'0'1'0,"0"0"11"15,0 0-6-15,-33 82-1 16,30-60-1-16,3-5 0 16,0-1-3-16,-2-3-1 15,2-3 0-15,0-3-12 16,0-5-10-16,0-2-23 16,0 0-21-16</inkml:trace>
  <inkml:trace contextRef="#ctx0" brushRef="#br0" timeOffset="138063.9">3262 8751 151 0,'0'0'34'15,"0"0"-26"-15,0 0 25 16,0 0-33-16,0 0-3 16,0 0 2-16,-5-32-1 0,5 23 1 15,5 0 1-15,-1 1 2 16,2-2 0-16,-6 5 0 15,3 0 2-15,-3 1 9 16,0 1 1-16,0 2-5 16,0 0 5-16,0 0-2 15,0 1 1-15,0 0 0 16,0 0-5-16,0 0-1 16,0 0-7-16,0 2-5 15,0 14-2-15,0 8 7 16,0 6 7-16,3 3-3 15,-1-2 2-15,-2-2-4 16,0 1-1-16,0-4 2 0,0-2-3 16,0-2 0-16,0-8 0 15,0-1-12-15,0-4-6 16,0-8-7-16,0-1-21 16,4 0-34-16,4-18-46 15</inkml:trace>
  <inkml:trace contextRef="#ctx0" brushRef="#br0" timeOffset="138695.14">3667 8676 44 0,'0'0'18'15,"0"0"-17"-15,0 0 12 16,0 0 10-16,0 0 7 0,0 0-10 16,0-40 0-16,0 39 2 15,0 1-1-15,0 0-10 16,0 0 0-16,0 0-6 15,0 0-5-15,0 4-9 16,0 16 7-16,0 6 2 16,0 7 19-16,0 0-13 0,0 1 5 15,0-3-2-15,0-1-6 16,0-4 2-16,0-4-5 16,0-3 0-16,0-4 4 15,0-3-4-15,0-5 0 16,0-4-2-16,0-3-8 15,2 0-13-15,-2 0-6 16,1 0 7-16,-1 0 6 16,0 0 9-16,0 0-13 15,0-3 7-15,-4 0 2 16,-2-1 11-16,0 1 1 16,3 2 5-16,-1 0 6 0,2 1 7 15,-1-2 2-15,3 2-3 16,0 0-7-16,0 0-1 15,0 0-6-15,0-1-3 16,0 0-1-16,0 1-5 16,0-1-6-16,11-1 3 15,5 1 7-15,6-3 0 16,8 0-13-16,4-1-17 16,4-3-21-16,1 2-38 15</inkml:trace>
  <inkml:trace contextRef="#ctx0" brushRef="#br0" timeOffset="140197.4">4139 8735 110 0,'0'0'3'0,"0"0"1"0,0 0 25 15,0 0-12-15,0 0 0 16,0 0-2-16,0 1-1 15,0-1-9-15,0 0-5 16,0 0 0-16,0 0 0 16,0 0-1-16,0 0 1 15,0 0 0-15,0 0-2 16,0 0-9-16,0 0-4 16,0 0-1-16,0 2 7 15,0-2 3-15,0 0 3 16,0 0 1-16,0 0 2 15,0 0-1-15,0 0 2 0,0 0-1 16,0 0 0-16,0 0 3 16,0 1 2-16,0-1 6 15,0 0 2-15,0 0 0 16,0 0 0-16,0 0 1 16,0 0-2-16,0 0 2 15,0 0-4-15,-2 0 0 16,2 0-5-16,0 0-1 15,-1 0 0-15,1 1 0 16,0-1-1-16,0 0-3 16,-2 0 1-16,2 0 1 15,0 1-2-15,0-1 1 16,0 0 0-16,0 0-1 0,0 0 0 16,0 0 1-1,0 0-1-15,0 0-5 0,0 0-1 16,8 0 4-16,10 5 2 15,4-3 3-15,6-1 3 16,5-1 0-16,6 0-3 16,3 0-2-16,1 0-1 15,-9 0 1-15,-2 0-1 16,-10 0-4-16,-10 0-14 16,0 0-20-16,-6 0-23 15,1 0-25-15,1 0 3 16</inkml:trace>
  <inkml:trace contextRef="#ctx0" brushRef="#br0" timeOffset="140558.84">4610 8685 210 0,'0'0'1'0,"0"0"14"15,0 0-1-15,0 0-1 16,0 0-5-16,0 0-6 16,64-28 3-16,-37 27-5 15,1 1 0-15,-4 0 0 16,-6 0-1-16,-6 0 0 16,-6 9-2-16,-6 2-6 0,0 3 8 15,0 3 1-15,0 0 0 16,-6-2 3-16,-4 0 2 15,2-1-5-15,2-4-2 16,3-1-9-16,0-5-8 16,3-3-6-16,0-1-6 15,5 0-5-15,8-1 7 16,5-13 19-16,6-5-13 16,-3 0-21-16,1-1 16 15</inkml:trace>
  <inkml:trace contextRef="#ctx0" brushRef="#br0" timeOffset="140821.71">4913 8681 14 0,'0'0'4'0,"0"0"22"0,0 0-4 16,0 0 17-16,0 0-12 16,0 0-13-16,-13 80-5 15,13-59-2-15,0-4 1 16,0-2-7-16,11-4 0 16,3-3-2-16,1-2 3 15,0-5 0-15,1-1 3 16,-1 0-2-16,1-4 5 15,-5-8-1-15,-5-4 1 16,1-1 4-16,-7-2-1 16,0 3-5-16,0 1-5 15,-4 6 1-15,-7 1 0 16,-2 3-2-16,-5 2-2 0,-3 2-11 16,0 1-18-1,2 0-15-15,1 0-24 0</inkml:trace>
  <inkml:trace contextRef="#ctx0" brushRef="#br0" timeOffset="141061.84">5143 8674 136 0,'0'0'6'16,"0"0"13"-16,85 48-4 0,-54-29 4 15,0 3-8 1,-4 0 5-16,-5-6-9 0,-5-1-7 16,-4-3 0-16,-8-2-13 15,-2-6-20-15,-3-2-4 16,0-2 15-16,0 0-10 16,1-5 20-16,2-12-60 15</inkml:trace>
  <inkml:trace contextRef="#ctx0" brushRef="#br0" timeOffset="141443.71">5393 8702 42 0,'0'0'59'0,"0"0"0"16,0 0-19-16,0 0-16 15,0 0-11-15,0 0-10 16,-30 27 7-16,8-5 1 16,0 2-4-16,-2 0-3 0,4-4-4 15,1-1 4-15,1-7-4 16,5-2-3-16,5-4-1 15,2-3-6-15,6-3-4 16,0 0 11-16,0-9 0 16,0-11-31-16,0-5 14 15,0-3 15-15,0-2-5 16,0 3 10-16,3 7-2 16,2 6 7-16,-2 6 1 15,0 3 5-15,0 4-4 16,0 1-1-16,1 0-6 15,2 0-2-15,0 8 2 0,3 9-1 16,-1 0-2-16,-4 2 3 16,-1 1 0-16,-3-3-1 15,0-3-7-15,0 1-3 16,-6-5-10-16,-3-4-12 16,-3-3-10-16,-1-3 3 15,2 0 3-15</inkml:trace>
  <inkml:trace contextRef="#ctx0" brushRef="#br0" timeOffset="141584.54">5183 8804 20 0,'0'0'33'0,"0"0"6"15,0 0-14-15,0 0-25 16,0 0-2-16,0 0 0 16,0 0 2-16,28-2 1 0,-4 2-1 15,6 0-6-15,4 0-26 16,2-3-37-16</inkml:trace>
  <inkml:trace contextRef="#ctx0" brushRef="#br0" timeOffset="142189.19">5708 8733 64 0,'0'0'0'0,"0"0"5"15,0 0-5-15,0 0 4 16,0 0 9-16,0 0 5 16,43-68 3-16,-40 59-5 15,-2 2-2-15,-1 5 14 16,0 2 0-16,0 0-13 15,0 0-6-15,0 0-9 16,0 0-4-16,0 10-8 16,0 9 12-16,0 7 8 15,-1 2-2-15,-5-1 0 16,3 1-5-16,0-5 5 16,2 0-6-16,-1-4 0 0,1 0 2 15,-1-4 0-15,1-2-2 16,-1-4 0-16,2-1-2 15,-1-4 2-15,1-3-6 16,-2 0-1-16,2-1-3 16,-3 0 2-16,-7 0 5 15,1 0 3-15,-3 0-9 16,-3 0 7-16,3 0 2 16,2 0 3-16,-1 0-2 15,4 0 5-15,2 0-1 16,2 0 3-16,3 0 0 15,0 0-5-15,0 0-3 0,0 0-2 16,0 0-8-16,11 0-3 16,5 0 13-16,7 0 2 15,2 0-2-15,6 0-9 16,5 0-4-16,7-1-19 16,2-3-20-16,1-1-43 15</inkml:trace>
  <inkml:trace contextRef="#ctx0" brushRef="#br0" timeOffset="147340.18">6243 8880 152 0,'0'0'2'0,"0"0"12"15,0 0 24-15,0 0-12 0,0 0-7 16,0 0-8-16,0 0-11 16,18 0-6-16,-6 0 6 15,8 1 5-15,5-1-4 16,8 0 2-16,3 0-2 16,1 0-1-16,-3 0-10 15,-4-1-9-15,-5-2-13 16,-5-2-28-16,-7-3-16 15</inkml:trace>
  <inkml:trace contextRef="#ctx0" brushRef="#br0" timeOffset="147603.87">6436 8774 127 0,'0'0'37'0,"0"0"-33"15,0 0 33-15,0 0-10 16,0 0-16-16,0 0-6 16,-6 8-4-16,6 11 2 15,0 5-1-15,0 1-2 16,0 2 2-16,-3 2-1 16,0-2-2-16,-3 1 0 0,0-2-3 15,0-3-12 1,3-4-7-16,0 0-28 0,3-7-9 15,0-7-24-15</inkml:trace>
  <inkml:trace contextRef="#ctx0" brushRef="#br0" timeOffset="148150.5">6685 8852 194 0,'0'0'0'16,"0"0"-38"-16,0 0 38 16,0 0 2-16,82-34-2 15,-57 34 0-15,0 0 4 16,-2 0-3-16,-2 0 0 15,-5 1-2-15,-8 8 0 16,-5 2-4-16,-3 3 5 16,0 0 0-16,-8 0 0 15,-8 0 1-15,-1-3-1 16,1-3 5-16,4-3-5 16,9-4-1-16,0 1 1 15,3-2 6-15,0 0-3 0,0 0 2 16,0 0-5-1,0 0 0-15,0 0-9 0,9 0 1 16,5 0 8-16,3 0 5 16,0 6-4-16,4 2 2 15,-4 5-1-15,-3-1 2 16,-3 1-3-16,-3 0 0 16,-5-3 0-16,-3 1-1 15,0-2 6-15,0 0 2 16,-13 1 5-16,-5-1-2 15,2-1-6-15,-2-2-2 16,0-3-3-16,6-3-3 16,0 0-18-16,8 0-12 15,4-16-33-15,0-4-27 16</inkml:trace>
  <inkml:trace contextRef="#ctx0" brushRef="#br0" timeOffset="148511.11">7176 8864 41 0,'0'0'72'16,"0"0"-67"-16,0 0 32 16,0 0-20-16,0 0-9 15,-83 76 2-15,75-55-5 16,2-4-1-16,4-3-3 0,2-2-1 15,0-2 0-15,0-3-4 16,9-4 1-16,6-2 0 16,6-1 3-16,0 0 7 15,7-8 1-15,-1-6 0 16,-3-3-2-16,-5-2 2 16,-7 1 0-16,-4 0 1 15,-7 1-5-15,-1 3 1 16,0 0-5-16,-4 3-5 15,-7 0-5-15,-2 4 1 16,-2-3-21-16,-3 3-21 16,1 0-22-16</inkml:trace>
  <inkml:trace contextRef="#ctx0" brushRef="#br0" timeOffset="148808.69">7244 8695 160 0,'0'0'0'15,"0"0"-5"-15,0 0 5 16,0 0 12-16,0 0 5 16,94 68 6-16,-67-42-4 15,-6 3-10-15,-2-3-3 0,-5 4-1 16,-4-4-5-1,-2-1 1-15,-8 2-1 0,0-1 2 16,0-1 0-16,-18 0-2 16,-3 0 2-16,-3-2-2 15,-1-5-5-15,4-1-8 16,6-4-8-16,4-3-18 16,6-4-18-16,2-6-18 15</inkml:trace>
  <inkml:trace contextRef="#ctx0" brushRef="#br0" timeOffset="149378.17">8086 8903 195 0,'0'0'5'0,"0"0"11"16,0 0 23-16,0 0-15 15,0 0 0-15,0 0-6 0,-6 0-12 16,6 0-6 0,0 0-2-16,3 0-4 0,8 0-2 15,6 0 8-15,7 0 1 16,4 0-1-16,5 0 0 15,-3 0-14-15,-5 0-20 16,0 0-16-16,-11 3-31 16,-10 1-41-16</inkml:trace>
  <inkml:trace contextRef="#ctx0" brushRef="#br0" timeOffset="149610.62">8012 9059 202 0,'0'0'0'0,"0"0"0"15,0 0 8-15,0 0-8 16,0 0 0-16,0 0 7 16,57 11 8-16,-18-11-8 15,7 0-1-15,2 0-3 16,1 0-3-16,3-5-32 15,-4-2-19-15,-5-3-23 16</inkml:trace>
  <inkml:trace contextRef="#ctx0" brushRef="#br0" timeOffset="153685.2">9097 8911 150 0,'0'0'6'0,"0"0"14"16,0 0 5-16,0 0 1 15,0 0-4-15,0 0-4 16,0 0-10-16,-75-13-5 0,47 18-1 16,-3 7 4-16,-4 4-1 15,1 0-2-15,1 4 0 16,3 0 1-16,5 1-2 15,3 2-2-15,5-1 0 16,5 0-1-16,3-5 0 16,6-3 1-16,3-3-3 15,0-4-2-15,0-3-4 16,8-1-2-16,8-3-3 16,4 0 7-16,2 0 7 15,5-10 4-15,-5-2-4 16,-5 2 7-16,-7 4-4 0,-7 3-2 15,-3 0 8-15,0 1 0 16,0-1-9-16,-6 1-4 16,-4 0 4-16,-1 0-1 15,-4 1-11-15,3 1-16 16,2 0-13-16,1 0-5 16,6-2-16-16,3-6-23 15</inkml:trace>
  <inkml:trace contextRef="#ctx0" brushRef="#br0" timeOffset="154017.24">9164 8799 155 0,'0'0'3'16,"0"0"16"-16,0 0 40 15,0 0-31-15,0 0-3 16,0 0-9-16,0-8-16 16,0 8 0-16,0 8-6 15,-3 14 6-15,-5 5 2 16,-2 9 5-16,-2 2-3 0,2 4-2 16,-1 1 0-16,2-2 0 15,3-4-4-15,-1-7 1 16,7-2-14-16,0-7-13 15,0-4-8-15,10-8-11 16,7-5-5-16,2-4-23 16,3 0 13-16</inkml:trace>
  <inkml:trace contextRef="#ctx0" brushRef="#br0" timeOffset="154413.94">9373 8881 189 0,'0'0'8'0,"0"0"41"16,0 0-12-16,0 0-26 16,0 0-11-16,0 0 0 15,-12 27 0-15,6-3 3 16,-2 0-2-16,1 3-1 0,-3-2 2 15,-1 3-2-15,3-5 0 16,0-2-2-16,3-4-6 16,2-4-12-16,3-4-10 15,0-4-18-15,0-5-15 16,13 0-26-16</inkml:trace>
  <inkml:trace contextRef="#ctx0" brushRef="#br0" timeOffset="154783.76">9504 8931 136 0,'0'0'18'16,"0"0"-14"-16,0 0 24 16,0 0-20-16,0 0-3 15,0 0 5-15,-40 81-6 16,35-57-2-16,5-1 0 15,0-4-2-15,0-4 0 16,0-4-2-16,8-4 0 16,2-4-2-16,3-3-5 15,-2 0 9-15,8-1 3 16,-2-13 2-16,-1-3 1 16,-2-5-1-16,-7 1 0 15,-3-3 3-15,-4 4 3 0,0 3-2 16,-4 3-8-16,-9 4 0 15,-7 3 5-15,2 0-5 16,-4 3-1-16,4 0-10 16,3 0-17-16,6-2-24 15,2-1-44-15</inkml:trace>
  <inkml:trace contextRef="#ctx0" brushRef="#br0" timeOffset="155071.65">9576 8801 226 0,'0'0'0'0,"0"0"0"16,0 0 0-16,0 0 9 16,0 0 9-16,85 57-6 15,-60-29-4-15,2 0 0 16,-5 2-2-16,-7 0-1 15,-5 3-4-15,-8 0 0 16,-2 0 0-16,-2 0 6 16,-14-4-6-16,-3 0 0 15,2-5-1-15,-2-5 0 16,5-3-7-16,4-7-3 16,4-4-9-16,6-5-20 15,0 0-19-15,0-12-1 16</inkml:trace>
  <inkml:trace contextRef="#ctx0" brushRef="#br0" timeOffset="155314.31">10008 8957 212 0,'0'0'5'0,"0"0"12"16,0 0 19-16,0 0-36 16,0 0-1-16,0 0 0 15,34-10 1-15,-8 7 4 0,2-2-4 16,-4 1-10-16,-5 2-17 16,-8 2-28-16,-8 0-34 15</inkml:trace>
  <inkml:trace contextRef="#ctx0" brushRef="#br0" timeOffset="155515.54">9905 9094 169 0,'0'0'2'0,"0"0"32"15,0 0 1-15,0 0-25 16,0 0-3-16,0 0-5 0,76 17 0 15,-31-17 3-15,10-10-5 16,6-6-27-16,2 0 0 16,1-2-45-16,-6-1-50 15</inkml:trace>
  <inkml:trace contextRef="#ctx0" brushRef="#br0" timeOffset="156031.22">10596 8931 189 0,'0'0'5'16,"0"0"25"-16,0 0-1 15,0 0-13-15,0 0-10 16,-12-78-1-16,13 67 5 0,2 0-2 16,2 6-2-16,-2 1 3 15,-2 1 3-15,-1 3-3 16,0 0 1-16,0 0-5 15,0 0-5-15,0 0 0 16,0 3-8-16,0 14 1 16,6 5 7-16,-1 7 2 15,2 0 0-15,-1-1-2 16,-4 3 0-16,1-5 3 16,-2-1-3-16,-1-3-1 0,0-4 1 15,0-2-2 1,0-5-4-16,0-5 3 0,0 1 0 15,-1-5 0 1,-7 0-2-16,-4-1 5 0,-3 0-3 16,-4-1-1-16,1 2 0 15,0-2 0-15,-1 0 4 16,8 1 1-16,1-1 3 16,1 0 0-16,5 1-4 15,2 1 1-15,2-2-1 16,0 2-1-16,0-1-3 15,0 3-3-15,9-3-4 16,10 2 4-16,10-3 0 16,8 0 3-16,12 0-5 15,9 0-15-15,8-3-13 0,7-5-28 16</inkml:trace>
  <inkml:trace contextRef="#ctx0" brushRef="#br0" timeOffset="156496.76">11515 8930 90 0,'0'0'6'0,"0"0"22"16,0 0 15-16,0 0-10 15,0 0-4-15,0 0-11 16,-5 0-18-16,10 0-7 16,11 0 7-16,6 0 2 15,8 0 2-15,4-3 1 16,8-1-3-16,9 0 1 15,12 0 0-15,11 0-3 16,13-1 6-16,1 2-3 16,-3-2-3-16,-6 2 0 15,-8 1 0-15,-10 0 1 16,-14 0 1-16,-10-1-2 0,-16 0 2 16,-8 1 1-16,-8-1 3 15,-4 3 2-15,-1 0-2 16,0-1-3-16,0-2-3 15,0-2-9-15,0-1-29 16,0-2-6-16,2-3-67 16</inkml:trace>
  <inkml:trace contextRef="#ctx0" brushRef="#br0" timeOffset="157029.65">12887 8554 148 0,'0'0'36'16,"0"0"-28"-16,0 0-8 15,0 0 10-15,0 0-10 16,0 0 2-16,-7 30 1 15,2-4 14-15,5 4-8 16,-5-1 2-16,1 5-2 16,-1-1 0-16,1-1-2 15,0-1-3-15,-1-4 0 0,4-5-1 16,-1-1-2-16,1-4-1 16,1-6 0-16,0-2 1 15,0-5 0-15,0-3 0 16,0-1 0-16,0 0-1 15,0 0 2-15,1 0 1 16,7-1 7-16,2-11 7 16,5 0-9-16,3-2 1 15,-2 2-7-15,4 2 0 16,-1 3 1-16,-1 3-3 16,0 3 2-16,-3 1-2 15,-2 0 0-15,-2 0-1 16,-2 1-3-16,-2 10 2 0,-3 3-2 15,-4 0-1-15,0 3-10 16,0-1-5-16,-4 0-13 16,-5-3-11-16,5-3-16 15,-1-3-28-15</inkml:trace>
  <inkml:trace contextRef="#ctx0" brushRef="#br0" timeOffset="157397.06">13156 8875 133 0,'0'0'13'16,"0"0"14"-16,0 0 28 0,0 0-41 15,0 0 3-15,95-9-6 16,-79 9-1-16,0 3-5 16,-3 6-4-16,-7 3-1 15,-2-1-1-15,-4 3 1 16,0 1 0-16,-6 2 2 15,-11-3 1-15,-3 3 2 16,0-3 0-16,5-2-5 16,2 1 2-16,4-4-2 15,3-1 1-15,3-3 0 16,3-2-1-16,0-2 0 16,3 1-4-16,11-2 4 0,8 0 5 15,5 0 4 1,6 0-2-16,1-5-5 0,2-3-1 15,-3 1 2-15,-5 1-3 16,-6 1-2-16,-7 2-11 16,-11 2-16-16,-4-1-25 15,-14 1-48-15</inkml:trace>
  <inkml:trace contextRef="#ctx0" brushRef="#br0" timeOffset="160123.94">28076 8236 98 0,'0'0'44'0,"0"0"-40"16,0 0 36-16,0 0-2 15,0 0-7-15,0-76 7 16,0 72-8-16,0 1-7 16,0 3-6-16,0 0-6 15,0 0-7-15,0 0-4 16,0 0 0-16,0 1-6 15,0 16-5-15,0 11 11 16,-6 5 0-16,-2 4 1 16,2 0 0-16,2-1-1 15,-1-2 0-15,2 0 0 0,0-5 0 16,0-4 0-16,2-7 0 16,-1-8-1-16,0-3-1 15,2-3 0-15,0-4-1 16,0 0 3-16,0 0 1 15,4 0-1-15,8-17 3 16,1-7-3-16,7-2 0 16,-3 5 1-16,-1 4 0 15,-5 8-1-15,-3 3 0 16,-2 5-2-16,1 1-1 16,2 0 1-16,0 7-7 15,0 7 4-15,-1 5 3 16,-3 1-11-16,-2 2-18 15,-1 0 2-15,-2-2-37 0,0-6-34 16</inkml:trace>
  <inkml:trace contextRef="#ctx0" brushRef="#br0" timeOffset="160540.06">28306 8442 174 0,'0'0'0'16,"0"0"-8"-16,0 0 8 16,86-12 4-16,-56 12 4 15,0 0 3-15,-2 9-3 0,-6 3 1 16,-7-2-6 0,-6 1-3-16,-9 0-7 0,0 1 7 15,-12 1 0-15,-9 0 2 16,-1 0 3-16,-2-2-3 15,7-2-4-15,3-2 1 16,5-3 1-16,4 1 3 16,4-4-3-16,1 0 3 15,0-1 2-15,0 0-2 16,0 0-3-16,7 2-8 16,5 0 8-16,8 3 4 15,0 2 0-15,-2 1-2 16,0 2 5-16,-7 2-3 0,-4-3-4 15,-7 3-2 1,0-2 0-16,-10 2 2 0,-22 0 8 16,-11-3-4-16,-15-1-4 15,-13 1-8-15,-7-3-30 16,-4-6-90-16</inkml:trace>
  <inkml:trace contextRef="#ctx0" brushRef="#br0" timeOffset="162636.63">3296 10251 175 0,'0'0'2'0,"0"0"-2"16,0 0 33-16,0 0-4 0,0 0 4 16,0 0-12-16,0 0-7 15,-15-24-5-15,3 21-2 16,-7 1-1-16,-5 2-1 15,-7 0-5-15,-7 4 4 16,-4 9-3-16,-2 4-1 16,5 2 0-16,0 3 0 15,8 2-1-15,4-1-1 16,8 0 2-16,5-1-5 16,4 0-1-16,7-3-3 15,3-5-7-15,0-1 6 16,3-3-5-16,15-3-4 0,-2-5 1 15,5-2 10 1,1 0 7-16,2-7 1 0,-3-9 1 16,3-4 4-16,-3-2-2 15,-6 0-1-15,-2 2 10 16,-7 3-11-16,-3 4 7 16,-3 2-4-16,0 2 3 15,0 1-7-15,-6 1-1 16,-7 0-2-16,-2 1 2 15,-3 3-18-15,1 3-7 16,0 0-10-16,0 0-24 16,4 0-26-16</inkml:trace>
  <inkml:trace contextRef="#ctx0" brushRef="#br0" timeOffset="163135.22">3745 9835 157 0,'0'0'1'16,"0"0"30"-16,0 0 5 16,0 0-1-16,0 0-12 15,0 0-9-15,-15-3-6 16,6 3-5-16,0 0-1 15,-4 9 0-15,-2 6 0 16,0 5 1-16,-3 6-1 16,3 3-1-16,-1 5 1 15,2 5 1-15,1 5-2 16,2 3 0-16,4 1-1 0,1 4 0 16,6-1 0-16,0 2-1 15,0 0-2-15,13-4-1 16,10-3-20-16,2-9 11 15,2-6-16-15,3-7-10 16,4-7 2-16,5-5-10 16,0-5-39-16</inkml:trace>
  <inkml:trace contextRef="#ctx0" brushRef="#br0" timeOffset="170672.6">3909 10193 203 0,'0'0'2'15,"0"0"-2"-15,0 0 10 0,0 0 6 16,0 0 2-16,0 0 3 16,0 0-11-16,0 0-7 15,-15-39-1-15,17 32 0 16,5 0-2-16,2-1 5 16,5 3-5-16,0 1 1 15,0 3-1-15,2 1-1 16,-4 0-1-16,1 1 2 15,-2 11-4-15,-5 4 1 16,-1 2-4-16,-5 3 6 16,0 2 1-16,0 0 0 15,-14-1 1-15,1-3 3 16,-1-2-4-16,2-4 1 16,2-4 1-16,7 0-2 15,0-3 0-15,1-1-3 0,2-1-4 16,0-2-12-16,0-1 6 15,11-1-10-15,7 0-1 16,2-1 24-16,6-13 0 16,1 0-6-16,1-1 2 15,-4 3-10-15,-2 3 3 16,-8 3-1-16,-8 5 9 16,-2 1 2-16,-4 0 0 15,0 0-6-15,0 6 7 16,0 5 9-16,0 6-1 15,0-1 1-15,6-1-3 16,0-3-5-16,2 0 0 0,3-5 1 16,0-2-2-16,7-5 2 15,0 0-2-15,4 0 5 16,6-9 4-16,1-7-1 16,-4-1-6-16,-1 1 6 15,-8-1-7-15,-5 5 3 16,-5-1-3-16,-6 6 9 15,0 2-2-15,-3-1-6 16,-9 3 1-16,-7 1 3 16,-4 2-4-16,-1 0-2 15,-4 0-7-15,1 0-8 16,5 5-6-16,4 2-24 16,3 0-21-16</inkml:trace>
  <inkml:trace contextRef="#ctx0" brushRef="#br0" timeOffset="171304.56">4886 10207 108 0,'0'0'44'0,"0"0"-38"16,0 0 13-16,0 0 17 16,0 0-6-16,0 0 0 15,-28-26-5-15,28 26-8 16,0 0-17-16,0 0 0 16,0 0-3-16,0 0-7 15,7 12 8-15,8 5 2 16,2 2 0-16,0 3 1 15,0-5-1-15,-2 0-1 0,-3-3-1 16,-1-2-11-16,-3 1-5 16,3-9-7-16,-1 1-12 15,-3-5-20-15,1 0-8 16,-2-7 28-16,4-11 0 16</inkml:trace>
  <inkml:trace contextRef="#ctx0" brushRef="#br0" timeOffset="171653.05">5044 10182 18 0,'0'0'37'0,"0"0"19"16,0 0-19-16,0 0-13 16,0 0-4-16,0 0-7 15,-28 23 0-15,7-1 3 0,-5 2-5 16,0-4-4 0,3-1-2-16,1-4-4 0,4-4 0 15,8-5-2-15,2-3 1 16,7-3-5-16,1 0-5 15,0 0-7-15,0-15-13 16,4-10-5-16,8-3 22 16,0 0 6-16,3 5-1 15,-6 7 4-15,-5 7 4 16,-1 6 6-16,-3 3 11 16,0 0-7-16,0 0-10 15,0 0 0-15,0 15 0 16,0 7 13-16,0 3 0 15,0 3-6-15,0-2-5 0,0-1-2 16,0-2-7-16,-4-4-9 16,-5 0-21-16,-4-6-24 15,-4-8-15-15</inkml:trace>
  <inkml:trace contextRef="#ctx0" brushRef="#br0" timeOffset="171821.89">4779 10366 136 0,'0'0'0'16,"0"0"0"-16,0 0 0 15,0 0 0-15,0 0 7 0,107-27 1 16,-65 16-2-16,4-3-6 16,2 2-2-16,-2 1-23 15,-9-2-58-15</inkml:trace>
  <inkml:trace contextRef="#ctx0" brushRef="#br0" timeOffset="172403.66">5234 10193 175 0,'0'0'2'0,"0"0"4"0,0 0-3 15,0 0-3 1,0 0 0-16,0 0 5 0,1 0 4 16,-1 0-5-16,0 0-2 15,0 0 11-15,0 0-2 16,0 0 0-16,0 0 2 16,0 0-4-16,0 0 0 15,0 0 1-15,4-10 0 16,-4 0-10-16,2-4 0 15,-2 1 0-15,0 2 0 16,1 3 0-16,-1 6 2 16,0 2 1-16,0 0-3 15,0 0-2-15,0 0-5 16,0 10-8-16,3 11 9 0,2 6 6 16,-2 3 1-16,-3 1 3 15,3-3-4-15,-3-1 2 16,0-4-1-16,0-1 0 15,0-5-1-15,-3-2-1 16,-6-5 1-16,-6 1-1 16,0-2 0-16,-1 0-1 15,-1-2 0-15,4-1-2 16,1-2 3-16,9-3 1 16,0-1 0-16,1 0 0 15,2 0-1-15,0 2-5 16,0 2-7-16,6 1 1 15,13 0-4-15,6-4-7 0,9-1 9 16,9 0-15 0,11 0 0-16,7-3 0 0,12-11-36 15</inkml:trace>
  <inkml:trace contextRef="#ctx0" brushRef="#br0" timeOffset="172600.29">5939 10292 158 0,'0'0'77'0,"0"0"-77"0,0 0-1 16,0 0-1 0,0 0-12-16,0 0 14 0,91-2 3 15,-45-3-3-15,5-2-10 16,4-1-12-16,-4 1-12 15,-5-2-45-15</inkml:trace>
  <inkml:trace contextRef="#ctx0" brushRef="#br0" timeOffset="172840.14">6197 10137 245 0,'0'0'3'16,"0"0"-2"-16,0 0 4 0,0 0-3 16,0 0-2-16,0 0 6 15,-4 61 3-15,4-30-7 16,0 0 1-16,0 0-1 16,0-1-2-16,0-4-3 15,0-1-13-15,0-6-22 16,0-5-32-16,0-9-18 15</inkml:trace>
  <inkml:trace contextRef="#ctx0" brushRef="#br0" timeOffset="173117.57">6330 10233 137 0,'0'0'0'0,"0"0"0"16,0 0 5-16,85-18-4 15,-58 18 3-15,-5 0 7 16,-3 3-3-16,-5 10-4 16,-8 0-4-16,-3 4 0 15,-3 2 0-15,0 2 6 16,-3 2 5-16,-8-3-9 16,2-1 2-16,2-2-4 15,4-6-2-15,2-5-6 16,1-3-12-16,0-3-6 15,6-2-17-15,13-13 26 0,2-8-11 16,4-1-10 0</inkml:trace>
  <inkml:trace contextRef="#ctx0" brushRef="#br0" timeOffset="173384.29">6618 10275 8 0,'0'0'21'16,"0"0"1"-16,0 0-4 16,0 0 4-16,0 0 6 15,0 0-9-15,7 68-3 16,-7-47-2-16,0-1-9 15,6-6-4-15,3-2-1 16,0-7 0-16,0-3 0 16,4-2 1-16,1 0 3 15,4-7 4-15,-2-10-2 0,-1 0-3 16,-7-4-2-16,-5 2 2 16,-3-1 0-16,0 1-3 15,-14 4-9-15,-2 3 1 16,-2 5 8-16,3 2 2 15,0 5-2-15,0 0-17 16,6 0-21-16,0 0-25 16</inkml:trace>
  <inkml:trace contextRef="#ctx0" brushRef="#br0" timeOffset="173915.93">6812 10282 47 0,'0'0'4'0,"0"0"38"0,95 51-23 16,-64-32 14-16,-1-4-17 16,-9 1 0-16,-6-3-10 15,-6-6-6-15,-1-4 2 16,-5-1-2-16,1-2-8 16,-1 0-5-16,0-14 4 15,4-6-12-15,-1-6-1 16,-1 2-1-16,-2-3 8 15,1 5 15-15,-1 7 4 16,-1 6 20-16,-2 7 13 16,0 2-8-16,0 0-22 15,0 0-6-15,-9 11 5 16,-5 6 8-16,-3 3 2 0,-3 4-6 16,1-1-2-16,2 0-7 15,-4-4 2-15,4-2-3 16,0-3 0-16,5-6 0 15,6-5-3-15,3-3-7 16,3 0 0-16,0-10-4 16,0-12-36-16,0-8 33 15,11-5 17-15,2 1-11 16,1 2-4-16,0 4 11 16,-5 10 4-16,-1 9 14 15,-5 6 8-15,-3 3-18 16,0 0-2-16,4 9 2 15,1 10 10-15,-2 3 2 0,0 3 0 16,-3 3-8-16,0-2-8 16,0 1 0-16,-5-4-3 15,-5 1-28-15,-2-7-14 16,0-7-58-16</inkml:trace>
  <inkml:trace contextRef="#ctx0" brushRef="#br0" timeOffset="174564.78">7432 10297 182 0,'0'0'7'0,"0"0"-7"16,0 0 0-16,0 0 0 0,0 0-6 15,-3-75 3 1,11 49 3-16,-1 3 2 0,2 2-2 16,-5 8 0-16,-1 4 3 15,-1 8 3-15,-2 1 2 16,0 0-6-16,0 0-2 16,0 3-7-16,3 16 7 15,3 6 3-15,0 2 11 16,-1 5-7-16,-3-2-5 15,0-3 3-15,-2 0-4 16,0-2 0-16,0-3 0 16,0-2-1-16,0-5 1 15,-9-1-1-15,-3-1 0 16,-3-4 1-16,-1 1-1 0,-4-2-1 16,2-2-4-16,2 0 5 15,5-1 0-15,4-4 0 16,1 2 2-16,5-3-1 15,1 0 0-15,0 0-1 16,0 0 0-16,0 0-4 16,4 0-8-16,11 0 11 15,9 0 1-15,4 0 0 16,3-3-9-16,8-6-24 16,6 0 6-16,4-2-1 15</inkml:trace>
  <inkml:trace contextRef="#ctx0" brushRef="#br0" timeOffset="174766.9">7816 10318 235 0,'0'0'0'16,"0"0"-6"-16,0 0-2 15,0 0 2-15,0 0 6 16,0 0 2-16,95-4-2 16,-55 0-26-16,7-4-19 15,0 0 4-15</inkml:trace>
  <inkml:trace contextRef="#ctx0" brushRef="#br0" timeOffset="175247.87">8205 10227 153 0,'0'0'2'0,"0"0"13"15,0 0 4-15,0 0-19 16,0 0 0-16,0 0 3 16,24-12-2-16,-14 12 2 15,2 0-3-15,-6 3-1 16,-3 5-3-16,-3 2-2 0,0 2 6 15,-3 0 1-15,-13 2-1 16,-5 0-1-16,-3-3-3 16,0 1-1-16,2-2-5 15,5-3 8-15,1-2-3 16,8 0 5-16,2-3-5 16,5 0-1-16,1-2-10 15,0 2-18-15,12 1 13 16,9 3 11-16,2 1 10 15,3 2 2-15,-5 0 2 16,3 2-2-16,-5 3 10 16,-4 2 3-16,-3 1-7 0,-5-3 10 15,-4 0-3 1,-3-4-9-16,0 2 7 0,-10-1-1 16,-11 0-1-16,-3 0-7 15,-1-4 4-15,4 1-8 16,0-7-2-16,6-1-2 15,2 0-10-15,8-1-21 16,5-14-44-16</inkml:trace>
  <inkml:trace contextRef="#ctx0" brushRef="#br0" timeOffset="175583.72">8491 10328 155 0,'0'0'7'0,"0"0"-7"15,0 0 24-15,0 0-14 16,-25 82 1-16,23-64 0 16,2-2-4-16,0-4-6 15,0-1-1-15,6-5 0 16,3-3-1-16,3-3 0 15,-1 0 1-15,3-3 12 16,0-11-3-16,0-6 1 16,-4-1-7-16,-3-3 3 15,-5-3-5-15,-2 2-1 0,0 2-2 16,0 6-5-16,-9 3-9 16,-1 4-4-16,-1 2-4 15,2-1-16-15,1 1-29 16,1-2-18-16</inkml:trace>
  <inkml:trace contextRef="#ctx0" brushRef="#br0" timeOffset="175862.92">8616 10118 124 0,'0'0'5'0,"0"0"6"15,0 0 26-15,0 0-22 16,85 85 8-16,-68-52 1 0,-1-1-10 16,-4 2 0-16,-3 0-6 15,-3 2-2-15,-6 2-5 16,0-1 1-16,-4-4 2 16,-11-3-3-16,-6-6 0 15,0-2 1-15,2-5-2 16,1-1-10-16,4-5-9 15,4-5-21-15,3-6-26 16,7 0-36-16</inkml:trace>
  <inkml:trace contextRef="#ctx0" brushRef="#br0" timeOffset="176104.13">9043 10397 140 0,'0'0'9'0,"0"0"13"16,0 0-22-16,0 0 7 16,0 0-6-16,85 3 1 15,-55-2-2-15,3 1 0 16,1-2-1-16,0 0-9 15,-7 2-17-15,-13-2-46 0</inkml:trace>
  <inkml:trace contextRef="#ctx0" brushRef="#br0" timeOffset="176295.76">9057 10507 114 0,'0'0'3'0,"0"0"18"15,0 0 15-15,0 0-32 16,0 0-2-16,0 0 5 16,56 39 0-16,-21-39-7 15,5 0-1-15,5 0-16 0,8 0-38 16,7-4 25 0</inkml:trace>
  <inkml:trace contextRef="#ctx0" brushRef="#br0" timeOffset="176936.05">9879 10378 134 0,'0'0'4'0,"0"0"26"16,0 0 14-16,0 0-30 16,0 0 4-16,0 0 1 15,-75-9-3-15,45 17 3 16,-1 9-7-16,-1 4-10 15,2 4 1-15,7 2-3 16,6-1 0-16,4 0 0 16,5-3-1-16,4-3 0 15,4-3-5-15,0-4-7 16,3-4 1-16,9-3-1 16,1-4 1-16,5-2 11 15,-3 0 1-15,-3 0 1 16,0-7-1-16,-6-1 7 15,-5-1-4-15,-1 0 0 0,0-2-3 16,0 5-3-16,-7-2-5 16,-5 2 5-16,1 0 2 15,2 2 1-15,1 0-10 16,3-2-12-16,4 0-13 16,1-3-19-16,0-4-54 15</inkml:trace>
  <inkml:trace contextRef="#ctx0" brushRef="#br0" timeOffset="177227.41">10014 10229 182 0,'0'0'8'0,"0"0"48"16,0 0-27-16,0 0-14 15,0 0 6-15,0 0-9 16,-30 27-6-16,11 2-4 16,4 5 1-16,-3 7-3 15,3 4 1-15,6 0-1 16,5 0 0-16,4-4-3 16,0-7-7-16,4-5-5 15,13-7-8-15,2-4-7 16,2-8-15-16,6-7 4 15,0-3-20-15,-1-4-46 16</inkml:trace>
  <inkml:trace contextRef="#ctx0" brushRef="#br0" timeOffset="177445.62">10214 10344 226 0,'0'0'3'15,"0"0"28"-15,0 0-19 16,0 0-12-16,0 0 0 16,0 0 14-16,-6 91-4 0,-3-56-8 15,1-1-2 1,0-6 0-16,3-7-7 0,4-4-7 16,1-5-15-16,0-9-17 15,0-3-41-15</inkml:trace>
  <inkml:trace contextRef="#ctx0" brushRef="#br0" timeOffset="177759.63">10318 10397 155 0,'0'0'27'0,"0"0"-23"15,0 0 7-15,0 0 1 16,-17 93-9-16,15-66-1 15,2-5 0-15,0-3-2 0,0-5 0 16,6-6-2-16,4-3-6 16,1-5 1-16,2 0 7 15,-1 0 2-15,0-12 3 16,1-6 3-16,-5-5-5 16,0-4 4-16,-7-2 5 15,-1 0-6-15,0 4 2 16,-1 6 2-16,-10 7-5 15,-1 4-5-15,-1-1-4 16,4 2-15-16,1 0-23 16,1-3-28-16</inkml:trace>
  <inkml:trace contextRef="#ctx0" brushRef="#br0" timeOffset="178031.67">10442 10241 176 0,'0'0'8'0,"0"0"5"15,0 0-4-15,0 0 5 16,0 0 5-16,75 87 1 16,-59-54-9-16,-5 6 2 15,-3-3-9-15,-5 1-2 16,-3-3-1-16,0-5 1 0,-10 0 1 15,-6-4-1 1,-4-1 0-16,2-4-2 0,-1-5-2 16,7-2-12-16,2-3-11 15,5-6-33-15,4-4-32 16</inkml:trace>
  <inkml:trace contextRef="#ctx0" brushRef="#br0" timeOffset="178262.83">10817 10410 238 0,'0'0'0'15,"0"0"15"-15,0 0-4 16,0 0-8-16,0 0-3 15,0 0 1-15,105 0-1 16,-72 0-5-16,-3-4-32 16,-6 1-29-16,-11-3-36 15</inkml:trace>
  <inkml:trace contextRef="#ctx0" brushRef="#br0" timeOffset="178475.5">10800 10573 164 0,'0'0'26'0,"0"0"-19"0,0 0 56 15,0 0-20-15,0 0-26 16,0 0-12-16,-3 48-4 16,37-48-2-16,13 0 1 15,11-6-23-15,8-12-15 16,5-3 20-16,-2-4-71 15,-5-4-38-15</inkml:trace>
  <inkml:trace contextRef="#ctx0" brushRef="#br0" timeOffset="178957.23">11473 10305 151 0,'0'0'17'15,"0"0"-17"-15,0 0 7 16,-2-90-3-16,8 71-2 16,0 6 11-16,-3 6-2 15,-1 5 4-15,-2 2-4 16,0 0 4-16,0 0-2 16,0 2-13-16,0 15 3 15,-2 11-1-15,-2 5 6 16,-2 4-5-16,0 2 0 15,0 0-1-15,-1-2-2 16,2-3 1-16,-1-4-1 0,3-5 0 16,-2-1 1-16,1-7 0 15,-2-2-1-15,0-3-2 16,-1-2-2-16,-2-3 4 16,-5-2 1-16,-1-1-1 15,-2-1-1-15,-2-1-4 16,3 0 2-16,1-1-1 15,0 1 4-15,6-2 0 16,2 0 0-16,1 0 0 16,5 0 1-16,1 0-2 15,0 0 1-15,0 2-5 16,8-1-10-16,13 1 12 0,9 0 0 16,6-2-2-16,7 0-23 15,2 0-24-15,7 0-15 16</inkml:trace>
  <inkml:trace contextRef="#ctx0" brushRef="#br0" timeOffset="179274.59">12026 10452 256 0,'0'0'0'0,"0"0"-1"0,0 0-3 16,0 0 4-16,0 0 0 15,0 0 9-15,52 4-1 16,-25-3-6-16,1-1 0 16,5 0 1-16,8 0-3 15,3 0 3-15,1 0 1 16,0-1-3-16,-6-2 0 15,-7 2-1-15,-5-2 0 16,-7 1-5-16,-2 2-6 16,-11-3-9-16,-7-2-15 15,0-1-13-15,-7 0-54 0</inkml:trace>
  <inkml:trace contextRef="#ctx0" brushRef="#br0" timeOffset="180038.67">13101 10157 26 0,'0'0'168'15,"0"0"-168"-15,0 0-6 16,0 0 6-16,0 0 24 16,-4 97-4-16,-3-54-6 15,1 3-1-15,-2 5-6 16,1-1-1-16,-2-2-5 16,4-5-1-16,-1-8 2 15,3-6-1-15,0-10-1 16,2-6 1-16,1-7-1 15,0-5 0-15,0-1 0 0,0 0 0 16,0 0 1-16,10-15-1 16,4-8 4-16,4-4-4 15,-1 2 0-15,-3 5 1 16,1 7 1-16,-6 6 4 16,-2 4 2-16,3 3 0 15,1 0-5-15,3 0 0 16,2 2 2-16,4 10-4 15,-1 5 0-15,0 2-1 16,-4 1-1-16,0-3-1 16,-9-2-13-16,-1-1-21 15,-5-3-21-15,0-3-24 0,-8-5-47 16</inkml:trace>
  <inkml:trace contextRef="#ctx0" brushRef="#br0" timeOffset="180438.65">13319 10558 87 0,'0'0'65'16,"0"0"-61"-16,0 0 35 15,97-19-19-15,-70 19-3 16,-2 0 6-16,-2 0-10 16,-2 6-5-16,-5 4-4 15,-7-2-4-15,-6 2-4 16,-3-1 0-16,0 1 4 0,-12-1 2 15,-7 1-2 1,1-2-1-16,1-1-2 0,3-1 1 16,6-3 1-16,1 0-2 15,5-2 0-15,2-1-1 16,0 0 3-16,0 0 1 16,0 0-11-16,14 0 6 15,3 0 5-15,6 4 5 16,-2 2-1-16,3 2 1 15,-2 4 8-15,-4-2-10 16,-3 0 5-16,-9-1-4 16,-5-3-2-16,-1 3-2 0,0-1 2 15,-22 1 3 1,-9 2-1-16,-14-1-4 0,-10-4-12 16,-11-6-62-16,-6 0-128 15</inkml:trace>
  <inkml:trace contextRef="#ctx0" brushRef="#br0" timeOffset="185463.66">638 12172 64 0,'0'0'142'0,"0"0"-137"15,0 0 10-15,0 0 7 16,0 0 7-16,0 0-18 16,0 0-8-16,8-20-1 15,8 14 1-15,6-3-3 16,8 3 1-16,-3 5 0 15,-3 1-1-15,0 0-1 16,-8 4-1-16,-7 10 2 16,-3 1-3-16,-6 7 2 15,0 0 1-15,-3 4 1 16,-15-1 0-16,0 0-1 0,-1-3 3 16,0-1-2-1,-1-5-1-15,5-2 0 0,5-4 1 16,2-5 1-16,8-4-2 15,0-1-3-15,0 0-2 16,11 0-7-16,14 0 4 16,17-13 8-16,7-4 0 15,6-3-4-15,5 0-2 16,-2-3-6-16,-4 1-6 16,-2 0-11-16,-13 0-2 15,-4-2 4-15,-15-2-33 16,-7-3 11-16,-11-4 13 15</inkml:trace>
  <inkml:trace contextRef="#ctx0" brushRef="#br0" timeOffset="185945.29">1145 11947 11 0,'0'0'18'0,"0"0"7"15,-85-61-7-15,54 51 8 16,-2 3 0-16,0 7 2 16,0 0-10-16,-5 0-1 15,-1 3-7-15,-3 9 3 16,-1 4-1-16,4 2-2 15,-6 3-3-15,2 2-1 16,-2 4 0-16,2 2-3 16,7 7 0-16,5 3 0 15,9 2 0-15,5 2-3 16,8 3 0-16,6-2-1 16,3 2 1-16,0-1 0 0,6-3 0 15,12-6 0-15,12-2 0 16,3-4 0-16,14-7 0 15,8-3 1-15,5-7 0 16,4-5-1-16,-6-8 3 16,5 0-2-16,0 0 0 15,-1-11 0-15,1-5 4 16,-8 0-4-16,-5-4 0 16,-7-1 8-16,-9-4 2 15,-7-2-7-15,-9-4 5 16,-5-3 10-16,-5-3-6 15,-5-3-1-15,-3 1-3 0,0-1-7 16,-9 1 0 0,-15 1 1-16,-6-2-3 15,-4 4-2-15,-5 4-9 0,-6 4-10 16,-1 10-4-16,-8 4-12 16,1 7-11-16,2 2-34 15,6-3-36-15</inkml:trace>
  <inkml:trace contextRef="#ctx0" brushRef="#br0" timeOffset="187775.59">2543 12224 86 0,'0'0'25'16,"0"0"-15"-16,0 0 18 16,0 0 11-16,0 0-7 15,0 0-6-15,9-8-7 16,-9 8 1-16,0 0-7 15,0 0-8-15,-12 0 2 16,-9 0-2-16,-3 0-5 16,-6 0 1-16,-4 5 0 15,-2 7 4-15,2 2-2 16,1 1-3-16,0 5 0 16,9 0-1-16,2 4 1 0,7 1-1 15,2 4 0-15,5-1-4 16,8-5-9-16,0-1 4 15,3-3 0-15,13-7-1 16,4-2 4-16,7-4 1 16,4-6-2-16,2 0-3 15,0 0 3-15,0-11 6 16,-5-1-1-16,-4-4 3 16,-5-2 2-16,-10 3 3 15,-4-2-3-15,-5 3 8 16,0 6-10-16,-8-1 0 0,-11 5 0 15,-5 3-6 1,-2 1-8-16,-5 0 2 0,3 0-18 16,1 5-20-16,5-2-43 15</inkml:trace>
  <inkml:trace contextRef="#ctx0" brushRef="#br0" timeOffset="188140.95">2977 12028 180 0,'0'0'2'15,"0"0"-2"-15,0 0 15 16,0 0 7-16,0 0-2 16,0 0-3-16,-67-16-3 15,40 30-2-15,-3 6-6 16,0 7 1-16,0 4-4 16,-1 8-1-16,4 3 1 15,5 3-2-15,2 7 2 16,7 2-3-16,7-2-2 15,3-1 0-15,3-6-5 0,9-3-13 16,13-4-14-16,10-11-22 16,-1-10-48-16</inkml:trace>
  <inkml:trace contextRef="#ctx0" brushRef="#br0" timeOffset="190321.33">2972 12366 164 0,'0'0'0'0,"0"0"0"15,0 0 37-15,0 0 1 0,0 0-13 16,0 0-22-16,-10-27 2 15,20 18-2-15,4 1-1 16,8-1 1-16,2 1-3 16,0 3 2-16,-6 1-1 15,-2 4-1-15,-7 0 0 16,-7 0-2-16,-2 4-4 16,0 13 3-16,-2 8 3 15,-13 5 8-15,-3 1-1 16,-1-1-2-16,4-5-5 0,4-3 2 15,4-7-2-15,3-4-1 16,4-2 0-16,0-6-6 16,0-3-5-16,4 0-10 15,14 0-2-15,10 0 22 16,5-13-2-16,0-1-12 16,3 0 10-16,-6 2-2 15,-8 5 7-15,-1 4 0 16,-11 3 0-16,-5 0 1 15,-1 0-7-15,-2 9 7 16,1 7 0-16,4 1 5 16,2 1 3-16,3 0 0 15,4-4-7-15,-2-4 1 16,8-3-2-16,-1-7 1 16,3 0 4-16,3 0 5 0,4-7-8 15,-2-7 3-15,-4-3 0 16,-6-3 2-16,-7-1 6 15,-7-2-3-15,-5 0-5 16,0 3 4-16,-12 2-1 16,-9 5-4-16,0 5-1 15,-6 3-3-15,-1 5-5 16,-1 0-13-16,1 0-3 16,7 5-19-16,8 4-18 15,7-1-40-15</inkml:trace>
  <inkml:trace contextRef="#ctx0" brushRef="#br0" timeOffset="190903.17">3584 12388 153 0,'0'0'2'0,"0"0"-2"15,0 0 12-15,94 31-3 16,-67-12 5-16,-2-2-9 15,-3 3 0-15,-5-6-3 16,-1 1-4-16,-5-4-11 16,-5-5-10-16,0-1-1 15,-1-5-9-15,0 0 4 16,1 0 5-16,5-14 4 16,0-4-3-16,0-4 16 15,-2-3 7-15,3-1 16 0,-5 2 4 16,-4 10 28-16,-3 4 9 15,0 8-3-15,0 2-8 16,0 0-29-16,0 0-17 16,-19 12 2-16,-4 11 3 15,-8 4 1-15,-6 2-5 16,1 0 3-16,2-4-4 16,-1 1-3-16,1-4 0 15,4-5-6-15,5-2-15 16,4-8 3-16,9-3-10 0,6-4-4 15,6 0 7 1,0-16-3-16,3-7-24 0,14-2 31 16,-1 0 24-16,-1 1 1 15,3 2 8-15,-2 5 21 16,1 5 4-16,-1 2 7 16,-1 2-14-16,-2 5-3 15,-1 3-11-15,-3 0-6 16,0 0 1-16,0 11 6 15,3 6-6-15,-2-2-6 16,-4 4-2-16,-1-2-1 16,-2 3-20-16,-3-5-29 15,0-3-33-15</inkml:trace>
  <inkml:trace contextRef="#ctx0" brushRef="#br0" timeOffset="191081.45">3681 12523 233 0,'0'0'0'15,"0"0"-32"-15,0 0 8 16,0 0 24-16,0 0 8 16,107-11-8-16,-57 4-1 15,5-1-21-15,1 0-42 16,-2-4-24-16</inkml:trace>
  <inkml:trace contextRef="#ctx0" brushRef="#br0" timeOffset="191668.57">4267 12373 63 0,'0'0'25'0,"0"0"-1"15,0 0 19-15,0 0-1 16,0 0-10-16,0 0-10 0,1-36-6 16,2 25-4-16,2 0-4 15,-2 1-7-15,0 2 2 16,0 7 1-16,-3-2 1 15,0 3 3-15,0 0-4 16,0 0-4-16,0 0-5 16,0 17-7-16,0 8 12 15,0 9 2-15,0 6-2 16,0 1 3-16,0-2 0 16,0-5-3-16,0-3 0 15,-3-4 0-15,0-5-1 16,3-7-1-16,-3-7-1 15,3-4-1-15,0-2-1 0,-2-2 3 16,1 0 1-16,-5 0 1 16,-4 0-2-16,-4-5 3 15,1 1-1-15,-1 2 1 16,0 1-1-16,0 1 0 16,2 0 0-16,3 0 0 15,5 0 1-15,2 0-1 16,2 0 4-16,0 0-4 15,0 0-4-15,8 2-7 16,11 2 4-16,12-1-3 16,8-3 7-16,12 0-10 15,10 0-11-15,11-7-17 16,5-5-18-16,2-2-32 16</inkml:trace>
  <inkml:trace contextRef="#ctx0" brushRef="#br0" timeOffset="192333.89">5320 12416 144 0,'0'0'3'15,"0"0"12"-15,0 0 14 16,0 0 2-16,0 0 0 0,0 0-11 15,-6-2-7 1,6 2-10-16,9 0-1 0,9 0-2 16,10-2 8-16,10 1-2 15,5-2 0-15,5-2-6 16,1 2-3-16,-6-2-15 16,-4-1-15-16,-11 0-6 15,-4-4-13-15,-12-2-38 16</inkml:trace>
  <inkml:trace contextRef="#ctx0" brushRef="#br0" timeOffset="192559.14">5430 12271 183 0,'0'0'5'15,"0"0"-5"-15,0 0 6 16,0 0 3-16,0 0-6 15,0 0 20-15,11 68-1 16,2-34-15-16,-2 4 0 16,-4-2-5-16,-2-1 0 15,-5 1-1-15,0-1-1 16,0 2-11-16,0-4-25 16,0-5-25-16,0-11-26 15</inkml:trace>
  <inkml:trace contextRef="#ctx0" brushRef="#br0" timeOffset="193152.13">5902 12359 277 0,'0'0'0'16,"0"0"-25"-16,0 0 25 15,83-29 1-15,-54 26 7 16,-4 3-1-16,0 0-3 16,-5 0-3-16,-7 10-1 15,-7 4-5-15,-6 4 1 16,0 4 4-16,-1 1 6 0,-17 2 0 16,1-3-3-1,0-1 0-15,0 1-1 0,5-5 0 16,2-2 0-16,4-4-2 15,4-7-5-15,2-1-1 16,0-1-4-16,0-2-7 16,8 0-4-16,12-3 21 15,10-12 0-15,3-2-2 16,0-3 2-16,-2 4-5 16,-10 6 5-16,-6 3 0 15,-7 7 0-15,-7 0 0 16,1 0 0-16,-1 9-3 0,2 8 3 15,1 5 7 1,1 2 2-16,4 0-3 0,3-2 0 16,0-4-5-16,0-4-1 15,4-7 0-15,1-3 2 16,-1-4 4-16,5 0 0 16,-3-7 0-16,-2-10 1 15,1-1 0-15,-6-3-1 16,-5-5 1-16,-6 1-7 15,0 1-2-15,0 1-3 16,-14 5 2-16,-3 2-4 16,-2 7-12-16,-1 5-19 15,-1 4-15-15,4 0-20 16</inkml:trace>
  <inkml:trace contextRef="#ctx0" brushRef="#br0" timeOffset="193731.63">6610 12406 254 0,'0'0'0'16,"0"0"0"-16,0 0 6 16,0 0 6-16,93 85-4 15,-77-67-3-15,2 2-2 16,-6-4-3-16,-3-2-1 15,-3-3-13-15,-3-5-9 0,-2-3-1 16,4-3-16-16,-2 0-9 16,3-15 30-16,3-11-42 15,-2 0 45-15,1-2 16 16,-1-1 9-16,-1 4 8 16,-3 7 14-16,-3 6 26 15,0 4-2-15,0 5-3 16,0 3-24-16,0 0-16 15,-9 0-11-15,-7 11 5 16,-8 8 1-16,-3 8-3 16,-1 2 1-16,1 1-3 15,6-3-2-15,2-3 0 16,2-4-4-16,7-5-1 0,2-5-8 16,4-4-1-1,2-5-2-15,2-1 3 0,0-4 12 16,0-14-6-16,0-9-27 15,6-4 31-15,8-6 3 16,2 1 0-16,-2 6 3 16,-3 7 5-16,-5 13 6 15,-4 7-1-15,1 3-12 16,3 0-2-16,3 8-1 16,-3 9 2-16,-3 5-1 15,-3 2 2-15,0 0-5 16,-5-2-14-16,-14 0-27 15,-5-5-9-15,-4-5-14 16</inkml:trace>
  <inkml:trace contextRef="#ctx0" brushRef="#br0" timeOffset="193884.4">6515 12542 67 0,'0'0'25'16,"0"0"11"-16,0 0-22 15,0 0 8-15,0 0-9 16,103-37-9-16,-70 36-4 15,4-2 0-15,0 3-5 16,-1 0-7-16,3 0-10 16,-2 0-15-16,3 0-41 15</inkml:trace>
  <inkml:trace contextRef="#ctx0" brushRef="#br0" timeOffset="194200.71">7090 12441 136 0,'0'0'19'0,"0"0"14"16,0 0 2-16,0 0-24 16,0 0-5-16,0 0 2 15,-55 46 1-15,48-27-7 16,3 3 0-16,4-3-1 16,0-4-1-16,0-3 0 15,13-3-5-15,5-5 4 16,4-3-2-16,2-1 3 15,6 0 5-15,-2-12-3 0,-1-5-2 16,-4-5 5 0,-4-3-5-16,-6-3 6 0,-5-1-2 15,-8 4-4-15,0 3 0 16,0 7-1-16,-17 5 0 16,2 7-18-16,-4 3-26 15,1 0-18-15,2 0-33 16</inkml:trace>
  <inkml:trace contextRef="#ctx0" brushRef="#br0" timeOffset="194508.26">7987 12547 264 0,'0'0'0'16,"0"0"-2"-16,0 0-9 15,0 0 6-15,0 0 5 16,85-2 5-16,-40 2 4 0,4 0-9 15,-3 0-2 1,-9 0-15-16,-10 0-34 0,-12 0-20 16,-9-5-38-16</inkml:trace>
  <inkml:trace contextRef="#ctx0" brushRef="#br0" timeOffset="194761.98">8303 12428 232 0,'0'0'3'16,"0"0"20"-16,0 0 2 16,0 0-21-16,0 0-3 0,0 0 9 15,0 40 6-15,-6-14-6 16,0 1-6-16,0-1-3 15,2 0-1-15,2-3-3 16,2 2-14-16,0-7-14 16,0-3-28-16,2-12-30 15</inkml:trace>
  <inkml:trace contextRef="#ctx0" brushRef="#br0" timeOffset="195113.08">8555 12464 240 0,'0'0'0'0,"0"0"1"15,0 0 6-15,0 0 2 16,-44 72-1-16,35-44-5 16,3 1-1-16,4-2-2 15,2-4 0-15,0-6 0 16,0-6-3-16,8-6 1 15,4-4-4-15,2-1 6 16,4 0 8-16,0-6 0 16,0-11-5-16,-1-7 1 15,-4-2 2-15,-6-5-4 16,-5-2 8-16,-2 5-6 0,0 1-4 16,0 4 0-16,-12 7-1 15,-3 3 1-15,0 3-11 16,3 1-14-16,0 3-18 15,3-2-20-15,2-4-62 16</inkml:trace>
  <inkml:trace contextRef="#ctx0" brushRef="#br0" timeOffset="195364.01">8718 12252 233 0,'0'0'12'16,"0"0"-11"-16,0 0 12 0,0 0 3 16,0 0 1-16,91 106-1 15,-67-64-2-15,-2 1-1 16,-4 1-7-16,-2-2-4 16,-5-1 0-16,-11-3-2 15,0-3-2-15,0-2 2 16,-17-7-6-16,-8-2-11 15,-2-1-24-15,-3-7-40 16,-1-6-78-16</inkml:trace>
  <inkml:trace contextRef="#ctx0" brushRef="#br0" timeOffset="199279.89">9191 12621 160 0,'0'0'0'15,"0"0"0"-15,0 0 7 0,0 0 1 0,0 0-1 16,0 0 9-16,86 0-5 31,-52 0-3-31,-1 0 1 16,-1 1-4-16,-3 2 1 15,-2-2-2-15,-4-1-1 16,-1 0-2-16,-3 0-1 0,-5 0-2 16,-2 0-14-16,-8 1-25 15,-4 6-24-15,0 1-22 16</inkml:trace>
  <inkml:trace contextRef="#ctx0" brushRef="#br0" timeOffset="199497.5">9214 12790 170 0,'0'0'0'15,"0"0"1"-15,0 0 5 16,0 0 3-16,0 0 1 16,0 0 14-16,93 4-9 15,-53-4-7-15,4 0-8 16,0 0 0-16,0-3-4 15,3-2-14-15,1-2-12 16,4-3-31-16,0 0-22 16</inkml:trace>
  <inkml:trace contextRef="#ctx0" brushRef="#br0" timeOffset="200423.59">11003 12386 96 0,'0'0'2'0,"0"0"24"16,0 0 15-16,0 0-9 15,0 0-7-15,0 0-4 16,-18-15-11-16,-4 15-2 16,-10 0 1-16,-3 5 6 0,-4 7-2 15,-3 3 2 1,2 5-7-16,1 3 1 0,2 3-3 16,4 3-3-16,6 2-1 15,6 1-2-15,5 0 0 16,8-1 0-16,8 4-1 15,0-4 1-15,12-3-4 16,14-3-4-16,2-8-2 16,3-5 4-16,4-8-1 15,-1-4 3-15,3 0-1 16,-3-11 0-16,-2-6 5 16,-4-5-1-16,-7 0 1 0,-6 3 2 15,-9 4-1-15,-6 4 1 16,0 3 4-16,-3 0 1 15,-16 2-4-15,-4 3-2 16,-2 0-1-16,-2 1 0 16,0 2 0-16,0 0 0 15,2 0-12-15,2 0-9 16,4 0-12-16,3 5-30 16,4-3-24-16</inkml:trace>
  <inkml:trace contextRef="#ctx0" brushRef="#br0" timeOffset="204596.41">11415 12286 203 0,'0'0'0'0,"0"0"-11"15,0 0 11-15,0 0 12 16,0 0 1-16,-84 19 4 0,69 1-1 15,-1-1-4-15,-2 8 1 16,-3 5-3-16,5 4 2 16,2 2-4-16,2 3-3 15,2 3 0-15,4-1-4 16,3 1-1-16,3-3 0 16,0-5 0-16,0-3-5 15,4-8-13-15,7-5-5 16,2-6-16-16,1-5-25 15,-1-9-21-15</inkml:trace>
  <inkml:trace contextRef="#ctx0" brushRef="#br0" timeOffset="204854.19">11404 12518 202 0,'0'0'3'0,"0"0"1"15,0 0 35-15,0 0-5 16,0 0-27-16,0 0-7 16,0 3 1-16,0 14-1 15,0 5 2-15,0 1 0 16,0-3-2-16,0-1-1 16,0-4-4-16,0-1-11 0,0-8-18 15,0-3-11 1,0-3-5-16,8 0-2 0,4-9 6 15,5-13 1-15</inkml:trace>
  <inkml:trace contextRef="#ctx0" brushRef="#br0" timeOffset="205160.96">11540 12487 59 0,'0'0'51'0,"0"0"-2"16,0 0-13-16,0 0-15 15,0 0-8-15,0 0 8 16,-24 66-11-16,15-38-2 15,3 0-2-15,3 0-4 16,2-5 0-16,1-4-2 16,0-5 0-16,3-6 0 15,7-4 0-15,3-4 2 0,6 0 1 16,1-8 1 0,1-10-1-16,0-5 0 0,-5-3-2 15,-5 1 2-15,-8 0 0 16,-3 2-3-16,0 4 1 15,-6 4 0-15,-9 4-2 16,-6 3 1-16,0-1-4 16,-2 3-13-16,1-2-13 15,3 2-19-15,4-5-58 16</inkml:trace>
  <inkml:trace contextRef="#ctx0" brushRef="#br0" timeOffset="205453.87">11622 12339 190 0,'0'0'1'0,"0"0"1"16,0 0 33-16,0 0-25 16,0 0 3-16,0 0 1 15,78 72-2-15,-56-40-2 16,-4 5-5-16,-6-1-1 15,-3-1-2-15,-5 2 3 16,-4-3-4-16,0 3 3 16,-9-3-2-16,-6-5 0 15,-4 0-2-15,2-8 0 16,0-4 0-16,3-3-2 0,2-4-15 16,6-5-9-16,3-4-28 15,3-1-13-15,0-6-5 16</inkml:trace>
  <inkml:trace contextRef="#ctx0" brushRef="#br0" timeOffset="205670.25">11995 12523 182 0,'0'0'26'16,"0"0"-23"-16,0 0 16 0,0 0 12 15,0 0-21-15,0 0-3 16,69-17 0-16,-32 12-7 16,0-1 0-16,0 2 0 15,-1 2-11-15,-7 0-10 16,-12 2-23-16,-14 0-42 16</inkml:trace>
  <inkml:trace contextRef="#ctx0" brushRef="#br0" timeOffset="205877.3">11948 12700 129 0,'0'0'26'0,"0"0"-23"0,0 0 13 16,0 0 17-16,0 0-20 15,0 0 4-15,77 26-9 16,-28-26-8-16,7-8-5 15,7-9-29-15,1-4-23 16,-3-2-40-16</inkml:trace>
  <inkml:trace contextRef="#ctx0" brushRef="#br0" timeOffset="206391.96">12678 12492 219 0,'0'0'0'0,"0"0"-5"16,0 0 5-16,4-80 1 15,9 63 1-15,-6 7 1 16,0 5 4-16,-5 3 0 16,-2 2 9-16,0 0-2 15,0 0-2-15,0 0-9 16,0 7-3-16,0 11 0 15,0 8 5-15,0 3 0 16,0 0-1-16,0 0-2 16,0-2 0-16,0-2-1 15,-2-2-1-15,2-4 1 16,-1 0-1-16,1-5 0 0,-3-3 0 16,-3-3 1-16,0-2-1 15,-5 2 1-15,-3-2-1 16,-4-1 0-16,-6 1-1 15,-3-2-1-15,3 1 1 16,-1 2 1-16,4-4 0 16,3 1 1-16,7-1-1 15,7 0 1-15,2-3 0 16,2 2-1-16,0-2 0 16,0 2-3-16,0 1-1 0,11 0 4 15,10 0 2 1,1 0 0-16,7-3-2 0,2 0 1 15,2 0-1-15,2 0-3 16,0-2-14-16,-2-5-33 16,-8-7-53-16</inkml:trace>
  <inkml:trace contextRef="#ctx0" brushRef="#br0" timeOffset="206807.23">13254 12571 167 0,'0'0'0'0,"0"0"0"16,0 0 4-16,0 0 13 15,0 0 7-15,0 0-4 16,-9-4-8-16,9 3-6 16,0-1 1-16,16 0 1 15,5-1 8-15,6-2-7 16,7 1-7-16,2 1-1 16,1-2 1-16,2 0 0 15,-3 1-2-15,-6 0 1 16,-2-2-1-16,-7 1 1 15,-9 3-1-15,-5 1 1 0,-4 0-1 16,-3 1 0-16,0 0-1 16,0 0-3-16,0 0-1 15,0 0-4-15,0 0-8 16,0 0-9-16,0 0-20 16,2 0-10-16,1 0-4 0,0 0 0 15</inkml:trace>
  <inkml:trace contextRef="#ctx0" brushRef="#br0" timeOffset="207393.49">14023 12297 134 0,'0'0'10'0,"0"0"-8"16,0 0 18-16,0 0 20 16,0 0-7-16,0 0-10 15,13-40-9-15,-13 40 0 16,3 0-10-16,1 15-3 15,-3 12 17-15,1 9-8 16,-2 2 3-16,0 6-6 16,-5-1-2-16,-8-2-2 15,2-4 1-15,0-1-2 16,3-5 0-16,2-2-2 16,2-6 0-1,2-3 1-15,2-5 0 16,-3-7-1-16,3-6 0 15,0-2 0-15,0 0 1 16,0 0 0-16,5-6 4 16,13-14-1-16,7-9-2 15,9 3-1-15,-4 1-1 0,-5 10 0 16,-4 7 0 0,-4 5-1-16,-2 3 1 0,-5 0-2 15,2 0 0-15,-3 9-1 16,0 5 1-16,-3 2 2 15,0 4 0-15,-3 0-2 16,-3-1-9-16,0-3-21 16,1 0-21-16,2-7-43 15,2-6-32-15</inkml:trace>
  <inkml:trace contextRef="#ctx0" brushRef="#br0" timeOffset="207612.42">14419 12584 205 0,'0'0'9'16,"0"0"32"-16,0 0-3 15,0 0-31-15,0 0 5 16,0 0 13-16,19 53-10 16,-16-24-8-16,-2 1-3 15,-1 3-2-15,0-7-1 16,0 2-1-16,0-4-5 15,0-1-24-15,0-6-36 16,0-3-74-16</inkml:trace>
  <inkml:trace contextRef="#ctx0" brushRef="#br0" timeOffset="209740.37">2738 13391 26 0,'0'0'5'16,"0"0"10"-16,0 0 21 15,0 0 5-15,0 0-9 16,0 0-4-16,0 0 9 16,3 0-4-16,-3 0-11 15,0 0 0-15,0 0-2 16,0 0-1-16,-3 0-10 0,-19 8-2 15,-5 2-3 1,-13 6-4-16,-2 4 0 0,1 2 1 16,3 2-1-16,5 0 0 15,6 2 0-15,8-1-3 16,4-1 2-16,9-2 0 16,1 0-1-16,5-3-1 15,0-2-8-15,5-5-4 16,14-3-3-16,2-4 9 15,5-5 8-15,2 0 0 16,0 0 1-16,-4-9 0 16,-4-3 0-16,-9 2 1 15,-5 2 1-15,-4 1 2 16,-2 0-1-16,0 2 3 16,-2 0-4-16,-8-2-2 0,-5-1 0 15,-3 2-1-15,3 3-6 16,2-3-8-16,-2-1-10 15,9-1-19-15,4-1-4 16,2-5-28-16</inkml:trace>
  <inkml:trace contextRef="#ctx0" brushRef="#br0" timeOffset="210085.48">3090 13239 56 0,'0'0'4'0,"0"0"21"15,0 0 20-15,0 0 4 16,0 0-20-16,0 0-11 16,0-12 2-16,0 12-8 15,0 0-9-15,-13 5 5 16,-5 14 4-16,-9 5-5 15,-4 10-3-15,1 1-1 16,3 4 0-16,0 1 1 16,5 3-1-16,2-1-3 15,4 1 2-15,4-1-1 16,7-2 1-16,4-5-2 16,1-2-1-16,3-1-8 0,18-1-12 15,3-4-14-15,10-6-18 16,1-11-33-16</inkml:trace>
  <inkml:trace contextRef="#ctx0" brushRef="#br0" timeOffset="210635.01">3198 13571 171 0,'0'0'5'16,"0"0"1"-16,0 0 7 15,0 0 27-15,0 0-7 16,0 0-24-16,-6 0-5 16,6 0 2-16,0 0-6 15,4 2-3-15,11 3 3 16,6-4 3-16,6 0 0 15,10-1-3-15,-3 0-14 0,5 0-31 16,-3 0-39-16,-2-9-34 16</inkml:trace>
  <inkml:trace contextRef="#ctx0" brushRef="#br0" timeOffset="211167.49">3562 13469 209 0,'0'0'6'0,"0"0"3"16,0 0-2-16,0 0 1 15,0 0-1-15,0 0-2 16,74-22 1-16,-54 22 0 0,-1 0-3 16,-3 0 2-1,-2 0-4-15,-7 3-1 0,-4 6-2 16,-3 2 2-16,0 5 0 15,0 3 3-15,-9 1 2 16,-6-1 0-16,-1 1-3 16,4-2 3-16,-1 1-4 15,2-2 0-15,2-1-1 16,5-4 0-16,4 0 0 16,0-3-2-16,0-3 0 15,4-2-6-15,8-2 4 16,9-2 2-16,0 0 0 0,9-2 0 15,1-10-2 1,2-3 3-16,-2-4 0 0,-2-3 1 16,-4-3 0-16,-1 0 0 15,-7 3 1-15,-6 7 0 16,-8 4 1-16,-3 5 6 16,0-1 8-16,0 2-6 15,0 2 1-15,-6 1 1 16,-3 0-3-16,-4 0-3 15,-4 2-6-15,-1 0-1 16,-4 0 0-16,-2 0 1 16,2 6-5-16,2 1-6 15,8-1-13-15,4 0-13 16,6 2-38-16,2-5-25 16</inkml:trace>
  <inkml:trace contextRef="#ctx0" brushRef="#br0" timeOffset="211901.13">4075 13440 234 0,'0'0'0'0,"0"0"-5"16,0 0 0-16,0 0 5 15,0 0 18-15,0 0-11 16,62 71-2-16,-44-48-2 15,-3-1-2-15,-2-2 0 0,-2-3 1 16,-3-6-2-16,-1-3-5 16,-3-3-8-16,-1-2-1 15,-1-3-2-15,2 0 1 16,2-2 6-16,3-12 8 16,2-6-2-16,-2-5 1 15,2-3 1-15,-3-2 1 16,1 5 1-16,-3 5 7 15,-3 9 21-15,-3 8-2 16,0 3-16-16,0 0 0 16,0 0-9-16,0 5-1 15,-12 14-1-15,-3 5 9 16,-3 0 1-16,-1-1-9 0,2 2 0 16,-2-7 2-1,5-1-2-15,3-7-1 0,3-5 1 16,7-2-1-16,-1-3-3 15,2 0 3-15,0 0 0 16,0-10 0-16,0-10-10 16,0-7 10-16,0-5 0 15,0-3 0-15,8 3 0 16,-1 9 0-16,-1 10 2 16,-5 11-2-16,-1 2 0 15,0 0-1-15,0 0-5 16,0 12-6-16,-4 10 12 15,-12 6 2-15,-5 3-2 16,3-1-12-16,-6-6-16 0,5 0-2 16,-1-7 7-16,4-6 8 15,4-5 6-15,2-3 7 16,5-3 2-16,2 0 5 16,0 0 4-16,3 0 5 15,0-3 0-15,0-2-5 16,12-1-6-16,4 3-3 15,5 3 0-15,3 0 0 16,6 0-1-16,4 0-7 16,0 0-6-16,2 0-16 15,-1-5-34-15,-4 1-24 16</inkml:trace>
  <inkml:trace contextRef="#ctx0" brushRef="#br0" timeOffset="212382">4488 13526 134 0,'0'0'0'0,"0"0"4"15,0 0 0-15,0 0 0 16,56-76 2-16,-45 66 2 16,-2 5 8-16,-6 3-6 15,1 2-4-15,-4 0 12 0,0 0-4 16,0 0-14-1,0 5 2-15,0 10-2 0,0 8 13 16,0 4-7-16,0 1-3 16,0 0 0-16,0-2-2 15,0 1 0-15,0-6 0 16,0-3-1-16,0-1 0 16,0-3 0-16,0-5 0 15,0 1 0-15,-4-4 1 16,-5-2 0-16,0 1-1 15,-3 0 1-15,-1-3-1 16,-1-1-1-16,1 2 1 16,1-1 0-16,0-1 0 15,6-1 0-15,0 3 1 16,6-3-1-16,0 0 0 16,0 0-1-16,0 2-2 15,0 0-2-15,3 1 3 0,15-2 2 16,0 1 0-16,7-2-7 15,5 0-3-15,6 0-16 16,7-3-1-16,5-7-21 16,4 1-25-16</inkml:trace>
  <inkml:trace contextRef="#ctx0" brushRef="#br0" timeOffset="212781.23">5308 13629 67 0,'0'0'53'16,"0"0"-30"-16,0 0 21 15,0 0 3-15,0 0-11 16,0 0-11-16,-9 0-15 0,9 0-7 16,0 0-3-16,0 0-5 15,3 0 4-15,11 0 1 16,5 2 1-16,6-2 0 15,-1 0-1-15,2 0-6 16,-4 0-14-16,0 0-6 16,-5 0-9-16,-1 0-7 15,-1 0-26-15,-6-5-32 16</inkml:trace>
  <inkml:trace contextRef="#ctx0" brushRef="#br0" timeOffset="213546.37">5948 13544 94 0,'0'0'34'0,"0"0"-13"16,0 0 27-16,0 0-16 15,0 0-7-15,0 0-5 16,-12-36-12-16,21 26-5 16,6 2-1-16,6 1-2 15,4 1 1-15,0 5-1 16,1 1 1-16,-5 0-1 0,-3 0 0 15,-8 3-2 1,-4 7 0-16,-4 2 0 0,-2 4 0 16,0 6 2-16,-15 3 2 15,-8 3 4-15,-2 0-4 16,2-2 0-16,1 1 0 16,3 1-2-16,5 0 0 15,3-3 0-15,5 0-1 16,4-5 1-16,2-2-1 15,0-3 1-15,12-6-5 16,7-4 0-16,8-5 3 16,3 0-1-16,6-7 0 15,4-12 0-15,-4-5 2 16,-2-7 2-16,-4-1-1 0,-6 3 3 16,-9 0-2-16,-9 5 4 15,-6 4 1-15,0 7 10 16,-8 4-3-16,-8 1-1 15,-7 4-11-15,0 3 1 16,-3 1-2-16,4 0-2 16,2 0-7-16,4 0-10 15,6 0-17-15,2 4-10 16,5 1-18-16,3-3-15 16</inkml:trace>
  <inkml:trace contextRef="#ctx0" brushRef="#br0" timeOffset="213782.96">6346 13551 135 0,'0'0'11'0,"0"0"-9"16,0 0 4-16,0 0 5 16,87 7 7-16,-65 10 3 15,5 4 0-15,-3 3-7 16,3-1-11-16,-5 2-3 0,-4-3 0 15,-6-3 0 1,-3-5-16-16,0-4-5 16,-2-3-7-16,1-6-10 0,-1-1-7 0,2-3-8 15,0-14 12-15</inkml:trace>
  <inkml:trace contextRef="#ctx0" brushRef="#br0" timeOffset="214144.99">6665 13603 30 0,'0'0'43'16,"0"0"21"-16,0 0 3 15,0 0-20-15,0 0-20 16,0 0-20-16,-22-44-7 0,1 56 2 16,-7 7 1-16,1 3 0 15,0-3-3-15,3 0 3 16,2-4-3-16,4-3 0 16,8-2-3-16,2-4-5 15,8-5-4-15,0-1-5 16,0 0 6-16,0-4-3 15,12-13 7-15,6-6-4 16,0-9 4-16,4-2 4 16,-1-1 3-16,-4 6 0 15,-6 9 10-15,-3 11 4 16,-7 8 5-16,-1 1-18 0,0 3-1 16,0 18 0-1,0 9 6-15,0 5 2 0,0 0-4 16,-4-3-4-16,-5-1 0 15,-3-2-12-15,0-5-27 16,-3-6-20-16,2-7-11 16,-2-8-7-16</inkml:trace>
  <inkml:trace contextRef="#ctx0" brushRef="#br0" timeOffset="214276.54">6483 13704 142 0,'0'0'20'0,"0"0"17"15,0 0-6-15,0 0-26 16,0 0-5-16,80-36 0 16,-46 30-3-16,6-2-30 15,-3-3-31-15,-4 2-48 16</inkml:trace>
  <inkml:trace contextRef="#ctx0" brushRef="#br0" timeOffset="-214735.42">6891 13564 148 0,'0'0'26'0,"0"0"-19"0,0 0 8 15,0 0-3-15,0 0-9 16,37-76 8-16,-28 63 2 16,-3 5 0-16,-3 3-7 15,-3 5-4-15,1 0 1 16,-1 0-3-16,2 0-1 15,-1 11 1-15,2 10 1 16,-3 7 6-16,0 4 0 16,0 1-2-16,0-2-3 15,0 1-1-15,0-3 0 0,0-4 0 16,0-3 1-16,0-2-2 16,0-7 0-16,0 0-2 15,0-5 1-15,0-2-3 16,0-3-1-16,0-1 0 15,0-2-1-15,0 0 3 16,0 0 2-16,-3 0 1 16,-13 2 1-16,-5 1 0 15,-1-3 1-15,1 3-2 16,4 1 2-16,6-2 1 16,6 1 2-16,4-3-5 15,1 2 0-15,0-2 0 16,0 0-2-16,0 2-3 15,16-1-1-15,9-1 0 16,8 0-15-16,6 0-25 0,1 0-22 16,3-10-50-16</inkml:trace>
  <inkml:trace contextRef="#ctx0" brushRef="#br0" timeOffset="-214431.23">7468 13621 169 0,'0'0'8'16,"0"0"-8"-16,0 0 17 15,0 0 17-15,0 0-19 16,86-1-5-16,-53 1-1 16,3 0 2-16,5-2-10 15,0 2 0-15,1-1-2 16,-6-1-8-16,-6 1-14 16,-11-1-17-16,-10-5-13 15,-9-1-20-15</inkml:trace>
  <inkml:trace contextRef="#ctx0" brushRef="#br0" timeOffset="-214220.1">7725 13473 85 0,'0'0'29'15,"0"0"14"-15,0 0 2 16,0 0-2-16,0 0-16 16,0 0-22-16,-20-3-5 15,14 26 0-15,-1 9 4 16,-1 7 2-16,1 2-4 15,1 2-1-15,-3-2 0 16,3-1-1-16,0-3-8 16,4-5-15-16,2-5-22 15,0-11-22-15,0-11-31 0</inkml:trace>
  <inkml:trace contextRef="#ctx0" brushRef="#br0" timeOffset="-213737.82">7887 13590 102 0,'0'0'130'0,"0"0"-130"15,0 0 0-15,0 0 1 16,0 0-1-16,91-32 0 16,-61 32 0-16,-2 0 0 15,-4 1 1-15,-6 11-2 16,-7 0 0-16,-6 0-4 0,-5 0 1 15,0 1 4 1,-8-2 0-16,-9-1 1 0,-4 0 2 16,-1-2-1-16,5 1-1 15,0-5 1-15,6 0-2 16,3-1 2-16,4-3-1 16,1 1-1-16,3-1 0 15,0 2-4-15,0 0-18 16,15 1 14-16,7 1 7 15,1 4 1-15,1 0 0 16,-2 6 0-16,0-2 0 16,-5 3 0-16,-4-1 0 15,-7 0 5-15,-4-2-3 16,-2 0 6-16,-3 1-3 0,-18 1 7 16,-6-4-2-1,-3 0-4-15,2-2-3 0,0-2-2 16,6 1-1-16,2-4-1 15,6-3-15-15,7 0-25 16,7-7-11-16,0-13-46 16</inkml:trace>
  <inkml:trace contextRef="#ctx0" brushRef="#br0" timeOffset="-213404.62">8306 13603 158 0,'0'0'3'16,"0"0"23"-16,0 0-17 16,0 0-5-16,0 0 5 15,0 0 4-15,-3 96-2 16,-4-66-9-16,4 0 0 16,3-6-2-16,0-2 2 15,0-5-2-15,3-5 0 16,10-2 0-16,4-5 1 15,5-5 1-15,3 0 1 16,4-7-2-16,-1-10 0 16,-1-5 3-16,-3-5-2 15,-3-5 2-15,-5-2 1 0,-6-1-2 16,-8 3 0-16,-2 4 1 16,0 8 0-16,-18 5 5 15,-3 6-9-15,-9 9-15 16,-6 0-24-16,-7 0-50 15</inkml:trace>
  <inkml:trace contextRef="#ctx0" brushRef="#br0" timeOffset="-210864.16">8718 13392 4 0,'0'0'40'15,"0"0"-8"-15,0 0 36 16,0 0-55-16,0 0-8 16,0 0-3-16,0 0-2 0,10 8 6 15,7 10 13-15,5 3 0 16,3 2 2-16,0 5-3 15,0 2-11-15,-1 1 0 16,-1 3 4-16,-6 2-6 16,1 1-2-16,-9 1 2 15,-3 4-1-15,-6 3 0 16,0 2-1-16,-5-1-1 16,-11-1 0-16,-5-5 1 15,-3-7-2-15,3-6 2 16,0-3-3-16,5-7 1 15,4-6-2-15,4-5-8 16,4-1-7-16,4-3-14 16,0-2-20-16,0 0-27 0</inkml:trace>
  <inkml:trace contextRef="#ctx0" brushRef="#br0" timeOffset="-210516.82">9653 13744 178 0,'0'0'0'0,"0"0"-32"15,0 0 32-15,0 0 20 16,0 0-15-16,0 0 6 16,31-6 10-16,-8 6-1 15,2 0-10-15,-1 0-1 16,3 0-4-16,6-3 2 16,-2 1-5-16,1-1-2 15,-4 2 0-15,-4-1-3 16,-5 2-16-16,-9 0-13 15,-8 0-24-15,-2 0-41 16</inkml:trace>
  <inkml:trace contextRef="#ctx0" brushRef="#br0" timeOffset="-210324.28">9522 13926 190 0,'0'0'0'0,"0"0"-2"15,0 0 2-15,0 0 15 16,0 0 0-16,0 0 15 16,88 10-20-16,-34-10-5 15,4 0-5-15,0-6-4 16,-1 1-27-16,-7-1-39 16,-8-2-38-16</inkml:trace>
  <inkml:trace contextRef="#ctx0" brushRef="#br0" timeOffset="-209776.06">10825 13672 176 0,'0'0'7'0,"0"0"-7"0,0 0 40 16,0 0-18-16,0 0-6 16,-105 12-2-16,75 5-4 15,-3 3-3-15,-1 2 0 16,-1 6-3-16,2 4 1 15,-1 2-1-15,9 3-4 16,4-2 0-16,9-3 0 16,5-3 0-16,7-5-2 15,0-6 0-15,1-5-7 16,14-6 2-16,12-5 0 0,4-2-3 16,5 0 8-1,3-9 2-15,-2-8 0 0,-7-4 0 16,-8 1 0-16,-5-3 2 15,-8 1 1-15,-8 5-3 16,-1 3 2-16,0 3 2 16,-7 3 1-16,-16 4-1 15,-8 4-4-15,-2 0 0 16,-6 0 0-16,3 8-1 16,1 1-6-16,11 1-11 15,6-3-17-15,10-1-13 16,7-5-35-16</inkml:trace>
  <inkml:trace contextRef="#ctx0" brushRef="#br0" timeOffset="-209377.39">11209 13439 88 0,'0'0'52'0,"0"0"-52"16,0 0 33-16,0 0 4 16,0 0-10-16,0 0-5 0,-94-11-3 15,69 23-8-15,-4 7-2 16,-2 3-2-16,1 6 1 15,-3 7 1-15,2 1-2 16,0 4-1-16,4 2 2 16,6 3-8-16,1 7 4 15,4 1-4-15,6 3 1 16,2 0-1-16,2-5 0 16,6-1 0-16,0-4 0 15,6-4-8-15,9-1-9 16,4-3-3-16,4-8-3 15,5-4-11-15,3-9-24 16,1-10-18-16,-1-4-36 0</inkml:trace>
  <inkml:trace contextRef="#ctx0" brushRef="#br0" timeOffset="-200943.96">5888 13512 1 0,'0'0'4'0,"0"0"14"0,0 0 4 16,0 0 3-16,0 0-1 15,0 0 0-15,0 0-2 16,-31 6-1-16,25-4 0 16,3-2-4-16,-3 0 1 15,2 0-6-15,-4 0-3 16,1 0-1-16,-5 0-6 15,1 0 6-15,-1 0 1 16,-1 0-4-16,1 0 0 16,-1 0 3-16,2 0-2 15,4 0 0-15,2 0 6 16,4 0-1-16,1 0-3 16,0 0-2-16,0 0-2 0,0 0-2 15,0 0 0-15,0-3-1 16,4-5-1-16,8 0 1 15,3 3-1-15,3-1 0 16,3 2 0-16,1 2-1 16,-1 2 0-16,0 0-1 15,3 0 2-15,-6 6-1 16,3 2 0-16,-5 3 1 16,-7 2 0-16,0-1-2 15,-7 3 2-15,-2 4 0 16,0 1 2-16,-11 4 0 15,-8 2 1-15,-8 1 1 0,0-1 3 16,-2 4-5-16,3-5 1 16,2 0-1-16,2 0 1 15,5-8-1-15,5-3-2 16,5-4 1-16,2-6-1 16,2-3 0-16,2-1 0 15,1 0-1-15,0 0 0 16,0 0-1-16,0 0 0 15,6 0 2-15,13 0 0 16,5 0 0-16,6-5 0 16,10-7-3-16,2-1-19 15,4-3-10-15,0-1-14 16,2-1-18-16,-6-2-15 0,-6 0-30 16</inkml:trace>
  <inkml:trace contextRef="#ctx0" brushRef="#br0" timeOffset="-200444.43">6281 13496 137 0,'0'0'2'15,"0"0"2"-15,0 0 18 16,0 0-1-16,0 0 0 15,0 0-3-15,-23-7 5 0,13 7-12 16,-5 0-6-16,0 5 7 16,-4 9 4-16,2 0-8 15,-1 3-1-15,2 5-2 16,1 1 0-16,4 2-1 16,1 1-3-16,6-2 1 15,1 1-1-15,3-3-1 16,0-1 0-16,0-2 0 15,3-4 0-15,8-2 0 16,0-5 0-16,1-4 0 16,4-2 0-16,-2-2 1 15,10 0 2-15,1-5-1 16,0-7 0-16,-1-5 0 16,0-2 1-16,-6 0-2 0,-3-3 3 15,-5 0-3-15,-5 0 2 16,-5-2 0-16,0-1 0 15,0 4-2-15,-11 3 3 16,-5 2 1-16,1 4-5 16,-6 0 0-16,-4 4-2 15,-5 2-3-15,5 6-10 16,-2 0-25-16,4 0-18 16,4 0-73-16</inkml:trace>
  <inkml:trace contextRef="#ctx0" brushRef="#br0" timeOffset="-195453.23">6999 13548 77 0,'0'0'2'16,"0"0"-2"-16,0 0 16 15,0 0 1-15,0 0-5 16,0 0-4-16,0 0-1 15,0 0-2-15,-14-36 3 0,12 32 4 16,2-3-3-16,0 2 0 16,0 0 3-16,-1 2 0 15,1 1-3-15,-2 0 4 16,1 2-1-16,1 0-2 16,-2 0-3-16,2 0 0 15,-1 0-4-15,-2 0-3 16,-2 0 1-16,-5 2 1 15,-1 10-1-15,-3 1 1 16,-3 4-2-16,4 3 1 16,-1 0 0-16,2 4-1 15,2-2 1-15,1 1 0 16,3-1 0-16,3 1-1 16,3-1 0-16,0-3 0 0,0-1 0 15,0 0 0-15,1-1 0 16,8-2 0-16,-1-1 0 15,5-2 0-15,-4-4-2 16,2 1 2-16,2-4 0 16,4-3 0-16,0-2 2 15,0 0-1-15,2 0 0 16,0 0 0-16,-3-7-1 16,0-5 1-16,-1 0 0 15,3-2 1-15,-3-3 0 0,-1 0-2 16,3 1 1-1,-1-1-1-15,-4-1 2 0,0 4 0 16,-3 1-1-16,-4-1 1 16,-1-2 3-16,-2 0 0 15,-2-2-2-15,0-1 1 16,0 1 0-16,-5 3 0 16,-5-2 0-16,-8 3-1 15,-2 3-1-15,-4 2-2 16,-4 1 1-16,-2 7 0 15,-1-2 0-15,-2 3-1 16,0 0 0-16,-1 0 0 16,0 7-9-16,8 3-11 15,4 2-13-15,7-2-24 16,8-3-49-16</inkml:trace>
  <inkml:trace contextRef="#ctx0" brushRef="#br0" timeOffset="-191859.38">3472 13526 33 0,'0'0'1'0,"0"0"3"0,0 0 12 16,0 0 3-16,0 0 3 15,0 0 2-15,-37 0-2 16,34 0-4-16,1 0-4 16,1 0 4-16,1 0-1 15,0 0 2-15,0 0-6 16,0-1-2-16,0 1-2 16,0-3 0-16,0-4-5 15,0 1-4-15,0 0 2 16,6-3 1-16,3 1-3 15,7 1-1-15,2 0 1 16,-3 1-1-16,4 2 1 0,-2 4-1 16,-1 0 0-16,1 0 0 15,-1 0 1-15,-4 0-1 16,0 8-1-16,-3 3 2 16,-2 5-1-16,-1 1 1 15,0 1 0-15,-6 1 1 16,0 1 0-16,0 1 0 15,0-1-1-15,0 1 1 16,-7 0-1-16,-5-2 2 16,-3 2-1-16,0 1 0 15,-4-1-1-15,-1 1 3 16,2-2-2-16,-1-1 0 16,4-2 0-16,3-2-1 0,-1-1 2 15,5-4-2 1,2-3 0-16,3-2-1 0,-1-2 1 15,4-1-1-15,0-2-1 16,0 0 2-16,0 0-1 16,0 0-2-16,0 0 0 15,10 0 2-15,11 0 1 16,6-2 0-16,4-8 4 16,5-3-3-16,0 1-1 15,-5 0 0-15,-1 2 0 16,-5 1-4-16,-5 2-6 15,-4 2-15-15,-1 0-12 0,-3 1-13 16,-3 1-1-16,-5-4-18 16</inkml:trace>
  <inkml:trace contextRef="#ctx0" brushRef="#br0" timeOffset="-191327.03">3915 13525 72 0,'0'0'1'0,"0"0"5"0,0 0 6 16,0 0-1-16,0 0 2 15,0 0 3-15,-46 0 2 16,31 9-2-16,-3 2-3 16,0 2 1-16,-3 2-7 15,2 2-3-15,2 2-1 16,3-2 0-16,3 5 0 16,2-2-3-16,6 1 2 15,3-3-1-15,0 1-1 16,0-4-1-16,6-2 0 15,6-2 1-15,3 0 0 16,0-7 0-16,9-1 2 0,-2-3 1 16,6 0 0-16,-1-9 3 15,-3-4-3-15,-3 0-1 16,-3-2 1-16,-8 3 3 16,-4 0-1-16,-6-3 5 15,0 1-2-15,0 1-2 16,-4-1 4-16,-10 2-7 15,-5 2-1-15,-2 0-2 16,-4 1-2-16,-1 2 2 16,-2 3-4-16,3 1-9 15,-2 3-8-15,0 0-26 16,5 0-19-16,-5 2-52 16</inkml:trace>
  <inkml:trace contextRef="#ctx0" brushRef="#br0" timeOffset="-187383.65">11315 13791 98 0,'0'0'0'16,"0"0"2"-16,0 0 8 0,0 0 16 16,0 0 3-16,0 0-1 15,0 0 0-15,0-20-6 16,0 20-2-16,0 0-1 15,0 0-4-15,0 0-1 16,0 0-3-16,0 0-5 16,-2 1-6-16,-8 18 1 15,-1 12 0-15,-5 6 3 16,4 4-2-16,0-3-1 16,2-4 0-16,2-2-1 15,1-2 0-15,1-2-2 16,3-7-17-16,0-3-8 15,3-6-23-15,0-5-22 0,12-7-11 16</inkml:trace>
  <inkml:trace contextRef="#ctx0" brushRef="#br0" timeOffset="-187017.97">11479 13880 135 0,'0'0'2'0,"0"0"-2"16,0 0 28-16,0 0-2 16,0 0-5-16,-85 53-10 15,79-31 0-15,1 1-6 0,4 0-3 16,1-1 2-16,0-2-3 16,0-4 0-16,7-2 2 15,7-6-1-15,1-2 0 16,1-4 3-16,1-2 0 15,2 0 1-15,-1-3-1 16,1-12 0-16,-3-5-4 16,-2-1 1-16,-5-8 1 15,-2 3-2-15,-7 1 0 16,0 1-1-16,0 6 0 16,-16 1-1-16,-5 4-5 15,-3 4-5-15,-1 4-6 16,-2-3-12-16,5 3-9 15,5-2-16-15,4-3-34 16</inkml:trace>
  <inkml:trace contextRef="#ctx0" brushRef="#br0" timeOffset="-186702.28">11604 13624 170 0,'0'0'0'0,"0"0"1"16,0 0 10-16,0 0 10 16,0 0 1-16,0 0-1 15,87 100-9-15,-70-62-6 16,-6 5-1-16,-2 2 1 0,-6-1 1 16,-3-2 1-16,0-6-4 15,0 0 0-15,-9-2-2 16,-2-3 0-16,-3-4 1 15,-1-2-1-15,0-3-1 16,0-3-2-16,2-3 1 16,2-3-2-16,2-6-10 15,6 0-13-15,1-7-15 16,2 0-14-16,0-11 3 16</inkml:trace>
  <inkml:trace contextRef="#ctx0" brushRef="#br0" timeOffset="-186373.32">12160 13844 177 0,'0'0'3'0,"0"0"9"16,0 0 30-16,0 0-26 15,0 0-5-15,0 0 1 0,-7-5-7 16,17 5-1 0,10-5-1-16,10-2 1 0,4 2-1 15,3-2-2-15,-4 4-1 16,-5 1 0-16,-8 2-1 15,-2 0-19-15,-9 2-21 16,-9 11-37-16,0 1-22 16</inkml:trace>
  <inkml:trace contextRef="#ctx0" brushRef="#br0" timeOffset="-186119.47">12113 14026 141 0,'0'0'0'0,"0"0"0"0,0 0 16 16,0 0-5-16,0 0 10 15,0 0 13-15,25 19-12 16,3-17-10-16,2-2-1 16,6 0-1-16,0 0-7 15,0 0-3-15,-2 0 0 16,0 0 0-16,-7-4-5 15,-1 3-17-15,-6-4-19 16,-6 2-18-16,2 1-16 16,-8-2-4-16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5:20:45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20563 6162 1 0,'0'0'3'0,"0"0"-3"16,0 0 4-16,0 0 5 15,-74-87 4-15,52 68-13 16,1-1 6-16,-1-4-5 0,-1-2 2 16,3-2 6-16,-1-3-5 15,1-4 3-15,4-3 4 16,1 0-5-16,3-6-6 16,2 1 1-16,1 1-1 15,3 4 3-15,0 4-1 16,-2 5 0-16,4 10 2 15,-1 3 6-15,2 7-7 16,3 1-1-16,0 5 5 16,0 3 4-16,0 0-11 15,0 0-1-15,5 3-10 16,10 11 8-16,4 5 3 0,6 3-1 16,2 4 1-1,0 2-1-15,-3 4 0 16,-4 5-9-16,-4 4-2 0,-6 5 6 15,-2 2 0-15,-4 0-4 16,-4-4-13-16</inkml:trace>
  <inkml:trace contextRef="#ctx0" brushRef="#br0" timeOffset="38963.48">22224 2363 8 0,'0'0'13'16,"0"0"-8"-16,0 0 9 16,0 0-2-16,0 0-1 0,0 0 3 15,0 0 5 1,0 0 5-16,2 0-7 0,-2 0-6 16,0 0-5-16,0 0-3 15,0 0-2-15,0 0 1 16,0 0-2-16,0 0 1 15,0 0 1-15,0 0-2 16,0 0 1-16,0 0-2 16,0 0 3-16,0 0 0 15,0 0-1-15,0 0-1 16,0 0 0-16,0 0-4 16,0 0-12-16,0 0-4 0,3 0-13 15,0 0 3 1,-2 0-35-16</inkml:trace>
  <inkml:trace contextRef="#ctx0" brushRef="#br0" timeOffset="40096.8">22530 2419 48 0,'0'0'117'0,"0"0"-110"16,0 0 10-16,0 0 22 16,0 0-10-16,0 0 11 15,-61-43-14-15,56 39-7 16,1 1-4-16,-1 0 0 0,-1 1-3 15,-5 2-5-15,-5 0-7 16,-10 3-2-16,-10 13 2 16,-7 7-1-16,-1 5 1 15,1 2 2-15,7 7 0 16,7-3-4-16,3 2 2 16,10-2-1-16,2-1-1 15,8 0 1-15,6-2-1 16,0-1 1-16,8-3 0 15,13-5 1-15,4-3 0 16,3-4-2-16,5-5-2 0,3-5 4 16,3-5-3-1,4 0 3-15,2-10 2 0,-1-14 1 16,-3-5 0 0,-4-9-2-16,-2-11 5 0,-7-8-2 15,-4-10 4-15,-8 0 0 16,-7 1-8-16,-8 6 8 15,-1 2-3-15,0 4-3 16,-9 2 5-16,-8 5-4 16,-4 4-1-16,-2 6 1 15,-4 2-3-15,1 5-1 16,-3 8 1-16,1 3-1 16,0 4-20-16,-1 6-2 15,0 6-14-15,-4 3 4 0,3 9-90 16,5 9-1-16</inkml:trace>
  <inkml:trace contextRef="#ctx0" brushRef="#br0" timeOffset="41356.97">22226 2264 216 0,'0'0'24'0,"0"0"-23"16,0 0 25-16,0 0 4 15,0 0 0-15,0 0-23 16,13-13-5-16,-6 36-2 15,6 16 6-15,0 11-3 16,-6 7 1-16,-4 4-2 16,-1-3 0-16,-2-5-1 0,1-8 0 15,1-9 0-15,2-8 0 16,2-8-1-16,-1-6 0 16,-2-5 0-16,1-6-5 15,-1-3-2-15,2 0 3 16,6-12 4-16,5-13 6 15,7-11-4-15,1-8-2 16,0 2-1-16,-1 2-2 16,-6 14 3-16,-2 9 0 15,-1 10 0-15,-5 7 0 16,1 0-6-16,3 11-5 16,1 14 0-16,1 8 11 15,-2 1-1-15,0-1 2 0,-2-4-2 16,0-7 2-16,-1-5-2 15,-1-9 0-15,-1-4 1 16,-1-4-2-16,6 0 4 16,5-5-1-16,8-16 7 15,2-7-5-15,0-6-2 16,1-4 2-16,-4-3 0 16,-1 7-1-16,-6 9-2 15,-5 13-4-15,-7 11-10 16,-1 1-32-16,-1 6-50 15,-1 11 14-15</inkml:trace>
  <inkml:trace contextRef="#ctx0" brushRef="#br0" timeOffset="41978.88">23452 2217 396 0,'0'0'0'16,"0"0"-125"-16,0 0 80 15,0 0 45-15,1 88 13 0,-1-30 10 16,-7 5-12-16,2 3-6 15,4-9-1-15,1-8-3 16,0-12-1-16,0-9 3 16,0-11-2-16,0-6-2 15,1-8 0-15,4-3-2 16,-2 0 2-16,9-6 1 16,1-17 14-16,10-11-8 15,3-10-2-15,3-9-1 16,0-2-3-16,1 2-10 15,-3 14 5-15,-4 12-1 16,-6 12 6-16,-7 9 0 16,-3 6-1-16,-3 0-7 0,2 4-4 15,2 16 7 1,1 6 5-16,1 4 2 0,-4 1-2 16,2-2 0-16,-2-5 3 15,1-4-2-15,2-9 0 16,-1-3-1-16,2-8-4 15,-1 0 4-15,3-3 13 16,4-14 11-16,1-7-7 16,0-7-4-16,-3-5 1 15,-2-3-9-15,-6 2-2 16,-5-1 0-16,-1 6-2 16,0 4-1-16,0 13-2 0,0 7-6 15,0 8-8 1,0 0-37-16,-3 8-75 0,-6 9 19 15</inkml:trace>
  <inkml:trace contextRef="#ctx0" brushRef="#br0" timeOffset="42381.65">24102 2595 310 0,'0'0'0'16,"0"0"-3"-16,0 0 3 16,0 0 5-16,-12 99 4 15,2-70-3-15,4 0-2 0,3-1-4 16,3-5 0-16,0-3 1 16,0-4-1-16,0-5 0 15,4-6-2-15,5-4-7 16,6-1 8-16,2-6 0 15,5-14 2-15,0-8 6 16,2-3-2-16,-6 0-3 16,-2 7 11-16,-4 7 2 15,-5 9 0-15,-3 5 0 16,-4 3-14-16,0 0-1 16,0 0-7-16,0 11-2 15,0 8 9-15,1 6 4 0,-1 1-2 16,0 3-2-16,0-2-2 15,0 3-18-15,0-5-14 16,0-5-27-16,0-9-53 16</inkml:trace>
  <inkml:trace contextRef="#ctx0" brushRef="#br0" timeOffset="42617.59">24706 2530 416 0,'0'0'0'16,"0"0"-11"-16,0 0 3 0,0 0 8 16,0 0 3-16,90-21-3 15,-52 24-4-15,3 8-4 16,-3 1-25-16,-9 2-14 15,-16-1-46-15,-13-2-48 16</inkml:trace>
  <inkml:trace contextRef="#ctx0" brushRef="#br0" timeOffset="42796.63">24560 2771 325 0,'0'0'0'0,"0"0"2"0,0 0 0 16,0 0 7-16,0 0 12 16,134 0-8-16,-55 5-13 15,3 1-11-15,2 5-43 16,-10-6-58-16</inkml:trace>
  <inkml:trace contextRef="#ctx0" brushRef="#br0" timeOffset="43778.21">25820 2218 366 0,'0'0'0'16,"0"0"-18"-16,0 0 18 15,0 0 0-15,0 0-6 16,0 0-3-16,0 39 9 16,-5 9 0-16,-1 3 1 15,1-1 3-15,3 0-1 16,2-5 1-16,0-4-4 16,0-7-1-16,2-9-2 15,6-9-3-15,0-10 5 16,0-5-6-16,1-1-4 0,6-4 11 15,0-19 0-15,5-13 2 16,4-8 2-16,-4-6-4 16,1 6 0-16,-5 10-2 15,-4 9 2-15,-5 13 1 16,-5 6 3-16,-2 6-8 16,0 0 2-16,2 0-14 15,2 17 5-15,5 7 11 16,0 9 0-16,4 0 3 15,2 3-2-15,0-7 0 16,4-5 2-16,1-5-3 0,-2-11-3 16,3-8 1-1,-1 0 2-15,2-7 5 0,3-16 10 16,2-10-8-16,1-6 12 16,-3-7-11-16,-5-3-1 15,-5-2 0-15,-6 1-4 16,-6 6-3-16,-3 11-3 15,0 10 3-15,0 7-3 16,-5 9 0-16,-7 4-13 16,-3 3-25-16,0 7-24 15,-3 12-33-15</inkml:trace>
  <inkml:trace contextRef="#ctx0" brushRef="#br0" timeOffset="44176.42">26520 2535 278 0,'0'0'32'16,"0"0"-32"-16,0 0-2 16,0 0 2-16,0 0 2 15,-19 74 6-15,11-45-4 16,5-2-4-16,3-3 0 15,0-1 3-15,0-8-3 16,0-2-2-16,8-6 2 16,1-4-5-16,2-3-3 0,3 0 5 15,4-12 3-15,1-12 8 16,2-1-7-16,-3-1 14 16,-3 4-8-16,-6 8-2 15,-2 7 11-15,-4 6-7 16,-3 1-8-16,0 0-1 15,3 2-8-15,0 14 8 16,2 7 2-16,-2 5-2 16,-3 0 0-16,0 2 0 15,0-2-4-15,0-2-16 16,0-1-34-16,0-11-67 16</inkml:trace>
  <inkml:trace contextRef="#ctx0" brushRef="#br0" timeOffset="44612.73">27121 2367 303 0,'0'0'8'0,"0"0"-4"16,0 0 3-16,0 0 3 16,0 0-5-16,0 0-4 15,24 0-1-15,9-3 4 16,10-1 0-16,-3 2-1 16,-5 2-2-16,-7 0-1 15,-9 0-3-15,-5 0-5 0,-7 0-18 16,-3 0-20-16,-4 2-12 15,0 1-30-15</inkml:trace>
  <inkml:trace contextRef="#ctx0" brushRef="#br0" timeOffset="45741.71">27942 1966 290 0,'0'0'2'16,"0"0"-2"-16,0 0 8 15,0 0 1-15,0 0 2 16,0 0-8-16,0-10-6 16,0 10 0-16,0 0-11 15,0 0-5-15,0 0 11 16,0 0-4-16,0 0 8 0,0 0 4 16,0 0 0-1,0 0 0-15,0 0 2 0,0 0 2 16,0 0 3-16,0 0 8 15,0 0 0-15,0 0-6 16,0 0-4-16,0 0-2 16,0 0-3-16,0 0 0 15,0 0 0-15,0 3-1 16,0-3 0-16,0 0 1 16,0 0 0-16,0 0 2 15,0 0-1-15,0 0 0 16,0 0-1-16,0 0 0 15,0 0 0-15,0 0 0 16,0 0-3-16,0 0-8 16,0 0-5-16,0 0 7 0,0 0 4 15,0 0 4-15,0 0 1 16,0 0 1-16,0 0-1 16,0 0 2-16,0 0 6 15,0 0 7-15,0 0 1 16,0 0-4-16,0 0 1 15,0 0-5-15,0 0-5 16,2 5-3-16,6 7-2 16,4 10 2-16,9 9 2 15,1 5-1-15,1 5 2 16,0 2-3-16,1 1 1 16,-3-3-1-16,0-1 4 15,-3-1-4-15,-3-3-5 0,-3-5-15 16,-8-5-19-16,-2-6-9 15,-2-9-21-15,0-10-9 16</inkml:trace>
  <inkml:trace contextRef="#ctx0" brushRef="#br0" timeOffset="45998.95">28144 2217 296 0,'0'0'0'15,"0"0"8"-15,0 0-3 16,0 0 19-16,0 0 6 16,0 0-14-16,-76-38-12 15,51 38-1-15,-5 8-2 0,-3 10 3 16,-3 4-1-16,1 6 1 16,0-2-4-16,1 1 0 15,1-1 0-15,6-2 0 16,5-2-3-16,7-2-16 15,4 0-14-15,4-5-35 16,6-7-86-16</inkml:trace>
  <inkml:trace contextRef="#ctx0" brushRef="#br0" timeOffset="48721.66">28863 2034 307 0,'0'0'0'0,"0"0"-7"15,0 0 7-15,0 0 15 16,0 0 7-16,-89-25-18 16,72 30-1-16,5 15-6 15,0 5 0-15,2 5 3 16,6 2 0-16,4-1 0 15,0 1-2-15,0-3 2 16,7-3 0-16,8-4 0 0,1-3-5 16,2-8 5-16,3-2-3 15,0-7-3-15,3-2 5 16,1 0 1-16,3-2 1 16,-1-17 4-16,0-5-3 15,-6-3 1-15,-5-5 13 16,-5-2-3-16,-3-2 0 15,-6-5-8-15,-2 0-2 16,0 0 1-16,-10-5 3 16,-7 0-2-16,-6 0-5 15,-3 0 0-15,-2 8 2 16,-2 6-2-16,0 8 0 16,4 7-1-16,0 7-4 15,2 6-11-15,2 4-21 16,1 0-34-16,7 13-47 0</inkml:trace>
  <inkml:trace contextRef="#ctx0" brushRef="#br0" timeOffset="50122.05">29388 1942 172 0,'0'0'82'16,"0"0"-80"-16,0 0 7 15,0 0 20-15,0 0 4 16,0 0-3-16,0-29-22 15,0 29-8-15,0 10-5 16,0 14 1-16,-3 12 4 16,0 7 2-16,0 3-2 15,-3-2 0-15,1-3 2 16,-1-7-2-16,2-6 1 16,1-6-1-16,3-9 0 15,0-7 1-15,0-5-1 0,0-1 0 16,0 0 2-16,0 0 2 15,0-7 2-15,-3-17 0 16,2-8-6-16,-4-9 0 16,2-5 1-16,0-3-1 15,1-1 1-15,2 8-1 16,-2 8 2-16,2 10-1 16,0 10 2-16,0 5 1 15,0 6-4-15,0 1 0 16,0 2-1-16,0 0-1 15,0 0-1-15,0 0-1 16,6-3 2-16,9 3 2 16,7-3 2-16,8 0-1 0,3-1 0 15,4-3-1-15,2 4 2 16,1-3-2-16,-5 3 2 16,-7-2-4-16,-7 3 2 15,-6 2-16-15,-6 0 1 16,-5 0-20-16,-4 10-18 15,0 6-7-15,-24 5-2 16,-16 0-35-16</inkml:trace>
  <inkml:trace contextRef="#ctx0" brushRef="#br0" timeOffset="50303.35">29310 2118 213 0,'0'0'0'15,"0"0"-7"-15,0 0 7 16,0 0 21-16,0 0-1 16,83-9-17-16,-45 6-3 15,-3 3-3-15,-7 0-26 16,-11 0-35-16,-11 3-9 16</inkml:trace>
  <inkml:trace contextRef="#ctx0" brushRef="#br0" timeOffset="50481.68">29268 2277 232 0,'0'0'0'15,"0"0"-7"-15,0 0 7 16,0 0 21-16,0 0 9 16,0 0-19-16,114 13-3 15,-51-13-6-15,6 0-4 16,2 0-8-16,-2 0-47 15,-10-5-38-15</inkml:trace>
  <inkml:trace contextRef="#ctx0" brushRef="#br0" timeOffset="50692.99">29930 2095 64 0,'0'0'288'16,"0"0"-283"-16,0 0 4 15,0 0 3-15,0 0-12 16,0 0-5-16,-23 38 5 16,17-2 1-16,0 2 1 15,0-1-2-15,-4-3-1 16,3-2-15-16,0-8-19 16,1-7-33-16,3-10-48 15</inkml:trace>
  <inkml:trace contextRef="#ctx0" brushRef="#br0" timeOffset="51373.99">29815 2205 302 0,'0'0'0'0,"0"0"-24"0,0 0 24 16,0 0 0-16,97-54 10 15,-54 46-6-15,-3 3-4 16,-4 2-1-16,-10 3-14 15,-10 0-5-15,-10 3-8 16,-6 10 2-16,0 3 20 16,-2 4 6-16,-9 0 1 15,0-2-1-15,5-2 0 16,1-5 3-16,5-3-1 16,0-4-2-16,0 0-3 15,5-4-7-15,10 0 10 16,3-11 1-16,0-4 1 0,-5-2 0 15,-1-4-2-15,0-2 2 16,-4-3-1-16,-1 3 1 16,2 0-2-16,-2 6 0 15,-2 5 1-15,1 4-1 16,-2 3 0-16,4 1 0 16,-1 3-1-16,2 1-3 15,4 0-4-15,1 1-3 16,4 12-15-16,-5 0 17 15,3 4-1-15,0-2-6 16,0-1 15-16,1 0-5 16,0-4-1-16,0-3 5 0,1-3-6 15,0-2 7-15,3-2 0 16,-1 0 1-16,2 0-1 16,1 0 1-16,2-8-1 15,-4-4 2-15,-3-2 0 16,-1-3 2-16,-8-5 9 15,1-3 6-15,-3-5 3 16,2 0 8-16,-2 3-6 16,-4 7 5-16,1 7 27 15,-4 9-6-15,0 2-19 16,0 2-13-16,0 0-10 16,0 0-7-16,0 18-6 15,0 6 5-15,0 9 2 0,-3 1 1 16,2 1-2-16,-1-1-10 15,1 0-23-15,-1-3-40 16,-1-9-52-16</inkml:trace>
  <inkml:trace contextRef="#ctx0" brushRef="#br0" timeOffset="51572.64">30825 2046 377 0,'0'0'0'16,"0"0"0"-1,0 0 0-15,0 0 0 0,0 0-5 16,0 0-28-16,13 11-3 16,-10-5-44-16,-1-1-57 15</inkml:trace>
  <inkml:trace contextRef="#ctx0" brushRef="#br0" timeOffset="52334.95">28596 2630 237 0,'0'0'24'15,"0"0"-23"-15,0 0 22 16,0 0 25-16,0 0-11 16,0 0-24-16,-28-11-13 15,28 11-1-15,0 0-1 16,6 0-2-16,19 0 2 15,13 1 2-15,15-1 1 16,11 0 4-16,11 0-5 0,1-6 6 16,4-3-4-16,-3 2 0 15,-6 2-2-15,-13 5-4 16,-16 0-10-16,-15 0-7 16,-15 2-22-16,-12 9-27 15,-1 0 12-15,-26 2-1 16</inkml:trace>
  <inkml:trace contextRef="#ctx0" brushRef="#br0" timeOffset="52822.66">28852 3052 278 0,'0'0'7'0,"0"0"-6"15,0 0 2-15,0 0 12 16,-99 69-2-16,81-38-7 15,2 2 0-15,5 3-6 16,2-2 0-16,8-3 0 16,1-5-1-16,0-5 1 0,10-7-1 15,5-6 1-15,9-5-1 16,4-3-2-16,7-3 3 16,3-18 2-16,-1-8 1 15,-5-8 7-15,-10-9 4 16,-7-7-7-16,-7-6 0 15,-8-1-4-15,0 4 2 16,-6 4 7-16,-17 8-8 16,-3 8 3-16,-3 4-7 15,-2 10 0-15,3 5-5 16,5 5 5-16,4 4-26 0,5 6-4 16,5 2-25-1,6 0-73-15</inkml:trace>
  <inkml:trace contextRef="#ctx0" brushRef="#br0" timeOffset="53460.96">29209 3146 123 0,'0'0'210'16,"0"0"-210"-16,0 0-1 15,0 0 1-15,0 0 0 16,0 0 0-16,-12 36 0 15,9-9-3-15,2 1 6 16,-1-2-6-16,1-5 5 16,1-3-2-16,0-3 0 15,0-7-4-15,0-2 4 16,1-6-20-16,10 0-11 16,2-1 13-16,7-19 16 15,0-6 2-15,0-9-2 16,-1-4-3-16,-1 5-2 0,-4 6 4 15,-5 10 3-15,-2 12 20 16,-6 5-15-16,-1 1 3 16,0 0-8-16,0 1-7 15,2 16 7-15,4 5 0 16,0 3 5-16,5 0-5 16,0-4 0-16,1-6 1 15,3-4-1-15,-1-5-1 16,-1-4-2-16,2-2-7 15,6-2 10-15,-2-16 19 16,5-4 1-16,-2-8-9 16,-2-4 0-16,-7-3 0 0,-5 1-6 15,-4 4-2-15,-4 9 1 16,0 6-4-16,0 6-3 16,0 8-3-16,-6 3-19 15,-7 0-48-15,-2 0-31 16</inkml:trace>
  <inkml:trace contextRef="#ctx0" brushRef="#br0" timeOffset="53806.71">29807 3139 331 0,'0'0'0'16,"0"0"-13"-16,0 0 13 15,0 0 2-15,0 0 6 16,0 90-2-16,0-64-3 16,0-4-2-16,0-2-1 15,0-4 0-15,8-6-2 16,4-8-9-16,0-2-2 16,3 0 3-16,4-13 10 15,0-8 6-15,1-1 2 16,-7 5 19-16,-5 7-2 15,-4 6-1-15,-4 4-6 16,0 0-13-16,0 0-5 0,3 14-5 16,0 14 3-16,1 4 0 15,-4 6-10-15,0 4-26 16,0-4-23-16,-20-1-35 16</inkml:trace>
  <inkml:trace contextRef="#ctx0" brushRef="#br0" timeOffset="60831.97">22029 4925 250 0,'0'0'72'16,"0"0"-72"-16,0 0-12 15,0 0 12-15,0 0 3 16,0 0 6-16,-87 92-5 15,84-64-3-15,3 0-1 16,0-5 2-16,0-3-1 16,8-4 0-16,5-7-1 15,7-4 6-15,5-5-5 16,6 0 1-16,4-18 2 0,-1-11 9 16,-1-7 3-1,-5-7 1-15,-4-11-3 0,-6-12-2 16,-8-9 1-16,-7-1 1 15,-3 1-7-15,-1 7-5 16,-22 12 3-16,-5 9-5 16,-2 10 2-16,-1 8 4 15,3 9-6-15,6 6-1 16,5 5-8-16,8 7-9 16,-1 2-17-16,-1 15-24 15,-3 15-30-15,-5 11-22 16</inkml:trace>
  <inkml:trace contextRef="#ctx0" brushRef="#br0" timeOffset="61168.82">21498 5238 370 0,'0'0'0'16,"0"0"-27"-16,0 0 14 16,0 0 8-16,0 0 5 15,0 0 0-15,105 7 11 16,-9-7 1-16,29 0-10 16,14-5 2-16,7-7-2 0,1 0 3 15,-12 4 0-15,-13 1 3 16,-23 2-8-16,-24 3 1 15,-26 1 0-15,-24 1-1 16,-16 0 0-16,-9 0-6 16,0 0-3-16,-21 12-29 15,-22 10 25-15,-23 5-59 16,-20 2-73-16</inkml:trace>
  <inkml:trace contextRef="#ctx0" brushRef="#br0" timeOffset="61694.06">21639 5712 384 0,'0'0'0'0,"0"0"-4"16,0 0 4-16,0 0 16 15,0 0-8-15,0 0-8 16,-94 26-2-16,77 15 2 15,2 5 0-15,6-2 0 16,7-3 0-16,2-6-1 16,3-9 0-16,15-7-1 15,6-9 0-15,9-10 2 16,9 0 3-16,7-20-2 16,4-14 1-16,-2-7 0 15,-5-8 0-15,-7-6 3 16,-10-5 5-16,-10-6-10 15,-10-2 9-15,-9 8-4 16,-8 7-3-16,-22 12 0 0,-11 8-4 16,1 8 6-16,2 5-8 15,5 11 4-15,10 6-6 16,5 3-25-16,4 7-28 16,5 18-59-16,4 5-4 15</inkml:trace>
  <inkml:trace contextRef="#ctx0" brushRef="#br0" timeOffset="62234.95">22048 5724 335 0,'0'0'0'16,"0"0"0"-16,0 0 6 15,0 0-6-15,0 0 2 16,0 0-2-16,-40 75 7 16,34-36-5-16,6 0-2 15,0-2 0-15,0-6-1 16,7-9 0-16,4-6-1 16,1-12-7-16,-2-4 2 15,3 0 2-15,4-19 5 16,1-10 3-16,0-7 6 15,-2-6-9-15,-2 4 16 0,-4 11-12 16,-3 8 2-16,-2 10 9 16,-3 6-12-16,-2 1 0 15,0 2-3-15,0 2-10 16,1 15-1-16,2 9 7 16,0 5 4-16,4-1 4 15,1-5-4-15,-2-7-2 16,1-5 2-16,4-9-2 15,-2-4 1-15,4 0 1 16,5-19-1-16,4-10 2 16,1-7 5-16,-2-3 4 15,-5-1-4-15,-7 0-5 16,-6 5 4-16,-3 5-1 0,0 10-4 16,0 8 2-16,0 9-2 15,0 3-14-15,0 0-23 16,-6 1 1-16,-4 13-65 15,2 4-9-15</inkml:trace>
  <inkml:trace contextRef="#ctx0" brushRef="#br0" timeOffset="62563.78">22441 5883 256 0,'0'0'0'0,"0"0"3"0,0 0 0 15,0 84 1 1,3-64 13-16,0-1-6 0,5-4-8 16,0-5-3-16,2-5 3 15,4-5-3-15,1 0 2 16,2-8 1-16,0-13 2 16,2-3-2-16,-5 0 16 15,-1 2 2-15,-4 7-4 16,-4 10 17-16,-4 3-9 15,-1 2-15-15,2 0-10 16,0 7-3-16,3 13 2 16,-1 5 1-16,1 6 2 15,-2 0-2-15,-1 0 0 16,-2-1-21-16,0-7-23 16,0-7-31-16,0-10-83 0</inkml:trace>
  <inkml:trace contextRef="#ctx0" brushRef="#br0" timeOffset="63126.03">23042 4845 348 0,'0'0'0'16,"0"0"-9"-16,0 0 3 15,0 0 6-15,-5 100 18 16,2-50-8-16,1-3-7 16,1-4-1-16,-1-4-1 15,-1-9 1-15,1-5-2 16,-1-8 0-16,3-9 3 15,0-4-2-15,0-4 1 16,0 0 4-16,0-1 11 16,0-22 8-16,0-11-25 15,0-9 1-15,0-11 0 16,3-7 0-16,7-8-1 0,2-7 0 16,0 6 4-1,0 10-4-15,-3 19 3 0,0 17 0 16,-3 14 0-16,-3 1-3 15,0 7 0-15,-2 1 0 16,1 1-2-16,1 0 2 16,3 0-7-16,7 0 2 15,2 7 5-15,6 4 1 16,1 3 3-16,1 0-4 16,2-2 0-16,3 0 0 15,2-4-3-15,0-1 3 16,1-4-8-16,1 0-11 0,-5 3-23 15,-4 1-11-15,-11 5-23 16,-10 1-43-16</inkml:trace>
  <inkml:trace contextRef="#ctx0" brushRef="#br0" timeOffset="63322.09">23056 5029 115 0,'0'0'182'0,"0"0"-182"16,0 0-7-16,0 0 7 16,0 0 17-16,0 0-7 0,75-3-7 15,-30 2-3 1,0 1-3-16,-10 0-22 0,-5 1-11 16,-15 12-32-16,-14 1-18 15</inkml:trace>
  <inkml:trace contextRef="#ctx0" brushRef="#br0" timeOffset="63493.97">23064 5261 186 0,'0'0'49'15,"0"0"-48"-15,0 0 13 16,0 0-3-16,0 0 5 16,0 0-5-16,30 57-6 15,21-57 7-15,14 0-12 16,7-14-2-16,4-2-26 15,-2-1-27-15,-3-5-9 0,-12-2-59 16</inkml:trace>
  <inkml:trace contextRef="#ctx0" brushRef="#br0" timeOffset="63704.83">23716 4953 378 0,'0'0'4'16,"0"0"35"-16,0 0-3 15,0 0-15-15,0 0-21 16,0 0-8-16,-3 36 7 16,0 9 1-16,0 2 2 15,-3 3-1-15,0-2 0 0,-1-2 0 16,1-4-1-16,1-4-12 16,2-7-23-16,-2-8-26 15,2-12-49-15</inkml:trace>
  <inkml:trace contextRef="#ctx0" brushRef="#br0" timeOffset="64096.7">23619 5179 283 0,'0'0'0'0,"0"0"-7"16,91-47 7-16,-51 36 5 15,-1 8 4-15,-3 1-9 16,-7 2 5-16,-10 0-5 0,-8 5-3 16,-9 9 1-16,-2 5 0 15,0 4 0-15,-16 3 4 16,2-2 2-16,5-6 1 16,2-2-5-16,7-3 0 15,0-4-5-15,0-4-4 16,11-5 6-16,1 0-1 15,2 0-2-15,-4-9 6 16,-4-9 6-16,-1-1 1 16,-4-2 7-16,-1-1-9 0,0 2 3 15,-1 6 0-15,-5 2-2 16,0 2-3-16,3 2-3 16,3-2-1-16,0-1-22 15,0-2-18-15,13 0-54 16,11 0 8-16</inkml:trace>
  <inkml:trace contextRef="#ctx0" brushRef="#br0" timeOffset="64251.88">24044 5045 114 0,'0'0'38'0,"0"0"24"15,0 0-2-15,0 0-30 16,0 0-12-16,0 0 7 16,28 64-4-16,-25-28-8 15,-3-2-8-15,0 7-3 16,-1-4 0-16,-11 0-2 0,-5-2-16 15,2-5-29-15,-1-9-40 16,4-9-52-16</inkml:trace>
  <inkml:trace contextRef="#ctx0" brushRef="#br0" timeOffset="64678.28">24005 5249 246 0,'0'0'30'0,"0"0"-30"15,0 0 0-15,85-53 1 16,-51 42 1-16,2 5 1 16,2 0-6-16,-3 0 2 15,-5 4-7-15,-6 0-12 0,-12 2 1 16,-6 0 8 0,-6 0 5-16,0 0 6 0,-9 0 15 15,-8 8-7-15,-2 9 3 16,3 2-1-16,2 3-3 15,5-2-2-15,6 0-5 16,2-3 2-16,1-4 0 16,0-4-2-16,0-4-2 15,3-4 2-15,7-1 0 16,5 0 1-16,2-14 16 16,5-3-12-16,-1-2 2 15,-2 4 3-15,1 6-1 16,-4 6 8-16,-1 3-12 0,-1 0-5 15,-1 6 3-15,-3 10 0 16,2 4 2-16,-6 1 0 16,0 1-5-16,-3 0 0 15,0-3-3-15,2-7-26 16,5-2-31-16,2-10-83 16</inkml:trace>
  <inkml:trace contextRef="#ctx0" brushRef="#br0" timeOffset="64889.09">24940 5075 412 0,'0'0'17'16,"0"0"-17"-16,0 0 0 15,0 0 1-15,86-29 0 16,-42 29-1-16,3 0-1 15,-1 0-29-15,-6 2-10 16,-9 8-9-16,-16-1-54 16,-15-1-66-16</inkml:trace>
  <inkml:trace contextRef="#ctx0" brushRef="#br0" timeOffset="65071.74">24828 5288 331 0,'0'0'7'16,"0"0"-7"-16,0 0 36 16,0 0-10-16,102 3 3 15,-28-6-21-15,6-2-8 16,-3-1-4-16,-8 3-20 16,-10 0-24-16,-11-7-62 15</inkml:trace>
  <inkml:trace contextRef="#ctx0" brushRef="#br0" timeOffset="66357.81">26684 4970 272 0,'0'0'9'0,"0"0"2"16,0 0-6-16,0 0 13 16,0 0 19-16,0 0-10 15,-37-40-19-15,35 40-8 16,-1 0-3-16,-4 15 1 0,-4 11 0 15,-1 6 4-15,1 5-4 16,3-2 5-16,7 1-3 16,1-4 0-16,0-4 0 15,1-5-2-15,11-4 2 16,9-8 2-16,6-7-2 16,4-4-3-16,8 0 3 15,7-15 2-15,-3-10 0 16,3-6 2-16,-4-8 4 15,-7-6 0-15,-5-6 2 16,-8-7 4-16,-10-6-9 16,-7-2 4-16,-5 4-1 0,-4 5-6 15,-15 10 6 1,-7 11 2-16,0 8-1 0,-3 6-7 16,4 3-2-16,5 9-5 15,1 5-16-15,4 5-15 16,-4 14-36-16,-2 17-10 15,0 7-51-15</inkml:trace>
  <inkml:trace contextRef="#ctx0" brushRef="#br0" timeOffset="66695.89">26308 5317 307 0,'0'0'1'0,"0"0"-1"16,0 0 0-16,0 0 10 16,0 0-4-16,0 0 1 15,60 10-1-15,8-10 12 16,25 0-5-16,13 0-4 15,10 0-6-15,7 0 0 16,0 0 0-16,-2 0-1 16,-3 0-2-16,-14 0 0 15,-16 0 3-15,-22 0-3 0,-26 0-3 16,-19 0-18-16,-21 2-17 16,-6 3-38-16,-39 2 23 15</inkml:trace>
  <inkml:trace contextRef="#ctx0" brushRef="#br0" timeOffset="67213.32">26362 5796 302 0,'0'0'10'0,"0"0"-8"15,0 0 1-15,-82 34 3 16,55 0 7-16,2 10-2 15,2 2-8-15,8 1 10 16,4-5-7-16,8-6-1 16,3-5-5-16,0-9 0 0,7-8 0 15,11-6 0-15,6-5 0 16,7-3 4-16,6-11 0 16,8-15-1-16,-2-12-2 15,-1-8 4-15,-5-15-2 16,-9-11 5-16,-6-3-6 15,-12 2-1-15,-10 11 4 16,0 12-3-16,-22 9 15 16,-13 7-11-16,-5 8 3 15,0 2-1-15,-1 9-8 16,5 6 0-16,1 4 0 16,5 5-22-16,4 2-19 15,6 20-7-15,5 5-43 0,9 3-36 16</inkml:trace>
  <inkml:trace contextRef="#ctx0" brushRef="#br0" timeOffset="67926.73">26739 5782 399 0,'0'0'8'0,"0"0"-8"16,0 0 8-16,0 0-4 15,0 0-4-15,0 0 2 16,-22 56-2-16,17-25 0 15,2-3 0-15,3-3 0 0,0-5 0 16,0-6-7-16,2-6 1 16,5-4-5-16,5-4 3 15,6 0 5-15,4-10-4 16,2-14 4-16,0-3-8 16,-4-3 5-16,-4 3 3 15,-7 10-5-15,-3 7 8 16,-4 9 1-16,-2 1 0 15,0 0-1-15,0 6-5 16,0 16 5-16,0 9 2 16,0 0-2-16,0-1 1 15,6-6-1-15,2-7 0 0,0-5 0 16,1-6 2-16,1-6-1 16,5 0 9-16,7-6 3 15,7-16 3-15,-1-9-12 16,-1-3 2-16,-6-3-2 15,-6-2-1-15,-6 6-3 16,-3 6-2-16,-5 12 0 16,-1 10 1-16,0 5-9 15,0 0-24-15,0 0-19 16,-4 15-21-16,-7 3-13 16</inkml:trace>
  <inkml:trace contextRef="#ctx0" brushRef="#br0" timeOffset="68240.95">27163 5975 215 0,'0'0'3'15,"0"0"14"-15,0 0 8 16,0 0 0-16,10 75 0 16,-7-50-16-16,0-1-5 15,3-3-3-15,-1-4 1 16,2-5 0-16,2-4-2 15,4-8-1-15,4 0 0 16,7-5-1-16,3-18 1 0,1-5-1 16,-1-1 2-1,-8 5 0-15,-2 5 1 0,-8 11 16 16,-5 5 6-16,-1 3-15 16,1 0-8-16,1 18 0 15,1 8 3-15,0 5-2 16,-5 3-1-16,-1 1-17 15,0-4-44-15,0-7-134 16</inkml:trace>
  <inkml:trace contextRef="#ctx0" brushRef="#br0" timeOffset="69464.03">28270 4427 330 0,'0'0'0'0,"0"0"4"0,0 0 8 16,0 0 5-16,0 0 1 15,-105 2-15-15,62 33 2 16,0 10 0-16,-3 13 0 15,2 17 0-15,4 15 2 16,-2 14-5-16,3 5 9 16,2 6-10-16,3-4 4 15,5-3-4-15,10-12 0 16,13-10-2-16,6-17-24 16,8-15 1-16,24-15-5 15,11-13-9-15,5-19-28 0,4-7-64 16</inkml:trace>
  <inkml:trace contextRef="#ctx0" brushRef="#br0" timeOffset="69982.14">28501 4875 422 0,'0'0'0'15,"0"0"-18"-15,0 0 16 16,0 0-7-16,0 0 9 16,-3 87 7-16,0-29-6 15,1 0 1-15,-1-1 0 0,-1-7 0 16,3-7-2-16,-1-11 1 16,2-9-1-16,0-10 0 15,0-9 0-15,0-4 0 16,0 0 3-16,0-4 1 15,0-21 0-15,0-14-4 16,12-9 0-16,-2-10 4 16,5-8-4-16,0-8 0 15,1 1-4-15,-2 5 4 16,-5 18 2-16,0 14 0 16,-8 16 11-16,1 11-6 15,-2 3-5-15,0 4 4 16,0 1-6-16,0 1-1 0,0 0 0 15,0 0-3-15,0 0 2 16,0 0 0-16,0 0-3 16,1 0 1-16,4 0 3 15,7 0-2-15,7 0 2 16,8 0 1-16,7 0 1 16,4-3 1-16,3 2-2 15,-4 1-9-15,-2 0-16 16,-8 1-22-16,-14 11-35 15,-10 1-56-15</inkml:trace>
  <inkml:trace contextRef="#ctx0" brushRef="#br0" timeOffset="70186.7">28541 5034 246 0,'0'0'110'15,"0"0"-110"-15,0 0-7 16,0 0 7-16,0 0 2 16,0 0-2-16,91 0 0 15,-36 0 0-15,2 0-29 16,-7 0-21-16,-14 2-30 16,-14 7-65-16</inkml:trace>
  <inkml:trace contextRef="#ctx0" brushRef="#br0" timeOffset="70361.64">28493 5346 340 0,'0'0'12'16,"0"0"-12"-16,0 0-2 16,0 0-1-16,0 0-3 15,0 0 5-15,100 13 1 16,-33-22-17-16,4-7-47 15,-5-4-35-15</inkml:trace>
  <inkml:trace contextRef="#ctx0" brushRef="#br0" timeOffset="70819.75">29133 5185 160 0,'0'0'208'0,"0"0"-191"15,0 0-17-15,0 0 12 16,0 0-2-16,0 0-8 16,-21-66-1-16,21 66-2 15,0 0 2-15,0 0-2 16,0 0 2-16,0 0-3 16,0 7 0-16,2 15 1 15,1 9 1-15,1 3 0 16,-2 0-1-16,-1 0 1 15,2-2 3-15,-3-6-2 0,0-2-1 16,0-4 0-16,0-3-2 16,0-5 1-16,0-1 1 15,2-5-5-15,-2 1-3 16,1-7-2-16,-1 2 1 16,0-1 3-16,0-1 2 15,0 0 1-15,0 0-1 16,-3 2 3-16,-10-1 2 15,-2 1 1-15,3 0 0 16,3 2 0-16,6-4 0 16,1 0-1-16,2 0-1 0,0 0-2 15,0 0-9 1,2 0-14-16,20 0-19 0,13 0 25 16,11-14-32-16,12-5-49 15</inkml:trace>
  <inkml:trace contextRef="#ctx0" brushRef="#br0" timeOffset="71047.92">29748 5042 390 0,'0'0'0'0,"0"0"-37"0,0 0 37 16,110-42-1-16,-59 37 1 16,3 1-2-16,-4 1-12 15,-8 1-8-15,-8 0-35 16,-11-1-47-16</inkml:trace>
  <inkml:trace contextRef="#ctx0" brushRef="#br0" timeOffset="71271.84">29973 4821 348 0,'0'0'42'0,"0"0"-42"0,0 0-5 16,0 0 5-16,0 0 5 15,-13 113 7-15,9-58-7 16,4 1-1-16,0-2-4 15,0 1 1-15,0-4-1 16,0-7-21-16,0-9-18 16,2-12-42-16,6-13-54 15</inkml:trace>
  <inkml:trace contextRef="#ctx0" brushRef="#br0" timeOffset="71749.84">30476 4940 362 0,'0'0'27'15,"0"0"-27"-15,0 0-17 16,0 0 17-16,0 0 7 16,-5 105-5-16,5-66 0 15,0-5 0-15,0-7 0 16,0-7-1-16,0-10-1 15,0-1-2-15,0-9-1 16,0 0 3-16,0 0 9 16,0-16-1-16,0-11-8 0,0-13 0 15,6-7-4 1,2-9 4-16,2-8 0 0,-1-7-2 16,2 0 2-16,-4 9 2 15,0 15 0-15,-2 18 5 16,-4 13 2-16,1 9 8 15,-2 4-9-15,1 2 2 16,-1 1-9-16,2 0 1 16,-2 0-4-16,1 0-2 15,5 0 0-15,4 0 0 16,7 0 4-16,7 4 6 16,6 2-6-16,9 0 1 15,7 2-3-15,3 0 0 16,0-2-9-16,-10 0-20 15,-8 5-9-15,-11 2-11 0,-16 2-28 16,-4 2-31-16</inkml:trace>
  <inkml:trace contextRef="#ctx0" brushRef="#br0" timeOffset="71962.64">30495 4976 397 0,'0'0'0'0,"0"0"3"0,0 0 5 15,0 0-8-15,0 0 0 16,0 0 0-16,106-54-10 16,-57 54-20-16,-1 0-31 15,-10 6-20-15,-15 8-28 16</inkml:trace>
  <inkml:trace contextRef="#ctx0" brushRef="#br0" timeOffset="72147.75">30508 5213 339 0,'0'0'0'0,"0"0"4"16,0 0 13-16,0 0 33 0,0 0-30 15,0 0-20-15,63 7 0 16,-6-7-5-16,8 0-22 16,6 0-35-16,-5 0-53 15</inkml:trace>
  <inkml:trace contextRef="#ctx0" brushRef="#br0" timeOffset="72449.81">31060 5196 350 0,'0'0'0'0,"0"0"-13"16,0 0 13-16,0 0 8 16,0 0-1-16,85 22-7 15,-83-3 0-15,-2 1 0 16,-11 3 2-16,-17 1 1 15,-3-1-3-15,-1-1 3 16,9-8-1-16,8-2-2 16,7-4 0-16,7-5 0 15,1-3-1-15,0 0-2 16,22 0-5-16,21-4 6 16,16-12-14-16,6-11-42 15,2-7-66-15</inkml:trace>
  <inkml:trace contextRef="#ctx0" brushRef="#br0" timeOffset="72739.98">31699 4296 422 0,'0'0'0'0,"0"0"-72"16,0 0 71-16,50 92 1 15,-24-34 10-15,2 8 5 0,3 6-12 16,2 4 6-16,-5 3-8 16,-5 3-1-16,-7-4 0 15,-10-4 0-15,-6-2-2 16,-15-5-10-16,-28-2-18 15,-18-7-23-15,-17-12-72 16</inkml:trace>
  <inkml:trace contextRef="#ctx0" brushRef="#br0" timeOffset="100995.86">22384 8098 370 0,'0'0'0'0,"0"0"-6"16,0 0 6-16,0 0 17 15,0 0-2-15,0 0-6 16,0 0-8-16,-30-47-1 15,15 69-2-15,-6 6 2 16,0 7-2-16,3 5 3 16,6-2-1-16,5-2 0 15,7-4-2-15,0-6 2 16,2-2 1-16,17-7-1 16,5-2-6-16,7-8 2 15,5-6-3-15,4-1 7 16,2-6 0-16,0-15 3 0,-3-9-2 15,-3-8 4-15,-6-10 1 16,-7-8 6-16,-5-10-3 16,-8 1 2-16,-7-5-6 15,-3 1-5-15,0 6 0 16,-21 5 0-16,-4 11 7 16,-5 8 2-16,0 11-7 15,2 8-2-15,1 7-9 16,3 9-11-16,1 4-12 15,-2 4-15-15,-1 21-31 16,-3 4-43-16</inkml:trace>
  <inkml:trace contextRef="#ctx0" brushRef="#br0" timeOffset="101363.63">21596 8526 363 0,'0'0'0'0,"0"0"-31"15,0 0 16-15,0 0 15 16,0 0 21-16,142 12-9 15,-47-10-1-15,19-2-6 0,8 0-3 16,3 0-2-16,-4 0 4 16,-5 0-1-16,-7 0 2 15,-16 0-5-15,-19 0 2 16,-20 0-2-16,-21 0 0 16,-16 0 8-16,-13 0-8 15,-4 0-5-15,-4 0-4 16,-22 7-7-16,-22 6-29 15,-17 4-44-15,-22 5-29 16</inkml:trace>
  <inkml:trace contextRef="#ctx0" brushRef="#br0" timeOffset="101918.65">21590 9106 290 0,'0'0'12'0,"0"0"-7"16,0 0 20-16,-101-5 5 16,71 15-3-16,-1 11-18 15,2 7-3-15,4 3-4 16,4 5-1-16,8 1 0 16,5-1-1-16,8-2 0 15,0-5 0-15,0-7 0 16,15-5-1-16,7-8-2 15,10-9-4-15,5 0 2 16,8-5 1-16,-2-18 3 16,2-4 0-16,-9-10 2 0,-7-6 2 15,-7-6-1 1,-9-6 8-16,-4-8-9 0,-8-4 1 16,-1 1 2-16,0 4 4 15,-12 9 3-15,-10 10-5 16,-5 7 7-16,-3 5-1 15,2 7-6-15,4 4-6 16,3 6-2-16,8 7-10 16,4 6-13-16,3 1-21 15,3 13-27-15,1 13-44 16,2 1 5-16</inkml:trace>
  <inkml:trace contextRef="#ctx0" brushRef="#br0" timeOffset="102449.82">21884 9025 262 0,'0'0'0'0,"0"0"0"16,0 0 3-16,-58 82 17 15,44-49-6-15,3-1-13 16,5 4 1-16,3-1-2 15,3-4 3-15,0-3-6 16,0-6 1-16,6-7-1 16,6-10-24-16,2-5 1 0,7 0 26 15,2-17 6-15,4-8-2 16,2-6 3 0,0-3 0-16,-2 1-6 0,-5 6 2 15,-7 7 1-15,-5 10 8 16,-5 6-7-16,-4 1-2 15,-1 3-3-15,0 0-11 16,2 12 9-16,-1 10 2 16,1 8 7-16,-2 4-2 15,1 1-3-15,4-5-4 16,1-3 4-16,5-7 0 16,0-7-2-16,2-8-4 15,1-5-1-15,4 0 5 0,3-22 7 16,3-10-1-1,2-7 4-15,1-4 4 0,-3-5-2 16,-1-5-3-16,-6 4-1 16,-5 6-5-16,-4 11 0 15,-8 12-3-15,0 11 0 16,0 7-3-16,0 2-10 16,0 0-10-16,-9 14-34 15,-5 4-56-15</inkml:trace>
  <inkml:trace contextRef="#ctx0" brushRef="#br0" timeOffset="102798.58">22431 9333 215 0,'0'0'103'0,"0"0"-100"16,0 0-3-16,0 0 4 15,0 0 2-15,10 81-3 16,0-67-3-16,0 0-3 16,2-8 1-16,3-2-1 15,0-4-3-15,4 0 1 16,1-12 5-16,-1-9 1 16,1 1-1-16,-4-2 7 15,-3 8 14-15,-5 7 3 16,-3 4 0-16,-4 3-10 15,2 0-6-15,1 19-1 0,-1 8 13 16,0 9-8-16,-3 5-8 16,0 5-4-16,-4 2-9 15,-11 3-23-15,1-2-37 16,6-8-79-16</inkml:trace>
  <inkml:trace contextRef="#ctx0" brushRef="#br0" timeOffset="103830.69">23097 8170 256 0,'0'0'27'0,"0"0"-27"16,0 0 0-16,0 0 7 16,-5 96 31-16,1-59-23 0,1 2-6 15,2-3 2 1,-1-6-6-16,2-2-1 15,0-6-2-15,0-5-1 0,0-7 0 16,0-5 0-16,0-3 0 16,0-2 3-16,0 0-1 15,0-14 21-15,0-13-10 16,0-13-13-16,0-7 3 16,0-9-3-16,-1 0 0 15,-1 5 0-15,0 11 2 16,1 17 6-16,-1 9 0 15,2 7-2-15,0 2-2 16,0 4 1-16,0 1-6 16,0-1 0-16,0 1-1 15,0 0 0-15,0 0 1 0,0 0-4 16,0 0 2-16,0 0 0 16,8 0 1-16,13 0 0 15,6 0 1-15,7 0 3 16,3-3 0-16,5-3-2 15,-2 0 5-15,1-4-6 16,-4 6 1-16,-8-3-1 16,-6 3 0-16,-5 1 0 15,-8 0 0-15,-5 3-16 16,-4 0-7-16,-1 0-13 16,0 1-11-16,-4 15 6 15,-16 7-6-15,-13 2-65 16</inkml:trace>
  <inkml:trace contextRef="#ctx0" brushRef="#br0" timeOffset="104018.93">23171 8318 141 0,'0'0'131'16,"0"0"-127"-16,0 0 20 16,0 0 30-16,0 0-20 15,0 0-28-15,57-39-6 16,-19 25 0-16,3 1 0 15,-2 7-2-15,-5 5-22 16,-5 1-7-16,-9 2-23 16,-12 14-47-16,-8 4-3 0</inkml:trace>
  <inkml:trace contextRef="#ctx0" brushRef="#br0" timeOffset="104175.72">23150 8554 223 0,'0'0'11'0,"0"0"-10"16,0 0 1-16,0 0 5 16,0 0 18-16,0 0-16 15,111 28-9-15,-61-38-10 16,0-2-31-16,-7-1-46 16</inkml:trace>
  <inkml:trace contextRef="#ctx0" brushRef="#br0" timeOffset="104349.01">23509 8518 344 0,'0'0'19'0,"0"0"-15"16,0 0 16-16,0 0 12 15,0 0 2-15,0 0-18 16,-2 102-7-16,1-70-4 16,1 1-4-16,0-2-1 15,0-1-14-15,0-2-22 16,0-8-32-16,0-6-90 15</inkml:trace>
  <inkml:trace contextRef="#ctx0" brushRef="#br0" timeOffset="105175.36">24364 8520 196 0,'0'0'186'0,"0"0"-185"16,0 0 12-16,0 0 24 16,0 0-4-16,0 0-23 15,-25 0-10-15,34 0-6 16,17 0 6-16,8 0 1 15,9 0 4-15,5-4-1 16,-5 2-4-16,-1-1-14 0,-8 3-1 16,-4 0-9-1,-6 0-13-15,-9 3-8 0,-11 6-30 16,-4 4-61-16</inkml:trace>
  <inkml:trace contextRef="#ctx0" brushRef="#br0" timeOffset="105385.61">24312 8772 368 0,'0'0'18'16,"0"0"-18"-16,0 0 9 16,0 0 19-16,0 0-15 15,0 0-8-15,62 5-5 16,0-5 7-16,10 0-7 15,4 0-17-15,-4 0-13 0,-7 0-13 16,-5 0-28-16,-14 0-34 16</inkml:trace>
  <inkml:trace contextRef="#ctx0" brushRef="#br0" timeOffset="112418.42">25594 7864 182 0,'0'0'142'15,"0"0"-141"-15,0 0-1 16,0 0 14-16,0 0-2 16,-90-11-8-16,75 37-2 15,-3 6-2-15,6 2 0 16,1 2 0-16,5-5 2 16,6-1-2-16,0-4 0 15,0-4-3-15,10-5 2 16,9-4-7-16,7-9 7 15,8-4 0-15,11 0 2 16,6-9 8-16,4-13-7 16,-3-7 2-16,-7-4 0 15,-9-9-3-15,-11-5 13 16,-10-8 0-16,-8-2-7 0,-7 1-6 16,0 2 10-16,-6 5-8 15,-15 5 6-15,-5 3-1 16,-1 8-4-16,0 7 7 15,3 5-8-15,3 5-3 16,6 9-1-16,8 2-14 16,5 5-10-16,2 0-25 15,0 17-46-15,6 7 13 16,9-1-90-16</inkml:trace>
  <inkml:trace contextRef="#ctx0" brushRef="#br0" timeOffset="112950.11">25953 7761 365 0,'0'0'0'0,"0"0"-45"15,0 0 43-15,0 0 2 16,-30 75 19-16,23-41-9 15,2 4-7-15,1-1-2 16,4-3 0-16,0-4 0 16,0-7 0-16,0-4-1 15,0-7 1-15,0-7-1 0,0-3 1 16,0-2 0-16,0 0 7 16,0-20 7-16,0-10-13 15,0-9 1-15,0-9 3 16,7-6-2-16,4-1-2 15,1 3-2-15,-2 12 3 16,-1 14 1-16,-4 9 4 16,-2 6-1-16,-2 4-7 15,1 2 4-15,-1 4 0 16,2 1-2-16,-3 0-2 0,0 0-4 16,0 0 2-1,1 0 0-15,5 0-3 0,5 0 5 16,7 0 1-16,7 0 0 15,1-3-1-15,5-2 0 16,0 0 0-16,3-2 0 16,1 0 0-16,-4 1 0 15,-6 2-2-15,-8 1-14 16,-8 3-2-16,-5 0-19 16,-4 0-52-16,-8 15-14 15,-19-1-50-15</inkml:trace>
  <inkml:trace contextRef="#ctx0" brushRef="#br0" timeOffset="113152.93">25964 7970 142 0,'0'0'206'16,"0"0"-199"-16,0 0-7 15,0 0 28-15,0 0-10 16,0 0-14-16,94-54-4 15,-53 43 0-15,-2 3-11 16,-8 1-11-16,-8 7-12 16,-13 0-54-16,-10 2-25 15,-3 11-12-15</inkml:trace>
  <inkml:trace contextRef="#ctx0" brushRef="#br0" timeOffset="113317.88">25975 8067 221 0,'0'0'5'15,"0"0"0"-15,0 0 19 16,0 0 14-16,0 0-20 16,0 0-3-16,47 18 3 15,-6-18-18-15,4 0-1 16,6-4-17-16,-3-2-35 16,-2-1-34-16,-9 0-54 15</inkml:trace>
  <inkml:trace contextRef="#ctx0" brushRef="#br0" timeOffset="113499.77">26383 7956 284 0,'0'0'102'0,"0"0"-100"0,0 0-1 16,0 0 6-16,0 0-1 16,0 0 4-16,-32 55-6 15,23-27-1-15,2 0-3 16,-2 5-3-16,2-2-15 15,-1-2-23-15,-2-2-41 16,-2-10-104-16</inkml:trace>
  <inkml:trace contextRef="#ctx0" brushRef="#br0" timeOffset="113932.11">25130 8582 232 0,'0'0'24'0,"0"0"-24"15,0 0 0-15,0 0 19 16,0 0 19-16,83-3-24 16,-32-4 8-16,9 0-7 0,7-1 0 15,9 4-5-15,10-2-4 16,11-1 11-16,12 3-13 16,8-1 6-16,2-3-1 15,-4 2-6-15,-10 0 5 16,-15 1-7-16,-15 0 1 15,-17 1-2-15,-15 1 3 16,-16-1-3-16,-12 3-1 16,-11 1-18-16,-4 0 5 15,0 0-10-15,-4 0 0 16,-18 0-13-16,-11 5-40 16,-5 4-53-16</inkml:trace>
  <inkml:trace contextRef="#ctx0" brushRef="#br0" timeOffset="114682.87">25512 8925 316 0,'0'0'0'0,"0"0"8"16,0 0-8-16,0 0 13 15,0 0-11-15,-86 49 4 16,66-12 0-16,2 1 0 15,6 2-4-15,6-3-2 16,6-1 1-16,0-4-1 16,3-3 1-16,14-3-1 0,2-9 0 15,4-4 1-15,4-7-2 16,2-6 2-16,2-4 17 16,2-19-14-16,-3-8 7 15,-5-7 8-15,-7-11-4 16,-5-9 7-16,-7-13-14 15,-6-9 1-15,0-7-8 16,-6 3-1-16,-21 6 1 16,-11 11-5-16,-10 17-7 15,-10 13-1-15,-8 13-17 16,-10 12-16-16,-6 6-31 16,-3 5-145-16</inkml:trace>
  <inkml:trace contextRef="#ctx0" brushRef="#br0" timeOffset="118494.01">26131 8853 336 0,'0'0'1'15,"0"0"-1"-15,0 0 8 16,0 0 1-16,0 0 0 15,0 0-9-15,0 0 2 16,0 0-1-16,-79 58 0 16,64-29 1-16,3 0-2 15,4-1 5-15,5-3-5 16,3-4-2-16,0-4 2 0,0-4 0 16,12-4-7-1,9-2 5-15,6-7 2 0,6 0 3 16,1-2-1-16,-1-13 2 15,-5-6 8-15,-7-5-5 16,-9-4 0-16,-9-4 6 16,-3-7-10-16,-7-1-3 15,-20 2 0-15,-6 1 2 16,-6 5 8-16,3 8-4 16,3 3-4-16,7 9-2 15,5 5 0-15,9 9-4 16,3 0-23-16,6 2-24 15,3 16-36-15,0 2-7 16,19-2-66-16</inkml:trace>
  <inkml:trace contextRef="#ctx0" brushRef="#br0" timeOffset="119056.68">26359 8831 94 0,'0'0'228'16,"0"0"-227"-16,0 0-2 15,0 0 2-15,0 0 5 16,0 0 8-16,6 55-7 16,-12-28-1-16,3-3-5 0,3 0-1 15,0-2 4 1,0-2-4-16,0-4 0 16,3-6 0-16,6-3 0 0,-3-4-1 15,1-3-6-15,2 0 3 16,4 0 4-16,1-18 5 15,1-3-2-15,-2-1-2 16,-1 0 2-16,-4 5-1 16,-4 8 1-16,-2 4 5 15,-1 3-4-15,-1 2-4 16,0 0-3-16,0 0 1 16,0 14 1-16,0 6 1 15,0 4 2-15,0-2-1 16,0-3-1-16,6-2 0 15,6-3-5-15,-1-4 0 16,2-4-8-16,3-6 3 16,4 0 4-16,-1-4 4 0,2-12 0 15,-3-7 4-15,-5-6 2 16,-4-7-1-16,-1-2 0 16,-5 1-2-16,0 1 7 15,-3 12 6-15,0 9 11 16,0 8 0-16,0 5 2 15,0 2-19-15,0 0-8 16,0 9-5-16,0 15-4 16,-11 8 8-16,1 4-1 15,-1 0-19-15,3-2-8 16,3-5-7-16,4-7-28 16,1-7-59-16</inkml:trace>
  <inkml:trace contextRef="#ctx0" brushRef="#br0" timeOffset="119202.78">26656 8903 285 0,'0'0'1'16,"0"0"-1"-16,0 0-2 16,0 0-14-16,80-40-10 15,-59 40-57-15</inkml:trace>
  <inkml:trace contextRef="#ctx0" brushRef="#br0" timeOffset="119671.81">26773 9128 288 0,'0'0'19'16,"0"0"-19"-16,0 0 0 15,0 0 8-15,0 0 8 16,0 0-12-16,48-50 0 16,-43 47-4-16,-2 1 2 15,-3 2 6-15,0 0-3 16,0 0-3-16,0 16 1 0,0 5 10 16,0 4 1-1,-6 4-14-15,1 0 6 0,2 1-5 16,0-2-1-16,3-1 1 15,0-3-1-15,0-7 0 16,0-2 0-16,0-8 0 16,0-4-6-16,-3-3 2 15,-3 0-6-15,-3 0 8 16,-7 0-1-16,-5 0 3 16,0-8 4-16,-1 2-4 15,7 2-1-15,3 2 1 16,8 0 6-16,2-1-2 15,2 3-2-15,0-2-2 16,0 1-6-16,0-4-4 16,14-1 9-16,11-6 0 0,8-5-11 15,5-4-28-15,4-6-55 16,0-8-90-16</inkml:trace>
  <inkml:trace contextRef="#ctx0" brushRef="#br0" timeOffset="119926.98">27085 8405 437 0,'0'0'0'0,"0"0"-30"16,0 0 30-16,0 0 7 16,0 0 2-16,0 0-9 15,0-13-2-15,0 21-34 16,0 6-10-16,-7 0-89 16</inkml:trace>
  <inkml:trace contextRef="#ctx0" brushRef="#br0" timeOffset="121193.48">27697 7991 293 0,'0'0'22'15,"0"0"-22"-15,0 0 0 16,0 0 5-16,0 0 7 16,-96 49-10-16,78-16-2 15,4-2 2-15,6 3 1 16,5-7-1-16,3-1-2 15,0-6-3-15,6-7 3 16,10-5-6-16,7-8 6 0,7 0 7 16,7-3-5-16,5-12 0 15,0-2 3-15,-1-2 2 16,-8 2-7-16,-6 4 8 16,-12 1-7-16,-8 5 1 15,-1 2 12-15,-4 2-6 16,-2 0 6-16,1 2-8 15,-1-1-3-15,0 1-2 16,0 1-1-16,0 0-1 16,0 0-2-16,0 0 3 15,0 0 3-15,0 0-2 16,0 0 1-16,0 0-2 0,0 0 0 16,0 0 2-1,0 0-2-15,0 0-2 0,0 0 0 16,0 0-4-16,0-2 4 15,3-3 2-15,0-1 1 16,2-2 0-16,-1-1-1 16,-1-2 2-16,2-4-2 15,-4-1 2-15,2-3-1 16,-3-1 0-16,0-2 4 16,0-2-2-16,0-1 0 15,-12-2-1-15,-1 0 1 16,-5-1-1-16,-4-1 6 15,-3 0 2-15,0 1-10 0,-2 2 1 16,2 3-1-16,-3 7 0 16,-1 6 0-16,-2 4-5 15,-2 6 0-15,0 0-14 16,4 7-12-16,3 11-11 16,13 3-38-16,6 4-42 15</inkml:trace>
  <inkml:trace contextRef="#ctx0" brushRef="#br0" timeOffset="121621.67">27549 8412 339 0,'0'0'0'0,"0"0"-7"16,0 0 6-16,0 0 1 16,0 0 0-16,0 0 0 15,76-6 8-15,-25 2-6 16,4-3 0-16,4 5 3 15,4-2 3-15,4 0-5 16,5-3 3-16,9 2-6 0,2 0 1 16,-2-2-1-1,-5 1 2-15,-12 0-1 0,-15-2 3 16,-12 2-4-16,-15 1 1 16,-11 2 0-16,-6-1 1 15,-5 3-2-15,0-1-2 16,0 0-27-16,-11 1-7 15,-11 1-17-15,-3 0-27 16,-2 0-74-16</inkml:trace>
  <inkml:trace contextRef="#ctx0" brushRef="#br0" timeOffset="122140.64">28268 7878 332 0,'0'0'0'0,"0"0"0"15,0 0 1-15,0 0 2 16,-86 47 0-16,77-16-3 16,7 2 0-16,2-2 0 15,0-1 0-15,11-2 0 16,8-5 0-16,5-6-1 15,3-4-1-15,-1-9 2 16,2-4 3-16,-2 0 4 16,1-9-5-16,-6-10 2 15,-6-4-1-15,-5-5 1 16,-8-6 7-16,-2-2-2 16,0 2 3-16,-16 2-9 0,-10 9 7 15,-1 7 3-15,-3 5-13 16,-1 4-1-16,2 5 1 15,4 2-14-15,6 0-11 16,10 6-29-16,9 5-48 16,1-3-65-16</inkml:trace>
  <inkml:trace contextRef="#ctx0" brushRef="#br0" timeOffset="122656.66">28601 7899 323 0,'0'0'20'16,"0"0"-15"-16,0 0-5 0,0 0 10 16,0 0 0-16,0 0-9 15,1 53 0-15,-7-26 2 16,3 0-2-16,3-2-1 16,0-3 0-16,0-2-8 15,0-6-6-15,6-6-6 16,6-6-3-16,2-2 3 15,1-4 1-15,4-16 19 16,0-7 2-16,-2-1 1 16,-1 2 0-16,-5 6 7 15,-5 9 7-15,-5 7 5 16,-1 3-11-16,0 1-9 0,0 0 3 16,0 0-7-16,4 8 2 15,1 7 0-15,1 2-2 16,3-2 2-16,1-3 0 15,1-3 0-15,-1-5-2 16,3-4-6-16,0 0 3 16,1-4 4-16,-2-13 1 15,-1-3 0-15,-2-5 4 16,-5-8-1-16,-1 1 1 16,-1-1 5-16,-2 10 11 15,0 7-1-15,0 12 4 16,0 4-7-16,0 0-12 15,0 4-4-15,-3 19-7 0,-5 8 6 16,-2 7-14-16,4-2-13 16,4-3-27-16,2-7-24 15,0-10-46-15</inkml:trace>
  <inkml:trace contextRef="#ctx0" brushRef="#br0" timeOffset="122793.6">28902 7919 264 0,'0'0'0'16,"0"0"-11"-16,0 0 11 15,0 0-1-15,104-52-65 16,-80 49-120-16</inkml:trace>
  <inkml:trace contextRef="#ctx0" brushRef="#br0" timeOffset="123263.32">29067 8040 287 0,'0'0'0'0,"0"0"0"16,0 0 5-16,0 0 27 16,0 0-15-16,0 0-15 15,8-51 1-15,-2 29-3 16,2 0 0-16,-4 2 0 15,0 11 1-15,-2 4 6 16,-2 5-7-16,0 0 0 0,0 4-8 16,0 14 8-1,0 5 12-15,0 4-11 0,0 3 4 16,0 0-3-16,0-2 0 16,0-2 0-16,0-5-2 15,0-4-2-15,0-6 1 16,0-4-2-16,0-4 0 15,0-2 3-15,0-1-1 16,0 1-2-16,0-1 0 16,-7 0 1-16,-4 0 0 15,-3 0 1-15,-2 0 0 16,3 0 1-16,1 0 0 0,6 0 0 16,3 0 1-16,3 0-1 15,0 0 0-15,0 0-5 16,0 0-1-16,6 0-14 15,15 0 4-15,5 0-13 16,6 0-7-16,-4 0-44 16,-7 0-17-16</inkml:trace>
  <inkml:trace contextRef="#ctx0" brushRef="#br0" timeOffset="123855.59">27977 8375 164 0,'0'0'101'0,"0"0"-91"16,0 0 18-16,0 0 7 16,0 0-12-16,0 0-14 15,-1-6-9-15,1 6-4 16,4 0 4-16,17 2 11 16,15 0 8-16,13 0-9 15,18-2 8-15,15 0-12 16,14 0 0-16,13-2-4 15,14-5-2-15,12 2 0 16,11-1 0-16,0 4-1 0,-7 1 6 16,-13-2-5-16,-8 3 0 15,-15-4 0-15,-16 1 0 16,-20 0 0-16,-23 2 4 16,-18-2-8-16,-14 1-8 15,-11 2-8-15,-1 0 1 16,0 0-2-16,-25 0-11 15,-11 0-62-15</inkml:trace>
  <inkml:trace contextRef="#ctx0" brushRef="#br0" timeOffset="125326.76">27995 8997 131 0,'0'0'193'16,"0"0"-192"-16,0 0 6 16,0 0 26-16,0 0 1 0,-94-33-18 15,73 33-11-15,0 17-5 16,-1 8 3-16,0 5-5 15,5-3 2-15,4 0 0 16,7-4-1-16,4-5 0 16,2-2 1-16,0-6-4 15,5-1 2-15,8-4-3 16,5-5 5-16,6 0-2 16,4-6 4-16,4-14-1 15,-1-7 0-15,-3-9 5 16,-4-7-5-16,-7-7 4 15,-6-3 2-15,-6 3-7 16,-5 4 0-16,-3 8-5 0,-18 7 5 16,-4 6 11-16,-5 5-7 15,2 7-4-15,-1 7-2 16,8 4-7-16,5 2-21 16,8 7-14-16,5 14-49 15,3 2-23-15</inkml:trace>
  <inkml:trace contextRef="#ctx0" brushRef="#br0" timeOffset="125731.9">28278 8944 279 0,'0'0'13'0,"0"0"-13"0,0 0 0 16,0 0 8-16,0 0 19 15,0 0-13-15,-37 96-10 16,28-68-2-16,0-4-2 16,3-3 1-16,1-2-1 15,0-3 0-15,2-7 0 16,3-2 1-16,-2-6-2 16,2-1 1-16,0 0 0 15,0-8 0-15,0-15-8 16,0-9 8-16,10-2 8 15,4 2-2-15,3 4-4 16,-2 10 3-16,-2 6 6 0,0 7-9 16,-2 4 7-16,4 1-6 15,0 0-3-15,2 6 0 16,0 13 2-16,-1 5 1 16,-2 3 0-16,-6 1-1 15,-4-3-2-15,-4 2-9 16,0-4-2-16,0-5-34 15,-4-6-61-15</inkml:trace>
  <inkml:trace contextRef="#ctx0" brushRef="#br0" timeOffset="126285.9">28472 9085 21 0,'0'0'262'0,"0"0"-262"15,0 0 0-15,0 0 16 16,0 0 5-16,0 0-4 16,88 0-7-16,-72-3 2 15,0 0-5-15,-4-1-1 16,-1-3 1-16,-1-3-2 16,-4-5-4-16,-3 3 3 15,-3-4-4-15,0 5-3 16,0 0 3-16,0 4 5 0,-5 2 4 15,-1 2-3 1,-2 3-5-16,-3 0 0 0,-4 9-1 16,-5 12-2-16,5 5 1 15,2 2-3-15,7-1 4 16,6-1 0-16,0-3-1 16,3-4 1-16,15-2-3 15,2-6 2-15,6-7-1 16,4-4 1-16,1 0 1 15,5-15 1-15,0-4-1 16,-5-7 0-16,-3-6 3 16,-9-6-1-16,-3-6-4 15,-9 1 0-15,-4 4 2 16,-3 12 1-16,0 7 7 0,0 12 13 16,0 4 9-1,0 4-15-15,0 0-14 0,-4 7-1 16,-7 18-6-16,-2 11 6 15,-1 3-1-15,3 2-2 16,2-4-5-16,1-2-15 16,5-5-2-16,0-6-12 15,3-8-29-15,0-9-58 16</inkml:trace>
  <inkml:trace contextRef="#ctx0" brushRef="#br0" timeOffset="126445.18">28796 9053 305 0,'0'0'0'0,"0"0"0"0,0 0 4 15,0 0-4-15,82-43 0 16,-45 37-16-16,2 0-29 16,2 1-64-16,-6-1 20 15</inkml:trace>
  <inkml:trace contextRef="#ctx0" brushRef="#br0" timeOffset="126751.79">29024 9015 47 0,'0'0'250'16,"0"0"-250"-16,0 0 0 0,0 0 0 15,0 0 5-15,-52 84 0 16,54-72-5-16,11 0-10 15,2-6 10-15,3-3 0 16,0-3 5-16,-2 0-4 16,-1 0 4-16,-5-6-5 15,-2-9 6-15,-3-3 0 16,-4-5 3-16,-1-2-8 16,0-5 0-16,-3 1-2 15,-8 4 3-15,-1 3 0 16,-1 8 1-16,3 7-6 15,-2 3 1-15,0 4-27 16,1 0-16-16,1 0-46 0</inkml:trace>
  <inkml:trace contextRef="#ctx0" brushRef="#br0" timeOffset="127313.78">29279 9065 36 0,'0'0'273'15,"0"0"-258"-15,0 0-15 16,0 0 12-16,0-78 8 0,0 72-7 16,2 3-8-1,-2 3-3-15,0 0 0 0,0 0 2 16,0 0-4-16,1 0-6 15,1 11 6-15,-2 10 14 16,1 5-2-16,-1-2-4 16,0 5-5-16,0-4 5 15,0-2-4-15,0-3-2 16,0-3-1-16,0-3-1 16,0-3 1-16,0-2-1 15,0-2-3-15,2-4-7 16,-1-1-10-16,1-2-1 15,-2 1 7-15,0-1-8 16,0 2 6-16,0 0 3 16,0 1 3-16,0 1 10 0,-6 1 7 15,-1-1 0-15,1 2 6 16,-4-4-1-16,3 1 1 16,0-3 0-16,4 0-8 15,3 0 12-15,0 0-12 16,0 0 4-16,0 0-4 15,0 0 5-15,0 0-6 16,0 0-4-16,0 0 0 16,0 0 7-16,14 0-6 15,7 0 1-15,6 0-2 16,5 0-10-16,3 0-11 16,-5 0-26-16,-7 0-86 0</inkml:trace>
  <inkml:trace contextRef="#ctx0" brushRef="#br0" timeOffset="129295.65">29117 7858 250 0,'0'0'0'15,"0"0"0"-15,0 0 0 16,0 0 18-16,0 0 9 0,0 0-25 16,0 0 0-1,0 39-1-15,-6-19 8 0,-2-1-8 16,4 1 8-16,-2-4-3 16,5 1-6-16,1 2 0 15,0-2 7-15,0 0-5 16,0-3 0-16,0-5-2 15,3 0 0-15,5-2-3 16,0-7 3-16,1 0 0 16,4 0 8-16,-1 0-1 15,1-13 0-15,-4-2 1 16,-3-2-3-16,1-4 3 0,-6-2 1 16,1 0 0-16,-2 1-5 15,0 3 10-15,0 7-4 16,-6 1-6-16,-4 3 4 15,-1 1-1-15,-1 2-7 16,-5 1-5-16,-1 1-1 16,-2 3-10-16,3 0-12 15,4 0-16-15,7 0-28 16,6 4-41-16</inkml:trace>
  <inkml:trace contextRef="#ctx0" brushRef="#br0" timeOffset="129834.67">29345 7943 217 0,'0'0'37'0,"0"0"-32"16,0 0-5-16,0 0 16 16,0 0 14-16,0 0-23 15,0 2-3-15,0-2-3 16,0 0 1-16,0 0-1 15,0 0-1-15,0 0 2 16,0 0 6-16,0 0-4 16,0 0 1-16,0 0 1 15,0 0-3-15,0 2-3 16,0 4 2-16,0 3-1 16,0 8 5-16,0 7 11 0,0 2-13 15,0 1 4-15,0-1 2 16,0 2-8-16,-2-2 2 15,1-2-3-15,-1-2-1 16,2 0 5-16,0-3-5 16,0-4-2-16,0-1 2 15,-2-6 3-15,0-2-3 16,2-2 0-16,-1-4 0 16,-2 0 3-16,-3 0-2 15,-3 0 7-15,-6 0-5 16,1 0-3-16,1 0-1 0,2 0 1 15,2 0 0-15,5 0-1 16,2 0 1-16,2 0-1 16,0 0-3-16,0 0-4 15,0 0-2-15,15 0 1 16,11 0 9-16,8 0 4 16,12 0-4-16,5 0-8 15,1 0-19-15,-7 0-56 16</inkml:trace>
  <inkml:trace contextRef="#ctx0" brushRef="#br0" timeOffset="131130.23">30088 8361 275 0,'0'0'50'15,"0"0"-50"-15,0 0-12 0,0 0 12 16,0 0 17-16,0 0-11 16,0 0-6-16,9 17 1 15,-6-14 4-15,-2-3 10 16,1 0 2-16,-2 0 4 16,0 0 0-16,0 0 5 15,0-3-12-15,0-2-9 16,0 1-4-16,0 3-1 15,-3 1-30-15,-17 0-10 16,-11 4-21-16,-17 10-128 16</inkml:trace>
  <inkml:trace contextRef="#ctx0" brushRef="#br0" timeOffset="152933.97">30589 7829 263 0,'0'0'4'16,"0"0"-3"-16,0 0-1 15,0 0 20-15,0 0 1 16,0 77-10-16,-2-48-6 16,2-3-1-16,0 2-2 15,0-5 5-15,0 0-5 16,12-2-2-16,6-4 0 15,2-5 2-15,4-2-2 16,5-10 1-16,4 0 3 16,5-5-4-16,0-17 2 15,-2-6 5-15,-3-6 5 0,-6-11 3 16,-6-5-8 0,-5-5-5-16,-10-2 3 0,-6 3-4 15,0 8 9-15,-12 4 7 16,-12 8-6-16,-4 0-4 15,-5 3-4-15,-1 1-2 16,-1 6 1-16,1 1-4 16,4 3-2-16,9 8-19 15,8 8-13-15,4 4-12 16,3 16-12-16,2 15-41 16,-1 6 1-16</inkml:trace>
  <inkml:trace contextRef="#ctx0" brushRef="#br0" timeOffset="153811.47">31178 7761 335 0,'0'0'9'16,"0"0"-9"-16,0 0 0 15,0 0 1-15,0 0 1 16,0 0-1-16,0 63 11 16,0-30-9-16,0 0 0 0,0 0-3 15,0-2 1-15,-4-4-1 16,-1-5 5-16,2-7-3 15,0-8-2-15,2-4 0 16,-2-3 1-16,3 0 0 16,0 0 1-16,0-8-2 15,4-14-2-15,10-12-7 16,3-5 9-16,6-1 2 16,1 4 1-16,0 7-3 15,-2 8-2-15,-4 12 2 16,-3 4 0-16,-5 5 2 15,1 0-2-15,1 3-2 0,-2 13 2 16,3 7 4-16,-2 0-4 16,-3 5 2-16,-2-4 1 15,-5-1-3-15,-1-5-7 16,0-4-13-16,0-7-36 16,0-6-67-16</inkml:trace>
  <inkml:trace contextRef="#ctx0" brushRef="#br0" timeOffset="154321.6">31453 7923 227 0,'0'0'41'0,"0"0"-41"16,0 0 0-16,0 0 11 15,0 0 17-15,82-24-16 16,-57 17-9-16,-1 0 1 15,-5 1 2-15,-10 2 1 16,-3 3-2-16,-6-3-1 16,0 2 4-16,0-1 1 15,-9-2-4-15,-6 2-5 16,-4 3 0-16,-3 0 0 16,-1 0 4-16,-1 13-4 15,4 7 3-15,3 4-2 16,4-1-1-16,7 1-1 0,4-3 0 15,2 0 1-15,2-6 0 16,14-4-2-16,5-4-2 16,4-6 0-16,7-1 4 15,4 0-3-15,-1-5 3 16,1-12 2-16,-6-4-2 16,-8-9-8-16,-5-2 7 15,-7-3-3-15,-5 2 7 16,-4 9-3-16,-1 8 9 15,0 11 16-15,0 3-10 16,0 2 1-16,0 0-14 16,-7 12-4-16,-5 12-1 15,-5 9 2-15,4 3-1 16,5-2-23-16,1-1-2 16,6-7-32-16,1-4-26 0,0-10-86 15</inkml:trace>
  <inkml:trace contextRef="#ctx0" brushRef="#br0" timeOffset="154486.56">31790 7915 304 0,'0'0'0'0,"0"0"-40"15,0 0 20-15,0 0 19 16,104-52 2-16,-71 50-2 15,1 2-33-15,-6 0-55 0</inkml:trace>
  <inkml:trace contextRef="#ctx0" brushRef="#br0" timeOffset="154726.54">31922 7915 119 0,'0'0'31'0,"0"0"-30"16,0 0 8-16,0 0 0 15,0 0 1-15,0 0-1 16,-56 59-4-16,63-59-3 15,12 0 23-15,4-2 0 16,2-12-14-16,-2-2 1 16,-1-7 15-16,-8-1-10 15,-4-1-4-15,-6 1-1 16,-4 5-5-16,0 5 6 0,-5 3-6 16,-9 4-7-1,-1 0-5-15,2 4-16 0,1 3-22 16,5 0-25-16,3 0-49 15</inkml:trace>
  <inkml:trace contextRef="#ctx0" brushRef="#br0" timeOffset="155124.22">32145 7858 320 0,'0'0'12'0,"0"0"-2"15,0 0-4-15,0 0 18 0,0 0 4 16,0 0-22-16,4-42-6 16,-4 43-6-16,0 21 4 15,0 9 2-15,-1 6 0 16,-7 5 0-16,-2 0 0 16,2-2 1-16,2-4 0 15,2-3-1-15,1-9 4 16,0-5-3-16,1-6-1 15,2-6 0-15,-1-5-3 16,1-2 2-16,-3 0 1 16,-3 0 1-16,-3 0 1 15,-3 0-4-15,0-9-8 0,5 2 10 16,-1 2-8 0,7 2-2-16,-1 3 1 0,2 0 1 15,0 0-6-15,0 0-6 16,0 0-8-16,14 0-6 15,8 0 11-15,5 0-33 16,0 2-14-16</inkml:trace>
  <inkml:trace contextRef="#ctx0" brushRef="#br0" timeOffset="155589.01">30479 8390 177 0,'0'0'60'0,"0"0"-55"16,0 0-5-16,0 0 25 16,0 0 25-16,0 0-30 15,-8 0-9-15,36 0 0 16,17-2-1-16,21-3 3 0,17 3-7 16,15 2-6-16,9 0 0 15,15 0 0-15,11 5 3 16,8 11-3-16,10 1 0 15,-6 3 3-15,-12-1-3 16,-13 0 0-16,-12-4-2 16,-23-6 4-16,-18-3-2 15,-24-6 0-15,-19 0-1 16,-13 0-3-16,-10-3 3 16,-1-7 0-16,-8-5-17 15,-24 1-12-15,-22-3-29 16,-16 0-60-16</inkml:trace>
  <inkml:trace contextRef="#ctx0" brushRef="#br0" timeOffset="165946.53">30875 8792 352 0,'0'0'0'0,"0"0"-21"16,0 0 21-16,0 0 4 16,0 0 8-16,0 0-10 15,-81 60 1-15,70-37 1 0,5 3-4 16,3-4 0-1,3-1 1-15,0-1-1 0,0-3 0 16,12-4 0-16,4-3-2 16,2-6 2-16,6-4-1 15,3 0 1-15,1 0 2 16,-1-11 1-16,-2-5 0 16,-8-1-3-16,-4-8 3 15,-7 0 5-15,-6-5-7 16,0-1 5-16,-1 2-3 15,-16-1 1-15,-2 4-4 16,-4 6 1-16,1-2-1 0,-2 7 0 16,6 2 0-1,2 5-8-15,6 4-10 0,6 3-5 16,4 1-9-16,0 0-37 16,2 5-28-16,15 6 51 15</inkml:trace>
  <inkml:trace contextRef="#ctx0" brushRef="#br0" timeOffset="166494.32">31077 8757 137 0,'0'0'18'15,"0"0"-18"-15,0 0 10 16,0 0 12-16,0 0-2 16,0 0-3-16,16 91 3 15,-16-62-10-15,0 0-5 16,-1-3-3-16,1 1 1 0,0-5-1 15,0-1-2 1,0-6 1-16,1-7-1 0,11-4 1 16,0-4-1-16,6 0-6 15,0-10 6-15,4-7 2 16,-1-9 1-16,-4 2-3 16,-4 3 1-16,-6 3 3 15,1 6 13-15,-5 5 1 16,-2 3-2-16,-1 3-1 15,0 1-14-15,2 0-1 16,4 0-6-16,-2 4 2 16,5 9 4-16,2 4 1 0,2 0-1 15,1-3-3-15,-1-4-4 16,0-2 7-16,2-6 1 16,2-2-1-16,0 0 0 15,2-5 0-15,-2-12 4 16,-3-4-3-16,-1-4 1 15,-5-7 2-15,-4 0 0 16,-1 1 3-16,-3 8-6 16,0 9 19-16,0 8 8 15,0 3-12-15,0 3 6 16,0 0-20-16,0 0-2 16,0 0-4-16,0 20-5 15,-12 4 9-15,-4 7-3 16,4 1-18-16,1-3 2 0,3 0-12 15,3-7-34-15,4-7-36 16</inkml:trace>
  <inkml:trace contextRef="#ctx0" brushRef="#br0" timeOffset="166689.94">31411 8895 44 0,'0'0'248'0,"0"0"-248"16,0 0 0-16,0 0 18 16,85-59-3-16,-60 51-11 15,5 4-4-15,-4 1 0 0,-7 3-6 16,-7 0-21-16,-9 0-37 16,-3 4-40-16</inkml:trace>
  <inkml:trace contextRef="#ctx0" brushRef="#br0" timeOffset="167717.24">31861 8712 226 0,'0'0'74'15,"0"0"-73"-15,0 0-1 0,0 0 21 16,0 0-7-16,0 0-14 16,0-5-1-16,0 25 1 15,0 11 2-15,0 3 3 16,0 2-1-16,-7 0-2 15,-1-2-2-15,2-1 0 16,-1-3 4-16,0-5-2 16,2-7 0-16,4-3 0 15,-1-9-1-15,2-3 0 16,0-3-1-16,0 0 1 16,0 0 3-16,0-9 7 15,5-13-8-15,11-8-1 16,2-1 5-16,1 1-6 0,-3 7 0 15,-2 7 0-15,-5 9 6 16,0 4-5-16,0 3-4 16,-2 0 2-16,7 0-6 15,-1 12 6-15,2 9-2 16,-4 2 3-16,-4 1-2 16,-5 5-11-16,-2-2-12 15,-2-1-28-15,-12-6-54 16,0-10-78-16</inkml:trace>
  <inkml:trace contextRef="#ctx0" brushRef="#br0" timeOffset="168045.63">32093 9053 290 0,'0'0'36'0,"0"0"-31"15,0 0-5-15,0 0 18 16,0 0-4-16,0 0-12 15,47 12 7-15,-44 5-4 16,-3 3-1-16,0 4 6 16,-7-1-3-16,-13-1-3 15,0-2 3-15,0-1-2 16,1-5-2-16,8-3 4 16,7-5-5-16,1-3-2 15,3-3 0-15,0 0 0 0,0 0 0 16,9 0-1-1,9 0 1-15,9 0 5 0,2 0-5 16,3 0 2-16,-4 0-2 16,-6 0-20-16,-8 0-12 15,-5 0-17-15,-9 5-48 16,0 3-73-16</inkml:trace>
  <inkml:trace contextRef="#ctx0" brushRef="#br0" timeOffset="170516.76">32291 8453 240 0,'0'0'7'0,"0"0"-6"15,0 0 12-15,0 0 26 0,0 0-10 16,0 0-13-16,0 0-10 15,0 3 2-15,1-3-2 16,-1 0-4-16,2 0 0 16,-2 0 1-16,0 0 1 15,0 0-1-15,0 0 0 16,1 0 1-16,1 0-2 16,-1 0 3-16,-1 0 3 15,2-5-5-15,-2-1 2 16,0 5 0-16,0-1 4 15,0 2-9-15,0 0 1 16,0 0-1-16,0 0 0 0,0 0-1 16,0 0-1-1,0 0 2-15,0 2-6 0,0 3 6 16,0 3 0-16,0-4 0 16,0-3 1-16,0-1-2 15,0 2 2-15,0-2-2 16,0 0 1-16,0 0-1 15,0 0-7-15,0-6-4 16,0-8-36-16,0 2-65 16,-5 5-58-16</inkml:trace>
  <inkml:trace contextRef="#ctx0" brushRef="#br0" timeOffset="177262.46">32592 8022 63 0,'0'0'0'16,"0"0"1"-16,0 0 12 15,0 0 4-15,0 0-11 16,0 0-5-16,0 0-2 15,0 0 1-15,0 0 0 16,0 0-7-16,0 0-6 16,0 0-17-16</inkml:trace>
  <inkml:trace contextRef="#ctx0" brushRef="#br0" timeOffset="178133.03">32537 7995 79 0,'0'0'50'16,"0"0"-47"-16,0 0-3 15,0 0 5-15,0 0 7 16,0 0-6-16,0-4-6 15,0 4 0-15,0 0 0 16,0 0 0-16,0 0 3 16,0 0-3-16,0 0 3 15,0 0-1-15,0 0 3 16,0 0 3-16,0 0-3 16,0 0 1-16,0 0-6 0,0 0 1 15,0 0-3-15,0 0 2 16,0 0-7-16,0 0-4 15,-5 0-11-15,2 0-1 16,-2 0-3-16,3 0-14 16</inkml:trace>
  <inkml:trace contextRef="#ctx0" brushRef="#br0" timeOffset="178955.76">32606 8047 185 0,'0'0'15'16,"0"0"-15"-16,0 0 35 15,0 0 3-15,0 0-15 0,0 0-14 16,0-5-6 0,0 5-3-16,0 0 3 0,0 0-3 15,0 0-1-15,0 0 0 16,-9 4 1-16,-6 11 1 16,-2-1 1-16,1 6 1 15,4-1-3-15,0-1 0 16,3 1-3-16,3-2 6 15,2 3-3-15,4-1 0 16,0-2-2-16,0-1 2 16,0-6 1-16,9 0-1 15,4-5-1-15,2-1 0 16,4-3 1-16,-1-1 0 16,3 0-1-16,-2 0 3 0,-2-10-2 15,-1-5 2-15,-2-6 3 16,-7-6-2-16,-1 1-1 15,-5-1-1-15,-1 5 0 16,0 0 3-16,-10 3-4 16,-6-1 3-16,-5 1-5 15,0 3 2-15,2 1 0 16,-2 4 0-16,2 3-11 16,2 2-3-16,4 6-26 15,2 0-10-15,7 0-54 16</inkml:trace>
  <inkml:trace contextRef="#ctx0" brushRef="#br0" timeOffset="179057.59">32606 8047 117 0</inkml:trace>
  <inkml:trace contextRef="#ctx0" brushRef="#br0" timeOffset="179992.14">32606 8047 117 0,'104'-27'134'0,"-104"27"-134"0,0 0-8 16,0 6 4-16,0 4 4 15,0 5 8-15,0 5 3 16,0-1-5-16,0 2-3 16,0-3-1-16,0-1-1 15,0-2-1-15,0-3 2 16,0-6-2-16,3 1 0 0,1-6 0 16,4-1 0-16,1 0 0 15,4-9 3-15,2-8-2 16,2-1 2-16,-5-1-2 15,-1 6-1-15,-3 3 3 16,-4 4 0-16,-1 1-2 16,-1 5 1-16,-2 0-2 15,0 0 0-15,3 0-4 16,2 0-2-16,0 12 5 16,0 3 1-16,1 0 0 15,-2-3 1-15,4 1 0 16,2-2 0-16,1-2-1 15,1-4 0-15,1 0 0 16,-3-5 2-16,4 0 0 0,-4 0-2 16,1-1 2-16,-1-11 0 15,-2-2-1-15,-2-3 4 16,-3-2-3-16,-2-5-2 16,-1-1-2-16,0 3 2 15,0 1 3-15,0 4-1 16,0 8 8-16,0 1-1 15,0 5-3-15,2 0 7 16,-2 3-11-16,0 0 4 16,0 0-6-16,0 0 4 15,0 0-1-15,0 0-1 0,0 0-2 16,0 0-1-16,0 0-3 16,0 0 4-16,0 0-2 15,0 0 2-15,0 0-1 16,0 0 1-16,0 0-1 15,0 0 1-15,0 0 1 16,0 0 0-16,0 0 1 16,0 0-2-16,0 0 1 15,0 0-4-15,0 0 6 16,0 0-4-16,0 0 2 16,0 0-2-16,0 0 5 15,0 0-8-15,0 0 6 16,0 0-2-16,0 0 0 0,0 0 0 15,0 0 0 1,0 0 0-16,0 0 2 0,0 0-2 16,0 0 0-16,0 0 0 15,0 0-1-15,0 0 3 16,0 0-5-16,0 0 3 16,0 0-4-16,0 0 1 15,0 0 3-15,0 0 0 16,0 6-4-16,0 2 4 15,0 6 1-15,0-3-1 16,0 3 0-16,0-1 0 16,0 2 1-16,-2 0 1 0,-1 1-1 15,2 0-2 1,1 2 2-16,0 0-2 0,0 2 2 16,0 0-1-16,0-3 0 15,0-2-3-15,0-3-1 16,0-3-20-16,0-1-10 15,0-2-18-15,0-6-41 16</inkml:trace>
  <inkml:trace contextRef="#ctx0" brushRef="#br0" timeOffset="180187.6">33020 8054 327 0,'0'0'0'0,"0"0"-5"16,0 0-2-16,0 0 7 15,0 0 5-15,0 0-5 16,75-39-25-16,-54 30-56 16,-1-2-57-16</inkml:trace>
  <inkml:trace contextRef="#ctx0" brushRef="#br0" timeOffset="180553.78">33271 7907 302 0,'0'0'0'0,"0"0"-34"16,0 0 34-16,0 0 12 15,-33 108-4-15,18-66-3 16,0 1-1-16,3-2 0 16,-3 0-6-16,6-4 4 15,-1-4-1-15,6-11-1 16,-1-10 1-16,2-5-1 16,3-7 0-16,0 0 0 15,0 0 0-15,0-11 15 16,3-9-11-16,12-4-3 15,4 0 0-15,4 4 11 16,-3 5-5-16,0 10-7 16,-2 4-4-16,-5 1 4 0,-1 1-10 15,-3 18 3-15,-6 3-17 16,-3 3-15-16,-1-2-52 16</inkml:trace>
  <inkml:trace contextRef="#ctx0" brushRef="#br0" timeOffset="180841.69">33362 8293 283 0,'0'0'4'0,"0"0"-3"16,0 0-1-16,0 0 2 15,0 0-1-15,0 0 5 16,1 45 0-16,-7-22-1 15,-10-1 2-15,-1 1 1 16,3-5 0-16,3-1-8 16,7-5 1-16,2 0-1 15,2-5 0-15,0-1 0 16,11-3 4-16,16-3-4 16,5 0 0-16,7 0-2 15,0 0-20-15,-9 0-26 16,-12 0-77-16</inkml:trace>
  <inkml:trace contextRef="#ctx0" brushRef="#br0" timeOffset="181244.1">32322 8613 236 0,'0'0'0'0,"0"0"0"0,0 0 17 15,0 0 22-15,0 0-26 16,0 0-13-16,12 0 5 15,21 0-3-15,16 0 6 16,11 0-3-16,7 0 0 16,5 2-1-16,2 6-3 15,-1 1 2-15,-3 2-1 16,-7 0 5-16,-12 0-7 16,-10 0 1-16,-11-2 0 15,-13-1-1-15,-10-2-11 16,-7-2-19-16,0 4-16 0,-16-1 18 15,-16-1-36 1,-11 0-106-16</inkml:trace>
  <inkml:trace contextRef="#ctx0" brushRef="#br0" timeOffset="182256.49">32522 9024 231 0,'0'0'12'16,"0"0"-1"-16,0 0 25 15,0 0 1-15,0 0-12 16,0 0-17-16,-1-10-8 0,1 10 0 15,0 7 0 1,1 11-3-16,5 6 6 0,-3 5-2 16,-2 2 5-16,-1-2-5 15,0 1-1-15,0-6 0 16,0-6 0-16,0-4 4 16,0-8-4-16,0-3-3 15,0-1 2-15,0-2-3 16,0 0 4-16,2-5-1 15,5-11-1-15,7-9 2 16,5-6 0-16,5 3 2 16,1 2-2-16,2 7 0 15,-3 5 0-15,2 8 0 16,-4 6 0-16,-3 0 0 0,-2 0 1 16,-1 14-1-1,-4 4 0-15,-4 2 0 0,-4 1 1 16,-1-1-1-16,-3-3-12 15,0-3-12-15,0-2-25 16,0-6-31-16,0-4-15 16</inkml:trace>
  <inkml:trace contextRef="#ctx0" brushRef="#br0" timeOffset="182759.81">32827 9221 105 0,'0'0'162'15,"0"0"-151"-15,0 0-6 16,0 0 19-16,0 0 1 15,0 0-11-15,4-3-10 0,5 3-4 16,6-3 4-16,6-1-2 16,1-1 1-16,-2-2-1 15,-3-3-2-15,-5 2-5 16,-3-2-3-16,-4 3 4 16,-4 0-2-16,-1 4 4 15,0 1 2-15,0 1 2 16,-9 1-1-16,-3 0 2 15,0 0-3-15,-2 9 1 16,0 5-5-16,2 3 8 16,6 2-2-16,5 3-1 15,1-3 0-15,0-1-1 0,11-1 0 16,6-6-1 0,5-1 0-16,2-7 1 0,-1-3 0 15,2 0 0-15,-1-8-2 16,-4-9 1-16,-6-7 0 15,-5 0-3-15,-5-7 3 16,-4-4 1-16,0 2 2 16,0 5 4-16,0 8 6 15,0 10 8-15,0 8 6 16,0 0-16-16,0 2-3 16,0 0-7-16,0 9-7 15,-1 12 7-15,-5 5-1 16,3 4-2-16,2-1 2 0,-2 0-23 15,1-5 7 1,2 1-14-16,-1-8-51 0,1-10-64 16</inkml:trace>
  <inkml:trace contextRef="#ctx0" brushRef="#br0" timeOffset="182917.67">33096 9157 165 0,'0'0'180'0,"0"0"-175"16,0 0-5-16,0 0 6 16,0 0-5-16,100-58-1 15,-63 53-9-15,-2 0-42 16,-5-4-93-16</inkml:trace>
  <inkml:trace contextRef="#ctx0" brushRef="#br0" timeOffset="183283.57">33353 9019 301 0,'0'0'0'0,"0"0"-31"16,0 0 31-16,-5 75 21 15,-5-35 6-15,3 2-14 16,-3 0-8-16,-3-2-3 15,4-4 0-15,2-4 1 0,-2-7-2 16,6-7-2-16,0-7 3 16,1-8-2-16,2-3 2 15,0 0 1-15,0-14 2 16,20-11 1-16,5-6-4 16,5 3 7-16,-3 4-5 15,-9 10 6-15,-8 7-1 16,-3 4-1-16,-4 3-7 15,2 0-1-15,0 1-2 16,1 13 0-16,1 5 2 16,-4 4-17-16,-3 2-19 15,0-3-36-15,0-3-80 0</inkml:trace>
  <inkml:trace contextRef="#ctx0" brushRef="#br0" timeOffset="183592.62">33547 9334 353 0,'0'0'17'16,"0"0"-15"-16,0 0 16 15,0 0 2-15,0 0-19 16,0 0 0-16,0 0 0 16,28 34 0-16,-28-8-1 15,0 3-4-15,-18 4 4 16,-3-3 2-16,-3-4-2 15,4-3 1-15,6-5 2 16,7-6-3-16,5-1-2 0,2-6 0 16,2-3 1-16,22-2 1 15,13 0 2-15,8 0 4 16,4-9-2-16,-6 0-4 16,-7 5-2-16,-11 4-7 15,-10 0-19-15,-13 0-28 16,-2 0-73-16</inkml:trace>
  <inkml:trace contextRef="#ctx0" brushRef="#br0" timeOffset="184701.34">28628 10790 352 0,'0'0'9'0,"0"0"-9"16,0 0 4-16,0 0 9 0,0 0-1 16,0 0-12-16,7 4-3 15,-2 19 3-15,0 3 9 16,-2 2-6-16,-3-5-2 15,0 1 0-15,0-7 0 16,0-5-1-16,0-4 1 16,0-6 2-16,0-1-3 15,0-1 4-15,0 0-4 16,0-1 4-16,6-20-2 16,14-10-1-16,5-7 1 15,7 0-2-15,0 5 0 16,-6 12 0-16,-5 10 2 15,-7 8-2-15,-3 3 0 16,1 0 0-16,3 6 0 16,1 15 0-16,4 4 0 0,-7 4 2 15,0-2 0-15,-7 1-2 16,-6-5-10-16,0-3-9 16,0-3-20-16,0-7-33 15,0-9-56-15</inkml:trace>
  <inkml:trace contextRef="#ctx0" brushRef="#br0" timeOffset="185271.52">29089 10853 309 0,'0'0'3'0,"0"0"5"15,0 0-8-15,0 0 14 16,0 0-1-16,92-3-4 15,-65-3-8-15,-5-2 0 16,-1 2 0-16,-9-2 0 16,-4 2 0-16,-8 0-1 15,0 1-7-15,0 0 0 16,-8 1 7-16,-6 2 1 16,-3 2 1-16,-4 0 3 15,0 0-3-15,0 16-2 16,-1 0 2-16,7 5-2 0,1 1 0 15,8 0-1 1,6-2 1-16,0-1-1 0,0-3 1 16,15-2 0-1,3-6 0-15,9-4 2 0,6-4-2 16,4 0 2-16,5-11-2 16,1-7 3-16,3-5 0 15,-4-4-2-15,-3-5 0 16,-8-7 0-16,-10-7 2 15,-10-2-2-15,-6 2 5 16,-5 9 6-16,0 11 5 16,0 11 11-16,0 7 5 15,-2 5-6-15,0 2-8 16,2 1-13-16,-1 0-6 0,-4 8-8 16,-2 16 2-1,-6 12 6-15,0 5-1 0,0 4 0 16,-2-3-3-16,3-3-6 15,0-5-14-15,5-6-5 16,1-6-12-16,6-7-4 16,0-10-36-16,0-5-87 15</inkml:trace>
  <inkml:trace contextRef="#ctx0" brushRef="#br0" timeOffset="185438.22">29492 10761 344 0,'0'0'18'0,"0"0"-16"16,0 0-4-16,0 0 2 15,99-71 0-15,-60 62-5 16,3 0-15-16,2 2-49 16,0 2-34-16</inkml:trace>
  <inkml:trace contextRef="#ctx0" brushRef="#br0" timeOffset="186427.6">29858 10585 208 0,'0'0'18'0,"0"0"1"15,0 0 19-15,0 0 12 16,0 0-22-16,0 0-24 16,0 0-4-16,4 7-6 15,-4 27 6-15,0 11 3 16,-3 2 1-16,-8-1-3 15,-1 0 0-15,-1-7 1 16,2-5-2-16,3-7 6 16,5-9-6-16,2-6 0 15,1-8 0-15,0-2 1 16,0-2-4-16,0 0 6 16,6-7-3-16,18-12 3 0,5-2-2 15,1 2 0-15,-4 7 2 16,-5 4 3-16,-2 6-3 15,-4 2-3-15,3 0 0 16,0 15-2-16,-3 6 2 16,-3 4 0-16,-4 2-6 15,-8-1-17-15,0 1-27 16,0-4-56-16,-5-6-101 16</inkml:trace>
  <inkml:trace contextRef="#ctx0" brushRef="#br0" timeOffset="186707.57">30173 11009 296 0,'0'0'31'0,"0"0"-31"16,0 0 11-16,0 0 5 16,0 0-9-16,0 0-5 15,42-1-3-15,-42 18 2 16,0 2 2-16,-8 1 1 15,-4-1 1-15,0-4-1 16,5-3-3-16,5-3-1 16,1-5 0-16,1 0 0 0,0-2 2 15,4-2-2 1,16 0 0-16,8 0 0 0,6-7-12 16,2-8-15-1,2-2-32-15,-6-5-104 0</inkml:trace>
  <inkml:trace contextRef="#ctx0" brushRef="#br0" timeOffset="187603.7">28387 11593 215 0,'0'0'71'0,"0"0"-65"16,0 0 6-16,0 0 34 15,0 0-10-15,0 0-16 16,0-8-9-16,2 8 0 15,3 0-2-15,5 0-7 16,8-1 0-16,16-4 0 16,17-1-2-16,13 1 0 15,15-3 0-15,12 3 2 16,12 0-1-16,15 1 1 0,7 1-2 16,9 0 0-1,3 3 0-15,2 0 0 0,-6 0 2 16,-3-1-2-16,-12-2-3 15,-14 0 0-15,-13 0 3 16,-23-4 1-16,-14 4-1 16,-17-3 3-16,-10-1-2 15,-9 0 0-15,-4 1 1 16,-5 2-2-16,-5 1 0 16,-2 2 0-16,-2 1 0 15,0 0-13-15,0 0-20 16,-11 8-21-16,-19 9-5 15,-13 3-57-15</inkml:trace>
  <inkml:trace contextRef="#ctx0" brushRef="#br0" timeOffset="189057.67">29244 11957 293 0,'0'0'40'15,"0"0"-34"-15,0 0-6 16,0 0 20-16,0 0-3 16,0 0-9-16,-77 30-6 15,55-7-1-15,7-2 0 16,2-1-1-16,7-3 0 0,3-5 0 15,3-4 0-15,0-2 0 16,0-3 0-16,0-2-2 16,13-1 2-16,10 0 2 15,5 0 1-15,5-6-3 16,-2-8-1-16,-3-2-2 16,-2 2-2-16,-10 5 5 15,-4 1-1-15,-7 6 0 16,-5 2 0-16,0 0 0 15,0 0-1-15,0 0-4 16,0 19-1-16,0 6 7 16,0 4 5-16,0 1-5 15,0-4 0-15,0-7 1 16,4-2-1-16,4-7 1 0,2-4-1 16,-1-6 3-1,5 0-3-15,6-1 3 0,3-17 1 16,-1-3 10-16,-1-6-8 15,-2-4 2-15,-5-1-8 16,-1 0 0-16,-5 3 0 16,-4 8 2-16,-1 6-2 15,-1 7-6-15,-2 5-19 16,3 3-13-16,2 0-74 16,4 0-91-16</inkml:trace>
  <inkml:trace contextRef="#ctx0" brushRef="#br0" timeOffset="189336.34">29649 12175 92 0,'0'0'156'0,"0"0"-154"16,0 0-1-16,0 0 4 16,0 0 4-16,0 0 1 15,17 34 0-15,-1-34-5 16,4 0-2-16,2 0 0 15,2-11 1-15,-5 3-1 16,-8 3 9-16,-5 2 15 16,-6 3 1-16,0 0-8 15,0 8-19-15,0 20-1 16,0 12 21-16,0 7-14 16,-3 4-3-16,-11 4-4 0,-2-2-4 15,2-5-37-15,1-9-68 16</inkml:trace>
  <inkml:trace contextRef="#ctx0" brushRef="#br0" timeOffset="191116.52">32419 8011 251 0,'0'0'10'0,"0"0"-5"15,0 0 25-15,0 0 5 16,0 0-26-16,0 0-9 16,0 0 0-16,-27 4-1 15,17 20 1-15,-5 2 0 16,3-1 0-16,3 0 1 16,3-2 0-16,3-7-1 15,3-2 0-15,0-4-1 16,0-3 0-16,12-6 1 15,3-1-1-15,7 0-1 16,5-16 2-16,0-6 6 16,-3-6 1-16,-3-5-6 15,-5-4 4-15,-8-4-1 16,-8-4-2-16,0-2 0 0,-6 7 0 16,-17 4-2-16,-2 12 1 15,-3 7-4-15,-2 7 2 16,-1 10-6-16,1 0-10 15,1 20-31-15,3 11-43 16</inkml:trace>
  <inkml:trace contextRef="#ctx0" brushRef="#br0" timeOffset="191999.87">32501 9007 254 0,'0'0'9'16,"0"0"-2"-16,0 0 33 16,0 0-19-16,0 0-5 0,0 0-15 15,-77-15-1 1,68 31-1-16,-3 4 1 0,3 0 2 16,1 2-2-16,4 0 0 15,2-5 0-15,2 0 0 16,0-6 0-16,0-3 0 15,3-2-1-15,8-5-4 16,5-1 5-16,4 0 2 16,2-7 1-16,2-15-1 15,-6-9 2-15,-2-10 1 16,-5-10 1-16,-8-7 1 16,-3-10-2-16,0-2 2 0,-18 2 1 15,-6 8-8-15,-4 13 1 16,-5 12-2-16,-9 12 0 15,-9 12-16-15,-8 5-34 16,-7 6-98-16</inkml:trace>
  <inkml:trace contextRef="#ctx0" brushRef="#br0" timeOffset="193397.45">27934 11126 246 0,'0'0'15'16,"0"0"4"-16,0 0 32 16,0 0-20-16,0 0-24 15,0 0-7-15,0 0-4 16,-37 37 4-16,25-7 1 16,0 0 0-16,7-1 0 15,4-4 0-15,1-5-1 16,0-3-2-16,12-4 2 15,10-2 1-15,7-5-1 16,6-6 4-16,7 0-3 16,0-5 2-16,0-12-3 0,-1-7 11 15,-6-6 0-15,-6-9 3 16,-6-5-3-16,-10-9-2 16,-10-1-4-16,-3-1 1 15,-4 7-4-15,-20 6 0 16,-1 10 1-16,-4 8-1 15,2 8-2-15,-1 8-15 16,0 8-14-16,-1 8-19 16,1 16-56-16,1 5-134 15</inkml:trace>
  <inkml:trace contextRef="#ctx0" brushRef="#br0" timeOffset="193859.83">27677 11684 332 0,'0'0'7'0,"0"0"-5"0,0 0 13 16,0 0 15-16,0 0-14 16,0 0-16-16,6 0-2 15,26 0 2-15,17 0 4 16,18 0-2-16,9 1 2 15,11 2-1-15,4 2-3 16,1-2-1-16,2 3 0 16,-6 0 1-16,-7-2-1 15,-14 0 2-15,-12-1-2 16,-13-1 1-16,-11-2 0 0,-12 0 0 16,-10 0-2-1,-5 1-8-15,-4 2-12 0,-8 4-14 16,-26 1 4-16,-17 3-45 15,-13-1-105-15</inkml:trace>
  <inkml:trace contextRef="#ctx0" brushRef="#br0" timeOffset="194355.58">27743 12207 254 0,'0'0'38'0,"0"0"-35"16,0 0 32-16,0 0-10 16,0 0-14-16,-96 19-9 15,76 2-1-15,1 3 0 16,5 1-1-16,3-1 2 16,7-5-6-16,1 0 6 0,3-5-2 15,0-3 3-15,4-5-2 16,11-3 0-16,9-3-1 15,6 0 4-15,4-12-2 16,1-12 2-16,-1-5 1 16,-4-9 1-16,-5-8 4 15,-9-10 1-15,-11-9 5 16,-5 2-14-16,-10 1 10 16,-23 7 9-16,-15 9-16 15,-13 5-2-15,-17 12-3 16,-17 7-15-16,-21 3-57 15,-20-1-141-15</inkml:trace>
  <inkml:trace contextRef="#ctx0" brushRef="#br0" timeOffset="196599.97">25432 9621 262 0,'0'0'5'0,"0"0"-4"16,0 0 7-16,0 0 15 16,0 0-3-16,0 0-4 15,0 0-7-15,-72-20-9 16,72 20-5-16,8 13 4 16,18 0 1-16,14 3 5 15,21-3 0-15,27-4-5 16,20-1 6-16,13-4-4 15,5 1 0-15,-1-2-2 16,-9 2 3-16,-11-1-4 0,-9 1 2 16,-16 2 0-16,-11-2 0 15,-11 0 1-15,-18-2-1 16,-13 1-1-16,-12-3 1 16,-11 1-2-16,-4-2 0 15,0 5-20-15,-14 2-31 16,-25-2 2-16,-16-1-130 15</inkml:trace>
  <inkml:trace contextRef="#ctx0" brushRef="#br0" timeOffset="197499.68">28085 9544 266 0,'0'0'5'0,"0"0"-5"16,0 0 15-16,0 0 17 15,0 0-2-15,0 0-20 16,-19-16-9-16,19 16-1 16,0 0 0-16,20 0 0 15,20 0 0-15,21 0 2 16,20 0 7-16,20 0-3 15,13 0-2-15,8-10-3 16,8 1 0-16,0 3 5 16,-5-1-2-16,-10 5-4 15,-14 2 3-15,-11-2-2 16,-10 2 3-16,-13 0-4 0,-13-1 0 16,-20-1 2-1,-15-1-2-15,-12 3-1 0,-7-2-11 16,0 2-4-16,0 0-1 15,-18 8-8-15,-3 6-22 16,6 0-72-16</inkml:trace>
  <inkml:trace contextRef="#ctx0" brushRef="#br0" timeOffset="198174">30568 9448 126 0,'0'0'179'0,"0"0"-170"16,0 0-1-16,0 0 19 0,0 0-4 16,0 0-19-16,-14-4-4 15,40 3 0-15,25-2 0 16,21 1 1-16,14 0 4 16,5 1-3-16,-6-1-2 15,-12 2 1-15,-13 0-3 16,-14 0 3-16,-16 0-1 15,-15 0 0-15,-7 0 0 16,-8 0 0-16,0 0-1 16,0 0-2-16,0 0-18 15,0 0-9-15,3 9-35 16,4 2 13-16,3 0-84 0</inkml:trace>
  <inkml:trace contextRef="#ctx0" brushRef="#br0" timeOffset="198969.66">32446 9726 261 0,'0'0'12'16,"0"0"-2"-16,0 0 30 16,0 0-12-16,0 0-13 15,0 0-7-15,-8-2-8 16,8 2 0-16,3 0-2 0,13 0 2 15,10 0 2 1,10 2-1-16,6 3 0 0,0 0 2 16,1 2 0-16,5 2-3 15,2 1-1-15,3 0 1 16,6 1 1-16,4 2 0 16,5-1 0-16,9 2-1 15,1-1 0-15,7-1 2 16,2 0-2-16,-8-2 0 15,-9-1 0-15,-11-4 0 16,-19-2 0-16,-11-1 1 16,-10-2 0-16,-6 0 5 0,-6 0 5 15,-2 0-3 1,-4 0-2-16,-1 0-5 0,0 0 1 16,0 0-2-16,0 0-3 15,-19 0-34-15,-21-3-40 16,-23-4-111-16</inkml:trace>
  <inkml:trace contextRef="#ctx0" brushRef="#br0" timeOffset="200461.24">27991 12676 272 0,'0'0'4'15,"0"0"-2"-15,0 0 17 16,0 0 16-16,0 0-1 0,0 0-18 15,-12 0-4 1,12 0-6-16,0 0 2 0,0 0-8 16,0 0 0-16,4 0 0 15,18 0 2-15,19 0 0 16,17 0 0-16,21 0-2 16,25 0 4-16,23-3-3 15,25 1-1-15,21 2 4 16,12 0-3-16,2 5 0 15,-5 3 2-15,-14 1-3 16,-23-1 0-16,-21-2 2 16,-26-4-2-16,-29-2 0 0,-24 0 0 15,-21 0 2 1,-17 0 0-16,-7 0 10 0,0 0 2 16,0 0-14-16,0 0-6 15,-12-7-34-15,-24-5-109 16</inkml:trace>
  <inkml:trace contextRef="#ctx0" brushRef="#br0" timeOffset="-196447.37">29652 12168 62 0,'0'0'2'0,"0"0"10"15,0 0 1-15,0 0 6 16,0 0 1-16,0 0 1 16,0 0-15-16,0 0 13 0,25-42 12 15,-25 39-13-15,0 3 7 16,0-1-6-16,2 1 2 16,-2 0 1-16,0 0-12 15,0 0-5-15,0 0 3 16,0 0-2-16,0 0 0 15,0 0-5-15,-9 13 0 16,-7 9 5-16,-5 3-4 16,-4 6 1-16,-4 2-2 15,2-1 3-15,-3 2-3 16,2-2 2-16,1-1-3 16,5-3 1-16,4-2-1 0,6-7 0 15,5-5 0 1,2-4-2-16,5-4 2 0,0-4-3 15,0-2 3-15,0 0 0 16,15 0 0-16,16 0 3 16,12-12 0-16,4-1-3 15,2-1 7-15,-6 2-7 16,-4 2 1-16,-3 2-1 16,-9 3 2-16,-2 1-1 15,-1 3-1-15,-3-3 0 16,-1 4 2-16,2-2-2 15,0 2 1-15,-3 0-1 16,-4-2 1-16,-2 2 0 16,-6-1-1-16,-1 1-1 15,-5-1 1-15,-1 1 1 0,2 0 1 16,-2 0-2-16,0 0 2 16,1-2-2-16,1 2 0 15,-1-3-5-15,2 0 5 16,0 0 0-16,0-2 0 15,-1 3 1-15,-2 1-1 16,0 1-3-16,0 0-9 16,0 0 4-16,0 0-9 15,0 0-36-15,-9-1-13 16,-8-2-21-16,-5-1 5 16</inkml:trace>
  <inkml:trace contextRef="#ctx0" brushRef="#br0" timeOffset="-196131.05">29858 12143 262 0,'0'0'9'16,"0"0"-7"-16,0 0 13 15,0 0 31-15,0 0-6 16,0 0-22-16,17-42-18 15,-17 42-6-15,0 17 6 16,0 16 3-16,-11 9 8 16,-2 9-5-16,1 4-2 0,-3 4-4 15,1 5 5 1,2 3-4-16,1 3-1 0,2-4 0 16,-1-6-1-16,2-6 2 15,0-10-2-15,-1-3 0 16,-1-4-9-16,-1-4-20 15,-2-5-31-15,-5-9-66 16</inkml:trace>
  <inkml:trace contextRef="#ctx0" brushRef="#br0" timeOffset="-191657.25">20282 14275 227 0,'0'0'63'0,"0"0"-62"15,0 0 0-15,-91 0 14 0,58 8 17 16,-1 8-8-16,4 6-17 16,6 4 3-16,8 7-10 15,7 4 2-15,6 5-2 16,3 2 0-16,0-2 0 15,10-3-2-15,8-3 1 16,5-6-3-16,3-6 3 16,3-9 1-16,4-6 0 15,2-9 2-15,4 0-1 16,3-16 0-16,-5-15-1 16,-4-7 5-16,-8-8 4 15,-8-12 5-15,-10-5 0 16,-7-14 0-16,0-9 1 0,-7-2-14 15,-14 3 5-15,-7 7-5 16,-12 8 7-16,-2 12-1 16,-3 8-6-16,-1 12 2 15,4 10-1-15,3 8-2 16,8 6 0-16,3 6-14 16,5 6-21-16,4 2-7 15,1 15-9-15,6 12-64 16,0 9-73-16</inkml:trace>
  <inkml:trace contextRef="#ctx0" brushRef="#br0" timeOffset="-191123.19">19548 15104 390 0,'0'0'12'16,"0"0"-2"-16,0 0-9 15,0 0 5-15,0 0 9 16,0 0-15-16,-22-26 3 16,86 26 8-16,34 0-8 15,26 0-1-15,21-9-1 16,17-2-1-16,6-3 3 15,9 1-3-15,4-4 0 16,-4 0 1-16,-7 2-1 16,-24-1 0-16,-23 2 0 0,-31 4 3 15,-31 4-3-15,-25 0-2 16,-26 5 1-16,-10 0-6 16,-4 1-3-16,-27 0 6 15,-17 0-10-15,-16 5-3 16,-12 12-3-16,-11 0-12 15,1 2-20-15,8-5-56 16,20-6-23-16</inkml:trace>
  <inkml:trace contextRef="#ctx0" brushRef="#br0" timeOffset="-190380.8">20867 14205 239 0,'0'0'27'0,"0"0"-14"16,0 0-9-16,0 0 12 16,0 0 9-16,0 0-13 15,0 50 4-15,0-19-4 16,-1 1-3-16,-1 0 1 15,2 0-2-15,0-3-1 16,0-3-5-16,0-2 0 16,0-2 0-16,0-5 0 15,0-8 0-15,0-1-2 16,0-5-1-16,0-3 1 16,0 0 1-16,0 0 5 15,0-11-4-15,0-15-1 16,0-7 3-16,0-9-3 0,-3-7 2 15,-3 1 0 1,-2 2-3-16,-2 3 0 0,3 9 1 16,-2 6 2-16,1 8 6 15,2 6 0-15,3 6 1 16,2 3-4-16,1 4-4 16,0 1-2-16,0 0-1 15,0 0-4-15,0 0 5 16,0 0-5-16,14 0 5 15,6-2-1-15,9 0 3 16,3-2-2-16,5-4 1 16,5 1 0-16,3-3-2 0,-2 2-1 15,-1 1 2-15,-7 2 1 16,-9 2 1-16,-10 1-2 16,-9 2 0-16,-7 0-11 15,0 0-9-15,0 3-17 16,-17 14 1-16,-17 9 16 15,-11 6-41-15,-9 2-63 16</inkml:trace>
  <inkml:trace contextRef="#ctx0" brushRef="#br0" timeOffset="-190190.81">20837 14383 173 0,'0'0'48'0,"0"0"-46"16,0 0 26-16,0 0 37 15,0 0-20-15,0 0-20 0,85-36-11 16,-43 26-4-16,-2 0-8 16,0 5-1-16,-1 5-1 15,-12 0-19-15,-8 8-36 16,-14 12-47-16,-5 2-36 16</inkml:trace>
  <inkml:trace contextRef="#ctx0" brushRef="#br0" timeOffset="-190005.18">20971 14662 277 0,'0'0'84'0,"0"0"-84"0,0 0 3 16,0 0 22-16,0 0 5 16,0 0-21-16,121-58-9 15,-63 41 0-15,3 0-21 16,0 5-23-16,-7 0-40 15,-11 5-27-15,-10-3-50 16</inkml:trace>
  <inkml:trace contextRef="#ctx0" brushRef="#br0" timeOffset="-189725.86">21513 14500 229 0,'0'0'83'0,"0"0"-79"15,0 0 12-15,0 0 11 16,0 0 2-16,0 0-23 0,41 3-2 15,-30 13-3-15,-5 5 5 16,-6 2-3-16,0 9 1 16,-23 1 6-16,-5 1 0 15,-2-5-5-15,7-2 6 16,6-8-7-16,8-9 5 16,9-3-6-16,0-3-2 15,3-4-1-15,27 0 0 16,16-1 0-16,15-15 6 15,6 0-5-15,4 3-2 16,-8 5-23-16,-7 8-7 16,-11 0-19-16,-22 7-79 0</inkml:trace>
  <inkml:trace contextRef="#ctx0" brushRef="#br0" timeOffset="-189076.79">20005 15605 310 0,'0'0'8'0,"0"0"-3"16,0 0 17-1,0 0 3-15,0 0-19 0,0 0-6 16,-48 55 0-16,41-11 6 16,2 4-4-16,5-3-2 15,0-4 0-15,8-5 0 16,9-11-2-16,6-8-4 15,1-8-3-15,3-9 9 16,4 0 3-16,0-17-1 16,6-12 2-16,-2-13-3 15,-4-13 10-15,-6-11 1 16,-8-8-5-16,-8-6 2 16,-9-2-7-16,0 4-1 15,-15 10 2-15,-18 13 2 16,-9 9 1-16,-6 10 9 0,-4 9-5 15,0 5-10-15,7 7 1 16,9 6-2-16,8 8-2 16,7 1-23-16,11 17-8 15,5 15-22-15,5 6-41 16,5 2-132-16</inkml:trace>
  <inkml:trace contextRef="#ctx0" brushRef="#br0" timeOffset="-188176.27">20603 15518 278 0,'0'0'84'0,"0"0"-84"0,0 0 1 16,0 0 4-1,0 0 13-15,0 0-18 0,-23-35 0 16,17 56-4-16,0 14 4 16,-4 5 3-16,1 1-1 15,1 1 1-15,1-6-3 16,6 0 0-16,1-8-1 15,0-4 2-15,0-6-2 16,0-9 0-16,8-6-7 16,5-3-5-16,4 0 12 15,9-19 2-15,2-10 0 16,5-8-1-16,-3-8 0 16,-6-1-5-16,-3 2 1 15,-9 10-2-15,-4 14 5 16,-5 11 1-16,-3 5 5 0,0 4-5 15,0 0-3 1,2 4-6-16,1 15 9 0,1 5 11 16,2 3-4-16,5-4-7 15,-1-4 0-15,4-5 1 16,1-5 0-16,1-7 0 16,5-2 3-16,3-2 1 15,2-18 8-15,3-8-5 16,-4-5-4-16,-8-2-1 15,-10-6-1-15,-7-2 2 16,0 4-4-16,-13 5 0 16,-7 10-9-16,-1 11 7 15,-3 6 2-15,1 6-7 16,-3 1-8-16,3 5-16 0,3 19-27 16,4 4-47-16,7-1-43 15</inkml:trace>
  <inkml:trace contextRef="#ctx0" brushRef="#br0" timeOffset="-187800.35">21226 15630 369 0,'0'0'0'0,"0"0"-42"15,0 0 42-15,0 0 6 16,0 0 14-16,-3 89-10 15,0-56-10-15,3-2 1 0,0-1 0 16,0-3-1-16,6-6-1 16,9-5 0-16,-3-10-6 15,4-3-1-15,1-3 8 16,4-3 0-16,1-15 4 16,1-7 0-16,1-5-1 15,-5 3 13-15,-7 6-10 16,-2 8 15-16,-7 9 9 15,-3 4-7-15,2 0-22 16,-1 0-1-16,4 9-8 16,1 12 8-16,1 8 2 15,-1 5 2-15,-6 2-4 0,0 1-5 16,0 3-19-16,0-2-25 16,-12-8-54-16,-1-12-168 15</inkml:trace>
  <inkml:trace contextRef="#ctx0" brushRef="#br0" timeOffset="-187297.14">22220 14455 361 0,'0'0'6'16,"0"0"1"-16,0 0 2 15,0 0 9-15,0 0-12 16,0 0-6-16,-6-13-1 16,43 13 1-16,14 0 6 15,10 0-4-15,0 0-2 16,-5 0-2-16,-11 0-14 16,-16 0-23-16,-22 10-34 0,-10 6-45 15</inkml:trace>
  <inkml:trace contextRef="#ctx0" brushRef="#br0" timeOffset="-187125.88">22093 14837 348 0,'0'0'0'16,"0"0"-3"-16,0 0 3 15,0 0 49-15,0 0-18 16,127-15-19-16,-57 5-10 15,3 5-2-15,-11-2-43 16,-21 0-107-16</inkml:trace>
  <inkml:trace contextRef="#ctx0" brushRef="#br0" timeOffset="-138533.22">23170 14270 26 0,'0'0'26'16,"0"0"-21"-16,0 0 6 0,0 0 13 15,0 0-7-15,0 0 7 16,0 0-8-16,24-46 15 16,-24 40-7-16,0 0 0 15,0-1 10-15,0 2-12 16,0-2 5-16,-5 1-9 16,-5 2-9-16,-5 1-6 15,-7 3-1-15,-7 0 5 16,-3 8-1-16,-4 16-2 15,1 5 2-15,5 5-3 16,8 2 0-16,7 0-3 16,10-1 0-16,5-3 0 0,0-4 0 15,19-4-9 1,7-7 5-16,9-5 2 0,5-5 2 16,2-7-3-16,5 0 3 15,-2-12 7-15,-3-12-2 16,-5-12-3-16,-7-12 11 15,-10-12 0-15,-7-11 3 16,-10-5-14-16,-3 1 7 16,-8 5-5-16,-16 8 7 15,-5 6-6-15,-3 3 0 16,2 9-1-16,5 8-2 16,6 12-2-16,10 15-15 15,9 9-32-15,0 11-48 16,14 23-77-16</inkml:trace>
  <inkml:trace contextRef="#ctx0" brushRef="#br0" timeOffset="-137640.02">23506 14103 92 0,'0'0'6'15,"0"0"12"-15,0 0 17 16,0 0 15-16,0 0-8 16,0 0-16-16,14-39-4 15,-14 39-3-15,0 0-14 16,0 6-5-16,0 17 0 15,0 9 17-15,0 8-8 16,0 2-2-16,0-1-2 16,0-2-2-16,-3-4 0 15,2-5 1-15,1-7-2 0,0-7-1 16,0-9-1-16,0-4-3 16,0-3 3-16,0 0 2 15,3-4 7-15,3-19 15 16,0-13-20-16,1-12 0 15,1-10 0-15,-5-8-4 16,1 4 3-16,-4 3-2 16,0 9 1-16,0 13 1 15,0 5-2-15,0 6 10 16,-1 2-3-16,-1 9-2 16,2 5 2-16,0 5-5 15,0 3-3-15,0 2-3 16,0 0 0-16,0 0 2 15,5 0-2-15,10 0 2 0,9 0 1 16,7 3 1-16,7 1 0 16,6-3-1-16,5 1 1 15,3-1-3-15,2 0 4 16,-2-1-2-16,-9 2 0 16,-8-1-3-16,-11 4-4 15,-14 0-11-15,-7 6-20 16,-3 1-12-16,-16 7-52 15,-19 1 14-15</inkml:trace>
  <inkml:trace contextRef="#ctx0" brushRef="#br0" timeOffset="-137444.59">23577 14204 308 0,'0'0'15'16,"0"0"-13"-16,0 0 19 15,0 0 15-15,0 0-26 16,0 0-10-16,91-16 4 16,-33 13-4-16,2 3-27 15,-6 0 2-15,-8 0-34 16,-13 13-22-16,-18 1-24 16</inkml:trace>
  <inkml:trace contextRef="#ctx0" brushRef="#br0" timeOffset="-137285.07">23614 14439 65 0,'0'0'185'0,"0"0"-180"15,0 0 12-15,0 0 13 16,0 0-20-16,0 0-4 16,64 25-12-16,1-23 6 15,5-2-57-15,-5 0-86 16</inkml:trace>
  <inkml:trace contextRef="#ctx0" brushRef="#br0" timeOffset="-136950.12">24156 14379 361 0,'0'0'3'0,"0"0"11"15,0 0 13-15,0 0-17 16,0 0-5-16,92-21-4 15,-67 35-1-15,-6 5-2 16,-6 0-2-16,-12 2-5 16,-1 2 3-16,-8 1 6 15,-15-2 3-15,-7 1 0 16,0-3 0-16,0-4 1 16,8-2-1-16,9-5-1 15,6-4 1-15,5-3 3 16,2-2-4-16,0 0-2 15,5 0-1-15,14 0 1 0,12 0 11 16,6-10-11-16,8 3 0 16,-3 2-4-16,-3 5-21 15,-5 0-12-15,-15 0-21 16,-13 6-78-16</inkml:trace>
  <inkml:trace contextRef="#ctx0" brushRef="#br0" timeOffset="-136493.12">22549 14869 147 0,'0'0'18'15,"0"0"-4"-15,0 0 30 16,0 0 15-16,0 0-19 16,0 0-14-16,-11-5-18 15,36-1 2-15,18-2 11 16,15 1-4-16,17 1-9 0,14 2-4 15,11 3 1-15,18 1-4 16,12 0-2-16,15 0 3 16,18 0-10-16,5 0 12 15,6 1-7-15,-5 7 3 16,-14-5-4-16,-18 0-4 16,-19-3 6-16,-23 0 0 15,-24 0 2-15,-27 0 0 16,-22-1-4-16,-16-2 4 15,-6 3-6-15,0 0-10 16,-22 0-51-16,-15 0-43 16</inkml:trace>
  <inkml:trace contextRef="#ctx0" brushRef="#br0" timeOffset="-132188.71">23267 15562 111 0,'0'0'0'0,"0"0"-20"16,0 0 14-16,0 0 6 15,0 0 0-15,0 0-2 16,0 0-2-16,-20 0 1 16,22 3 2-16,-1-3 1 15,1 0 3-15,-1 0 8 16,1 0 10-16,-2 0 9 15,0 0 0-15,0 0 1 0,0 0-3 16,0 0-2-16,0-3-1 16,0 3-14-16,-5 0-1 15,-4 0 2-15,-5 0-1 16,-3 0-8-16,-2 15 3 16,-2 3 0-16,3 5-5 15,3 4 2-15,8 4 2 16,3-2-3-16,4 1-2 15,0-4 2-15,7-5-4 16,12-3 2-16,4-5-3 0,3-7-5 16,4-6 7-1,1 0 1-15,4-19 7 0,-3-9-4 16,0-8 1-16,-10-10 9 16,-4-11 2-16,-9-5-4 15,-6-5-10-15,-3 4 11 16,-4 9 3-16,-20 8-9 15,-8 8 0-15,-6 9 0 16,-6 3-2-16,-5 8-4 16,-3 4-5-16,7 10-1 15,4 4-22-15,11 0-17 16,15 18-10-16,10 6-46 16,5-2-34-16</inkml:trace>
  <inkml:trace contextRef="#ctx0" brushRef="#br0" timeOffset="-131536.82">23815 15429 251 0,'0'0'0'0,"0"0"0"15,0 0 10-15,0 0 27 16,0 0-23-16,-86-16-3 16,64 35-8-16,0 4-2 15,2 6 4-15,2 5-1 0,2 2-2 16,5 3 1-16,5-3 0 15,5-2 2-15,1-7-5 16,0-5 0-16,9-5-1 16,9-8-2-16,5-6-3 15,6-3 3-15,7 0 1 16,-1-12 2-16,1-13 1 16,-4-5 13-16,-7-4-7 15,-8-7 0-15,-9 1-4 16,-6 1 5-16,-2 6-2 15,-13 7 0-15,-16 2-2 16,-8 3-3-16,-5 5 2 16,-3 3-3-16,8 5 1 15,9 4-1-15,14 4-9 0,7 0-11 16,7 2-25-16,0 15-3 16,22 1 16-16,10 0-35 15,9-4-2-15,9-4 4 16</inkml:trace>
  <inkml:trace contextRef="#ctx0" brushRef="#br0" timeOffset="-131487.89">23815 15429 35 0</inkml:trace>
  <inkml:trace contextRef="#ctx0" brushRef="#br0" timeOffset="-130966.83">23815 15429 35 0,'136'29'45'0,"-110"-33"-1"0,-13 0 5 16,-4 2 4-16,-6 2-13 15,-3 0-4-15,0 0-23 16,0 5-11-16,0 12-1 16,0 10 12-16,0 0 0 15,0 3-7-15,0-1-6 0,0-4 6 16,0-4-4-16,9-2 0 15,0-7-2 1,6-3-8-16,-2-8-2 0,7-1-9 16,3-2 19-16,2-21 4 15,0-9 0-15,-3-4-3 16,-3 1 4-16,-3 4-1 16,-9 10 0-16,-1 8 7 15,-6 6 5-15,0 7-8 16,0 0-8-16,0 0-5 15,3 5-4-15,1 14 4 16,7 7 5-16,2 2 0 16,2-2-2-16,1-4 1 0,1-3-5 15,-1-6 2-15,2-4-7 16,5-9-5-16,2 0 7 16,3-3 8-16,1-15 2 15,-3-8 1-15,-3-10 2 16,-5-5 0-16,-8-7 3 15,-5 0-2-15,-5 3 4 16,0 6 7-16,-5 11 1 16,-7 6 3-16,3 8 7 15,1 8-4-15,5 5-4 16,1 1-6-16,1 0-13 16,-6 14-6-16,0 18 4 15,-3 12 1-15,1 4 2 0,4-1 2 16,1-2-3-16,1-1-3 15,0-3 1-15,-2-5-8 16,5-6-15-16,0-4-4 16,8-11-27-16,8-11-50 15,2-4-36-15</inkml:trace>
  <inkml:trace contextRef="#ctx0" brushRef="#br0" timeOffset="-130704.01">24575 15411 356 0,'0'0'32'0,"0"0"-28"0,0 0-4 16,0 0 14-16,0 0-14 16,0 0-8-16,9-17 5 15,27 17-2-15,7 0 5 16,5 0-2-16,-8 0-6 15,-6-2 8-15,-10-1-2 16,-11 1 0-16,-7 1-5 16,-6 1 4-16,0 0 0 15,0 0-17-15,0 0-45 16,-10 0-59-16</inkml:trace>
  <inkml:trace contextRef="#ctx0" brushRef="#br0" timeOffset="-129694.96">24827 15656 51 0,'0'0'4'0,"0"0"-4"16,0 0-15-16,0 0-11 0</inkml:trace>
  <inkml:trace contextRef="#ctx0" brushRef="#br0" timeOffset="-128925.02">24864 15595 5 0,'0'0'22'0,"0"0"-22"0,0 0-13 16,0 0 13-16,0 0-14 15</inkml:trace>
  <inkml:trace contextRef="#ctx0" brushRef="#br0" timeOffset="-128393.29">24918 15380 76 0,'0'0'124'15,"0"0"-110"-15,0 0 9 16,0 0 23-16,0 0-12 16,0 0-13-16,-69-26-8 15,53 26-6-15,-2 7 0 16,0 11 0-16,-3 8-3 15,2 5 8-15,1 3-3 16,6 4-4-16,3-1-5 16,8-3 2-16,1-6-1 15,0-5-2-15,1-3-1 0,12-4 2 16,6-6-7-16,3-3 0 16,2-6 3-16,4-1 2 15,0-3 2-15,-1-15 0 16,-3-8 1-16,0-7 14 15,-6-5-9-15,-8-2-4 16,-5 4 4-16,-5 4 5 16,0 3-2-16,-6 4-2 15,-8 0 0-15,-4 4-3 16,2 3-4-16,3 5 0 0,4 5 0 16,1 4-12-1,5 4-10-15,0 0-24 0,3 7-32 16,0 9-20-16,0 4-18 15</inkml:trace>
  <inkml:trace contextRef="#ctx0" brushRef="#br0" timeOffset="-128010.11">25067 15642 360 0,'0'0'3'15,"0"0"-1"-15,0 0 9 16,0 0 7-16,0 0-18 16,0 0-2-16,5-8-3 0,8 22 5 15,3 1-1 1,-2 2 1-16,-2 1-6 0,-6-1 0 16,-6 0 0-16,0 0 4 15,0 0 2-15,-9 0 0 16,-9 0 3-16,0-1 7 15,3-5-3-15,4-1 1 16,6-4 4-16,3-2-5 16,2-1-6-16,0-3-1 15,2 2 0-15,17-2-4 16,11 0 4-16,10 0 11 16,11-2-9-16,1-7 1 0,-2 1-1 15,-8 3-2 1,-12 5-12-16,-15 0-20 0,-13 0-23 15,-2 0-66-15</inkml:trace>
  <inkml:trace contextRef="#ctx0" brushRef="#br0" timeOffset="-127415.88">25349 14485 213 0,'0'0'133'0,"0"0"-128"16,0 0-5-16,0 0 19 16,0 0 4-16,0 0-19 0,0-19-4 15,0 19-2 1,2 0-18-16,1 0-10 0,3 0-26 16,1 0 25-16,0 0-45 15,-1 0-39-15</inkml:trace>
  <inkml:trace contextRef="#ctx0" brushRef="#br0" timeOffset="-126977.15">26001 14311 287 0,'0'0'72'16,"0"0"-68"-16,-81-22-4 16,67 22 7-16,1 3 3 15,3 21-10-15,-2 7 3 16,5 6-4-16,5 1 1 16,2-2-4-16,0-8 1 15,12-5-4-15,3-6 6 16,-3-4 0-16,3-9-3 15,-2-2-4-15,5-2 1 16,6-6 7-16,3-19 9 16,4-9 4-16,3-10-2 15,-8-10-1-15,-5-10 1 0,-11-3-4 16,-6 1-1-16,-4 8 0 16,-10 7 2-16,-15 11-1 15,-6 5 4-15,-2 5-9 16,2 6-2-16,1 6-2 15,8 6 0-15,3 11-15 16,3 1-21-16,6 15-19 16,5 18-29-16,5 4-20 15</inkml:trace>
  <inkml:trace contextRef="#ctx0" brushRef="#br0" timeOffset="-126578.27">26469 14258 354 0,'0'0'0'16,"0"0"-20"-16,-83 2 20 15,68 21 8-15,3 5-2 16,7 8-2-16,5 0-4 15,0-2 0-15,5-3-2 16,13-6-2-16,4-5 3 16,2-6-2-16,1-9-5 0,2-5-1 15,0 0 9-15,0-17 4 16,-2-8 17-16,-5-8-8 16,-6-8 4-16,-4-8-2 15,-9 1-1-15,-1 0-10 16,0 6 5-16,-17 6 4 15,-3 8-10-15,-3 5-2 16,-2 6-2-16,2 5 0 16,4 9-16-16,3 3-15 15,2 0-24-15,8 10-34 16,5 2-19-16</inkml:trace>
  <inkml:trace contextRef="#ctx0" brushRef="#br0" timeOffset="-125850.65">26794 14198 324 0,'0'0'0'0,"0"0"-7"15,0 0 5-15,0 0 4 16,0 0 15-16,0 0-4 16,0 92-6-16,0-60-2 15,0 0-3-15,0-3-1 16,6-4-1-16,2-6-5 15,2-7-4-15,1-4-4 16,-1-7-5-16,6-1-7 0,1-6 25 16,4-11 9-1,0-7-9-15,-5 5 3 0,-3 1 14 16,-5 4 1-16,-4 5 5 16,-2 1-8-16,1 3-3 15,-1 2-3-15,-1-1-5 16,1 1-4-16,1 1 2 15,1-3-3-15,-3-1 4 16,2-2-3-16,0-2 2 16,2 0 0-16,-2 3-1 15,-2 2 0-15,-1 3 0 16,0 1 6-16,0 1-3 16,0 0-4-16,0 0-1 15,0 0-5-15,0 0 2 0,0 0-2 16,0 8-3-16,0 8 9 15,8 0 0-15,2 2 0 16,4-5-4-16,2 1-3 16,1-4-3-16,3-3-2 15,2-4-6-15,1-3 9 16,1 0 6-16,1-6-2 16,-1-14-2-16,0-7 5 15,-6-8-4-15,1-9 6 16,-4-7 1-16,-3-3 5 15,-6 5-6-15,-6 10 6 16,0 8 25-16,0 9-11 16,-5 5 5-16,-2 5-12 15,3 3 12-15,2 5-12 0,2 4-6 16,0 0-7-16,0 11-7 16,0 22-4-16,0 13 11 15,-1 13 0-15,-2-1 2 16,-3 0-2-16,0-4 0 15,0-6-4-15,0-7-13 16,5-7-18-16,1-10-17 16,0-10-35-16,0-14-76 15</inkml:trace>
  <inkml:trace contextRef="#ctx0" brushRef="#br0" timeOffset="-125693.85">27290 14127 376 0,'0'0'0'16,"0"0"-24"-16,0 0-21 16,0 0 45-16,0 0-4 15,122-54-18-15,-69 54-39 16,3-2-15-16,-4 2 9 16</inkml:trace>
  <inkml:trace contextRef="#ctx0" brushRef="#br0" timeOffset="-125197.68">27622 14093 254 0,'0'0'17'16,"0"0"-16"-16,0 0 14 0,-88 61-3 15,79-39 2-15,6 3-14 16,3 0 0-16,2 0-6 16,16-6-28-16,7-5 1 15,2-7 2-15,-5-7-1 16,-5 0 10-16,-6-9 22 15,-6-15 26-15,-5-8 25 16,0-6-18-16,0-4 4 16,-3 1-16-16,-6 7-12 15,3 10 9-15,3 11-12 16,3 9-6-16,0 4-9 16,0 0-29-16,6 0-36 15,12 0 68-15,3 9-11 0,1 3 5 16,2 1-14-16,-2-1 22 15,-2 2 4-15,-1-1 0 16,-1-1 13-16,-1 2 24 16,-1 2-3-16,-4-1 0 15,-6 2-5-15,-3 4-8 16,-3 3-3-16,0 3-2 16,-16 1-5-16,-4-1-1 15,2-1 1-15,2-1-1 16,5-4-8-16,7-1 2 15,4-5-4-15,0-1-3 16,6-6 0-16,16-4-1 16,8-2 0-16,4-2-12 0,4 0-7 15,-9 0-11 1,-6-2-75-16,-16 1-43 0</inkml:trace>
  <inkml:trace contextRef="#ctx0" brushRef="#br0" timeOffset="-124830.34">26183 14869 215 0,'0'0'35'0,"0"0"-35"0,0 0-21 16,0 0 21-16,0 0 28 15,130-40 2-15,-56 27-15 16,14-1 0-16,16 3 2 16,12-2-4-16,18 3 16 15,6 2-20-15,6-1-2 16,-4 2-1-16,-17 0 0 15,-13-3-4-15,-23 2 0 16,-22 1 4-16,-22 2-6 16,-21 2-1-16,-16 1-17 15,-8 2-17-15,-12 0-57 0,-29 0 6 16</inkml:trace>
  <inkml:trace contextRef="#ctx0" brushRef="#br0" timeOffset="-124157.29">26028 15684 386 0,'0'0'0'15,"0"0"-26"-15,0 0 26 16,0 0 8-16,0 0 1 15,-94 25-4-15,77 7-3 16,4 2-1-16,7-1-1 16,6-1 1-16,0-6-1 15,3-4-2-15,10-6 2 16,1-7-6-16,0-5 2 16,2-4-7-16,3 0 8 0,6-18 3 15,2-11 10-15,0-8 7 16,0-9-6-16,-3-9 2 15,-8-6-5-15,-7-2-6 16,-9 3 0-16,0 6-1 16,-18 11-1-16,-11 11 8 15,-6 8-3-15,1 9-5 16,2 7 0-16,9 8-7 16,6 0-19-16,7 7-17 15,8 18-26-15,2 0-29 16,0 0-75-16</inkml:trace>
  <inkml:trace contextRef="#ctx0" brushRef="#br0" timeOffset="-123766.11">26351 15545 404 0,'0'0'0'15,"0"0"-48"-15,0 0 35 16,0 0 13-16,0 0 9 16,0 0 0-16,21 103-8 15,-21-67 1-15,0-1-2 16,0-2-5-16,0-7 3 16,-3-7-3-16,0-6 1 15,2-10 1-15,1-3 3 0,0-2 6 16,0-21-4-16,7-10-2 15,11-7 0-15,8-1 12 16,-1 7-1-16,2 6-2 16,-1 9 2-16,0 8-1 15,-2 6-8-15,0 5 2 16,0 0-4-16,-2 13 0 16,-3 10 0-16,-4 6-4 15,-6 3-2-15,-7 3-12 16,-2-3-14-16,0-3-5 15,-8-9-67-15</inkml:trace>
  <inkml:trace contextRef="#ctx0" brushRef="#br0" timeOffset="-123269.86">26750 15702 336 0,'0'0'0'0,"0"0"-9"16,0 0 9-16,0 0 30 15,0 0-15-15,92-19-13 16,-60 16-1-16,-3 1 0 16,-2-3-1-16,-6-3-6 15,-7-3-3-15,-4-3 8 16,-9-3-7-16,-1 1-9 16,0 3 17-16,-1 2 4 0,-8 2 5 15,0 5 1-15,-3 4-7 16,-1 0-2-16,-2 13 2 15,-2 11-2-15,4 3-1 16,4 5 0-16,9 0-2 16,0-3-8-16,4-2 3 15,11-9-4-15,5-6-12 16,-1-8 3-16,4-4-7 16,2 0 23-16,-1-20 4 15,-3-10 5-15,-2-6 0 16,-4-6 11-16,-6-3-7 15,-3 3 8-15,-5 6-1 16,1 12 20-16,-2 11-7 16,0 4-8-16,0 8-5 15,0 1-14-15,0 0-2 0,1 12-9 16,-1 15 5-16,3 9 2 16,-3 3-5-16,0-1-13 15,0-4-13-15,0-3-18 16,0-9-29-16,0-10-47 15</inkml:trace>
  <inkml:trace contextRef="#ctx0" brushRef="#br0" timeOffset="-123113.35">27127 15616 315 0,'0'0'5'15,"0"0"0"-15,0 0 0 0,0 0 4 16,0 0-9-16,0 0-2 15,88-43-22-15,-49 43-43 16,4 0-21-16,3 0 3 16</inkml:trace>
  <inkml:trace contextRef="#ctx0" brushRef="#br0" timeOffset="-122828.11">27376 15573 305 0,'0'0'43'15,"0"0"-41"-15,0 0 0 16,0 0 7-16,0 0-1 16,0 0-4-16,-67 47-4 0,74-33-3 15,14 0 3 1,6-6-6-16,3-8-2 0,-3 0 2 16,0-2 6-16,-6-18 0 15,-5-5 13-15,-4-7 8 16,-8-3-10-16,-4-3 0 15,0 7 5-15,-9 5-10 16,-5 6 0-16,-3 9-6 16,1 6-4-16,2 5-28 15,-1 0-10-15,5 9-24 16,2 9-45-16</inkml:trace>
  <inkml:trace contextRef="#ctx0" brushRef="#br0" timeOffset="-122527.08">27618 15633 298 0,'0'0'28'15,"0"0"-25"-15,0 0 20 16,0 0-5-16,83-4-9 16,-77 4-9-16,-4 11-5 15,-2 3 0-15,-2 5 5 16,-16 6 9-16,-5-1-7 15,-3 2 6-15,1-1 1 16,5-4-2-16,8-2-1 16,5-7-3-16,7-4-3 15,0-4 0-15,4-4-1 0,22 0 1 16,14 0 10-16,6-9-3 16,3-6-7-16,-5 2-7 15,-10 1-18-15,-10-1-39 16,-14 1-84-16</inkml:trace>
  <inkml:trace contextRef="#ctx0" brushRef="#br0" timeOffset="-121396.14">28808 14347 82 0,'0'0'238'16,"0"0"-234"-16,0 0-4 15,0 0 20-15,-86 5 1 16,75 18-14-16,6 5-6 16,5 0-1-16,0-1 0 15,8-5 0-15,7-5 1 16,1-5-1-16,2-2-1 16,0-7-10-16,3-3 10 15,3 0 1-15,0-15 5 16,4-9 6-16,-1-9 2 15,-5-12 1-15,-2-3-6 16,-10-5 4-16,-5 2-10 16,-5 7 4-16,0 8 12 0,-15 5-10 15,-6 7-6 1,-4 4 8-16,-1 5-7 0,-1 6-3 16,3 5-1-16,-1 4-21 15,0 0-18-15,2 17-13 16,7 8-38-16,6 0-60 15</inkml:trace>
  <inkml:trace contextRef="#ctx0" brushRef="#br0" timeOffset="-120878.13">29232 14291 375 0,'0'0'0'16,"0"0"-37"-16,0 0 37 16,0 0 4-16,0 0-3 15,0 0 12-15,-3 88-8 16,3-54-2-16,0-1-2 16,0-3 0-16,0-4 0 15,0-6-1-15,-2-8-5 16,2-6 5-16,0-5-1 15,0-1 1-15,0 0 0 16,0-8 0-16,0-16-5 16,3-5 5-16,5 0 7 15,-4 5-4-15,1 5-2 0,-1 5 10 16,-3 4-6-16,2 5 4 16,-1 1-5-16,-2 3-4 15,3-2-8-15,-2 3 0 16,4-2-4-16,0 0 12 15,3 2 2-15,1 0 4 16,3 0-6-16,2 0 2 16,-5 0-1-16,0 0-1 15,1 4-2-15,-3 4 0 16,-1 4 0-16,1 5 4 16,-4 2 0-16,-3 1-2 15,0 2 0-15,0 1-1 0,-10-1-1 16,0 3-15-16,0-6-32 15,5-7-45-15,4-9-83 16</inkml:trace>
  <inkml:trace contextRef="#ctx0" brushRef="#br0" timeOffset="-120354.23">29542 14408 334 0,'0'0'0'0,"0"0"-53"16,0 0 53-16,0 0 19 16,0 0 3-16,0 0-14 0,73-5-7 15,-61 5 0-15,-3 0-1 16,-3-5 3-16,-3 0-3 16,-3-4 3-16,0 0-3 15,0 0-2-15,-3 2 0 16,-8 2 2-16,-4 3 5 15,-2 2 5-15,-4 0 0 16,3 10-7-16,-2 7 1 16,8 5-2-16,4 2-2 15,6 2 2-15,2 1-2 16,6-3-3-16,15-3 2 16,6-4 1-16,3-6-5 0,2-5 5 15,3-5-9 1,-2-1 5-16,1 0 4 0,-5-13 0 15,-3-10-5-15,-5-12 5 16,-5-4-2-16,-8-1 0 16,-4 1 2-16,-4 8 8 15,0 9 10-15,0 7 15 16,0 8-5-16,0 4-2 16,0 3-11-16,-1 0-15 15,-4 16-7-15,-2 12 4 16,-4 11 2-16,2 3-1 15,2-1-14-15,2-3-4 16,5-1-6-16,0-7-19 16,0-5-40-16,0-13-42 15</inkml:trace>
  <inkml:trace contextRef="#ctx0" brushRef="#br0" timeOffset="-120188.09">29898 14441 378 0,'0'0'15'16,"0"0"-14"-16,0 0 13 16,0 0-14-16,0 0 0 15,0 0-5-15,62-50-29 16,-24 50-32-16,10 0-29 16,0 0-29-16</inkml:trace>
  <inkml:trace contextRef="#ctx0" brushRef="#br0" timeOffset="-119910.08">30118 14431 146 0,'0'0'166'15,"0"0"-166"-15,0 0 3 16,0 0 2-16,0 0 1 16,0 0-6-16,-78 75-1 15,92-64-8-15,6-2 5 16,3-6 2-16,2-3 2 15,1 0 0-15,-4-4 13 16,-4-16 5-16,0-6 1 16,-6-5 0-16,-4-4-10 0,-6 1 7 15,-2 5-12 1,0 9-2-16,0 8-2 0,-5 5-10 16,-3 7-18-16,-1 0-41 15,1 5-34-15,-2 12-79 16</inkml:trace>
  <inkml:trace contextRef="#ctx0" brushRef="#br0" timeOffset="-119579.38">30362 14540 323 0,'0'0'24'0,"0"0"-23"0,0 0 21 15,0 0 12-15,0 0-14 16,82 1-20-16,-77 9 0 15,-5 6-9-15,0 4 9 16,0 4 1-16,-14 2 2 16,-5-1 1-16,0 0 4 15,5-4 0-15,1-6 1 16,7-1 0-16,3-10-6 16,3-2 5-16,0-2-6 15,0 0 3-15,13 0-1 16,17 0 8-16,12-9 4 15,7-3-13-15,0-2-1 16,-4 7-2-16,-11-1-3 16,-10 6-25-16,-13 2-18 15,-11 0-9-15,-7 4-45 0,-31 8-45 16</inkml:trace>
  <inkml:trace contextRef="#ctx0" brushRef="#br0" timeOffset="-118658.03">29323 14959 111 0,'0'0'90'0,"0"0"-86"16,0 0 0-16,0 0 27 15,-93 0 2-15,78 0-3 16,5 0-21-16,1 0-1 15,4 3 1-15,2-3-1 16,1 3-1-16,2-3-7 0,0 0 0 16,0 0-1-1,0 0-6-15,16 1 6 0,12 0 1 16,14-1 17-16,18 2-4 16,20 2 1-16,14 0-4 15,9 3-3-15,7 3-6 16,-5 0-1-16,-2 0 7 15,-9 1-15-15,-8-5 16 16,-11-3-10-16,-5 0 4 16,-9-3-4-16,-9 0 2 15,-6 0-2-15,-8 0 2 16,-7-8 0-16,-3-1-4 16,-5 0-16-16,-8 1-3 15,-11-4-8-15,-4 0-24 0,-19-5-89 16</inkml:trace>
  <inkml:trace contextRef="#ctx0" brushRef="#br0" timeOffset="-112403.2">29186 15504 14 0,'0'0'53'0,"0"0"-53"0,0 0 0 15,0 0-3 1,0 0-7-16,0 0-10 0,0 0 20 16,10-3 6-16,-20 3-5 15,-1 0-1-15,-1 0-1 16,-6 0-39-16</inkml:trace>
  <inkml:trace contextRef="#ctx0" brushRef="#br0" timeOffset="-111736.51">29205 15519 169 0,'0'0'1'0,"0"0"17"15,0 0 12-15,0 0 13 16,0 0-25-16,0 0-13 15,-64-3 0-15,34 20 8 16,-3 2-1-16,0 3-4 16,3 3-2-16,5 2-2 15,4 1 3-15,9-2-6 16,5-5-1-16,7-3-1 16,0-5-3-16,3-4 0 15,13-2-4-15,7-7-1 0,5 0 9 16,3-4 3-16,4-16 2 15,-3-6 1-15,-5-9 6 16,-5-5-4-16,-9-4 7 16,-10-5-8-16,-3 2-3 15,0 2-1-15,-14 7 0 16,-8 4-3-16,-5 6 6 16,-1 5-6-16,-1 2 7 15,5 3-7-15,3 5-1 16,9 7 0-16,5 3-13 15,4 3-8-15,3 0-38 16,0 12-41-16,2 8 53 16,11 2-42-16</inkml:trace>
  <inkml:trace contextRef="#ctx0" brushRef="#br0" timeOffset="-110417.33">29575 15412 173 0,'0'0'9'16,"0"0"9"-16,0 0 21 0,0 0 8 15,0 0-11-15,0 0-21 16,0-18-15-16,0 18-4 16,0 8 2-16,0 14 2 15,0 5 8-15,-5 6 0 16,1 3 2-16,2 1-6 15,-1 0 1-15,2-1-4 16,1-3 1-16,0-3-2 16,0-8 0-16,0-5 0 15,0-5-2-15,0-7-4 16,0-3-5-16,0-2 6 16,1 0-5-16,5 0 7 0,0-13 3 15,4-10 6 1,1-6-1-16,3-3-3 0,-1 4 0 15,0 5-1-15,-1 4 1 16,-3 8-2-16,-3 5 7 16,-3 4-3-16,0 2-2 15,0 0-2-15,1 0-2 16,2 0 2-16,2 1-3 16,0 9 0-16,0 0 0 15,-2-1 2-15,-1 0-11 16,-4-2 2-16,2-3-5 15,-1 1 11-15,-1-5 1 16,-1 3-1-16,0-3 4 0,0 0 0 16,0 0 0-1,0 0 0-15,0 0 4 0,0 0-4 16,0 0 2-16,0 0-2 16,0 0-2-16,0 0-2 15,0 0 2-15,0 0 1 16,0 0 1-16,0 0-2 15,0 0 3-15,0 0-1 16,0 0 0-16,-1 0 3 16,-1 0-7-16,2 0 4 15,-1 0-2-15,1 0-7 16,0 0-5-16,-2 0-4 16,-1 0-12-16,-1-3-9 15,-1-1-19-15,-2-3-3 0</inkml:trace>
  <inkml:trace contextRef="#ctx0" brushRef="#br0" timeOffset="-109949.68">29631 15464 265 0,'0'0'0'16,"0"0"0"-16,0 0 8 0,0 0 6 15,0 0 8 1,-91 54-17-16,78-27 10 0,0 5-13 16,7-4 1-16,3 0 2 15,3-1-5-15,0-4 2 16,4-4-2-16,12-2-5 15,6-7-3-15,4-3-5 16,9-7 13-16,3 0 2 16,3-4 6-16,-4-13-8 15,-3-7 6-15,-7-4 2 16,-6-2 5-16,-14 1-2 16,-7-1 0-16,-1 4 3 15,-21-2-6-15,-10 3 2 16,-5 3-5-16,-2 3 0 0,-1 3 6 15,7 5-8-15,9 4-3 16,6 6-10-16,9 1-13 16,6 0-22-16,3 11-23 15,8 4 10-15,20-2-7 16,9-6-53-16</inkml:trace>
  <inkml:trace contextRef="#ctx0" brushRef="#br0" timeOffset="-109410.34">29803 15470 52 0,'0'0'157'0,"0"0"-156"16,0 0 18-16,0 0 10 16,0 0-17-16,0 0-8 0,-6 24 2 15,-3 0 7-15,3 0-5 16,3 3-6-16,2-2 0 16,1-1 0-16,0-2-2 15,0-8-2-15,12-2-3 16,4-8-10-16,1-4 4 15,3 0 11-15,1-7 6 16,3-13-3-16,-5-5 6 16,1-5-2-16,-5 4-3 15,-4 3 5-15,-3 6-1 16,-3 8 4-16,-4 7-3 16,1 0-9-16,-2 2 0 15,0 0-5-15,1 4-8 0,4 12 0 16,2 5 13-16,3 0 5 15,4-1-5-15,1-3 0 16,0-5-2-16,1-4 1 16,-2-6-13-16,2-2 14 15,-1 0 7-15,0-15 4 16,-3-6 1-16,-1-8-5 16,-1-7 6-16,-4-6-4 15,0-1-1-15,-2 3 5 16,-3 8-7-16,-1 12 18 15,0 10-6-15,0 8-8 16,0 2-9-16,0 0-1 16,0 12-9-16,-5 22 2 0,-3 9 7 15,0 8 0 1,2-1-11-16,3-3-8 0,0-4 2 16,-1-7-15-16,3-6-18 15,1-11-23-15,-2-12-25 16</inkml:trace>
  <inkml:trace contextRef="#ctx0" brushRef="#br0" timeOffset="-109242.63">30104 15438 283 0,'0'0'13'16,"0"0"-8"-16,0 0 9 0,0 0-7 15,0 0-7 1,102-41 0-16,-68 41-18 0,-1-2-30 15,-6-1-49-15</inkml:trace>
  <inkml:trace contextRef="#ctx0" brushRef="#br0" timeOffset="-108947.42">30349 15366 110 0,'0'0'187'15,"0"0"-181"-15,0 0-2 16,0 0 15-16,0 0 9 15,-26 82-19-15,19-47 6 16,-3 1-7-16,1 1-2 16,1-3-4-16,2-4-2 15,0-5 2-15,3-8-1 0,3-9-1 16,0-5-2-16,0-3 0 16,0 0 1-16,7-14-3 15,13-11 4-15,5-4 8 16,4 3-8-16,-2 6 1 15,-4 9-1-15,-3 8 0 16,-2 3 4-16,-5 0-4 16,2 20-9-16,-6 6-17 15,-4 6-6-15,-5 3-19 16,0-5-41-16,-2-3-28 16</inkml:trace>
  <inkml:trace contextRef="#ctx0" brushRef="#br0" timeOffset="-108660.39">30571 15659 160 0,'0'0'169'0,"0"0"-165"15,0 0 1-15,0 0 10 16,0 0 2-16,0 0-17 16,77 3-7-16,-72 18 7 15,-5 3-9-15,0 3 9 16,-13 0 4-16,-4-4-3 15,0 0 3-15,4-5 5 16,6-5-8-16,5-4 6 16,2-6-7-16,3-3-7 0,27 0 7 15,14 0 4 1,12-7-2-16,7-5 10 0,-3 4-12 16,-14 1-2-16,-11 4-22 15,-18-2-26-15,-17 1-65 16</inkml:trace>
  <inkml:trace contextRef="#ctx0" brushRef="#br0" timeOffset="-107997.16">31011 14764 336 0,'0'0'5'0,"0"0"5"16,0 0-4-16,0 0 18 15,0 0-5-15,0 0-13 16,0-13-6-16,0 13-18 15,0 13-29-15,1 3-16 16,5-3-63-16</inkml:trace>
  <inkml:trace contextRef="#ctx0" brushRef="#br0" timeOffset="-106825.24">31605 14551 259 0,'0'0'0'0,"0"0"-4"15,0 0 4-15,0 0 23 16,0 0-13-16,-87 7-3 16,71 16-4-16,1 4 4 0,3 2-2 15,6 1-4-15,3-4 0 16,3-2-2-16,0-7 0 15,4-5-4-15,9-1-2 16,3-8-3-16,0-2 1 16,4-1 9-16,2-7 6 15,2-15-3-15,1-11 8 16,-1-7-9-16,-3-7 4 16,-8-8-3-16,-5-5 0 15,-6-1 0-15,-2-1 4 16,-8 4 9-16,-14 5-12 15,-4 5 1-15,-2 9-2 16,1 8 7-16,0 8-10 0,2 9 0 16,0 7-9-1,-2 7-23-15,-2 0-27 0,0 22-34 16,-1 9-39-16</inkml:trace>
  <inkml:trace contextRef="#ctx0" brushRef="#br0" timeOffset="-105540.96">32003 14393 237 0,'0'0'0'0,"0"0"0"16,0 0 0-16,-85-2 9 15,61 19 6-15,-1 3 8 16,2 7-13-16,3 1 4 16,5 1-9-16,4-1 0 0,4-6-2 15,5-2-3-15,2-7-3 16,0-4 2-16,0-2-3 16,12-3-9-16,3-4-6 15,9 0 19-15,3-7 8 16,1-14 0-16,-1-7 2 15,-9-2-9-15,-9 1 4 16,-9 2-3-16,0 6 1 16,-18 2-3-16,-4 3 2 15,-5 2 7-15,-1 2-9 16,3 4-9-16,5 5-11 16,6 3-19-16,10 0-8 0,4 0-35 15,0 9 11 1</inkml:trace>
  <inkml:trace contextRef="#ctx0" brushRef="#br0" timeOffset="-105039.15">31989 14417 159 0,'0'0'33'15,"0"0"-29"-15,0 0 7 16,0 0 19-16,0 0-30 16,0 0 0-16,4 34 1 15,-4-12 8-15,0 2-2 16,0 2-4-16,3-6 5 15,3 0-4-15,1-2-4 16,5-7-4-16,1-2-10 16,5-6-14-16,3-3 26 15,0-3 2-15,0-14 4 0,0-5-4 16,-6-3 7 0,-2 2 0-16,-6 4 4 0,0 7 11 15,-3 5 4-15,-4 4-14 16,2 3-11-16,-2 0-1 15,1 0-8-15,4 10-4 16,3 9 4-16,4 2 8 16,2-1 7-16,-1 0-7 15,-1-5-2-15,3-6-1 16,-1-3-12-16,-1-6 10 16,-1 0 5-16,1-4 5 15,-1-15 0-15,-1-8 7 0,-1-7-5 16,-3-5 13-16,-2 3-9 15,-2 5 8-15,-1 10 11 16,-2 10-7-16,0 7-3 16,0 4-18-16,0 0-2 15,0 5-17-15,1 19-5 16,5 8 17-16,1 8-2 16,-2 1-16-16,1-5-35 15,-5-6-10-15,1-9-37 16</inkml:trace>
  <inkml:trace contextRef="#ctx0" brushRef="#br0" timeOffset="-104882.83">32404 14410 372 0,'0'0'0'0,"0"0"-17"16,0 0 1-16,0 0 14 15,64-82-2-15,-41 74-40 16,1-1-33-16,-4 0-34 15</inkml:trace>
  <inkml:trace contextRef="#ctx0" brushRef="#br0" timeOffset="-104605.39">32558 14337 254 0,'0'0'0'0,"0"0"-1"15,-21 77 1-15,16-47 11 16,1 4 3-16,0-3-9 15,2 0-4-15,2-8 1 16,0-4-2-16,0-9 0 16,0-4 2-16,0-6-2 15,0 0-10-15,0-5 8 16,3-13-9-16,6-6 11 16,0 5 5-16,-3 3 30 15,-1 7-15-15,-1 7-11 16,0 2-7-16,1 0-2 15,2 9-6-15,1 11-9 16,-4 4-25-16,-1 2-6 16,-3-1-14-16,0-2-16 15</inkml:trace>
  <inkml:trace contextRef="#ctx0" brushRef="#br0" timeOffset="-104371.33">32631 14621 231 0,'0'0'42'0,"0"0"-39"15,0 0 2-15,0 0 19 16,0 0-19-16,0 0-5 16,9 9-10-16,-9 9 10 15,-1 5 19-15,-10 2-9 16,-4-1-5-16,5-1 1 0,4-3 1 16,6-6-6-1,0-4 1-15,0-4-2 0,18-5-10 16,9-1 1-16,5 0 1 15,1-8-8-15,-6-5-34 16,-11 1-59-16</inkml:trace>
  <inkml:trace contextRef="#ctx0" brushRef="#br0" timeOffset="-104034.28">31502 15028 333 0,'0'0'0'16,"0"0"-30"-16,0 0 22 15,0 0 1-15,0 0 7 16,79-3 9-16,-12 3 6 15,11 0-4-15,19 0-7 16,14 0 1-16,9-7-4 16,10 0-1-16,-2 4 2 15,-6 0 7-15,-10 3-9 16,-26 0 2-16,-27 4-1 16,-28 2-1-16,-23-1-11 0,-8 6-47 15,-26 2-15 1,-23 1 22-16</inkml:trace>
  <inkml:trace contextRef="#ctx0" brushRef="#br0" timeOffset="-103596.34">30984 15865 245 0,'0'0'0'0,"0"0"0"0,0 0 19 16,0 0 15-16,0 0-7 15,0 0-27-15,0-20-2 16,0 20-11-16,-3 0-34 16,-12 8-49-16,-5 4 0 15</inkml:trace>
  <inkml:trace contextRef="#ctx0" brushRef="#br0" timeOffset="-103081.26">31621 15652 287 0,'0'0'0'16,"0"0"-12"-16,0 0 12 16,0 0 6-16,0 0 3 0,-100 18-3 15,78 10 2 1,-2 3 3-16,5 2-11 0,5 0 2 15,4-3 5-15,8-5-7 16,2-6-2-16,0-7 0 16,9-5-6-16,8-4-4 15,5-3 7-15,6-4 5 16,2-17 5-16,0-9 7 16,-5-9 2-16,-5-7 7 15,-8-7-7-15,-5-5-5 16,-7 1-9-16,0 4 0 15,0 10 12-15,-16 14 6 16,2 4-18-16,-3 8-4 16,0 6 2-16,-5 6-16 0,-2 5-32 15,0 0-30-15,1 9-5 16</inkml:trace>
  <inkml:trace contextRef="#ctx0" brushRef="#br0" timeOffset="-102720.66">31733 15553 303 0,'0'0'0'0,"0"0"-23"16,0 0-3-16,0 0 26 16,0 0 24-16,3 89 2 15,-4-53-15-15,-8-2-3 0,1-5-8 16,0-1 4-16,1-9-2 15,4-3 2-15,2-10-3 16,1-5 0-16,0-1 0 16,0-1 2-16,0-19-3 15,11-8 0-15,5-5 0 16,0 5 15-16,-3 6-3 16,1 8 2-16,-5 5-9 15,-2 7 2-15,1 2-7 16,0 0-2-16,2 6-4 15,0 13 5-15,-1 2-5 16,-2 3-3-16,-1 0-18 0,-1-2-27 16,0-5-11-16,-1-7-40 15</inkml:trace>
  <inkml:trace contextRef="#ctx0" brushRef="#br0" timeOffset="-102234.31">31882 15748 312 0,'0'0'0'15,"0"0"4"-15,0 0-2 16,0 0 25-16,0 0-18 16,0 0-8-16,91-27 0 15,-65 25 2-15,-3 1-3 16,-2-2 0-16,-4 0 3 16,-7-1-6-16,-3 1 5 0,-7 0-4 15,0 1-3-15,0 0-4 16,0-1 1-16,0 3 8 15,0 0 0-15,0 0 0 16,-4 0 4-16,-2 3 0 16,0 8 0-16,0 5 3 15,6 0-7-15,0 1-4 16,0-5 4-16,6 0-2 16,10-6-7-16,3-1 4 15,6-5 0-15,0 0 5 16,-1-3 4-16,-4-14-3 15,-4-5 1-15,-6-8-2 0,-2-7-6 16,-7-4 6 0,-1 3 0-16,0 6 4 15,0 9 8-15,0 9 18 0,-4 8-4 16,2 5-14-16,1 1-9 16,-1 0-3-16,-1 21-9 15,-3 13 8-15,-1 10 2 16,-3 1-1-16,1 0 0 15,1-2-17-15,-1-4-4 16,2-6-24-16,1-11-48 16,0-12-80-16</inkml:trace>
  <inkml:trace contextRef="#ctx0" brushRef="#br0" timeOffset="-102067.84">32170 15660 246 0,'0'0'151'16,"0"0"-151"-16,0 0-38 16,0 0 38-16,79-40 0 15,-40 40 0-15,1 0-2 16,1 0-45-16,-9 0-63 16</inkml:trace>
  <inkml:trace contextRef="#ctx0" brushRef="#br0" timeOffset="-101686.68">32491 15454 359 0,'0'0'0'15,"0"0"-21"-15,0 0 17 16,0 0 4-16,0 79 20 15,0-29-12-15,0-3-4 16,0-1-3-16,-8-4 0 16,-2-4 0-16,-3-7-1 15,2-7-1-15,2-10 1 16,3-8-4-16,5-4 4 16,1-2 1-16,0-2 2 0,4-21-3 15,9-5-25-15,0 0 25 16,1 5 12-16,-6 10 11 15,-4 9-18-15,1 4-1 16,1 0-4-16,1 0-2 16,4 15-1-16,-1 9-5 15,-4 5 4-15,-2 4-11 16,-4 2-22-16,0-6-25 16,0-9-23-16</inkml:trace>
  <inkml:trace contextRef="#ctx0" brushRef="#br0" timeOffset="-101433.14">32623 15861 345 0,'0'0'7'0,"0"0"-7"0,0 0 0 16,0 0 10-16,0 0-6 16,0 0-4-16,54 30-1 15,-43-10-1-15,-8 0-4 16,-3 1-1-16,0-1 4 15,-5 1 3-15,-5-5 1 16,5-6 6-16,4-6-5 16,1-4 0-16,0 0-2 15,6 0-5-15,19-16 1 16,11-5-2-16,7-7-1 0,4-7-52 16,-6-1-95-1</inkml:trace>
  <inkml:trace contextRef="#ctx0" brushRef="#br0" timeOffset="-101144.64">33368 15020 274 0,'0'0'0'0,"0"0"-121"16,0 0 95-16,0 0-29 15</inkml:trace>
  <inkml:trace contextRef="#ctx0" brushRef="#br0" timeOffset="-99775.26">33301 14642 256 0,'0'0'0'15,"0"0"6"-15,0 0 0 16,0 0 19-16,0 0-18 15,0 0 0-15,-78 28-4 16,47-3 5-16,7 3-8 16,6-2 2-16,9-4-2 15,7-3 1-15,2-5-1 16,0-4-5-16,0-2 1 16,10-3-8-16,2-3 0 15,8-2 12-15,9 0 7 0,4-10 5 16,-2-9-6-16,-3-8 3 15,-6-6 3-15,-5-6-8 16,-5-3 5-16,-9 3-8 16,-3 1 8-16,0 6 7 15,-16 1-16-15,-1 4 1 16,-4 3 0-16,0 2-1 16,0 3-1-16,1 2-8 15,0 4-17-15,4 4-19 16,8 5-20-16,4 4-24 15</inkml:trace>
  <inkml:trace contextRef="#ctx0" brushRef="#br0" timeOffset="-99136.78">33457 14403 195 0,'0'0'0'16,"0"0"-35"-16,0 0 35 15,0 0 11-15,0 0-4 16,0 0 13-16,8 82 0 16,-8-55 2-16,0 2-13 15,-2-2-1-15,-4 0 2 16,2-4-7-16,-1-1-2 16,1-5 1-16,1-4-1 0,1-7 2 15,2-3-3-15,0-3-1 16,0 0 1-16,0 0-2 15,0-3-7-15,0-9-3 16,3-4 12-16,2 4 11 16,-1 2-3-16,-1 2-5 15,-3 6 5-15,0 1-5 16,0 1 3-16,0 0 3 16,0 0-9-16,0 0 2 15,0 0 0-15,0 0-4 16,3 0-6-16,-1 0-4 15,1 0 12-15,4 0 0 0,-1 0 1 16,3 3 3-16,-3 0-2 16,-1 1-2-16,-1-3 0 15,-4 1-1-15,1-2-1 16,-1 0 0-16,2 0 2 16,4 0 1-16,-2-8 6 15,4-5-6-15,1-2 5 16,-5 2-2-16,1 4 7 15,-5 4 3-15,3 1-1 16,-3 2-4-16,3 2-5 16,-3 0 4-16,0 0-8 15,4 0-1-15,2 3-4 16,5 13-3-16,1 5 8 16,1 6 5-16,-4 1-2 15,-3 0-3-15,-4 1-1 0,-2-3-12 16,0-5-25-16,0-5-30 15,0-12-48-15</inkml:trace>
  <inkml:trace contextRef="#ctx0" brushRef="#br0" timeOffset="-98664.9">33707 14643 303 0,'0'0'0'0,"0"0"-74"0,0 0 74 15,0 0 32 1,0 0-12-16,0 0-16 0,75-17-4 16,-64 14-2-16,-5-2 2 15,0-2 1-15,-3-3-1 16,-3 2-13-16,0 2 1 16,0 1 12-16,0 4 0 15,-9 1 5-15,-2 0 3 16,-4 0-4-16,-4 14 5 15,3 3-5-15,4 4-2 16,9 0 1-16,3 1-3 16,0-2-2-16,7-3-1 15,13-3-5-15,-1-4-13 16,8-7 11-16,3-3 10 16,-8-1 0-16,-4-18 0 15,-9-6-6-15,-3-8 2 0,-6-8-2 16,0-1 5-16,0 2 2 15,0 6 11-15,0 12 24 16,0 11-1-16,0 8-26 16,0 3-3-16,0 0-6 15,0 14-5-15,0 15 5 16,0 7-1-16,0 0-13 16,0 1-30-16,0-4 4 15,0-8-14-15,0-9-9 16</inkml:trace>
  <inkml:trace contextRef="#ctx0" brushRef="#br0" timeOffset="-93529.39">33256 15279 75 0,'0'0'65'0,"0"0"-56"15,0 0-1-15,0 0-5 16,0 0 30-16,0 0-3 16,0 0-5-16,-49-9 0 15,41 9-8-15,4 0-4 16,-2 0 6-16,4 0-3 16,1 0-9-16,1 0-1 15,0 0-6-15,0 0-3 16,16 0-12-16,25 4 13 15,20 1 2-15,16-4 6 16,8-1-4-16,2 0 4 0,-11 2 4 16,-11-1-10-16,-14-1 0 15,-11 0 2-15,-8 0 6 16,-7 2-8-16,-8 1 0 16,-7 0-2-16,-10 1-22 15,0 4-28-15,-31 2-47 16,-28 2 62-16</inkml:trace>
  <inkml:trace contextRef="#ctx0" brushRef="#br0" timeOffset="-93064.96">32789 15662 275 0,'0'0'0'16,"0"0"-40"-16,0 0 38 16,0 0 2-16,0 0 24 15,0 0-17-15,-17 14-1 16,3 5 2-16,0 5 6 0,4-2-13 15,2-1 3 1,4-3 2-16,4-3-5 0,0-2 0 16,0-5-2-16,3-1-4 15,12-6-1-15,7-1 6 16,7 0 5-16,5-16 5 16,0-5-4-16,0-8 10 15,-4-4-3-15,-6-2-3 16,-4-3 1-16,-10 2-1 15,-4 6-7-15,-6 3-3 16,0 4-5-16,-7 3 2 16,-7 5-7-16,-1 1 1 15,3 5-12-15,-1 6-20 16,-4 3-26-16,5 0-15 16,-1 9-57-16</inkml:trace>
  <inkml:trace contextRef="#ctx0" brushRef="#br0" timeOffset="-92516.28">33199 15652 259 0,'0'0'0'16,"0"0"-10"-16,0 0 10 0,0 0 3 15,-34 77 4-15,28-60-4 16,6 3-3-16,0-3 3 16,7-5-3-16,10-2-9 15,1-5-5-15,0-4-2 16,7-1 14-16,-1 0 2 15,0-12 7-15,1-5-7 16,-7-4 0-16,-2-2 7 16,-7 7 3-16,-3 3-6 15,-4 8-2-15,-1 2 3 16,-1 3-5-16,0 0-5 16,0 0-9-16,0 8-1 15,0 10 15-15,3 0 4 0,5 2-1 16,1-5 0-16,1-2-3 15,-1-2-1-15,-3-8-9 16,-2-3 0-16,0 0-1 16,3 0 11-16,6-10 18 15,1-10-4-15,2-3 1 16,-5-6-3-16,-2-1-5 16,-2 0-5-16,-3 5-2 15,2 5-3-15,-1 8-9 16,-3 5-10-16,1 2-24 15,0 5-32-15</inkml:trace>
  <inkml:trace contextRef="#ctx0" brushRef="#br0" timeOffset="-92239.01">33602 15852 51 0,'0'0'109'16,"0"0"-105"-16,0 0-4 15,0 0-1-15,0 0-1 16,0 0-5-16,14 47 7 16,2-47 11-16,0-8 1 15,2-3-9-15,-6 3 5 16,-5 3 12-16,-4 4 11 16,-3 1 1-16,0 0-32 0,0 0 0 15,0 14-4 1,0 6 4-16,2 0 11 0,-1 5-11 15,1-4-9-15,-1-1 7 16,-1-11-69-16,0-9-32 16</inkml:trace>
  <inkml:trace contextRef="#ctx0" brushRef="#br0" timeOffset="-19229.07">26114 3294 136 0,'0'0'78'16,"0"0"-75"-16,0 0-3 15,0 0 0-15,0 0 9 16,0 0 13-16,0 0-5 0,-10-14-3 15,10 14-13-15,1 0 0 16,1-3 5-16,-1 3 1 16,2 0-1-16,2 0-3 15,10-2-3-15,8-1 1 16,13-3 3-16,11-6-2 16,9-3 1-16,4 2-1 15,0-1-2-15,-4-2 0 16,-2 3 4-16,-5-1-4 15,-7 4-1-15,-12-1 0 16,-14 5-22-16,-13 5-14 16,-3 1-24-16,-34 0-32 15</inkml:trace>
  <inkml:trace contextRef="#ctx0" brushRef="#br0" timeOffset="165186.64">28050 4713 215 0,'0'0'1'0,"0"0"1"16,0 0-2-16,0 0 6 16,0 0 9-16,0 0 0 15,0 0-13-15,-43-18-2 16,19 25 0-16,-9 7 4 0,-11 4 1 16,-7 6-3-16,-10-2 0 15,-5 2 3-15,2-3-4 16,3-2 8-16,7 0-3 15,8-5-5-15,13-4 3 16,12-2 2-16,14-5-6 16,7-3-1-16,0 0-9 15,0 1 1-15,10 2 9 16,20-1 0-16,13 0 10 16,14 0-3-16,5-2-3 15,3 0 4-15,-3 0-5 16,-7 0 0-16,-7 1-1 15,-8 3 0-15,-10-1-4 0,-12 0 4 16,-6 0 0-16,-7-2-2 16,-4 1 0-16,-1 1-9 15,0 1 4-15,0 4-2 16,-3 5 7-16,-16 4 6 16,-8 2 0-16,-9 4-2 15,-4 2-1-15,-6 1-3 16,2 3 3-16,0-3-3 15,2 1 3-15,-1-1-3 16,5-1 1-16,6-1 1 16,6-4-2-16,10-3-1 15,4 0 0-15,4-3-1 0,4 1 2 16,2-4-3 0,2-1 0-16,0-2-1 0,5 1 2 15,13-4 2-15,4-1 0 16,11-2 4-16,7-2 1 15,5 0-2-15,4 0 3 16,-5 0-5-16,-4 0-1 16,-11 0 0-16,-10 3 0 15,-8 1-19-15,-11 3-11 16,0 2-43-16,-16 5 14 16,-17-1-11-16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5:26:17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33162 15182 164 0,'0'0'0'0,"125"-12"-46"16,-50 8 44-16,-6 1 1 15,-7 1-38-15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2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7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8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6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9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9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8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5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386B-0743-491F-9F06-95B9612D9510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hain_rule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en.wikipedia.org/wiki/Logistic_function#Deriva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exander-schiendorfer.github.io/2020/02/24/a-worked-example-of-backpro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5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5763"/>
            <a:ext cx="11930390" cy="6413957"/>
          </a:xfrm>
        </p:spPr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Here’s how we calculate the total net input for 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then squash it using the logistic function to get the output of 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156"/>
            <a:ext cx="2616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 descr="h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-588963"/>
            <a:ext cx="133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net_{h1} = w_1 * i_1 + w_2 * i_2 + b_1 *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9" y="1542553"/>
            <a:ext cx="7041852" cy="4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_{h1} = 0.15 * 0.05 + 0.2 * 0.1 + 0.35 * 1 = 0.37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4" y="2381135"/>
            <a:ext cx="10234671" cy="4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-84138"/>
            <a:ext cx="13335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252413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ut_{h2} = 0.59688437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33" y="5841574"/>
            <a:ext cx="4795844" cy="53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0805" y="4925919"/>
            <a:ext cx="10003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Carrying out the same process for  h2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get: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3082" name="Picture 10" descr="out_{h1} = \frac{1}{1+e^{-net_{h1}}} = \frac{1}{1+e^{-0.3775}} = 0.5932699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" y="3556316"/>
            <a:ext cx="9904369" cy="70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11938320" y="5457960"/>
              <a:ext cx="119520" cy="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34720" y="5454720"/>
                <a:ext cx="126000" cy="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49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0478" y="4061396"/>
            <a:ext cx="6400235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And carrying out the same process for O2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get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4098" name="Picture 2" descr="o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78" y="2063511"/>
            <a:ext cx="1238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net_{o1} = w_5 * out_{h1} + w_6 * out_{h2} + b_2 *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1" y="1207303"/>
            <a:ext cx="5846235" cy="34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t_{o1} = 0.4 * 0.593269992 + 0.45 * 0.596884378 + 0.6 * 1 = 1.1059059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7" y="2483247"/>
            <a:ext cx="9999869" cy="3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out_{o1} = \frac{1}{1+e^{-net_{o1}}} = \frac{1}{1+e^{-1.105905967}} = 0.751365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26" y="3423518"/>
            <a:ext cx="8226255" cy="5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out_{o2} = 0.77292846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56" y="5329182"/>
            <a:ext cx="3323404" cy="3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8977" y="379260"/>
            <a:ext cx="10825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repeat this process for the output layer neurons, using the output from the hidden layer neurons as inputs.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5456" y="1900526"/>
            <a:ext cx="233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Here’s the output for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2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2049" y="3971601"/>
            <a:ext cx="882324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The total error for the neural network is the sum of these errors: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5123" name="Picture 3" descr="E_{o1} = \frac{1}{2}(target_{o1} - out_{o1})^{2} = \frac{1}{2}(0.01 - 0.75136507)^{2} = 0.2748110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70" y="1694760"/>
            <a:ext cx="7419068" cy="3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78" y="2332253"/>
            <a:ext cx="302906" cy="21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_{o2} = 0.023560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15" y="3215301"/>
            <a:ext cx="3019738" cy="3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_{total} = E_{o1} + E_{o2} = 0.274811083 + 0.023560026 = 0.2983711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40" y="5528629"/>
            <a:ext cx="8003415" cy="3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5512" y="510281"/>
            <a:ext cx="972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For example, the target output for 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is 0.01 but the neural network output 0.75136507, therefore its error 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512" y="2177707"/>
            <a:ext cx="103244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Repeating this process for        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(remembering that the target is 0.99) we 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88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258" y="1920431"/>
            <a:ext cx="11054541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Consider          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We want to know how much a change in 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affects the total error, aka 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is read as “the partial derivative of 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with respect to 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“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 You can also say “the gradient with respect to 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“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                                    </a:t>
            </a:r>
          </a:p>
        </p:txBody>
      </p:sp>
      <p:pic>
        <p:nvPicPr>
          <p:cNvPr id="6146" name="Picture 2" descr="w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70" y="1965665"/>
            <a:ext cx="521917" cy="28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frac{\partial E_{total}}{\partial w_{5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67" y="3549367"/>
            <a:ext cx="1086284" cy="6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\frac{\partial E_{total}}{\partial w_{5}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87" y="1753997"/>
            <a:ext cx="717829" cy="4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_{total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33" y="2255619"/>
            <a:ext cx="695818" cy="2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w_{5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886" y="2255619"/>
            <a:ext cx="373033" cy="2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w_{5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0" y="3014115"/>
            <a:ext cx="1714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\frac{\partial E_{total}}{\partial w_{5}} = \frac{\partial E_{total}}{\partial out_{o1}} * \frac{\partial out_{o1}}{\partial net_{o1}} * \frac{\partial net_{o1}}{\partial w_{5}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45" y="5569528"/>
            <a:ext cx="6667392" cy="85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44793" y="4828436"/>
            <a:ext cx="4317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By applying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6F86"/>
                </a:solidFill>
                <a:effectLst/>
                <a:latin typeface="inherit"/>
                <a:hlinkClick r:id="rId8"/>
              </a:rPr>
              <a:t>chain rule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we know that: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2" descr="neural_network (7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57" y="2661621"/>
            <a:ext cx="3921091" cy="33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7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3221" y="787805"/>
            <a:ext cx="9842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Visually, here’s what we’re doing: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need to figure out each piece in this equation.</a:t>
            </a:r>
            <a:endParaRPr kumimoji="0" lang="en-US" altLang="en-US" sz="319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7170" name="Picture 2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2" y="2327565"/>
            <a:ext cx="8710232" cy="426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5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878" y="2587134"/>
            <a:ext cx="9824899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First, how much does the total error change with respect to the output?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8194" name="Picture 2" descr="E_{total} = \frac{1}{2}(target_{o1} - out_{o1})^{2} + \frac{1}{2}(target_{o2} - out_{o2})^{2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43" y="2008592"/>
            <a:ext cx="7893023" cy="4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\frac{\partial E_{total}}{\partial out_{o1}} = 2 * \frac{1}{2}(target_{o1} - out_{o1})^{2 - 1} * -1 +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9" y="4089862"/>
            <a:ext cx="5418173" cy="4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frac{\partial E_{total}}{\partial out_{o1}} = -(target_{o1} - out_{o1}) = -(0.01 - 0.75136507) = 0.741365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4" y="5522367"/>
            <a:ext cx="11415536" cy="5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7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02003"/>
            <a:ext cx="10998789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The partial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6F86"/>
                </a:solidFill>
                <a:effectLst/>
                <a:latin typeface="inherit"/>
                <a:hlinkClick r:id="rId2"/>
              </a:rPr>
              <a:t>derivative of the logistic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is the output multiplied by 1 minus the 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         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                                                                 </a:t>
            </a:r>
          </a:p>
        </p:txBody>
      </p:sp>
      <p:pic>
        <p:nvPicPr>
          <p:cNvPr id="9218" name="Picture 2" descr="out_{o1} = \frac{1}{1+e^{-net_{o1}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13" y="3415547"/>
            <a:ext cx="2873261" cy="52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\frac{\partial out_{o1}}{\partial net_{o1}} = out_{o1}(1 - out_{o1}) = 0.75136507(1 - 0.75136507) = 0.1868156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9" y="4515197"/>
            <a:ext cx="10504266" cy="48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3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7399" y="2745605"/>
            <a:ext cx="51246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Putting it all together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0242" name="Picture 2" descr="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02" y="3053025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w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352" y="3053025"/>
            <a:ext cx="1714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net_{o1} = w_5 * out_{h1} + w_6 * out_{h2} + b_2 *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92" y="1235823"/>
            <a:ext cx="6422161" cy="3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\frac{\partial net_{o1}}{\partial w_{5}} = 1 * out_{h1} * w_5^{(1 - 1)} + 0 + 0 = out_{h1} = 0.5932699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27" y="1943642"/>
            <a:ext cx="8282778" cy="5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\frac{\partial E_{total}}{\partial w_{5}} = \frac{\partial E_{total}}{\partial out_{o1}} * \frac{\partial out_{o1}}{\partial net_{o1}} * \frac{\partial net_{o1}}{\partial w_{5}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52" y="3484269"/>
            <a:ext cx="4530027" cy="5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\frac{\partial E_{total}}{\partial w_{5}} = 0.74136507 * 0.186815602 * 0.593269992 = 0.0821670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27" y="4939034"/>
            <a:ext cx="8736428" cy="44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8270" y="558727"/>
            <a:ext cx="10109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Finally, how much does the total net input of 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change with respect to  W5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20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259" y="762753"/>
            <a:ext cx="11274946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To decrease the error, we then subtract this value from the current weight (optionally multiplied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some learning rate, eta, which we’ll set to 0.5)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1266" name="Picture 2" descr="w_5^{+} = w_5 - \eta * \frac{\partial E_{total}}{\partial w_{5}} = 0.4 - 0.5 * 0.082167041 = 0.35891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6990"/>
            <a:ext cx="10461011" cy="5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31331" y="4106089"/>
            <a:ext cx="28093724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1271" name="Picture 7" descr="w_6^{+} = 0.4086661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55" y="4555376"/>
            <a:ext cx="5250452" cy="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w_7^{+} = 0.5113012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06" y="5612770"/>
            <a:ext cx="5250452" cy="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w_8^{+} = 0.561370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56" y="5612770"/>
            <a:ext cx="5209751" cy="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96291" y="3105835"/>
            <a:ext cx="7647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can repeat this process to get the new weights 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6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Perceptron Learning</a:t>
            </a:r>
          </a:p>
        </p:txBody>
      </p:sp>
      <p:pic>
        <p:nvPicPr>
          <p:cNvPr id="4" name="Content Placeholder 3" descr="https://cdn-images-1.medium.com/max/1600/1*LGh15DmUnhkEWv1IlhKZfQ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25" y="1690688"/>
            <a:ext cx="4942155" cy="278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cdn-images-1.medium.com/max/1600/1*l2TaMFX5qgCMWnOqubhJE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20" y="1452351"/>
            <a:ext cx="5398135" cy="30232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A58FB-39D9-436E-9817-F98582F6C0DE}"/>
              </a:ext>
            </a:extLst>
          </p:cNvPr>
          <p:cNvSpPr txBox="1"/>
          <p:nvPr/>
        </p:nvSpPr>
        <p:spPr>
          <a:xfrm>
            <a:off x="481693" y="4759318"/>
            <a:ext cx="101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A worked example of backpropagation | Connecting deep dots (alexander-schiendorfer.github.io)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01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Calculations</a:t>
            </a:r>
          </a:p>
        </p:txBody>
      </p:sp>
      <p:pic>
        <p:nvPicPr>
          <p:cNvPr id="4" name="Content Placeholder 3" descr="https://cdn-images-1.medium.com/max/1600/1*Nr0p4SntwGmolqxG-rqwU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2" y="1825625"/>
            <a:ext cx="5292735" cy="244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cdn-images-1.medium.com/max/1600/1*3cpxiGsWcFxHjnUiK5KZz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30" y="3535227"/>
            <a:ext cx="6108065" cy="2818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52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X-OR problem</a:t>
            </a:r>
          </a:p>
        </p:txBody>
      </p:sp>
      <p:pic>
        <p:nvPicPr>
          <p:cNvPr id="1026" name="Picture 2" descr="Image for post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22" y="1894114"/>
            <a:ext cx="5025660" cy="30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3" y="1690688"/>
            <a:ext cx="516367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4115" y="2694823"/>
            <a:ext cx="18473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867989"/>
            <a:ext cx="5353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49040" y="813960"/>
              <a:ext cx="10120680" cy="4325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" y="810000"/>
                <a:ext cx="1012860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8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50029" cy="4376691"/>
          </a:xfrm>
        </p:spPr>
        <p:txBody>
          <a:bodyPr>
            <a:normAutofit/>
          </a:bodyPr>
          <a:lstStyle/>
          <a:p>
            <a:r>
              <a:rPr lang="en-IN" dirty="0"/>
              <a:t>Layers and capabilities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989" y="-240560"/>
            <a:ext cx="6532498" cy="72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IN" dirty="0"/>
              <a:t>Types of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214846"/>
            <a:ext cx="5796517" cy="2843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11476"/>
            <a:ext cx="3642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Fully Connected</a:t>
            </a:r>
          </a:p>
          <a:p>
            <a:pPr marL="342900" indent="-342900">
              <a:buAutoNum type="arabicPeriod"/>
            </a:pPr>
            <a:r>
              <a:rPr lang="en-IN" dirty="0"/>
              <a:t>Acyclic Network</a:t>
            </a:r>
          </a:p>
          <a:p>
            <a:pPr marL="342900" indent="-342900">
              <a:buAutoNum type="arabicPeriod"/>
            </a:pPr>
            <a:r>
              <a:rPr lang="en-IN" dirty="0"/>
              <a:t>Layered Network</a:t>
            </a:r>
          </a:p>
          <a:p>
            <a:pPr marL="342900" indent="-342900">
              <a:buAutoNum type="arabicPeriod"/>
            </a:pPr>
            <a:r>
              <a:rPr lang="en-IN" dirty="0"/>
              <a:t>Feedforward Network</a:t>
            </a:r>
          </a:p>
          <a:p>
            <a:pPr marL="342900" indent="-342900">
              <a:buAutoNum type="arabicPeriod"/>
            </a:pPr>
            <a:r>
              <a:rPr lang="en-IN" dirty="0"/>
              <a:t>Recurrent Networks</a:t>
            </a:r>
          </a:p>
          <a:p>
            <a:pPr marL="342900" indent="-342900">
              <a:buAutoNum type="arabicPeriod"/>
            </a:pPr>
            <a:r>
              <a:rPr lang="en-IN" dirty="0"/>
              <a:t>Convolution Networks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5" y="3507135"/>
            <a:ext cx="4191000" cy="28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3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Here’s the basic structure: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0182" y="2438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Here’s the basic structure: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22200" b="0" i="0" u="none" strike="noStrike" cap="none" normalizeH="0" baseline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026" name="Picture 2" descr="neural_network (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7" y="1565517"/>
            <a:ext cx="5623487" cy="478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029360" y="610560"/>
              <a:ext cx="5168160" cy="5163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3960" y="605520"/>
                <a:ext cx="5178240" cy="51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33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In order to have some numbers to work with, here are the initial weights, the biases, and training inputs/outputs: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given inputs 0.05 and 0.10, we want the neural network to output 0.01 and 0.99.</a:t>
            </a:r>
          </a:p>
        </p:txBody>
      </p:sp>
      <p:pic>
        <p:nvPicPr>
          <p:cNvPr id="2051" name="Picture 3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40" y="2253396"/>
            <a:ext cx="4948465" cy="42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3015" y="3880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84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437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proxima-nova-1</vt:lpstr>
      <vt:lpstr>Office Theme</vt:lpstr>
      <vt:lpstr>PowerPoint Presentation</vt:lpstr>
      <vt:lpstr>Perceptron Learning</vt:lpstr>
      <vt:lpstr>Calculations</vt:lpstr>
      <vt:lpstr>X-OR problem</vt:lpstr>
      <vt:lpstr>PowerPoint Presentation</vt:lpstr>
      <vt:lpstr>Layers and capabilities</vt:lpstr>
      <vt:lpstr>Types of Network</vt:lpstr>
      <vt:lpstr>Here’s the basic structure:</vt:lpstr>
      <vt:lpstr>In order to have some numbers to work with, here are the initial weights, the biases, and training inputs/outputs: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CSE7</dc:creator>
  <cp:lastModifiedBy>CSE-23</cp:lastModifiedBy>
  <cp:revision>27</cp:revision>
  <dcterms:created xsi:type="dcterms:W3CDTF">2017-03-15T04:31:03Z</dcterms:created>
  <dcterms:modified xsi:type="dcterms:W3CDTF">2023-07-21T17:30:05Z</dcterms:modified>
</cp:coreProperties>
</file>