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1F2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 autoAdjust="0"/>
    <p:restoredTop sz="86438"/>
  </p:normalViewPr>
  <p:slideViewPr>
    <p:cSldViewPr>
      <p:cViewPr varScale="1">
        <p:scale>
          <a:sx n="114" d="100"/>
          <a:sy n="114" d="100"/>
        </p:scale>
        <p:origin x="54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813862-0BFF-AA4D-8CF9-B6498E238808}"/>
              </a:ext>
            </a:extLst>
          </p:cNvPr>
          <p:cNvSpPr/>
          <p:nvPr userDrawn="1"/>
        </p:nvSpPr>
        <p:spPr>
          <a:xfrm>
            <a:off x="0" y="868707"/>
            <a:ext cx="4267200" cy="5455893"/>
          </a:xfrm>
          <a:prstGeom prst="rect">
            <a:avLst/>
          </a:prstGeom>
          <a:solidFill>
            <a:srgbClr val="FEC107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FBC02-D756-BB47-8FD8-3E568CE02430}"/>
              </a:ext>
            </a:extLst>
          </p:cNvPr>
          <p:cNvSpPr/>
          <p:nvPr userDrawn="1"/>
        </p:nvSpPr>
        <p:spPr>
          <a:xfrm>
            <a:off x="0" y="6324600"/>
            <a:ext cx="12192000" cy="549631"/>
          </a:xfrm>
          <a:prstGeom prst="rect">
            <a:avLst/>
          </a:prstGeom>
          <a:solidFill>
            <a:srgbClr val="C6C1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2B14E-C93A-454E-B590-94303B1B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7029" y="6384569"/>
            <a:ext cx="8419971" cy="365760"/>
          </a:xfrm>
          <a:prstGeom prst="rect">
            <a:avLst/>
          </a:prstGeom>
        </p:spPr>
        <p:txBody>
          <a:bodyPr anchor="ctr"/>
          <a:lstStyle>
            <a:lvl1pPr algn="ctr">
              <a:defRPr sz="12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ACME CORP MONTHLY REVIEW</a:t>
            </a:r>
            <a:endParaRPr lang="en-US" dirty="0"/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2999"/>
            <a:ext cx="3794760" cy="51237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12065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B09ECE3-6494-C84B-9880-0C6E0E65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>
            <a:normAutofit/>
          </a:bodyPr>
          <a:lstStyle/>
          <a:p>
            <a:r>
              <a:rPr lang="en-US" dirty="0"/>
              <a:t>Table example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9112B98-DD23-0047-9AD8-7E0E9C691E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43840" y="1142999"/>
            <a:ext cx="3794760" cy="5123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PPTXHandler</a:t>
            </a:r>
            <a:r>
              <a:rPr lang="en-US" dirty="0"/>
              <a:t> lets you set text properties.</a:t>
            </a:r>
          </a:p>
          <a:p>
            <a:pPr marL="0" indent="0">
              <a:buNone/>
            </a:pPr>
            <a:r>
              <a:rPr lang="en-US" dirty="0"/>
              <a:t>This page is an example of how to use these commands.</a:t>
            </a:r>
          </a:p>
        </p:txBody>
      </p:sp>
      <p:sp>
        <p:nvSpPr>
          <p:cNvPr id="30" name="Footer">
            <a:extLst>
              <a:ext uri="{FF2B5EF4-FFF2-40B4-BE49-F238E27FC236}">
                <a16:creationId xmlns:a16="http://schemas.microsoft.com/office/drawing/2014/main" id="{3E52D1B9-1160-2049-9AAC-0DA97277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7029" y="6384569"/>
            <a:ext cx="8419971" cy="365760"/>
          </a:xfrm>
        </p:spPr>
        <p:txBody>
          <a:bodyPr/>
          <a:lstStyle/>
          <a:p>
            <a:r>
              <a:rPr lang="en-US"/>
              <a:t>Acme Corp Monthly Review</a:t>
            </a:r>
            <a:endParaRPr lang="en-US" dirty="0"/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10E79210-90EC-4189-9FC5-498714E2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79057"/>
              </p:ext>
            </p:extLst>
          </p:nvPr>
        </p:nvGraphicFramePr>
        <p:xfrm>
          <a:off x="4572000" y="1155656"/>
          <a:ext cx="3657600" cy="155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669400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5531375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5531375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55313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Growth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5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IN" sz="2800" dirty="0" err="1"/>
                        <a:t>Feb-20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 dirty="0" err="1"/>
                        <a:t>590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 dirty="0" err="1"/>
                        <a:t>17.0%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 dirty="0" err="1"/>
                        <a:t>-1.7%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53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IN" sz="2800" dirty="0" err="1"/>
                        <a:t>Mar-20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/>
                        <a:t>620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/>
                        <a:t>14.0%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/>
                        <a:t>5.1%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98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IN" sz="2800" dirty="0" err="1"/>
                        <a:t>Apr-20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/>
                        <a:t>610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/>
                        <a:t>10.0%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/>
                        <a:t>-1.6%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98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IN" sz="2800" dirty="0" err="1"/>
                        <a:t>May-20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/>
                        <a:t>640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/>
                        <a:t>18.0%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/>
                        <a:t>4.9%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98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IN" sz="2800" dirty="0" err="1"/>
                        <a:t>Jun-20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/>
                        <a:t>650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/>
                        <a:t>12.0%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/>
                        <a:t>1.6%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986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00677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1762DB"/>
      </a:accent1>
      <a:accent2>
        <a:srgbClr val="83153E"/>
      </a:accent2>
      <a:accent3>
        <a:srgbClr val="9BBB59"/>
      </a:accent3>
      <a:accent4>
        <a:srgbClr val="784894"/>
      </a:accent4>
      <a:accent5>
        <a:srgbClr val="1599C4"/>
      </a:accent5>
      <a:accent6>
        <a:srgbClr val="D06027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effectLst>
          <a:outerShdw blurRad="1905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ramener_v2.0.potx" id="{A8024620-D5B8-4322-9521-07A719F16BD9}" vid="{245F4BA5-143E-437C-BC2C-D311A43415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</Template>
  <TotalTime>964</TotalTime>
  <Words>31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Gramener</vt:lpstr>
      <vt:lpstr>Table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</dc:title>
  <dc:creator>Rasagy Sharma</dc:creator>
  <cp:lastModifiedBy>S Anand</cp:lastModifiedBy>
  <cp:revision>34</cp:revision>
  <dcterms:created xsi:type="dcterms:W3CDTF">2020-06-25T04:58:42Z</dcterms:created>
  <dcterms:modified xsi:type="dcterms:W3CDTF">2020-07-08T11:33:17Z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