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14" d="100"/>
          <a:sy n="114" d="100"/>
        </p:scale>
        <p:origin x="54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example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 dirty="0"/>
              <a:t> lets you set text properties.</a:t>
            </a:r>
          </a:p>
          <a:p>
            <a:pPr marL="0" indent="0">
              <a:buNone/>
            </a:pPr>
            <a:r>
              <a:rPr lang="en-US" dirty="0"/>
              <a:t>This page is an example of how to use these commands.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10E79210-90EC-4189-9FC5-498714E2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79057"/>
              </p:ext>
            </p:extLst>
          </p:nvPr>
        </p:nvGraphicFramePr>
        <p:xfrm>
          <a:off x="4572000" y="1155656"/>
          <a:ext cx="3657600" cy="155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669400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55313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err="1"/>
                        <a:t>Dfdf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text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err="1"/>
                        <a:t>Dfd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 err="1"/>
                        <a:t>Efdf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3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err="1"/>
                        <a:t>Dfdf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/>
                        <a:t>dfdf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8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964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Table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34</cp:revision>
  <dcterms:created xsi:type="dcterms:W3CDTF">2020-06-25T04:58:42Z</dcterms:created>
  <dcterms:modified xsi:type="dcterms:W3CDTF">2020-07-08T11:33:17Z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