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F0F2-0595-414B-9F1F-2427DEEA6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14D2B-B68D-4A98-A0C6-C108F3567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27087-597F-4DBC-A0FF-E719674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37D1-B97D-4E24-9C90-E08B336D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CF255-E880-4C1C-99C4-2C0E330B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9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ABA7-77B1-47BE-829A-A7184B9C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EEBDD-FC72-4322-8030-7065E4C5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1D88-815E-4D6B-99DC-D1DD6977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64C0-D700-41BE-9E83-7DEDE959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137CA-849B-49F4-B36D-E2BAC0EB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D86CB-59D3-4710-86FB-3D83F5D46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5C82C-75D5-4301-AA1E-09116BADD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97AC-6FB6-45CF-9990-AA33C01D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8137F-58D3-4493-BC0D-B8E94ED5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9022B-89B8-4E6E-B33E-6F09C1EA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A650-C60B-4548-8078-5C97852F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29C3-218C-4678-BF40-ACBD82276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A7C4-8025-468F-92CD-5246BC20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308C0-01B9-4EBD-8B67-33D0C27B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A27E-C7C7-49DF-8C84-9229A62A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4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A199-A7A5-4EBF-AF4C-46D39C89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AC18A-1BDB-4E1B-9D00-E5A573F6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646B6-AC63-4D85-B2BA-563E8A13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9C4A3-1EBF-44F2-94C3-A14E0B7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45F5-DFF8-430E-9420-63381D36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31B6-BFAA-4F9B-8E6F-46CD137A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29F2-1908-48B6-8E65-6B160E80F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CC181-3C78-4539-9C6F-8AFBA262D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319FD-D919-42CB-99FD-E1DB8BB9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73BF6-5E02-4D36-84A4-BFD66D0C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45D2-5E82-441F-AB6C-A8728D79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0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3746-2060-43EF-BB32-0C515B89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44EF3-6CD4-4812-A50A-C15A1E92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19459-CA93-43B4-A018-74127B194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03B05-AF3B-4B5A-B852-1BEEBC89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92D72-67B3-485C-A752-75D7FAFFC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51164-693A-4AF0-82F9-D3B97252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B14B7-35AA-4919-84C2-5789FA40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51BEA-CC32-4D9F-A783-C8CD9737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8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A74C-37B9-4878-B984-2E372574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B14EC1-8CE3-40BE-8420-88B9B6A05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81AA6-3843-4D9E-9273-9CCB0A552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73FCD-4E08-4C33-B6D4-BD9D786E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E8584-C738-436C-8BE5-6620D4ED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42E92-282F-452F-A14E-5F497C76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D900-E215-4F1C-B05C-38F1E0E9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083E-ED6E-429F-99E7-717EA8C9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5BD3-72E5-4C68-9F2A-EE38E7EA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3DF85-3304-4438-B8DE-AE266273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105D-6D83-448B-B78A-302759CE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5EE6C-4F76-402D-B43B-41CBCC72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2615-5CC4-4905-B85B-668C2D0D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497E-D813-4E33-8F22-A47C6476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9C35B-68D1-4018-85AE-37A2673D3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222A-7E4F-4F3D-AA4C-54CA9881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BD6E9-83FF-403F-BD1C-7B5BDAE6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1010F-0136-4E62-B381-E4074934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D85BC-62A8-448D-BC47-68BAAF2A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CECD0-3740-498B-9176-9E0C856E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1CCEA-E001-4AFE-B334-8B9504C2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1496-5DC7-48E3-9266-828D0A61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37E73-1B70-449B-B094-53DB7199F24C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8D8F-44A7-4386-8086-14A4A3E3B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052B-F7AF-40B4-A9A2-812C54FAB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4DD33-F631-427E-951A-1B8A2DA8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">
            <a:extLst>
              <a:ext uri="{FF2B5EF4-FFF2-40B4-BE49-F238E27FC236}">
                <a16:creationId xmlns:a16="http://schemas.microsoft.com/office/drawing/2014/main" id="{D65DC66C-9544-4B96-B854-2E3A9C215F28}"/>
              </a:ext>
            </a:extLst>
          </p:cNvPr>
          <p:cNvSpPr/>
          <p:nvPr/>
        </p:nvSpPr>
        <p:spPr>
          <a:xfrm>
            <a:off x="9530847" y="1094266"/>
            <a:ext cx="651933" cy="1022346"/>
          </a:xfrm>
          <a:custGeom>
            <a:avLst/>
            <a:gdLst>
              <a:gd name="connsiteX0" fmla="*/ 536438 w 651933"/>
              <a:gd name="connsiteY0" fmla="*/ 405665 h 1022346"/>
              <a:gd name="connsiteX1" fmla="*/ 547858 w 651933"/>
              <a:gd name="connsiteY1" fmla="*/ 417100 h 1022346"/>
              <a:gd name="connsiteX2" fmla="*/ 574541 w 651933"/>
              <a:gd name="connsiteY2" fmla="*/ 425473 h 1022346"/>
              <a:gd name="connsiteX3" fmla="*/ 600099 w 651933"/>
              <a:gd name="connsiteY3" fmla="*/ 422818 h 1022346"/>
              <a:gd name="connsiteX4" fmla="*/ 611535 w 651933"/>
              <a:gd name="connsiteY4" fmla="*/ 417100 h 1022346"/>
              <a:gd name="connsiteX5" fmla="*/ 611535 w 651933"/>
              <a:gd name="connsiteY5" fmla="*/ 407945 h 1022346"/>
              <a:gd name="connsiteX6" fmla="*/ 618377 w 651933"/>
              <a:gd name="connsiteY6" fmla="*/ 420146 h 1022346"/>
              <a:gd name="connsiteX7" fmla="*/ 630203 w 651933"/>
              <a:gd name="connsiteY7" fmla="*/ 451748 h 1022346"/>
              <a:gd name="connsiteX8" fmla="*/ 625267 w 651933"/>
              <a:gd name="connsiteY8" fmla="*/ 470416 h 1022346"/>
              <a:gd name="connsiteX9" fmla="*/ 626032 w 651933"/>
              <a:gd name="connsiteY9" fmla="*/ 477649 h 1022346"/>
              <a:gd name="connsiteX10" fmla="*/ 643935 w 651933"/>
              <a:gd name="connsiteY10" fmla="*/ 475759 h 1022346"/>
              <a:gd name="connsiteX11" fmla="*/ 651575 w 651933"/>
              <a:gd name="connsiteY11" fmla="*/ 488319 h 1022346"/>
              <a:gd name="connsiteX12" fmla="*/ 651934 w 651933"/>
              <a:gd name="connsiteY12" fmla="*/ 502410 h 1022346"/>
              <a:gd name="connsiteX13" fmla="*/ 638999 w 651933"/>
              <a:gd name="connsiteY13" fmla="*/ 520703 h 1022346"/>
              <a:gd name="connsiteX14" fmla="*/ 617644 w 651933"/>
              <a:gd name="connsiteY14" fmla="*/ 529451 h 1022346"/>
              <a:gd name="connsiteX15" fmla="*/ 611143 w 651933"/>
              <a:gd name="connsiteY15" fmla="*/ 540511 h 1022346"/>
              <a:gd name="connsiteX16" fmla="*/ 592850 w 651933"/>
              <a:gd name="connsiteY16" fmla="*/ 548135 h 1022346"/>
              <a:gd name="connsiteX17" fmla="*/ 585618 w 651933"/>
              <a:gd name="connsiteY17" fmla="*/ 562209 h 1022346"/>
              <a:gd name="connsiteX18" fmla="*/ 574948 w 651933"/>
              <a:gd name="connsiteY18" fmla="*/ 569833 h 1022346"/>
              <a:gd name="connsiteX19" fmla="*/ 544062 w 651933"/>
              <a:gd name="connsiteY19" fmla="*/ 582783 h 1022346"/>
              <a:gd name="connsiteX20" fmla="*/ 541000 w 651933"/>
              <a:gd name="connsiteY20" fmla="*/ 602217 h 1022346"/>
              <a:gd name="connsiteX21" fmla="*/ 526127 w 651933"/>
              <a:gd name="connsiteY21" fmla="*/ 615542 h 1022346"/>
              <a:gd name="connsiteX22" fmla="*/ 512786 w 651933"/>
              <a:gd name="connsiteY22" fmla="*/ 619354 h 1022346"/>
              <a:gd name="connsiteX23" fmla="*/ 497148 w 651933"/>
              <a:gd name="connsiteY23" fmla="*/ 643349 h 1022346"/>
              <a:gd name="connsiteX24" fmla="*/ 492978 w 651933"/>
              <a:gd name="connsiteY24" fmla="*/ 659362 h 1022346"/>
              <a:gd name="connsiteX25" fmla="*/ 482292 w 651933"/>
              <a:gd name="connsiteY25" fmla="*/ 667344 h 1022346"/>
              <a:gd name="connsiteX26" fmla="*/ 451016 w 651933"/>
              <a:gd name="connsiteY26" fmla="*/ 654393 h 1022346"/>
              <a:gd name="connsiteX27" fmla="*/ 438814 w 651933"/>
              <a:gd name="connsiteY27" fmla="*/ 664297 h 1022346"/>
              <a:gd name="connsiteX28" fmla="*/ 424708 w 651933"/>
              <a:gd name="connsiteY28" fmla="*/ 663923 h 1022346"/>
              <a:gd name="connsiteX29" fmla="*/ 414428 w 651933"/>
              <a:gd name="connsiteY29" fmla="*/ 650598 h 1022346"/>
              <a:gd name="connsiteX30" fmla="*/ 407179 w 651933"/>
              <a:gd name="connsiteY30" fmla="*/ 631164 h 1022346"/>
              <a:gd name="connsiteX31" fmla="*/ 401462 w 651933"/>
              <a:gd name="connsiteY31" fmla="*/ 630398 h 1022346"/>
              <a:gd name="connsiteX32" fmla="*/ 392698 w 651933"/>
              <a:gd name="connsiteY32" fmla="*/ 636491 h 1022346"/>
              <a:gd name="connsiteX33" fmla="*/ 382012 w 651933"/>
              <a:gd name="connsiteY33" fmla="*/ 652113 h 1022346"/>
              <a:gd name="connsiteX34" fmla="*/ 383902 w 651933"/>
              <a:gd name="connsiteY34" fmla="*/ 682575 h 1022346"/>
              <a:gd name="connsiteX35" fmla="*/ 378590 w 651933"/>
              <a:gd name="connsiteY35" fmla="*/ 704680 h 1022346"/>
              <a:gd name="connsiteX36" fmla="*/ 381654 w 651933"/>
              <a:gd name="connsiteY36" fmla="*/ 725254 h 1022346"/>
              <a:gd name="connsiteX37" fmla="*/ 374763 w 651933"/>
              <a:gd name="connsiteY37" fmla="*/ 754575 h 1022346"/>
              <a:gd name="connsiteX38" fmla="*/ 369827 w 651933"/>
              <a:gd name="connsiteY38" fmla="*/ 758778 h 1022346"/>
              <a:gd name="connsiteX39" fmla="*/ 349628 w 651933"/>
              <a:gd name="connsiteY39" fmla="*/ 756856 h 1022346"/>
              <a:gd name="connsiteX40" fmla="*/ 341223 w 651933"/>
              <a:gd name="connsiteY40" fmla="*/ 770197 h 1022346"/>
              <a:gd name="connsiteX41" fmla="*/ 336270 w 651933"/>
              <a:gd name="connsiteY41" fmla="*/ 793443 h 1022346"/>
              <a:gd name="connsiteX42" fmla="*/ 324834 w 651933"/>
              <a:gd name="connsiteY42" fmla="*/ 801816 h 1022346"/>
              <a:gd name="connsiteX43" fmla="*/ 317585 w 651933"/>
              <a:gd name="connsiteY43" fmla="*/ 803705 h 1022346"/>
              <a:gd name="connsiteX44" fmla="*/ 306525 w 651933"/>
              <a:gd name="connsiteY44" fmla="*/ 791895 h 1022346"/>
              <a:gd name="connsiteX45" fmla="*/ 300058 w 651933"/>
              <a:gd name="connsiteY45" fmla="*/ 795333 h 1022346"/>
              <a:gd name="connsiteX46" fmla="*/ 299667 w 651933"/>
              <a:gd name="connsiteY46" fmla="*/ 824670 h 1022346"/>
              <a:gd name="connsiteX47" fmla="*/ 293558 w 651933"/>
              <a:gd name="connsiteY47" fmla="*/ 839527 h 1022346"/>
              <a:gd name="connsiteX48" fmla="*/ 287840 w 651933"/>
              <a:gd name="connsiteY48" fmla="*/ 838761 h 1022346"/>
              <a:gd name="connsiteX49" fmla="*/ 272984 w 651933"/>
              <a:gd name="connsiteY49" fmla="*/ 819718 h 1022346"/>
              <a:gd name="connsiteX50" fmla="*/ 262298 w 651933"/>
              <a:gd name="connsiteY50" fmla="*/ 819718 h 1022346"/>
              <a:gd name="connsiteX51" fmla="*/ 241724 w 651933"/>
              <a:gd name="connsiteY51" fmla="*/ 837621 h 1022346"/>
              <a:gd name="connsiteX52" fmla="*/ 226851 w 651933"/>
              <a:gd name="connsiteY52" fmla="*/ 865411 h 1022346"/>
              <a:gd name="connsiteX53" fmla="*/ 227617 w 651933"/>
              <a:gd name="connsiteY53" fmla="*/ 898952 h 1022346"/>
              <a:gd name="connsiteX54" fmla="*/ 216540 w 651933"/>
              <a:gd name="connsiteY54" fmla="*/ 918369 h 1022346"/>
              <a:gd name="connsiteX55" fmla="*/ 198637 w 651933"/>
              <a:gd name="connsiteY55" fmla="*/ 976279 h 1022346"/>
              <a:gd name="connsiteX56" fmla="*/ 163940 w 651933"/>
              <a:gd name="connsiteY56" fmla="*/ 1022347 h 1022346"/>
              <a:gd name="connsiteX57" fmla="*/ 147162 w 651933"/>
              <a:gd name="connsiteY57" fmla="*/ 1009022 h 1022346"/>
              <a:gd name="connsiteX58" fmla="*/ 143741 w 651933"/>
              <a:gd name="connsiteY58" fmla="*/ 989230 h 1022346"/>
              <a:gd name="connsiteX59" fmla="*/ 110949 w 651933"/>
              <a:gd name="connsiteY59" fmla="*/ 954174 h 1022346"/>
              <a:gd name="connsiteX60" fmla="*/ 107137 w 651933"/>
              <a:gd name="connsiteY60" fmla="*/ 923712 h 1022346"/>
              <a:gd name="connsiteX61" fmla="*/ 58708 w 651933"/>
              <a:gd name="connsiteY61" fmla="*/ 759528 h 1022346"/>
              <a:gd name="connsiteX62" fmla="*/ 0 w 651933"/>
              <a:gd name="connsiteY62" fmla="*/ 561069 h 1022346"/>
              <a:gd name="connsiteX63" fmla="*/ 20981 w 651933"/>
              <a:gd name="connsiteY63" fmla="*/ 545073 h 1022346"/>
              <a:gd name="connsiteX64" fmla="*/ 51867 w 651933"/>
              <a:gd name="connsiteY64" fmla="*/ 550416 h 1022346"/>
              <a:gd name="connsiteX65" fmla="*/ 47273 w 651933"/>
              <a:gd name="connsiteY65" fmla="*/ 532138 h 1022346"/>
              <a:gd name="connsiteX66" fmla="*/ 50335 w 651933"/>
              <a:gd name="connsiteY66" fmla="*/ 529842 h 1022346"/>
              <a:gd name="connsiteX67" fmla="*/ 72441 w 651933"/>
              <a:gd name="connsiteY67" fmla="*/ 532138 h 1022346"/>
              <a:gd name="connsiteX68" fmla="*/ 72441 w 651933"/>
              <a:gd name="connsiteY68" fmla="*/ 525655 h 1022346"/>
              <a:gd name="connsiteX69" fmla="*/ 63286 w 651933"/>
              <a:gd name="connsiteY69" fmla="*/ 510424 h 1022346"/>
              <a:gd name="connsiteX70" fmla="*/ 63661 w 651933"/>
              <a:gd name="connsiteY70" fmla="*/ 495943 h 1022346"/>
              <a:gd name="connsiteX71" fmla="*/ 69769 w 651933"/>
              <a:gd name="connsiteY71" fmla="*/ 481852 h 1022346"/>
              <a:gd name="connsiteX72" fmla="*/ 84641 w 651933"/>
              <a:gd name="connsiteY72" fmla="*/ 462043 h 1022346"/>
              <a:gd name="connsiteX73" fmla="*/ 86922 w 651933"/>
              <a:gd name="connsiteY73" fmla="*/ 453280 h 1022346"/>
              <a:gd name="connsiteX74" fmla="*/ 70535 w 651933"/>
              <a:gd name="connsiteY74" fmla="*/ 353863 h 1022346"/>
              <a:gd name="connsiteX75" fmla="*/ 72049 w 651933"/>
              <a:gd name="connsiteY75" fmla="*/ 329868 h 1022346"/>
              <a:gd name="connsiteX76" fmla="*/ 79689 w 651933"/>
              <a:gd name="connsiteY76" fmla="*/ 305873 h 1022346"/>
              <a:gd name="connsiteX77" fmla="*/ 78533 w 651933"/>
              <a:gd name="connsiteY77" fmla="*/ 287954 h 1022346"/>
              <a:gd name="connsiteX78" fmla="*/ 85032 w 651933"/>
              <a:gd name="connsiteY78" fmla="*/ 249103 h 1022346"/>
              <a:gd name="connsiteX79" fmla="*/ 78533 w 651933"/>
              <a:gd name="connsiteY79" fmla="*/ 181696 h 1022346"/>
              <a:gd name="connsiteX80" fmla="*/ 118964 w 651933"/>
              <a:gd name="connsiteY80" fmla="*/ 42647 h 1022346"/>
              <a:gd name="connsiteX81" fmla="*/ 133039 w 651933"/>
              <a:gd name="connsiteY81" fmla="*/ 27041 h 1022346"/>
              <a:gd name="connsiteX82" fmla="*/ 147912 w 651933"/>
              <a:gd name="connsiteY82" fmla="*/ 24369 h 1022346"/>
              <a:gd name="connsiteX83" fmla="*/ 171189 w 651933"/>
              <a:gd name="connsiteY83" fmla="*/ 36554 h 1022346"/>
              <a:gd name="connsiteX84" fmla="*/ 183390 w 651933"/>
              <a:gd name="connsiteY84" fmla="*/ 51427 h 1022346"/>
              <a:gd name="connsiteX85" fmla="*/ 191763 w 651933"/>
              <a:gd name="connsiteY85" fmla="*/ 61706 h 1022346"/>
              <a:gd name="connsiteX86" fmla="*/ 227617 w 651933"/>
              <a:gd name="connsiteY86" fmla="*/ 63237 h 1022346"/>
              <a:gd name="connsiteX87" fmla="*/ 269172 w 651933"/>
              <a:gd name="connsiteY87" fmla="*/ 39991 h 1022346"/>
              <a:gd name="connsiteX88" fmla="*/ 279468 w 651933"/>
              <a:gd name="connsiteY88" fmla="*/ 4936 h 1022346"/>
              <a:gd name="connsiteX89" fmla="*/ 298511 w 651933"/>
              <a:gd name="connsiteY89" fmla="*/ 0 h 1022346"/>
              <a:gd name="connsiteX90" fmla="*/ 386589 w 651933"/>
              <a:gd name="connsiteY90" fmla="*/ 47224 h 1022346"/>
              <a:gd name="connsiteX91" fmla="*/ 426613 w 651933"/>
              <a:gd name="connsiteY91" fmla="*/ 185492 h 1022346"/>
              <a:gd name="connsiteX92" fmla="*/ 470840 w 651933"/>
              <a:gd name="connsiteY92" fmla="*/ 340522 h 1022346"/>
              <a:gd name="connsiteX93" fmla="*/ 515833 w 651933"/>
              <a:gd name="connsiteY93" fmla="*/ 348520 h 1022346"/>
              <a:gd name="connsiteX94" fmla="*/ 529174 w 651933"/>
              <a:gd name="connsiteY94" fmla="*/ 393089 h 102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51933" h="1022346">
                <a:moveTo>
                  <a:pt x="536438" y="405665"/>
                </a:moveTo>
                <a:lnTo>
                  <a:pt x="547858" y="417100"/>
                </a:lnTo>
                <a:lnTo>
                  <a:pt x="574541" y="425473"/>
                </a:lnTo>
                <a:lnTo>
                  <a:pt x="600099" y="422818"/>
                </a:lnTo>
                <a:lnTo>
                  <a:pt x="611535" y="417100"/>
                </a:lnTo>
                <a:lnTo>
                  <a:pt x="611535" y="407945"/>
                </a:lnTo>
                <a:lnTo>
                  <a:pt x="618377" y="420146"/>
                </a:lnTo>
                <a:lnTo>
                  <a:pt x="630203" y="451748"/>
                </a:lnTo>
                <a:lnTo>
                  <a:pt x="625267" y="470416"/>
                </a:lnTo>
                <a:lnTo>
                  <a:pt x="626032" y="477649"/>
                </a:lnTo>
                <a:lnTo>
                  <a:pt x="643935" y="475759"/>
                </a:lnTo>
                <a:lnTo>
                  <a:pt x="651575" y="488319"/>
                </a:lnTo>
                <a:lnTo>
                  <a:pt x="651934" y="502410"/>
                </a:lnTo>
                <a:lnTo>
                  <a:pt x="638999" y="520703"/>
                </a:lnTo>
                <a:lnTo>
                  <a:pt x="617644" y="529451"/>
                </a:lnTo>
                <a:lnTo>
                  <a:pt x="611143" y="540511"/>
                </a:lnTo>
                <a:lnTo>
                  <a:pt x="592850" y="548135"/>
                </a:lnTo>
                <a:lnTo>
                  <a:pt x="585618" y="562209"/>
                </a:lnTo>
                <a:lnTo>
                  <a:pt x="574948" y="569833"/>
                </a:lnTo>
                <a:lnTo>
                  <a:pt x="544062" y="582783"/>
                </a:lnTo>
                <a:lnTo>
                  <a:pt x="541000" y="602217"/>
                </a:lnTo>
                <a:lnTo>
                  <a:pt x="526127" y="615542"/>
                </a:lnTo>
                <a:lnTo>
                  <a:pt x="512786" y="619354"/>
                </a:lnTo>
                <a:lnTo>
                  <a:pt x="497148" y="643349"/>
                </a:lnTo>
                <a:lnTo>
                  <a:pt x="492978" y="659362"/>
                </a:lnTo>
                <a:lnTo>
                  <a:pt x="482292" y="667344"/>
                </a:lnTo>
                <a:lnTo>
                  <a:pt x="451016" y="654393"/>
                </a:lnTo>
                <a:lnTo>
                  <a:pt x="438814" y="664297"/>
                </a:lnTo>
                <a:lnTo>
                  <a:pt x="424708" y="663923"/>
                </a:lnTo>
                <a:lnTo>
                  <a:pt x="414428" y="650598"/>
                </a:lnTo>
                <a:lnTo>
                  <a:pt x="407179" y="631164"/>
                </a:lnTo>
                <a:lnTo>
                  <a:pt x="401462" y="630398"/>
                </a:lnTo>
                <a:lnTo>
                  <a:pt x="392698" y="636491"/>
                </a:lnTo>
                <a:lnTo>
                  <a:pt x="382012" y="652113"/>
                </a:lnTo>
                <a:lnTo>
                  <a:pt x="383902" y="682575"/>
                </a:lnTo>
                <a:lnTo>
                  <a:pt x="378590" y="704680"/>
                </a:lnTo>
                <a:lnTo>
                  <a:pt x="381654" y="725254"/>
                </a:lnTo>
                <a:lnTo>
                  <a:pt x="374763" y="754575"/>
                </a:lnTo>
                <a:lnTo>
                  <a:pt x="369827" y="758778"/>
                </a:lnTo>
                <a:lnTo>
                  <a:pt x="349628" y="756856"/>
                </a:lnTo>
                <a:lnTo>
                  <a:pt x="341223" y="770197"/>
                </a:lnTo>
                <a:lnTo>
                  <a:pt x="336270" y="793443"/>
                </a:lnTo>
                <a:lnTo>
                  <a:pt x="324834" y="801816"/>
                </a:lnTo>
                <a:lnTo>
                  <a:pt x="317585" y="803705"/>
                </a:lnTo>
                <a:lnTo>
                  <a:pt x="306525" y="791895"/>
                </a:lnTo>
                <a:lnTo>
                  <a:pt x="300058" y="795333"/>
                </a:lnTo>
                <a:lnTo>
                  <a:pt x="299667" y="824670"/>
                </a:lnTo>
                <a:lnTo>
                  <a:pt x="293558" y="839527"/>
                </a:lnTo>
                <a:lnTo>
                  <a:pt x="287840" y="838761"/>
                </a:lnTo>
                <a:lnTo>
                  <a:pt x="272984" y="819718"/>
                </a:lnTo>
                <a:lnTo>
                  <a:pt x="262298" y="819718"/>
                </a:lnTo>
                <a:lnTo>
                  <a:pt x="241724" y="837621"/>
                </a:lnTo>
                <a:lnTo>
                  <a:pt x="226851" y="865411"/>
                </a:lnTo>
                <a:lnTo>
                  <a:pt x="227617" y="898952"/>
                </a:lnTo>
                <a:lnTo>
                  <a:pt x="216540" y="918369"/>
                </a:lnTo>
                <a:lnTo>
                  <a:pt x="198637" y="976279"/>
                </a:lnTo>
                <a:lnTo>
                  <a:pt x="163940" y="1022347"/>
                </a:lnTo>
                <a:lnTo>
                  <a:pt x="147162" y="1009022"/>
                </a:lnTo>
                <a:lnTo>
                  <a:pt x="143741" y="989230"/>
                </a:lnTo>
                <a:lnTo>
                  <a:pt x="110949" y="954174"/>
                </a:lnTo>
                <a:lnTo>
                  <a:pt x="107137" y="923712"/>
                </a:lnTo>
                <a:lnTo>
                  <a:pt x="58708" y="759528"/>
                </a:lnTo>
                <a:lnTo>
                  <a:pt x="0" y="561069"/>
                </a:lnTo>
                <a:lnTo>
                  <a:pt x="20981" y="545073"/>
                </a:lnTo>
                <a:lnTo>
                  <a:pt x="51867" y="550416"/>
                </a:lnTo>
                <a:lnTo>
                  <a:pt x="47273" y="532138"/>
                </a:lnTo>
                <a:lnTo>
                  <a:pt x="50335" y="529842"/>
                </a:lnTo>
                <a:lnTo>
                  <a:pt x="72441" y="532138"/>
                </a:lnTo>
                <a:lnTo>
                  <a:pt x="72441" y="525655"/>
                </a:lnTo>
                <a:lnTo>
                  <a:pt x="63286" y="510424"/>
                </a:lnTo>
                <a:lnTo>
                  <a:pt x="63661" y="495943"/>
                </a:lnTo>
                <a:lnTo>
                  <a:pt x="69769" y="481852"/>
                </a:lnTo>
                <a:lnTo>
                  <a:pt x="84641" y="462043"/>
                </a:lnTo>
                <a:lnTo>
                  <a:pt x="86922" y="453280"/>
                </a:lnTo>
                <a:lnTo>
                  <a:pt x="70535" y="353863"/>
                </a:lnTo>
                <a:lnTo>
                  <a:pt x="72049" y="329868"/>
                </a:lnTo>
                <a:lnTo>
                  <a:pt x="79689" y="305873"/>
                </a:lnTo>
                <a:lnTo>
                  <a:pt x="78533" y="287954"/>
                </a:lnTo>
                <a:lnTo>
                  <a:pt x="85032" y="249103"/>
                </a:lnTo>
                <a:lnTo>
                  <a:pt x="78533" y="181696"/>
                </a:lnTo>
                <a:lnTo>
                  <a:pt x="118964" y="42647"/>
                </a:lnTo>
                <a:lnTo>
                  <a:pt x="133039" y="27041"/>
                </a:lnTo>
                <a:lnTo>
                  <a:pt x="147912" y="24369"/>
                </a:lnTo>
                <a:lnTo>
                  <a:pt x="171189" y="36554"/>
                </a:lnTo>
                <a:lnTo>
                  <a:pt x="183390" y="51427"/>
                </a:lnTo>
                <a:lnTo>
                  <a:pt x="191763" y="61706"/>
                </a:lnTo>
                <a:lnTo>
                  <a:pt x="227617" y="63237"/>
                </a:lnTo>
                <a:lnTo>
                  <a:pt x="269172" y="39991"/>
                </a:lnTo>
                <a:lnTo>
                  <a:pt x="279468" y="4936"/>
                </a:lnTo>
                <a:lnTo>
                  <a:pt x="298511" y="0"/>
                </a:lnTo>
                <a:lnTo>
                  <a:pt x="386589" y="47224"/>
                </a:lnTo>
                <a:lnTo>
                  <a:pt x="426613" y="185492"/>
                </a:lnTo>
                <a:lnTo>
                  <a:pt x="470840" y="340522"/>
                </a:lnTo>
                <a:lnTo>
                  <a:pt x="515833" y="348520"/>
                </a:lnTo>
                <a:lnTo>
                  <a:pt x="529174" y="393089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1F6283-2BD2-48D7-A20E-34D4C7F93FB5}"/>
              </a:ext>
            </a:extLst>
          </p:cNvPr>
          <p:cNvSpPr/>
          <p:nvPr/>
        </p:nvSpPr>
        <p:spPr>
          <a:xfrm>
            <a:off x="9530847" y="1094266"/>
            <a:ext cx="651933" cy="1022346"/>
          </a:xfrm>
          <a:custGeom>
            <a:avLst/>
            <a:gdLst>
              <a:gd name="connsiteX0" fmla="*/ 536438 w 651933"/>
              <a:gd name="connsiteY0" fmla="*/ 405665 h 1022346"/>
              <a:gd name="connsiteX1" fmla="*/ 547858 w 651933"/>
              <a:gd name="connsiteY1" fmla="*/ 417100 h 1022346"/>
              <a:gd name="connsiteX2" fmla="*/ 574541 w 651933"/>
              <a:gd name="connsiteY2" fmla="*/ 425473 h 1022346"/>
              <a:gd name="connsiteX3" fmla="*/ 600099 w 651933"/>
              <a:gd name="connsiteY3" fmla="*/ 422818 h 1022346"/>
              <a:gd name="connsiteX4" fmla="*/ 611535 w 651933"/>
              <a:gd name="connsiteY4" fmla="*/ 417100 h 1022346"/>
              <a:gd name="connsiteX5" fmla="*/ 611535 w 651933"/>
              <a:gd name="connsiteY5" fmla="*/ 407945 h 1022346"/>
              <a:gd name="connsiteX6" fmla="*/ 618377 w 651933"/>
              <a:gd name="connsiteY6" fmla="*/ 420146 h 1022346"/>
              <a:gd name="connsiteX7" fmla="*/ 630203 w 651933"/>
              <a:gd name="connsiteY7" fmla="*/ 451748 h 1022346"/>
              <a:gd name="connsiteX8" fmla="*/ 625267 w 651933"/>
              <a:gd name="connsiteY8" fmla="*/ 470416 h 1022346"/>
              <a:gd name="connsiteX9" fmla="*/ 626032 w 651933"/>
              <a:gd name="connsiteY9" fmla="*/ 477649 h 1022346"/>
              <a:gd name="connsiteX10" fmla="*/ 643935 w 651933"/>
              <a:gd name="connsiteY10" fmla="*/ 475759 h 1022346"/>
              <a:gd name="connsiteX11" fmla="*/ 651575 w 651933"/>
              <a:gd name="connsiteY11" fmla="*/ 488319 h 1022346"/>
              <a:gd name="connsiteX12" fmla="*/ 651934 w 651933"/>
              <a:gd name="connsiteY12" fmla="*/ 502410 h 1022346"/>
              <a:gd name="connsiteX13" fmla="*/ 638999 w 651933"/>
              <a:gd name="connsiteY13" fmla="*/ 520703 h 1022346"/>
              <a:gd name="connsiteX14" fmla="*/ 617644 w 651933"/>
              <a:gd name="connsiteY14" fmla="*/ 529451 h 1022346"/>
              <a:gd name="connsiteX15" fmla="*/ 611143 w 651933"/>
              <a:gd name="connsiteY15" fmla="*/ 540511 h 1022346"/>
              <a:gd name="connsiteX16" fmla="*/ 592850 w 651933"/>
              <a:gd name="connsiteY16" fmla="*/ 548135 h 1022346"/>
              <a:gd name="connsiteX17" fmla="*/ 585618 w 651933"/>
              <a:gd name="connsiteY17" fmla="*/ 562209 h 1022346"/>
              <a:gd name="connsiteX18" fmla="*/ 574948 w 651933"/>
              <a:gd name="connsiteY18" fmla="*/ 569833 h 1022346"/>
              <a:gd name="connsiteX19" fmla="*/ 544062 w 651933"/>
              <a:gd name="connsiteY19" fmla="*/ 582783 h 1022346"/>
              <a:gd name="connsiteX20" fmla="*/ 541000 w 651933"/>
              <a:gd name="connsiteY20" fmla="*/ 602217 h 1022346"/>
              <a:gd name="connsiteX21" fmla="*/ 526127 w 651933"/>
              <a:gd name="connsiteY21" fmla="*/ 615542 h 1022346"/>
              <a:gd name="connsiteX22" fmla="*/ 512786 w 651933"/>
              <a:gd name="connsiteY22" fmla="*/ 619354 h 1022346"/>
              <a:gd name="connsiteX23" fmla="*/ 497148 w 651933"/>
              <a:gd name="connsiteY23" fmla="*/ 643349 h 1022346"/>
              <a:gd name="connsiteX24" fmla="*/ 492978 w 651933"/>
              <a:gd name="connsiteY24" fmla="*/ 659362 h 1022346"/>
              <a:gd name="connsiteX25" fmla="*/ 482292 w 651933"/>
              <a:gd name="connsiteY25" fmla="*/ 667344 h 1022346"/>
              <a:gd name="connsiteX26" fmla="*/ 451016 w 651933"/>
              <a:gd name="connsiteY26" fmla="*/ 654393 h 1022346"/>
              <a:gd name="connsiteX27" fmla="*/ 438814 w 651933"/>
              <a:gd name="connsiteY27" fmla="*/ 664297 h 1022346"/>
              <a:gd name="connsiteX28" fmla="*/ 424708 w 651933"/>
              <a:gd name="connsiteY28" fmla="*/ 663923 h 1022346"/>
              <a:gd name="connsiteX29" fmla="*/ 414428 w 651933"/>
              <a:gd name="connsiteY29" fmla="*/ 650598 h 1022346"/>
              <a:gd name="connsiteX30" fmla="*/ 407179 w 651933"/>
              <a:gd name="connsiteY30" fmla="*/ 631164 h 1022346"/>
              <a:gd name="connsiteX31" fmla="*/ 401462 w 651933"/>
              <a:gd name="connsiteY31" fmla="*/ 630398 h 1022346"/>
              <a:gd name="connsiteX32" fmla="*/ 392698 w 651933"/>
              <a:gd name="connsiteY32" fmla="*/ 636491 h 1022346"/>
              <a:gd name="connsiteX33" fmla="*/ 382012 w 651933"/>
              <a:gd name="connsiteY33" fmla="*/ 652113 h 1022346"/>
              <a:gd name="connsiteX34" fmla="*/ 383902 w 651933"/>
              <a:gd name="connsiteY34" fmla="*/ 682575 h 1022346"/>
              <a:gd name="connsiteX35" fmla="*/ 378590 w 651933"/>
              <a:gd name="connsiteY35" fmla="*/ 704680 h 1022346"/>
              <a:gd name="connsiteX36" fmla="*/ 381654 w 651933"/>
              <a:gd name="connsiteY36" fmla="*/ 725254 h 1022346"/>
              <a:gd name="connsiteX37" fmla="*/ 374763 w 651933"/>
              <a:gd name="connsiteY37" fmla="*/ 754575 h 1022346"/>
              <a:gd name="connsiteX38" fmla="*/ 369827 w 651933"/>
              <a:gd name="connsiteY38" fmla="*/ 758778 h 1022346"/>
              <a:gd name="connsiteX39" fmla="*/ 349628 w 651933"/>
              <a:gd name="connsiteY39" fmla="*/ 756856 h 1022346"/>
              <a:gd name="connsiteX40" fmla="*/ 341223 w 651933"/>
              <a:gd name="connsiteY40" fmla="*/ 770197 h 1022346"/>
              <a:gd name="connsiteX41" fmla="*/ 336270 w 651933"/>
              <a:gd name="connsiteY41" fmla="*/ 793443 h 1022346"/>
              <a:gd name="connsiteX42" fmla="*/ 324834 w 651933"/>
              <a:gd name="connsiteY42" fmla="*/ 801816 h 1022346"/>
              <a:gd name="connsiteX43" fmla="*/ 317585 w 651933"/>
              <a:gd name="connsiteY43" fmla="*/ 803705 h 1022346"/>
              <a:gd name="connsiteX44" fmla="*/ 306525 w 651933"/>
              <a:gd name="connsiteY44" fmla="*/ 791895 h 1022346"/>
              <a:gd name="connsiteX45" fmla="*/ 300058 w 651933"/>
              <a:gd name="connsiteY45" fmla="*/ 795333 h 1022346"/>
              <a:gd name="connsiteX46" fmla="*/ 299667 w 651933"/>
              <a:gd name="connsiteY46" fmla="*/ 824670 h 1022346"/>
              <a:gd name="connsiteX47" fmla="*/ 293558 w 651933"/>
              <a:gd name="connsiteY47" fmla="*/ 839527 h 1022346"/>
              <a:gd name="connsiteX48" fmla="*/ 287840 w 651933"/>
              <a:gd name="connsiteY48" fmla="*/ 838761 h 1022346"/>
              <a:gd name="connsiteX49" fmla="*/ 272984 w 651933"/>
              <a:gd name="connsiteY49" fmla="*/ 819718 h 1022346"/>
              <a:gd name="connsiteX50" fmla="*/ 262298 w 651933"/>
              <a:gd name="connsiteY50" fmla="*/ 819718 h 1022346"/>
              <a:gd name="connsiteX51" fmla="*/ 241724 w 651933"/>
              <a:gd name="connsiteY51" fmla="*/ 837621 h 1022346"/>
              <a:gd name="connsiteX52" fmla="*/ 226851 w 651933"/>
              <a:gd name="connsiteY52" fmla="*/ 865411 h 1022346"/>
              <a:gd name="connsiteX53" fmla="*/ 227617 w 651933"/>
              <a:gd name="connsiteY53" fmla="*/ 898952 h 1022346"/>
              <a:gd name="connsiteX54" fmla="*/ 216540 w 651933"/>
              <a:gd name="connsiteY54" fmla="*/ 918369 h 1022346"/>
              <a:gd name="connsiteX55" fmla="*/ 198637 w 651933"/>
              <a:gd name="connsiteY55" fmla="*/ 976279 h 1022346"/>
              <a:gd name="connsiteX56" fmla="*/ 163940 w 651933"/>
              <a:gd name="connsiteY56" fmla="*/ 1022347 h 1022346"/>
              <a:gd name="connsiteX57" fmla="*/ 147162 w 651933"/>
              <a:gd name="connsiteY57" fmla="*/ 1009022 h 1022346"/>
              <a:gd name="connsiteX58" fmla="*/ 143741 w 651933"/>
              <a:gd name="connsiteY58" fmla="*/ 989230 h 1022346"/>
              <a:gd name="connsiteX59" fmla="*/ 110949 w 651933"/>
              <a:gd name="connsiteY59" fmla="*/ 954174 h 1022346"/>
              <a:gd name="connsiteX60" fmla="*/ 107137 w 651933"/>
              <a:gd name="connsiteY60" fmla="*/ 923712 h 1022346"/>
              <a:gd name="connsiteX61" fmla="*/ 58708 w 651933"/>
              <a:gd name="connsiteY61" fmla="*/ 759528 h 1022346"/>
              <a:gd name="connsiteX62" fmla="*/ 0 w 651933"/>
              <a:gd name="connsiteY62" fmla="*/ 561069 h 1022346"/>
              <a:gd name="connsiteX63" fmla="*/ 20981 w 651933"/>
              <a:gd name="connsiteY63" fmla="*/ 545073 h 1022346"/>
              <a:gd name="connsiteX64" fmla="*/ 51867 w 651933"/>
              <a:gd name="connsiteY64" fmla="*/ 550416 h 1022346"/>
              <a:gd name="connsiteX65" fmla="*/ 47273 w 651933"/>
              <a:gd name="connsiteY65" fmla="*/ 532138 h 1022346"/>
              <a:gd name="connsiteX66" fmla="*/ 50335 w 651933"/>
              <a:gd name="connsiteY66" fmla="*/ 529842 h 1022346"/>
              <a:gd name="connsiteX67" fmla="*/ 72441 w 651933"/>
              <a:gd name="connsiteY67" fmla="*/ 532138 h 1022346"/>
              <a:gd name="connsiteX68" fmla="*/ 72441 w 651933"/>
              <a:gd name="connsiteY68" fmla="*/ 525655 h 1022346"/>
              <a:gd name="connsiteX69" fmla="*/ 63286 w 651933"/>
              <a:gd name="connsiteY69" fmla="*/ 510424 h 1022346"/>
              <a:gd name="connsiteX70" fmla="*/ 63661 w 651933"/>
              <a:gd name="connsiteY70" fmla="*/ 495943 h 1022346"/>
              <a:gd name="connsiteX71" fmla="*/ 69769 w 651933"/>
              <a:gd name="connsiteY71" fmla="*/ 481852 h 1022346"/>
              <a:gd name="connsiteX72" fmla="*/ 84641 w 651933"/>
              <a:gd name="connsiteY72" fmla="*/ 462043 h 1022346"/>
              <a:gd name="connsiteX73" fmla="*/ 86922 w 651933"/>
              <a:gd name="connsiteY73" fmla="*/ 453280 h 1022346"/>
              <a:gd name="connsiteX74" fmla="*/ 70535 w 651933"/>
              <a:gd name="connsiteY74" fmla="*/ 353863 h 1022346"/>
              <a:gd name="connsiteX75" fmla="*/ 72049 w 651933"/>
              <a:gd name="connsiteY75" fmla="*/ 329868 h 1022346"/>
              <a:gd name="connsiteX76" fmla="*/ 79689 w 651933"/>
              <a:gd name="connsiteY76" fmla="*/ 305873 h 1022346"/>
              <a:gd name="connsiteX77" fmla="*/ 78533 w 651933"/>
              <a:gd name="connsiteY77" fmla="*/ 287954 h 1022346"/>
              <a:gd name="connsiteX78" fmla="*/ 85032 w 651933"/>
              <a:gd name="connsiteY78" fmla="*/ 249103 h 1022346"/>
              <a:gd name="connsiteX79" fmla="*/ 78533 w 651933"/>
              <a:gd name="connsiteY79" fmla="*/ 181696 h 1022346"/>
              <a:gd name="connsiteX80" fmla="*/ 118964 w 651933"/>
              <a:gd name="connsiteY80" fmla="*/ 42647 h 1022346"/>
              <a:gd name="connsiteX81" fmla="*/ 133039 w 651933"/>
              <a:gd name="connsiteY81" fmla="*/ 27041 h 1022346"/>
              <a:gd name="connsiteX82" fmla="*/ 147912 w 651933"/>
              <a:gd name="connsiteY82" fmla="*/ 24369 h 1022346"/>
              <a:gd name="connsiteX83" fmla="*/ 171189 w 651933"/>
              <a:gd name="connsiteY83" fmla="*/ 36554 h 1022346"/>
              <a:gd name="connsiteX84" fmla="*/ 183390 w 651933"/>
              <a:gd name="connsiteY84" fmla="*/ 51427 h 1022346"/>
              <a:gd name="connsiteX85" fmla="*/ 191763 w 651933"/>
              <a:gd name="connsiteY85" fmla="*/ 61706 h 1022346"/>
              <a:gd name="connsiteX86" fmla="*/ 227617 w 651933"/>
              <a:gd name="connsiteY86" fmla="*/ 63237 h 1022346"/>
              <a:gd name="connsiteX87" fmla="*/ 269172 w 651933"/>
              <a:gd name="connsiteY87" fmla="*/ 39991 h 1022346"/>
              <a:gd name="connsiteX88" fmla="*/ 279468 w 651933"/>
              <a:gd name="connsiteY88" fmla="*/ 4936 h 1022346"/>
              <a:gd name="connsiteX89" fmla="*/ 298511 w 651933"/>
              <a:gd name="connsiteY89" fmla="*/ 0 h 1022346"/>
              <a:gd name="connsiteX90" fmla="*/ 386589 w 651933"/>
              <a:gd name="connsiteY90" fmla="*/ 47224 h 1022346"/>
              <a:gd name="connsiteX91" fmla="*/ 426613 w 651933"/>
              <a:gd name="connsiteY91" fmla="*/ 185492 h 1022346"/>
              <a:gd name="connsiteX92" fmla="*/ 470840 w 651933"/>
              <a:gd name="connsiteY92" fmla="*/ 340522 h 1022346"/>
              <a:gd name="connsiteX93" fmla="*/ 515833 w 651933"/>
              <a:gd name="connsiteY93" fmla="*/ 348520 h 1022346"/>
              <a:gd name="connsiteX94" fmla="*/ 529174 w 651933"/>
              <a:gd name="connsiteY94" fmla="*/ 393089 h 102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51933" h="1022346">
                <a:moveTo>
                  <a:pt x="536438" y="405665"/>
                </a:moveTo>
                <a:lnTo>
                  <a:pt x="547858" y="417100"/>
                </a:lnTo>
                <a:lnTo>
                  <a:pt x="574541" y="425473"/>
                </a:lnTo>
                <a:lnTo>
                  <a:pt x="600099" y="422818"/>
                </a:lnTo>
                <a:lnTo>
                  <a:pt x="611535" y="417100"/>
                </a:lnTo>
                <a:lnTo>
                  <a:pt x="611535" y="407945"/>
                </a:lnTo>
                <a:lnTo>
                  <a:pt x="618377" y="420146"/>
                </a:lnTo>
                <a:lnTo>
                  <a:pt x="630203" y="451748"/>
                </a:lnTo>
                <a:lnTo>
                  <a:pt x="625267" y="470416"/>
                </a:lnTo>
                <a:lnTo>
                  <a:pt x="626032" y="477649"/>
                </a:lnTo>
                <a:lnTo>
                  <a:pt x="643935" y="475759"/>
                </a:lnTo>
                <a:lnTo>
                  <a:pt x="651575" y="488319"/>
                </a:lnTo>
                <a:lnTo>
                  <a:pt x="651934" y="502410"/>
                </a:lnTo>
                <a:lnTo>
                  <a:pt x="638999" y="520703"/>
                </a:lnTo>
                <a:lnTo>
                  <a:pt x="617644" y="529451"/>
                </a:lnTo>
                <a:lnTo>
                  <a:pt x="611143" y="540511"/>
                </a:lnTo>
                <a:lnTo>
                  <a:pt x="592850" y="548135"/>
                </a:lnTo>
                <a:lnTo>
                  <a:pt x="585618" y="562209"/>
                </a:lnTo>
                <a:lnTo>
                  <a:pt x="574948" y="569833"/>
                </a:lnTo>
                <a:lnTo>
                  <a:pt x="544062" y="582783"/>
                </a:lnTo>
                <a:lnTo>
                  <a:pt x="541000" y="602217"/>
                </a:lnTo>
                <a:lnTo>
                  <a:pt x="526127" y="615542"/>
                </a:lnTo>
                <a:lnTo>
                  <a:pt x="512786" y="619354"/>
                </a:lnTo>
                <a:lnTo>
                  <a:pt x="497148" y="643349"/>
                </a:lnTo>
                <a:lnTo>
                  <a:pt x="492978" y="659362"/>
                </a:lnTo>
                <a:lnTo>
                  <a:pt x="482292" y="667344"/>
                </a:lnTo>
                <a:lnTo>
                  <a:pt x="451016" y="654393"/>
                </a:lnTo>
                <a:lnTo>
                  <a:pt x="438814" y="664297"/>
                </a:lnTo>
                <a:lnTo>
                  <a:pt x="424708" y="663923"/>
                </a:lnTo>
                <a:lnTo>
                  <a:pt x="414428" y="650598"/>
                </a:lnTo>
                <a:lnTo>
                  <a:pt x="407179" y="631164"/>
                </a:lnTo>
                <a:lnTo>
                  <a:pt x="401462" y="630398"/>
                </a:lnTo>
                <a:lnTo>
                  <a:pt x="392698" y="636491"/>
                </a:lnTo>
                <a:lnTo>
                  <a:pt x="382012" y="652113"/>
                </a:lnTo>
                <a:lnTo>
                  <a:pt x="383902" y="682575"/>
                </a:lnTo>
                <a:lnTo>
                  <a:pt x="378590" y="704680"/>
                </a:lnTo>
                <a:lnTo>
                  <a:pt x="381654" y="725254"/>
                </a:lnTo>
                <a:lnTo>
                  <a:pt x="374763" y="754575"/>
                </a:lnTo>
                <a:lnTo>
                  <a:pt x="369827" y="758778"/>
                </a:lnTo>
                <a:lnTo>
                  <a:pt x="349628" y="756856"/>
                </a:lnTo>
                <a:lnTo>
                  <a:pt x="341223" y="770197"/>
                </a:lnTo>
                <a:lnTo>
                  <a:pt x="336270" y="793443"/>
                </a:lnTo>
                <a:lnTo>
                  <a:pt x="324834" y="801816"/>
                </a:lnTo>
                <a:lnTo>
                  <a:pt x="317585" y="803705"/>
                </a:lnTo>
                <a:lnTo>
                  <a:pt x="306525" y="791895"/>
                </a:lnTo>
                <a:lnTo>
                  <a:pt x="300058" y="795333"/>
                </a:lnTo>
                <a:lnTo>
                  <a:pt x="299667" y="824670"/>
                </a:lnTo>
                <a:lnTo>
                  <a:pt x="293558" y="839527"/>
                </a:lnTo>
                <a:lnTo>
                  <a:pt x="287840" y="838761"/>
                </a:lnTo>
                <a:lnTo>
                  <a:pt x="272984" y="819718"/>
                </a:lnTo>
                <a:lnTo>
                  <a:pt x="262298" y="819718"/>
                </a:lnTo>
                <a:lnTo>
                  <a:pt x="241724" y="837621"/>
                </a:lnTo>
                <a:lnTo>
                  <a:pt x="226851" y="865411"/>
                </a:lnTo>
                <a:lnTo>
                  <a:pt x="227617" y="898952"/>
                </a:lnTo>
                <a:lnTo>
                  <a:pt x="216540" y="918369"/>
                </a:lnTo>
                <a:lnTo>
                  <a:pt x="198637" y="976279"/>
                </a:lnTo>
                <a:lnTo>
                  <a:pt x="163940" y="1022347"/>
                </a:lnTo>
                <a:lnTo>
                  <a:pt x="147162" y="1009022"/>
                </a:lnTo>
                <a:lnTo>
                  <a:pt x="143741" y="989230"/>
                </a:lnTo>
                <a:lnTo>
                  <a:pt x="110949" y="954174"/>
                </a:lnTo>
                <a:lnTo>
                  <a:pt x="107137" y="923712"/>
                </a:lnTo>
                <a:lnTo>
                  <a:pt x="58708" y="759528"/>
                </a:lnTo>
                <a:lnTo>
                  <a:pt x="0" y="561069"/>
                </a:lnTo>
                <a:lnTo>
                  <a:pt x="20981" y="545073"/>
                </a:lnTo>
                <a:lnTo>
                  <a:pt x="51867" y="550416"/>
                </a:lnTo>
                <a:lnTo>
                  <a:pt x="47273" y="532138"/>
                </a:lnTo>
                <a:lnTo>
                  <a:pt x="50335" y="529842"/>
                </a:lnTo>
                <a:lnTo>
                  <a:pt x="72441" y="532138"/>
                </a:lnTo>
                <a:lnTo>
                  <a:pt x="72441" y="525655"/>
                </a:lnTo>
                <a:lnTo>
                  <a:pt x="63286" y="510424"/>
                </a:lnTo>
                <a:lnTo>
                  <a:pt x="63661" y="495943"/>
                </a:lnTo>
                <a:lnTo>
                  <a:pt x="69769" y="481852"/>
                </a:lnTo>
                <a:lnTo>
                  <a:pt x="84641" y="462043"/>
                </a:lnTo>
                <a:lnTo>
                  <a:pt x="86922" y="453280"/>
                </a:lnTo>
                <a:lnTo>
                  <a:pt x="70535" y="353863"/>
                </a:lnTo>
                <a:lnTo>
                  <a:pt x="72049" y="329868"/>
                </a:lnTo>
                <a:lnTo>
                  <a:pt x="79689" y="305873"/>
                </a:lnTo>
                <a:lnTo>
                  <a:pt x="78533" y="287954"/>
                </a:lnTo>
                <a:lnTo>
                  <a:pt x="85032" y="249103"/>
                </a:lnTo>
                <a:lnTo>
                  <a:pt x="78533" y="181696"/>
                </a:lnTo>
                <a:lnTo>
                  <a:pt x="118964" y="42647"/>
                </a:lnTo>
                <a:lnTo>
                  <a:pt x="133039" y="27041"/>
                </a:lnTo>
                <a:lnTo>
                  <a:pt x="147912" y="24369"/>
                </a:lnTo>
                <a:lnTo>
                  <a:pt x="171189" y="36554"/>
                </a:lnTo>
                <a:lnTo>
                  <a:pt x="183390" y="51427"/>
                </a:lnTo>
                <a:lnTo>
                  <a:pt x="191763" y="61706"/>
                </a:lnTo>
                <a:lnTo>
                  <a:pt x="227617" y="63237"/>
                </a:lnTo>
                <a:lnTo>
                  <a:pt x="269172" y="39991"/>
                </a:lnTo>
                <a:lnTo>
                  <a:pt x="279468" y="4936"/>
                </a:lnTo>
                <a:lnTo>
                  <a:pt x="298511" y="0"/>
                </a:lnTo>
                <a:lnTo>
                  <a:pt x="386589" y="47224"/>
                </a:lnTo>
                <a:lnTo>
                  <a:pt x="426613" y="185492"/>
                </a:lnTo>
                <a:lnTo>
                  <a:pt x="470840" y="340522"/>
                </a:lnTo>
                <a:lnTo>
                  <a:pt x="515833" y="348520"/>
                </a:lnTo>
                <a:lnTo>
                  <a:pt x="529174" y="393089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NH">
            <a:extLst>
              <a:ext uri="{FF2B5EF4-FFF2-40B4-BE49-F238E27FC236}">
                <a16:creationId xmlns:a16="http://schemas.microsoft.com/office/drawing/2014/main" id="{03E264E8-BB4A-4922-8341-697A41AC6C3C}"/>
              </a:ext>
            </a:extLst>
          </p:cNvPr>
          <p:cNvSpPr/>
          <p:nvPr/>
        </p:nvSpPr>
        <p:spPr>
          <a:xfrm>
            <a:off x="9415336" y="1655319"/>
            <a:ext cx="279467" cy="598796"/>
          </a:xfrm>
          <a:custGeom>
            <a:avLst/>
            <a:gdLst>
              <a:gd name="connsiteX0" fmla="*/ 76269 w 279467"/>
              <a:gd name="connsiteY0" fmla="*/ 17153 h 598796"/>
              <a:gd name="connsiteX1" fmla="*/ 68645 w 279467"/>
              <a:gd name="connsiteY1" fmla="*/ 30869 h 598796"/>
              <a:gd name="connsiteX2" fmla="*/ 62146 w 279467"/>
              <a:gd name="connsiteY2" fmla="*/ 78859 h 598796"/>
              <a:gd name="connsiteX3" fmla="*/ 70160 w 279467"/>
              <a:gd name="connsiteY3" fmla="*/ 94465 h 598796"/>
              <a:gd name="connsiteX4" fmla="*/ 57959 w 279467"/>
              <a:gd name="connsiteY4" fmla="*/ 131410 h 598796"/>
              <a:gd name="connsiteX5" fmla="*/ 79315 w 279467"/>
              <a:gd name="connsiteY5" fmla="*/ 162637 h 598796"/>
              <a:gd name="connsiteX6" fmla="*/ 77034 w 279467"/>
              <a:gd name="connsiteY6" fmla="*/ 179790 h 598796"/>
              <a:gd name="connsiteX7" fmla="*/ 46149 w 279467"/>
              <a:gd name="connsiteY7" fmla="*/ 225874 h 598796"/>
              <a:gd name="connsiteX8" fmla="*/ 20215 w 279467"/>
              <a:gd name="connsiteY8" fmla="*/ 241903 h 598796"/>
              <a:gd name="connsiteX9" fmla="*/ 25933 w 279467"/>
              <a:gd name="connsiteY9" fmla="*/ 317684 h 598796"/>
              <a:gd name="connsiteX10" fmla="*/ 0 w 279467"/>
              <a:gd name="connsiteY10" fmla="*/ 420521 h 598796"/>
              <a:gd name="connsiteX11" fmla="*/ 14106 w 279467"/>
              <a:gd name="connsiteY11" fmla="*/ 539371 h 598796"/>
              <a:gd name="connsiteX12" fmla="*/ 6499 w 279467"/>
              <a:gd name="connsiteY12" fmla="*/ 573270 h 598796"/>
              <a:gd name="connsiteX13" fmla="*/ 27073 w 279467"/>
              <a:gd name="connsiteY13" fmla="*/ 598796 h 598796"/>
              <a:gd name="connsiteX14" fmla="*/ 210855 w 279467"/>
              <a:gd name="connsiteY14" fmla="*/ 557274 h 598796"/>
              <a:gd name="connsiteX15" fmla="*/ 232194 w 279467"/>
              <a:gd name="connsiteY15" fmla="*/ 532138 h 598796"/>
              <a:gd name="connsiteX16" fmla="*/ 262331 w 279467"/>
              <a:gd name="connsiteY16" fmla="*/ 508893 h 598796"/>
              <a:gd name="connsiteX17" fmla="*/ 278343 w 279467"/>
              <a:gd name="connsiteY17" fmla="*/ 508144 h 598796"/>
              <a:gd name="connsiteX18" fmla="*/ 279468 w 279467"/>
              <a:gd name="connsiteY18" fmla="*/ 461278 h 598796"/>
              <a:gd name="connsiteX19" fmla="*/ 262689 w 279467"/>
              <a:gd name="connsiteY19" fmla="*/ 447953 h 598796"/>
              <a:gd name="connsiteX20" fmla="*/ 259269 w 279467"/>
              <a:gd name="connsiteY20" fmla="*/ 428161 h 598796"/>
              <a:gd name="connsiteX21" fmla="*/ 226477 w 279467"/>
              <a:gd name="connsiteY21" fmla="*/ 393105 h 598796"/>
              <a:gd name="connsiteX22" fmla="*/ 222665 w 279467"/>
              <a:gd name="connsiteY22" fmla="*/ 362627 h 598796"/>
              <a:gd name="connsiteX23" fmla="*/ 174235 w 279467"/>
              <a:gd name="connsiteY23" fmla="*/ 198459 h 598796"/>
              <a:gd name="connsiteX24" fmla="*/ 115527 w 279467"/>
              <a:gd name="connsiteY24" fmla="*/ 0 h 598796"/>
              <a:gd name="connsiteX25" fmla="*/ 107529 w 279467"/>
              <a:gd name="connsiteY25" fmla="*/ 6109 h 59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9467" h="598796">
                <a:moveTo>
                  <a:pt x="76269" y="17153"/>
                </a:moveTo>
                <a:lnTo>
                  <a:pt x="68645" y="30869"/>
                </a:lnTo>
                <a:lnTo>
                  <a:pt x="62146" y="78859"/>
                </a:lnTo>
                <a:lnTo>
                  <a:pt x="70160" y="94465"/>
                </a:lnTo>
                <a:lnTo>
                  <a:pt x="57959" y="131410"/>
                </a:lnTo>
                <a:lnTo>
                  <a:pt x="79315" y="162637"/>
                </a:lnTo>
                <a:lnTo>
                  <a:pt x="77034" y="179790"/>
                </a:lnTo>
                <a:lnTo>
                  <a:pt x="46149" y="225874"/>
                </a:lnTo>
                <a:lnTo>
                  <a:pt x="20215" y="241903"/>
                </a:lnTo>
                <a:lnTo>
                  <a:pt x="25933" y="317684"/>
                </a:lnTo>
                <a:lnTo>
                  <a:pt x="0" y="420521"/>
                </a:lnTo>
                <a:lnTo>
                  <a:pt x="14106" y="539371"/>
                </a:lnTo>
                <a:lnTo>
                  <a:pt x="6499" y="573270"/>
                </a:lnTo>
                <a:lnTo>
                  <a:pt x="27073" y="598796"/>
                </a:lnTo>
                <a:lnTo>
                  <a:pt x="210855" y="557274"/>
                </a:lnTo>
                <a:lnTo>
                  <a:pt x="232194" y="532138"/>
                </a:lnTo>
                <a:lnTo>
                  <a:pt x="262331" y="508893"/>
                </a:lnTo>
                <a:lnTo>
                  <a:pt x="278343" y="508144"/>
                </a:lnTo>
                <a:lnTo>
                  <a:pt x="279468" y="461278"/>
                </a:lnTo>
                <a:lnTo>
                  <a:pt x="262689" y="447953"/>
                </a:lnTo>
                <a:lnTo>
                  <a:pt x="259269" y="428161"/>
                </a:lnTo>
                <a:lnTo>
                  <a:pt x="226477" y="393105"/>
                </a:lnTo>
                <a:lnTo>
                  <a:pt x="222665" y="362627"/>
                </a:lnTo>
                <a:lnTo>
                  <a:pt x="174235" y="198459"/>
                </a:lnTo>
                <a:lnTo>
                  <a:pt x="115527" y="0"/>
                </a:lnTo>
                <a:lnTo>
                  <a:pt x="107529" y="6109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B216BA-393A-4B3D-A03B-89F413935C67}"/>
              </a:ext>
            </a:extLst>
          </p:cNvPr>
          <p:cNvSpPr/>
          <p:nvPr/>
        </p:nvSpPr>
        <p:spPr>
          <a:xfrm>
            <a:off x="9415336" y="1655319"/>
            <a:ext cx="279467" cy="598796"/>
          </a:xfrm>
          <a:custGeom>
            <a:avLst/>
            <a:gdLst>
              <a:gd name="connsiteX0" fmla="*/ 76269 w 279467"/>
              <a:gd name="connsiteY0" fmla="*/ 17153 h 598796"/>
              <a:gd name="connsiteX1" fmla="*/ 68645 w 279467"/>
              <a:gd name="connsiteY1" fmla="*/ 30869 h 598796"/>
              <a:gd name="connsiteX2" fmla="*/ 62146 w 279467"/>
              <a:gd name="connsiteY2" fmla="*/ 78859 h 598796"/>
              <a:gd name="connsiteX3" fmla="*/ 70160 w 279467"/>
              <a:gd name="connsiteY3" fmla="*/ 94465 h 598796"/>
              <a:gd name="connsiteX4" fmla="*/ 57959 w 279467"/>
              <a:gd name="connsiteY4" fmla="*/ 131410 h 598796"/>
              <a:gd name="connsiteX5" fmla="*/ 79315 w 279467"/>
              <a:gd name="connsiteY5" fmla="*/ 162637 h 598796"/>
              <a:gd name="connsiteX6" fmla="*/ 77034 w 279467"/>
              <a:gd name="connsiteY6" fmla="*/ 179790 h 598796"/>
              <a:gd name="connsiteX7" fmla="*/ 46149 w 279467"/>
              <a:gd name="connsiteY7" fmla="*/ 225874 h 598796"/>
              <a:gd name="connsiteX8" fmla="*/ 20215 w 279467"/>
              <a:gd name="connsiteY8" fmla="*/ 241903 h 598796"/>
              <a:gd name="connsiteX9" fmla="*/ 25933 w 279467"/>
              <a:gd name="connsiteY9" fmla="*/ 317684 h 598796"/>
              <a:gd name="connsiteX10" fmla="*/ 0 w 279467"/>
              <a:gd name="connsiteY10" fmla="*/ 420521 h 598796"/>
              <a:gd name="connsiteX11" fmla="*/ 14106 w 279467"/>
              <a:gd name="connsiteY11" fmla="*/ 539371 h 598796"/>
              <a:gd name="connsiteX12" fmla="*/ 6499 w 279467"/>
              <a:gd name="connsiteY12" fmla="*/ 573270 h 598796"/>
              <a:gd name="connsiteX13" fmla="*/ 27073 w 279467"/>
              <a:gd name="connsiteY13" fmla="*/ 598796 h 598796"/>
              <a:gd name="connsiteX14" fmla="*/ 210855 w 279467"/>
              <a:gd name="connsiteY14" fmla="*/ 557274 h 598796"/>
              <a:gd name="connsiteX15" fmla="*/ 232194 w 279467"/>
              <a:gd name="connsiteY15" fmla="*/ 532138 h 598796"/>
              <a:gd name="connsiteX16" fmla="*/ 262331 w 279467"/>
              <a:gd name="connsiteY16" fmla="*/ 508893 h 598796"/>
              <a:gd name="connsiteX17" fmla="*/ 278343 w 279467"/>
              <a:gd name="connsiteY17" fmla="*/ 508144 h 598796"/>
              <a:gd name="connsiteX18" fmla="*/ 279468 w 279467"/>
              <a:gd name="connsiteY18" fmla="*/ 461278 h 598796"/>
              <a:gd name="connsiteX19" fmla="*/ 262689 w 279467"/>
              <a:gd name="connsiteY19" fmla="*/ 447953 h 598796"/>
              <a:gd name="connsiteX20" fmla="*/ 259269 w 279467"/>
              <a:gd name="connsiteY20" fmla="*/ 428161 h 598796"/>
              <a:gd name="connsiteX21" fmla="*/ 226477 w 279467"/>
              <a:gd name="connsiteY21" fmla="*/ 393105 h 598796"/>
              <a:gd name="connsiteX22" fmla="*/ 222665 w 279467"/>
              <a:gd name="connsiteY22" fmla="*/ 362627 h 598796"/>
              <a:gd name="connsiteX23" fmla="*/ 174235 w 279467"/>
              <a:gd name="connsiteY23" fmla="*/ 198459 h 598796"/>
              <a:gd name="connsiteX24" fmla="*/ 115527 w 279467"/>
              <a:gd name="connsiteY24" fmla="*/ 0 h 598796"/>
              <a:gd name="connsiteX25" fmla="*/ 107529 w 279467"/>
              <a:gd name="connsiteY25" fmla="*/ 6109 h 59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79467" h="598796">
                <a:moveTo>
                  <a:pt x="76269" y="17153"/>
                </a:moveTo>
                <a:lnTo>
                  <a:pt x="68645" y="30869"/>
                </a:lnTo>
                <a:lnTo>
                  <a:pt x="62146" y="78859"/>
                </a:lnTo>
                <a:lnTo>
                  <a:pt x="70160" y="94465"/>
                </a:lnTo>
                <a:lnTo>
                  <a:pt x="57959" y="131410"/>
                </a:lnTo>
                <a:lnTo>
                  <a:pt x="79315" y="162637"/>
                </a:lnTo>
                <a:lnTo>
                  <a:pt x="77034" y="179790"/>
                </a:lnTo>
                <a:lnTo>
                  <a:pt x="46149" y="225874"/>
                </a:lnTo>
                <a:lnTo>
                  <a:pt x="20215" y="241903"/>
                </a:lnTo>
                <a:lnTo>
                  <a:pt x="25933" y="317684"/>
                </a:lnTo>
                <a:lnTo>
                  <a:pt x="0" y="420521"/>
                </a:lnTo>
                <a:lnTo>
                  <a:pt x="14106" y="539371"/>
                </a:lnTo>
                <a:lnTo>
                  <a:pt x="6499" y="573270"/>
                </a:lnTo>
                <a:lnTo>
                  <a:pt x="27073" y="598796"/>
                </a:lnTo>
                <a:lnTo>
                  <a:pt x="210855" y="557274"/>
                </a:lnTo>
                <a:lnTo>
                  <a:pt x="232194" y="532138"/>
                </a:lnTo>
                <a:lnTo>
                  <a:pt x="262331" y="508893"/>
                </a:lnTo>
                <a:lnTo>
                  <a:pt x="278343" y="508144"/>
                </a:lnTo>
                <a:lnTo>
                  <a:pt x="279468" y="461278"/>
                </a:lnTo>
                <a:lnTo>
                  <a:pt x="262689" y="447953"/>
                </a:lnTo>
                <a:lnTo>
                  <a:pt x="259269" y="428161"/>
                </a:lnTo>
                <a:lnTo>
                  <a:pt x="226477" y="393105"/>
                </a:lnTo>
                <a:lnTo>
                  <a:pt x="222665" y="362627"/>
                </a:lnTo>
                <a:lnTo>
                  <a:pt x="174235" y="198459"/>
                </a:lnTo>
                <a:lnTo>
                  <a:pt x="115527" y="0"/>
                </a:lnTo>
                <a:lnTo>
                  <a:pt x="107529" y="6109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6722-54B3-44EC-A8F3-0EFFA65AEED0}"/>
              </a:ext>
            </a:extLst>
          </p:cNvPr>
          <p:cNvSpPr/>
          <p:nvPr/>
        </p:nvSpPr>
        <p:spPr>
          <a:xfrm>
            <a:off x="9307840" y="2163495"/>
            <a:ext cx="600099" cy="300530"/>
          </a:xfrm>
          <a:custGeom>
            <a:avLst/>
            <a:gdLst>
              <a:gd name="connsiteX0" fmla="*/ 490664 w 600099"/>
              <a:gd name="connsiteY0" fmla="*/ 254072 h 300530"/>
              <a:gd name="connsiteX1" fmla="*/ 479604 w 600099"/>
              <a:gd name="connsiteY1" fmla="*/ 254446 h 300530"/>
              <a:gd name="connsiteX2" fmla="*/ 444548 w 600099"/>
              <a:gd name="connsiteY2" fmla="*/ 289860 h 300530"/>
              <a:gd name="connsiteX3" fmla="*/ 422802 w 600099"/>
              <a:gd name="connsiteY3" fmla="*/ 299765 h 300530"/>
              <a:gd name="connsiteX4" fmla="*/ 410975 w 600099"/>
              <a:gd name="connsiteY4" fmla="*/ 300530 h 300530"/>
              <a:gd name="connsiteX5" fmla="*/ 400680 w 600099"/>
              <a:gd name="connsiteY5" fmla="*/ 274629 h 300530"/>
              <a:gd name="connsiteX6" fmla="*/ 385839 w 600099"/>
              <a:gd name="connsiteY6" fmla="*/ 268537 h 300530"/>
              <a:gd name="connsiteX7" fmla="*/ 356453 w 600099"/>
              <a:gd name="connsiteY7" fmla="*/ 255587 h 300530"/>
              <a:gd name="connsiteX8" fmla="*/ 352657 w 600099"/>
              <a:gd name="connsiteY8" fmla="*/ 234638 h 300530"/>
              <a:gd name="connsiteX9" fmla="*/ 345408 w 600099"/>
              <a:gd name="connsiteY9" fmla="*/ 235013 h 300530"/>
              <a:gd name="connsiteX10" fmla="*/ 337785 w 600099"/>
              <a:gd name="connsiteY10" fmla="*/ 204551 h 300530"/>
              <a:gd name="connsiteX11" fmla="*/ 272593 w 600099"/>
              <a:gd name="connsiteY11" fmla="*/ 219391 h 300530"/>
              <a:gd name="connsiteX12" fmla="*/ 121229 w 600099"/>
              <a:gd name="connsiteY12" fmla="*/ 252540 h 300530"/>
              <a:gd name="connsiteX13" fmla="*/ 118166 w 600099"/>
              <a:gd name="connsiteY13" fmla="*/ 263960 h 300530"/>
              <a:gd name="connsiteX14" fmla="*/ 110933 w 600099"/>
              <a:gd name="connsiteY14" fmla="*/ 254446 h 300530"/>
              <a:gd name="connsiteX15" fmla="*/ 4935 w 600099"/>
              <a:gd name="connsiteY15" fmla="*/ 276535 h 300530"/>
              <a:gd name="connsiteX16" fmla="*/ 0 w 600099"/>
              <a:gd name="connsiteY16" fmla="*/ 277301 h 300530"/>
              <a:gd name="connsiteX17" fmla="*/ 10279 w 600099"/>
              <a:gd name="connsiteY17" fmla="*/ 116928 h 300530"/>
              <a:gd name="connsiteX18" fmla="*/ 134570 w 600099"/>
              <a:gd name="connsiteY18" fmla="*/ 90653 h 300530"/>
              <a:gd name="connsiteX19" fmla="*/ 318351 w 600099"/>
              <a:gd name="connsiteY19" fmla="*/ 49130 h 300530"/>
              <a:gd name="connsiteX20" fmla="*/ 339690 w 600099"/>
              <a:gd name="connsiteY20" fmla="*/ 23995 h 300530"/>
              <a:gd name="connsiteX21" fmla="*/ 369827 w 600099"/>
              <a:gd name="connsiteY21" fmla="*/ 749 h 300530"/>
              <a:gd name="connsiteX22" fmla="*/ 385839 w 600099"/>
              <a:gd name="connsiteY22" fmla="*/ 0 h 300530"/>
              <a:gd name="connsiteX23" fmla="*/ 409460 w 600099"/>
              <a:gd name="connsiteY23" fmla="*/ 34274 h 300530"/>
              <a:gd name="connsiteX24" fmla="*/ 430425 w 600099"/>
              <a:gd name="connsiteY24" fmla="*/ 53316 h 300530"/>
              <a:gd name="connsiteX25" fmla="*/ 417849 w 600099"/>
              <a:gd name="connsiteY25" fmla="*/ 64361 h 300530"/>
              <a:gd name="connsiteX26" fmla="*/ 413272 w 600099"/>
              <a:gd name="connsiteY26" fmla="*/ 91793 h 300530"/>
              <a:gd name="connsiteX27" fmla="*/ 404524 w 600099"/>
              <a:gd name="connsiteY27" fmla="*/ 98260 h 300530"/>
              <a:gd name="connsiteX28" fmla="*/ 400322 w 600099"/>
              <a:gd name="connsiteY28" fmla="*/ 110836 h 300530"/>
              <a:gd name="connsiteX29" fmla="*/ 401070 w 600099"/>
              <a:gd name="connsiteY29" fmla="*/ 126832 h 300530"/>
              <a:gd name="connsiteX30" fmla="*/ 406023 w 600099"/>
              <a:gd name="connsiteY30" fmla="*/ 131410 h 300530"/>
              <a:gd name="connsiteX31" fmla="*/ 435785 w 600099"/>
              <a:gd name="connsiteY31" fmla="*/ 137877 h 300530"/>
              <a:gd name="connsiteX32" fmla="*/ 451390 w 600099"/>
              <a:gd name="connsiteY32" fmla="*/ 149687 h 300530"/>
              <a:gd name="connsiteX33" fmla="*/ 462450 w 600099"/>
              <a:gd name="connsiteY33" fmla="*/ 180540 h 300530"/>
              <a:gd name="connsiteX34" fmla="*/ 477323 w 600099"/>
              <a:gd name="connsiteY34" fmla="*/ 187023 h 300530"/>
              <a:gd name="connsiteX35" fmla="*/ 497148 w 600099"/>
              <a:gd name="connsiteY35" fmla="*/ 217485 h 300530"/>
              <a:gd name="connsiteX36" fmla="*/ 529548 w 600099"/>
              <a:gd name="connsiteY36" fmla="*/ 226249 h 300530"/>
              <a:gd name="connsiteX37" fmla="*/ 559668 w 600099"/>
              <a:gd name="connsiteY37" fmla="*/ 227014 h 300530"/>
              <a:gd name="connsiteX38" fmla="*/ 579509 w 600099"/>
              <a:gd name="connsiteY38" fmla="*/ 215986 h 300530"/>
              <a:gd name="connsiteX39" fmla="*/ 581398 w 600099"/>
              <a:gd name="connsiteY39" fmla="*/ 202254 h 300530"/>
              <a:gd name="connsiteX40" fmla="*/ 573009 w 600099"/>
              <a:gd name="connsiteY40" fmla="*/ 168730 h 300530"/>
              <a:gd name="connsiteX41" fmla="*/ 581024 w 600099"/>
              <a:gd name="connsiteY41" fmla="*/ 164918 h 300530"/>
              <a:gd name="connsiteX42" fmla="*/ 585976 w 600099"/>
              <a:gd name="connsiteY42" fmla="*/ 169870 h 300530"/>
              <a:gd name="connsiteX43" fmla="*/ 600099 w 600099"/>
              <a:gd name="connsiteY43" fmla="*/ 209519 h 300530"/>
              <a:gd name="connsiteX44" fmla="*/ 597037 w 600099"/>
              <a:gd name="connsiteY44" fmla="*/ 219032 h 300530"/>
              <a:gd name="connsiteX45" fmla="*/ 568074 w 600099"/>
              <a:gd name="connsiteY45" fmla="*/ 247963 h 300530"/>
              <a:gd name="connsiteX46" fmla="*/ 550513 w 600099"/>
              <a:gd name="connsiteY46" fmla="*/ 249478 h 300530"/>
              <a:gd name="connsiteX47" fmla="*/ 517739 w 600099"/>
              <a:gd name="connsiteY47" fmla="*/ 272333 h 300530"/>
              <a:gd name="connsiteX48" fmla="*/ 502133 w 600099"/>
              <a:gd name="connsiteY48" fmla="*/ 273114 h 30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0099" h="300530">
                <a:moveTo>
                  <a:pt x="490664" y="254072"/>
                </a:moveTo>
                <a:lnTo>
                  <a:pt x="479604" y="254446"/>
                </a:lnTo>
                <a:lnTo>
                  <a:pt x="444548" y="289860"/>
                </a:lnTo>
                <a:lnTo>
                  <a:pt x="422802" y="299765"/>
                </a:lnTo>
                <a:lnTo>
                  <a:pt x="410975" y="300530"/>
                </a:lnTo>
                <a:lnTo>
                  <a:pt x="400680" y="274629"/>
                </a:lnTo>
                <a:lnTo>
                  <a:pt x="385839" y="268537"/>
                </a:lnTo>
                <a:lnTo>
                  <a:pt x="356453" y="255587"/>
                </a:lnTo>
                <a:lnTo>
                  <a:pt x="352657" y="234638"/>
                </a:lnTo>
                <a:lnTo>
                  <a:pt x="345408" y="235013"/>
                </a:lnTo>
                <a:lnTo>
                  <a:pt x="337785" y="204551"/>
                </a:lnTo>
                <a:lnTo>
                  <a:pt x="272593" y="219391"/>
                </a:lnTo>
                <a:lnTo>
                  <a:pt x="121229" y="252540"/>
                </a:lnTo>
                <a:lnTo>
                  <a:pt x="118166" y="263960"/>
                </a:lnTo>
                <a:lnTo>
                  <a:pt x="110933" y="254446"/>
                </a:lnTo>
                <a:lnTo>
                  <a:pt x="4935" y="276535"/>
                </a:lnTo>
                <a:lnTo>
                  <a:pt x="0" y="277301"/>
                </a:lnTo>
                <a:lnTo>
                  <a:pt x="10279" y="116928"/>
                </a:lnTo>
                <a:lnTo>
                  <a:pt x="134570" y="90653"/>
                </a:lnTo>
                <a:lnTo>
                  <a:pt x="318351" y="49130"/>
                </a:lnTo>
                <a:lnTo>
                  <a:pt x="339690" y="23995"/>
                </a:lnTo>
                <a:lnTo>
                  <a:pt x="369827" y="749"/>
                </a:lnTo>
                <a:lnTo>
                  <a:pt x="385839" y="0"/>
                </a:lnTo>
                <a:lnTo>
                  <a:pt x="409460" y="34274"/>
                </a:lnTo>
                <a:lnTo>
                  <a:pt x="430425" y="53316"/>
                </a:lnTo>
                <a:lnTo>
                  <a:pt x="417849" y="64361"/>
                </a:lnTo>
                <a:lnTo>
                  <a:pt x="413272" y="91793"/>
                </a:lnTo>
                <a:lnTo>
                  <a:pt x="404524" y="98260"/>
                </a:lnTo>
                <a:lnTo>
                  <a:pt x="400322" y="110836"/>
                </a:lnTo>
                <a:lnTo>
                  <a:pt x="401070" y="126832"/>
                </a:lnTo>
                <a:lnTo>
                  <a:pt x="406023" y="131410"/>
                </a:lnTo>
                <a:lnTo>
                  <a:pt x="435785" y="137877"/>
                </a:lnTo>
                <a:lnTo>
                  <a:pt x="451390" y="149687"/>
                </a:lnTo>
                <a:lnTo>
                  <a:pt x="462450" y="180540"/>
                </a:lnTo>
                <a:lnTo>
                  <a:pt x="477323" y="187023"/>
                </a:lnTo>
                <a:lnTo>
                  <a:pt x="497148" y="217485"/>
                </a:lnTo>
                <a:lnTo>
                  <a:pt x="529548" y="226249"/>
                </a:lnTo>
                <a:lnTo>
                  <a:pt x="559668" y="227014"/>
                </a:lnTo>
                <a:lnTo>
                  <a:pt x="579509" y="215986"/>
                </a:lnTo>
                <a:lnTo>
                  <a:pt x="581398" y="202254"/>
                </a:lnTo>
                <a:lnTo>
                  <a:pt x="573009" y="168730"/>
                </a:lnTo>
                <a:lnTo>
                  <a:pt x="581024" y="164918"/>
                </a:lnTo>
                <a:lnTo>
                  <a:pt x="585976" y="169870"/>
                </a:lnTo>
                <a:lnTo>
                  <a:pt x="600099" y="209519"/>
                </a:lnTo>
                <a:lnTo>
                  <a:pt x="597037" y="219032"/>
                </a:lnTo>
                <a:lnTo>
                  <a:pt x="568074" y="247963"/>
                </a:lnTo>
                <a:lnTo>
                  <a:pt x="550513" y="249478"/>
                </a:lnTo>
                <a:lnTo>
                  <a:pt x="517739" y="272333"/>
                </a:lnTo>
                <a:lnTo>
                  <a:pt x="502133" y="273114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MA">
            <a:extLst>
              <a:ext uri="{FF2B5EF4-FFF2-40B4-BE49-F238E27FC236}">
                <a16:creationId xmlns:a16="http://schemas.microsoft.com/office/drawing/2014/main" id="{9E38122E-400F-472B-8A6F-931409438F41}"/>
              </a:ext>
            </a:extLst>
          </p:cNvPr>
          <p:cNvSpPr/>
          <p:nvPr/>
        </p:nvSpPr>
        <p:spPr>
          <a:xfrm>
            <a:off x="9307840" y="2163495"/>
            <a:ext cx="600099" cy="300530"/>
          </a:xfrm>
          <a:custGeom>
            <a:avLst/>
            <a:gdLst>
              <a:gd name="connsiteX0" fmla="*/ 490664 w 600099"/>
              <a:gd name="connsiteY0" fmla="*/ 254072 h 300530"/>
              <a:gd name="connsiteX1" fmla="*/ 479604 w 600099"/>
              <a:gd name="connsiteY1" fmla="*/ 254446 h 300530"/>
              <a:gd name="connsiteX2" fmla="*/ 444548 w 600099"/>
              <a:gd name="connsiteY2" fmla="*/ 289860 h 300530"/>
              <a:gd name="connsiteX3" fmla="*/ 422802 w 600099"/>
              <a:gd name="connsiteY3" fmla="*/ 299765 h 300530"/>
              <a:gd name="connsiteX4" fmla="*/ 410975 w 600099"/>
              <a:gd name="connsiteY4" fmla="*/ 300530 h 300530"/>
              <a:gd name="connsiteX5" fmla="*/ 400680 w 600099"/>
              <a:gd name="connsiteY5" fmla="*/ 274629 h 300530"/>
              <a:gd name="connsiteX6" fmla="*/ 385839 w 600099"/>
              <a:gd name="connsiteY6" fmla="*/ 268537 h 300530"/>
              <a:gd name="connsiteX7" fmla="*/ 356453 w 600099"/>
              <a:gd name="connsiteY7" fmla="*/ 255587 h 300530"/>
              <a:gd name="connsiteX8" fmla="*/ 352657 w 600099"/>
              <a:gd name="connsiteY8" fmla="*/ 234638 h 300530"/>
              <a:gd name="connsiteX9" fmla="*/ 345408 w 600099"/>
              <a:gd name="connsiteY9" fmla="*/ 235013 h 300530"/>
              <a:gd name="connsiteX10" fmla="*/ 337785 w 600099"/>
              <a:gd name="connsiteY10" fmla="*/ 204551 h 300530"/>
              <a:gd name="connsiteX11" fmla="*/ 272593 w 600099"/>
              <a:gd name="connsiteY11" fmla="*/ 219391 h 300530"/>
              <a:gd name="connsiteX12" fmla="*/ 121229 w 600099"/>
              <a:gd name="connsiteY12" fmla="*/ 252540 h 300530"/>
              <a:gd name="connsiteX13" fmla="*/ 118166 w 600099"/>
              <a:gd name="connsiteY13" fmla="*/ 263960 h 300530"/>
              <a:gd name="connsiteX14" fmla="*/ 110933 w 600099"/>
              <a:gd name="connsiteY14" fmla="*/ 254446 h 300530"/>
              <a:gd name="connsiteX15" fmla="*/ 4935 w 600099"/>
              <a:gd name="connsiteY15" fmla="*/ 276535 h 300530"/>
              <a:gd name="connsiteX16" fmla="*/ 0 w 600099"/>
              <a:gd name="connsiteY16" fmla="*/ 277301 h 300530"/>
              <a:gd name="connsiteX17" fmla="*/ 10279 w 600099"/>
              <a:gd name="connsiteY17" fmla="*/ 116928 h 300530"/>
              <a:gd name="connsiteX18" fmla="*/ 134570 w 600099"/>
              <a:gd name="connsiteY18" fmla="*/ 90653 h 300530"/>
              <a:gd name="connsiteX19" fmla="*/ 318351 w 600099"/>
              <a:gd name="connsiteY19" fmla="*/ 49130 h 300530"/>
              <a:gd name="connsiteX20" fmla="*/ 339690 w 600099"/>
              <a:gd name="connsiteY20" fmla="*/ 23995 h 300530"/>
              <a:gd name="connsiteX21" fmla="*/ 369827 w 600099"/>
              <a:gd name="connsiteY21" fmla="*/ 749 h 300530"/>
              <a:gd name="connsiteX22" fmla="*/ 385839 w 600099"/>
              <a:gd name="connsiteY22" fmla="*/ 0 h 300530"/>
              <a:gd name="connsiteX23" fmla="*/ 409460 w 600099"/>
              <a:gd name="connsiteY23" fmla="*/ 34274 h 300530"/>
              <a:gd name="connsiteX24" fmla="*/ 430425 w 600099"/>
              <a:gd name="connsiteY24" fmla="*/ 53316 h 300530"/>
              <a:gd name="connsiteX25" fmla="*/ 417849 w 600099"/>
              <a:gd name="connsiteY25" fmla="*/ 64361 h 300530"/>
              <a:gd name="connsiteX26" fmla="*/ 413272 w 600099"/>
              <a:gd name="connsiteY26" fmla="*/ 91793 h 300530"/>
              <a:gd name="connsiteX27" fmla="*/ 404524 w 600099"/>
              <a:gd name="connsiteY27" fmla="*/ 98260 h 300530"/>
              <a:gd name="connsiteX28" fmla="*/ 400322 w 600099"/>
              <a:gd name="connsiteY28" fmla="*/ 110836 h 300530"/>
              <a:gd name="connsiteX29" fmla="*/ 401070 w 600099"/>
              <a:gd name="connsiteY29" fmla="*/ 126832 h 300530"/>
              <a:gd name="connsiteX30" fmla="*/ 406023 w 600099"/>
              <a:gd name="connsiteY30" fmla="*/ 131410 h 300530"/>
              <a:gd name="connsiteX31" fmla="*/ 435785 w 600099"/>
              <a:gd name="connsiteY31" fmla="*/ 137877 h 300530"/>
              <a:gd name="connsiteX32" fmla="*/ 451390 w 600099"/>
              <a:gd name="connsiteY32" fmla="*/ 149687 h 300530"/>
              <a:gd name="connsiteX33" fmla="*/ 462450 w 600099"/>
              <a:gd name="connsiteY33" fmla="*/ 180540 h 300530"/>
              <a:gd name="connsiteX34" fmla="*/ 477323 w 600099"/>
              <a:gd name="connsiteY34" fmla="*/ 187023 h 300530"/>
              <a:gd name="connsiteX35" fmla="*/ 497148 w 600099"/>
              <a:gd name="connsiteY35" fmla="*/ 217485 h 300530"/>
              <a:gd name="connsiteX36" fmla="*/ 529548 w 600099"/>
              <a:gd name="connsiteY36" fmla="*/ 226249 h 300530"/>
              <a:gd name="connsiteX37" fmla="*/ 559668 w 600099"/>
              <a:gd name="connsiteY37" fmla="*/ 227014 h 300530"/>
              <a:gd name="connsiteX38" fmla="*/ 579509 w 600099"/>
              <a:gd name="connsiteY38" fmla="*/ 215986 h 300530"/>
              <a:gd name="connsiteX39" fmla="*/ 581398 w 600099"/>
              <a:gd name="connsiteY39" fmla="*/ 202254 h 300530"/>
              <a:gd name="connsiteX40" fmla="*/ 573009 w 600099"/>
              <a:gd name="connsiteY40" fmla="*/ 168730 h 300530"/>
              <a:gd name="connsiteX41" fmla="*/ 581024 w 600099"/>
              <a:gd name="connsiteY41" fmla="*/ 164918 h 300530"/>
              <a:gd name="connsiteX42" fmla="*/ 585976 w 600099"/>
              <a:gd name="connsiteY42" fmla="*/ 169870 h 300530"/>
              <a:gd name="connsiteX43" fmla="*/ 600099 w 600099"/>
              <a:gd name="connsiteY43" fmla="*/ 209519 h 300530"/>
              <a:gd name="connsiteX44" fmla="*/ 597037 w 600099"/>
              <a:gd name="connsiteY44" fmla="*/ 219032 h 300530"/>
              <a:gd name="connsiteX45" fmla="*/ 568074 w 600099"/>
              <a:gd name="connsiteY45" fmla="*/ 247963 h 300530"/>
              <a:gd name="connsiteX46" fmla="*/ 550513 w 600099"/>
              <a:gd name="connsiteY46" fmla="*/ 249478 h 300530"/>
              <a:gd name="connsiteX47" fmla="*/ 517739 w 600099"/>
              <a:gd name="connsiteY47" fmla="*/ 272333 h 300530"/>
              <a:gd name="connsiteX48" fmla="*/ 502133 w 600099"/>
              <a:gd name="connsiteY48" fmla="*/ 273114 h 300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0099" h="300530">
                <a:moveTo>
                  <a:pt x="490664" y="254072"/>
                </a:moveTo>
                <a:lnTo>
                  <a:pt x="479604" y="254446"/>
                </a:lnTo>
                <a:lnTo>
                  <a:pt x="444548" y="289860"/>
                </a:lnTo>
                <a:lnTo>
                  <a:pt x="422802" y="299765"/>
                </a:lnTo>
                <a:lnTo>
                  <a:pt x="410975" y="300530"/>
                </a:lnTo>
                <a:lnTo>
                  <a:pt x="400680" y="274629"/>
                </a:lnTo>
                <a:lnTo>
                  <a:pt x="385839" y="268537"/>
                </a:lnTo>
                <a:lnTo>
                  <a:pt x="356453" y="255587"/>
                </a:lnTo>
                <a:lnTo>
                  <a:pt x="352657" y="234638"/>
                </a:lnTo>
                <a:lnTo>
                  <a:pt x="345408" y="235013"/>
                </a:lnTo>
                <a:lnTo>
                  <a:pt x="337785" y="204551"/>
                </a:lnTo>
                <a:lnTo>
                  <a:pt x="272593" y="219391"/>
                </a:lnTo>
                <a:lnTo>
                  <a:pt x="121229" y="252540"/>
                </a:lnTo>
                <a:lnTo>
                  <a:pt x="118166" y="263960"/>
                </a:lnTo>
                <a:lnTo>
                  <a:pt x="110933" y="254446"/>
                </a:lnTo>
                <a:lnTo>
                  <a:pt x="4935" y="276535"/>
                </a:lnTo>
                <a:lnTo>
                  <a:pt x="0" y="277301"/>
                </a:lnTo>
                <a:lnTo>
                  <a:pt x="10279" y="116928"/>
                </a:lnTo>
                <a:lnTo>
                  <a:pt x="134570" y="90653"/>
                </a:lnTo>
                <a:lnTo>
                  <a:pt x="318351" y="49130"/>
                </a:lnTo>
                <a:lnTo>
                  <a:pt x="339690" y="23995"/>
                </a:lnTo>
                <a:lnTo>
                  <a:pt x="369827" y="749"/>
                </a:lnTo>
                <a:lnTo>
                  <a:pt x="385839" y="0"/>
                </a:lnTo>
                <a:lnTo>
                  <a:pt x="409460" y="34274"/>
                </a:lnTo>
                <a:lnTo>
                  <a:pt x="430425" y="53316"/>
                </a:lnTo>
                <a:lnTo>
                  <a:pt x="417849" y="64361"/>
                </a:lnTo>
                <a:lnTo>
                  <a:pt x="413272" y="91793"/>
                </a:lnTo>
                <a:lnTo>
                  <a:pt x="404524" y="98260"/>
                </a:lnTo>
                <a:lnTo>
                  <a:pt x="400322" y="110836"/>
                </a:lnTo>
                <a:lnTo>
                  <a:pt x="401070" y="126832"/>
                </a:lnTo>
                <a:lnTo>
                  <a:pt x="406023" y="131410"/>
                </a:lnTo>
                <a:lnTo>
                  <a:pt x="435785" y="137877"/>
                </a:lnTo>
                <a:lnTo>
                  <a:pt x="451390" y="149687"/>
                </a:lnTo>
                <a:lnTo>
                  <a:pt x="462450" y="180540"/>
                </a:lnTo>
                <a:lnTo>
                  <a:pt x="477323" y="187023"/>
                </a:lnTo>
                <a:lnTo>
                  <a:pt x="497148" y="217485"/>
                </a:lnTo>
                <a:lnTo>
                  <a:pt x="529548" y="226249"/>
                </a:lnTo>
                <a:lnTo>
                  <a:pt x="559668" y="227014"/>
                </a:lnTo>
                <a:lnTo>
                  <a:pt x="579509" y="215986"/>
                </a:lnTo>
                <a:lnTo>
                  <a:pt x="581398" y="202254"/>
                </a:lnTo>
                <a:lnTo>
                  <a:pt x="573009" y="168730"/>
                </a:lnTo>
                <a:lnTo>
                  <a:pt x="581024" y="164918"/>
                </a:lnTo>
                <a:lnTo>
                  <a:pt x="585976" y="169870"/>
                </a:lnTo>
                <a:lnTo>
                  <a:pt x="600099" y="209519"/>
                </a:lnTo>
                <a:lnTo>
                  <a:pt x="597037" y="219032"/>
                </a:lnTo>
                <a:lnTo>
                  <a:pt x="568074" y="247963"/>
                </a:lnTo>
                <a:lnTo>
                  <a:pt x="550513" y="249478"/>
                </a:lnTo>
                <a:lnTo>
                  <a:pt x="517739" y="272333"/>
                </a:lnTo>
                <a:lnTo>
                  <a:pt x="502133" y="273114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RI">
            <a:extLst>
              <a:ext uri="{FF2B5EF4-FFF2-40B4-BE49-F238E27FC236}">
                <a16:creationId xmlns:a16="http://schemas.microsoft.com/office/drawing/2014/main" id="{A794BC7C-14B8-4A75-AF8A-F41AF8EC8EAF}"/>
              </a:ext>
            </a:extLst>
          </p:cNvPr>
          <p:cNvSpPr/>
          <p:nvPr/>
        </p:nvSpPr>
        <p:spPr>
          <a:xfrm>
            <a:off x="9578658" y="2359624"/>
            <a:ext cx="133918" cy="180148"/>
          </a:xfrm>
          <a:custGeom>
            <a:avLst/>
            <a:gdLst>
              <a:gd name="connsiteX0" fmla="*/ 73728 w 133918"/>
              <a:gd name="connsiteY0" fmla="*/ 27481 h 180148"/>
              <a:gd name="connsiteX1" fmla="*/ 65175 w 133918"/>
              <a:gd name="connsiteY1" fmla="*/ 0 h 180148"/>
              <a:gd name="connsiteX2" fmla="*/ 0 w 133918"/>
              <a:gd name="connsiteY2" fmla="*/ 14856 h 180148"/>
              <a:gd name="connsiteX3" fmla="*/ 30250 w 133918"/>
              <a:gd name="connsiteY3" fmla="*/ 157685 h 180148"/>
              <a:gd name="connsiteX4" fmla="*/ 24532 w 133918"/>
              <a:gd name="connsiteY4" fmla="*/ 161872 h 180148"/>
              <a:gd name="connsiteX5" fmla="*/ 26813 w 133918"/>
              <a:gd name="connsiteY5" fmla="*/ 180149 h 180148"/>
              <a:gd name="connsiteX6" fmla="*/ 77897 w 133918"/>
              <a:gd name="connsiteY6" fmla="*/ 153482 h 180148"/>
              <a:gd name="connsiteX7" fmla="*/ 90115 w 133918"/>
              <a:gd name="connsiteY7" fmla="*/ 145500 h 180148"/>
              <a:gd name="connsiteX8" fmla="*/ 102691 w 133918"/>
              <a:gd name="connsiteY8" fmla="*/ 130253 h 180148"/>
              <a:gd name="connsiteX9" fmla="*/ 109174 w 133918"/>
              <a:gd name="connsiteY9" fmla="*/ 79967 h 180148"/>
              <a:gd name="connsiteX10" fmla="*/ 133918 w 133918"/>
              <a:gd name="connsiteY10" fmla="*/ 62602 h 180148"/>
              <a:gd name="connsiteX11" fmla="*/ 110526 w 133918"/>
              <a:gd name="connsiteY11" fmla="*/ 35854 h 180148"/>
              <a:gd name="connsiteX12" fmla="*/ 91744 w 133918"/>
              <a:gd name="connsiteY12" fmla="*/ 26748 h 18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918" h="180148">
                <a:moveTo>
                  <a:pt x="73728" y="27481"/>
                </a:moveTo>
                <a:lnTo>
                  <a:pt x="65175" y="0"/>
                </a:lnTo>
                <a:lnTo>
                  <a:pt x="0" y="14856"/>
                </a:lnTo>
                <a:lnTo>
                  <a:pt x="30250" y="157685"/>
                </a:lnTo>
                <a:lnTo>
                  <a:pt x="24532" y="161872"/>
                </a:lnTo>
                <a:lnTo>
                  <a:pt x="26813" y="180149"/>
                </a:lnTo>
                <a:lnTo>
                  <a:pt x="77897" y="153482"/>
                </a:lnTo>
                <a:lnTo>
                  <a:pt x="90115" y="145500"/>
                </a:lnTo>
                <a:lnTo>
                  <a:pt x="102691" y="130253"/>
                </a:lnTo>
                <a:lnTo>
                  <a:pt x="109174" y="79967"/>
                </a:lnTo>
                <a:lnTo>
                  <a:pt x="133918" y="62602"/>
                </a:lnTo>
                <a:lnTo>
                  <a:pt x="110526" y="35854"/>
                </a:lnTo>
                <a:lnTo>
                  <a:pt x="91744" y="26748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8F6FEF-0A24-49BA-A2C9-7A4C3DAB393B}"/>
              </a:ext>
            </a:extLst>
          </p:cNvPr>
          <p:cNvSpPr/>
          <p:nvPr/>
        </p:nvSpPr>
        <p:spPr>
          <a:xfrm>
            <a:off x="9578658" y="2359624"/>
            <a:ext cx="133918" cy="180148"/>
          </a:xfrm>
          <a:custGeom>
            <a:avLst/>
            <a:gdLst>
              <a:gd name="connsiteX0" fmla="*/ 73728 w 133918"/>
              <a:gd name="connsiteY0" fmla="*/ 27481 h 180148"/>
              <a:gd name="connsiteX1" fmla="*/ 65175 w 133918"/>
              <a:gd name="connsiteY1" fmla="*/ 0 h 180148"/>
              <a:gd name="connsiteX2" fmla="*/ 0 w 133918"/>
              <a:gd name="connsiteY2" fmla="*/ 14856 h 180148"/>
              <a:gd name="connsiteX3" fmla="*/ 30250 w 133918"/>
              <a:gd name="connsiteY3" fmla="*/ 157685 h 180148"/>
              <a:gd name="connsiteX4" fmla="*/ 24532 w 133918"/>
              <a:gd name="connsiteY4" fmla="*/ 161872 h 180148"/>
              <a:gd name="connsiteX5" fmla="*/ 26813 w 133918"/>
              <a:gd name="connsiteY5" fmla="*/ 180149 h 180148"/>
              <a:gd name="connsiteX6" fmla="*/ 77897 w 133918"/>
              <a:gd name="connsiteY6" fmla="*/ 153482 h 180148"/>
              <a:gd name="connsiteX7" fmla="*/ 90115 w 133918"/>
              <a:gd name="connsiteY7" fmla="*/ 145500 h 180148"/>
              <a:gd name="connsiteX8" fmla="*/ 102691 w 133918"/>
              <a:gd name="connsiteY8" fmla="*/ 130253 h 180148"/>
              <a:gd name="connsiteX9" fmla="*/ 109174 w 133918"/>
              <a:gd name="connsiteY9" fmla="*/ 79967 h 180148"/>
              <a:gd name="connsiteX10" fmla="*/ 133918 w 133918"/>
              <a:gd name="connsiteY10" fmla="*/ 62602 h 180148"/>
              <a:gd name="connsiteX11" fmla="*/ 110526 w 133918"/>
              <a:gd name="connsiteY11" fmla="*/ 35854 h 180148"/>
              <a:gd name="connsiteX12" fmla="*/ 91744 w 133918"/>
              <a:gd name="connsiteY12" fmla="*/ 26748 h 18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3918" h="180148">
                <a:moveTo>
                  <a:pt x="73728" y="27481"/>
                </a:moveTo>
                <a:lnTo>
                  <a:pt x="65175" y="0"/>
                </a:lnTo>
                <a:lnTo>
                  <a:pt x="0" y="14856"/>
                </a:lnTo>
                <a:lnTo>
                  <a:pt x="30250" y="157685"/>
                </a:lnTo>
                <a:lnTo>
                  <a:pt x="24532" y="161872"/>
                </a:lnTo>
                <a:lnTo>
                  <a:pt x="26813" y="180149"/>
                </a:lnTo>
                <a:lnTo>
                  <a:pt x="77897" y="153482"/>
                </a:lnTo>
                <a:lnTo>
                  <a:pt x="90115" y="145500"/>
                </a:lnTo>
                <a:lnTo>
                  <a:pt x="102691" y="130253"/>
                </a:lnTo>
                <a:lnTo>
                  <a:pt x="109174" y="79967"/>
                </a:lnTo>
                <a:lnTo>
                  <a:pt x="133918" y="62602"/>
                </a:lnTo>
                <a:lnTo>
                  <a:pt x="110526" y="35854"/>
                </a:lnTo>
                <a:lnTo>
                  <a:pt x="91744" y="26748"/>
                </a:lnTo>
                <a:close/>
              </a:path>
            </a:pathLst>
          </a:custGeom>
          <a:noFill/>
          <a:ln w="1627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F52E5-1360-4EFA-84C5-6B3867786CAA}"/>
              </a:ext>
            </a:extLst>
          </p:cNvPr>
          <p:cNvSpPr/>
          <p:nvPr/>
        </p:nvSpPr>
        <p:spPr>
          <a:xfrm>
            <a:off x="8829343" y="3203663"/>
            <a:ext cx="38509" cy="44194"/>
          </a:xfrm>
          <a:custGeom>
            <a:avLst/>
            <a:gdLst>
              <a:gd name="connsiteX0" fmla="*/ 10670 w 38509"/>
              <a:gd name="connsiteY0" fmla="*/ 19434 h 44194"/>
              <a:gd name="connsiteX1" fmla="*/ 11436 w 38509"/>
              <a:gd name="connsiteY1" fmla="*/ 19808 h 44194"/>
              <a:gd name="connsiteX2" fmla="*/ 0 w 38509"/>
              <a:gd name="connsiteY2" fmla="*/ 12950 h 44194"/>
              <a:gd name="connsiteX3" fmla="*/ 12217 w 38509"/>
              <a:gd name="connsiteY3" fmla="*/ 0 h 44194"/>
              <a:gd name="connsiteX4" fmla="*/ 38509 w 38509"/>
              <a:gd name="connsiteY4" fmla="*/ 18652 h 44194"/>
              <a:gd name="connsiteX5" fmla="*/ 18685 w 38509"/>
              <a:gd name="connsiteY5" fmla="*/ 44194 h 44194"/>
              <a:gd name="connsiteX6" fmla="*/ 18685 w 38509"/>
              <a:gd name="connsiteY6" fmla="*/ 41897 h 44194"/>
              <a:gd name="connsiteX7" fmla="*/ 17545 w 38509"/>
              <a:gd name="connsiteY7" fmla="*/ 28947 h 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09" h="44194">
                <a:moveTo>
                  <a:pt x="10670" y="19434"/>
                </a:moveTo>
                <a:lnTo>
                  <a:pt x="11436" y="19808"/>
                </a:lnTo>
                <a:lnTo>
                  <a:pt x="0" y="12950"/>
                </a:lnTo>
                <a:lnTo>
                  <a:pt x="12217" y="0"/>
                </a:lnTo>
                <a:lnTo>
                  <a:pt x="38509" y="18652"/>
                </a:lnTo>
                <a:lnTo>
                  <a:pt x="18685" y="44194"/>
                </a:lnTo>
                <a:lnTo>
                  <a:pt x="18685" y="41897"/>
                </a:lnTo>
                <a:lnTo>
                  <a:pt x="17545" y="28947"/>
                </a:lnTo>
                <a:close/>
              </a:path>
            </a:pathLst>
          </a:custGeom>
          <a:solidFill>
            <a:srgbClr val="FFFFFF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772091-A0C1-4ACC-90D4-F70FA500E1BF}"/>
              </a:ext>
            </a:extLst>
          </p:cNvPr>
          <p:cNvSpPr/>
          <p:nvPr/>
        </p:nvSpPr>
        <p:spPr>
          <a:xfrm>
            <a:off x="8829343" y="3203663"/>
            <a:ext cx="38509" cy="44194"/>
          </a:xfrm>
          <a:custGeom>
            <a:avLst/>
            <a:gdLst>
              <a:gd name="connsiteX0" fmla="*/ 10670 w 38509"/>
              <a:gd name="connsiteY0" fmla="*/ 19434 h 44194"/>
              <a:gd name="connsiteX1" fmla="*/ 11436 w 38509"/>
              <a:gd name="connsiteY1" fmla="*/ 19808 h 44194"/>
              <a:gd name="connsiteX2" fmla="*/ 0 w 38509"/>
              <a:gd name="connsiteY2" fmla="*/ 12950 h 44194"/>
              <a:gd name="connsiteX3" fmla="*/ 12217 w 38509"/>
              <a:gd name="connsiteY3" fmla="*/ 0 h 44194"/>
              <a:gd name="connsiteX4" fmla="*/ 38509 w 38509"/>
              <a:gd name="connsiteY4" fmla="*/ 18652 h 44194"/>
              <a:gd name="connsiteX5" fmla="*/ 18685 w 38509"/>
              <a:gd name="connsiteY5" fmla="*/ 44194 h 44194"/>
              <a:gd name="connsiteX6" fmla="*/ 18685 w 38509"/>
              <a:gd name="connsiteY6" fmla="*/ 41897 h 44194"/>
              <a:gd name="connsiteX7" fmla="*/ 17545 w 38509"/>
              <a:gd name="connsiteY7" fmla="*/ 28947 h 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09" h="44194">
                <a:moveTo>
                  <a:pt x="10670" y="19434"/>
                </a:moveTo>
                <a:lnTo>
                  <a:pt x="11436" y="19808"/>
                </a:lnTo>
                <a:lnTo>
                  <a:pt x="0" y="12950"/>
                </a:lnTo>
                <a:lnTo>
                  <a:pt x="12217" y="0"/>
                </a:lnTo>
                <a:lnTo>
                  <a:pt x="38509" y="18652"/>
                </a:lnTo>
                <a:lnTo>
                  <a:pt x="18685" y="44194"/>
                </a:lnTo>
                <a:lnTo>
                  <a:pt x="18685" y="41897"/>
                </a:lnTo>
                <a:lnTo>
                  <a:pt x="17545" y="28947"/>
                </a:lnTo>
                <a:close/>
              </a:path>
            </a:pathLst>
          </a:custGeom>
          <a:noFill/>
          <a:ln w="16279" cap="rnd">
            <a:solidFill>
              <a:srgbClr val="C3B48A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N">
            <a:extLst>
              <a:ext uri="{FF2B5EF4-FFF2-40B4-BE49-F238E27FC236}">
                <a16:creationId xmlns:a16="http://schemas.microsoft.com/office/drawing/2014/main" id="{655DB077-0842-4D9F-BD28-DA746C88D2E7}"/>
              </a:ext>
            </a:extLst>
          </p:cNvPr>
          <p:cNvSpPr/>
          <p:nvPr/>
        </p:nvSpPr>
        <p:spPr>
          <a:xfrm>
            <a:off x="6971852" y="2735201"/>
            <a:ext cx="561965" cy="886392"/>
          </a:xfrm>
          <a:custGeom>
            <a:avLst/>
            <a:gdLst>
              <a:gd name="connsiteX0" fmla="*/ 287075 w 561965"/>
              <a:gd name="connsiteY0" fmla="*/ 815157 h 886392"/>
              <a:gd name="connsiteX1" fmla="*/ 272984 w 561965"/>
              <a:gd name="connsiteY1" fmla="*/ 822765 h 886392"/>
              <a:gd name="connsiteX2" fmla="*/ 274890 w 561965"/>
              <a:gd name="connsiteY2" fmla="*/ 844495 h 886392"/>
              <a:gd name="connsiteX3" fmla="*/ 261924 w 561965"/>
              <a:gd name="connsiteY3" fmla="*/ 848665 h 886392"/>
              <a:gd name="connsiteX4" fmla="*/ 255065 w 561965"/>
              <a:gd name="connsiteY4" fmla="*/ 864678 h 886392"/>
              <a:gd name="connsiteX5" fmla="*/ 251628 w 561965"/>
              <a:gd name="connsiteY5" fmla="*/ 852086 h 886392"/>
              <a:gd name="connsiteX6" fmla="*/ 234850 w 561965"/>
              <a:gd name="connsiteY6" fmla="*/ 854009 h 886392"/>
              <a:gd name="connsiteX7" fmla="*/ 219994 w 561965"/>
              <a:gd name="connsiteY7" fmla="*/ 834966 h 886392"/>
              <a:gd name="connsiteX8" fmla="*/ 187202 w 561965"/>
              <a:gd name="connsiteY8" fmla="*/ 852086 h 886392"/>
              <a:gd name="connsiteX9" fmla="*/ 171564 w 561965"/>
              <a:gd name="connsiteY9" fmla="*/ 880284 h 886392"/>
              <a:gd name="connsiteX10" fmla="*/ 120870 w 561965"/>
              <a:gd name="connsiteY10" fmla="*/ 848665 h 886392"/>
              <a:gd name="connsiteX11" fmla="*/ 94155 w 561965"/>
              <a:gd name="connsiteY11" fmla="*/ 855149 h 886392"/>
              <a:gd name="connsiteX12" fmla="*/ 89219 w 561965"/>
              <a:gd name="connsiteY12" fmla="*/ 842214 h 886392"/>
              <a:gd name="connsiteX13" fmla="*/ 89594 w 561965"/>
              <a:gd name="connsiteY13" fmla="*/ 867333 h 886392"/>
              <a:gd name="connsiteX14" fmla="*/ 79282 w 561965"/>
              <a:gd name="connsiteY14" fmla="*/ 874583 h 886392"/>
              <a:gd name="connsiteX15" fmla="*/ 73223 w 561965"/>
              <a:gd name="connsiteY15" fmla="*/ 857820 h 886392"/>
              <a:gd name="connsiteX16" fmla="*/ 53398 w 561965"/>
              <a:gd name="connsiteY16" fmla="*/ 864678 h 886392"/>
              <a:gd name="connsiteX17" fmla="*/ 38118 w 561965"/>
              <a:gd name="connsiteY17" fmla="*/ 853618 h 886392"/>
              <a:gd name="connsiteX18" fmla="*/ 30511 w 561965"/>
              <a:gd name="connsiteY18" fmla="*/ 858570 h 886392"/>
              <a:gd name="connsiteX19" fmla="*/ 35838 w 561965"/>
              <a:gd name="connsiteY19" fmla="*/ 877221 h 886392"/>
              <a:gd name="connsiteX20" fmla="*/ 26683 w 561965"/>
              <a:gd name="connsiteY20" fmla="*/ 886392 h 886392"/>
              <a:gd name="connsiteX21" fmla="*/ 11452 w 561965"/>
              <a:gd name="connsiteY21" fmla="*/ 879518 h 886392"/>
              <a:gd name="connsiteX22" fmla="*/ 11061 w 561965"/>
              <a:gd name="connsiteY22" fmla="*/ 880284 h 886392"/>
              <a:gd name="connsiteX23" fmla="*/ 2672 w 561965"/>
              <a:gd name="connsiteY23" fmla="*/ 877629 h 886392"/>
              <a:gd name="connsiteX24" fmla="*/ 12967 w 561965"/>
              <a:gd name="connsiteY24" fmla="*/ 873426 h 886392"/>
              <a:gd name="connsiteX25" fmla="*/ 0 w 561965"/>
              <a:gd name="connsiteY25" fmla="*/ 862381 h 886392"/>
              <a:gd name="connsiteX26" fmla="*/ 12576 w 561965"/>
              <a:gd name="connsiteY26" fmla="*/ 860475 h 886392"/>
              <a:gd name="connsiteX27" fmla="*/ 10311 w 561965"/>
              <a:gd name="connsiteY27" fmla="*/ 828873 h 886392"/>
              <a:gd name="connsiteX28" fmla="*/ 23262 w 561965"/>
              <a:gd name="connsiteY28" fmla="*/ 820859 h 886392"/>
              <a:gd name="connsiteX29" fmla="*/ 13732 w 561965"/>
              <a:gd name="connsiteY29" fmla="*/ 817438 h 886392"/>
              <a:gd name="connsiteX30" fmla="*/ 28979 w 561965"/>
              <a:gd name="connsiteY30" fmla="*/ 806768 h 886392"/>
              <a:gd name="connsiteX31" fmla="*/ 19059 w 561965"/>
              <a:gd name="connsiteY31" fmla="*/ 787709 h 886392"/>
              <a:gd name="connsiteX32" fmla="*/ 27465 w 561965"/>
              <a:gd name="connsiteY32" fmla="*/ 772869 h 886392"/>
              <a:gd name="connsiteX33" fmla="*/ 42696 w 561965"/>
              <a:gd name="connsiteY33" fmla="*/ 775166 h 886392"/>
              <a:gd name="connsiteX34" fmla="*/ 57959 w 561965"/>
              <a:gd name="connsiteY34" fmla="*/ 737830 h 886392"/>
              <a:gd name="connsiteX35" fmla="*/ 76627 w 561965"/>
              <a:gd name="connsiteY35" fmla="*/ 729440 h 886392"/>
              <a:gd name="connsiteX36" fmla="*/ 72832 w 561965"/>
              <a:gd name="connsiteY36" fmla="*/ 715350 h 886392"/>
              <a:gd name="connsiteX37" fmla="*/ 97999 w 561965"/>
              <a:gd name="connsiteY37" fmla="*/ 674218 h 886392"/>
              <a:gd name="connsiteX38" fmla="*/ 89594 w 561965"/>
              <a:gd name="connsiteY38" fmla="*/ 647552 h 886392"/>
              <a:gd name="connsiteX39" fmla="*/ 93031 w 561965"/>
              <a:gd name="connsiteY39" fmla="*/ 629258 h 886392"/>
              <a:gd name="connsiteX40" fmla="*/ 69378 w 561965"/>
              <a:gd name="connsiteY40" fmla="*/ 595750 h 886392"/>
              <a:gd name="connsiteX41" fmla="*/ 82345 w 561965"/>
              <a:gd name="connsiteY41" fmla="*/ 574427 h 886392"/>
              <a:gd name="connsiteX42" fmla="*/ 75487 w 561965"/>
              <a:gd name="connsiteY42" fmla="*/ 553462 h 886392"/>
              <a:gd name="connsiteX43" fmla="*/ 91891 w 561965"/>
              <a:gd name="connsiteY43" fmla="*/ 537465 h 886392"/>
              <a:gd name="connsiteX44" fmla="*/ 84267 w 561965"/>
              <a:gd name="connsiteY44" fmla="*/ 263976 h 886392"/>
              <a:gd name="connsiteX45" fmla="*/ 77393 w 561965"/>
              <a:gd name="connsiteY45" fmla="*/ 28198 h 886392"/>
              <a:gd name="connsiteX46" fmla="*/ 91125 w 561965"/>
              <a:gd name="connsiteY46" fmla="*/ 33899 h 886392"/>
              <a:gd name="connsiteX47" fmla="*/ 111325 w 561965"/>
              <a:gd name="connsiteY47" fmla="*/ 40757 h 886392"/>
              <a:gd name="connsiteX48" fmla="*/ 136492 w 561965"/>
              <a:gd name="connsiteY48" fmla="*/ 41523 h 886392"/>
              <a:gd name="connsiteX49" fmla="*/ 174236 w 561965"/>
              <a:gd name="connsiteY49" fmla="*/ 15231 h 886392"/>
              <a:gd name="connsiteX50" fmla="*/ 349237 w 561965"/>
              <a:gd name="connsiteY50" fmla="*/ 8764 h 886392"/>
              <a:gd name="connsiteX51" fmla="*/ 520410 w 561965"/>
              <a:gd name="connsiteY51" fmla="*/ 0 h 886392"/>
              <a:gd name="connsiteX52" fmla="*/ 521192 w 561965"/>
              <a:gd name="connsiteY52" fmla="*/ 11045 h 886392"/>
              <a:gd name="connsiteX53" fmla="*/ 537563 w 561965"/>
              <a:gd name="connsiteY53" fmla="*/ 284550 h 886392"/>
              <a:gd name="connsiteX54" fmla="*/ 554749 w 561965"/>
              <a:gd name="connsiteY54" fmla="*/ 578239 h 886392"/>
              <a:gd name="connsiteX55" fmla="*/ 553592 w 561965"/>
              <a:gd name="connsiteY55" fmla="*/ 580128 h 886392"/>
              <a:gd name="connsiteX56" fmla="*/ 542531 w 561965"/>
              <a:gd name="connsiteY56" fmla="*/ 588892 h 886392"/>
              <a:gd name="connsiteX57" fmla="*/ 553592 w 561965"/>
              <a:gd name="connsiteY57" fmla="*/ 605671 h 886392"/>
              <a:gd name="connsiteX58" fmla="*/ 546734 w 561965"/>
              <a:gd name="connsiteY58" fmla="*/ 620885 h 886392"/>
              <a:gd name="connsiteX59" fmla="*/ 561965 w 561965"/>
              <a:gd name="connsiteY59" fmla="*/ 625088 h 886392"/>
              <a:gd name="connsiteX60" fmla="*/ 558935 w 561965"/>
              <a:gd name="connsiteY60" fmla="*/ 646395 h 886392"/>
              <a:gd name="connsiteX61" fmla="*/ 529190 w 561965"/>
              <a:gd name="connsiteY61" fmla="*/ 649083 h 886392"/>
              <a:gd name="connsiteX62" fmla="*/ 496773 w 561965"/>
              <a:gd name="connsiteY62" fmla="*/ 670781 h 886392"/>
              <a:gd name="connsiteX63" fmla="*/ 479620 w 561965"/>
              <a:gd name="connsiteY63" fmla="*/ 658971 h 886392"/>
              <a:gd name="connsiteX64" fmla="*/ 451406 w 561965"/>
              <a:gd name="connsiteY64" fmla="*/ 665063 h 886392"/>
              <a:gd name="connsiteX65" fmla="*/ 457499 w 561965"/>
              <a:gd name="connsiteY65" fmla="*/ 705071 h 886392"/>
              <a:gd name="connsiteX66" fmla="*/ 426255 w 561965"/>
              <a:gd name="connsiteY66" fmla="*/ 726769 h 886392"/>
              <a:gd name="connsiteX67" fmla="*/ 415585 w 561965"/>
              <a:gd name="connsiteY67" fmla="*/ 759544 h 886392"/>
              <a:gd name="connsiteX68" fmla="*/ 389652 w 561965"/>
              <a:gd name="connsiteY68" fmla="*/ 765245 h 886392"/>
              <a:gd name="connsiteX69" fmla="*/ 378591 w 561965"/>
              <a:gd name="connsiteY69" fmla="*/ 786960 h 886392"/>
              <a:gd name="connsiteX70" fmla="*/ 376311 w 561965"/>
              <a:gd name="connsiteY70" fmla="*/ 817829 h 886392"/>
              <a:gd name="connsiteX71" fmla="*/ 355345 w 561965"/>
              <a:gd name="connsiteY71" fmla="*/ 835340 h 886392"/>
              <a:gd name="connsiteX72" fmla="*/ 315680 w 561965"/>
              <a:gd name="connsiteY72" fmla="*/ 815923 h 886392"/>
              <a:gd name="connsiteX73" fmla="*/ 313008 w 561965"/>
              <a:gd name="connsiteY73" fmla="*/ 798395 h 886392"/>
              <a:gd name="connsiteX74" fmla="*/ 297387 w 561965"/>
              <a:gd name="connsiteY74" fmla="*/ 786960 h 886392"/>
              <a:gd name="connsiteX75" fmla="*/ 304619 w 561965"/>
              <a:gd name="connsiteY75" fmla="*/ 800301 h 886392"/>
              <a:gd name="connsiteX76" fmla="*/ 282123 w 561965"/>
              <a:gd name="connsiteY76" fmla="*/ 802207 h 88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965" h="886392">
                <a:moveTo>
                  <a:pt x="287075" y="815157"/>
                </a:moveTo>
                <a:lnTo>
                  <a:pt x="272984" y="822765"/>
                </a:lnTo>
                <a:lnTo>
                  <a:pt x="274890" y="844495"/>
                </a:lnTo>
                <a:lnTo>
                  <a:pt x="261924" y="848665"/>
                </a:lnTo>
                <a:lnTo>
                  <a:pt x="255065" y="864678"/>
                </a:lnTo>
                <a:lnTo>
                  <a:pt x="251628" y="852086"/>
                </a:lnTo>
                <a:lnTo>
                  <a:pt x="234850" y="854009"/>
                </a:lnTo>
                <a:lnTo>
                  <a:pt x="219994" y="834966"/>
                </a:lnTo>
                <a:lnTo>
                  <a:pt x="187202" y="852086"/>
                </a:lnTo>
                <a:lnTo>
                  <a:pt x="171564" y="880284"/>
                </a:lnTo>
                <a:lnTo>
                  <a:pt x="120870" y="848665"/>
                </a:lnTo>
                <a:lnTo>
                  <a:pt x="94155" y="855149"/>
                </a:lnTo>
                <a:lnTo>
                  <a:pt x="89219" y="842214"/>
                </a:lnTo>
                <a:lnTo>
                  <a:pt x="89594" y="867333"/>
                </a:lnTo>
                <a:lnTo>
                  <a:pt x="79282" y="874583"/>
                </a:lnTo>
                <a:lnTo>
                  <a:pt x="73223" y="857820"/>
                </a:lnTo>
                <a:lnTo>
                  <a:pt x="53398" y="864678"/>
                </a:lnTo>
                <a:lnTo>
                  <a:pt x="38118" y="853618"/>
                </a:lnTo>
                <a:lnTo>
                  <a:pt x="30511" y="858570"/>
                </a:lnTo>
                <a:lnTo>
                  <a:pt x="35838" y="877221"/>
                </a:lnTo>
                <a:lnTo>
                  <a:pt x="26683" y="886392"/>
                </a:lnTo>
                <a:lnTo>
                  <a:pt x="11452" y="879518"/>
                </a:lnTo>
                <a:lnTo>
                  <a:pt x="11061" y="880284"/>
                </a:lnTo>
                <a:lnTo>
                  <a:pt x="2672" y="877629"/>
                </a:lnTo>
                <a:lnTo>
                  <a:pt x="12967" y="873426"/>
                </a:lnTo>
                <a:lnTo>
                  <a:pt x="0" y="862381"/>
                </a:lnTo>
                <a:lnTo>
                  <a:pt x="12576" y="860475"/>
                </a:lnTo>
                <a:lnTo>
                  <a:pt x="10311" y="828873"/>
                </a:lnTo>
                <a:lnTo>
                  <a:pt x="23262" y="820859"/>
                </a:lnTo>
                <a:lnTo>
                  <a:pt x="13732" y="817438"/>
                </a:lnTo>
                <a:lnTo>
                  <a:pt x="28979" y="806768"/>
                </a:lnTo>
                <a:lnTo>
                  <a:pt x="19059" y="787709"/>
                </a:lnTo>
                <a:lnTo>
                  <a:pt x="27465" y="772869"/>
                </a:lnTo>
                <a:lnTo>
                  <a:pt x="42696" y="775166"/>
                </a:lnTo>
                <a:lnTo>
                  <a:pt x="57959" y="737830"/>
                </a:lnTo>
                <a:lnTo>
                  <a:pt x="76627" y="729440"/>
                </a:lnTo>
                <a:lnTo>
                  <a:pt x="72832" y="715350"/>
                </a:lnTo>
                <a:lnTo>
                  <a:pt x="97999" y="674218"/>
                </a:lnTo>
                <a:lnTo>
                  <a:pt x="89594" y="647552"/>
                </a:lnTo>
                <a:lnTo>
                  <a:pt x="93031" y="629258"/>
                </a:lnTo>
                <a:lnTo>
                  <a:pt x="69378" y="595750"/>
                </a:lnTo>
                <a:lnTo>
                  <a:pt x="82345" y="574427"/>
                </a:lnTo>
                <a:lnTo>
                  <a:pt x="75487" y="553462"/>
                </a:lnTo>
                <a:lnTo>
                  <a:pt x="91891" y="537465"/>
                </a:lnTo>
                <a:lnTo>
                  <a:pt x="84267" y="263976"/>
                </a:lnTo>
                <a:lnTo>
                  <a:pt x="77393" y="28198"/>
                </a:lnTo>
                <a:lnTo>
                  <a:pt x="91125" y="33899"/>
                </a:lnTo>
                <a:lnTo>
                  <a:pt x="111325" y="40757"/>
                </a:lnTo>
                <a:lnTo>
                  <a:pt x="136492" y="41523"/>
                </a:lnTo>
                <a:lnTo>
                  <a:pt x="174236" y="15231"/>
                </a:lnTo>
                <a:lnTo>
                  <a:pt x="349237" y="8764"/>
                </a:lnTo>
                <a:lnTo>
                  <a:pt x="520410" y="0"/>
                </a:lnTo>
                <a:lnTo>
                  <a:pt x="521192" y="11045"/>
                </a:lnTo>
                <a:lnTo>
                  <a:pt x="537563" y="284550"/>
                </a:lnTo>
                <a:lnTo>
                  <a:pt x="554749" y="578239"/>
                </a:lnTo>
                <a:lnTo>
                  <a:pt x="553592" y="580128"/>
                </a:lnTo>
                <a:lnTo>
                  <a:pt x="542531" y="588892"/>
                </a:lnTo>
                <a:lnTo>
                  <a:pt x="553592" y="605671"/>
                </a:lnTo>
                <a:lnTo>
                  <a:pt x="546734" y="620885"/>
                </a:lnTo>
                <a:lnTo>
                  <a:pt x="561965" y="625088"/>
                </a:lnTo>
                <a:lnTo>
                  <a:pt x="558935" y="646395"/>
                </a:lnTo>
                <a:lnTo>
                  <a:pt x="529190" y="649083"/>
                </a:lnTo>
                <a:lnTo>
                  <a:pt x="496773" y="670781"/>
                </a:lnTo>
                <a:lnTo>
                  <a:pt x="479620" y="658971"/>
                </a:lnTo>
                <a:lnTo>
                  <a:pt x="451406" y="665063"/>
                </a:lnTo>
                <a:lnTo>
                  <a:pt x="457499" y="705071"/>
                </a:lnTo>
                <a:lnTo>
                  <a:pt x="426255" y="726769"/>
                </a:lnTo>
                <a:lnTo>
                  <a:pt x="415585" y="759544"/>
                </a:lnTo>
                <a:lnTo>
                  <a:pt x="389652" y="765245"/>
                </a:lnTo>
                <a:lnTo>
                  <a:pt x="378591" y="786960"/>
                </a:lnTo>
                <a:lnTo>
                  <a:pt x="376311" y="817829"/>
                </a:lnTo>
                <a:lnTo>
                  <a:pt x="355345" y="835340"/>
                </a:lnTo>
                <a:lnTo>
                  <a:pt x="315680" y="815923"/>
                </a:lnTo>
                <a:lnTo>
                  <a:pt x="313008" y="798395"/>
                </a:lnTo>
                <a:lnTo>
                  <a:pt x="297387" y="786960"/>
                </a:lnTo>
                <a:lnTo>
                  <a:pt x="304619" y="800301"/>
                </a:lnTo>
                <a:lnTo>
                  <a:pt x="282123" y="802207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63809B1-CAB5-42C3-9938-CB7F93AABCB8}"/>
              </a:ext>
            </a:extLst>
          </p:cNvPr>
          <p:cNvSpPr/>
          <p:nvPr/>
        </p:nvSpPr>
        <p:spPr>
          <a:xfrm>
            <a:off x="6971852" y="2735201"/>
            <a:ext cx="561965" cy="886392"/>
          </a:xfrm>
          <a:custGeom>
            <a:avLst/>
            <a:gdLst>
              <a:gd name="connsiteX0" fmla="*/ 287075 w 561965"/>
              <a:gd name="connsiteY0" fmla="*/ 815157 h 886392"/>
              <a:gd name="connsiteX1" fmla="*/ 272984 w 561965"/>
              <a:gd name="connsiteY1" fmla="*/ 822765 h 886392"/>
              <a:gd name="connsiteX2" fmla="*/ 274890 w 561965"/>
              <a:gd name="connsiteY2" fmla="*/ 844495 h 886392"/>
              <a:gd name="connsiteX3" fmla="*/ 261924 w 561965"/>
              <a:gd name="connsiteY3" fmla="*/ 848665 h 886392"/>
              <a:gd name="connsiteX4" fmla="*/ 255065 w 561965"/>
              <a:gd name="connsiteY4" fmla="*/ 864678 h 886392"/>
              <a:gd name="connsiteX5" fmla="*/ 251628 w 561965"/>
              <a:gd name="connsiteY5" fmla="*/ 852086 h 886392"/>
              <a:gd name="connsiteX6" fmla="*/ 234850 w 561965"/>
              <a:gd name="connsiteY6" fmla="*/ 854009 h 886392"/>
              <a:gd name="connsiteX7" fmla="*/ 219994 w 561965"/>
              <a:gd name="connsiteY7" fmla="*/ 834966 h 886392"/>
              <a:gd name="connsiteX8" fmla="*/ 187202 w 561965"/>
              <a:gd name="connsiteY8" fmla="*/ 852086 h 886392"/>
              <a:gd name="connsiteX9" fmla="*/ 171564 w 561965"/>
              <a:gd name="connsiteY9" fmla="*/ 880284 h 886392"/>
              <a:gd name="connsiteX10" fmla="*/ 120870 w 561965"/>
              <a:gd name="connsiteY10" fmla="*/ 848665 h 886392"/>
              <a:gd name="connsiteX11" fmla="*/ 94155 w 561965"/>
              <a:gd name="connsiteY11" fmla="*/ 855149 h 886392"/>
              <a:gd name="connsiteX12" fmla="*/ 89219 w 561965"/>
              <a:gd name="connsiteY12" fmla="*/ 842214 h 886392"/>
              <a:gd name="connsiteX13" fmla="*/ 89594 w 561965"/>
              <a:gd name="connsiteY13" fmla="*/ 867333 h 886392"/>
              <a:gd name="connsiteX14" fmla="*/ 79282 w 561965"/>
              <a:gd name="connsiteY14" fmla="*/ 874583 h 886392"/>
              <a:gd name="connsiteX15" fmla="*/ 73223 w 561965"/>
              <a:gd name="connsiteY15" fmla="*/ 857820 h 886392"/>
              <a:gd name="connsiteX16" fmla="*/ 53398 w 561965"/>
              <a:gd name="connsiteY16" fmla="*/ 864678 h 886392"/>
              <a:gd name="connsiteX17" fmla="*/ 38118 w 561965"/>
              <a:gd name="connsiteY17" fmla="*/ 853618 h 886392"/>
              <a:gd name="connsiteX18" fmla="*/ 30511 w 561965"/>
              <a:gd name="connsiteY18" fmla="*/ 858570 h 886392"/>
              <a:gd name="connsiteX19" fmla="*/ 35838 w 561965"/>
              <a:gd name="connsiteY19" fmla="*/ 877221 h 886392"/>
              <a:gd name="connsiteX20" fmla="*/ 26683 w 561965"/>
              <a:gd name="connsiteY20" fmla="*/ 886392 h 886392"/>
              <a:gd name="connsiteX21" fmla="*/ 11452 w 561965"/>
              <a:gd name="connsiteY21" fmla="*/ 879518 h 886392"/>
              <a:gd name="connsiteX22" fmla="*/ 11061 w 561965"/>
              <a:gd name="connsiteY22" fmla="*/ 880284 h 886392"/>
              <a:gd name="connsiteX23" fmla="*/ 2672 w 561965"/>
              <a:gd name="connsiteY23" fmla="*/ 877629 h 886392"/>
              <a:gd name="connsiteX24" fmla="*/ 12967 w 561965"/>
              <a:gd name="connsiteY24" fmla="*/ 873426 h 886392"/>
              <a:gd name="connsiteX25" fmla="*/ 0 w 561965"/>
              <a:gd name="connsiteY25" fmla="*/ 862381 h 886392"/>
              <a:gd name="connsiteX26" fmla="*/ 12576 w 561965"/>
              <a:gd name="connsiteY26" fmla="*/ 860475 h 886392"/>
              <a:gd name="connsiteX27" fmla="*/ 10311 w 561965"/>
              <a:gd name="connsiteY27" fmla="*/ 828873 h 886392"/>
              <a:gd name="connsiteX28" fmla="*/ 23262 w 561965"/>
              <a:gd name="connsiteY28" fmla="*/ 820859 h 886392"/>
              <a:gd name="connsiteX29" fmla="*/ 13732 w 561965"/>
              <a:gd name="connsiteY29" fmla="*/ 817438 h 886392"/>
              <a:gd name="connsiteX30" fmla="*/ 28979 w 561965"/>
              <a:gd name="connsiteY30" fmla="*/ 806768 h 886392"/>
              <a:gd name="connsiteX31" fmla="*/ 19059 w 561965"/>
              <a:gd name="connsiteY31" fmla="*/ 787709 h 886392"/>
              <a:gd name="connsiteX32" fmla="*/ 27465 w 561965"/>
              <a:gd name="connsiteY32" fmla="*/ 772869 h 886392"/>
              <a:gd name="connsiteX33" fmla="*/ 42696 w 561965"/>
              <a:gd name="connsiteY33" fmla="*/ 775166 h 886392"/>
              <a:gd name="connsiteX34" fmla="*/ 57959 w 561965"/>
              <a:gd name="connsiteY34" fmla="*/ 737830 h 886392"/>
              <a:gd name="connsiteX35" fmla="*/ 76627 w 561965"/>
              <a:gd name="connsiteY35" fmla="*/ 729440 h 886392"/>
              <a:gd name="connsiteX36" fmla="*/ 72832 w 561965"/>
              <a:gd name="connsiteY36" fmla="*/ 715350 h 886392"/>
              <a:gd name="connsiteX37" fmla="*/ 97999 w 561965"/>
              <a:gd name="connsiteY37" fmla="*/ 674218 h 886392"/>
              <a:gd name="connsiteX38" fmla="*/ 89594 w 561965"/>
              <a:gd name="connsiteY38" fmla="*/ 647552 h 886392"/>
              <a:gd name="connsiteX39" fmla="*/ 93031 w 561965"/>
              <a:gd name="connsiteY39" fmla="*/ 629258 h 886392"/>
              <a:gd name="connsiteX40" fmla="*/ 69378 w 561965"/>
              <a:gd name="connsiteY40" fmla="*/ 595750 h 886392"/>
              <a:gd name="connsiteX41" fmla="*/ 82345 w 561965"/>
              <a:gd name="connsiteY41" fmla="*/ 574427 h 886392"/>
              <a:gd name="connsiteX42" fmla="*/ 75487 w 561965"/>
              <a:gd name="connsiteY42" fmla="*/ 553462 h 886392"/>
              <a:gd name="connsiteX43" fmla="*/ 91891 w 561965"/>
              <a:gd name="connsiteY43" fmla="*/ 537465 h 886392"/>
              <a:gd name="connsiteX44" fmla="*/ 84267 w 561965"/>
              <a:gd name="connsiteY44" fmla="*/ 263976 h 886392"/>
              <a:gd name="connsiteX45" fmla="*/ 77393 w 561965"/>
              <a:gd name="connsiteY45" fmla="*/ 28198 h 886392"/>
              <a:gd name="connsiteX46" fmla="*/ 91125 w 561965"/>
              <a:gd name="connsiteY46" fmla="*/ 33899 h 886392"/>
              <a:gd name="connsiteX47" fmla="*/ 111325 w 561965"/>
              <a:gd name="connsiteY47" fmla="*/ 40757 h 886392"/>
              <a:gd name="connsiteX48" fmla="*/ 136492 w 561965"/>
              <a:gd name="connsiteY48" fmla="*/ 41523 h 886392"/>
              <a:gd name="connsiteX49" fmla="*/ 174236 w 561965"/>
              <a:gd name="connsiteY49" fmla="*/ 15231 h 886392"/>
              <a:gd name="connsiteX50" fmla="*/ 349237 w 561965"/>
              <a:gd name="connsiteY50" fmla="*/ 8764 h 886392"/>
              <a:gd name="connsiteX51" fmla="*/ 520410 w 561965"/>
              <a:gd name="connsiteY51" fmla="*/ 0 h 886392"/>
              <a:gd name="connsiteX52" fmla="*/ 521192 w 561965"/>
              <a:gd name="connsiteY52" fmla="*/ 11045 h 886392"/>
              <a:gd name="connsiteX53" fmla="*/ 537563 w 561965"/>
              <a:gd name="connsiteY53" fmla="*/ 284550 h 886392"/>
              <a:gd name="connsiteX54" fmla="*/ 554749 w 561965"/>
              <a:gd name="connsiteY54" fmla="*/ 578239 h 886392"/>
              <a:gd name="connsiteX55" fmla="*/ 553592 w 561965"/>
              <a:gd name="connsiteY55" fmla="*/ 580128 h 886392"/>
              <a:gd name="connsiteX56" fmla="*/ 542531 w 561965"/>
              <a:gd name="connsiteY56" fmla="*/ 588892 h 886392"/>
              <a:gd name="connsiteX57" fmla="*/ 553592 w 561965"/>
              <a:gd name="connsiteY57" fmla="*/ 605671 h 886392"/>
              <a:gd name="connsiteX58" fmla="*/ 546734 w 561965"/>
              <a:gd name="connsiteY58" fmla="*/ 620885 h 886392"/>
              <a:gd name="connsiteX59" fmla="*/ 561965 w 561965"/>
              <a:gd name="connsiteY59" fmla="*/ 625088 h 886392"/>
              <a:gd name="connsiteX60" fmla="*/ 558935 w 561965"/>
              <a:gd name="connsiteY60" fmla="*/ 646395 h 886392"/>
              <a:gd name="connsiteX61" fmla="*/ 529190 w 561965"/>
              <a:gd name="connsiteY61" fmla="*/ 649083 h 886392"/>
              <a:gd name="connsiteX62" fmla="*/ 496773 w 561965"/>
              <a:gd name="connsiteY62" fmla="*/ 670781 h 886392"/>
              <a:gd name="connsiteX63" fmla="*/ 479620 w 561965"/>
              <a:gd name="connsiteY63" fmla="*/ 658971 h 886392"/>
              <a:gd name="connsiteX64" fmla="*/ 451406 w 561965"/>
              <a:gd name="connsiteY64" fmla="*/ 665063 h 886392"/>
              <a:gd name="connsiteX65" fmla="*/ 457499 w 561965"/>
              <a:gd name="connsiteY65" fmla="*/ 705071 h 886392"/>
              <a:gd name="connsiteX66" fmla="*/ 426255 w 561965"/>
              <a:gd name="connsiteY66" fmla="*/ 726769 h 886392"/>
              <a:gd name="connsiteX67" fmla="*/ 415585 w 561965"/>
              <a:gd name="connsiteY67" fmla="*/ 759544 h 886392"/>
              <a:gd name="connsiteX68" fmla="*/ 389652 w 561965"/>
              <a:gd name="connsiteY68" fmla="*/ 765245 h 886392"/>
              <a:gd name="connsiteX69" fmla="*/ 378591 w 561965"/>
              <a:gd name="connsiteY69" fmla="*/ 786960 h 886392"/>
              <a:gd name="connsiteX70" fmla="*/ 376311 w 561965"/>
              <a:gd name="connsiteY70" fmla="*/ 817829 h 886392"/>
              <a:gd name="connsiteX71" fmla="*/ 355345 w 561965"/>
              <a:gd name="connsiteY71" fmla="*/ 835340 h 886392"/>
              <a:gd name="connsiteX72" fmla="*/ 315680 w 561965"/>
              <a:gd name="connsiteY72" fmla="*/ 815923 h 886392"/>
              <a:gd name="connsiteX73" fmla="*/ 313008 w 561965"/>
              <a:gd name="connsiteY73" fmla="*/ 798395 h 886392"/>
              <a:gd name="connsiteX74" fmla="*/ 297387 w 561965"/>
              <a:gd name="connsiteY74" fmla="*/ 786960 h 886392"/>
              <a:gd name="connsiteX75" fmla="*/ 304619 w 561965"/>
              <a:gd name="connsiteY75" fmla="*/ 800301 h 886392"/>
              <a:gd name="connsiteX76" fmla="*/ 282123 w 561965"/>
              <a:gd name="connsiteY76" fmla="*/ 802207 h 88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561965" h="886392">
                <a:moveTo>
                  <a:pt x="287075" y="815157"/>
                </a:moveTo>
                <a:lnTo>
                  <a:pt x="272984" y="822765"/>
                </a:lnTo>
                <a:lnTo>
                  <a:pt x="274890" y="844495"/>
                </a:lnTo>
                <a:lnTo>
                  <a:pt x="261924" y="848665"/>
                </a:lnTo>
                <a:lnTo>
                  <a:pt x="255065" y="864678"/>
                </a:lnTo>
                <a:lnTo>
                  <a:pt x="251628" y="852086"/>
                </a:lnTo>
                <a:lnTo>
                  <a:pt x="234850" y="854009"/>
                </a:lnTo>
                <a:lnTo>
                  <a:pt x="219994" y="834966"/>
                </a:lnTo>
                <a:lnTo>
                  <a:pt x="187202" y="852086"/>
                </a:lnTo>
                <a:lnTo>
                  <a:pt x="171564" y="880284"/>
                </a:lnTo>
                <a:lnTo>
                  <a:pt x="120870" y="848665"/>
                </a:lnTo>
                <a:lnTo>
                  <a:pt x="94155" y="855149"/>
                </a:lnTo>
                <a:lnTo>
                  <a:pt x="89219" y="842214"/>
                </a:lnTo>
                <a:lnTo>
                  <a:pt x="89594" y="867333"/>
                </a:lnTo>
                <a:lnTo>
                  <a:pt x="79282" y="874583"/>
                </a:lnTo>
                <a:lnTo>
                  <a:pt x="73223" y="857820"/>
                </a:lnTo>
                <a:lnTo>
                  <a:pt x="53398" y="864678"/>
                </a:lnTo>
                <a:lnTo>
                  <a:pt x="38118" y="853618"/>
                </a:lnTo>
                <a:lnTo>
                  <a:pt x="30511" y="858570"/>
                </a:lnTo>
                <a:lnTo>
                  <a:pt x="35838" y="877221"/>
                </a:lnTo>
                <a:lnTo>
                  <a:pt x="26683" y="886392"/>
                </a:lnTo>
                <a:lnTo>
                  <a:pt x="11452" y="879518"/>
                </a:lnTo>
                <a:lnTo>
                  <a:pt x="11061" y="880284"/>
                </a:lnTo>
                <a:lnTo>
                  <a:pt x="2672" y="877629"/>
                </a:lnTo>
                <a:lnTo>
                  <a:pt x="12967" y="873426"/>
                </a:lnTo>
                <a:lnTo>
                  <a:pt x="0" y="862381"/>
                </a:lnTo>
                <a:lnTo>
                  <a:pt x="12576" y="860475"/>
                </a:lnTo>
                <a:lnTo>
                  <a:pt x="10311" y="828873"/>
                </a:lnTo>
                <a:lnTo>
                  <a:pt x="23262" y="820859"/>
                </a:lnTo>
                <a:lnTo>
                  <a:pt x="13732" y="817438"/>
                </a:lnTo>
                <a:lnTo>
                  <a:pt x="28979" y="806768"/>
                </a:lnTo>
                <a:lnTo>
                  <a:pt x="19059" y="787709"/>
                </a:lnTo>
                <a:lnTo>
                  <a:pt x="27465" y="772869"/>
                </a:lnTo>
                <a:lnTo>
                  <a:pt x="42696" y="775166"/>
                </a:lnTo>
                <a:lnTo>
                  <a:pt x="57959" y="737830"/>
                </a:lnTo>
                <a:lnTo>
                  <a:pt x="76627" y="729440"/>
                </a:lnTo>
                <a:lnTo>
                  <a:pt x="72832" y="715350"/>
                </a:lnTo>
                <a:lnTo>
                  <a:pt x="97999" y="674218"/>
                </a:lnTo>
                <a:lnTo>
                  <a:pt x="89594" y="647552"/>
                </a:lnTo>
                <a:lnTo>
                  <a:pt x="93031" y="629258"/>
                </a:lnTo>
                <a:lnTo>
                  <a:pt x="69378" y="595750"/>
                </a:lnTo>
                <a:lnTo>
                  <a:pt x="82345" y="574427"/>
                </a:lnTo>
                <a:lnTo>
                  <a:pt x="75487" y="553462"/>
                </a:lnTo>
                <a:lnTo>
                  <a:pt x="91891" y="537465"/>
                </a:lnTo>
                <a:lnTo>
                  <a:pt x="84267" y="263976"/>
                </a:lnTo>
                <a:lnTo>
                  <a:pt x="77393" y="28198"/>
                </a:lnTo>
                <a:lnTo>
                  <a:pt x="91125" y="33899"/>
                </a:lnTo>
                <a:lnTo>
                  <a:pt x="111325" y="40757"/>
                </a:lnTo>
                <a:lnTo>
                  <a:pt x="136492" y="41523"/>
                </a:lnTo>
                <a:lnTo>
                  <a:pt x="174236" y="15231"/>
                </a:lnTo>
                <a:lnTo>
                  <a:pt x="349237" y="8764"/>
                </a:lnTo>
                <a:lnTo>
                  <a:pt x="520410" y="0"/>
                </a:lnTo>
                <a:lnTo>
                  <a:pt x="521192" y="11045"/>
                </a:lnTo>
                <a:lnTo>
                  <a:pt x="537563" y="284550"/>
                </a:lnTo>
                <a:lnTo>
                  <a:pt x="554749" y="578239"/>
                </a:lnTo>
                <a:lnTo>
                  <a:pt x="553592" y="580128"/>
                </a:lnTo>
                <a:lnTo>
                  <a:pt x="542531" y="588892"/>
                </a:lnTo>
                <a:lnTo>
                  <a:pt x="553592" y="605671"/>
                </a:lnTo>
                <a:lnTo>
                  <a:pt x="546734" y="620885"/>
                </a:lnTo>
                <a:lnTo>
                  <a:pt x="561965" y="625088"/>
                </a:lnTo>
                <a:lnTo>
                  <a:pt x="558935" y="646395"/>
                </a:lnTo>
                <a:lnTo>
                  <a:pt x="529190" y="649083"/>
                </a:lnTo>
                <a:lnTo>
                  <a:pt x="496773" y="670781"/>
                </a:lnTo>
                <a:lnTo>
                  <a:pt x="479620" y="658971"/>
                </a:lnTo>
                <a:lnTo>
                  <a:pt x="451406" y="665063"/>
                </a:lnTo>
                <a:lnTo>
                  <a:pt x="457499" y="705071"/>
                </a:lnTo>
                <a:lnTo>
                  <a:pt x="426255" y="726769"/>
                </a:lnTo>
                <a:lnTo>
                  <a:pt x="415585" y="759544"/>
                </a:lnTo>
                <a:lnTo>
                  <a:pt x="389652" y="765245"/>
                </a:lnTo>
                <a:lnTo>
                  <a:pt x="378591" y="786960"/>
                </a:lnTo>
                <a:lnTo>
                  <a:pt x="376311" y="817829"/>
                </a:lnTo>
                <a:lnTo>
                  <a:pt x="355345" y="835340"/>
                </a:lnTo>
                <a:lnTo>
                  <a:pt x="315680" y="815923"/>
                </a:lnTo>
                <a:lnTo>
                  <a:pt x="313008" y="798395"/>
                </a:lnTo>
                <a:lnTo>
                  <a:pt x="297387" y="786960"/>
                </a:lnTo>
                <a:lnTo>
                  <a:pt x="304619" y="800301"/>
                </a:lnTo>
                <a:lnTo>
                  <a:pt x="282123" y="802207"/>
                </a:lnTo>
                <a:close/>
              </a:path>
            </a:pathLst>
          </a:custGeom>
          <a:noFill/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IL">
            <a:extLst>
              <a:ext uri="{FF2B5EF4-FFF2-40B4-BE49-F238E27FC236}">
                <a16:creationId xmlns:a16="http://schemas.microsoft.com/office/drawing/2014/main" id="{BAC8BFD0-D5CC-462E-8A98-4FD77225EEB4}"/>
              </a:ext>
            </a:extLst>
          </p:cNvPr>
          <p:cNvSpPr/>
          <p:nvPr/>
        </p:nvSpPr>
        <p:spPr>
          <a:xfrm>
            <a:off x="6391838" y="2602195"/>
            <a:ext cx="677882" cy="1198358"/>
          </a:xfrm>
          <a:custGeom>
            <a:avLst/>
            <a:gdLst>
              <a:gd name="connsiteX0" fmla="*/ 528424 w 677882"/>
              <a:gd name="connsiteY0" fmla="*/ 1156835 h 1198358"/>
              <a:gd name="connsiteX1" fmla="*/ 512786 w 677882"/>
              <a:gd name="connsiteY1" fmla="*/ 1128654 h 1198358"/>
              <a:gd name="connsiteX2" fmla="*/ 517347 w 677882"/>
              <a:gd name="connsiteY2" fmla="*/ 1105018 h 1198358"/>
              <a:gd name="connsiteX3" fmla="*/ 586383 w 677882"/>
              <a:gd name="connsiteY3" fmla="*/ 1083320 h 1198358"/>
              <a:gd name="connsiteX4" fmla="*/ 573026 w 677882"/>
              <a:gd name="connsiteY4" fmla="*/ 1045218 h 1198358"/>
              <a:gd name="connsiteX5" fmla="*/ 591319 w 677882"/>
              <a:gd name="connsiteY5" fmla="*/ 1012459 h 1198358"/>
              <a:gd name="connsiteX6" fmla="*/ 590944 w 677882"/>
              <a:gd name="connsiteY6" fmla="*/ 1013225 h 1198358"/>
              <a:gd name="connsiteX7" fmla="*/ 582555 w 677882"/>
              <a:gd name="connsiteY7" fmla="*/ 1010570 h 1198358"/>
              <a:gd name="connsiteX8" fmla="*/ 592850 w 677882"/>
              <a:gd name="connsiteY8" fmla="*/ 1006367 h 1198358"/>
              <a:gd name="connsiteX9" fmla="*/ 579884 w 677882"/>
              <a:gd name="connsiteY9" fmla="*/ 995322 h 1198358"/>
              <a:gd name="connsiteX10" fmla="*/ 592459 w 677882"/>
              <a:gd name="connsiteY10" fmla="*/ 993416 h 1198358"/>
              <a:gd name="connsiteX11" fmla="*/ 590195 w 677882"/>
              <a:gd name="connsiteY11" fmla="*/ 961814 h 1198358"/>
              <a:gd name="connsiteX12" fmla="*/ 603146 w 677882"/>
              <a:gd name="connsiteY12" fmla="*/ 953800 h 1198358"/>
              <a:gd name="connsiteX13" fmla="*/ 593616 w 677882"/>
              <a:gd name="connsiteY13" fmla="*/ 950379 h 1198358"/>
              <a:gd name="connsiteX14" fmla="*/ 608863 w 677882"/>
              <a:gd name="connsiteY14" fmla="*/ 939709 h 1198358"/>
              <a:gd name="connsiteX15" fmla="*/ 598942 w 677882"/>
              <a:gd name="connsiteY15" fmla="*/ 920650 h 1198358"/>
              <a:gd name="connsiteX16" fmla="*/ 607348 w 677882"/>
              <a:gd name="connsiteY16" fmla="*/ 905810 h 1198358"/>
              <a:gd name="connsiteX17" fmla="*/ 622579 w 677882"/>
              <a:gd name="connsiteY17" fmla="*/ 908107 h 1198358"/>
              <a:gd name="connsiteX18" fmla="*/ 637843 w 677882"/>
              <a:gd name="connsiteY18" fmla="*/ 870771 h 1198358"/>
              <a:gd name="connsiteX19" fmla="*/ 656511 w 677882"/>
              <a:gd name="connsiteY19" fmla="*/ 862381 h 1198358"/>
              <a:gd name="connsiteX20" fmla="*/ 652715 w 677882"/>
              <a:gd name="connsiteY20" fmla="*/ 848291 h 1198358"/>
              <a:gd name="connsiteX21" fmla="*/ 677883 w 677882"/>
              <a:gd name="connsiteY21" fmla="*/ 807159 h 1198358"/>
              <a:gd name="connsiteX22" fmla="*/ 669478 w 677882"/>
              <a:gd name="connsiteY22" fmla="*/ 780492 h 1198358"/>
              <a:gd name="connsiteX23" fmla="*/ 672915 w 677882"/>
              <a:gd name="connsiteY23" fmla="*/ 762183 h 1198358"/>
              <a:gd name="connsiteX24" fmla="*/ 649262 w 677882"/>
              <a:gd name="connsiteY24" fmla="*/ 728691 h 1198358"/>
              <a:gd name="connsiteX25" fmla="*/ 662228 w 677882"/>
              <a:gd name="connsiteY25" fmla="*/ 707368 h 1198358"/>
              <a:gd name="connsiteX26" fmla="*/ 655371 w 677882"/>
              <a:gd name="connsiteY26" fmla="*/ 686403 h 1198358"/>
              <a:gd name="connsiteX27" fmla="*/ 671774 w 677882"/>
              <a:gd name="connsiteY27" fmla="*/ 670406 h 1198358"/>
              <a:gd name="connsiteX28" fmla="*/ 664151 w 677882"/>
              <a:gd name="connsiteY28" fmla="*/ 396917 h 1198358"/>
              <a:gd name="connsiteX29" fmla="*/ 657277 w 677882"/>
              <a:gd name="connsiteY29" fmla="*/ 161139 h 1198358"/>
              <a:gd name="connsiteX30" fmla="*/ 646981 w 677882"/>
              <a:gd name="connsiteY30" fmla="*/ 143969 h 1198358"/>
              <a:gd name="connsiteX31" fmla="*/ 635171 w 677882"/>
              <a:gd name="connsiteY31" fmla="*/ 107040 h 1198358"/>
              <a:gd name="connsiteX32" fmla="*/ 608114 w 677882"/>
              <a:gd name="connsiteY32" fmla="*/ 41523 h 1198358"/>
              <a:gd name="connsiteX33" fmla="*/ 607348 w 677882"/>
              <a:gd name="connsiteY33" fmla="*/ 0 h 1198358"/>
              <a:gd name="connsiteX34" fmla="*/ 378200 w 677882"/>
              <a:gd name="connsiteY34" fmla="*/ 3812 h 1198358"/>
              <a:gd name="connsiteX35" fmla="*/ 150208 w 677882"/>
              <a:gd name="connsiteY35" fmla="*/ 4187 h 1198358"/>
              <a:gd name="connsiteX36" fmla="*/ 182999 w 677882"/>
              <a:gd name="connsiteY36" fmla="*/ 29338 h 1198358"/>
              <a:gd name="connsiteX37" fmla="*/ 188342 w 677882"/>
              <a:gd name="connsiteY37" fmla="*/ 52176 h 1198358"/>
              <a:gd name="connsiteX38" fmla="*/ 226086 w 677882"/>
              <a:gd name="connsiteY38" fmla="*/ 80374 h 1198358"/>
              <a:gd name="connsiteX39" fmla="*/ 230647 w 677882"/>
              <a:gd name="connsiteY39" fmla="*/ 107806 h 1198358"/>
              <a:gd name="connsiteX40" fmla="*/ 221899 w 677882"/>
              <a:gd name="connsiteY40" fmla="*/ 145875 h 1198358"/>
              <a:gd name="connsiteX41" fmla="*/ 203215 w 677882"/>
              <a:gd name="connsiteY41" fmla="*/ 161497 h 1198358"/>
              <a:gd name="connsiteX42" fmla="*/ 195201 w 677882"/>
              <a:gd name="connsiteY42" fmla="*/ 196552 h 1198358"/>
              <a:gd name="connsiteX43" fmla="*/ 142584 w 677882"/>
              <a:gd name="connsiteY43" fmla="*/ 223968 h 1198358"/>
              <a:gd name="connsiteX44" fmla="*/ 82735 w 677882"/>
              <a:gd name="connsiteY44" fmla="*/ 234638 h 1198358"/>
              <a:gd name="connsiteX45" fmla="*/ 72066 w 677882"/>
              <a:gd name="connsiteY45" fmla="*/ 272349 h 1198358"/>
              <a:gd name="connsiteX46" fmla="*/ 95295 w 677882"/>
              <a:gd name="connsiteY46" fmla="*/ 299781 h 1198358"/>
              <a:gd name="connsiteX47" fmla="*/ 96435 w 677882"/>
              <a:gd name="connsiteY47" fmla="*/ 329868 h 1198358"/>
              <a:gd name="connsiteX48" fmla="*/ 72815 w 677882"/>
              <a:gd name="connsiteY48" fmla="*/ 358066 h 1198358"/>
              <a:gd name="connsiteX49" fmla="*/ 64051 w 677882"/>
              <a:gd name="connsiteY49" fmla="*/ 393480 h 1198358"/>
              <a:gd name="connsiteX50" fmla="*/ 19824 w 677882"/>
              <a:gd name="connsiteY50" fmla="*/ 414803 h 1198358"/>
              <a:gd name="connsiteX51" fmla="*/ 24777 w 677882"/>
              <a:gd name="connsiteY51" fmla="*/ 451748 h 1198358"/>
              <a:gd name="connsiteX52" fmla="*/ 8780 w 677882"/>
              <a:gd name="connsiteY52" fmla="*/ 460138 h 1198358"/>
              <a:gd name="connsiteX53" fmla="*/ 0 w 677882"/>
              <a:gd name="connsiteY53" fmla="*/ 513079 h 1198358"/>
              <a:gd name="connsiteX54" fmla="*/ 22105 w 677882"/>
              <a:gd name="connsiteY54" fmla="*/ 599171 h 1198358"/>
              <a:gd name="connsiteX55" fmla="*/ 67879 w 677882"/>
              <a:gd name="connsiteY55" fmla="*/ 641459 h 1198358"/>
              <a:gd name="connsiteX56" fmla="*/ 78142 w 677882"/>
              <a:gd name="connsiteY56" fmla="*/ 660502 h 1198358"/>
              <a:gd name="connsiteX57" fmla="*/ 120479 w 677882"/>
              <a:gd name="connsiteY57" fmla="*/ 692120 h 1198358"/>
              <a:gd name="connsiteX58" fmla="*/ 135727 w 677882"/>
              <a:gd name="connsiteY58" fmla="*/ 762981 h 1198358"/>
              <a:gd name="connsiteX59" fmla="*/ 147162 w 677882"/>
              <a:gd name="connsiteY59" fmla="*/ 781633 h 1198358"/>
              <a:gd name="connsiteX60" fmla="*/ 158972 w 677882"/>
              <a:gd name="connsiteY60" fmla="*/ 783148 h 1198358"/>
              <a:gd name="connsiteX61" fmla="*/ 179204 w 677882"/>
              <a:gd name="connsiteY61" fmla="*/ 764871 h 1198358"/>
              <a:gd name="connsiteX62" fmla="*/ 207418 w 677882"/>
              <a:gd name="connsiteY62" fmla="*/ 774009 h 1198358"/>
              <a:gd name="connsiteX63" fmla="*/ 232178 w 677882"/>
              <a:gd name="connsiteY63" fmla="*/ 792694 h 1198358"/>
              <a:gd name="connsiteX64" fmla="*/ 231021 w 677882"/>
              <a:gd name="connsiteY64" fmla="*/ 799910 h 1198358"/>
              <a:gd name="connsiteX65" fmla="*/ 219228 w 677882"/>
              <a:gd name="connsiteY65" fmla="*/ 818969 h 1198358"/>
              <a:gd name="connsiteX66" fmla="*/ 221134 w 677882"/>
              <a:gd name="connsiteY66" fmla="*/ 838403 h 1198358"/>
              <a:gd name="connsiteX67" fmla="*/ 189092 w 677882"/>
              <a:gd name="connsiteY67" fmla="*/ 898577 h 1198358"/>
              <a:gd name="connsiteX68" fmla="*/ 192138 w 677882"/>
              <a:gd name="connsiteY68" fmla="*/ 927117 h 1198358"/>
              <a:gd name="connsiteX69" fmla="*/ 247067 w 677882"/>
              <a:gd name="connsiteY69" fmla="*/ 980857 h 1198358"/>
              <a:gd name="connsiteX70" fmla="*/ 266501 w 677882"/>
              <a:gd name="connsiteY70" fmla="*/ 985027 h 1198358"/>
              <a:gd name="connsiteX71" fmla="*/ 335895 w 677882"/>
              <a:gd name="connsiteY71" fmla="*/ 1044077 h 1198358"/>
              <a:gd name="connsiteX72" fmla="*/ 335504 w 677882"/>
              <a:gd name="connsiteY72" fmla="*/ 1070369 h 1198358"/>
              <a:gd name="connsiteX73" fmla="*/ 350361 w 677882"/>
              <a:gd name="connsiteY73" fmla="*/ 1102362 h 1198358"/>
              <a:gd name="connsiteX74" fmla="*/ 337036 w 677882"/>
              <a:gd name="connsiteY74" fmla="*/ 1133590 h 1198358"/>
              <a:gd name="connsiteX75" fmla="*/ 346565 w 677882"/>
              <a:gd name="connsiteY75" fmla="*/ 1138933 h 1198358"/>
              <a:gd name="connsiteX76" fmla="*/ 360656 w 677882"/>
              <a:gd name="connsiteY76" fmla="*/ 1180830 h 1198358"/>
              <a:gd name="connsiteX77" fmla="*/ 379356 w 677882"/>
              <a:gd name="connsiteY77" fmla="*/ 1192250 h 1198358"/>
              <a:gd name="connsiteX78" fmla="*/ 373997 w 677882"/>
              <a:gd name="connsiteY78" fmla="*/ 1176269 h 1198358"/>
              <a:gd name="connsiteX79" fmla="*/ 381262 w 677882"/>
              <a:gd name="connsiteY79" fmla="*/ 1172816 h 1198358"/>
              <a:gd name="connsiteX80" fmla="*/ 394587 w 677882"/>
              <a:gd name="connsiteY80" fmla="*/ 1194921 h 1198358"/>
              <a:gd name="connsiteX81" fmla="*/ 407945 w 677882"/>
              <a:gd name="connsiteY81" fmla="*/ 1198358 h 1198358"/>
              <a:gd name="connsiteX82" fmla="*/ 405257 w 677882"/>
              <a:gd name="connsiteY82" fmla="*/ 1194921 h 1198358"/>
              <a:gd name="connsiteX83" fmla="*/ 398025 w 677882"/>
              <a:gd name="connsiteY83" fmla="*/ 1175504 h 1198358"/>
              <a:gd name="connsiteX84" fmla="*/ 429285 w 677882"/>
              <a:gd name="connsiteY84" fmla="*/ 1142728 h 1198358"/>
              <a:gd name="connsiteX85" fmla="*/ 509740 w 677882"/>
              <a:gd name="connsiteY85" fmla="*/ 1176269 h 119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7882" h="1198358">
                <a:moveTo>
                  <a:pt x="528424" y="1156835"/>
                </a:moveTo>
                <a:lnTo>
                  <a:pt x="512786" y="1128654"/>
                </a:lnTo>
                <a:lnTo>
                  <a:pt x="517347" y="1105018"/>
                </a:lnTo>
                <a:lnTo>
                  <a:pt x="586383" y="1083320"/>
                </a:lnTo>
                <a:lnTo>
                  <a:pt x="573026" y="1045218"/>
                </a:lnTo>
                <a:lnTo>
                  <a:pt x="591319" y="1012459"/>
                </a:lnTo>
                <a:lnTo>
                  <a:pt x="590944" y="1013225"/>
                </a:lnTo>
                <a:lnTo>
                  <a:pt x="582555" y="1010570"/>
                </a:lnTo>
                <a:lnTo>
                  <a:pt x="592850" y="1006367"/>
                </a:lnTo>
                <a:lnTo>
                  <a:pt x="579884" y="995322"/>
                </a:lnTo>
                <a:lnTo>
                  <a:pt x="592459" y="993416"/>
                </a:lnTo>
                <a:lnTo>
                  <a:pt x="590195" y="961814"/>
                </a:lnTo>
                <a:lnTo>
                  <a:pt x="603146" y="953800"/>
                </a:lnTo>
                <a:lnTo>
                  <a:pt x="593616" y="950379"/>
                </a:lnTo>
                <a:lnTo>
                  <a:pt x="608863" y="939709"/>
                </a:lnTo>
                <a:lnTo>
                  <a:pt x="598942" y="920650"/>
                </a:lnTo>
                <a:lnTo>
                  <a:pt x="607348" y="905810"/>
                </a:lnTo>
                <a:lnTo>
                  <a:pt x="622579" y="908107"/>
                </a:lnTo>
                <a:lnTo>
                  <a:pt x="637843" y="870771"/>
                </a:lnTo>
                <a:lnTo>
                  <a:pt x="656511" y="862381"/>
                </a:lnTo>
                <a:lnTo>
                  <a:pt x="652715" y="848291"/>
                </a:lnTo>
                <a:lnTo>
                  <a:pt x="677883" y="807159"/>
                </a:lnTo>
                <a:lnTo>
                  <a:pt x="669478" y="780492"/>
                </a:lnTo>
                <a:lnTo>
                  <a:pt x="672915" y="762183"/>
                </a:lnTo>
                <a:lnTo>
                  <a:pt x="649262" y="728691"/>
                </a:lnTo>
                <a:lnTo>
                  <a:pt x="662228" y="707368"/>
                </a:lnTo>
                <a:lnTo>
                  <a:pt x="655371" y="686403"/>
                </a:lnTo>
                <a:lnTo>
                  <a:pt x="671774" y="670406"/>
                </a:lnTo>
                <a:lnTo>
                  <a:pt x="664151" y="396917"/>
                </a:lnTo>
                <a:lnTo>
                  <a:pt x="657277" y="161139"/>
                </a:lnTo>
                <a:lnTo>
                  <a:pt x="646981" y="143969"/>
                </a:lnTo>
                <a:lnTo>
                  <a:pt x="635171" y="107040"/>
                </a:lnTo>
                <a:lnTo>
                  <a:pt x="608114" y="41523"/>
                </a:lnTo>
                <a:lnTo>
                  <a:pt x="607348" y="0"/>
                </a:lnTo>
                <a:lnTo>
                  <a:pt x="378200" y="3812"/>
                </a:lnTo>
                <a:lnTo>
                  <a:pt x="150208" y="4187"/>
                </a:lnTo>
                <a:lnTo>
                  <a:pt x="182999" y="29338"/>
                </a:lnTo>
                <a:lnTo>
                  <a:pt x="188342" y="52176"/>
                </a:lnTo>
                <a:lnTo>
                  <a:pt x="226086" y="80374"/>
                </a:lnTo>
                <a:lnTo>
                  <a:pt x="230647" y="107806"/>
                </a:lnTo>
                <a:lnTo>
                  <a:pt x="221899" y="145875"/>
                </a:lnTo>
                <a:lnTo>
                  <a:pt x="203215" y="161497"/>
                </a:lnTo>
                <a:lnTo>
                  <a:pt x="195201" y="196552"/>
                </a:lnTo>
                <a:lnTo>
                  <a:pt x="142584" y="223968"/>
                </a:lnTo>
                <a:lnTo>
                  <a:pt x="82735" y="234638"/>
                </a:lnTo>
                <a:lnTo>
                  <a:pt x="72066" y="272349"/>
                </a:lnTo>
                <a:lnTo>
                  <a:pt x="95295" y="299781"/>
                </a:lnTo>
                <a:lnTo>
                  <a:pt x="96435" y="329868"/>
                </a:lnTo>
                <a:lnTo>
                  <a:pt x="72815" y="358066"/>
                </a:lnTo>
                <a:lnTo>
                  <a:pt x="64051" y="393480"/>
                </a:lnTo>
                <a:lnTo>
                  <a:pt x="19824" y="414803"/>
                </a:lnTo>
                <a:lnTo>
                  <a:pt x="24777" y="451748"/>
                </a:lnTo>
                <a:lnTo>
                  <a:pt x="8780" y="460138"/>
                </a:lnTo>
                <a:lnTo>
                  <a:pt x="0" y="513079"/>
                </a:lnTo>
                <a:lnTo>
                  <a:pt x="22105" y="599171"/>
                </a:lnTo>
                <a:lnTo>
                  <a:pt x="67879" y="641459"/>
                </a:lnTo>
                <a:lnTo>
                  <a:pt x="78142" y="660502"/>
                </a:lnTo>
                <a:lnTo>
                  <a:pt x="120479" y="692120"/>
                </a:lnTo>
                <a:lnTo>
                  <a:pt x="135727" y="762981"/>
                </a:lnTo>
                <a:lnTo>
                  <a:pt x="147162" y="781633"/>
                </a:lnTo>
                <a:lnTo>
                  <a:pt x="158972" y="783148"/>
                </a:lnTo>
                <a:lnTo>
                  <a:pt x="179204" y="764871"/>
                </a:lnTo>
                <a:lnTo>
                  <a:pt x="207418" y="774009"/>
                </a:lnTo>
                <a:lnTo>
                  <a:pt x="232178" y="792694"/>
                </a:lnTo>
                <a:lnTo>
                  <a:pt x="231021" y="799910"/>
                </a:lnTo>
                <a:lnTo>
                  <a:pt x="219228" y="818969"/>
                </a:lnTo>
                <a:lnTo>
                  <a:pt x="221134" y="838403"/>
                </a:lnTo>
                <a:lnTo>
                  <a:pt x="189092" y="898577"/>
                </a:lnTo>
                <a:lnTo>
                  <a:pt x="192138" y="927117"/>
                </a:lnTo>
                <a:lnTo>
                  <a:pt x="247067" y="980857"/>
                </a:lnTo>
                <a:lnTo>
                  <a:pt x="266501" y="985027"/>
                </a:lnTo>
                <a:lnTo>
                  <a:pt x="335895" y="1044077"/>
                </a:lnTo>
                <a:lnTo>
                  <a:pt x="335504" y="1070369"/>
                </a:lnTo>
                <a:lnTo>
                  <a:pt x="350361" y="1102362"/>
                </a:lnTo>
                <a:lnTo>
                  <a:pt x="337036" y="1133590"/>
                </a:lnTo>
                <a:lnTo>
                  <a:pt x="346565" y="1138933"/>
                </a:lnTo>
                <a:lnTo>
                  <a:pt x="360656" y="1180830"/>
                </a:lnTo>
                <a:lnTo>
                  <a:pt x="379356" y="1192250"/>
                </a:lnTo>
                <a:lnTo>
                  <a:pt x="373997" y="1176269"/>
                </a:lnTo>
                <a:lnTo>
                  <a:pt x="381262" y="1172816"/>
                </a:lnTo>
                <a:lnTo>
                  <a:pt x="394587" y="1194921"/>
                </a:lnTo>
                <a:lnTo>
                  <a:pt x="407945" y="1198358"/>
                </a:lnTo>
                <a:lnTo>
                  <a:pt x="405257" y="1194921"/>
                </a:lnTo>
                <a:lnTo>
                  <a:pt x="398025" y="1175504"/>
                </a:lnTo>
                <a:lnTo>
                  <a:pt x="429285" y="1142728"/>
                </a:lnTo>
                <a:lnTo>
                  <a:pt x="509740" y="1176269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7543A20-C6EC-4B8D-BC7F-E9520044DBBD}"/>
              </a:ext>
            </a:extLst>
          </p:cNvPr>
          <p:cNvSpPr/>
          <p:nvPr/>
        </p:nvSpPr>
        <p:spPr>
          <a:xfrm>
            <a:off x="6391838" y="2602195"/>
            <a:ext cx="677882" cy="1198358"/>
          </a:xfrm>
          <a:custGeom>
            <a:avLst/>
            <a:gdLst>
              <a:gd name="connsiteX0" fmla="*/ 528424 w 677882"/>
              <a:gd name="connsiteY0" fmla="*/ 1156835 h 1198358"/>
              <a:gd name="connsiteX1" fmla="*/ 512786 w 677882"/>
              <a:gd name="connsiteY1" fmla="*/ 1128654 h 1198358"/>
              <a:gd name="connsiteX2" fmla="*/ 517347 w 677882"/>
              <a:gd name="connsiteY2" fmla="*/ 1105018 h 1198358"/>
              <a:gd name="connsiteX3" fmla="*/ 586383 w 677882"/>
              <a:gd name="connsiteY3" fmla="*/ 1083320 h 1198358"/>
              <a:gd name="connsiteX4" fmla="*/ 573026 w 677882"/>
              <a:gd name="connsiteY4" fmla="*/ 1045218 h 1198358"/>
              <a:gd name="connsiteX5" fmla="*/ 591319 w 677882"/>
              <a:gd name="connsiteY5" fmla="*/ 1012459 h 1198358"/>
              <a:gd name="connsiteX6" fmla="*/ 590944 w 677882"/>
              <a:gd name="connsiteY6" fmla="*/ 1013225 h 1198358"/>
              <a:gd name="connsiteX7" fmla="*/ 582555 w 677882"/>
              <a:gd name="connsiteY7" fmla="*/ 1010570 h 1198358"/>
              <a:gd name="connsiteX8" fmla="*/ 592850 w 677882"/>
              <a:gd name="connsiteY8" fmla="*/ 1006367 h 1198358"/>
              <a:gd name="connsiteX9" fmla="*/ 579884 w 677882"/>
              <a:gd name="connsiteY9" fmla="*/ 995322 h 1198358"/>
              <a:gd name="connsiteX10" fmla="*/ 592459 w 677882"/>
              <a:gd name="connsiteY10" fmla="*/ 993416 h 1198358"/>
              <a:gd name="connsiteX11" fmla="*/ 590195 w 677882"/>
              <a:gd name="connsiteY11" fmla="*/ 961814 h 1198358"/>
              <a:gd name="connsiteX12" fmla="*/ 603146 w 677882"/>
              <a:gd name="connsiteY12" fmla="*/ 953800 h 1198358"/>
              <a:gd name="connsiteX13" fmla="*/ 593616 w 677882"/>
              <a:gd name="connsiteY13" fmla="*/ 950379 h 1198358"/>
              <a:gd name="connsiteX14" fmla="*/ 608863 w 677882"/>
              <a:gd name="connsiteY14" fmla="*/ 939709 h 1198358"/>
              <a:gd name="connsiteX15" fmla="*/ 598942 w 677882"/>
              <a:gd name="connsiteY15" fmla="*/ 920650 h 1198358"/>
              <a:gd name="connsiteX16" fmla="*/ 607348 w 677882"/>
              <a:gd name="connsiteY16" fmla="*/ 905810 h 1198358"/>
              <a:gd name="connsiteX17" fmla="*/ 622579 w 677882"/>
              <a:gd name="connsiteY17" fmla="*/ 908107 h 1198358"/>
              <a:gd name="connsiteX18" fmla="*/ 637843 w 677882"/>
              <a:gd name="connsiteY18" fmla="*/ 870771 h 1198358"/>
              <a:gd name="connsiteX19" fmla="*/ 656511 w 677882"/>
              <a:gd name="connsiteY19" fmla="*/ 862381 h 1198358"/>
              <a:gd name="connsiteX20" fmla="*/ 652715 w 677882"/>
              <a:gd name="connsiteY20" fmla="*/ 848291 h 1198358"/>
              <a:gd name="connsiteX21" fmla="*/ 677883 w 677882"/>
              <a:gd name="connsiteY21" fmla="*/ 807159 h 1198358"/>
              <a:gd name="connsiteX22" fmla="*/ 669478 w 677882"/>
              <a:gd name="connsiteY22" fmla="*/ 780492 h 1198358"/>
              <a:gd name="connsiteX23" fmla="*/ 672915 w 677882"/>
              <a:gd name="connsiteY23" fmla="*/ 762183 h 1198358"/>
              <a:gd name="connsiteX24" fmla="*/ 649262 w 677882"/>
              <a:gd name="connsiteY24" fmla="*/ 728691 h 1198358"/>
              <a:gd name="connsiteX25" fmla="*/ 662228 w 677882"/>
              <a:gd name="connsiteY25" fmla="*/ 707368 h 1198358"/>
              <a:gd name="connsiteX26" fmla="*/ 655371 w 677882"/>
              <a:gd name="connsiteY26" fmla="*/ 686403 h 1198358"/>
              <a:gd name="connsiteX27" fmla="*/ 671774 w 677882"/>
              <a:gd name="connsiteY27" fmla="*/ 670406 h 1198358"/>
              <a:gd name="connsiteX28" fmla="*/ 664151 w 677882"/>
              <a:gd name="connsiteY28" fmla="*/ 396917 h 1198358"/>
              <a:gd name="connsiteX29" fmla="*/ 657277 w 677882"/>
              <a:gd name="connsiteY29" fmla="*/ 161139 h 1198358"/>
              <a:gd name="connsiteX30" fmla="*/ 646981 w 677882"/>
              <a:gd name="connsiteY30" fmla="*/ 143969 h 1198358"/>
              <a:gd name="connsiteX31" fmla="*/ 635171 w 677882"/>
              <a:gd name="connsiteY31" fmla="*/ 107040 h 1198358"/>
              <a:gd name="connsiteX32" fmla="*/ 608114 w 677882"/>
              <a:gd name="connsiteY32" fmla="*/ 41523 h 1198358"/>
              <a:gd name="connsiteX33" fmla="*/ 607348 w 677882"/>
              <a:gd name="connsiteY33" fmla="*/ 0 h 1198358"/>
              <a:gd name="connsiteX34" fmla="*/ 378200 w 677882"/>
              <a:gd name="connsiteY34" fmla="*/ 3812 h 1198358"/>
              <a:gd name="connsiteX35" fmla="*/ 150208 w 677882"/>
              <a:gd name="connsiteY35" fmla="*/ 4187 h 1198358"/>
              <a:gd name="connsiteX36" fmla="*/ 182999 w 677882"/>
              <a:gd name="connsiteY36" fmla="*/ 29338 h 1198358"/>
              <a:gd name="connsiteX37" fmla="*/ 188342 w 677882"/>
              <a:gd name="connsiteY37" fmla="*/ 52176 h 1198358"/>
              <a:gd name="connsiteX38" fmla="*/ 226086 w 677882"/>
              <a:gd name="connsiteY38" fmla="*/ 80374 h 1198358"/>
              <a:gd name="connsiteX39" fmla="*/ 230647 w 677882"/>
              <a:gd name="connsiteY39" fmla="*/ 107806 h 1198358"/>
              <a:gd name="connsiteX40" fmla="*/ 221899 w 677882"/>
              <a:gd name="connsiteY40" fmla="*/ 145875 h 1198358"/>
              <a:gd name="connsiteX41" fmla="*/ 203215 w 677882"/>
              <a:gd name="connsiteY41" fmla="*/ 161497 h 1198358"/>
              <a:gd name="connsiteX42" fmla="*/ 195201 w 677882"/>
              <a:gd name="connsiteY42" fmla="*/ 196552 h 1198358"/>
              <a:gd name="connsiteX43" fmla="*/ 142584 w 677882"/>
              <a:gd name="connsiteY43" fmla="*/ 223968 h 1198358"/>
              <a:gd name="connsiteX44" fmla="*/ 82735 w 677882"/>
              <a:gd name="connsiteY44" fmla="*/ 234638 h 1198358"/>
              <a:gd name="connsiteX45" fmla="*/ 72066 w 677882"/>
              <a:gd name="connsiteY45" fmla="*/ 272349 h 1198358"/>
              <a:gd name="connsiteX46" fmla="*/ 95295 w 677882"/>
              <a:gd name="connsiteY46" fmla="*/ 299781 h 1198358"/>
              <a:gd name="connsiteX47" fmla="*/ 96435 w 677882"/>
              <a:gd name="connsiteY47" fmla="*/ 329868 h 1198358"/>
              <a:gd name="connsiteX48" fmla="*/ 72815 w 677882"/>
              <a:gd name="connsiteY48" fmla="*/ 358066 h 1198358"/>
              <a:gd name="connsiteX49" fmla="*/ 64051 w 677882"/>
              <a:gd name="connsiteY49" fmla="*/ 393480 h 1198358"/>
              <a:gd name="connsiteX50" fmla="*/ 19824 w 677882"/>
              <a:gd name="connsiteY50" fmla="*/ 414803 h 1198358"/>
              <a:gd name="connsiteX51" fmla="*/ 24777 w 677882"/>
              <a:gd name="connsiteY51" fmla="*/ 451748 h 1198358"/>
              <a:gd name="connsiteX52" fmla="*/ 8780 w 677882"/>
              <a:gd name="connsiteY52" fmla="*/ 460138 h 1198358"/>
              <a:gd name="connsiteX53" fmla="*/ 0 w 677882"/>
              <a:gd name="connsiteY53" fmla="*/ 513079 h 1198358"/>
              <a:gd name="connsiteX54" fmla="*/ 22105 w 677882"/>
              <a:gd name="connsiteY54" fmla="*/ 599171 h 1198358"/>
              <a:gd name="connsiteX55" fmla="*/ 67879 w 677882"/>
              <a:gd name="connsiteY55" fmla="*/ 641459 h 1198358"/>
              <a:gd name="connsiteX56" fmla="*/ 78142 w 677882"/>
              <a:gd name="connsiteY56" fmla="*/ 660502 h 1198358"/>
              <a:gd name="connsiteX57" fmla="*/ 120479 w 677882"/>
              <a:gd name="connsiteY57" fmla="*/ 692120 h 1198358"/>
              <a:gd name="connsiteX58" fmla="*/ 135727 w 677882"/>
              <a:gd name="connsiteY58" fmla="*/ 762981 h 1198358"/>
              <a:gd name="connsiteX59" fmla="*/ 147162 w 677882"/>
              <a:gd name="connsiteY59" fmla="*/ 781633 h 1198358"/>
              <a:gd name="connsiteX60" fmla="*/ 158972 w 677882"/>
              <a:gd name="connsiteY60" fmla="*/ 783148 h 1198358"/>
              <a:gd name="connsiteX61" fmla="*/ 179204 w 677882"/>
              <a:gd name="connsiteY61" fmla="*/ 764871 h 1198358"/>
              <a:gd name="connsiteX62" fmla="*/ 207418 w 677882"/>
              <a:gd name="connsiteY62" fmla="*/ 774009 h 1198358"/>
              <a:gd name="connsiteX63" fmla="*/ 232178 w 677882"/>
              <a:gd name="connsiteY63" fmla="*/ 792694 h 1198358"/>
              <a:gd name="connsiteX64" fmla="*/ 231021 w 677882"/>
              <a:gd name="connsiteY64" fmla="*/ 799910 h 1198358"/>
              <a:gd name="connsiteX65" fmla="*/ 219228 w 677882"/>
              <a:gd name="connsiteY65" fmla="*/ 818969 h 1198358"/>
              <a:gd name="connsiteX66" fmla="*/ 221134 w 677882"/>
              <a:gd name="connsiteY66" fmla="*/ 838403 h 1198358"/>
              <a:gd name="connsiteX67" fmla="*/ 189092 w 677882"/>
              <a:gd name="connsiteY67" fmla="*/ 898577 h 1198358"/>
              <a:gd name="connsiteX68" fmla="*/ 192138 w 677882"/>
              <a:gd name="connsiteY68" fmla="*/ 927117 h 1198358"/>
              <a:gd name="connsiteX69" fmla="*/ 247067 w 677882"/>
              <a:gd name="connsiteY69" fmla="*/ 980857 h 1198358"/>
              <a:gd name="connsiteX70" fmla="*/ 266501 w 677882"/>
              <a:gd name="connsiteY70" fmla="*/ 985027 h 1198358"/>
              <a:gd name="connsiteX71" fmla="*/ 335895 w 677882"/>
              <a:gd name="connsiteY71" fmla="*/ 1044077 h 1198358"/>
              <a:gd name="connsiteX72" fmla="*/ 335504 w 677882"/>
              <a:gd name="connsiteY72" fmla="*/ 1070369 h 1198358"/>
              <a:gd name="connsiteX73" fmla="*/ 350361 w 677882"/>
              <a:gd name="connsiteY73" fmla="*/ 1102362 h 1198358"/>
              <a:gd name="connsiteX74" fmla="*/ 337036 w 677882"/>
              <a:gd name="connsiteY74" fmla="*/ 1133590 h 1198358"/>
              <a:gd name="connsiteX75" fmla="*/ 346565 w 677882"/>
              <a:gd name="connsiteY75" fmla="*/ 1138933 h 1198358"/>
              <a:gd name="connsiteX76" fmla="*/ 360656 w 677882"/>
              <a:gd name="connsiteY76" fmla="*/ 1180830 h 1198358"/>
              <a:gd name="connsiteX77" fmla="*/ 379356 w 677882"/>
              <a:gd name="connsiteY77" fmla="*/ 1192250 h 1198358"/>
              <a:gd name="connsiteX78" fmla="*/ 373997 w 677882"/>
              <a:gd name="connsiteY78" fmla="*/ 1176269 h 1198358"/>
              <a:gd name="connsiteX79" fmla="*/ 381262 w 677882"/>
              <a:gd name="connsiteY79" fmla="*/ 1172816 h 1198358"/>
              <a:gd name="connsiteX80" fmla="*/ 394587 w 677882"/>
              <a:gd name="connsiteY80" fmla="*/ 1194921 h 1198358"/>
              <a:gd name="connsiteX81" fmla="*/ 407945 w 677882"/>
              <a:gd name="connsiteY81" fmla="*/ 1198358 h 1198358"/>
              <a:gd name="connsiteX82" fmla="*/ 405257 w 677882"/>
              <a:gd name="connsiteY82" fmla="*/ 1194921 h 1198358"/>
              <a:gd name="connsiteX83" fmla="*/ 398025 w 677882"/>
              <a:gd name="connsiteY83" fmla="*/ 1175504 h 1198358"/>
              <a:gd name="connsiteX84" fmla="*/ 429285 w 677882"/>
              <a:gd name="connsiteY84" fmla="*/ 1142728 h 1198358"/>
              <a:gd name="connsiteX85" fmla="*/ 509740 w 677882"/>
              <a:gd name="connsiteY85" fmla="*/ 1176269 h 119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7882" h="1198358">
                <a:moveTo>
                  <a:pt x="528424" y="1156835"/>
                </a:moveTo>
                <a:lnTo>
                  <a:pt x="512786" y="1128654"/>
                </a:lnTo>
                <a:lnTo>
                  <a:pt x="517347" y="1105018"/>
                </a:lnTo>
                <a:lnTo>
                  <a:pt x="586383" y="1083320"/>
                </a:lnTo>
                <a:lnTo>
                  <a:pt x="573026" y="1045218"/>
                </a:lnTo>
                <a:lnTo>
                  <a:pt x="591319" y="1012459"/>
                </a:lnTo>
                <a:lnTo>
                  <a:pt x="590944" y="1013225"/>
                </a:lnTo>
                <a:lnTo>
                  <a:pt x="582555" y="1010570"/>
                </a:lnTo>
                <a:lnTo>
                  <a:pt x="592850" y="1006367"/>
                </a:lnTo>
                <a:lnTo>
                  <a:pt x="579884" y="995322"/>
                </a:lnTo>
                <a:lnTo>
                  <a:pt x="592459" y="993416"/>
                </a:lnTo>
                <a:lnTo>
                  <a:pt x="590195" y="961814"/>
                </a:lnTo>
                <a:lnTo>
                  <a:pt x="603146" y="953800"/>
                </a:lnTo>
                <a:lnTo>
                  <a:pt x="593616" y="950379"/>
                </a:lnTo>
                <a:lnTo>
                  <a:pt x="608863" y="939709"/>
                </a:lnTo>
                <a:lnTo>
                  <a:pt x="598942" y="920650"/>
                </a:lnTo>
                <a:lnTo>
                  <a:pt x="607348" y="905810"/>
                </a:lnTo>
                <a:lnTo>
                  <a:pt x="622579" y="908107"/>
                </a:lnTo>
                <a:lnTo>
                  <a:pt x="637843" y="870771"/>
                </a:lnTo>
                <a:lnTo>
                  <a:pt x="656511" y="862381"/>
                </a:lnTo>
                <a:lnTo>
                  <a:pt x="652715" y="848291"/>
                </a:lnTo>
                <a:lnTo>
                  <a:pt x="677883" y="807159"/>
                </a:lnTo>
                <a:lnTo>
                  <a:pt x="669478" y="780492"/>
                </a:lnTo>
                <a:lnTo>
                  <a:pt x="672915" y="762183"/>
                </a:lnTo>
                <a:lnTo>
                  <a:pt x="649262" y="728691"/>
                </a:lnTo>
                <a:lnTo>
                  <a:pt x="662228" y="707368"/>
                </a:lnTo>
                <a:lnTo>
                  <a:pt x="655371" y="686403"/>
                </a:lnTo>
                <a:lnTo>
                  <a:pt x="671774" y="670406"/>
                </a:lnTo>
                <a:lnTo>
                  <a:pt x="664151" y="396917"/>
                </a:lnTo>
                <a:lnTo>
                  <a:pt x="657277" y="161139"/>
                </a:lnTo>
                <a:lnTo>
                  <a:pt x="646981" y="143969"/>
                </a:lnTo>
                <a:lnTo>
                  <a:pt x="635171" y="107040"/>
                </a:lnTo>
                <a:lnTo>
                  <a:pt x="608114" y="41523"/>
                </a:lnTo>
                <a:lnTo>
                  <a:pt x="607348" y="0"/>
                </a:lnTo>
                <a:lnTo>
                  <a:pt x="378200" y="3812"/>
                </a:lnTo>
                <a:lnTo>
                  <a:pt x="150208" y="4187"/>
                </a:lnTo>
                <a:lnTo>
                  <a:pt x="182999" y="29338"/>
                </a:lnTo>
                <a:lnTo>
                  <a:pt x="188342" y="52176"/>
                </a:lnTo>
                <a:lnTo>
                  <a:pt x="226086" y="80374"/>
                </a:lnTo>
                <a:lnTo>
                  <a:pt x="230647" y="107806"/>
                </a:lnTo>
                <a:lnTo>
                  <a:pt x="221899" y="145875"/>
                </a:lnTo>
                <a:lnTo>
                  <a:pt x="203215" y="161497"/>
                </a:lnTo>
                <a:lnTo>
                  <a:pt x="195201" y="196552"/>
                </a:lnTo>
                <a:lnTo>
                  <a:pt x="142584" y="223968"/>
                </a:lnTo>
                <a:lnTo>
                  <a:pt x="82735" y="234638"/>
                </a:lnTo>
                <a:lnTo>
                  <a:pt x="72066" y="272349"/>
                </a:lnTo>
                <a:lnTo>
                  <a:pt x="95295" y="299781"/>
                </a:lnTo>
                <a:lnTo>
                  <a:pt x="96435" y="329868"/>
                </a:lnTo>
                <a:lnTo>
                  <a:pt x="72815" y="358066"/>
                </a:lnTo>
                <a:lnTo>
                  <a:pt x="64051" y="393480"/>
                </a:lnTo>
                <a:lnTo>
                  <a:pt x="19824" y="414803"/>
                </a:lnTo>
                <a:lnTo>
                  <a:pt x="24777" y="451748"/>
                </a:lnTo>
                <a:lnTo>
                  <a:pt x="8780" y="460138"/>
                </a:lnTo>
                <a:lnTo>
                  <a:pt x="0" y="513079"/>
                </a:lnTo>
                <a:lnTo>
                  <a:pt x="22105" y="599171"/>
                </a:lnTo>
                <a:lnTo>
                  <a:pt x="67879" y="641459"/>
                </a:lnTo>
                <a:lnTo>
                  <a:pt x="78142" y="660502"/>
                </a:lnTo>
                <a:lnTo>
                  <a:pt x="120479" y="692120"/>
                </a:lnTo>
                <a:lnTo>
                  <a:pt x="135727" y="762981"/>
                </a:lnTo>
                <a:lnTo>
                  <a:pt x="147162" y="781633"/>
                </a:lnTo>
                <a:lnTo>
                  <a:pt x="158972" y="783148"/>
                </a:lnTo>
                <a:lnTo>
                  <a:pt x="179204" y="764871"/>
                </a:lnTo>
                <a:lnTo>
                  <a:pt x="207418" y="774009"/>
                </a:lnTo>
                <a:lnTo>
                  <a:pt x="232178" y="792694"/>
                </a:lnTo>
                <a:lnTo>
                  <a:pt x="231021" y="799910"/>
                </a:lnTo>
                <a:lnTo>
                  <a:pt x="219228" y="818969"/>
                </a:lnTo>
                <a:lnTo>
                  <a:pt x="221134" y="838403"/>
                </a:lnTo>
                <a:lnTo>
                  <a:pt x="189092" y="898577"/>
                </a:lnTo>
                <a:lnTo>
                  <a:pt x="192138" y="927117"/>
                </a:lnTo>
                <a:lnTo>
                  <a:pt x="247067" y="980857"/>
                </a:lnTo>
                <a:lnTo>
                  <a:pt x="266501" y="985027"/>
                </a:lnTo>
                <a:lnTo>
                  <a:pt x="335895" y="1044077"/>
                </a:lnTo>
                <a:lnTo>
                  <a:pt x="335504" y="1070369"/>
                </a:lnTo>
                <a:lnTo>
                  <a:pt x="350361" y="1102362"/>
                </a:lnTo>
                <a:lnTo>
                  <a:pt x="337036" y="1133590"/>
                </a:lnTo>
                <a:lnTo>
                  <a:pt x="346565" y="1138933"/>
                </a:lnTo>
                <a:lnTo>
                  <a:pt x="360656" y="1180830"/>
                </a:lnTo>
                <a:lnTo>
                  <a:pt x="379356" y="1192250"/>
                </a:lnTo>
                <a:lnTo>
                  <a:pt x="373997" y="1176269"/>
                </a:lnTo>
                <a:lnTo>
                  <a:pt x="381262" y="1172816"/>
                </a:lnTo>
                <a:lnTo>
                  <a:pt x="394587" y="1194921"/>
                </a:lnTo>
                <a:lnTo>
                  <a:pt x="407945" y="1198358"/>
                </a:lnTo>
                <a:lnTo>
                  <a:pt x="405257" y="1194921"/>
                </a:lnTo>
                <a:lnTo>
                  <a:pt x="398025" y="1175504"/>
                </a:lnTo>
                <a:lnTo>
                  <a:pt x="429285" y="1142728"/>
                </a:lnTo>
                <a:lnTo>
                  <a:pt x="509740" y="1176269"/>
                </a:lnTo>
                <a:close/>
              </a:path>
            </a:pathLst>
          </a:custGeom>
          <a:noFill/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WI">
            <a:extLst>
              <a:ext uri="{FF2B5EF4-FFF2-40B4-BE49-F238E27FC236}">
                <a16:creationId xmlns:a16="http://schemas.microsoft.com/office/drawing/2014/main" id="{234EFDCA-0346-4DA1-99B3-40E8539ACC1F}"/>
              </a:ext>
            </a:extLst>
          </p:cNvPr>
          <p:cNvSpPr/>
          <p:nvPr/>
        </p:nvSpPr>
        <p:spPr>
          <a:xfrm>
            <a:off x="6202371" y="1638931"/>
            <a:ext cx="896736" cy="967515"/>
          </a:xfrm>
          <a:custGeom>
            <a:avLst/>
            <a:gdLst>
              <a:gd name="connsiteX0" fmla="*/ 230663 w 896736"/>
              <a:gd name="connsiteY0" fmla="*/ 651738 h 967515"/>
              <a:gd name="connsiteX1" fmla="*/ 244380 w 896736"/>
              <a:gd name="connsiteY1" fmla="*/ 681451 h 967515"/>
              <a:gd name="connsiteX2" fmla="*/ 249722 w 896736"/>
              <a:gd name="connsiteY2" fmla="*/ 742391 h 967515"/>
              <a:gd name="connsiteX3" fmla="*/ 261158 w 896736"/>
              <a:gd name="connsiteY3" fmla="*/ 869614 h 967515"/>
              <a:gd name="connsiteX4" fmla="*/ 274890 w 896736"/>
              <a:gd name="connsiteY4" fmla="*/ 909231 h 967515"/>
              <a:gd name="connsiteX5" fmla="*/ 331676 w 896736"/>
              <a:gd name="connsiteY5" fmla="*/ 929414 h 967515"/>
              <a:gd name="connsiteX6" fmla="*/ 341597 w 896736"/>
              <a:gd name="connsiteY6" fmla="*/ 950362 h 967515"/>
              <a:gd name="connsiteX7" fmla="*/ 339691 w 896736"/>
              <a:gd name="connsiteY7" fmla="*/ 967516 h 967515"/>
              <a:gd name="connsiteX8" fmla="*/ 567683 w 896736"/>
              <a:gd name="connsiteY8" fmla="*/ 967125 h 967515"/>
              <a:gd name="connsiteX9" fmla="*/ 796831 w 896736"/>
              <a:gd name="connsiteY9" fmla="*/ 963329 h 967515"/>
              <a:gd name="connsiteX10" fmla="*/ 797597 w 896736"/>
              <a:gd name="connsiteY10" fmla="*/ 925618 h 967515"/>
              <a:gd name="connsiteX11" fmla="*/ 794926 w 896736"/>
              <a:gd name="connsiteY11" fmla="*/ 900842 h 967515"/>
              <a:gd name="connsiteX12" fmla="*/ 783099 w 896736"/>
              <a:gd name="connsiteY12" fmla="*/ 850180 h 967515"/>
              <a:gd name="connsiteX13" fmla="*/ 780427 w 896736"/>
              <a:gd name="connsiteY13" fmla="*/ 801425 h 967515"/>
              <a:gd name="connsiteX14" fmla="*/ 788051 w 896736"/>
              <a:gd name="connsiteY14" fmla="*/ 762574 h 967515"/>
              <a:gd name="connsiteX15" fmla="*/ 810922 w 896736"/>
              <a:gd name="connsiteY15" fmla="*/ 702774 h 967515"/>
              <a:gd name="connsiteX16" fmla="*/ 811313 w 896736"/>
              <a:gd name="connsiteY16" fmla="*/ 664688 h 967515"/>
              <a:gd name="connsiteX17" fmla="*/ 817406 w 896736"/>
              <a:gd name="connsiteY17" fmla="*/ 633461 h 967515"/>
              <a:gd name="connsiteX18" fmla="*/ 833418 w 896736"/>
              <a:gd name="connsiteY18" fmla="*/ 579363 h 967515"/>
              <a:gd name="connsiteX19" fmla="*/ 832652 w 896736"/>
              <a:gd name="connsiteY19" fmla="*/ 553836 h 967515"/>
              <a:gd name="connsiteX20" fmla="*/ 838370 w 896736"/>
              <a:gd name="connsiteY20" fmla="*/ 515751 h 967515"/>
              <a:gd name="connsiteX21" fmla="*/ 852477 w 896736"/>
              <a:gd name="connsiteY21" fmla="*/ 479571 h 967515"/>
              <a:gd name="connsiteX22" fmla="*/ 876505 w 896736"/>
              <a:gd name="connsiteY22" fmla="*/ 436517 h 967515"/>
              <a:gd name="connsiteX23" fmla="*/ 896737 w 896736"/>
              <a:gd name="connsiteY23" fmla="*/ 381279 h 967515"/>
              <a:gd name="connsiteX24" fmla="*/ 889096 w 896736"/>
              <a:gd name="connsiteY24" fmla="*/ 356160 h 967515"/>
              <a:gd name="connsiteX25" fmla="*/ 851712 w 896736"/>
              <a:gd name="connsiteY25" fmla="*/ 401103 h 967515"/>
              <a:gd name="connsiteX26" fmla="*/ 850588 w 896736"/>
              <a:gd name="connsiteY26" fmla="*/ 426613 h 967515"/>
              <a:gd name="connsiteX27" fmla="*/ 844479 w 896736"/>
              <a:gd name="connsiteY27" fmla="*/ 449842 h 967515"/>
              <a:gd name="connsiteX28" fmla="*/ 824654 w 896736"/>
              <a:gd name="connsiteY28" fmla="*/ 453671 h 967515"/>
              <a:gd name="connsiteX29" fmla="*/ 760603 w 896736"/>
              <a:gd name="connsiteY29" fmla="*/ 514611 h 967515"/>
              <a:gd name="connsiteX30" fmla="*/ 760228 w 896736"/>
              <a:gd name="connsiteY30" fmla="*/ 500895 h 967515"/>
              <a:gd name="connsiteX31" fmla="*/ 779678 w 896736"/>
              <a:gd name="connsiteY31" fmla="*/ 456326 h 967515"/>
              <a:gd name="connsiteX32" fmla="*/ 786129 w 896736"/>
              <a:gd name="connsiteY32" fmla="*/ 442610 h 967515"/>
              <a:gd name="connsiteX33" fmla="*/ 804438 w 896736"/>
              <a:gd name="connsiteY33" fmla="*/ 426613 h 967515"/>
              <a:gd name="connsiteX34" fmla="*/ 822765 w 896736"/>
              <a:gd name="connsiteY34" fmla="*/ 391199 h 967515"/>
              <a:gd name="connsiteX35" fmla="*/ 813594 w 896736"/>
              <a:gd name="connsiteY35" fmla="*/ 390808 h 967515"/>
              <a:gd name="connsiteX36" fmla="*/ 813952 w 896736"/>
              <a:gd name="connsiteY36" fmla="*/ 390043 h 967515"/>
              <a:gd name="connsiteX37" fmla="*/ 792238 w 896736"/>
              <a:gd name="connsiteY37" fmla="*/ 372906 h 967515"/>
              <a:gd name="connsiteX38" fmla="*/ 804064 w 896736"/>
              <a:gd name="connsiteY38" fmla="*/ 336726 h 967515"/>
              <a:gd name="connsiteX39" fmla="*/ 799877 w 896736"/>
              <a:gd name="connsiteY39" fmla="*/ 329493 h 967515"/>
              <a:gd name="connsiteX40" fmla="*/ 768992 w 896736"/>
              <a:gd name="connsiteY40" fmla="*/ 334429 h 967515"/>
              <a:gd name="connsiteX41" fmla="*/ 769758 w 896736"/>
              <a:gd name="connsiteY41" fmla="*/ 317667 h 967515"/>
              <a:gd name="connsiteX42" fmla="*/ 779678 w 896736"/>
              <a:gd name="connsiteY42" fmla="*/ 305108 h 967515"/>
              <a:gd name="connsiteX43" fmla="*/ 775476 w 896736"/>
              <a:gd name="connsiteY43" fmla="*/ 290251 h 967515"/>
              <a:gd name="connsiteX44" fmla="*/ 781584 w 896736"/>
              <a:gd name="connsiteY44" fmla="*/ 284534 h 967515"/>
              <a:gd name="connsiteX45" fmla="*/ 775476 w 896736"/>
              <a:gd name="connsiteY45" fmla="*/ 271583 h 967515"/>
              <a:gd name="connsiteX46" fmla="*/ 779287 w 896736"/>
              <a:gd name="connsiteY46" fmla="*/ 265100 h 967515"/>
              <a:gd name="connsiteX47" fmla="*/ 763258 w 896736"/>
              <a:gd name="connsiteY47" fmla="*/ 249120 h 967515"/>
              <a:gd name="connsiteX48" fmla="*/ 730108 w 896736"/>
              <a:gd name="connsiteY48" fmla="*/ 240339 h 967515"/>
              <a:gd name="connsiteX49" fmla="*/ 735060 w 896736"/>
              <a:gd name="connsiteY49" fmla="*/ 224359 h 967515"/>
              <a:gd name="connsiteX50" fmla="*/ 730108 w 896736"/>
              <a:gd name="connsiteY50" fmla="*/ 212549 h 967515"/>
              <a:gd name="connsiteX51" fmla="*/ 667963 w 896736"/>
              <a:gd name="connsiteY51" fmla="*/ 194256 h 967515"/>
              <a:gd name="connsiteX52" fmla="*/ 649653 w 896736"/>
              <a:gd name="connsiteY52" fmla="*/ 199224 h 967515"/>
              <a:gd name="connsiteX53" fmla="*/ 619549 w 896736"/>
              <a:gd name="connsiteY53" fmla="*/ 192741 h 967515"/>
              <a:gd name="connsiteX54" fmla="*/ 576854 w 896736"/>
              <a:gd name="connsiteY54" fmla="*/ 168355 h 967515"/>
              <a:gd name="connsiteX55" fmla="*/ 424707 w 896736"/>
              <a:gd name="connsiteY55" fmla="*/ 127973 h 967515"/>
              <a:gd name="connsiteX56" fmla="*/ 409460 w 896736"/>
              <a:gd name="connsiteY56" fmla="*/ 91418 h 967515"/>
              <a:gd name="connsiteX57" fmla="*/ 393073 w 896736"/>
              <a:gd name="connsiteY57" fmla="*/ 79608 h 967515"/>
              <a:gd name="connsiteX58" fmla="*/ 383543 w 896736"/>
              <a:gd name="connsiteY58" fmla="*/ 82280 h 967515"/>
              <a:gd name="connsiteX59" fmla="*/ 381246 w 896736"/>
              <a:gd name="connsiteY59" fmla="*/ 74656 h 967515"/>
              <a:gd name="connsiteX60" fmla="*/ 326724 w 896736"/>
              <a:gd name="connsiteY60" fmla="*/ 68189 h 967515"/>
              <a:gd name="connsiteX61" fmla="*/ 315289 w 896736"/>
              <a:gd name="connsiteY61" fmla="*/ 79608 h 967515"/>
              <a:gd name="connsiteX62" fmla="*/ 311868 w 896736"/>
              <a:gd name="connsiteY62" fmla="*/ 72750 h 967515"/>
              <a:gd name="connsiteX63" fmla="*/ 320257 w 896736"/>
              <a:gd name="connsiteY63" fmla="*/ 41897 h 967515"/>
              <a:gd name="connsiteX64" fmla="*/ 319117 w 896736"/>
              <a:gd name="connsiteY64" fmla="*/ 16746 h 967515"/>
              <a:gd name="connsiteX65" fmla="*/ 302730 w 896736"/>
              <a:gd name="connsiteY65" fmla="*/ 0 h 967515"/>
              <a:gd name="connsiteX66" fmla="*/ 200918 w 896736"/>
              <a:gd name="connsiteY66" fmla="*/ 61331 h 967515"/>
              <a:gd name="connsiteX67" fmla="*/ 165830 w 896736"/>
              <a:gd name="connsiteY67" fmla="*/ 68564 h 967515"/>
              <a:gd name="connsiteX68" fmla="*/ 143350 w 896736"/>
              <a:gd name="connsiteY68" fmla="*/ 65143 h 967515"/>
              <a:gd name="connsiteX69" fmla="*/ 132289 w 896736"/>
              <a:gd name="connsiteY69" fmla="*/ 47240 h 967515"/>
              <a:gd name="connsiteX70" fmla="*/ 118573 w 896736"/>
              <a:gd name="connsiteY70" fmla="*/ 34665 h 967515"/>
              <a:gd name="connsiteX71" fmla="*/ 110933 w 896736"/>
              <a:gd name="connsiteY71" fmla="*/ 52942 h 967515"/>
              <a:gd name="connsiteX72" fmla="*/ 99123 w 896736"/>
              <a:gd name="connsiteY72" fmla="*/ 52193 h 967515"/>
              <a:gd name="connsiteX73" fmla="*/ 95312 w 896736"/>
              <a:gd name="connsiteY73" fmla="*/ 177884 h 967515"/>
              <a:gd name="connsiteX74" fmla="*/ 84626 w 896736"/>
              <a:gd name="connsiteY74" fmla="*/ 190069 h 967515"/>
              <a:gd name="connsiteX75" fmla="*/ 32775 w 896736"/>
              <a:gd name="connsiteY75" fmla="*/ 213315 h 967515"/>
              <a:gd name="connsiteX76" fmla="*/ 17528 w 896736"/>
              <a:gd name="connsiteY76" fmla="*/ 243011 h 967515"/>
              <a:gd name="connsiteX77" fmla="*/ 2281 w 896736"/>
              <a:gd name="connsiteY77" fmla="*/ 256352 h 967515"/>
              <a:gd name="connsiteX78" fmla="*/ 0 w 896736"/>
              <a:gd name="connsiteY78" fmla="*/ 283768 h 967515"/>
              <a:gd name="connsiteX79" fmla="*/ 20965 w 896736"/>
              <a:gd name="connsiteY79" fmla="*/ 290251 h 967515"/>
              <a:gd name="connsiteX80" fmla="*/ 35072 w 896736"/>
              <a:gd name="connsiteY80" fmla="*/ 319589 h 967515"/>
              <a:gd name="connsiteX81" fmla="*/ 18668 w 896736"/>
              <a:gd name="connsiteY81" fmla="*/ 348520 h 967515"/>
              <a:gd name="connsiteX82" fmla="*/ 18668 w 896736"/>
              <a:gd name="connsiteY82" fmla="*/ 386996 h 967515"/>
              <a:gd name="connsiteX83" fmla="*/ 9904 w 896736"/>
              <a:gd name="connsiteY83" fmla="*/ 396135 h 967515"/>
              <a:gd name="connsiteX84" fmla="*/ 16388 w 896736"/>
              <a:gd name="connsiteY84" fmla="*/ 428144 h 967515"/>
              <a:gd name="connsiteX85" fmla="*/ 5718 w 896736"/>
              <a:gd name="connsiteY85" fmla="*/ 465090 h 967515"/>
              <a:gd name="connsiteX86" fmla="*/ 18668 w 896736"/>
              <a:gd name="connsiteY86" fmla="*/ 484523 h 967515"/>
              <a:gd name="connsiteX87" fmla="*/ 52241 w 896736"/>
              <a:gd name="connsiteY87" fmla="*/ 498598 h 967515"/>
              <a:gd name="connsiteX88" fmla="*/ 68629 w 896736"/>
              <a:gd name="connsiteY88" fmla="*/ 522609 h 967515"/>
              <a:gd name="connsiteX89" fmla="*/ 94937 w 896736"/>
              <a:gd name="connsiteY89" fmla="*/ 521469 h 967515"/>
              <a:gd name="connsiteX90" fmla="*/ 119339 w 896736"/>
              <a:gd name="connsiteY90" fmla="*/ 535185 h 967515"/>
              <a:gd name="connsiteX91" fmla="*/ 149443 w 896736"/>
              <a:gd name="connsiteY91" fmla="*/ 570224 h 967515"/>
              <a:gd name="connsiteX92" fmla="*/ 160128 w 896736"/>
              <a:gd name="connsiteY92" fmla="*/ 599171 h 96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96736" h="967515">
                <a:moveTo>
                  <a:pt x="230663" y="651738"/>
                </a:moveTo>
                <a:lnTo>
                  <a:pt x="244380" y="681451"/>
                </a:lnTo>
                <a:lnTo>
                  <a:pt x="249722" y="742391"/>
                </a:lnTo>
                <a:lnTo>
                  <a:pt x="261158" y="869614"/>
                </a:lnTo>
                <a:lnTo>
                  <a:pt x="274890" y="909231"/>
                </a:lnTo>
                <a:lnTo>
                  <a:pt x="331676" y="929414"/>
                </a:lnTo>
                <a:lnTo>
                  <a:pt x="341597" y="950362"/>
                </a:lnTo>
                <a:lnTo>
                  <a:pt x="339691" y="967516"/>
                </a:lnTo>
                <a:lnTo>
                  <a:pt x="567683" y="967125"/>
                </a:lnTo>
                <a:lnTo>
                  <a:pt x="796831" y="963329"/>
                </a:lnTo>
                <a:lnTo>
                  <a:pt x="797597" y="925618"/>
                </a:lnTo>
                <a:lnTo>
                  <a:pt x="794926" y="900842"/>
                </a:lnTo>
                <a:lnTo>
                  <a:pt x="783099" y="850180"/>
                </a:lnTo>
                <a:lnTo>
                  <a:pt x="780427" y="801425"/>
                </a:lnTo>
                <a:lnTo>
                  <a:pt x="788051" y="762574"/>
                </a:lnTo>
                <a:lnTo>
                  <a:pt x="810922" y="702774"/>
                </a:lnTo>
                <a:lnTo>
                  <a:pt x="811313" y="664688"/>
                </a:lnTo>
                <a:lnTo>
                  <a:pt x="817406" y="633461"/>
                </a:lnTo>
                <a:lnTo>
                  <a:pt x="833418" y="579363"/>
                </a:lnTo>
                <a:lnTo>
                  <a:pt x="832652" y="553836"/>
                </a:lnTo>
                <a:lnTo>
                  <a:pt x="838370" y="515751"/>
                </a:lnTo>
                <a:lnTo>
                  <a:pt x="852477" y="479571"/>
                </a:lnTo>
                <a:lnTo>
                  <a:pt x="876505" y="436517"/>
                </a:lnTo>
                <a:lnTo>
                  <a:pt x="896737" y="381279"/>
                </a:lnTo>
                <a:lnTo>
                  <a:pt x="889096" y="356160"/>
                </a:lnTo>
                <a:lnTo>
                  <a:pt x="851712" y="401103"/>
                </a:lnTo>
                <a:lnTo>
                  <a:pt x="850588" y="426613"/>
                </a:lnTo>
                <a:lnTo>
                  <a:pt x="844479" y="449842"/>
                </a:lnTo>
                <a:lnTo>
                  <a:pt x="824654" y="453671"/>
                </a:lnTo>
                <a:lnTo>
                  <a:pt x="760603" y="514611"/>
                </a:lnTo>
                <a:lnTo>
                  <a:pt x="760228" y="500895"/>
                </a:lnTo>
                <a:lnTo>
                  <a:pt x="779678" y="456326"/>
                </a:lnTo>
                <a:lnTo>
                  <a:pt x="786129" y="442610"/>
                </a:lnTo>
                <a:lnTo>
                  <a:pt x="804438" y="426613"/>
                </a:lnTo>
                <a:lnTo>
                  <a:pt x="822765" y="391199"/>
                </a:lnTo>
                <a:lnTo>
                  <a:pt x="813594" y="390808"/>
                </a:lnTo>
                <a:lnTo>
                  <a:pt x="813952" y="390043"/>
                </a:lnTo>
                <a:lnTo>
                  <a:pt x="792238" y="372906"/>
                </a:lnTo>
                <a:lnTo>
                  <a:pt x="804064" y="336726"/>
                </a:lnTo>
                <a:lnTo>
                  <a:pt x="799877" y="329493"/>
                </a:lnTo>
                <a:lnTo>
                  <a:pt x="768992" y="334429"/>
                </a:lnTo>
                <a:lnTo>
                  <a:pt x="769758" y="317667"/>
                </a:lnTo>
                <a:lnTo>
                  <a:pt x="779678" y="305108"/>
                </a:lnTo>
                <a:lnTo>
                  <a:pt x="775476" y="290251"/>
                </a:lnTo>
                <a:lnTo>
                  <a:pt x="781584" y="284534"/>
                </a:lnTo>
                <a:lnTo>
                  <a:pt x="775476" y="271583"/>
                </a:lnTo>
                <a:lnTo>
                  <a:pt x="779287" y="265100"/>
                </a:lnTo>
                <a:lnTo>
                  <a:pt x="763258" y="249120"/>
                </a:lnTo>
                <a:lnTo>
                  <a:pt x="730108" y="240339"/>
                </a:lnTo>
                <a:lnTo>
                  <a:pt x="735060" y="224359"/>
                </a:lnTo>
                <a:lnTo>
                  <a:pt x="730108" y="212549"/>
                </a:lnTo>
                <a:lnTo>
                  <a:pt x="667963" y="194256"/>
                </a:lnTo>
                <a:lnTo>
                  <a:pt x="649653" y="199224"/>
                </a:lnTo>
                <a:lnTo>
                  <a:pt x="619549" y="192741"/>
                </a:lnTo>
                <a:lnTo>
                  <a:pt x="576854" y="168355"/>
                </a:lnTo>
                <a:lnTo>
                  <a:pt x="424707" y="127973"/>
                </a:lnTo>
                <a:lnTo>
                  <a:pt x="409460" y="91418"/>
                </a:lnTo>
                <a:lnTo>
                  <a:pt x="393073" y="79608"/>
                </a:lnTo>
                <a:lnTo>
                  <a:pt x="383543" y="82280"/>
                </a:lnTo>
                <a:lnTo>
                  <a:pt x="381246" y="74656"/>
                </a:lnTo>
                <a:lnTo>
                  <a:pt x="326724" y="68189"/>
                </a:lnTo>
                <a:lnTo>
                  <a:pt x="315289" y="79608"/>
                </a:lnTo>
                <a:lnTo>
                  <a:pt x="311868" y="72750"/>
                </a:lnTo>
                <a:lnTo>
                  <a:pt x="320257" y="41897"/>
                </a:lnTo>
                <a:lnTo>
                  <a:pt x="319117" y="16746"/>
                </a:lnTo>
                <a:lnTo>
                  <a:pt x="302730" y="0"/>
                </a:lnTo>
                <a:lnTo>
                  <a:pt x="200918" y="61331"/>
                </a:lnTo>
                <a:lnTo>
                  <a:pt x="165830" y="68564"/>
                </a:lnTo>
                <a:lnTo>
                  <a:pt x="143350" y="65143"/>
                </a:lnTo>
                <a:lnTo>
                  <a:pt x="132289" y="47240"/>
                </a:lnTo>
                <a:lnTo>
                  <a:pt x="118573" y="34665"/>
                </a:lnTo>
                <a:lnTo>
                  <a:pt x="110933" y="52942"/>
                </a:lnTo>
                <a:lnTo>
                  <a:pt x="99123" y="52193"/>
                </a:lnTo>
                <a:lnTo>
                  <a:pt x="95312" y="177884"/>
                </a:lnTo>
                <a:lnTo>
                  <a:pt x="84626" y="190069"/>
                </a:lnTo>
                <a:lnTo>
                  <a:pt x="32775" y="213315"/>
                </a:lnTo>
                <a:lnTo>
                  <a:pt x="17528" y="243011"/>
                </a:lnTo>
                <a:lnTo>
                  <a:pt x="2281" y="256352"/>
                </a:lnTo>
                <a:lnTo>
                  <a:pt x="0" y="283768"/>
                </a:lnTo>
                <a:lnTo>
                  <a:pt x="20965" y="290251"/>
                </a:lnTo>
                <a:lnTo>
                  <a:pt x="35072" y="319589"/>
                </a:lnTo>
                <a:lnTo>
                  <a:pt x="18668" y="348520"/>
                </a:lnTo>
                <a:lnTo>
                  <a:pt x="18668" y="386996"/>
                </a:lnTo>
                <a:lnTo>
                  <a:pt x="9904" y="396135"/>
                </a:lnTo>
                <a:lnTo>
                  <a:pt x="16388" y="428144"/>
                </a:lnTo>
                <a:lnTo>
                  <a:pt x="5718" y="465090"/>
                </a:lnTo>
                <a:lnTo>
                  <a:pt x="18668" y="484523"/>
                </a:lnTo>
                <a:lnTo>
                  <a:pt x="52241" y="498598"/>
                </a:lnTo>
                <a:lnTo>
                  <a:pt x="68629" y="522609"/>
                </a:lnTo>
                <a:lnTo>
                  <a:pt x="94937" y="521469"/>
                </a:lnTo>
                <a:lnTo>
                  <a:pt x="119339" y="535185"/>
                </a:lnTo>
                <a:lnTo>
                  <a:pt x="149443" y="570224"/>
                </a:lnTo>
                <a:lnTo>
                  <a:pt x="160128" y="599171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7F647C9-5B88-4DD4-8ECC-34407C89C93F}"/>
              </a:ext>
            </a:extLst>
          </p:cNvPr>
          <p:cNvSpPr/>
          <p:nvPr/>
        </p:nvSpPr>
        <p:spPr>
          <a:xfrm>
            <a:off x="6202371" y="1638931"/>
            <a:ext cx="896736" cy="967515"/>
          </a:xfrm>
          <a:custGeom>
            <a:avLst/>
            <a:gdLst>
              <a:gd name="connsiteX0" fmla="*/ 230663 w 896736"/>
              <a:gd name="connsiteY0" fmla="*/ 651738 h 967515"/>
              <a:gd name="connsiteX1" fmla="*/ 244380 w 896736"/>
              <a:gd name="connsiteY1" fmla="*/ 681451 h 967515"/>
              <a:gd name="connsiteX2" fmla="*/ 249722 w 896736"/>
              <a:gd name="connsiteY2" fmla="*/ 742391 h 967515"/>
              <a:gd name="connsiteX3" fmla="*/ 261158 w 896736"/>
              <a:gd name="connsiteY3" fmla="*/ 869614 h 967515"/>
              <a:gd name="connsiteX4" fmla="*/ 274890 w 896736"/>
              <a:gd name="connsiteY4" fmla="*/ 909231 h 967515"/>
              <a:gd name="connsiteX5" fmla="*/ 331676 w 896736"/>
              <a:gd name="connsiteY5" fmla="*/ 929414 h 967515"/>
              <a:gd name="connsiteX6" fmla="*/ 341597 w 896736"/>
              <a:gd name="connsiteY6" fmla="*/ 950362 h 967515"/>
              <a:gd name="connsiteX7" fmla="*/ 339691 w 896736"/>
              <a:gd name="connsiteY7" fmla="*/ 967516 h 967515"/>
              <a:gd name="connsiteX8" fmla="*/ 567683 w 896736"/>
              <a:gd name="connsiteY8" fmla="*/ 967125 h 967515"/>
              <a:gd name="connsiteX9" fmla="*/ 796831 w 896736"/>
              <a:gd name="connsiteY9" fmla="*/ 963329 h 967515"/>
              <a:gd name="connsiteX10" fmla="*/ 797597 w 896736"/>
              <a:gd name="connsiteY10" fmla="*/ 925618 h 967515"/>
              <a:gd name="connsiteX11" fmla="*/ 794926 w 896736"/>
              <a:gd name="connsiteY11" fmla="*/ 900842 h 967515"/>
              <a:gd name="connsiteX12" fmla="*/ 783099 w 896736"/>
              <a:gd name="connsiteY12" fmla="*/ 850180 h 967515"/>
              <a:gd name="connsiteX13" fmla="*/ 780427 w 896736"/>
              <a:gd name="connsiteY13" fmla="*/ 801425 h 967515"/>
              <a:gd name="connsiteX14" fmla="*/ 788051 w 896736"/>
              <a:gd name="connsiteY14" fmla="*/ 762574 h 967515"/>
              <a:gd name="connsiteX15" fmla="*/ 810922 w 896736"/>
              <a:gd name="connsiteY15" fmla="*/ 702774 h 967515"/>
              <a:gd name="connsiteX16" fmla="*/ 811313 w 896736"/>
              <a:gd name="connsiteY16" fmla="*/ 664688 h 967515"/>
              <a:gd name="connsiteX17" fmla="*/ 817406 w 896736"/>
              <a:gd name="connsiteY17" fmla="*/ 633461 h 967515"/>
              <a:gd name="connsiteX18" fmla="*/ 833418 w 896736"/>
              <a:gd name="connsiteY18" fmla="*/ 579363 h 967515"/>
              <a:gd name="connsiteX19" fmla="*/ 832652 w 896736"/>
              <a:gd name="connsiteY19" fmla="*/ 553836 h 967515"/>
              <a:gd name="connsiteX20" fmla="*/ 838370 w 896736"/>
              <a:gd name="connsiteY20" fmla="*/ 515751 h 967515"/>
              <a:gd name="connsiteX21" fmla="*/ 852477 w 896736"/>
              <a:gd name="connsiteY21" fmla="*/ 479571 h 967515"/>
              <a:gd name="connsiteX22" fmla="*/ 876505 w 896736"/>
              <a:gd name="connsiteY22" fmla="*/ 436517 h 967515"/>
              <a:gd name="connsiteX23" fmla="*/ 896737 w 896736"/>
              <a:gd name="connsiteY23" fmla="*/ 381279 h 967515"/>
              <a:gd name="connsiteX24" fmla="*/ 889096 w 896736"/>
              <a:gd name="connsiteY24" fmla="*/ 356160 h 967515"/>
              <a:gd name="connsiteX25" fmla="*/ 851712 w 896736"/>
              <a:gd name="connsiteY25" fmla="*/ 401103 h 967515"/>
              <a:gd name="connsiteX26" fmla="*/ 850588 w 896736"/>
              <a:gd name="connsiteY26" fmla="*/ 426613 h 967515"/>
              <a:gd name="connsiteX27" fmla="*/ 844479 w 896736"/>
              <a:gd name="connsiteY27" fmla="*/ 449842 h 967515"/>
              <a:gd name="connsiteX28" fmla="*/ 824654 w 896736"/>
              <a:gd name="connsiteY28" fmla="*/ 453671 h 967515"/>
              <a:gd name="connsiteX29" fmla="*/ 760603 w 896736"/>
              <a:gd name="connsiteY29" fmla="*/ 514611 h 967515"/>
              <a:gd name="connsiteX30" fmla="*/ 760228 w 896736"/>
              <a:gd name="connsiteY30" fmla="*/ 500895 h 967515"/>
              <a:gd name="connsiteX31" fmla="*/ 779678 w 896736"/>
              <a:gd name="connsiteY31" fmla="*/ 456326 h 967515"/>
              <a:gd name="connsiteX32" fmla="*/ 786129 w 896736"/>
              <a:gd name="connsiteY32" fmla="*/ 442610 h 967515"/>
              <a:gd name="connsiteX33" fmla="*/ 804438 w 896736"/>
              <a:gd name="connsiteY33" fmla="*/ 426613 h 967515"/>
              <a:gd name="connsiteX34" fmla="*/ 822765 w 896736"/>
              <a:gd name="connsiteY34" fmla="*/ 391199 h 967515"/>
              <a:gd name="connsiteX35" fmla="*/ 813594 w 896736"/>
              <a:gd name="connsiteY35" fmla="*/ 390808 h 967515"/>
              <a:gd name="connsiteX36" fmla="*/ 813952 w 896736"/>
              <a:gd name="connsiteY36" fmla="*/ 390043 h 967515"/>
              <a:gd name="connsiteX37" fmla="*/ 792238 w 896736"/>
              <a:gd name="connsiteY37" fmla="*/ 372906 h 967515"/>
              <a:gd name="connsiteX38" fmla="*/ 804064 w 896736"/>
              <a:gd name="connsiteY38" fmla="*/ 336726 h 967515"/>
              <a:gd name="connsiteX39" fmla="*/ 799877 w 896736"/>
              <a:gd name="connsiteY39" fmla="*/ 329493 h 967515"/>
              <a:gd name="connsiteX40" fmla="*/ 768992 w 896736"/>
              <a:gd name="connsiteY40" fmla="*/ 334429 h 967515"/>
              <a:gd name="connsiteX41" fmla="*/ 769758 w 896736"/>
              <a:gd name="connsiteY41" fmla="*/ 317667 h 967515"/>
              <a:gd name="connsiteX42" fmla="*/ 779678 w 896736"/>
              <a:gd name="connsiteY42" fmla="*/ 305108 h 967515"/>
              <a:gd name="connsiteX43" fmla="*/ 775476 w 896736"/>
              <a:gd name="connsiteY43" fmla="*/ 290251 h 967515"/>
              <a:gd name="connsiteX44" fmla="*/ 781584 w 896736"/>
              <a:gd name="connsiteY44" fmla="*/ 284534 h 967515"/>
              <a:gd name="connsiteX45" fmla="*/ 775476 w 896736"/>
              <a:gd name="connsiteY45" fmla="*/ 271583 h 967515"/>
              <a:gd name="connsiteX46" fmla="*/ 779287 w 896736"/>
              <a:gd name="connsiteY46" fmla="*/ 265100 h 967515"/>
              <a:gd name="connsiteX47" fmla="*/ 763258 w 896736"/>
              <a:gd name="connsiteY47" fmla="*/ 249120 h 967515"/>
              <a:gd name="connsiteX48" fmla="*/ 730108 w 896736"/>
              <a:gd name="connsiteY48" fmla="*/ 240339 h 967515"/>
              <a:gd name="connsiteX49" fmla="*/ 735060 w 896736"/>
              <a:gd name="connsiteY49" fmla="*/ 224359 h 967515"/>
              <a:gd name="connsiteX50" fmla="*/ 730108 w 896736"/>
              <a:gd name="connsiteY50" fmla="*/ 212549 h 967515"/>
              <a:gd name="connsiteX51" fmla="*/ 667963 w 896736"/>
              <a:gd name="connsiteY51" fmla="*/ 194256 h 967515"/>
              <a:gd name="connsiteX52" fmla="*/ 649653 w 896736"/>
              <a:gd name="connsiteY52" fmla="*/ 199224 h 967515"/>
              <a:gd name="connsiteX53" fmla="*/ 619549 w 896736"/>
              <a:gd name="connsiteY53" fmla="*/ 192741 h 967515"/>
              <a:gd name="connsiteX54" fmla="*/ 576854 w 896736"/>
              <a:gd name="connsiteY54" fmla="*/ 168355 h 967515"/>
              <a:gd name="connsiteX55" fmla="*/ 424707 w 896736"/>
              <a:gd name="connsiteY55" fmla="*/ 127973 h 967515"/>
              <a:gd name="connsiteX56" fmla="*/ 409460 w 896736"/>
              <a:gd name="connsiteY56" fmla="*/ 91418 h 967515"/>
              <a:gd name="connsiteX57" fmla="*/ 393073 w 896736"/>
              <a:gd name="connsiteY57" fmla="*/ 79608 h 967515"/>
              <a:gd name="connsiteX58" fmla="*/ 383543 w 896736"/>
              <a:gd name="connsiteY58" fmla="*/ 82280 h 967515"/>
              <a:gd name="connsiteX59" fmla="*/ 381246 w 896736"/>
              <a:gd name="connsiteY59" fmla="*/ 74656 h 967515"/>
              <a:gd name="connsiteX60" fmla="*/ 326724 w 896736"/>
              <a:gd name="connsiteY60" fmla="*/ 68189 h 967515"/>
              <a:gd name="connsiteX61" fmla="*/ 315289 w 896736"/>
              <a:gd name="connsiteY61" fmla="*/ 79608 h 967515"/>
              <a:gd name="connsiteX62" fmla="*/ 311868 w 896736"/>
              <a:gd name="connsiteY62" fmla="*/ 72750 h 967515"/>
              <a:gd name="connsiteX63" fmla="*/ 320257 w 896736"/>
              <a:gd name="connsiteY63" fmla="*/ 41897 h 967515"/>
              <a:gd name="connsiteX64" fmla="*/ 319117 w 896736"/>
              <a:gd name="connsiteY64" fmla="*/ 16746 h 967515"/>
              <a:gd name="connsiteX65" fmla="*/ 302730 w 896736"/>
              <a:gd name="connsiteY65" fmla="*/ 0 h 967515"/>
              <a:gd name="connsiteX66" fmla="*/ 200918 w 896736"/>
              <a:gd name="connsiteY66" fmla="*/ 61331 h 967515"/>
              <a:gd name="connsiteX67" fmla="*/ 165830 w 896736"/>
              <a:gd name="connsiteY67" fmla="*/ 68564 h 967515"/>
              <a:gd name="connsiteX68" fmla="*/ 143350 w 896736"/>
              <a:gd name="connsiteY68" fmla="*/ 65143 h 967515"/>
              <a:gd name="connsiteX69" fmla="*/ 132289 w 896736"/>
              <a:gd name="connsiteY69" fmla="*/ 47240 h 967515"/>
              <a:gd name="connsiteX70" fmla="*/ 118573 w 896736"/>
              <a:gd name="connsiteY70" fmla="*/ 34665 h 967515"/>
              <a:gd name="connsiteX71" fmla="*/ 110933 w 896736"/>
              <a:gd name="connsiteY71" fmla="*/ 52942 h 967515"/>
              <a:gd name="connsiteX72" fmla="*/ 99123 w 896736"/>
              <a:gd name="connsiteY72" fmla="*/ 52193 h 967515"/>
              <a:gd name="connsiteX73" fmla="*/ 95312 w 896736"/>
              <a:gd name="connsiteY73" fmla="*/ 177884 h 967515"/>
              <a:gd name="connsiteX74" fmla="*/ 84626 w 896736"/>
              <a:gd name="connsiteY74" fmla="*/ 190069 h 967515"/>
              <a:gd name="connsiteX75" fmla="*/ 32775 w 896736"/>
              <a:gd name="connsiteY75" fmla="*/ 213315 h 967515"/>
              <a:gd name="connsiteX76" fmla="*/ 17528 w 896736"/>
              <a:gd name="connsiteY76" fmla="*/ 243011 h 967515"/>
              <a:gd name="connsiteX77" fmla="*/ 2281 w 896736"/>
              <a:gd name="connsiteY77" fmla="*/ 256352 h 967515"/>
              <a:gd name="connsiteX78" fmla="*/ 0 w 896736"/>
              <a:gd name="connsiteY78" fmla="*/ 283768 h 967515"/>
              <a:gd name="connsiteX79" fmla="*/ 20965 w 896736"/>
              <a:gd name="connsiteY79" fmla="*/ 290251 h 967515"/>
              <a:gd name="connsiteX80" fmla="*/ 35072 w 896736"/>
              <a:gd name="connsiteY80" fmla="*/ 319589 h 967515"/>
              <a:gd name="connsiteX81" fmla="*/ 18668 w 896736"/>
              <a:gd name="connsiteY81" fmla="*/ 348520 h 967515"/>
              <a:gd name="connsiteX82" fmla="*/ 18668 w 896736"/>
              <a:gd name="connsiteY82" fmla="*/ 386996 h 967515"/>
              <a:gd name="connsiteX83" fmla="*/ 9904 w 896736"/>
              <a:gd name="connsiteY83" fmla="*/ 396135 h 967515"/>
              <a:gd name="connsiteX84" fmla="*/ 16388 w 896736"/>
              <a:gd name="connsiteY84" fmla="*/ 428144 h 967515"/>
              <a:gd name="connsiteX85" fmla="*/ 5718 w 896736"/>
              <a:gd name="connsiteY85" fmla="*/ 465090 h 967515"/>
              <a:gd name="connsiteX86" fmla="*/ 18668 w 896736"/>
              <a:gd name="connsiteY86" fmla="*/ 484523 h 967515"/>
              <a:gd name="connsiteX87" fmla="*/ 52241 w 896736"/>
              <a:gd name="connsiteY87" fmla="*/ 498598 h 967515"/>
              <a:gd name="connsiteX88" fmla="*/ 68629 w 896736"/>
              <a:gd name="connsiteY88" fmla="*/ 522609 h 967515"/>
              <a:gd name="connsiteX89" fmla="*/ 94937 w 896736"/>
              <a:gd name="connsiteY89" fmla="*/ 521469 h 967515"/>
              <a:gd name="connsiteX90" fmla="*/ 119339 w 896736"/>
              <a:gd name="connsiteY90" fmla="*/ 535185 h 967515"/>
              <a:gd name="connsiteX91" fmla="*/ 149443 w 896736"/>
              <a:gd name="connsiteY91" fmla="*/ 570224 h 967515"/>
              <a:gd name="connsiteX92" fmla="*/ 160128 w 896736"/>
              <a:gd name="connsiteY92" fmla="*/ 599171 h 96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896736" h="967515">
                <a:moveTo>
                  <a:pt x="230663" y="651738"/>
                </a:moveTo>
                <a:lnTo>
                  <a:pt x="244380" y="681451"/>
                </a:lnTo>
                <a:lnTo>
                  <a:pt x="249722" y="742391"/>
                </a:lnTo>
                <a:lnTo>
                  <a:pt x="261158" y="869614"/>
                </a:lnTo>
                <a:lnTo>
                  <a:pt x="274890" y="909231"/>
                </a:lnTo>
                <a:lnTo>
                  <a:pt x="331676" y="929414"/>
                </a:lnTo>
                <a:lnTo>
                  <a:pt x="341597" y="950362"/>
                </a:lnTo>
                <a:lnTo>
                  <a:pt x="339691" y="967516"/>
                </a:lnTo>
                <a:lnTo>
                  <a:pt x="567683" y="967125"/>
                </a:lnTo>
                <a:lnTo>
                  <a:pt x="796831" y="963329"/>
                </a:lnTo>
                <a:lnTo>
                  <a:pt x="797597" y="925618"/>
                </a:lnTo>
                <a:lnTo>
                  <a:pt x="794926" y="900842"/>
                </a:lnTo>
                <a:lnTo>
                  <a:pt x="783099" y="850180"/>
                </a:lnTo>
                <a:lnTo>
                  <a:pt x="780427" y="801425"/>
                </a:lnTo>
                <a:lnTo>
                  <a:pt x="788051" y="762574"/>
                </a:lnTo>
                <a:lnTo>
                  <a:pt x="810922" y="702774"/>
                </a:lnTo>
                <a:lnTo>
                  <a:pt x="811313" y="664688"/>
                </a:lnTo>
                <a:lnTo>
                  <a:pt x="817406" y="633461"/>
                </a:lnTo>
                <a:lnTo>
                  <a:pt x="833418" y="579363"/>
                </a:lnTo>
                <a:lnTo>
                  <a:pt x="832652" y="553836"/>
                </a:lnTo>
                <a:lnTo>
                  <a:pt x="838370" y="515751"/>
                </a:lnTo>
                <a:lnTo>
                  <a:pt x="852477" y="479571"/>
                </a:lnTo>
                <a:lnTo>
                  <a:pt x="876505" y="436517"/>
                </a:lnTo>
                <a:lnTo>
                  <a:pt x="896737" y="381279"/>
                </a:lnTo>
                <a:lnTo>
                  <a:pt x="889096" y="356160"/>
                </a:lnTo>
                <a:lnTo>
                  <a:pt x="851712" y="401103"/>
                </a:lnTo>
                <a:lnTo>
                  <a:pt x="850588" y="426613"/>
                </a:lnTo>
                <a:lnTo>
                  <a:pt x="844479" y="449842"/>
                </a:lnTo>
                <a:lnTo>
                  <a:pt x="824654" y="453671"/>
                </a:lnTo>
                <a:lnTo>
                  <a:pt x="760603" y="514611"/>
                </a:lnTo>
                <a:lnTo>
                  <a:pt x="760228" y="500895"/>
                </a:lnTo>
                <a:lnTo>
                  <a:pt x="779678" y="456326"/>
                </a:lnTo>
                <a:lnTo>
                  <a:pt x="786129" y="442610"/>
                </a:lnTo>
                <a:lnTo>
                  <a:pt x="804438" y="426613"/>
                </a:lnTo>
                <a:lnTo>
                  <a:pt x="822765" y="391199"/>
                </a:lnTo>
                <a:lnTo>
                  <a:pt x="813594" y="390808"/>
                </a:lnTo>
                <a:lnTo>
                  <a:pt x="813952" y="390043"/>
                </a:lnTo>
                <a:lnTo>
                  <a:pt x="792238" y="372906"/>
                </a:lnTo>
                <a:lnTo>
                  <a:pt x="804064" y="336726"/>
                </a:lnTo>
                <a:lnTo>
                  <a:pt x="799877" y="329493"/>
                </a:lnTo>
                <a:lnTo>
                  <a:pt x="768992" y="334429"/>
                </a:lnTo>
                <a:lnTo>
                  <a:pt x="769758" y="317667"/>
                </a:lnTo>
                <a:lnTo>
                  <a:pt x="779678" y="305108"/>
                </a:lnTo>
                <a:lnTo>
                  <a:pt x="775476" y="290251"/>
                </a:lnTo>
                <a:lnTo>
                  <a:pt x="781584" y="284534"/>
                </a:lnTo>
                <a:lnTo>
                  <a:pt x="775476" y="271583"/>
                </a:lnTo>
                <a:lnTo>
                  <a:pt x="779287" y="265100"/>
                </a:lnTo>
                <a:lnTo>
                  <a:pt x="763258" y="249120"/>
                </a:lnTo>
                <a:lnTo>
                  <a:pt x="730108" y="240339"/>
                </a:lnTo>
                <a:lnTo>
                  <a:pt x="735060" y="224359"/>
                </a:lnTo>
                <a:lnTo>
                  <a:pt x="730108" y="212549"/>
                </a:lnTo>
                <a:lnTo>
                  <a:pt x="667963" y="194256"/>
                </a:lnTo>
                <a:lnTo>
                  <a:pt x="649653" y="199224"/>
                </a:lnTo>
                <a:lnTo>
                  <a:pt x="619549" y="192741"/>
                </a:lnTo>
                <a:lnTo>
                  <a:pt x="576854" y="168355"/>
                </a:lnTo>
                <a:lnTo>
                  <a:pt x="424707" y="127973"/>
                </a:lnTo>
                <a:lnTo>
                  <a:pt x="409460" y="91418"/>
                </a:lnTo>
                <a:lnTo>
                  <a:pt x="393073" y="79608"/>
                </a:lnTo>
                <a:lnTo>
                  <a:pt x="383543" y="82280"/>
                </a:lnTo>
                <a:lnTo>
                  <a:pt x="381246" y="74656"/>
                </a:lnTo>
                <a:lnTo>
                  <a:pt x="326724" y="68189"/>
                </a:lnTo>
                <a:lnTo>
                  <a:pt x="315289" y="79608"/>
                </a:lnTo>
                <a:lnTo>
                  <a:pt x="311868" y="72750"/>
                </a:lnTo>
                <a:lnTo>
                  <a:pt x="320257" y="41897"/>
                </a:lnTo>
                <a:lnTo>
                  <a:pt x="319117" y="16746"/>
                </a:lnTo>
                <a:lnTo>
                  <a:pt x="302730" y="0"/>
                </a:lnTo>
                <a:lnTo>
                  <a:pt x="200918" y="61331"/>
                </a:lnTo>
                <a:lnTo>
                  <a:pt x="165830" y="68564"/>
                </a:lnTo>
                <a:lnTo>
                  <a:pt x="143350" y="65143"/>
                </a:lnTo>
                <a:lnTo>
                  <a:pt x="132289" y="47240"/>
                </a:lnTo>
                <a:lnTo>
                  <a:pt x="118573" y="34665"/>
                </a:lnTo>
                <a:lnTo>
                  <a:pt x="110933" y="52942"/>
                </a:lnTo>
                <a:lnTo>
                  <a:pt x="99123" y="52193"/>
                </a:lnTo>
                <a:lnTo>
                  <a:pt x="95312" y="177884"/>
                </a:lnTo>
                <a:lnTo>
                  <a:pt x="84626" y="190069"/>
                </a:lnTo>
                <a:lnTo>
                  <a:pt x="32775" y="213315"/>
                </a:lnTo>
                <a:lnTo>
                  <a:pt x="17528" y="243011"/>
                </a:lnTo>
                <a:lnTo>
                  <a:pt x="2281" y="256352"/>
                </a:lnTo>
                <a:lnTo>
                  <a:pt x="0" y="283768"/>
                </a:lnTo>
                <a:lnTo>
                  <a:pt x="20965" y="290251"/>
                </a:lnTo>
                <a:lnTo>
                  <a:pt x="35072" y="319589"/>
                </a:lnTo>
                <a:lnTo>
                  <a:pt x="18668" y="348520"/>
                </a:lnTo>
                <a:lnTo>
                  <a:pt x="18668" y="386996"/>
                </a:lnTo>
                <a:lnTo>
                  <a:pt x="9904" y="396135"/>
                </a:lnTo>
                <a:lnTo>
                  <a:pt x="16388" y="428144"/>
                </a:lnTo>
                <a:lnTo>
                  <a:pt x="5718" y="465090"/>
                </a:lnTo>
                <a:lnTo>
                  <a:pt x="18668" y="484523"/>
                </a:lnTo>
                <a:lnTo>
                  <a:pt x="52241" y="498598"/>
                </a:lnTo>
                <a:lnTo>
                  <a:pt x="68629" y="522609"/>
                </a:lnTo>
                <a:lnTo>
                  <a:pt x="94937" y="521469"/>
                </a:lnTo>
                <a:lnTo>
                  <a:pt x="119339" y="535185"/>
                </a:lnTo>
                <a:lnTo>
                  <a:pt x="149443" y="570224"/>
                </a:lnTo>
                <a:lnTo>
                  <a:pt x="160128" y="599171"/>
                </a:lnTo>
                <a:close/>
              </a:path>
            </a:pathLst>
          </a:custGeom>
          <a:noFill/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OH">
            <a:extLst>
              <a:ext uri="{FF2B5EF4-FFF2-40B4-BE49-F238E27FC236}">
                <a16:creationId xmlns:a16="http://schemas.microsoft.com/office/drawing/2014/main" id="{B174AFCB-C733-46A9-9FB2-39CA76E321AE}"/>
              </a:ext>
            </a:extLst>
          </p:cNvPr>
          <p:cNvSpPr/>
          <p:nvPr/>
        </p:nvSpPr>
        <p:spPr>
          <a:xfrm>
            <a:off x="7493011" y="2628552"/>
            <a:ext cx="723250" cy="808673"/>
          </a:xfrm>
          <a:custGeom>
            <a:avLst/>
            <a:gdLst>
              <a:gd name="connsiteX0" fmla="*/ 548640 w 723250"/>
              <a:gd name="connsiteY0" fmla="*/ 630382 h 808673"/>
              <a:gd name="connsiteX1" fmla="*/ 550920 w 723250"/>
              <a:gd name="connsiteY1" fmla="*/ 646786 h 808673"/>
              <a:gd name="connsiteX2" fmla="*/ 539860 w 723250"/>
              <a:gd name="connsiteY2" fmla="*/ 652862 h 808673"/>
              <a:gd name="connsiteX3" fmla="*/ 552061 w 723250"/>
              <a:gd name="connsiteY3" fmla="*/ 684106 h 808673"/>
              <a:gd name="connsiteX4" fmla="*/ 540625 w 723250"/>
              <a:gd name="connsiteY4" fmla="*/ 681076 h 808673"/>
              <a:gd name="connsiteX5" fmla="*/ 525769 w 723250"/>
              <a:gd name="connsiteY5" fmla="*/ 697056 h 808673"/>
              <a:gd name="connsiteX6" fmla="*/ 522332 w 723250"/>
              <a:gd name="connsiteY6" fmla="*/ 673827 h 808673"/>
              <a:gd name="connsiteX7" fmla="*/ 503273 w 723250"/>
              <a:gd name="connsiteY7" fmla="*/ 671547 h 808673"/>
              <a:gd name="connsiteX8" fmla="*/ 478105 w 723250"/>
              <a:gd name="connsiteY8" fmla="*/ 724114 h 808673"/>
              <a:gd name="connsiteX9" fmla="*/ 487993 w 723250"/>
              <a:gd name="connsiteY9" fmla="*/ 759153 h 808673"/>
              <a:gd name="connsiteX10" fmla="*/ 472013 w 723250"/>
              <a:gd name="connsiteY10" fmla="*/ 766760 h 808673"/>
              <a:gd name="connsiteX11" fmla="*/ 466262 w 723250"/>
              <a:gd name="connsiteY11" fmla="*/ 798004 h 808673"/>
              <a:gd name="connsiteX12" fmla="*/ 422052 w 723250"/>
              <a:gd name="connsiteY12" fmla="*/ 808674 h 808673"/>
              <a:gd name="connsiteX13" fmla="*/ 400321 w 723250"/>
              <a:gd name="connsiteY13" fmla="*/ 782007 h 808673"/>
              <a:gd name="connsiteX14" fmla="*/ 377076 w 723250"/>
              <a:gd name="connsiteY14" fmla="*/ 774775 h 808673"/>
              <a:gd name="connsiteX15" fmla="*/ 362969 w 723250"/>
              <a:gd name="connsiteY15" fmla="*/ 739735 h 808673"/>
              <a:gd name="connsiteX16" fmla="*/ 341613 w 723250"/>
              <a:gd name="connsiteY16" fmla="*/ 747718 h 808673"/>
              <a:gd name="connsiteX17" fmla="*/ 323320 w 723250"/>
              <a:gd name="connsiteY17" fmla="*/ 770963 h 808673"/>
              <a:gd name="connsiteX18" fmla="*/ 297386 w 723250"/>
              <a:gd name="connsiteY18" fmla="*/ 777821 h 808673"/>
              <a:gd name="connsiteX19" fmla="*/ 260017 w 723250"/>
              <a:gd name="connsiteY19" fmla="*/ 756498 h 808673"/>
              <a:gd name="connsiteX20" fmla="*/ 242473 w 723250"/>
              <a:gd name="connsiteY20" fmla="*/ 762965 h 808673"/>
              <a:gd name="connsiteX21" fmla="*/ 237146 w 723250"/>
              <a:gd name="connsiteY21" fmla="*/ 774775 h 808673"/>
              <a:gd name="connsiteX22" fmla="*/ 220759 w 723250"/>
              <a:gd name="connsiteY22" fmla="*/ 771354 h 808673"/>
              <a:gd name="connsiteX23" fmla="*/ 197106 w 723250"/>
              <a:gd name="connsiteY23" fmla="*/ 747718 h 808673"/>
              <a:gd name="connsiteX24" fmla="*/ 138789 w 723250"/>
              <a:gd name="connsiteY24" fmla="*/ 740110 h 808673"/>
              <a:gd name="connsiteX25" fmla="*/ 121245 w 723250"/>
              <a:gd name="connsiteY25" fmla="*/ 699353 h 808673"/>
              <a:gd name="connsiteX26" fmla="*/ 94937 w 723250"/>
              <a:gd name="connsiteY26" fmla="*/ 679545 h 808673"/>
              <a:gd name="connsiteX27" fmla="*/ 67489 w 723250"/>
              <a:gd name="connsiteY27" fmla="*/ 689074 h 808673"/>
              <a:gd name="connsiteX28" fmla="*/ 46523 w 723250"/>
              <a:gd name="connsiteY28" fmla="*/ 675358 h 808673"/>
              <a:gd name="connsiteX29" fmla="*/ 32417 w 723250"/>
              <a:gd name="connsiteY29" fmla="*/ 686777 h 808673"/>
              <a:gd name="connsiteX30" fmla="*/ 33573 w 723250"/>
              <a:gd name="connsiteY30" fmla="*/ 684888 h 808673"/>
              <a:gd name="connsiteX31" fmla="*/ 16387 w 723250"/>
              <a:gd name="connsiteY31" fmla="*/ 391199 h 808673"/>
              <a:gd name="connsiteX32" fmla="*/ 0 w 723250"/>
              <a:gd name="connsiteY32" fmla="*/ 117694 h 808673"/>
              <a:gd name="connsiteX33" fmla="*/ 225727 w 723250"/>
              <a:gd name="connsiteY33" fmla="*/ 102463 h 808673"/>
              <a:gd name="connsiteX34" fmla="*/ 270313 w 723250"/>
              <a:gd name="connsiteY34" fmla="*/ 114647 h 808673"/>
              <a:gd name="connsiteX35" fmla="*/ 292809 w 723250"/>
              <a:gd name="connsiteY35" fmla="*/ 131801 h 808673"/>
              <a:gd name="connsiteX36" fmla="*/ 307682 w 723250"/>
              <a:gd name="connsiteY36" fmla="*/ 135221 h 808673"/>
              <a:gd name="connsiteX37" fmla="*/ 329412 w 723250"/>
              <a:gd name="connsiteY37" fmla="*/ 132175 h 808673"/>
              <a:gd name="connsiteX38" fmla="*/ 337801 w 723250"/>
              <a:gd name="connsiteY38" fmla="*/ 142080 h 808673"/>
              <a:gd name="connsiteX39" fmla="*/ 394213 w 723250"/>
              <a:gd name="connsiteY39" fmla="*/ 146266 h 808673"/>
              <a:gd name="connsiteX40" fmla="*/ 447969 w 723250"/>
              <a:gd name="connsiteY40" fmla="*/ 123037 h 808673"/>
              <a:gd name="connsiteX41" fmla="*/ 496789 w 723250"/>
              <a:gd name="connsiteY41" fmla="*/ 118459 h 808673"/>
              <a:gd name="connsiteX42" fmla="*/ 594398 w 723250"/>
              <a:gd name="connsiteY42" fmla="*/ 44178 h 808673"/>
              <a:gd name="connsiteX43" fmla="*/ 648904 w 723250"/>
              <a:gd name="connsiteY43" fmla="*/ 12576 h 808673"/>
              <a:gd name="connsiteX44" fmla="*/ 691224 w 723250"/>
              <a:gd name="connsiteY44" fmla="*/ 0 h 808673"/>
              <a:gd name="connsiteX45" fmla="*/ 723250 w 723250"/>
              <a:gd name="connsiteY45" fmla="*/ 289877 h 808673"/>
              <a:gd name="connsiteX46" fmla="*/ 722859 w 723250"/>
              <a:gd name="connsiteY46" fmla="*/ 289486 h 808673"/>
              <a:gd name="connsiteX47" fmla="*/ 704175 w 723250"/>
              <a:gd name="connsiteY47" fmla="*/ 297109 h 808673"/>
              <a:gd name="connsiteX48" fmla="*/ 698864 w 723250"/>
              <a:gd name="connsiteY48" fmla="*/ 305124 h 808673"/>
              <a:gd name="connsiteX49" fmla="*/ 713721 w 723250"/>
              <a:gd name="connsiteY49" fmla="*/ 329868 h 808673"/>
              <a:gd name="connsiteX50" fmla="*/ 710284 w 723250"/>
              <a:gd name="connsiteY50" fmla="*/ 345099 h 808673"/>
              <a:gd name="connsiteX51" fmla="*/ 716751 w 723250"/>
              <a:gd name="connsiteY51" fmla="*/ 363376 h 808673"/>
              <a:gd name="connsiteX52" fmla="*/ 699988 w 723250"/>
              <a:gd name="connsiteY52" fmla="*/ 414054 h 808673"/>
              <a:gd name="connsiteX53" fmla="*/ 700363 w 723250"/>
              <a:gd name="connsiteY53" fmla="*/ 450999 h 808673"/>
              <a:gd name="connsiteX54" fmla="*/ 692365 w 723250"/>
              <a:gd name="connsiteY54" fmla="*/ 452905 h 808673"/>
              <a:gd name="connsiteX55" fmla="*/ 695020 w 723250"/>
              <a:gd name="connsiteY55" fmla="*/ 464699 h 808673"/>
              <a:gd name="connsiteX56" fmla="*/ 685132 w 723250"/>
              <a:gd name="connsiteY56" fmla="*/ 486429 h 808673"/>
              <a:gd name="connsiteX57" fmla="*/ 692365 w 723250"/>
              <a:gd name="connsiteY57" fmla="*/ 496708 h 808673"/>
              <a:gd name="connsiteX58" fmla="*/ 687022 w 723250"/>
              <a:gd name="connsiteY58" fmla="*/ 518797 h 808673"/>
              <a:gd name="connsiteX59" fmla="*/ 634031 w 723250"/>
              <a:gd name="connsiteY59" fmla="*/ 573645 h 808673"/>
              <a:gd name="connsiteX60" fmla="*/ 611160 w 723250"/>
              <a:gd name="connsiteY60" fmla="*/ 586595 h 808673"/>
              <a:gd name="connsiteX61" fmla="*/ 594398 w 723250"/>
              <a:gd name="connsiteY61" fmla="*/ 573645 h 808673"/>
              <a:gd name="connsiteX62" fmla="*/ 577587 w 723250"/>
              <a:gd name="connsiteY62" fmla="*/ 604889 h 808673"/>
              <a:gd name="connsiteX63" fmla="*/ 558919 w 723250"/>
              <a:gd name="connsiteY63" fmla="*/ 609857 h 80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23250" h="808673">
                <a:moveTo>
                  <a:pt x="548640" y="630382"/>
                </a:moveTo>
                <a:lnTo>
                  <a:pt x="550920" y="646786"/>
                </a:lnTo>
                <a:lnTo>
                  <a:pt x="539860" y="652862"/>
                </a:lnTo>
                <a:lnTo>
                  <a:pt x="552061" y="684106"/>
                </a:lnTo>
                <a:lnTo>
                  <a:pt x="540625" y="681076"/>
                </a:lnTo>
                <a:lnTo>
                  <a:pt x="525769" y="697056"/>
                </a:lnTo>
                <a:lnTo>
                  <a:pt x="522332" y="673827"/>
                </a:lnTo>
                <a:lnTo>
                  <a:pt x="503273" y="671547"/>
                </a:lnTo>
                <a:lnTo>
                  <a:pt x="478105" y="724114"/>
                </a:lnTo>
                <a:lnTo>
                  <a:pt x="487993" y="759153"/>
                </a:lnTo>
                <a:lnTo>
                  <a:pt x="472013" y="766760"/>
                </a:lnTo>
                <a:lnTo>
                  <a:pt x="466262" y="798004"/>
                </a:lnTo>
                <a:lnTo>
                  <a:pt x="422052" y="808674"/>
                </a:lnTo>
                <a:lnTo>
                  <a:pt x="400321" y="782007"/>
                </a:lnTo>
                <a:lnTo>
                  <a:pt x="377076" y="774775"/>
                </a:lnTo>
                <a:lnTo>
                  <a:pt x="362969" y="739735"/>
                </a:lnTo>
                <a:lnTo>
                  <a:pt x="341613" y="747718"/>
                </a:lnTo>
                <a:lnTo>
                  <a:pt x="323320" y="770963"/>
                </a:lnTo>
                <a:lnTo>
                  <a:pt x="297386" y="777821"/>
                </a:lnTo>
                <a:lnTo>
                  <a:pt x="260017" y="756498"/>
                </a:lnTo>
                <a:lnTo>
                  <a:pt x="242473" y="762965"/>
                </a:lnTo>
                <a:lnTo>
                  <a:pt x="237146" y="774775"/>
                </a:lnTo>
                <a:lnTo>
                  <a:pt x="220759" y="771354"/>
                </a:lnTo>
                <a:lnTo>
                  <a:pt x="197106" y="747718"/>
                </a:lnTo>
                <a:lnTo>
                  <a:pt x="138789" y="740110"/>
                </a:lnTo>
                <a:lnTo>
                  <a:pt x="121245" y="699353"/>
                </a:lnTo>
                <a:lnTo>
                  <a:pt x="94937" y="679545"/>
                </a:lnTo>
                <a:lnTo>
                  <a:pt x="67489" y="689074"/>
                </a:lnTo>
                <a:lnTo>
                  <a:pt x="46523" y="675358"/>
                </a:lnTo>
                <a:lnTo>
                  <a:pt x="32417" y="686777"/>
                </a:lnTo>
                <a:lnTo>
                  <a:pt x="33573" y="684888"/>
                </a:lnTo>
                <a:lnTo>
                  <a:pt x="16387" y="391199"/>
                </a:lnTo>
                <a:lnTo>
                  <a:pt x="0" y="117694"/>
                </a:lnTo>
                <a:lnTo>
                  <a:pt x="225727" y="102463"/>
                </a:lnTo>
                <a:lnTo>
                  <a:pt x="270313" y="114647"/>
                </a:lnTo>
                <a:lnTo>
                  <a:pt x="292809" y="131801"/>
                </a:lnTo>
                <a:lnTo>
                  <a:pt x="307682" y="135221"/>
                </a:lnTo>
                <a:lnTo>
                  <a:pt x="329412" y="132175"/>
                </a:lnTo>
                <a:lnTo>
                  <a:pt x="337801" y="142080"/>
                </a:lnTo>
                <a:lnTo>
                  <a:pt x="394213" y="146266"/>
                </a:lnTo>
                <a:lnTo>
                  <a:pt x="447969" y="123037"/>
                </a:lnTo>
                <a:lnTo>
                  <a:pt x="496789" y="118459"/>
                </a:lnTo>
                <a:lnTo>
                  <a:pt x="594398" y="44178"/>
                </a:lnTo>
                <a:lnTo>
                  <a:pt x="648904" y="12576"/>
                </a:lnTo>
                <a:lnTo>
                  <a:pt x="691224" y="0"/>
                </a:lnTo>
                <a:lnTo>
                  <a:pt x="723250" y="289877"/>
                </a:lnTo>
                <a:lnTo>
                  <a:pt x="722859" y="289486"/>
                </a:lnTo>
                <a:lnTo>
                  <a:pt x="704175" y="297109"/>
                </a:lnTo>
                <a:lnTo>
                  <a:pt x="698864" y="305124"/>
                </a:lnTo>
                <a:lnTo>
                  <a:pt x="713721" y="329868"/>
                </a:lnTo>
                <a:lnTo>
                  <a:pt x="710284" y="345099"/>
                </a:lnTo>
                <a:lnTo>
                  <a:pt x="716751" y="363376"/>
                </a:lnTo>
                <a:lnTo>
                  <a:pt x="699988" y="414054"/>
                </a:lnTo>
                <a:lnTo>
                  <a:pt x="700363" y="450999"/>
                </a:lnTo>
                <a:lnTo>
                  <a:pt x="692365" y="452905"/>
                </a:lnTo>
                <a:lnTo>
                  <a:pt x="695020" y="464699"/>
                </a:lnTo>
                <a:lnTo>
                  <a:pt x="685132" y="486429"/>
                </a:lnTo>
                <a:lnTo>
                  <a:pt x="692365" y="496708"/>
                </a:lnTo>
                <a:lnTo>
                  <a:pt x="687022" y="518797"/>
                </a:lnTo>
                <a:lnTo>
                  <a:pt x="634031" y="573645"/>
                </a:lnTo>
                <a:lnTo>
                  <a:pt x="611160" y="586595"/>
                </a:lnTo>
                <a:lnTo>
                  <a:pt x="594398" y="573645"/>
                </a:lnTo>
                <a:lnTo>
                  <a:pt x="577587" y="604889"/>
                </a:lnTo>
                <a:lnTo>
                  <a:pt x="558919" y="609857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1A78CCE-E331-48A1-A5A7-F51FC5EC0A06}"/>
              </a:ext>
            </a:extLst>
          </p:cNvPr>
          <p:cNvSpPr/>
          <p:nvPr/>
        </p:nvSpPr>
        <p:spPr>
          <a:xfrm>
            <a:off x="7493011" y="2628552"/>
            <a:ext cx="723250" cy="808673"/>
          </a:xfrm>
          <a:custGeom>
            <a:avLst/>
            <a:gdLst>
              <a:gd name="connsiteX0" fmla="*/ 548640 w 723250"/>
              <a:gd name="connsiteY0" fmla="*/ 630382 h 808673"/>
              <a:gd name="connsiteX1" fmla="*/ 550920 w 723250"/>
              <a:gd name="connsiteY1" fmla="*/ 646786 h 808673"/>
              <a:gd name="connsiteX2" fmla="*/ 539860 w 723250"/>
              <a:gd name="connsiteY2" fmla="*/ 652862 h 808673"/>
              <a:gd name="connsiteX3" fmla="*/ 552061 w 723250"/>
              <a:gd name="connsiteY3" fmla="*/ 684106 h 808673"/>
              <a:gd name="connsiteX4" fmla="*/ 540625 w 723250"/>
              <a:gd name="connsiteY4" fmla="*/ 681076 h 808673"/>
              <a:gd name="connsiteX5" fmla="*/ 525769 w 723250"/>
              <a:gd name="connsiteY5" fmla="*/ 697056 h 808673"/>
              <a:gd name="connsiteX6" fmla="*/ 522332 w 723250"/>
              <a:gd name="connsiteY6" fmla="*/ 673827 h 808673"/>
              <a:gd name="connsiteX7" fmla="*/ 503273 w 723250"/>
              <a:gd name="connsiteY7" fmla="*/ 671547 h 808673"/>
              <a:gd name="connsiteX8" fmla="*/ 478105 w 723250"/>
              <a:gd name="connsiteY8" fmla="*/ 724114 h 808673"/>
              <a:gd name="connsiteX9" fmla="*/ 487993 w 723250"/>
              <a:gd name="connsiteY9" fmla="*/ 759153 h 808673"/>
              <a:gd name="connsiteX10" fmla="*/ 472013 w 723250"/>
              <a:gd name="connsiteY10" fmla="*/ 766760 h 808673"/>
              <a:gd name="connsiteX11" fmla="*/ 466262 w 723250"/>
              <a:gd name="connsiteY11" fmla="*/ 798004 h 808673"/>
              <a:gd name="connsiteX12" fmla="*/ 422052 w 723250"/>
              <a:gd name="connsiteY12" fmla="*/ 808674 h 808673"/>
              <a:gd name="connsiteX13" fmla="*/ 400321 w 723250"/>
              <a:gd name="connsiteY13" fmla="*/ 782007 h 808673"/>
              <a:gd name="connsiteX14" fmla="*/ 377076 w 723250"/>
              <a:gd name="connsiteY14" fmla="*/ 774775 h 808673"/>
              <a:gd name="connsiteX15" fmla="*/ 362969 w 723250"/>
              <a:gd name="connsiteY15" fmla="*/ 739735 h 808673"/>
              <a:gd name="connsiteX16" fmla="*/ 341613 w 723250"/>
              <a:gd name="connsiteY16" fmla="*/ 747718 h 808673"/>
              <a:gd name="connsiteX17" fmla="*/ 323320 w 723250"/>
              <a:gd name="connsiteY17" fmla="*/ 770963 h 808673"/>
              <a:gd name="connsiteX18" fmla="*/ 297386 w 723250"/>
              <a:gd name="connsiteY18" fmla="*/ 777821 h 808673"/>
              <a:gd name="connsiteX19" fmla="*/ 260017 w 723250"/>
              <a:gd name="connsiteY19" fmla="*/ 756498 h 808673"/>
              <a:gd name="connsiteX20" fmla="*/ 242473 w 723250"/>
              <a:gd name="connsiteY20" fmla="*/ 762965 h 808673"/>
              <a:gd name="connsiteX21" fmla="*/ 237146 w 723250"/>
              <a:gd name="connsiteY21" fmla="*/ 774775 h 808673"/>
              <a:gd name="connsiteX22" fmla="*/ 220759 w 723250"/>
              <a:gd name="connsiteY22" fmla="*/ 771354 h 808673"/>
              <a:gd name="connsiteX23" fmla="*/ 197106 w 723250"/>
              <a:gd name="connsiteY23" fmla="*/ 747718 h 808673"/>
              <a:gd name="connsiteX24" fmla="*/ 138789 w 723250"/>
              <a:gd name="connsiteY24" fmla="*/ 740110 h 808673"/>
              <a:gd name="connsiteX25" fmla="*/ 121245 w 723250"/>
              <a:gd name="connsiteY25" fmla="*/ 699353 h 808673"/>
              <a:gd name="connsiteX26" fmla="*/ 94937 w 723250"/>
              <a:gd name="connsiteY26" fmla="*/ 679545 h 808673"/>
              <a:gd name="connsiteX27" fmla="*/ 67489 w 723250"/>
              <a:gd name="connsiteY27" fmla="*/ 689074 h 808673"/>
              <a:gd name="connsiteX28" fmla="*/ 46523 w 723250"/>
              <a:gd name="connsiteY28" fmla="*/ 675358 h 808673"/>
              <a:gd name="connsiteX29" fmla="*/ 32417 w 723250"/>
              <a:gd name="connsiteY29" fmla="*/ 686777 h 808673"/>
              <a:gd name="connsiteX30" fmla="*/ 33573 w 723250"/>
              <a:gd name="connsiteY30" fmla="*/ 684888 h 808673"/>
              <a:gd name="connsiteX31" fmla="*/ 16387 w 723250"/>
              <a:gd name="connsiteY31" fmla="*/ 391199 h 808673"/>
              <a:gd name="connsiteX32" fmla="*/ 0 w 723250"/>
              <a:gd name="connsiteY32" fmla="*/ 117694 h 808673"/>
              <a:gd name="connsiteX33" fmla="*/ 225727 w 723250"/>
              <a:gd name="connsiteY33" fmla="*/ 102463 h 808673"/>
              <a:gd name="connsiteX34" fmla="*/ 270313 w 723250"/>
              <a:gd name="connsiteY34" fmla="*/ 114647 h 808673"/>
              <a:gd name="connsiteX35" fmla="*/ 292809 w 723250"/>
              <a:gd name="connsiteY35" fmla="*/ 131801 h 808673"/>
              <a:gd name="connsiteX36" fmla="*/ 307682 w 723250"/>
              <a:gd name="connsiteY36" fmla="*/ 135221 h 808673"/>
              <a:gd name="connsiteX37" fmla="*/ 329412 w 723250"/>
              <a:gd name="connsiteY37" fmla="*/ 132175 h 808673"/>
              <a:gd name="connsiteX38" fmla="*/ 337801 w 723250"/>
              <a:gd name="connsiteY38" fmla="*/ 142080 h 808673"/>
              <a:gd name="connsiteX39" fmla="*/ 394213 w 723250"/>
              <a:gd name="connsiteY39" fmla="*/ 146266 h 808673"/>
              <a:gd name="connsiteX40" fmla="*/ 447969 w 723250"/>
              <a:gd name="connsiteY40" fmla="*/ 123037 h 808673"/>
              <a:gd name="connsiteX41" fmla="*/ 496789 w 723250"/>
              <a:gd name="connsiteY41" fmla="*/ 118459 h 808673"/>
              <a:gd name="connsiteX42" fmla="*/ 594398 w 723250"/>
              <a:gd name="connsiteY42" fmla="*/ 44178 h 808673"/>
              <a:gd name="connsiteX43" fmla="*/ 648904 w 723250"/>
              <a:gd name="connsiteY43" fmla="*/ 12576 h 808673"/>
              <a:gd name="connsiteX44" fmla="*/ 691224 w 723250"/>
              <a:gd name="connsiteY44" fmla="*/ 0 h 808673"/>
              <a:gd name="connsiteX45" fmla="*/ 723250 w 723250"/>
              <a:gd name="connsiteY45" fmla="*/ 289877 h 808673"/>
              <a:gd name="connsiteX46" fmla="*/ 722859 w 723250"/>
              <a:gd name="connsiteY46" fmla="*/ 289486 h 808673"/>
              <a:gd name="connsiteX47" fmla="*/ 704175 w 723250"/>
              <a:gd name="connsiteY47" fmla="*/ 297109 h 808673"/>
              <a:gd name="connsiteX48" fmla="*/ 698864 w 723250"/>
              <a:gd name="connsiteY48" fmla="*/ 305124 h 808673"/>
              <a:gd name="connsiteX49" fmla="*/ 713721 w 723250"/>
              <a:gd name="connsiteY49" fmla="*/ 329868 h 808673"/>
              <a:gd name="connsiteX50" fmla="*/ 710284 w 723250"/>
              <a:gd name="connsiteY50" fmla="*/ 345099 h 808673"/>
              <a:gd name="connsiteX51" fmla="*/ 716751 w 723250"/>
              <a:gd name="connsiteY51" fmla="*/ 363376 h 808673"/>
              <a:gd name="connsiteX52" fmla="*/ 699988 w 723250"/>
              <a:gd name="connsiteY52" fmla="*/ 414054 h 808673"/>
              <a:gd name="connsiteX53" fmla="*/ 700363 w 723250"/>
              <a:gd name="connsiteY53" fmla="*/ 450999 h 808673"/>
              <a:gd name="connsiteX54" fmla="*/ 692365 w 723250"/>
              <a:gd name="connsiteY54" fmla="*/ 452905 h 808673"/>
              <a:gd name="connsiteX55" fmla="*/ 695020 w 723250"/>
              <a:gd name="connsiteY55" fmla="*/ 464699 h 808673"/>
              <a:gd name="connsiteX56" fmla="*/ 685132 w 723250"/>
              <a:gd name="connsiteY56" fmla="*/ 486429 h 808673"/>
              <a:gd name="connsiteX57" fmla="*/ 692365 w 723250"/>
              <a:gd name="connsiteY57" fmla="*/ 496708 h 808673"/>
              <a:gd name="connsiteX58" fmla="*/ 687022 w 723250"/>
              <a:gd name="connsiteY58" fmla="*/ 518797 h 808673"/>
              <a:gd name="connsiteX59" fmla="*/ 634031 w 723250"/>
              <a:gd name="connsiteY59" fmla="*/ 573645 h 808673"/>
              <a:gd name="connsiteX60" fmla="*/ 611160 w 723250"/>
              <a:gd name="connsiteY60" fmla="*/ 586595 h 808673"/>
              <a:gd name="connsiteX61" fmla="*/ 594398 w 723250"/>
              <a:gd name="connsiteY61" fmla="*/ 573645 h 808673"/>
              <a:gd name="connsiteX62" fmla="*/ 577587 w 723250"/>
              <a:gd name="connsiteY62" fmla="*/ 604889 h 808673"/>
              <a:gd name="connsiteX63" fmla="*/ 558919 w 723250"/>
              <a:gd name="connsiteY63" fmla="*/ 609857 h 80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723250" h="808673">
                <a:moveTo>
                  <a:pt x="548640" y="630382"/>
                </a:moveTo>
                <a:lnTo>
                  <a:pt x="550920" y="646786"/>
                </a:lnTo>
                <a:lnTo>
                  <a:pt x="539860" y="652862"/>
                </a:lnTo>
                <a:lnTo>
                  <a:pt x="552061" y="684106"/>
                </a:lnTo>
                <a:lnTo>
                  <a:pt x="540625" y="681076"/>
                </a:lnTo>
                <a:lnTo>
                  <a:pt x="525769" y="697056"/>
                </a:lnTo>
                <a:lnTo>
                  <a:pt x="522332" y="673827"/>
                </a:lnTo>
                <a:lnTo>
                  <a:pt x="503273" y="671547"/>
                </a:lnTo>
                <a:lnTo>
                  <a:pt x="478105" y="724114"/>
                </a:lnTo>
                <a:lnTo>
                  <a:pt x="487993" y="759153"/>
                </a:lnTo>
                <a:lnTo>
                  <a:pt x="472013" y="766760"/>
                </a:lnTo>
                <a:lnTo>
                  <a:pt x="466262" y="798004"/>
                </a:lnTo>
                <a:lnTo>
                  <a:pt x="422052" y="808674"/>
                </a:lnTo>
                <a:lnTo>
                  <a:pt x="400321" y="782007"/>
                </a:lnTo>
                <a:lnTo>
                  <a:pt x="377076" y="774775"/>
                </a:lnTo>
                <a:lnTo>
                  <a:pt x="362969" y="739735"/>
                </a:lnTo>
                <a:lnTo>
                  <a:pt x="341613" y="747718"/>
                </a:lnTo>
                <a:lnTo>
                  <a:pt x="323320" y="770963"/>
                </a:lnTo>
                <a:lnTo>
                  <a:pt x="297386" y="777821"/>
                </a:lnTo>
                <a:lnTo>
                  <a:pt x="260017" y="756498"/>
                </a:lnTo>
                <a:lnTo>
                  <a:pt x="242473" y="762965"/>
                </a:lnTo>
                <a:lnTo>
                  <a:pt x="237146" y="774775"/>
                </a:lnTo>
                <a:lnTo>
                  <a:pt x="220759" y="771354"/>
                </a:lnTo>
                <a:lnTo>
                  <a:pt x="197106" y="747718"/>
                </a:lnTo>
                <a:lnTo>
                  <a:pt x="138789" y="740110"/>
                </a:lnTo>
                <a:lnTo>
                  <a:pt x="121245" y="699353"/>
                </a:lnTo>
                <a:lnTo>
                  <a:pt x="94937" y="679545"/>
                </a:lnTo>
                <a:lnTo>
                  <a:pt x="67489" y="689074"/>
                </a:lnTo>
                <a:lnTo>
                  <a:pt x="46523" y="675358"/>
                </a:lnTo>
                <a:lnTo>
                  <a:pt x="32417" y="686777"/>
                </a:lnTo>
                <a:lnTo>
                  <a:pt x="33573" y="684888"/>
                </a:lnTo>
                <a:lnTo>
                  <a:pt x="16387" y="391199"/>
                </a:lnTo>
                <a:lnTo>
                  <a:pt x="0" y="117694"/>
                </a:lnTo>
                <a:lnTo>
                  <a:pt x="225727" y="102463"/>
                </a:lnTo>
                <a:lnTo>
                  <a:pt x="270313" y="114647"/>
                </a:lnTo>
                <a:lnTo>
                  <a:pt x="292809" y="131801"/>
                </a:lnTo>
                <a:lnTo>
                  <a:pt x="307682" y="135221"/>
                </a:lnTo>
                <a:lnTo>
                  <a:pt x="329412" y="132175"/>
                </a:lnTo>
                <a:lnTo>
                  <a:pt x="337801" y="142080"/>
                </a:lnTo>
                <a:lnTo>
                  <a:pt x="394213" y="146266"/>
                </a:lnTo>
                <a:lnTo>
                  <a:pt x="447969" y="123037"/>
                </a:lnTo>
                <a:lnTo>
                  <a:pt x="496789" y="118459"/>
                </a:lnTo>
                <a:lnTo>
                  <a:pt x="594398" y="44178"/>
                </a:lnTo>
                <a:lnTo>
                  <a:pt x="648904" y="12576"/>
                </a:lnTo>
                <a:lnTo>
                  <a:pt x="691224" y="0"/>
                </a:lnTo>
                <a:lnTo>
                  <a:pt x="723250" y="289877"/>
                </a:lnTo>
                <a:lnTo>
                  <a:pt x="722859" y="289486"/>
                </a:lnTo>
                <a:lnTo>
                  <a:pt x="704175" y="297109"/>
                </a:lnTo>
                <a:lnTo>
                  <a:pt x="698864" y="305124"/>
                </a:lnTo>
                <a:lnTo>
                  <a:pt x="713721" y="329868"/>
                </a:lnTo>
                <a:lnTo>
                  <a:pt x="710284" y="345099"/>
                </a:lnTo>
                <a:lnTo>
                  <a:pt x="716751" y="363376"/>
                </a:lnTo>
                <a:lnTo>
                  <a:pt x="699988" y="414054"/>
                </a:lnTo>
                <a:lnTo>
                  <a:pt x="700363" y="450999"/>
                </a:lnTo>
                <a:lnTo>
                  <a:pt x="692365" y="452905"/>
                </a:lnTo>
                <a:lnTo>
                  <a:pt x="695020" y="464699"/>
                </a:lnTo>
                <a:lnTo>
                  <a:pt x="685132" y="486429"/>
                </a:lnTo>
                <a:lnTo>
                  <a:pt x="692365" y="496708"/>
                </a:lnTo>
                <a:lnTo>
                  <a:pt x="687022" y="518797"/>
                </a:lnTo>
                <a:lnTo>
                  <a:pt x="634031" y="573645"/>
                </a:lnTo>
                <a:lnTo>
                  <a:pt x="611160" y="586595"/>
                </a:lnTo>
                <a:lnTo>
                  <a:pt x="594398" y="573645"/>
                </a:lnTo>
                <a:lnTo>
                  <a:pt x="577587" y="604889"/>
                </a:lnTo>
                <a:lnTo>
                  <a:pt x="558919" y="609857"/>
                </a:lnTo>
                <a:close/>
              </a:path>
            </a:pathLst>
          </a:custGeom>
          <a:noFill/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2830F4C-DEEC-4B46-879E-2F95C6288241}"/>
              </a:ext>
            </a:extLst>
          </p:cNvPr>
          <p:cNvSpPr/>
          <p:nvPr/>
        </p:nvSpPr>
        <p:spPr>
          <a:xfrm>
            <a:off x="6583682" y="1517116"/>
            <a:ext cx="980221" cy="513079"/>
          </a:xfrm>
          <a:custGeom>
            <a:avLst/>
            <a:gdLst>
              <a:gd name="connsiteX0" fmla="*/ 772820 w 980221"/>
              <a:gd name="connsiteY0" fmla="*/ 138251 h 513079"/>
              <a:gd name="connsiteX1" fmla="*/ 796050 w 980221"/>
              <a:gd name="connsiteY1" fmla="*/ 137877 h 513079"/>
              <a:gd name="connsiteX2" fmla="*/ 803706 w 980221"/>
              <a:gd name="connsiteY2" fmla="*/ 153108 h 513079"/>
              <a:gd name="connsiteX3" fmla="*/ 805612 w 980221"/>
              <a:gd name="connsiteY3" fmla="*/ 182446 h 513079"/>
              <a:gd name="connsiteX4" fmla="*/ 831138 w 980221"/>
              <a:gd name="connsiteY4" fmla="*/ 194256 h 513079"/>
              <a:gd name="connsiteX5" fmla="*/ 851728 w 980221"/>
              <a:gd name="connsiteY5" fmla="*/ 197676 h 513079"/>
              <a:gd name="connsiteX6" fmla="*/ 891003 w 980221"/>
              <a:gd name="connsiteY6" fmla="*/ 190069 h 513079"/>
              <a:gd name="connsiteX7" fmla="*/ 912359 w 980221"/>
              <a:gd name="connsiteY7" fmla="*/ 188538 h 513079"/>
              <a:gd name="connsiteX8" fmla="*/ 919592 w 980221"/>
              <a:gd name="connsiteY8" fmla="*/ 197676 h 513079"/>
              <a:gd name="connsiteX9" fmla="*/ 922654 w 980221"/>
              <a:gd name="connsiteY9" fmla="*/ 210611 h 513079"/>
              <a:gd name="connsiteX10" fmla="*/ 930261 w 980221"/>
              <a:gd name="connsiteY10" fmla="*/ 223968 h 513079"/>
              <a:gd name="connsiteX11" fmla="*/ 934089 w 980221"/>
              <a:gd name="connsiteY11" fmla="*/ 254821 h 513079"/>
              <a:gd name="connsiteX12" fmla="*/ 951617 w 980221"/>
              <a:gd name="connsiteY12" fmla="*/ 263960 h 513079"/>
              <a:gd name="connsiteX13" fmla="*/ 962678 w 980221"/>
              <a:gd name="connsiteY13" fmla="*/ 278425 h 513079"/>
              <a:gd name="connsiteX14" fmla="*/ 976785 w 980221"/>
              <a:gd name="connsiteY14" fmla="*/ 285674 h 513079"/>
              <a:gd name="connsiteX15" fmla="*/ 980222 w 980221"/>
              <a:gd name="connsiteY15" fmla="*/ 293672 h 513079"/>
              <a:gd name="connsiteX16" fmla="*/ 979081 w 980221"/>
              <a:gd name="connsiteY16" fmla="*/ 295203 h 513079"/>
              <a:gd name="connsiteX17" fmla="*/ 960772 w 980221"/>
              <a:gd name="connsiteY17" fmla="*/ 296718 h 513079"/>
              <a:gd name="connsiteX18" fmla="*/ 911218 w 980221"/>
              <a:gd name="connsiteY18" fmla="*/ 313855 h 513079"/>
              <a:gd name="connsiteX19" fmla="*/ 898610 w 980221"/>
              <a:gd name="connsiteY19" fmla="*/ 299765 h 513079"/>
              <a:gd name="connsiteX20" fmla="*/ 884519 w 980221"/>
              <a:gd name="connsiteY20" fmla="*/ 292141 h 513079"/>
              <a:gd name="connsiteX21" fmla="*/ 878411 w 980221"/>
              <a:gd name="connsiteY21" fmla="*/ 304342 h 513079"/>
              <a:gd name="connsiteX22" fmla="*/ 876896 w 980221"/>
              <a:gd name="connsiteY22" fmla="*/ 324525 h 513079"/>
              <a:gd name="connsiteX23" fmla="*/ 854774 w 980221"/>
              <a:gd name="connsiteY23" fmla="*/ 326056 h 513079"/>
              <a:gd name="connsiteX24" fmla="*/ 842199 w 980221"/>
              <a:gd name="connsiteY24" fmla="*/ 311575 h 513079"/>
              <a:gd name="connsiteX25" fmla="*/ 833809 w 980221"/>
              <a:gd name="connsiteY25" fmla="*/ 307388 h 513079"/>
              <a:gd name="connsiteX26" fmla="*/ 804471 w 980221"/>
              <a:gd name="connsiteY26" fmla="*/ 294047 h 513079"/>
              <a:gd name="connsiteX27" fmla="*/ 770132 w 980221"/>
              <a:gd name="connsiteY27" fmla="*/ 287564 h 513079"/>
              <a:gd name="connsiteX28" fmla="*/ 737357 w 980221"/>
              <a:gd name="connsiteY28" fmla="*/ 296327 h 513079"/>
              <a:gd name="connsiteX29" fmla="*/ 720188 w 980221"/>
              <a:gd name="connsiteY29" fmla="*/ 320339 h 513079"/>
              <a:gd name="connsiteX30" fmla="*/ 677101 w 980221"/>
              <a:gd name="connsiteY30" fmla="*/ 327946 h 513079"/>
              <a:gd name="connsiteX31" fmla="*/ 639000 w 980221"/>
              <a:gd name="connsiteY31" fmla="*/ 341662 h 513079"/>
              <a:gd name="connsiteX32" fmla="*/ 592476 w 980221"/>
              <a:gd name="connsiteY32" fmla="*/ 395369 h 513079"/>
              <a:gd name="connsiteX33" fmla="*/ 577229 w 980221"/>
              <a:gd name="connsiteY33" fmla="*/ 397666 h 513079"/>
              <a:gd name="connsiteX34" fmla="*/ 576479 w 980221"/>
              <a:gd name="connsiteY34" fmla="*/ 344334 h 513079"/>
              <a:gd name="connsiteX35" fmla="*/ 557404 w 980221"/>
              <a:gd name="connsiteY35" fmla="*/ 361861 h 513079"/>
              <a:gd name="connsiteX36" fmla="*/ 536048 w 980221"/>
              <a:gd name="connsiteY36" fmla="*/ 372140 h 513079"/>
              <a:gd name="connsiteX37" fmla="*/ 527675 w 980221"/>
              <a:gd name="connsiteY37" fmla="*/ 371000 h 513079"/>
              <a:gd name="connsiteX38" fmla="*/ 500211 w 980221"/>
              <a:gd name="connsiteY38" fmla="*/ 403759 h 513079"/>
              <a:gd name="connsiteX39" fmla="*/ 441518 w 980221"/>
              <a:gd name="connsiteY39" fmla="*/ 513079 h 513079"/>
              <a:gd name="connsiteX40" fmla="*/ 432347 w 980221"/>
              <a:gd name="connsiteY40" fmla="*/ 512688 h 513079"/>
              <a:gd name="connsiteX41" fmla="*/ 432706 w 980221"/>
              <a:gd name="connsiteY41" fmla="*/ 511923 h 513079"/>
              <a:gd name="connsiteX42" fmla="*/ 410992 w 980221"/>
              <a:gd name="connsiteY42" fmla="*/ 494786 h 513079"/>
              <a:gd name="connsiteX43" fmla="*/ 422818 w 980221"/>
              <a:gd name="connsiteY43" fmla="*/ 458606 h 513079"/>
              <a:gd name="connsiteX44" fmla="*/ 418631 w 980221"/>
              <a:gd name="connsiteY44" fmla="*/ 451374 h 513079"/>
              <a:gd name="connsiteX45" fmla="*/ 387746 w 980221"/>
              <a:gd name="connsiteY45" fmla="*/ 456309 h 513079"/>
              <a:gd name="connsiteX46" fmla="*/ 388512 w 980221"/>
              <a:gd name="connsiteY46" fmla="*/ 439547 h 513079"/>
              <a:gd name="connsiteX47" fmla="*/ 398432 w 980221"/>
              <a:gd name="connsiteY47" fmla="*/ 426988 h 513079"/>
              <a:gd name="connsiteX48" fmla="*/ 394229 w 980221"/>
              <a:gd name="connsiteY48" fmla="*/ 412132 h 513079"/>
              <a:gd name="connsiteX49" fmla="*/ 400338 w 980221"/>
              <a:gd name="connsiteY49" fmla="*/ 406414 h 513079"/>
              <a:gd name="connsiteX50" fmla="*/ 394229 w 980221"/>
              <a:gd name="connsiteY50" fmla="*/ 393464 h 513079"/>
              <a:gd name="connsiteX51" fmla="*/ 398041 w 980221"/>
              <a:gd name="connsiteY51" fmla="*/ 386980 h 513079"/>
              <a:gd name="connsiteX52" fmla="*/ 382012 w 980221"/>
              <a:gd name="connsiteY52" fmla="*/ 371000 h 513079"/>
              <a:gd name="connsiteX53" fmla="*/ 348862 w 980221"/>
              <a:gd name="connsiteY53" fmla="*/ 362220 h 513079"/>
              <a:gd name="connsiteX54" fmla="*/ 353814 w 980221"/>
              <a:gd name="connsiteY54" fmla="*/ 346239 h 513079"/>
              <a:gd name="connsiteX55" fmla="*/ 348862 w 980221"/>
              <a:gd name="connsiteY55" fmla="*/ 334429 h 513079"/>
              <a:gd name="connsiteX56" fmla="*/ 286717 w 980221"/>
              <a:gd name="connsiteY56" fmla="*/ 316136 h 513079"/>
              <a:gd name="connsiteX57" fmla="*/ 268407 w 980221"/>
              <a:gd name="connsiteY57" fmla="*/ 321104 h 513079"/>
              <a:gd name="connsiteX58" fmla="*/ 238303 w 980221"/>
              <a:gd name="connsiteY58" fmla="*/ 314621 h 513079"/>
              <a:gd name="connsiteX59" fmla="*/ 195608 w 980221"/>
              <a:gd name="connsiteY59" fmla="*/ 290235 h 513079"/>
              <a:gd name="connsiteX60" fmla="*/ 43461 w 980221"/>
              <a:gd name="connsiteY60" fmla="*/ 249853 h 513079"/>
              <a:gd name="connsiteX61" fmla="*/ 28214 w 980221"/>
              <a:gd name="connsiteY61" fmla="*/ 213298 h 513079"/>
              <a:gd name="connsiteX62" fmla="*/ 11827 w 980221"/>
              <a:gd name="connsiteY62" fmla="*/ 201488 h 513079"/>
              <a:gd name="connsiteX63" fmla="*/ 2297 w 980221"/>
              <a:gd name="connsiteY63" fmla="*/ 204160 h 513079"/>
              <a:gd name="connsiteX64" fmla="*/ 0 w 980221"/>
              <a:gd name="connsiteY64" fmla="*/ 196536 h 513079"/>
              <a:gd name="connsiteX65" fmla="*/ 35072 w 980221"/>
              <a:gd name="connsiteY65" fmla="*/ 193490 h 513079"/>
              <a:gd name="connsiteX66" fmla="*/ 88079 w 980221"/>
              <a:gd name="connsiteY66" fmla="*/ 155779 h 513079"/>
              <a:gd name="connsiteX67" fmla="*/ 121245 w 980221"/>
              <a:gd name="connsiteY67" fmla="*/ 144360 h 513079"/>
              <a:gd name="connsiteX68" fmla="*/ 162426 w 980221"/>
              <a:gd name="connsiteY68" fmla="*/ 135580 h 513079"/>
              <a:gd name="connsiteX69" fmla="*/ 191405 w 980221"/>
              <a:gd name="connsiteY69" fmla="*/ 112367 h 513079"/>
              <a:gd name="connsiteX70" fmla="*/ 221118 w 980221"/>
              <a:gd name="connsiteY70" fmla="*/ 95588 h 513079"/>
              <a:gd name="connsiteX71" fmla="*/ 253160 w 980221"/>
              <a:gd name="connsiteY71" fmla="*/ 58252 h 513079"/>
              <a:gd name="connsiteX72" fmla="*/ 293559 w 980221"/>
              <a:gd name="connsiteY72" fmla="*/ 29680 h 513079"/>
              <a:gd name="connsiteX73" fmla="*/ 324086 w 980221"/>
              <a:gd name="connsiteY73" fmla="*/ 12559 h 513079"/>
              <a:gd name="connsiteX74" fmla="*/ 353440 w 980221"/>
              <a:gd name="connsiteY74" fmla="*/ 1890 h 513079"/>
              <a:gd name="connsiteX75" fmla="*/ 382778 w 980221"/>
              <a:gd name="connsiteY75" fmla="*/ 0 h 513079"/>
              <a:gd name="connsiteX76" fmla="*/ 389261 w 980221"/>
              <a:gd name="connsiteY76" fmla="*/ 1124 h 513079"/>
              <a:gd name="connsiteX77" fmla="*/ 388121 w 980221"/>
              <a:gd name="connsiteY77" fmla="*/ 14074 h 513079"/>
              <a:gd name="connsiteX78" fmla="*/ 363718 w 980221"/>
              <a:gd name="connsiteY78" fmla="*/ 32742 h 513079"/>
              <a:gd name="connsiteX79" fmla="*/ 321023 w 980221"/>
              <a:gd name="connsiteY79" fmla="*/ 86450 h 513079"/>
              <a:gd name="connsiteX80" fmla="*/ 303104 w 980221"/>
              <a:gd name="connsiteY80" fmla="*/ 96370 h 513079"/>
              <a:gd name="connsiteX81" fmla="*/ 290529 w 980221"/>
              <a:gd name="connsiteY81" fmla="*/ 114647 h 513079"/>
              <a:gd name="connsiteX82" fmla="*/ 287841 w 980221"/>
              <a:gd name="connsiteY82" fmla="*/ 147781 h 513079"/>
              <a:gd name="connsiteX83" fmla="*/ 289388 w 980221"/>
              <a:gd name="connsiteY83" fmla="*/ 158451 h 513079"/>
              <a:gd name="connsiteX84" fmla="*/ 310353 w 980221"/>
              <a:gd name="connsiteY84" fmla="*/ 136736 h 513079"/>
              <a:gd name="connsiteX85" fmla="*/ 323694 w 980221"/>
              <a:gd name="connsiteY85" fmla="*/ 140174 h 513079"/>
              <a:gd name="connsiteX86" fmla="*/ 366390 w 980221"/>
              <a:gd name="connsiteY86" fmla="*/ 131019 h 513079"/>
              <a:gd name="connsiteX87" fmla="*/ 417100 w 980221"/>
              <a:gd name="connsiteY87" fmla="*/ 157685 h 513079"/>
              <a:gd name="connsiteX88" fmla="*/ 433879 w 980221"/>
              <a:gd name="connsiteY88" fmla="*/ 183586 h 513079"/>
              <a:gd name="connsiteX89" fmla="*/ 466654 w 980221"/>
              <a:gd name="connsiteY89" fmla="*/ 213298 h 513079"/>
              <a:gd name="connsiteX90" fmla="*/ 491430 w 980221"/>
              <a:gd name="connsiteY90" fmla="*/ 207581 h 513079"/>
              <a:gd name="connsiteX91" fmla="*/ 558170 w 980221"/>
              <a:gd name="connsiteY91" fmla="*/ 218250 h 513079"/>
              <a:gd name="connsiteX92" fmla="*/ 573042 w 980221"/>
              <a:gd name="connsiteY92" fmla="*/ 212908 h 513079"/>
              <a:gd name="connsiteX93" fmla="*/ 590179 w 980221"/>
              <a:gd name="connsiteY93" fmla="*/ 190819 h 513079"/>
              <a:gd name="connsiteX94" fmla="*/ 614597 w 980221"/>
              <a:gd name="connsiteY94" fmla="*/ 180931 h 513079"/>
              <a:gd name="connsiteX95" fmla="*/ 640515 w 980221"/>
              <a:gd name="connsiteY95" fmla="*/ 163403 h 513079"/>
              <a:gd name="connsiteX96" fmla="*/ 724391 w 980221"/>
              <a:gd name="connsiteY96" fmla="*/ 159966 h 513079"/>
              <a:gd name="connsiteX97" fmla="*/ 747637 w 980221"/>
              <a:gd name="connsiteY97" fmla="*/ 154264 h 51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80221" h="513079">
                <a:moveTo>
                  <a:pt x="772820" y="138251"/>
                </a:moveTo>
                <a:lnTo>
                  <a:pt x="796050" y="137877"/>
                </a:lnTo>
                <a:lnTo>
                  <a:pt x="803706" y="153108"/>
                </a:lnTo>
                <a:lnTo>
                  <a:pt x="805612" y="182446"/>
                </a:lnTo>
                <a:lnTo>
                  <a:pt x="831138" y="194256"/>
                </a:lnTo>
                <a:lnTo>
                  <a:pt x="851728" y="197676"/>
                </a:lnTo>
                <a:lnTo>
                  <a:pt x="891003" y="190069"/>
                </a:lnTo>
                <a:lnTo>
                  <a:pt x="912359" y="188538"/>
                </a:lnTo>
                <a:lnTo>
                  <a:pt x="919592" y="197676"/>
                </a:lnTo>
                <a:lnTo>
                  <a:pt x="922654" y="210611"/>
                </a:lnTo>
                <a:lnTo>
                  <a:pt x="930261" y="223968"/>
                </a:lnTo>
                <a:lnTo>
                  <a:pt x="934089" y="254821"/>
                </a:lnTo>
                <a:lnTo>
                  <a:pt x="951617" y="263960"/>
                </a:lnTo>
                <a:lnTo>
                  <a:pt x="962678" y="278425"/>
                </a:lnTo>
                <a:lnTo>
                  <a:pt x="976785" y="285674"/>
                </a:lnTo>
                <a:lnTo>
                  <a:pt x="980222" y="293672"/>
                </a:lnTo>
                <a:lnTo>
                  <a:pt x="979081" y="295203"/>
                </a:lnTo>
                <a:lnTo>
                  <a:pt x="960772" y="296718"/>
                </a:lnTo>
                <a:lnTo>
                  <a:pt x="911218" y="313855"/>
                </a:lnTo>
                <a:lnTo>
                  <a:pt x="898610" y="299765"/>
                </a:lnTo>
                <a:lnTo>
                  <a:pt x="884519" y="292141"/>
                </a:lnTo>
                <a:lnTo>
                  <a:pt x="878411" y="304342"/>
                </a:lnTo>
                <a:lnTo>
                  <a:pt x="876896" y="324525"/>
                </a:lnTo>
                <a:lnTo>
                  <a:pt x="854774" y="326056"/>
                </a:lnTo>
                <a:lnTo>
                  <a:pt x="842199" y="311575"/>
                </a:lnTo>
                <a:lnTo>
                  <a:pt x="833809" y="307388"/>
                </a:lnTo>
                <a:lnTo>
                  <a:pt x="804471" y="294047"/>
                </a:lnTo>
                <a:lnTo>
                  <a:pt x="770132" y="287564"/>
                </a:lnTo>
                <a:lnTo>
                  <a:pt x="737357" y="296327"/>
                </a:lnTo>
                <a:lnTo>
                  <a:pt x="720188" y="320339"/>
                </a:lnTo>
                <a:lnTo>
                  <a:pt x="677101" y="327946"/>
                </a:lnTo>
                <a:lnTo>
                  <a:pt x="639000" y="341662"/>
                </a:lnTo>
                <a:lnTo>
                  <a:pt x="592476" y="395369"/>
                </a:lnTo>
                <a:lnTo>
                  <a:pt x="577229" y="397666"/>
                </a:lnTo>
                <a:lnTo>
                  <a:pt x="576479" y="344334"/>
                </a:lnTo>
                <a:lnTo>
                  <a:pt x="557404" y="361861"/>
                </a:lnTo>
                <a:lnTo>
                  <a:pt x="536048" y="372140"/>
                </a:lnTo>
                <a:lnTo>
                  <a:pt x="527675" y="371000"/>
                </a:lnTo>
                <a:lnTo>
                  <a:pt x="500211" y="403759"/>
                </a:lnTo>
                <a:lnTo>
                  <a:pt x="441518" y="513079"/>
                </a:lnTo>
                <a:lnTo>
                  <a:pt x="432347" y="512688"/>
                </a:lnTo>
                <a:lnTo>
                  <a:pt x="432706" y="511923"/>
                </a:lnTo>
                <a:lnTo>
                  <a:pt x="410992" y="494786"/>
                </a:lnTo>
                <a:lnTo>
                  <a:pt x="422818" y="458606"/>
                </a:lnTo>
                <a:lnTo>
                  <a:pt x="418631" y="451374"/>
                </a:lnTo>
                <a:lnTo>
                  <a:pt x="387746" y="456309"/>
                </a:lnTo>
                <a:lnTo>
                  <a:pt x="388512" y="439547"/>
                </a:lnTo>
                <a:lnTo>
                  <a:pt x="398432" y="426988"/>
                </a:lnTo>
                <a:lnTo>
                  <a:pt x="394229" y="412132"/>
                </a:lnTo>
                <a:lnTo>
                  <a:pt x="400338" y="406414"/>
                </a:lnTo>
                <a:lnTo>
                  <a:pt x="394229" y="393464"/>
                </a:lnTo>
                <a:lnTo>
                  <a:pt x="398041" y="386980"/>
                </a:lnTo>
                <a:lnTo>
                  <a:pt x="382012" y="371000"/>
                </a:lnTo>
                <a:lnTo>
                  <a:pt x="348862" y="362220"/>
                </a:lnTo>
                <a:lnTo>
                  <a:pt x="353814" y="346239"/>
                </a:lnTo>
                <a:lnTo>
                  <a:pt x="348862" y="334429"/>
                </a:lnTo>
                <a:lnTo>
                  <a:pt x="286717" y="316136"/>
                </a:lnTo>
                <a:lnTo>
                  <a:pt x="268407" y="321104"/>
                </a:lnTo>
                <a:lnTo>
                  <a:pt x="238303" y="314621"/>
                </a:lnTo>
                <a:lnTo>
                  <a:pt x="195608" y="290235"/>
                </a:lnTo>
                <a:lnTo>
                  <a:pt x="43461" y="249853"/>
                </a:lnTo>
                <a:lnTo>
                  <a:pt x="28214" y="213298"/>
                </a:lnTo>
                <a:lnTo>
                  <a:pt x="11827" y="201488"/>
                </a:lnTo>
                <a:lnTo>
                  <a:pt x="2297" y="204160"/>
                </a:lnTo>
                <a:lnTo>
                  <a:pt x="0" y="196536"/>
                </a:lnTo>
                <a:lnTo>
                  <a:pt x="35072" y="193490"/>
                </a:lnTo>
                <a:lnTo>
                  <a:pt x="88079" y="155779"/>
                </a:lnTo>
                <a:lnTo>
                  <a:pt x="121245" y="144360"/>
                </a:lnTo>
                <a:lnTo>
                  <a:pt x="162426" y="135580"/>
                </a:lnTo>
                <a:lnTo>
                  <a:pt x="191405" y="112367"/>
                </a:lnTo>
                <a:lnTo>
                  <a:pt x="221118" y="95588"/>
                </a:lnTo>
                <a:lnTo>
                  <a:pt x="253160" y="58252"/>
                </a:lnTo>
                <a:lnTo>
                  <a:pt x="293559" y="29680"/>
                </a:lnTo>
                <a:lnTo>
                  <a:pt x="324086" y="12559"/>
                </a:lnTo>
                <a:lnTo>
                  <a:pt x="353440" y="1890"/>
                </a:lnTo>
                <a:lnTo>
                  <a:pt x="382778" y="0"/>
                </a:lnTo>
                <a:lnTo>
                  <a:pt x="389261" y="1124"/>
                </a:lnTo>
                <a:lnTo>
                  <a:pt x="388121" y="14074"/>
                </a:lnTo>
                <a:lnTo>
                  <a:pt x="363718" y="32742"/>
                </a:lnTo>
                <a:lnTo>
                  <a:pt x="321023" y="86450"/>
                </a:lnTo>
                <a:lnTo>
                  <a:pt x="303104" y="96370"/>
                </a:lnTo>
                <a:lnTo>
                  <a:pt x="290529" y="114647"/>
                </a:lnTo>
                <a:lnTo>
                  <a:pt x="287841" y="147781"/>
                </a:lnTo>
                <a:lnTo>
                  <a:pt x="289388" y="158451"/>
                </a:lnTo>
                <a:lnTo>
                  <a:pt x="310353" y="136736"/>
                </a:lnTo>
                <a:lnTo>
                  <a:pt x="323694" y="140174"/>
                </a:lnTo>
                <a:lnTo>
                  <a:pt x="366390" y="131019"/>
                </a:lnTo>
                <a:lnTo>
                  <a:pt x="417100" y="157685"/>
                </a:lnTo>
                <a:lnTo>
                  <a:pt x="433879" y="183586"/>
                </a:lnTo>
                <a:lnTo>
                  <a:pt x="466654" y="213298"/>
                </a:lnTo>
                <a:lnTo>
                  <a:pt x="491430" y="207581"/>
                </a:lnTo>
                <a:lnTo>
                  <a:pt x="558170" y="218250"/>
                </a:lnTo>
                <a:lnTo>
                  <a:pt x="573042" y="212908"/>
                </a:lnTo>
                <a:lnTo>
                  <a:pt x="590179" y="190819"/>
                </a:lnTo>
                <a:lnTo>
                  <a:pt x="614597" y="180931"/>
                </a:lnTo>
                <a:lnTo>
                  <a:pt x="640515" y="163403"/>
                </a:lnTo>
                <a:lnTo>
                  <a:pt x="724391" y="159966"/>
                </a:lnTo>
                <a:lnTo>
                  <a:pt x="747637" y="154264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MI">
            <a:extLst>
              <a:ext uri="{FF2B5EF4-FFF2-40B4-BE49-F238E27FC236}">
                <a16:creationId xmlns:a16="http://schemas.microsoft.com/office/drawing/2014/main" id="{E31CE3C0-069E-4AE5-B2CA-F71232F660A7}"/>
              </a:ext>
            </a:extLst>
          </p:cNvPr>
          <p:cNvSpPr/>
          <p:nvPr/>
        </p:nvSpPr>
        <p:spPr>
          <a:xfrm>
            <a:off x="6583682" y="1517116"/>
            <a:ext cx="980221" cy="513079"/>
          </a:xfrm>
          <a:custGeom>
            <a:avLst/>
            <a:gdLst>
              <a:gd name="connsiteX0" fmla="*/ 772820 w 980221"/>
              <a:gd name="connsiteY0" fmla="*/ 138251 h 513079"/>
              <a:gd name="connsiteX1" fmla="*/ 796050 w 980221"/>
              <a:gd name="connsiteY1" fmla="*/ 137877 h 513079"/>
              <a:gd name="connsiteX2" fmla="*/ 803706 w 980221"/>
              <a:gd name="connsiteY2" fmla="*/ 153108 h 513079"/>
              <a:gd name="connsiteX3" fmla="*/ 805612 w 980221"/>
              <a:gd name="connsiteY3" fmla="*/ 182446 h 513079"/>
              <a:gd name="connsiteX4" fmla="*/ 831138 w 980221"/>
              <a:gd name="connsiteY4" fmla="*/ 194256 h 513079"/>
              <a:gd name="connsiteX5" fmla="*/ 851728 w 980221"/>
              <a:gd name="connsiteY5" fmla="*/ 197676 h 513079"/>
              <a:gd name="connsiteX6" fmla="*/ 891003 w 980221"/>
              <a:gd name="connsiteY6" fmla="*/ 190069 h 513079"/>
              <a:gd name="connsiteX7" fmla="*/ 912359 w 980221"/>
              <a:gd name="connsiteY7" fmla="*/ 188538 h 513079"/>
              <a:gd name="connsiteX8" fmla="*/ 919592 w 980221"/>
              <a:gd name="connsiteY8" fmla="*/ 197676 h 513079"/>
              <a:gd name="connsiteX9" fmla="*/ 922654 w 980221"/>
              <a:gd name="connsiteY9" fmla="*/ 210611 h 513079"/>
              <a:gd name="connsiteX10" fmla="*/ 930261 w 980221"/>
              <a:gd name="connsiteY10" fmla="*/ 223968 h 513079"/>
              <a:gd name="connsiteX11" fmla="*/ 934089 w 980221"/>
              <a:gd name="connsiteY11" fmla="*/ 254821 h 513079"/>
              <a:gd name="connsiteX12" fmla="*/ 951617 w 980221"/>
              <a:gd name="connsiteY12" fmla="*/ 263960 h 513079"/>
              <a:gd name="connsiteX13" fmla="*/ 962678 w 980221"/>
              <a:gd name="connsiteY13" fmla="*/ 278425 h 513079"/>
              <a:gd name="connsiteX14" fmla="*/ 976785 w 980221"/>
              <a:gd name="connsiteY14" fmla="*/ 285674 h 513079"/>
              <a:gd name="connsiteX15" fmla="*/ 980222 w 980221"/>
              <a:gd name="connsiteY15" fmla="*/ 293672 h 513079"/>
              <a:gd name="connsiteX16" fmla="*/ 979081 w 980221"/>
              <a:gd name="connsiteY16" fmla="*/ 295203 h 513079"/>
              <a:gd name="connsiteX17" fmla="*/ 960772 w 980221"/>
              <a:gd name="connsiteY17" fmla="*/ 296718 h 513079"/>
              <a:gd name="connsiteX18" fmla="*/ 911218 w 980221"/>
              <a:gd name="connsiteY18" fmla="*/ 313855 h 513079"/>
              <a:gd name="connsiteX19" fmla="*/ 898610 w 980221"/>
              <a:gd name="connsiteY19" fmla="*/ 299765 h 513079"/>
              <a:gd name="connsiteX20" fmla="*/ 884519 w 980221"/>
              <a:gd name="connsiteY20" fmla="*/ 292141 h 513079"/>
              <a:gd name="connsiteX21" fmla="*/ 878411 w 980221"/>
              <a:gd name="connsiteY21" fmla="*/ 304342 h 513079"/>
              <a:gd name="connsiteX22" fmla="*/ 876896 w 980221"/>
              <a:gd name="connsiteY22" fmla="*/ 324525 h 513079"/>
              <a:gd name="connsiteX23" fmla="*/ 854774 w 980221"/>
              <a:gd name="connsiteY23" fmla="*/ 326056 h 513079"/>
              <a:gd name="connsiteX24" fmla="*/ 842199 w 980221"/>
              <a:gd name="connsiteY24" fmla="*/ 311575 h 513079"/>
              <a:gd name="connsiteX25" fmla="*/ 833809 w 980221"/>
              <a:gd name="connsiteY25" fmla="*/ 307388 h 513079"/>
              <a:gd name="connsiteX26" fmla="*/ 804471 w 980221"/>
              <a:gd name="connsiteY26" fmla="*/ 294047 h 513079"/>
              <a:gd name="connsiteX27" fmla="*/ 770132 w 980221"/>
              <a:gd name="connsiteY27" fmla="*/ 287564 h 513079"/>
              <a:gd name="connsiteX28" fmla="*/ 737357 w 980221"/>
              <a:gd name="connsiteY28" fmla="*/ 296327 h 513079"/>
              <a:gd name="connsiteX29" fmla="*/ 720188 w 980221"/>
              <a:gd name="connsiteY29" fmla="*/ 320339 h 513079"/>
              <a:gd name="connsiteX30" fmla="*/ 677101 w 980221"/>
              <a:gd name="connsiteY30" fmla="*/ 327946 h 513079"/>
              <a:gd name="connsiteX31" fmla="*/ 639000 w 980221"/>
              <a:gd name="connsiteY31" fmla="*/ 341662 h 513079"/>
              <a:gd name="connsiteX32" fmla="*/ 592476 w 980221"/>
              <a:gd name="connsiteY32" fmla="*/ 395369 h 513079"/>
              <a:gd name="connsiteX33" fmla="*/ 577229 w 980221"/>
              <a:gd name="connsiteY33" fmla="*/ 397666 h 513079"/>
              <a:gd name="connsiteX34" fmla="*/ 576479 w 980221"/>
              <a:gd name="connsiteY34" fmla="*/ 344334 h 513079"/>
              <a:gd name="connsiteX35" fmla="*/ 557404 w 980221"/>
              <a:gd name="connsiteY35" fmla="*/ 361861 h 513079"/>
              <a:gd name="connsiteX36" fmla="*/ 536048 w 980221"/>
              <a:gd name="connsiteY36" fmla="*/ 372140 h 513079"/>
              <a:gd name="connsiteX37" fmla="*/ 527675 w 980221"/>
              <a:gd name="connsiteY37" fmla="*/ 371000 h 513079"/>
              <a:gd name="connsiteX38" fmla="*/ 500211 w 980221"/>
              <a:gd name="connsiteY38" fmla="*/ 403759 h 513079"/>
              <a:gd name="connsiteX39" fmla="*/ 441518 w 980221"/>
              <a:gd name="connsiteY39" fmla="*/ 513079 h 513079"/>
              <a:gd name="connsiteX40" fmla="*/ 432347 w 980221"/>
              <a:gd name="connsiteY40" fmla="*/ 512688 h 513079"/>
              <a:gd name="connsiteX41" fmla="*/ 432706 w 980221"/>
              <a:gd name="connsiteY41" fmla="*/ 511923 h 513079"/>
              <a:gd name="connsiteX42" fmla="*/ 410992 w 980221"/>
              <a:gd name="connsiteY42" fmla="*/ 494786 h 513079"/>
              <a:gd name="connsiteX43" fmla="*/ 422818 w 980221"/>
              <a:gd name="connsiteY43" fmla="*/ 458606 h 513079"/>
              <a:gd name="connsiteX44" fmla="*/ 418631 w 980221"/>
              <a:gd name="connsiteY44" fmla="*/ 451374 h 513079"/>
              <a:gd name="connsiteX45" fmla="*/ 387746 w 980221"/>
              <a:gd name="connsiteY45" fmla="*/ 456309 h 513079"/>
              <a:gd name="connsiteX46" fmla="*/ 388512 w 980221"/>
              <a:gd name="connsiteY46" fmla="*/ 439547 h 513079"/>
              <a:gd name="connsiteX47" fmla="*/ 398432 w 980221"/>
              <a:gd name="connsiteY47" fmla="*/ 426988 h 513079"/>
              <a:gd name="connsiteX48" fmla="*/ 394229 w 980221"/>
              <a:gd name="connsiteY48" fmla="*/ 412132 h 513079"/>
              <a:gd name="connsiteX49" fmla="*/ 400338 w 980221"/>
              <a:gd name="connsiteY49" fmla="*/ 406414 h 513079"/>
              <a:gd name="connsiteX50" fmla="*/ 394229 w 980221"/>
              <a:gd name="connsiteY50" fmla="*/ 393464 h 513079"/>
              <a:gd name="connsiteX51" fmla="*/ 398041 w 980221"/>
              <a:gd name="connsiteY51" fmla="*/ 386980 h 513079"/>
              <a:gd name="connsiteX52" fmla="*/ 382012 w 980221"/>
              <a:gd name="connsiteY52" fmla="*/ 371000 h 513079"/>
              <a:gd name="connsiteX53" fmla="*/ 348862 w 980221"/>
              <a:gd name="connsiteY53" fmla="*/ 362220 h 513079"/>
              <a:gd name="connsiteX54" fmla="*/ 353814 w 980221"/>
              <a:gd name="connsiteY54" fmla="*/ 346239 h 513079"/>
              <a:gd name="connsiteX55" fmla="*/ 348862 w 980221"/>
              <a:gd name="connsiteY55" fmla="*/ 334429 h 513079"/>
              <a:gd name="connsiteX56" fmla="*/ 286717 w 980221"/>
              <a:gd name="connsiteY56" fmla="*/ 316136 h 513079"/>
              <a:gd name="connsiteX57" fmla="*/ 268407 w 980221"/>
              <a:gd name="connsiteY57" fmla="*/ 321104 h 513079"/>
              <a:gd name="connsiteX58" fmla="*/ 238303 w 980221"/>
              <a:gd name="connsiteY58" fmla="*/ 314621 h 513079"/>
              <a:gd name="connsiteX59" fmla="*/ 195608 w 980221"/>
              <a:gd name="connsiteY59" fmla="*/ 290235 h 513079"/>
              <a:gd name="connsiteX60" fmla="*/ 43461 w 980221"/>
              <a:gd name="connsiteY60" fmla="*/ 249853 h 513079"/>
              <a:gd name="connsiteX61" fmla="*/ 28214 w 980221"/>
              <a:gd name="connsiteY61" fmla="*/ 213298 h 513079"/>
              <a:gd name="connsiteX62" fmla="*/ 11827 w 980221"/>
              <a:gd name="connsiteY62" fmla="*/ 201488 h 513079"/>
              <a:gd name="connsiteX63" fmla="*/ 2297 w 980221"/>
              <a:gd name="connsiteY63" fmla="*/ 204160 h 513079"/>
              <a:gd name="connsiteX64" fmla="*/ 0 w 980221"/>
              <a:gd name="connsiteY64" fmla="*/ 196536 h 513079"/>
              <a:gd name="connsiteX65" fmla="*/ 35072 w 980221"/>
              <a:gd name="connsiteY65" fmla="*/ 193490 h 513079"/>
              <a:gd name="connsiteX66" fmla="*/ 88079 w 980221"/>
              <a:gd name="connsiteY66" fmla="*/ 155779 h 513079"/>
              <a:gd name="connsiteX67" fmla="*/ 121245 w 980221"/>
              <a:gd name="connsiteY67" fmla="*/ 144360 h 513079"/>
              <a:gd name="connsiteX68" fmla="*/ 162426 w 980221"/>
              <a:gd name="connsiteY68" fmla="*/ 135580 h 513079"/>
              <a:gd name="connsiteX69" fmla="*/ 191405 w 980221"/>
              <a:gd name="connsiteY69" fmla="*/ 112367 h 513079"/>
              <a:gd name="connsiteX70" fmla="*/ 221118 w 980221"/>
              <a:gd name="connsiteY70" fmla="*/ 95588 h 513079"/>
              <a:gd name="connsiteX71" fmla="*/ 253160 w 980221"/>
              <a:gd name="connsiteY71" fmla="*/ 58252 h 513079"/>
              <a:gd name="connsiteX72" fmla="*/ 293559 w 980221"/>
              <a:gd name="connsiteY72" fmla="*/ 29680 h 513079"/>
              <a:gd name="connsiteX73" fmla="*/ 324086 w 980221"/>
              <a:gd name="connsiteY73" fmla="*/ 12559 h 513079"/>
              <a:gd name="connsiteX74" fmla="*/ 353440 w 980221"/>
              <a:gd name="connsiteY74" fmla="*/ 1890 h 513079"/>
              <a:gd name="connsiteX75" fmla="*/ 382778 w 980221"/>
              <a:gd name="connsiteY75" fmla="*/ 0 h 513079"/>
              <a:gd name="connsiteX76" fmla="*/ 389261 w 980221"/>
              <a:gd name="connsiteY76" fmla="*/ 1124 h 513079"/>
              <a:gd name="connsiteX77" fmla="*/ 388121 w 980221"/>
              <a:gd name="connsiteY77" fmla="*/ 14074 h 513079"/>
              <a:gd name="connsiteX78" fmla="*/ 363718 w 980221"/>
              <a:gd name="connsiteY78" fmla="*/ 32742 h 513079"/>
              <a:gd name="connsiteX79" fmla="*/ 321023 w 980221"/>
              <a:gd name="connsiteY79" fmla="*/ 86450 h 513079"/>
              <a:gd name="connsiteX80" fmla="*/ 303104 w 980221"/>
              <a:gd name="connsiteY80" fmla="*/ 96370 h 513079"/>
              <a:gd name="connsiteX81" fmla="*/ 290529 w 980221"/>
              <a:gd name="connsiteY81" fmla="*/ 114647 h 513079"/>
              <a:gd name="connsiteX82" fmla="*/ 287841 w 980221"/>
              <a:gd name="connsiteY82" fmla="*/ 147781 h 513079"/>
              <a:gd name="connsiteX83" fmla="*/ 289388 w 980221"/>
              <a:gd name="connsiteY83" fmla="*/ 158451 h 513079"/>
              <a:gd name="connsiteX84" fmla="*/ 310353 w 980221"/>
              <a:gd name="connsiteY84" fmla="*/ 136736 h 513079"/>
              <a:gd name="connsiteX85" fmla="*/ 323694 w 980221"/>
              <a:gd name="connsiteY85" fmla="*/ 140174 h 513079"/>
              <a:gd name="connsiteX86" fmla="*/ 366390 w 980221"/>
              <a:gd name="connsiteY86" fmla="*/ 131019 h 513079"/>
              <a:gd name="connsiteX87" fmla="*/ 417100 w 980221"/>
              <a:gd name="connsiteY87" fmla="*/ 157685 h 513079"/>
              <a:gd name="connsiteX88" fmla="*/ 433879 w 980221"/>
              <a:gd name="connsiteY88" fmla="*/ 183586 h 513079"/>
              <a:gd name="connsiteX89" fmla="*/ 466654 w 980221"/>
              <a:gd name="connsiteY89" fmla="*/ 213298 h 513079"/>
              <a:gd name="connsiteX90" fmla="*/ 491430 w 980221"/>
              <a:gd name="connsiteY90" fmla="*/ 207581 h 513079"/>
              <a:gd name="connsiteX91" fmla="*/ 558170 w 980221"/>
              <a:gd name="connsiteY91" fmla="*/ 218250 h 513079"/>
              <a:gd name="connsiteX92" fmla="*/ 573042 w 980221"/>
              <a:gd name="connsiteY92" fmla="*/ 212908 h 513079"/>
              <a:gd name="connsiteX93" fmla="*/ 590179 w 980221"/>
              <a:gd name="connsiteY93" fmla="*/ 190819 h 513079"/>
              <a:gd name="connsiteX94" fmla="*/ 614597 w 980221"/>
              <a:gd name="connsiteY94" fmla="*/ 180931 h 513079"/>
              <a:gd name="connsiteX95" fmla="*/ 640515 w 980221"/>
              <a:gd name="connsiteY95" fmla="*/ 163403 h 513079"/>
              <a:gd name="connsiteX96" fmla="*/ 724391 w 980221"/>
              <a:gd name="connsiteY96" fmla="*/ 159966 h 513079"/>
              <a:gd name="connsiteX97" fmla="*/ 747637 w 980221"/>
              <a:gd name="connsiteY97" fmla="*/ 154264 h 51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980221" h="513079">
                <a:moveTo>
                  <a:pt x="772820" y="138251"/>
                </a:moveTo>
                <a:lnTo>
                  <a:pt x="796050" y="137877"/>
                </a:lnTo>
                <a:lnTo>
                  <a:pt x="803706" y="153108"/>
                </a:lnTo>
                <a:lnTo>
                  <a:pt x="805612" y="182446"/>
                </a:lnTo>
                <a:lnTo>
                  <a:pt x="831138" y="194256"/>
                </a:lnTo>
                <a:lnTo>
                  <a:pt x="851728" y="197676"/>
                </a:lnTo>
                <a:lnTo>
                  <a:pt x="891003" y="190069"/>
                </a:lnTo>
                <a:lnTo>
                  <a:pt x="912359" y="188538"/>
                </a:lnTo>
                <a:lnTo>
                  <a:pt x="919592" y="197676"/>
                </a:lnTo>
                <a:lnTo>
                  <a:pt x="922654" y="210611"/>
                </a:lnTo>
                <a:lnTo>
                  <a:pt x="930261" y="223968"/>
                </a:lnTo>
                <a:lnTo>
                  <a:pt x="934089" y="254821"/>
                </a:lnTo>
                <a:lnTo>
                  <a:pt x="951617" y="263960"/>
                </a:lnTo>
                <a:lnTo>
                  <a:pt x="962678" y="278425"/>
                </a:lnTo>
                <a:lnTo>
                  <a:pt x="976785" y="285674"/>
                </a:lnTo>
                <a:lnTo>
                  <a:pt x="980222" y="293672"/>
                </a:lnTo>
                <a:lnTo>
                  <a:pt x="979081" y="295203"/>
                </a:lnTo>
                <a:lnTo>
                  <a:pt x="960772" y="296718"/>
                </a:lnTo>
                <a:lnTo>
                  <a:pt x="911218" y="313855"/>
                </a:lnTo>
                <a:lnTo>
                  <a:pt x="898610" y="299765"/>
                </a:lnTo>
                <a:lnTo>
                  <a:pt x="884519" y="292141"/>
                </a:lnTo>
                <a:lnTo>
                  <a:pt x="878411" y="304342"/>
                </a:lnTo>
                <a:lnTo>
                  <a:pt x="876896" y="324525"/>
                </a:lnTo>
                <a:lnTo>
                  <a:pt x="854774" y="326056"/>
                </a:lnTo>
                <a:lnTo>
                  <a:pt x="842199" y="311575"/>
                </a:lnTo>
                <a:lnTo>
                  <a:pt x="833809" y="307388"/>
                </a:lnTo>
                <a:lnTo>
                  <a:pt x="804471" y="294047"/>
                </a:lnTo>
                <a:lnTo>
                  <a:pt x="770132" y="287564"/>
                </a:lnTo>
                <a:lnTo>
                  <a:pt x="737357" y="296327"/>
                </a:lnTo>
                <a:lnTo>
                  <a:pt x="720188" y="320339"/>
                </a:lnTo>
                <a:lnTo>
                  <a:pt x="677101" y="327946"/>
                </a:lnTo>
                <a:lnTo>
                  <a:pt x="639000" y="341662"/>
                </a:lnTo>
                <a:lnTo>
                  <a:pt x="592476" y="395369"/>
                </a:lnTo>
                <a:lnTo>
                  <a:pt x="577229" y="397666"/>
                </a:lnTo>
                <a:lnTo>
                  <a:pt x="576479" y="344334"/>
                </a:lnTo>
                <a:lnTo>
                  <a:pt x="557404" y="361861"/>
                </a:lnTo>
                <a:lnTo>
                  <a:pt x="536048" y="372140"/>
                </a:lnTo>
                <a:lnTo>
                  <a:pt x="527675" y="371000"/>
                </a:lnTo>
                <a:lnTo>
                  <a:pt x="500211" y="403759"/>
                </a:lnTo>
                <a:lnTo>
                  <a:pt x="441518" y="513079"/>
                </a:lnTo>
                <a:lnTo>
                  <a:pt x="432347" y="512688"/>
                </a:lnTo>
                <a:lnTo>
                  <a:pt x="432706" y="511923"/>
                </a:lnTo>
                <a:lnTo>
                  <a:pt x="410992" y="494786"/>
                </a:lnTo>
                <a:lnTo>
                  <a:pt x="422818" y="458606"/>
                </a:lnTo>
                <a:lnTo>
                  <a:pt x="418631" y="451374"/>
                </a:lnTo>
                <a:lnTo>
                  <a:pt x="387746" y="456309"/>
                </a:lnTo>
                <a:lnTo>
                  <a:pt x="388512" y="439547"/>
                </a:lnTo>
                <a:lnTo>
                  <a:pt x="398432" y="426988"/>
                </a:lnTo>
                <a:lnTo>
                  <a:pt x="394229" y="412132"/>
                </a:lnTo>
                <a:lnTo>
                  <a:pt x="400338" y="406414"/>
                </a:lnTo>
                <a:lnTo>
                  <a:pt x="394229" y="393464"/>
                </a:lnTo>
                <a:lnTo>
                  <a:pt x="398041" y="386980"/>
                </a:lnTo>
                <a:lnTo>
                  <a:pt x="382012" y="371000"/>
                </a:lnTo>
                <a:lnTo>
                  <a:pt x="348862" y="362220"/>
                </a:lnTo>
                <a:lnTo>
                  <a:pt x="353814" y="346239"/>
                </a:lnTo>
                <a:lnTo>
                  <a:pt x="348862" y="334429"/>
                </a:lnTo>
                <a:lnTo>
                  <a:pt x="286717" y="316136"/>
                </a:lnTo>
                <a:lnTo>
                  <a:pt x="268407" y="321104"/>
                </a:lnTo>
                <a:lnTo>
                  <a:pt x="238303" y="314621"/>
                </a:lnTo>
                <a:lnTo>
                  <a:pt x="195608" y="290235"/>
                </a:lnTo>
                <a:lnTo>
                  <a:pt x="43461" y="249853"/>
                </a:lnTo>
                <a:lnTo>
                  <a:pt x="28214" y="213298"/>
                </a:lnTo>
                <a:lnTo>
                  <a:pt x="11827" y="201488"/>
                </a:lnTo>
                <a:lnTo>
                  <a:pt x="2297" y="204160"/>
                </a:lnTo>
                <a:lnTo>
                  <a:pt x="0" y="196536"/>
                </a:lnTo>
                <a:lnTo>
                  <a:pt x="35072" y="193490"/>
                </a:lnTo>
                <a:lnTo>
                  <a:pt x="88079" y="155779"/>
                </a:lnTo>
                <a:lnTo>
                  <a:pt x="121245" y="144360"/>
                </a:lnTo>
                <a:lnTo>
                  <a:pt x="162426" y="135580"/>
                </a:lnTo>
                <a:lnTo>
                  <a:pt x="191405" y="112367"/>
                </a:lnTo>
                <a:lnTo>
                  <a:pt x="221118" y="95588"/>
                </a:lnTo>
                <a:lnTo>
                  <a:pt x="253160" y="58252"/>
                </a:lnTo>
                <a:lnTo>
                  <a:pt x="293559" y="29680"/>
                </a:lnTo>
                <a:lnTo>
                  <a:pt x="324086" y="12559"/>
                </a:lnTo>
                <a:lnTo>
                  <a:pt x="353440" y="1890"/>
                </a:lnTo>
                <a:lnTo>
                  <a:pt x="382778" y="0"/>
                </a:lnTo>
                <a:lnTo>
                  <a:pt x="389261" y="1124"/>
                </a:lnTo>
                <a:lnTo>
                  <a:pt x="388121" y="14074"/>
                </a:lnTo>
                <a:lnTo>
                  <a:pt x="363718" y="32742"/>
                </a:lnTo>
                <a:lnTo>
                  <a:pt x="321023" y="86450"/>
                </a:lnTo>
                <a:lnTo>
                  <a:pt x="303104" y="96370"/>
                </a:lnTo>
                <a:lnTo>
                  <a:pt x="290529" y="114647"/>
                </a:lnTo>
                <a:lnTo>
                  <a:pt x="287841" y="147781"/>
                </a:lnTo>
                <a:lnTo>
                  <a:pt x="289388" y="158451"/>
                </a:lnTo>
                <a:lnTo>
                  <a:pt x="310353" y="136736"/>
                </a:lnTo>
                <a:lnTo>
                  <a:pt x="323694" y="140174"/>
                </a:lnTo>
                <a:lnTo>
                  <a:pt x="366390" y="131019"/>
                </a:lnTo>
                <a:lnTo>
                  <a:pt x="417100" y="157685"/>
                </a:lnTo>
                <a:lnTo>
                  <a:pt x="433879" y="183586"/>
                </a:lnTo>
                <a:lnTo>
                  <a:pt x="466654" y="213298"/>
                </a:lnTo>
                <a:lnTo>
                  <a:pt x="491430" y="207581"/>
                </a:lnTo>
                <a:lnTo>
                  <a:pt x="558170" y="218250"/>
                </a:lnTo>
                <a:lnTo>
                  <a:pt x="573042" y="212908"/>
                </a:lnTo>
                <a:lnTo>
                  <a:pt x="590179" y="190819"/>
                </a:lnTo>
                <a:lnTo>
                  <a:pt x="614597" y="180931"/>
                </a:lnTo>
                <a:lnTo>
                  <a:pt x="640515" y="163403"/>
                </a:lnTo>
                <a:lnTo>
                  <a:pt x="724391" y="159966"/>
                </a:lnTo>
                <a:lnTo>
                  <a:pt x="747637" y="154264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MI">
            <a:extLst>
              <a:ext uri="{FF2B5EF4-FFF2-40B4-BE49-F238E27FC236}">
                <a16:creationId xmlns:a16="http://schemas.microsoft.com/office/drawing/2014/main" id="{E06BAA01-6FFE-4D61-A4CC-2A77A5F04967}"/>
              </a:ext>
            </a:extLst>
          </p:cNvPr>
          <p:cNvSpPr/>
          <p:nvPr/>
        </p:nvSpPr>
        <p:spPr>
          <a:xfrm>
            <a:off x="7146088" y="1878098"/>
            <a:ext cx="712955" cy="872269"/>
          </a:xfrm>
          <a:custGeom>
            <a:avLst/>
            <a:gdLst>
              <a:gd name="connsiteX0" fmla="*/ 354580 w 712955"/>
              <a:gd name="connsiteY0" fmla="*/ 7607 h 872269"/>
              <a:gd name="connsiteX1" fmla="*/ 336645 w 712955"/>
              <a:gd name="connsiteY1" fmla="*/ 12559 h 872269"/>
              <a:gd name="connsiteX2" fmla="*/ 330927 w 712955"/>
              <a:gd name="connsiteY2" fmla="*/ 7233 h 872269"/>
              <a:gd name="connsiteX3" fmla="*/ 298136 w 712955"/>
              <a:gd name="connsiteY3" fmla="*/ 0 h 872269"/>
              <a:gd name="connsiteX4" fmla="*/ 266501 w 712955"/>
              <a:gd name="connsiteY4" fmla="*/ 5327 h 872269"/>
              <a:gd name="connsiteX5" fmla="*/ 252769 w 712955"/>
              <a:gd name="connsiteY5" fmla="*/ 23995 h 872269"/>
              <a:gd name="connsiteX6" fmla="*/ 253534 w 712955"/>
              <a:gd name="connsiteY6" fmla="*/ 39209 h 872269"/>
              <a:gd name="connsiteX7" fmla="*/ 257720 w 712955"/>
              <a:gd name="connsiteY7" fmla="*/ 54082 h 872269"/>
              <a:gd name="connsiteX8" fmla="*/ 272593 w 712955"/>
              <a:gd name="connsiteY8" fmla="*/ 71985 h 872269"/>
              <a:gd name="connsiteX9" fmla="*/ 267625 w 712955"/>
              <a:gd name="connsiteY9" fmla="*/ 80732 h 872269"/>
              <a:gd name="connsiteX10" fmla="*/ 231803 w 712955"/>
              <a:gd name="connsiteY10" fmla="*/ 97885 h 872269"/>
              <a:gd name="connsiteX11" fmla="*/ 206636 w 712955"/>
              <a:gd name="connsiteY11" fmla="*/ 105118 h 872269"/>
              <a:gd name="connsiteX12" fmla="*/ 207010 w 712955"/>
              <a:gd name="connsiteY12" fmla="*/ 143611 h 872269"/>
              <a:gd name="connsiteX13" fmla="*/ 203980 w 712955"/>
              <a:gd name="connsiteY13" fmla="*/ 172932 h 872269"/>
              <a:gd name="connsiteX14" fmla="*/ 190248 w 712955"/>
              <a:gd name="connsiteY14" fmla="*/ 189678 h 872269"/>
              <a:gd name="connsiteX15" fmla="*/ 181110 w 712955"/>
              <a:gd name="connsiteY15" fmla="*/ 198833 h 872269"/>
              <a:gd name="connsiteX16" fmla="*/ 176907 w 712955"/>
              <a:gd name="connsiteY16" fmla="*/ 190460 h 872269"/>
              <a:gd name="connsiteX17" fmla="*/ 171580 w 712955"/>
              <a:gd name="connsiteY17" fmla="*/ 152342 h 872269"/>
              <a:gd name="connsiteX18" fmla="*/ 163940 w 712955"/>
              <a:gd name="connsiteY18" fmla="*/ 137502 h 872269"/>
              <a:gd name="connsiteX19" fmla="*/ 150973 w 712955"/>
              <a:gd name="connsiteY19" fmla="*/ 146266 h 872269"/>
              <a:gd name="connsiteX20" fmla="*/ 136492 w 712955"/>
              <a:gd name="connsiteY20" fmla="*/ 164169 h 872269"/>
              <a:gd name="connsiteX21" fmla="*/ 100280 w 712955"/>
              <a:gd name="connsiteY21" fmla="*/ 190819 h 872269"/>
              <a:gd name="connsiteX22" fmla="*/ 96077 w 712955"/>
              <a:gd name="connsiteY22" fmla="*/ 215970 h 872269"/>
              <a:gd name="connsiteX23" fmla="*/ 81579 w 712955"/>
              <a:gd name="connsiteY23" fmla="*/ 235778 h 872269"/>
              <a:gd name="connsiteX24" fmla="*/ 83127 w 712955"/>
              <a:gd name="connsiteY24" fmla="*/ 264725 h 872269"/>
              <a:gd name="connsiteX25" fmla="*/ 78924 w 712955"/>
              <a:gd name="connsiteY25" fmla="*/ 283377 h 872269"/>
              <a:gd name="connsiteX26" fmla="*/ 77018 w 712955"/>
              <a:gd name="connsiteY26" fmla="*/ 319573 h 872269"/>
              <a:gd name="connsiteX27" fmla="*/ 81221 w 712955"/>
              <a:gd name="connsiteY27" fmla="*/ 329477 h 872269"/>
              <a:gd name="connsiteX28" fmla="*/ 65583 w 712955"/>
              <a:gd name="connsiteY28" fmla="*/ 342819 h 872269"/>
              <a:gd name="connsiteX29" fmla="*/ 61396 w 712955"/>
              <a:gd name="connsiteY29" fmla="*/ 396135 h 872269"/>
              <a:gd name="connsiteX30" fmla="*/ 48413 w 712955"/>
              <a:gd name="connsiteY30" fmla="*/ 459372 h 872269"/>
              <a:gd name="connsiteX31" fmla="*/ 72441 w 712955"/>
              <a:gd name="connsiteY31" fmla="*/ 526030 h 872269"/>
              <a:gd name="connsiteX32" fmla="*/ 91109 w 712955"/>
              <a:gd name="connsiteY32" fmla="*/ 553462 h 872269"/>
              <a:gd name="connsiteX33" fmla="*/ 101045 w 712955"/>
              <a:gd name="connsiteY33" fmla="*/ 579362 h 872269"/>
              <a:gd name="connsiteX34" fmla="*/ 100280 w 712955"/>
              <a:gd name="connsiteY34" fmla="*/ 679154 h 872269"/>
              <a:gd name="connsiteX35" fmla="*/ 75112 w 712955"/>
              <a:gd name="connsiteY35" fmla="*/ 756856 h 872269"/>
              <a:gd name="connsiteX36" fmla="*/ 44992 w 712955"/>
              <a:gd name="connsiteY36" fmla="*/ 818953 h 872269"/>
              <a:gd name="connsiteX37" fmla="*/ 40790 w 712955"/>
              <a:gd name="connsiteY37" fmla="*/ 843713 h 872269"/>
              <a:gd name="connsiteX38" fmla="*/ 0 w 712955"/>
              <a:gd name="connsiteY38" fmla="*/ 872269 h 872269"/>
              <a:gd name="connsiteX39" fmla="*/ 175001 w 712955"/>
              <a:gd name="connsiteY39" fmla="*/ 865802 h 872269"/>
              <a:gd name="connsiteX40" fmla="*/ 346174 w 712955"/>
              <a:gd name="connsiteY40" fmla="*/ 857038 h 872269"/>
              <a:gd name="connsiteX41" fmla="*/ 346939 w 712955"/>
              <a:gd name="connsiteY41" fmla="*/ 868066 h 872269"/>
              <a:gd name="connsiteX42" fmla="*/ 572667 w 712955"/>
              <a:gd name="connsiteY42" fmla="*/ 852852 h 872269"/>
              <a:gd name="connsiteX43" fmla="*/ 584086 w 712955"/>
              <a:gd name="connsiteY43" fmla="*/ 831903 h 872269"/>
              <a:gd name="connsiteX44" fmla="*/ 619924 w 712955"/>
              <a:gd name="connsiteY44" fmla="*/ 788084 h 872269"/>
              <a:gd name="connsiteX45" fmla="*/ 619158 w 712955"/>
              <a:gd name="connsiteY45" fmla="*/ 754201 h 872269"/>
              <a:gd name="connsiteX46" fmla="*/ 630219 w 712955"/>
              <a:gd name="connsiteY46" fmla="*/ 719145 h 872269"/>
              <a:gd name="connsiteX47" fmla="*/ 645092 w 712955"/>
              <a:gd name="connsiteY47" fmla="*/ 702008 h 872269"/>
              <a:gd name="connsiteX48" fmla="*/ 643560 w 712955"/>
              <a:gd name="connsiteY48" fmla="*/ 681825 h 872269"/>
              <a:gd name="connsiteX49" fmla="*/ 647388 w 712955"/>
              <a:gd name="connsiteY49" fmla="*/ 665829 h 872269"/>
              <a:gd name="connsiteX50" fmla="*/ 663776 w 712955"/>
              <a:gd name="connsiteY50" fmla="*/ 646770 h 872269"/>
              <a:gd name="connsiteX51" fmla="*/ 698848 w 712955"/>
              <a:gd name="connsiteY51" fmla="*/ 643723 h 872269"/>
              <a:gd name="connsiteX52" fmla="*/ 712955 w 712955"/>
              <a:gd name="connsiteY52" fmla="*/ 562209 h 872269"/>
              <a:gd name="connsiteX53" fmla="*/ 712580 w 712955"/>
              <a:gd name="connsiteY53" fmla="*/ 540886 h 872269"/>
              <a:gd name="connsiteX54" fmla="*/ 707986 w 712955"/>
              <a:gd name="connsiteY54" fmla="*/ 547353 h 872269"/>
              <a:gd name="connsiteX55" fmla="*/ 698082 w 712955"/>
              <a:gd name="connsiteY55" fmla="*/ 533637 h 872269"/>
              <a:gd name="connsiteX56" fmla="*/ 686647 w 712955"/>
              <a:gd name="connsiteY56" fmla="*/ 510033 h 872269"/>
              <a:gd name="connsiteX57" fmla="*/ 672556 w 712955"/>
              <a:gd name="connsiteY57" fmla="*/ 449843 h 872269"/>
              <a:gd name="connsiteX58" fmla="*/ 667588 w 712955"/>
              <a:gd name="connsiteY58" fmla="*/ 416709 h 872269"/>
              <a:gd name="connsiteX59" fmla="*/ 652699 w 712955"/>
              <a:gd name="connsiteY59" fmla="*/ 384716 h 872269"/>
              <a:gd name="connsiteX60" fmla="*/ 613457 w 712955"/>
              <a:gd name="connsiteY60" fmla="*/ 332523 h 872269"/>
              <a:gd name="connsiteX61" fmla="*/ 589413 w 712955"/>
              <a:gd name="connsiteY61" fmla="*/ 338241 h 872269"/>
              <a:gd name="connsiteX62" fmla="*/ 544437 w 712955"/>
              <a:gd name="connsiteY62" fmla="*/ 361470 h 872269"/>
              <a:gd name="connsiteX63" fmla="*/ 539876 w 712955"/>
              <a:gd name="connsiteY63" fmla="*/ 366439 h 872269"/>
              <a:gd name="connsiteX64" fmla="*/ 523847 w 712955"/>
              <a:gd name="connsiteY64" fmla="*/ 413663 h 872269"/>
              <a:gd name="connsiteX65" fmla="*/ 504397 w 712955"/>
              <a:gd name="connsiteY65" fmla="*/ 428894 h 872269"/>
              <a:gd name="connsiteX66" fmla="*/ 487635 w 712955"/>
              <a:gd name="connsiteY66" fmla="*/ 437283 h 872269"/>
              <a:gd name="connsiteX67" fmla="*/ 468185 w 712955"/>
              <a:gd name="connsiteY67" fmla="*/ 431565 h 872269"/>
              <a:gd name="connsiteX68" fmla="*/ 460170 w 712955"/>
              <a:gd name="connsiteY68" fmla="*/ 419755 h 872269"/>
              <a:gd name="connsiteX69" fmla="*/ 465138 w 712955"/>
              <a:gd name="connsiteY69" fmla="*/ 393089 h 872269"/>
              <a:gd name="connsiteX70" fmla="*/ 476965 w 712955"/>
              <a:gd name="connsiteY70" fmla="*/ 364533 h 872269"/>
              <a:gd name="connsiteX71" fmla="*/ 514333 w 712955"/>
              <a:gd name="connsiteY71" fmla="*/ 329103 h 872269"/>
              <a:gd name="connsiteX72" fmla="*/ 523847 w 712955"/>
              <a:gd name="connsiteY72" fmla="*/ 300530 h 872269"/>
              <a:gd name="connsiteX73" fmla="*/ 539876 w 712955"/>
              <a:gd name="connsiteY73" fmla="*/ 279956 h 872269"/>
              <a:gd name="connsiteX74" fmla="*/ 545203 w 712955"/>
              <a:gd name="connsiteY74" fmla="*/ 262054 h 872269"/>
              <a:gd name="connsiteX75" fmla="*/ 542922 w 712955"/>
              <a:gd name="connsiteY75" fmla="*/ 233482 h 872269"/>
              <a:gd name="connsiteX76" fmla="*/ 525753 w 712955"/>
              <a:gd name="connsiteY76" fmla="*/ 172932 h 872269"/>
              <a:gd name="connsiteX77" fmla="*/ 515832 w 712955"/>
              <a:gd name="connsiteY77" fmla="*/ 156154 h 872269"/>
              <a:gd name="connsiteX78" fmla="*/ 512004 w 712955"/>
              <a:gd name="connsiteY78" fmla="*/ 134456 h 872269"/>
              <a:gd name="connsiteX79" fmla="*/ 519644 w 712955"/>
              <a:gd name="connsiteY79" fmla="*/ 121880 h 872269"/>
              <a:gd name="connsiteX80" fmla="*/ 524612 w 712955"/>
              <a:gd name="connsiteY80" fmla="*/ 119974 h 872269"/>
              <a:gd name="connsiteX81" fmla="*/ 502882 w 712955"/>
              <a:gd name="connsiteY81" fmla="*/ 84560 h 872269"/>
              <a:gd name="connsiteX82" fmla="*/ 483074 w 712955"/>
              <a:gd name="connsiteY82" fmla="*/ 68938 h 872269"/>
              <a:gd name="connsiteX83" fmla="*/ 439596 w 712955"/>
              <a:gd name="connsiteY83" fmla="*/ 55597 h 872269"/>
              <a:gd name="connsiteX84" fmla="*/ 421677 w 712955"/>
              <a:gd name="connsiteY84" fmla="*/ 43038 h 872269"/>
              <a:gd name="connsiteX85" fmla="*/ 407554 w 712955"/>
              <a:gd name="connsiteY85" fmla="*/ 39209 h 872269"/>
              <a:gd name="connsiteX86" fmla="*/ 370185 w 712955"/>
              <a:gd name="connsiteY86" fmla="*/ 12950 h 87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12955" h="872269">
                <a:moveTo>
                  <a:pt x="354580" y="7607"/>
                </a:moveTo>
                <a:lnTo>
                  <a:pt x="336645" y="12559"/>
                </a:lnTo>
                <a:lnTo>
                  <a:pt x="330927" y="7233"/>
                </a:lnTo>
                <a:lnTo>
                  <a:pt x="298136" y="0"/>
                </a:lnTo>
                <a:lnTo>
                  <a:pt x="266501" y="5327"/>
                </a:lnTo>
                <a:lnTo>
                  <a:pt x="252769" y="23995"/>
                </a:lnTo>
                <a:lnTo>
                  <a:pt x="253534" y="39209"/>
                </a:lnTo>
                <a:lnTo>
                  <a:pt x="257720" y="54082"/>
                </a:lnTo>
                <a:lnTo>
                  <a:pt x="272593" y="71985"/>
                </a:lnTo>
                <a:lnTo>
                  <a:pt x="267625" y="80732"/>
                </a:lnTo>
                <a:lnTo>
                  <a:pt x="231803" y="97885"/>
                </a:lnTo>
                <a:lnTo>
                  <a:pt x="206636" y="105118"/>
                </a:lnTo>
                <a:lnTo>
                  <a:pt x="207010" y="143611"/>
                </a:lnTo>
                <a:lnTo>
                  <a:pt x="203980" y="172932"/>
                </a:lnTo>
                <a:lnTo>
                  <a:pt x="190248" y="189678"/>
                </a:lnTo>
                <a:lnTo>
                  <a:pt x="181110" y="198833"/>
                </a:lnTo>
                <a:lnTo>
                  <a:pt x="176907" y="190460"/>
                </a:lnTo>
                <a:lnTo>
                  <a:pt x="171580" y="152342"/>
                </a:lnTo>
                <a:lnTo>
                  <a:pt x="163940" y="137502"/>
                </a:lnTo>
                <a:lnTo>
                  <a:pt x="150973" y="146266"/>
                </a:lnTo>
                <a:lnTo>
                  <a:pt x="136492" y="164169"/>
                </a:lnTo>
                <a:lnTo>
                  <a:pt x="100280" y="190819"/>
                </a:lnTo>
                <a:lnTo>
                  <a:pt x="96077" y="215970"/>
                </a:lnTo>
                <a:lnTo>
                  <a:pt x="81579" y="235778"/>
                </a:lnTo>
                <a:lnTo>
                  <a:pt x="83127" y="264725"/>
                </a:lnTo>
                <a:lnTo>
                  <a:pt x="78924" y="283377"/>
                </a:lnTo>
                <a:lnTo>
                  <a:pt x="77018" y="319573"/>
                </a:lnTo>
                <a:lnTo>
                  <a:pt x="81221" y="329477"/>
                </a:lnTo>
                <a:lnTo>
                  <a:pt x="65583" y="342819"/>
                </a:lnTo>
                <a:lnTo>
                  <a:pt x="61396" y="396135"/>
                </a:lnTo>
                <a:lnTo>
                  <a:pt x="48413" y="459372"/>
                </a:lnTo>
                <a:lnTo>
                  <a:pt x="72441" y="526030"/>
                </a:lnTo>
                <a:lnTo>
                  <a:pt x="91109" y="553462"/>
                </a:lnTo>
                <a:lnTo>
                  <a:pt x="101045" y="579362"/>
                </a:lnTo>
                <a:lnTo>
                  <a:pt x="100280" y="679154"/>
                </a:lnTo>
                <a:lnTo>
                  <a:pt x="75112" y="756856"/>
                </a:lnTo>
                <a:lnTo>
                  <a:pt x="44992" y="818953"/>
                </a:lnTo>
                <a:lnTo>
                  <a:pt x="40790" y="843713"/>
                </a:lnTo>
                <a:lnTo>
                  <a:pt x="0" y="872269"/>
                </a:lnTo>
                <a:lnTo>
                  <a:pt x="175001" y="865802"/>
                </a:lnTo>
                <a:lnTo>
                  <a:pt x="346174" y="857038"/>
                </a:lnTo>
                <a:lnTo>
                  <a:pt x="346939" y="868066"/>
                </a:lnTo>
                <a:lnTo>
                  <a:pt x="572667" y="852852"/>
                </a:lnTo>
                <a:lnTo>
                  <a:pt x="584086" y="831903"/>
                </a:lnTo>
                <a:lnTo>
                  <a:pt x="619924" y="788084"/>
                </a:lnTo>
                <a:lnTo>
                  <a:pt x="619158" y="754201"/>
                </a:lnTo>
                <a:lnTo>
                  <a:pt x="630219" y="719145"/>
                </a:lnTo>
                <a:lnTo>
                  <a:pt x="645092" y="702008"/>
                </a:lnTo>
                <a:lnTo>
                  <a:pt x="643560" y="681825"/>
                </a:lnTo>
                <a:lnTo>
                  <a:pt x="647388" y="665829"/>
                </a:lnTo>
                <a:lnTo>
                  <a:pt x="663776" y="646770"/>
                </a:lnTo>
                <a:lnTo>
                  <a:pt x="698848" y="643723"/>
                </a:lnTo>
                <a:lnTo>
                  <a:pt x="712955" y="562209"/>
                </a:lnTo>
                <a:lnTo>
                  <a:pt x="712580" y="540886"/>
                </a:lnTo>
                <a:lnTo>
                  <a:pt x="707986" y="547353"/>
                </a:lnTo>
                <a:lnTo>
                  <a:pt x="698082" y="533637"/>
                </a:lnTo>
                <a:lnTo>
                  <a:pt x="686647" y="510033"/>
                </a:lnTo>
                <a:lnTo>
                  <a:pt x="672556" y="449843"/>
                </a:lnTo>
                <a:lnTo>
                  <a:pt x="667588" y="416709"/>
                </a:lnTo>
                <a:lnTo>
                  <a:pt x="652699" y="384716"/>
                </a:lnTo>
                <a:lnTo>
                  <a:pt x="613457" y="332523"/>
                </a:lnTo>
                <a:lnTo>
                  <a:pt x="589413" y="338241"/>
                </a:lnTo>
                <a:lnTo>
                  <a:pt x="544437" y="361470"/>
                </a:lnTo>
                <a:lnTo>
                  <a:pt x="539876" y="366439"/>
                </a:lnTo>
                <a:lnTo>
                  <a:pt x="523847" y="413663"/>
                </a:lnTo>
                <a:lnTo>
                  <a:pt x="504397" y="428894"/>
                </a:lnTo>
                <a:lnTo>
                  <a:pt x="487635" y="437283"/>
                </a:lnTo>
                <a:lnTo>
                  <a:pt x="468185" y="431565"/>
                </a:lnTo>
                <a:lnTo>
                  <a:pt x="460170" y="419755"/>
                </a:lnTo>
                <a:lnTo>
                  <a:pt x="465138" y="393089"/>
                </a:lnTo>
                <a:lnTo>
                  <a:pt x="476965" y="364533"/>
                </a:lnTo>
                <a:lnTo>
                  <a:pt x="514333" y="329103"/>
                </a:lnTo>
                <a:lnTo>
                  <a:pt x="523847" y="300530"/>
                </a:lnTo>
                <a:lnTo>
                  <a:pt x="539876" y="279956"/>
                </a:lnTo>
                <a:lnTo>
                  <a:pt x="545203" y="262054"/>
                </a:lnTo>
                <a:lnTo>
                  <a:pt x="542922" y="233482"/>
                </a:lnTo>
                <a:lnTo>
                  <a:pt x="525753" y="172932"/>
                </a:lnTo>
                <a:lnTo>
                  <a:pt x="515832" y="156154"/>
                </a:lnTo>
                <a:lnTo>
                  <a:pt x="512004" y="134456"/>
                </a:lnTo>
                <a:lnTo>
                  <a:pt x="519644" y="121880"/>
                </a:lnTo>
                <a:lnTo>
                  <a:pt x="524612" y="119974"/>
                </a:lnTo>
                <a:lnTo>
                  <a:pt x="502882" y="84560"/>
                </a:lnTo>
                <a:lnTo>
                  <a:pt x="483074" y="68938"/>
                </a:lnTo>
                <a:lnTo>
                  <a:pt x="439596" y="55597"/>
                </a:lnTo>
                <a:lnTo>
                  <a:pt x="421677" y="43038"/>
                </a:lnTo>
                <a:lnTo>
                  <a:pt x="407554" y="39209"/>
                </a:lnTo>
                <a:lnTo>
                  <a:pt x="370185" y="12950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9F1C68C-73E9-4E89-8047-026301EDE123}"/>
              </a:ext>
            </a:extLst>
          </p:cNvPr>
          <p:cNvSpPr/>
          <p:nvPr/>
        </p:nvSpPr>
        <p:spPr>
          <a:xfrm>
            <a:off x="7146088" y="1878098"/>
            <a:ext cx="712955" cy="872269"/>
          </a:xfrm>
          <a:custGeom>
            <a:avLst/>
            <a:gdLst>
              <a:gd name="connsiteX0" fmla="*/ 354580 w 712955"/>
              <a:gd name="connsiteY0" fmla="*/ 7607 h 872269"/>
              <a:gd name="connsiteX1" fmla="*/ 336645 w 712955"/>
              <a:gd name="connsiteY1" fmla="*/ 12559 h 872269"/>
              <a:gd name="connsiteX2" fmla="*/ 330927 w 712955"/>
              <a:gd name="connsiteY2" fmla="*/ 7233 h 872269"/>
              <a:gd name="connsiteX3" fmla="*/ 298136 w 712955"/>
              <a:gd name="connsiteY3" fmla="*/ 0 h 872269"/>
              <a:gd name="connsiteX4" fmla="*/ 266501 w 712955"/>
              <a:gd name="connsiteY4" fmla="*/ 5327 h 872269"/>
              <a:gd name="connsiteX5" fmla="*/ 252769 w 712955"/>
              <a:gd name="connsiteY5" fmla="*/ 23995 h 872269"/>
              <a:gd name="connsiteX6" fmla="*/ 253534 w 712955"/>
              <a:gd name="connsiteY6" fmla="*/ 39209 h 872269"/>
              <a:gd name="connsiteX7" fmla="*/ 257720 w 712955"/>
              <a:gd name="connsiteY7" fmla="*/ 54082 h 872269"/>
              <a:gd name="connsiteX8" fmla="*/ 272593 w 712955"/>
              <a:gd name="connsiteY8" fmla="*/ 71985 h 872269"/>
              <a:gd name="connsiteX9" fmla="*/ 267625 w 712955"/>
              <a:gd name="connsiteY9" fmla="*/ 80732 h 872269"/>
              <a:gd name="connsiteX10" fmla="*/ 231803 w 712955"/>
              <a:gd name="connsiteY10" fmla="*/ 97885 h 872269"/>
              <a:gd name="connsiteX11" fmla="*/ 206636 w 712955"/>
              <a:gd name="connsiteY11" fmla="*/ 105118 h 872269"/>
              <a:gd name="connsiteX12" fmla="*/ 207010 w 712955"/>
              <a:gd name="connsiteY12" fmla="*/ 143611 h 872269"/>
              <a:gd name="connsiteX13" fmla="*/ 203980 w 712955"/>
              <a:gd name="connsiteY13" fmla="*/ 172932 h 872269"/>
              <a:gd name="connsiteX14" fmla="*/ 190248 w 712955"/>
              <a:gd name="connsiteY14" fmla="*/ 189678 h 872269"/>
              <a:gd name="connsiteX15" fmla="*/ 181110 w 712955"/>
              <a:gd name="connsiteY15" fmla="*/ 198833 h 872269"/>
              <a:gd name="connsiteX16" fmla="*/ 176907 w 712955"/>
              <a:gd name="connsiteY16" fmla="*/ 190460 h 872269"/>
              <a:gd name="connsiteX17" fmla="*/ 171580 w 712955"/>
              <a:gd name="connsiteY17" fmla="*/ 152342 h 872269"/>
              <a:gd name="connsiteX18" fmla="*/ 163940 w 712955"/>
              <a:gd name="connsiteY18" fmla="*/ 137502 h 872269"/>
              <a:gd name="connsiteX19" fmla="*/ 150973 w 712955"/>
              <a:gd name="connsiteY19" fmla="*/ 146266 h 872269"/>
              <a:gd name="connsiteX20" fmla="*/ 136492 w 712955"/>
              <a:gd name="connsiteY20" fmla="*/ 164169 h 872269"/>
              <a:gd name="connsiteX21" fmla="*/ 100280 w 712955"/>
              <a:gd name="connsiteY21" fmla="*/ 190819 h 872269"/>
              <a:gd name="connsiteX22" fmla="*/ 96077 w 712955"/>
              <a:gd name="connsiteY22" fmla="*/ 215970 h 872269"/>
              <a:gd name="connsiteX23" fmla="*/ 81579 w 712955"/>
              <a:gd name="connsiteY23" fmla="*/ 235778 h 872269"/>
              <a:gd name="connsiteX24" fmla="*/ 83127 w 712955"/>
              <a:gd name="connsiteY24" fmla="*/ 264725 h 872269"/>
              <a:gd name="connsiteX25" fmla="*/ 78924 w 712955"/>
              <a:gd name="connsiteY25" fmla="*/ 283377 h 872269"/>
              <a:gd name="connsiteX26" fmla="*/ 77018 w 712955"/>
              <a:gd name="connsiteY26" fmla="*/ 319573 h 872269"/>
              <a:gd name="connsiteX27" fmla="*/ 81221 w 712955"/>
              <a:gd name="connsiteY27" fmla="*/ 329477 h 872269"/>
              <a:gd name="connsiteX28" fmla="*/ 65583 w 712955"/>
              <a:gd name="connsiteY28" fmla="*/ 342819 h 872269"/>
              <a:gd name="connsiteX29" fmla="*/ 61396 w 712955"/>
              <a:gd name="connsiteY29" fmla="*/ 396135 h 872269"/>
              <a:gd name="connsiteX30" fmla="*/ 48413 w 712955"/>
              <a:gd name="connsiteY30" fmla="*/ 459372 h 872269"/>
              <a:gd name="connsiteX31" fmla="*/ 72441 w 712955"/>
              <a:gd name="connsiteY31" fmla="*/ 526030 h 872269"/>
              <a:gd name="connsiteX32" fmla="*/ 91109 w 712955"/>
              <a:gd name="connsiteY32" fmla="*/ 553462 h 872269"/>
              <a:gd name="connsiteX33" fmla="*/ 101045 w 712955"/>
              <a:gd name="connsiteY33" fmla="*/ 579362 h 872269"/>
              <a:gd name="connsiteX34" fmla="*/ 100280 w 712955"/>
              <a:gd name="connsiteY34" fmla="*/ 679154 h 872269"/>
              <a:gd name="connsiteX35" fmla="*/ 75112 w 712955"/>
              <a:gd name="connsiteY35" fmla="*/ 756856 h 872269"/>
              <a:gd name="connsiteX36" fmla="*/ 44992 w 712955"/>
              <a:gd name="connsiteY36" fmla="*/ 818953 h 872269"/>
              <a:gd name="connsiteX37" fmla="*/ 40790 w 712955"/>
              <a:gd name="connsiteY37" fmla="*/ 843713 h 872269"/>
              <a:gd name="connsiteX38" fmla="*/ 0 w 712955"/>
              <a:gd name="connsiteY38" fmla="*/ 872269 h 872269"/>
              <a:gd name="connsiteX39" fmla="*/ 175001 w 712955"/>
              <a:gd name="connsiteY39" fmla="*/ 865802 h 872269"/>
              <a:gd name="connsiteX40" fmla="*/ 346174 w 712955"/>
              <a:gd name="connsiteY40" fmla="*/ 857038 h 872269"/>
              <a:gd name="connsiteX41" fmla="*/ 346939 w 712955"/>
              <a:gd name="connsiteY41" fmla="*/ 868066 h 872269"/>
              <a:gd name="connsiteX42" fmla="*/ 572667 w 712955"/>
              <a:gd name="connsiteY42" fmla="*/ 852852 h 872269"/>
              <a:gd name="connsiteX43" fmla="*/ 584086 w 712955"/>
              <a:gd name="connsiteY43" fmla="*/ 831903 h 872269"/>
              <a:gd name="connsiteX44" fmla="*/ 619924 w 712955"/>
              <a:gd name="connsiteY44" fmla="*/ 788084 h 872269"/>
              <a:gd name="connsiteX45" fmla="*/ 619158 w 712955"/>
              <a:gd name="connsiteY45" fmla="*/ 754201 h 872269"/>
              <a:gd name="connsiteX46" fmla="*/ 630219 w 712955"/>
              <a:gd name="connsiteY46" fmla="*/ 719145 h 872269"/>
              <a:gd name="connsiteX47" fmla="*/ 645092 w 712955"/>
              <a:gd name="connsiteY47" fmla="*/ 702008 h 872269"/>
              <a:gd name="connsiteX48" fmla="*/ 643560 w 712955"/>
              <a:gd name="connsiteY48" fmla="*/ 681825 h 872269"/>
              <a:gd name="connsiteX49" fmla="*/ 647388 w 712955"/>
              <a:gd name="connsiteY49" fmla="*/ 665829 h 872269"/>
              <a:gd name="connsiteX50" fmla="*/ 663776 w 712955"/>
              <a:gd name="connsiteY50" fmla="*/ 646770 h 872269"/>
              <a:gd name="connsiteX51" fmla="*/ 698848 w 712955"/>
              <a:gd name="connsiteY51" fmla="*/ 643723 h 872269"/>
              <a:gd name="connsiteX52" fmla="*/ 712955 w 712955"/>
              <a:gd name="connsiteY52" fmla="*/ 562209 h 872269"/>
              <a:gd name="connsiteX53" fmla="*/ 712580 w 712955"/>
              <a:gd name="connsiteY53" fmla="*/ 540886 h 872269"/>
              <a:gd name="connsiteX54" fmla="*/ 707986 w 712955"/>
              <a:gd name="connsiteY54" fmla="*/ 547353 h 872269"/>
              <a:gd name="connsiteX55" fmla="*/ 698082 w 712955"/>
              <a:gd name="connsiteY55" fmla="*/ 533637 h 872269"/>
              <a:gd name="connsiteX56" fmla="*/ 686647 w 712955"/>
              <a:gd name="connsiteY56" fmla="*/ 510033 h 872269"/>
              <a:gd name="connsiteX57" fmla="*/ 672556 w 712955"/>
              <a:gd name="connsiteY57" fmla="*/ 449843 h 872269"/>
              <a:gd name="connsiteX58" fmla="*/ 667588 w 712955"/>
              <a:gd name="connsiteY58" fmla="*/ 416709 h 872269"/>
              <a:gd name="connsiteX59" fmla="*/ 652699 w 712955"/>
              <a:gd name="connsiteY59" fmla="*/ 384716 h 872269"/>
              <a:gd name="connsiteX60" fmla="*/ 613457 w 712955"/>
              <a:gd name="connsiteY60" fmla="*/ 332523 h 872269"/>
              <a:gd name="connsiteX61" fmla="*/ 589413 w 712955"/>
              <a:gd name="connsiteY61" fmla="*/ 338241 h 872269"/>
              <a:gd name="connsiteX62" fmla="*/ 544437 w 712955"/>
              <a:gd name="connsiteY62" fmla="*/ 361470 h 872269"/>
              <a:gd name="connsiteX63" fmla="*/ 539876 w 712955"/>
              <a:gd name="connsiteY63" fmla="*/ 366439 h 872269"/>
              <a:gd name="connsiteX64" fmla="*/ 523847 w 712955"/>
              <a:gd name="connsiteY64" fmla="*/ 413663 h 872269"/>
              <a:gd name="connsiteX65" fmla="*/ 504397 w 712955"/>
              <a:gd name="connsiteY65" fmla="*/ 428894 h 872269"/>
              <a:gd name="connsiteX66" fmla="*/ 487635 w 712955"/>
              <a:gd name="connsiteY66" fmla="*/ 437283 h 872269"/>
              <a:gd name="connsiteX67" fmla="*/ 468185 w 712955"/>
              <a:gd name="connsiteY67" fmla="*/ 431565 h 872269"/>
              <a:gd name="connsiteX68" fmla="*/ 460170 w 712955"/>
              <a:gd name="connsiteY68" fmla="*/ 419755 h 872269"/>
              <a:gd name="connsiteX69" fmla="*/ 465138 w 712955"/>
              <a:gd name="connsiteY69" fmla="*/ 393089 h 872269"/>
              <a:gd name="connsiteX70" fmla="*/ 476965 w 712955"/>
              <a:gd name="connsiteY70" fmla="*/ 364533 h 872269"/>
              <a:gd name="connsiteX71" fmla="*/ 514333 w 712955"/>
              <a:gd name="connsiteY71" fmla="*/ 329103 h 872269"/>
              <a:gd name="connsiteX72" fmla="*/ 523847 w 712955"/>
              <a:gd name="connsiteY72" fmla="*/ 300530 h 872269"/>
              <a:gd name="connsiteX73" fmla="*/ 539876 w 712955"/>
              <a:gd name="connsiteY73" fmla="*/ 279956 h 872269"/>
              <a:gd name="connsiteX74" fmla="*/ 545203 w 712955"/>
              <a:gd name="connsiteY74" fmla="*/ 262054 h 872269"/>
              <a:gd name="connsiteX75" fmla="*/ 542922 w 712955"/>
              <a:gd name="connsiteY75" fmla="*/ 233482 h 872269"/>
              <a:gd name="connsiteX76" fmla="*/ 525753 w 712955"/>
              <a:gd name="connsiteY76" fmla="*/ 172932 h 872269"/>
              <a:gd name="connsiteX77" fmla="*/ 515832 w 712955"/>
              <a:gd name="connsiteY77" fmla="*/ 156154 h 872269"/>
              <a:gd name="connsiteX78" fmla="*/ 512004 w 712955"/>
              <a:gd name="connsiteY78" fmla="*/ 134456 h 872269"/>
              <a:gd name="connsiteX79" fmla="*/ 519644 w 712955"/>
              <a:gd name="connsiteY79" fmla="*/ 121880 h 872269"/>
              <a:gd name="connsiteX80" fmla="*/ 524612 w 712955"/>
              <a:gd name="connsiteY80" fmla="*/ 119974 h 872269"/>
              <a:gd name="connsiteX81" fmla="*/ 502882 w 712955"/>
              <a:gd name="connsiteY81" fmla="*/ 84560 h 872269"/>
              <a:gd name="connsiteX82" fmla="*/ 483074 w 712955"/>
              <a:gd name="connsiteY82" fmla="*/ 68938 h 872269"/>
              <a:gd name="connsiteX83" fmla="*/ 439596 w 712955"/>
              <a:gd name="connsiteY83" fmla="*/ 55597 h 872269"/>
              <a:gd name="connsiteX84" fmla="*/ 421677 w 712955"/>
              <a:gd name="connsiteY84" fmla="*/ 43038 h 872269"/>
              <a:gd name="connsiteX85" fmla="*/ 407554 w 712955"/>
              <a:gd name="connsiteY85" fmla="*/ 39209 h 872269"/>
              <a:gd name="connsiteX86" fmla="*/ 370185 w 712955"/>
              <a:gd name="connsiteY86" fmla="*/ 12950 h 872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12955" h="872269">
                <a:moveTo>
                  <a:pt x="354580" y="7607"/>
                </a:moveTo>
                <a:lnTo>
                  <a:pt x="336645" y="12559"/>
                </a:lnTo>
                <a:lnTo>
                  <a:pt x="330927" y="7233"/>
                </a:lnTo>
                <a:lnTo>
                  <a:pt x="298136" y="0"/>
                </a:lnTo>
                <a:lnTo>
                  <a:pt x="266501" y="5327"/>
                </a:lnTo>
                <a:lnTo>
                  <a:pt x="252769" y="23995"/>
                </a:lnTo>
                <a:lnTo>
                  <a:pt x="253534" y="39209"/>
                </a:lnTo>
                <a:lnTo>
                  <a:pt x="257720" y="54082"/>
                </a:lnTo>
                <a:lnTo>
                  <a:pt x="272593" y="71985"/>
                </a:lnTo>
                <a:lnTo>
                  <a:pt x="267625" y="80732"/>
                </a:lnTo>
                <a:lnTo>
                  <a:pt x="231803" y="97885"/>
                </a:lnTo>
                <a:lnTo>
                  <a:pt x="206636" y="105118"/>
                </a:lnTo>
                <a:lnTo>
                  <a:pt x="207010" y="143611"/>
                </a:lnTo>
                <a:lnTo>
                  <a:pt x="203980" y="172932"/>
                </a:lnTo>
                <a:lnTo>
                  <a:pt x="190248" y="189678"/>
                </a:lnTo>
                <a:lnTo>
                  <a:pt x="181110" y="198833"/>
                </a:lnTo>
                <a:lnTo>
                  <a:pt x="176907" y="190460"/>
                </a:lnTo>
                <a:lnTo>
                  <a:pt x="171580" y="152342"/>
                </a:lnTo>
                <a:lnTo>
                  <a:pt x="163940" y="137502"/>
                </a:lnTo>
                <a:lnTo>
                  <a:pt x="150973" y="146266"/>
                </a:lnTo>
                <a:lnTo>
                  <a:pt x="136492" y="164169"/>
                </a:lnTo>
                <a:lnTo>
                  <a:pt x="100280" y="190819"/>
                </a:lnTo>
                <a:lnTo>
                  <a:pt x="96077" y="215970"/>
                </a:lnTo>
                <a:lnTo>
                  <a:pt x="81579" y="235778"/>
                </a:lnTo>
                <a:lnTo>
                  <a:pt x="83127" y="264725"/>
                </a:lnTo>
                <a:lnTo>
                  <a:pt x="78924" y="283377"/>
                </a:lnTo>
                <a:lnTo>
                  <a:pt x="77018" y="319573"/>
                </a:lnTo>
                <a:lnTo>
                  <a:pt x="81221" y="329477"/>
                </a:lnTo>
                <a:lnTo>
                  <a:pt x="65583" y="342819"/>
                </a:lnTo>
                <a:lnTo>
                  <a:pt x="61396" y="396135"/>
                </a:lnTo>
                <a:lnTo>
                  <a:pt x="48413" y="459372"/>
                </a:lnTo>
                <a:lnTo>
                  <a:pt x="72441" y="526030"/>
                </a:lnTo>
                <a:lnTo>
                  <a:pt x="91109" y="553462"/>
                </a:lnTo>
                <a:lnTo>
                  <a:pt x="101045" y="579362"/>
                </a:lnTo>
                <a:lnTo>
                  <a:pt x="100280" y="679154"/>
                </a:lnTo>
                <a:lnTo>
                  <a:pt x="75112" y="756856"/>
                </a:lnTo>
                <a:lnTo>
                  <a:pt x="44992" y="818953"/>
                </a:lnTo>
                <a:lnTo>
                  <a:pt x="40790" y="843713"/>
                </a:lnTo>
                <a:lnTo>
                  <a:pt x="0" y="872269"/>
                </a:lnTo>
                <a:lnTo>
                  <a:pt x="175001" y="865802"/>
                </a:lnTo>
                <a:lnTo>
                  <a:pt x="346174" y="857038"/>
                </a:lnTo>
                <a:lnTo>
                  <a:pt x="346939" y="868066"/>
                </a:lnTo>
                <a:lnTo>
                  <a:pt x="572667" y="852852"/>
                </a:lnTo>
                <a:lnTo>
                  <a:pt x="584086" y="831903"/>
                </a:lnTo>
                <a:lnTo>
                  <a:pt x="619924" y="788084"/>
                </a:lnTo>
                <a:lnTo>
                  <a:pt x="619158" y="754201"/>
                </a:lnTo>
                <a:lnTo>
                  <a:pt x="630219" y="719145"/>
                </a:lnTo>
                <a:lnTo>
                  <a:pt x="645092" y="702008"/>
                </a:lnTo>
                <a:lnTo>
                  <a:pt x="643560" y="681825"/>
                </a:lnTo>
                <a:lnTo>
                  <a:pt x="647388" y="665829"/>
                </a:lnTo>
                <a:lnTo>
                  <a:pt x="663776" y="646770"/>
                </a:lnTo>
                <a:lnTo>
                  <a:pt x="698848" y="643723"/>
                </a:lnTo>
                <a:lnTo>
                  <a:pt x="712955" y="562209"/>
                </a:lnTo>
                <a:lnTo>
                  <a:pt x="712580" y="540886"/>
                </a:lnTo>
                <a:lnTo>
                  <a:pt x="707986" y="547353"/>
                </a:lnTo>
                <a:lnTo>
                  <a:pt x="698082" y="533637"/>
                </a:lnTo>
                <a:lnTo>
                  <a:pt x="686647" y="510033"/>
                </a:lnTo>
                <a:lnTo>
                  <a:pt x="672556" y="449843"/>
                </a:lnTo>
                <a:lnTo>
                  <a:pt x="667588" y="416709"/>
                </a:lnTo>
                <a:lnTo>
                  <a:pt x="652699" y="384716"/>
                </a:lnTo>
                <a:lnTo>
                  <a:pt x="613457" y="332523"/>
                </a:lnTo>
                <a:lnTo>
                  <a:pt x="589413" y="338241"/>
                </a:lnTo>
                <a:lnTo>
                  <a:pt x="544437" y="361470"/>
                </a:lnTo>
                <a:lnTo>
                  <a:pt x="539876" y="366439"/>
                </a:lnTo>
                <a:lnTo>
                  <a:pt x="523847" y="413663"/>
                </a:lnTo>
                <a:lnTo>
                  <a:pt x="504397" y="428894"/>
                </a:lnTo>
                <a:lnTo>
                  <a:pt x="487635" y="437283"/>
                </a:lnTo>
                <a:lnTo>
                  <a:pt x="468185" y="431565"/>
                </a:lnTo>
                <a:lnTo>
                  <a:pt x="460170" y="419755"/>
                </a:lnTo>
                <a:lnTo>
                  <a:pt x="465138" y="393089"/>
                </a:lnTo>
                <a:lnTo>
                  <a:pt x="476965" y="364533"/>
                </a:lnTo>
                <a:lnTo>
                  <a:pt x="514333" y="329103"/>
                </a:lnTo>
                <a:lnTo>
                  <a:pt x="523847" y="300530"/>
                </a:lnTo>
                <a:lnTo>
                  <a:pt x="539876" y="279956"/>
                </a:lnTo>
                <a:lnTo>
                  <a:pt x="545203" y="262054"/>
                </a:lnTo>
                <a:lnTo>
                  <a:pt x="542922" y="233482"/>
                </a:lnTo>
                <a:lnTo>
                  <a:pt x="525753" y="172932"/>
                </a:lnTo>
                <a:lnTo>
                  <a:pt x="515832" y="156154"/>
                </a:lnTo>
                <a:lnTo>
                  <a:pt x="512004" y="134456"/>
                </a:lnTo>
                <a:lnTo>
                  <a:pt x="519644" y="121880"/>
                </a:lnTo>
                <a:lnTo>
                  <a:pt x="524612" y="119974"/>
                </a:lnTo>
                <a:lnTo>
                  <a:pt x="502882" y="84560"/>
                </a:lnTo>
                <a:lnTo>
                  <a:pt x="483074" y="68938"/>
                </a:lnTo>
                <a:lnTo>
                  <a:pt x="439596" y="55597"/>
                </a:lnTo>
                <a:lnTo>
                  <a:pt x="421677" y="43038"/>
                </a:lnTo>
                <a:lnTo>
                  <a:pt x="407554" y="39209"/>
                </a:lnTo>
                <a:lnTo>
                  <a:pt x="370185" y="12950"/>
                </a:lnTo>
                <a:close/>
              </a:path>
            </a:pathLst>
          </a:custGeom>
          <a:noFill/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KY">
            <a:extLst>
              <a:ext uri="{FF2B5EF4-FFF2-40B4-BE49-F238E27FC236}">
                <a16:creationId xmlns:a16="http://schemas.microsoft.com/office/drawing/2014/main" id="{88E5F289-C204-413F-9D0E-4C6FE99DDE42}"/>
              </a:ext>
            </a:extLst>
          </p:cNvPr>
          <p:cNvSpPr/>
          <p:nvPr/>
        </p:nvSpPr>
        <p:spPr>
          <a:xfrm>
            <a:off x="6742345" y="3303943"/>
            <a:ext cx="1295151" cy="598389"/>
          </a:xfrm>
          <a:custGeom>
            <a:avLst/>
            <a:gdLst>
              <a:gd name="connsiteX0" fmla="*/ 845635 w 1295151"/>
              <a:gd name="connsiteY0" fmla="*/ 4187 h 598389"/>
              <a:gd name="connsiteX1" fmla="*/ 818187 w 1295151"/>
              <a:gd name="connsiteY1" fmla="*/ 13716 h 598389"/>
              <a:gd name="connsiteX2" fmla="*/ 797222 w 1295151"/>
              <a:gd name="connsiteY2" fmla="*/ 0 h 598389"/>
              <a:gd name="connsiteX3" fmla="*/ 783115 w 1295151"/>
              <a:gd name="connsiteY3" fmla="*/ 11419 h 598389"/>
              <a:gd name="connsiteX4" fmla="*/ 772054 w 1295151"/>
              <a:gd name="connsiteY4" fmla="*/ 20183 h 598389"/>
              <a:gd name="connsiteX5" fmla="*/ 783115 w 1295151"/>
              <a:gd name="connsiteY5" fmla="*/ 36961 h 598389"/>
              <a:gd name="connsiteX6" fmla="*/ 776257 w 1295151"/>
              <a:gd name="connsiteY6" fmla="*/ 52176 h 598389"/>
              <a:gd name="connsiteX7" fmla="*/ 791488 w 1295151"/>
              <a:gd name="connsiteY7" fmla="*/ 56379 h 598389"/>
              <a:gd name="connsiteX8" fmla="*/ 788458 w 1295151"/>
              <a:gd name="connsiteY8" fmla="*/ 77702 h 598389"/>
              <a:gd name="connsiteX9" fmla="*/ 758713 w 1295151"/>
              <a:gd name="connsiteY9" fmla="*/ 80374 h 598389"/>
              <a:gd name="connsiteX10" fmla="*/ 726296 w 1295151"/>
              <a:gd name="connsiteY10" fmla="*/ 102072 h 598389"/>
              <a:gd name="connsiteX11" fmla="*/ 709143 w 1295151"/>
              <a:gd name="connsiteY11" fmla="*/ 90262 h 598389"/>
              <a:gd name="connsiteX12" fmla="*/ 680929 w 1295151"/>
              <a:gd name="connsiteY12" fmla="*/ 96354 h 598389"/>
              <a:gd name="connsiteX13" fmla="*/ 687022 w 1295151"/>
              <a:gd name="connsiteY13" fmla="*/ 136362 h 598389"/>
              <a:gd name="connsiteX14" fmla="*/ 655778 w 1295151"/>
              <a:gd name="connsiteY14" fmla="*/ 158060 h 598389"/>
              <a:gd name="connsiteX15" fmla="*/ 645108 w 1295151"/>
              <a:gd name="connsiteY15" fmla="*/ 190835 h 598389"/>
              <a:gd name="connsiteX16" fmla="*/ 619174 w 1295151"/>
              <a:gd name="connsiteY16" fmla="*/ 196536 h 598389"/>
              <a:gd name="connsiteX17" fmla="*/ 608114 w 1295151"/>
              <a:gd name="connsiteY17" fmla="*/ 218250 h 598389"/>
              <a:gd name="connsiteX18" fmla="*/ 605833 w 1295151"/>
              <a:gd name="connsiteY18" fmla="*/ 249120 h 598389"/>
              <a:gd name="connsiteX19" fmla="*/ 584885 w 1295151"/>
              <a:gd name="connsiteY19" fmla="*/ 266631 h 598389"/>
              <a:gd name="connsiteX20" fmla="*/ 545203 w 1295151"/>
              <a:gd name="connsiteY20" fmla="*/ 247214 h 598389"/>
              <a:gd name="connsiteX21" fmla="*/ 542531 w 1295151"/>
              <a:gd name="connsiteY21" fmla="*/ 229686 h 598389"/>
              <a:gd name="connsiteX22" fmla="*/ 526909 w 1295151"/>
              <a:gd name="connsiteY22" fmla="*/ 218250 h 598389"/>
              <a:gd name="connsiteX23" fmla="*/ 534142 w 1295151"/>
              <a:gd name="connsiteY23" fmla="*/ 231592 h 598389"/>
              <a:gd name="connsiteX24" fmla="*/ 511646 w 1295151"/>
              <a:gd name="connsiteY24" fmla="*/ 233498 h 598389"/>
              <a:gd name="connsiteX25" fmla="*/ 516598 w 1295151"/>
              <a:gd name="connsiteY25" fmla="*/ 246448 h 598389"/>
              <a:gd name="connsiteX26" fmla="*/ 502507 w 1295151"/>
              <a:gd name="connsiteY26" fmla="*/ 254056 h 598389"/>
              <a:gd name="connsiteX27" fmla="*/ 504413 w 1295151"/>
              <a:gd name="connsiteY27" fmla="*/ 275786 h 598389"/>
              <a:gd name="connsiteX28" fmla="*/ 491446 w 1295151"/>
              <a:gd name="connsiteY28" fmla="*/ 279956 h 598389"/>
              <a:gd name="connsiteX29" fmla="*/ 484588 w 1295151"/>
              <a:gd name="connsiteY29" fmla="*/ 295969 h 598389"/>
              <a:gd name="connsiteX30" fmla="*/ 481151 w 1295151"/>
              <a:gd name="connsiteY30" fmla="*/ 283377 h 598389"/>
              <a:gd name="connsiteX31" fmla="*/ 464373 w 1295151"/>
              <a:gd name="connsiteY31" fmla="*/ 285299 h 598389"/>
              <a:gd name="connsiteX32" fmla="*/ 449517 w 1295151"/>
              <a:gd name="connsiteY32" fmla="*/ 266257 h 598389"/>
              <a:gd name="connsiteX33" fmla="*/ 416725 w 1295151"/>
              <a:gd name="connsiteY33" fmla="*/ 283377 h 598389"/>
              <a:gd name="connsiteX34" fmla="*/ 401087 w 1295151"/>
              <a:gd name="connsiteY34" fmla="*/ 311575 h 598389"/>
              <a:gd name="connsiteX35" fmla="*/ 350393 w 1295151"/>
              <a:gd name="connsiteY35" fmla="*/ 279956 h 598389"/>
              <a:gd name="connsiteX36" fmla="*/ 323678 w 1295151"/>
              <a:gd name="connsiteY36" fmla="*/ 286440 h 598389"/>
              <a:gd name="connsiteX37" fmla="*/ 318742 w 1295151"/>
              <a:gd name="connsiteY37" fmla="*/ 273506 h 598389"/>
              <a:gd name="connsiteX38" fmla="*/ 319117 w 1295151"/>
              <a:gd name="connsiteY38" fmla="*/ 298624 h 598389"/>
              <a:gd name="connsiteX39" fmla="*/ 308806 w 1295151"/>
              <a:gd name="connsiteY39" fmla="*/ 305873 h 598389"/>
              <a:gd name="connsiteX40" fmla="*/ 302729 w 1295151"/>
              <a:gd name="connsiteY40" fmla="*/ 289111 h 598389"/>
              <a:gd name="connsiteX41" fmla="*/ 282921 w 1295151"/>
              <a:gd name="connsiteY41" fmla="*/ 295969 h 598389"/>
              <a:gd name="connsiteX42" fmla="*/ 267641 w 1295151"/>
              <a:gd name="connsiteY42" fmla="*/ 284908 h 598389"/>
              <a:gd name="connsiteX43" fmla="*/ 260034 w 1295151"/>
              <a:gd name="connsiteY43" fmla="*/ 289861 h 598389"/>
              <a:gd name="connsiteX44" fmla="*/ 265360 w 1295151"/>
              <a:gd name="connsiteY44" fmla="*/ 308512 h 598389"/>
              <a:gd name="connsiteX45" fmla="*/ 256206 w 1295151"/>
              <a:gd name="connsiteY45" fmla="*/ 317683 h 598389"/>
              <a:gd name="connsiteX46" fmla="*/ 240958 w 1295151"/>
              <a:gd name="connsiteY46" fmla="*/ 310809 h 598389"/>
              <a:gd name="connsiteX47" fmla="*/ 222665 w 1295151"/>
              <a:gd name="connsiteY47" fmla="*/ 343568 h 598389"/>
              <a:gd name="connsiteX48" fmla="*/ 236022 w 1295151"/>
              <a:gd name="connsiteY48" fmla="*/ 381670 h 598389"/>
              <a:gd name="connsiteX49" fmla="*/ 166986 w 1295151"/>
              <a:gd name="connsiteY49" fmla="*/ 403368 h 598389"/>
              <a:gd name="connsiteX50" fmla="*/ 162425 w 1295151"/>
              <a:gd name="connsiteY50" fmla="*/ 427004 h 598389"/>
              <a:gd name="connsiteX51" fmla="*/ 178064 w 1295151"/>
              <a:gd name="connsiteY51" fmla="*/ 455186 h 598389"/>
              <a:gd name="connsiteX52" fmla="*/ 159379 w 1295151"/>
              <a:gd name="connsiteY52" fmla="*/ 474619 h 598389"/>
              <a:gd name="connsiteX53" fmla="*/ 78924 w 1295151"/>
              <a:gd name="connsiteY53" fmla="*/ 441078 h 598389"/>
              <a:gd name="connsiteX54" fmla="*/ 47664 w 1295151"/>
              <a:gd name="connsiteY54" fmla="*/ 473854 h 598389"/>
              <a:gd name="connsiteX55" fmla="*/ 54897 w 1295151"/>
              <a:gd name="connsiteY55" fmla="*/ 493271 h 598389"/>
              <a:gd name="connsiteX56" fmla="*/ 57584 w 1295151"/>
              <a:gd name="connsiteY56" fmla="*/ 496708 h 598389"/>
              <a:gd name="connsiteX57" fmla="*/ 55678 w 1295151"/>
              <a:gd name="connsiteY57" fmla="*/ 538996 h 598389"/>
              <a:gd name="connsiteX58" fmla="*/ 35854 w 1295151"/>
              <a:gd name="connsiteY58" fmla="*/ 583549 h 598389"/>
              <a:gd name="connsiteX59" fmla="*/ 12608 w 1295151"/>
              <a:gd name="connsiteY59" fmla="*/ 571348 h 598389"/>
              <a:gd name="connsiteX60" fmla="*/ 0 w 1295151"/>
              <a:gd name="connsiteY60" fmla="*/ 598389 h 598389"/>
              <a:gd name="connsiteX61" fmla="*/ 247458 w 1295151"/>
              <a:gd name="connsiteY61" fmla="*/ 595359 h 598389"/>
              <a:gd name="connsiteX62" fmla="*/ 240584 w 1295151"/>
              <a:gd name="connsiteY62" fmla="*/ 553853 h 598389"/>
              <a:gd name="connsiteX63" fmla="*/ 279093 w 1295151"/>
              <a:gd name="connsiteY63" fmla="*/ 556508 h 598389"/>
              <a:gd name="connsiteX64" fmla="*/ 282530 w 1295151"/>
              <a:gd name="connsiteY64" fmla="*/ 564132 h 598389"/>
              <a:gd name="connsiteX65" fmla="*/ 504804 w 1295151"/>
              <a:gd name="connsiteY65" fmla="*/ 557632 h 598389"/>
              <a:gd name="connsiteX66" fmla="*/ 513177 w 1295151"/>
              <a:gd name="connsiteY66" fmla="*/ 549275 h 598389"/>
              <a:gd name="connsiteX67" fmla="*/ 754901 w 1295151"/>
              <a:gd name="connsiteY67" fmla="*/ 538996 h 598389"/>
              <a:gd name="connsiteX68" fmla="*/ 1011498 w 1295151"/>
              <a:gd name="connsiteY68" fmla="*/ 524124 h 598389"/>
              <a:gd name="connsiteX69" fmla="*/ 1106435 w 1295151"/>
              <a:gd name="connsiteY69" fmla="*/ 502019 h 598389"/>
              <a:gd name="connsiteX70" fmla="*/ 1116713 w 1295151"/>
              <a:gd name="connsiteY70" fmla="*/ 478415 h 598389"/>
              <a:gd name="connsiteX71" fmla="*/ 1150287 w 1295151"/>
              <a:gd name="connsiteY71" fmla="*/ 464699 h 598389"/>
              <a:gd name="connsiteX72" fmla="*/ 1152176 w 1295151"/>
              <a:gd name="connsiteY72" fmla="*/ 446031 h 598389"/>
              <a:gd name="connsiteX73" fmla="*/ 1174673 w 1295151"/>
              <a:gd name="connsiteY73" fmla="*/ 431565 h 598389"/>
              <a:gd name="connsiteX74" fmla="*/ 1175438 w 1295151"/>
              <a:gd name="connsiteY74" fmla="*/ 413679 h 598389"/>
              <a:gd name="connsiteX75" fmla="*/ 1230335 w 1295151"/>
              <a:gd name="connsiteY75" fmla="*/ 378623 h 598389"/>
              <a:gd name="connsiteX76" fmla="*/ 1295152 w 1295151"/>
              <a:gd name="connsiteY76" fmla="*/ 313481 h 598389"/>
              <a:gd name="connsiteX77" fmla="*/ 1295152 w 1295151"/>
              <a:gd name="connsiteY77" fmla="*/ 314246 h 598389"/>
              <a:gd name="connsiteX78" fmla="*/ 1265407 w 1295151"/>
              <a:gd name="connsiteY78" fmla="*/ 310435 h 598389"/>
              <a:gd name="connsiteX79" fmla="*/ 1256643 w 1295151"/>
              <a:gd name="connsiteY79" fmla="*/ 296328 h 598389"/>
              <a:gd name="connsiteX80" fmla="*/ 1236036 w 1295151"/>
              <a:gd name="connsiteY80" fmla="*/ 287955 h 598389"/>
              <a:gd name="connsiteX81" fmla="*/ 1230710 w 1295151"/>
              <a:gd name="connsiteY81" fmla="*/ 268912 h 598389"/>
              <a:gd name="connsiteX82" fmla="*/ 1198684 w 1295151"/>
              <a:gd name="connsiteY82" fmla="*/ 235387 h 598389"/>
              <a:gd name="connsiteX83" fmla="*/ 1200590 w 1295151"/>
              <a:gd name="connsiteY83" fmla="*/ 224734 h 598389"/>
              <a:gd name="connsiteX84" fmla="*/ 1168173 w 1295151"/>
              <a:gd name="connsiteY84" fmla="*/ 188522 h 598389"/>
              <a:gd name="connsiteX85" fmla="*/ 1178093 w 1295151"/>
              <a:gd name="connsiteY85" fmla="*/ 168746 h 598389"/>
              <a:gd name="connsiteX86" fmla="*/ 1172376 w 1295151"/>
              <a:gd name="connsiteY86" fmla="*/ 131801 h 598389"/>
              <a:gd name="connsiteX87" fmla="*/ 1172750 w 1295151"/>
              <a:gd name="connsiteY87" fmla="*/ 133316 h 598389"/>
              <a:gd name="connsiteX88" fmla="*/ 1151020 w 1295151"/>
              <a:gd name="connsiteY88" fmla="*/ 106649 h 598389"/>
              <a:gd name="connsiteX89" fmla="*/ 1127774 w 1295151"/>
              <a:gd name="connsiteY89" fmla="*/ 99417 h 598389"/>
              <a:gd name="connsiteX90" fmla="*/ 1113668 w 1295151"/>
              <a:gd name="connsiteY90" fmla="*/ 64377 h 598389"/>
              <a:gd name="connsiteX91" fmla="*/ 1092312 w 1295151"/>
              <a:gd name="connsiteY91" fmla="*/ 72343 h 598389"/>
              <a:gd name="connsiteX92" fmla="*/ 1074018 w 1295151"/>
              <a:gd name="connsiteY92" fmla="*/ 95605 h 598389"/>
              <a:gd name="connsiteX93" fmla="*/ 1048085 w 1295151"/>
              <a:gd name="connsiteY93" fmla="*/ 102463 h 598389"/>
              <a:gd name="connsiteX94" fmla="*/ 1010716 w 1295151"/>
              <a:gd name="connsiteY94" fmla="*/ 81123 h 598389"/>
              <a:gd name="connsiteX95" fmla="*/ 993172 w 1295151"/>
              <a:gd name="connsiteY95" fmla="*/ 87607 h 598389"/>
              <a:gd name="connsiteX96" fmla="*/ 987845 w 1295151"/>
              <a:gd name="connsiteY96" fmla="*/ 99417 h 598389"/>
              <a:gd name="connsiteX97" fmla="*/ 971458 w 1295151"/>
              <a:gd name="connsiteY97" fmla="*/ 95996 h 598389"/>
              <a:gd name="connsiteX98" fmla="*/ 947805 w 1295151"/>
              <a:gd name="connsiteY98" fmla="*/ 72343 h 598389"/>
              <a:gd name="connsiteX99" fmla="*/ 889488 w 1295151"/>
              <a:gd name="connsiteY99" fmla="*/ 64752 h 598389"/>
              <a:gd name="connsiteX100" fmla="*/ 871943 w 1295151"/>
              <a:gd name="connsiteY100" fmla="*/ 23995 h 59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95151" h="598389">
                <a:moveTo>
                  <a:pt x="845635" y="4187"/>
                </a:moveTo>
                <a:lnTo>
                  <a:pt x="818187" y="13716"/>
                </a:lnTo>
                <a:lnTo>
                  <a:pt x="797222" y="0"/>
                </a:lnTo>
                <a:lnTo>
                  <a:pt x="783115" y="11419"/>
                </a:lnTo>
                <a:lnTo>
                  <a:pt x="772054" y="20183"/>
                </a:lnTo>
                <a:lnTo>
                  <a:pt x="783115" y="36961"/>
                </a:lnTo>
                <a:lnTo>
                  <a:pt x="776257" y="52176"/>
                </a:lnTo>
                <a:lnTo>
                  <a:pt x="791488" y="56379"/>
                </a:lnTo>
                <a:lnTo>
                  <a:pt x="788458" y="77702"/>
                </a:lnTo>
                <a:lnTo>
                  <a:pt x="758713" y="80374"/>
                </a:lnTo>
                <a:lnTo>
                  <a:pt x="726296" y="102072"/>
                </a:lnTo>
                <a:lnTo>
                  <a:pt x="709143" y="90262"/>
                </a:lnTo>
                <a:lnTo>
                  <a:pt x="680929" y="96354"/>
                </a:lnTo>
                <a:lnTo>
                  <a:pt x="687022" y="136362"/>
                </a:lnTo>
                <a:lnTo>
                  <a:pt x="655778" y="158060"/>
                </a:lnTo>
                <a:lnTo>
                  <a:pt x="645108" y="190835"/>
                </a:lnTo>
                <a:lnTo>
                  <a:pt x="619174" y="196536"/>
                </a:lnTo>
                <a:lnTo>
                  <a:pt x="608114" y="218250"/>
                </a:lnTo>
                <a:lnTo>
                  <a:pt x="605833" y="249120"/>
                </a:lnTo>
                <a:lnTo>
                  <a:pt x="584885" y="266631"/>
                </a:lnTo>
                <a:lnTo>
                  <a:pt x="545203" y="247214"/>
                </a:lnTo>
                <a:lnTo>
                  <a:pt x="542531" y="229686"/>
                </a:lnTo>
                <a:lnTo>
                  <a:pt x="526909" y="218250"/>
                </a:lnTo>
                <a:lnTo>
                  <a:pt x="534142" y="231592"/>
                </a:lnTo>
                <a:lnTo>
                  <a:pt x="511646" y="233498"/>
                </a:lnTo>
                <a:lnTo>
                  <a:pt x="516598" y="246448"/>
                </a:lnTo>
                <a:lnTo>
                  <a:pt x="502507" y="254056"/>
                </a:lnTo>
                <a:lnTo>
                  <a:pt x="504413" y="275786"/>
                </a:lnTo>
                <a:lnTo>
                  <a:pt x="491446" y="279956"/>
                </a:lnTo>
                <a:lnTo>
                  <a:pt x="484588" y="295969"/>
                </a:lnTo>
                <a:lnTo>
                  <a:pt x="481151" y="283377"/>
                </a:lnTo>
                <a:lnTo>
                  <a:pt x="464373" y="285299"/>
                </a:lnTo>
                <a:lnTo>
                  <a:pt x="449517" y="266257"/>
                </a:lnTo>
                <a:lnTo>
                  <a:pt x="416725" y="283377"/>
                </a:lnTo>
                <a:lnTo>
                  <a:pt x="401087" y="311575"/>
                </a:lnTo>
                <a:lnTo>
                  <a:pt x="350393" y="279956"/>
                </a:lnTo>
                <a:lnTo>
                  <a:pt x="323678" y="286440"/>
                </a:lnTo>
                <a:lnTo>
                  <a:pt x="318742" y="273506"/>
                </a:lnTo>
                <a:lnTo>
                  <a:pt x="319117" y="298624"/>
                </a:lnTo>
                <a:lnTo>
                  <a:pt x="308806" y="305873"/>
                </a:lnTo>
                <a:lnTo>
                  <a:pt x="302729" y="289111"/>
                </a:lnTo>
                <a:lnTo>
                  <a:pt x="282921" y="295969"/>
                </a:lnTo>
                <a:lnTo>
                  <a:pt x="267641" y="284908"/>
                </a:lnTo>
                <a:lnTo>
                  <a:pt x="260034" y="289861"/>
                </a:lnTo>
                <a:lnTo>
                  <a:pt x="265360" y="308512"/>
                </a:lnTo>
                <a:lnTo>
                  <a:pt x="256206" y="317683"/>
                </a:lnTo>
                <a:lnTo>
                  <a:pt x="240958" y="310809"/>
                </a:lnTo>
                <a:lnTo>
                  <a:pt x="222665" y="343568"/>
                </a:lnTo>
                <a:lnTo>
                  <a:pt x="236022" y="381670"/>
                </a:lnTo>
                <a:lnTo>
                  <a:pt x="166986" y="403368"/>
                </a:lnTo>
                <a:lnTo>
                  <a:pt x="162425" y="427004"/>
                </a:lnTo>
                <a:lnTo>
                  <a:pt x="178064" y="455186"/>
                </a:lnTo>
                <a:lnTo>
                  <a:pt x="159379" y="474619"/>
                </a:lnTo>
                <a:lnTo>
                  <a:pt x="78924" y="441078"/>
                </a:lnTo>
                <a:lnTo>
                  <a:pt x="47664" y="473854"/>
                </a:lnTo>
                <a:lnTo>
                  <a:pt x="54897" y="493271"/>
                </a:lnTo>
                <a:lnTo>
                  <a:pt x="57584" y="496708"/>
                </a:lnTo>
                <a:lnTo>
                  <a:pt x="55678" y="538996"/>
                </a:lnTo>
                <a:lnTo>
                  <a:pt x="35854" y="583549"/>
                </a:lnTo>
                <a:lnTo>
                  <a:pt x="12608" y="571348"/>
                </a:lnTo>
                <a:lnTo>
                  <a:pt x="0" y="598389"/>
                </a:lnTo>
                <a:lnTo>
                  <a:pt x="247458" y="595359"/>
                </a:lnTo>
                <a:lnTo>
                  <a:pt x="240584" y="553853"/>
                </a:lnTo>
                <a:lnTo>
                  <a:pt x="279093" y="556508"/>
                </a:lnTo>
                <a:lnTo>
                  <a:pt x="282530" y="564132"/>
                </a:lnTo>
                <a:lnTo>
                  <a:pt x="504804" y="557632"/>
                </a:lnTo>
                <a:lnTo>
                  <a:pt x="513177" y="549275"/>
                </a:lnTo>
                <a:lnTo>
                  <a:pt x="754901" y="538996"/>
                </a:lnTo>
                <a:lnTo>
                  <a:pt x="1011498" y="524124"/>
                </a:lnTo>
                <a:lnTo>
                  <a:pt x="1106435" y="502019"/>
                </a:lnTo>
                <a:lnTo>
                  <a:pt x="1116713" y="478415"/>
                </a:lnTo>
                <a:lnTo>
                  <a:pt x="1150287" y="464699"/>
                </a:lnTo>
                <a:lnTo>
                  <a:pt x="1152176" y="446031"/>
                </a:lnTo>
                <a:lnTo>
                  <a:pt x="1174673" y="431565"/>
                </a:lnTo>
                <a:lnTo>
                  <a:pt x="1175438" y="413679"/>
                </a:lnTo>
                <a:lnTo>
                  <a:pt x="1230335" y="378623"/>
                </a:lnTo>
                <a:lnTo>
                  <a:pt x="1295152" y="313481"/>
                </a:lnTo>
                <a:lnTo>
                  <a:pt x="1295152" y="314246"/>
                </a:lnTo>
                <a:lnTo>
                  <a:pt x="1265407" y="310435"/>
                </a:lnTo>
                <a:lnTo>
                  <a:pt x="1256643" y="296328"/>
                </a:lnTo>
                <a:lnTo>
                  <a:pt x="1236036" y="287955"/>
                </a:lnTo>
                <a:lnTo>
                  <a:pt x="1230710" y="268912"/>
                </a:lnTo>
                <a:lnTo>
                  <a:pt x="1198684" y="235387"/>
                </a:lnTo>
                <a:lnTo>
                  <a:pt x="1200590" y="224734"/>
                </a:lnTo>
                <a:lnTo>
                  <a:pt x="1168173" y="188522"/>
                </a:lnTo>
                <a:lnTo>
                  <a:pt x="1178093" y="168746"/>
                </a:lnTo>
                <a:lnTo>
                  <a:pt x="1172376" y="131801"/>
                </a:lnTo>
                <a:lnTo>
                  <a:pt x="1172750" y="133316"/>
                </a:lnTo>
                <a:lnTo>
                  <a:pt x="1151020" y="106649"/>
                </a:lnTo>
                <a:lnTo>
                  <a:pt x="1127774" y="99417"/>
                </a:lnTo>
                <a:lnTo>
                  <a:pt x="1113668" y="64377"/>
                </a:lnTo>
                <a:lnTo>
                  <a:pt x="1092312" y="72343"/>
                </a:lnTo>
                <a:lnTo>
                  <a:pt x="1074018" y="95605"/>
                </a:lnTo>
                <a:lnTo>
                  <a:pt x="1048085" y="102463"/>
                </a:lnTo>
                <a:lnTo>
                  <a:pt x="1010716" y="81123"/>
                </a:lnTo>
                <a:lnTo>
                  <a:pt x="993172" y="87607"/>
                </a:lnTo>
                <a:lnTo>
                  <a:pt x="987845" y="99417"/>
                </a:lnTo>
                <a:lnTo>
                  <a:pt x="971458" y="95996"/>
                </a:lnTo>
                <a:lnTo>
                  <a:pt x="947805" y="72343"/>
                </a:lnTo>
                <a:lnTo>
                  <a:pt x="889488" y="64752"/>
                </a:lnTo>
                <a:lnTo>
                  <a:pt x="871943" y="2399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D5E43B-EDAC-4FA9-A630-8EA179199B74}"/>
              </a:ext>
            </a:extLst>
          </p:cNvPr>
          <p:cNvSpPr/>
          <p:nvPr/>
        </p:nvSpPr>
        <p:spPr>
          <a:xfrm>
            <a:off x="6742345" y="3303943"/>
            <a:ext cx="1295151" cy="598389"/>
          </a:xfrm>
          <a:custGeom>
            <a:avLst/>
            <a:gdLst>
              <a:gd name="connsiteX0" fmla="*/ 845635 w 1295151"/>
              <a:gd name="connsiteY0" fmla="*/ 4187 h 598389"/>
              <a:gd name="connsiteX1" fmla="*/ 818187 w 1295151"/>
              <a:gd name="connsiteY1" fmla="*/ 13716 h 598389"/>
              <a:gd name="connsiteX2" fmla="*/ 797222 w 1295151"/>
              <a:gd name="connsiteY2" fmla="*/ 0 h 598389"/>
              <a:gd name="connsiteX3" fmla="*/ 783115 w 1295151"/>
              <a:gd name="connsiteY3" fmla="*/ 11419 h 598389"/>
              <a:gd name="connsiteX4" fmla="*/ 772054 w 1295151"/>
              <a:gd name="connsiteY4" fmla="*/ 20183 h 598389"/>
              <a:gd name="connsiteX5" fmla="*/ 783115 w 1295151"/>
              <a:gd name="connsiteY5" fmla="*/ 36961 h 598389"/>
              <a:gd name="connsiteX6" fmla="*/ 776257 w 1295151"/>
              <a:gd name="connsiteY6" fmla="*/ 52176 h 598389"/>
              <a:gd name="connsiteX7" fmla="*/ 791488 w 1295151"/>
              <a:gd name="connsiteY7" fmla="*/ 56379 h 598389"/>
              <a:gd name="connsiteX8" fmla="*/ 788458 w 1295151"/>
              <a:gd name="connsiteY8" fmla="*/ 77702 h 598389"/>
              <a:gd name="connsiteX9" fmla="*/ 758713 w 1295151"/>
              <a:gd name="connsiteY9" fmla="*/ 80374 h 598389"/>
              <a:gd name="connsiteX10" fmla="*/ 726296 w 1295151"/>
              <a:gd name="connsiteY10" fmla="*/ 102072 h 598389"/>
              <a:gd name="connsiteX11" fmla="*/ 709143 w 1295151"/>
              <a:gd name="connsiteY11" fmla="*/ 90262 h 598389"/>
              <a:gd name="connsiteX12" fmla="*/ 680929 w 1295151"/>
              <a:gd name="connsiteY12" fmla="*/ 96354 h 598389"/>
              <a:gd name="connsiteX13" fmla="*/ 687022 w 1295151"/>
              <a:gd name="connsiteY13" fmla="*/ 136362 h 598389"/>
              <a:gd name="connsiteX14" fmla="*/ 655778 w 1295151"/>
              <a:gd name="connsiteY14" fmla="*/ 158060 h 598389"/>
              <a:gd name="connsiteX15" fmla="*/ 645108 w 1295151"/>
              <a:gd name="connsiteY15" fmla="*/ 190835 h 598389"/>
              <a:gd name="connsiteX16" fmla="*/ 619174 w 1295151"/>
              <a:gd name="connsiteY16" fmla="*/ 196536 h 598389"/>
              <a:gd name="connsiteX17" fmla="*/ 608114 w 1295151"/>
              <a:gd name="connsiteY17" fmla="*/ 218250 h 598389"/>
              <a:gd name="connsiteX18" fmla="*/ 605833 w 1295151"/>
              <a:gd name="connsiteY18" fmla="*/ 249120 h 598389"/>
              <a:gd name="connsiteX19" fmla="*/ 584885 w 1295151"/>
              <a:gd name="connsiteY19" fmla="*/ 266631 h 598389"/>
              <a:gd name="connsiteX20" fmla="*/ 545203 w 1295151"/>
              <a:gd name="connsiteY20" fmla="*/ 247214 h 598389"/>
              <a:gd name="connsiteX21" fmla="*/ 542531 w 1295151"/>
              <a:gd name="connsiteY21" fmla="*/ 229686 h 598389"/>
              <a:gd name="connsiteX22" fmla="*/ 526909 w 1295151"/>
              <a:gd name="connsiteY22" fmla="*/ 218250 h 598389"/>
              <a:gd name="connsiteX23" fmla="*/ 534142 w 1295151"/>
              <a:gd name="connsiteY23" fmla="*/ 231592 h 598389"/>
              <a:gd name="connsiteX24" fmla="*/ 511646 w 1295151"/>
              <a:gd name="connsiteY24" fmla="*/ 233498 h 598389"/>
              <a:gd name="connsiteX25" fmla="*/ 516598 w 1295151"/>
              <a:gd name="connsiteY25" fmla="*/ 246448 h 598389"/>
              <a:gd name="connsiteX26" fmla="*/ 502507 w 1295151"/>
              <a:gd name="connsiteY26" fmla="*/ 254056 h 598389"/>
              <a:gd name="connsiteX27" fmla="*/ 504413 w 1295151"/>
              <a:gd name="connsiteY27" fmla="*/ 275786 h 598389"/>
              <a:gd name="connsiteX28" fmla="*/ 491446 w 1295151"/>
              <a:gd name="connsiteY28" fmla="*/ 279956 h 598389"/>
              <a:gd name="connsiteX29" fmla="*/ 484588 w 1295151"/>
              <a:gd name="connsiteY29" fmla="*/ 295969 h 598389"/>
              <a:gd name="connsiteX30" fmla="*/ 481151 w 1295151"/>
              <a:gd name="connsiteY30" fmla="*/ 283377 h 598389"/>
              <a:gd name="connsiteX31" fmla="*/ 464373 w 1295151"/>
              <a:gd name="connsiteY31" fmla="*/ 285299 h 598389"/>
              <a:gd name="connsiteX32" fmla="*/ 449517 w 1295151"/>
              <a:gd name="connsiteY32" fmla="*/ 266257 h 598389"/>
              <a:gd name="connsiteX33" fmla="*/ 416725 w 1295151"/>
              <a:gd name="connsiteY33" fmla="*/ 283377 h 598389"/>
              <a:gd name="connsiteX34" fmla="*/ 401087 w 1295151"/>
              <a:gd name="connsiteY34" fmla="*/ 311575 h 598389"/>
              <a:gd name="connsiteX35" fmla="*/ 350393 w 1295151"/>
              <a:gd name="connsiteY35" fmla="*/ 279956 h 598389"/>
              <a:gd name="connsiteX36" fmla="*/ 323678 w 1295151"/>
              <a:gd name="connsiteY36" fmla="*/ 286440 h 598389"/>
              <a:gd name="connsiteX37" fmla="*/ 318742 w 1295151"/>
              <a:gd name="connsiteY37" fmla="*/ 273506 h 598389"/>
              <a:gd name="connsiteX38" fmla="*/ 319117 w 1295151"/>
              <a:gd name="connsiteY38" fmla="*/ 298624 h 598389"/>
              <a:gd name="connsiteX39" fmla="*/ 308806 w 1295151"/>
              <a:gd name="connsiteY39" fmla="*/ 305873 h 598389"/>
              <a:gd name="connsiteX40" fmla="*/ 302729 w 1295151"/>
              <a:gd name="connsiteY40" fmla="*/ 289111 h 598389"/>
              <a:gd name="connsiteX41" fmla="*/ 282921 w 1295151"/>
              <a:gd name="connsiteY41" fmla="*/ 295969 h 598389"/>
              <a:gd name="connsiteX42" fmla="*/ 267641 w 1295151"/>
              <a:gd name="connsiteY42" fmla="*/ 284908 h 598389"/>
              <a:gd name="connsiteX43" fmla="*/ 260034 w 1295151"/>
              <a:gd name="connsiteY43" fmla="*/ 289861 h 598389"/>
              <a:gd name="connsiteX44" fmla="*/ 265360 w 1295151"/>
              <a:gd name="connsiteY44" fmla="*/ 308512 h 598389"/>
              <a:gd name="connsiteX45" fmla="*/ 256206 w 1295151"/>
              <a:gd name="connsiteY45" fmla="*/ 317683 h 598389"/>
              <a:gd name="connsiteX46" fmla="*/ 240958 w 1295151"/>
              <a:gd name="connsiteY46" fmla="*/ 310809 h 598389"/>
              <a:gd name="connsiteX47" fmla="*/ 222665 w 1295151"/>
              <a:gd name="connsiteY47" fmla="*/ 343568 h 598389"/>
              <a:gd name="connsiteX48" fmla="*/ 236022 w 1295151"/>
              <a:gd name="connsiteY48" fmla="*/ 381670 h 598389"/>
              <a:gd name="connsiteX49" fmla="*/ 166986 w 1295151"/>
              <a:gd name="connsiteY49" fmla="*/ 403368 h 598389"/>
              <a:gd name="connsiteX50" fmla="*/ 162425 w 1295151"/>
              <a:gd name="connsiteY50" fmla="*/ 427004 h 598389"/>
              <a:gd name="connsiteX51" fmla="*/ 178064 w 1295151"/>
              <a:gd name="connsiteY51" fmla="*/ 455186 h 598389"/>
              <a:gd name="connsiteX52" fmla="*/ 159379 w 1295151"/>
              <a:gd name="connsiteY52" fmla="*/ 474619 h 598389"/>
              <a:gd name="connsiteX53" fmla="*/ 78924 w 1295151"/>
              <a:gd name="connsiteY53" fmla="*/ 441078 h 598389"/>
              <a:gd name="connsiteX54" fmla="*/ 47664 w 1295151"/>
              <a:gd name="connsiteY54" fmla="*/ 473854 h 598389"/>
              <a:gd name="connsiteX55" fmla="*/ 54897 w 1295151"/>
              <a:gd name="connsiteY55" fmla="*/ 493271 h 598389"/>
              <a:gd name="connsiteX56" fmla="*/ 57584 w 1295151"/>
              <a:gd name="connsiteY56" fmla="*/ 496708 h 598389"/>
              <a:gd name="connsiteX57" fmla="*/ 55678 w 1295151"/>
              <a:gd name="connsiteY57" fmla="*/ 538996 h 598389"/>
              <a:gd name="connsiteX58" fmla="*/ 35854 w 1295151"/>
              <a:gd name="connsiteY58" fmla="*/ 583549 h 598389"/>
              <a:gd name="connsiteX59" fmla="*/ 12608 w 1295151"/>
              <a:gd name="connsiteY59" fmla="*/ 571348 h 598389"/>
              <a:gd name="connsiteX60" fmla="*/ 0 w 1295151"/>
              <a:gd name="connsiteY60" fmla="*/ 598389 h 598389"/>
              <a:gd name="connsiteX61" fmla="*/ 247458 w 1295151"/>
              <a:gd name="connsiteY61" fmla="*/ 595359 h 598389"/>
              <a:gd name="connsiteX62" fmla="*/ 240584 w 1295151"/>
              <a:gd name="connsiteY62" fmla="*/ 553853 h 598389"/>
              <a:gd name="connsiteX63" fmla="*/ 279093 w 1295151"/>
              <a:gd name="connsiteY63" fmla="*/ 556508 h 598389"/>
              <a:gd name="connsiteX64" fmla="*/ 282530 w 1295151"/>
              <a:gd name="connsiteY64" fmla="*/ 564132 h 598389"/>
              <a:gd name="connsiteX65" fmla="*/ 504804 w 1295151"/>
              <a:gd name="connsiteY65" fmla="*/ 557632 h 598389"/>
              <a:gd name="connsiteX66" fmla="*/ 513177 w 1295151"/>
              <a:gd name="connsiteY66" fmla="*/ 549275 h 598389"/>
              <a:gd name="connsiteX67" fmla="*/ 754901 w 1295151"/>
              <a:gd name="connsiteY67" fmla="*/ 538996 h 598389"/>
              <a:gd name="connsiteX68" fmla="*/ 1011498 w 1295151"/>
              <a:gd name="connsiteY68" fmla="*/ 524124 h 598389"/>
              <a:gd name="connsiteX69" fmla="*/ 1106435 w 1295151"/>
              <a:gd name="connsiteY69" fmla="*/ 502019 h 598389"/>
              <a:gd name="connsiteX70" fmla="*/ 1116713 w 1295151"/>
              <a:gd name="connsiteY70" fmla="*/ 478415 h 598389"/>
              <a:gd name="connsiteX71" fmla="*/ 1150287 w 1295151"/>
              <a:gd name="connsiteY71" fmla="*/ 464699 h 598389"/>
              <a:gd name="connsiteX72" fmla="*/ 1152176 w 1295151"/>
              <a:gd name="connsiteY72" fmla="*/ 446031 h 598389"/>
              <a:gd name="connsiteX73" fmla="*/ 1174673 w 1295151"/>
              <a:gd name="connsiteY73" fmla="*/ 431565 h 598389"/>
              <a:gd name="connsiteX74" fmla="*/ 1175438 w 1295151"/>
              <a:gd name="connsiteY74" fmla="*/ 413679 h 598389"/>
              <a:gd name="connsiteX75" fmla="*/ 1230335 w 1295151"/>
              <a:gd name="connsiteY75" fmla="*/ 378623 h 598389"/>
              <a:gd name="connsiteX76" fmla="*/ 1295152 w 1295151"/>
              <a:gd name="connsiteY76" fmla="*/ 313481 h 598389"/>
              <a:gd name="connsiteX77" fmla="*/ 1295152 w 1295151"/>
              <a:gd name="connsiteY77" fmla="*/ 314246 h 598389"/>
              <a:gd name="connsiteX78" fmla="*/ 1265407 w 1295151"/>
              <a:gd name="connsiteY78" fmla="*/ 310435 h 598389"/>
              <a:gd name="connsiteX79" fmla="*/ 1256643 w 1295151"/>
              <a:gd name="connsiteY79" fmla="*/ 296328 h 598389"/>
              <a:gd name="connsiteX80" fmla="*/ 1236036 w 1295151"/>
              <a:gd name="connsiteY80" fmla="*/ 287955 h 598389"/>
              <a:gd name="connsiteX81" fmla="*/ 1230710 w 1295151"/>
              <a:gd name="connsiteY81" fmla="*/ 268912 h 598389"/>
              <a:gd name="connsiteX82" fmla="*/ 1198684 w 1295151"/>
              <a:gd name="connsiteY82" fmla="*/ 235387 h 598389"/>
              <a:gd name="connsiteX83" fmla="*/ 1200590 w 1295151"/>
              <a:gd name="connsiteY83" fmla="*/ 224734 h 598389"/>
              <a:gd name="connsiteX84" fmla="*/ 1168173 w 1295151"/>
              <a:gd name="connsiteY84" fmla="*/ 188522 h 598389"/>
              <a:gd name="connsiteX85" fmla="*/ 1178093 w 1295151"/>
              <a:gd name="connsiteY85" fmla="*/ 168746 h 598389"/>
              <a:gd name="connsiteX86" fmla="*/ 1172376 w 1295151"/>
              <a:gd name="connsiteY86" fmla="*/ 131801 h 598389"/>
              <a:gd name="connsiteX87" fmla="*/ 1172750 w 1295151"/>
              <a:gd name="connsiteY87" fmla="*/ 133316 h 598389"/>
              <a:gd name="connsiteX88" fmla="*/ 1151020 w 1295151"/>
              <a:gd name="connsiteY88" fmla="*/ 106649 h 598389"/>
              <a:gd name="connsiteX89" fmla="*/ 1127774 w 1295151"/>
              <a:gd name="connsiteY89" fmla="*/ 99417 h 598389"/>
              <a:gd name="connsiteX90" fmla="*/ 1113668 w 1295151"/>
              <a:gd name="connsiteY90" fmla="*/ 64377 h 598389"/>
              <a:gd name="connsiteX91" fmla="*/ 1092312 w 1295151"/>
              <a:gd name="connsiteY91" fmla="*/ 72343 h 598389"/>
              <a:gd name="connsiteX92" fmla="*/ 1074018 w 1295151"/>
              <a:gd name="connsiteY92" fmla="*/ 95605 h 598389"/>
              <a:gd name="connsiteX93" fmla="*/ 1048085 w 1295151"/>
              <a:gd name="connsiteY93" fmla="*/ 102463 h 598389"/>
              <a:gd name="connsiteX94" fmla="*/ 1010716 w 1295151"/>
              <a:gd name="connsiteY94" fmla="*/ 81123 h 598389"/>
              <a:gd name="connsiteX95" fmla="*/ 993172 w 1295151"/>
              <a:gd name="connsiteY95" fmla="*/ 87607 h 598389"/>
              <a:gd name="connsiteX96" fmla="*/ 987845 w 1295151"/>
              <a:gd name="connsiteY96" fmla="*/ 99417 h 598389"/>
              <a:gd name="connsiteX97" fmla="*/ 971458 w 1295151"/>
              <a:gd name="connsiteY97" fmla="*/ 95996 h 598389"/>
              <a:gd name="connsiteX98" fmla="*/ 947805 w 1295151"/>
              <a:gd name="connsiteY98" fmla="*/ 72343 h 598389"/>
              <a:gd name="connsiteX99" fmla="*/ 889488 w 1295151"/>
              <a:gd name="connsiteY99" fmla="*/ 64752 h 598389"/>
              <a:gd name="connsiteX100" fmla="*/ 871943 w 1295151"/>
              <a:gd name="connsiteY100" fmla="*/ 23995 h 59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295151" h="598389">
                <a:moveTo>
                  <a:pt x="845635" y="4187"/>
                </a:moveTo>
                <a:lnTo>
                  <a:pt x="818187" y="13716"/>
                </a:lnTo>
                <a:lnTo>
                  <a:pt x="797222" y="0"/>
                </a:lnTo>
                <a:lnTo>
                  <a:pt x="783115" y="11419"/>
                </a:lnTo>
                <a:lnTo>
                  <a:pt x="772054" y="20183"/>
                </a:lnTo>
                <a:lnTo>
                  <a:pt x="783115" y="36961"/>
                </a:lnTo>
                <a:lnTo>
                  <a:pt x="776257" y="52176"/>
                </a:lnTo>
                <a:lnTo>
                  <a:pt x="791488" y="56379"/>
                </a:lnTo>
                <a:lnTo>
                  <a:pt x="788458" y="77702"/>
                </a:lnTo>
                <a:lnTo>
                  <a:pt x="758713" y="80374"/>
                </a:lnTo>
                <a:lnTo>
                  <a:pt x="726296" y="102072"/>
                </a:lnTo>
                <a:lnTo>
                  <a:pt x="709143" y="90262"/>
                </a:lnTo>
                <a:lnTo>
                  <a:pt x="680929" y="96354"/>
                </a:lnTo>
                <a:lnTo>
                  <a:pt x="687022" y="136362"/>
                </a:lnTo>
                <a:lnTo>
                  <a:pt x="655778" y="158060"/>
                </a:lnTo>
                <a:lnTo>
                  <a:pt x="645108" y="190835"/>
                </a:lnTo>
                <a:lnTo>
                  <a:pt x="619174" y="196536"/>
                </a:lnTo>
                <a:lnTo>
                  <a:pt x="608114" y="218250"/>
                </a:lnTo>
                <a:lnTo>
                  <a:pt x="605833" y="249120"/>
                </a:lnTo>
                <a:lnTo>
                  <a:pt x="584885" y="266631"/>
                </a:lnTo>
                <a:lnTo>
                  <a:pt x="545203" y="247214"/>
                </a:lnTo>
                <a:lnTo>
                  <a:pt x="542531" y="229686"/>
                </a:lnTo>
                <a:lnTo>
                  <a:pt x="526909" y="218250"/>
                </a:lnTo>
                <a:lnTo>
                  <a:pt x="534142" y="231592"/>
                </a:lnTo>
                <a:lnTo>
                  <a:pt x="511646" y="233498"/>
                </a:lnTo>
                <a:lnTo>
                  <a:pt x="516598" y="246448"/>
                </a:lnTo>
                <a:lnTo>
                  <a:pt x="502507" y="254056"/>
                </a:lnTo>
                <a:lnTo>
                  <a:pt x="504413" y="275786"/>
                </a:lnTo>
                <a:lnTo>
                  <a:pt x="491446" y="279956"/>
                </a:lnTo>
                <a:lnTo>
                  <a:pt x="484588" y="295969"/>
                </a:lnTo>
                <a:lnTo>
                  <a:pt x="481151" y="283377"/>
                </a:lnTo>
                <a:lnTo>
                  <a:pt x="464373" y="285299"/>
                </a:lnTo>
                <a:lnTo>
                  <a:pt x="449517" y="266257"/>
                </a:lnTo>
                <a:lnTo>
                  <a:pt x="416725" y="283377"/>
                </a:lnTo>
                <a:lnTo>
                  <a:pt x="401087" y="311575"/>
                </a:lnTo>
                <a:lnTo>
                  <a:pt x="350393" y="279956"/>
                </a:lnTo>
                <a:lnTo>
                  <a:pt x="323678" y="286440"/>
                </a:lnTo>
                <a:lnTo>
                  <a:pt x="318742" y="273506"/>
                </a:lnTo>
                <a:lnTo>
                  <a:pt x="319117" y="298624"/>
                </a:lnTo>
                <a:lnTo>
                  <a:pt x="308806" y="305873"/>
                </a:lnTo>
                <a:lnTo>
                  <a:pt x="302729" y="289111"/>
                </a:lnTo>
                <a:lnTo>
                  <a:pt x="282921" y="295969"/>
                </a:lnTo>
                <a:lnTo>
                  <a:pt x="267641" y="284908"/>
                </a:lnTo>
                <a:lnTo>
                  <a:pt x="260034" y="289861"/>
                </a:lnTo>
                <a:lnTo>
                  <a:pt x="265360" y="308512"/>
                </a:lnTo>
                <a:lnTo>
                  <a:pt x="256206" y="317683"/>
                </a:lnTo>
                <a:lnTo>
                  <a:pt x="240958" y="310809"/>
                </a:lnTo>
                <a:lnTo>
                  <a:pt x="222665" y="343568"/>
                </a:lnTo>
                <a:lnTo>
                  <a:pt x="236022" y="381670"/>
                </a:lnTo>
                <a:lnTo>
                  <a:pt x="166986" y="403368"/>
                </a:lnTo>
                <a:lnTo>
                  <a:pt x="162425" y="427004"/>
                </a:lnTo>
                <a:lnTo>
                  <a:pt x="178064" y="455186"/>
                </a:lnTo>
                <a:lnTo>
                  <a:pt x="159379" y="474619"/>
                </a:lnTo>
                <a:lnTo>
                  <a:pt x="78924" y="441078"/>
                </a:lnTo>
                <a:lnTo>
                  <a:pt x="47664" y="473854"/>
                </a:lnTo>
                <a:lnTo>
                  <a:pt x="54897" y="493271"/>
                </a:lnTo>
                <a:lnTo>
                  <a:pt x="57584" y="496708"/>
                </a:lnTo>
                <a:lnTo>
                  <a:pt x="55678" y="538996"/>
                </a:lnTo>
                <a:lnTo>
                  <a:pt x="35854" y="583549"/>
                </a:lnTo>
                <a:lnTo>
                  <a:pt x="12608" y="571348"/>
                </a:lnTo>
                <a:lnTo>
                  <a:pt x="0" y="598389"/>
                </a:lnTo>
                <a:lnTo>
                  <a:pt x="247458" y="595359"/>
                </a:lnTo>
                <a:lnTo>
                  <a:pt x="240584" y="553853"/>
                </a:lnTo>
                <a:lnTo>
                  <a:pt x="279093" y="556508"/>
                </a:lnTo>
                <a:lnTo>
                  <a:pt x="282530" y="564132"/>
                </a:lnTo>
                <a:lnTo>
                  <a:pt x="504804" y="557632"/>
                </a:lnTo>
                <a:lnTo>
                  <a:pt x="513177" y="549275"/>
                </a:lnTo>
                <a:lnTo>
                  <a:pt x="754901" y="538996"/>
                </a:lnTo>
                <a:lnTo>
                  <a:pt x="1011498" y="524124"/>
                </a:lnTo>
                <a:lnTo>
                  <a:pt x="1106435" y="502019"/>
                </a:lnTo>
                <a:lnTo>
                  <a:pt x="1116713" y="478415"/>
                </a:lnTo>
                <a:lnTo>
                  <a:pt x="1150287" y="464699"/>
                </a:lnTo>
                <a:lnTo>
                  <a:pt x="1152176" y="446031"/>
                </a:lnTo>
                <a:lnTo>
                  <a:pt x="1174673" y="431565"/>
                </a:lnTo>
                <a:lnTo>
                  <a:pt x="1175438" y="413679"/>
                </a:lnTo>
                <a:lnTo>
                  <a:pt x="1230335" y="378623"/>
                </a:lnTo>
                <a:lnTo>
                  <a:pt x="1295152" y="313481"/>
                </a:lnTo>
                <a:lnTo>
                  <a:pt x="1295152" y="314246"/>
                </a:lnTo>
                <a:lnTo>
                  <a:pt x="1265407" y="310435"/>
                </a:lnTo>
                <a:lnTo>
                  <a:pt x="1256643" y="296328"/>
                </a:lnTo>
                <a:lnTo>
                  <a:pt x="1236036" y="287955"/>
                </a:lnTo>
                <a:lnTo>
                  <a:pt x="1230710" y="268912"/>
                </a:lnTo>
                <a:lnTo>
                  <a:pt x="1198684" y="235387"/>
                </a:lnTo>
                <a:lnTo>
                  <a:pt x="1200590" y="224734"/>
                </a:lnTo>
                <a:lnTo>
                  <a:pt x="1168173" y="188522"/>
                </a:lnTo>
                <a:lnTo>
                  <a:pt x="1178093" y="168746"/>
                </a:lnTo>
                <a:lnTo>
                  <a:pt x="1172376" y="131801"/>
                </a:lnTo>
                <a:lnTo>
                  <a:pt x="1172750" y="133316"/>
                </a:lnTo>
                <a:lnTo>
                  <a:pt x="1151020" y="106649"/>
                </a:lnTo>
                <a:lnTo>
                  <a:pt x="1127774" y="99417"/>
                </a:lnTo>
                <a:lnTo>
                  <a:pt x="1113668" y="64377"/>
                </a:lnTo>
                <a:lnTo>
                  <a:pt x="1092312" y="72343"/>
                </a:lnTo>
                <a:lnTo>
                  <a:pt x="1074018" y="95605"/>
                </a:lnTo>
                <a:lnTo>
                  <a:pt x="1048085" y="102463"/>
                </a:lnTo>
                <a:lnTo>
                  <a:pt x="1010716" y="81123"/>
                </a:lnTo>
                <a:lnTo>
                  <a:pt x="993172" y="87607"/>
                </a:lnTo>
                <a:lnTo>
                  <a:pt x="987845" y="99417"/>
                </a:lnTo>
                <a:lnTo>
                  <a:pt x="971458" y="95996"/>
                </a:lnTo>
                <a:lnTo>
                  <a:pt x="947805" y="72343"/>
                </a:lnTo>
                <a:lnTo>
                  <a:pt x="889488" y="64752"/>
                </a:lnTo>
                <a:lnTo>
                  <a:pt x="871943" y="23995"/>
                </a:lnTo>
                <a:close/>
              </a:path>
            </a:pathLst>
          </a:custGeom>
          <a:noFill/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N">
            <a:extLst>
              <a:ext uri="{FF2B5EF4-FFF2-40B4-BE49-F238E27FC236}">
                <a16:creationId xmlns:a16="http://schemas.microsoft.com/office/drawing/2014/main" id="{3D9EC4BE-5889-4D29-B81E-97E5522D91DD}"/>
              </a:ext>
            </a:extLst>
          </p:cNvPr>
          <p:cNvSpPr/>
          <p:nvPr/>
        </p:nvSpPr>
        <p:spPr>
          <a:xfrm>
            <a:off x="6589726" y="3800651"/>
            <a:ext cx="1517768" cy="423957"/>
          </a:xfrm>
          <a:custGeom>
            <a:avLst/>
            <a:gdLst>
              <a:gd name="connsiteX0" fmla="*/ 379731 w 1517768"/>
              <a:gd name="connsiteY0" fmla="*/ 421661 h 423957"/>
              <a:gd name="connsiteX1" fmla="*/ 609613 w 1517768"/>
              <a:gd name="connsiteY1" fmla="*/ 415943 h 423957"/>
              <a:gd name="connsiteX2" fmla="*/ 839511 w 1517768"/>
              <a:gd name="connsiteY2" fmla="*/ 407570 h 423957"/>
              <a:gd name="connsiteX3" fmla="*/ 1072080 w 1517768"/>
              <a:gd name="connsiteY3" fmla="*/ 395744 h 423957"/>
              <a:gd name="connsiteX4" fmla="*/ 1075142 w 1517768"/>
              <a:gd name="connsiteY4" fmla="*/ 348520 h 423957"/>
              <a:gd name="connsiteX5" fmla="*/ 1084297 w 1517768"/>
              <a:gd name="connsiteY5" fmla="*/ 339381 h 423957"/>
              <a:gd name="connsiteX6" fmla="*/ 1112495 w 1517768"/>
              <a:gd name="connsiteY6" fmla="*/ 338616 h 423957"/>
              <a:gd name="connsiteX7" fmla="*/ 1122399 w 1517768"/>
              <a:gd name="connsiteY7" fmla="*/ 303202 h 423957"/>
              <a:gd name="connsiteX8" fmla="*/ 1143771 w 1517768"/>
              <a:gd name="connsiteY8" fmla="*/ 281878 h 423957"/>
              <a:gd name="connsiteX9" fmla="*/ 1168923 w 1517768"/>
              <a:gd name="connsiteY9" fmla="*/ 270052 h 423957"/>
              <a:gd name="connsiteX10" fmla="*/ 1212758 w 1517768"/>
              <a:gd name="connsiteY10" fmla="*/ 265866 h 423957"/>
              <a:gd name="connsiteX11" fmla="*/ 1268437 w 1517768"/>
              <a:gd name="connsiteY11" fmla="*/ 220156 h 423957"/>
              <a:gd name="connsiteX12" fmla="*/ 1298932 w 1517768"/>
              <a:gd name="connsiteY12" fmla="*/ 213298 h 423957"/>
              <a:gd name="connsiteX13" fmla="*/ 1311898 w 1517768"/>
              <a:gd name="connsiteY13" fmla="*/ 190069 h 423957"/>
              <a:gd name="connsiteX14" fmla="*/ 1311133 w 1517768"/>
              <a:gd name="connsiteY14" fmla="*/ 175587 h 423957"/>
              <a:gd name="connsiteX15" fmla="*/ 1329051 w 1517768"/>
              <a:gd name="connsiteY15" fmla="*/ 178650 h 423957"/>
              <a:gd name="connsiteX16" fmla="*/ 1334769 w 1517768"/>
              <a:gd name="connsiteY16" fmla="*/ 162654 h 423957"/>
              <a:gd name="connsiteX17" fmla="*/ 1358031 w 1517768"/>
              <a:gd name="connsiteY17" fmla="*/ 147781 h 423957"/>
              <a:gd name="connsiteX18" fmla="*/ 1371763 w 1517768"/>
              <a:gd name="connsiteY18" fmla="*/ 169104 h 423957"/>
              <a:gd name="connsiteX19" fmla="*/ 1415990 w 1517768"/>
              <a:gd name="connsiteY19" fmla="*/ 126832 h 423957"/>
              <a:gd name="connsiteX20" fmla="*/ 1431221 w 1517768"/>
              <a:gd name="connsiteY20" fmla="*/ 120740 h 423957"/>
              <a:gd name="connsiteX21" fmla="*/ 1454874 w 1517768"/>
              <a:gd name="connsiteY21" fmla="*/ 131019 h 423957"/>
              <a:gd name="connsiteX22" fmla="*/ 1480774 w 1517768"/>
              <a:gd name="connsiteY22" fmla="*/ 84577 h 423957"/>
              <a:gd name="connsiteX23" fmla="*/ 1496820 w 1517768"/>
              <a:gd name="connsiteY23" fmla="*/ 71219 h 423957"/>
              <a:gd name="connsiteX24" fmla="*/ 1514348 w 1517768"/>
              <a:gd name="connsiteY24" fmla="*/ 73125 h 423957"/>
              <a:gd name="connsiteX25" fmla="*/ 1507115 w 1517768"/>
              <a:gd name="connsiteY25" fmla="*/ 60565 h 423957"/>
              <a:gd name="connsiteX26" fmla="*/ 1514706 w 1517768"/>
              <a:gd name="connsiteY26" fmla="*/ 41132 h 423957"/>
              <a:gd name="connsiteX27" fmla="*/ 1510161 w 1517768"/>
              <a:gd name="connsiteY27" fmla="*/ 31993 h 423957"/>
              <a:gd name="connsiteX28" fmla="*/ 1517768 w 1517768"/>
              <a:gd name="connsiteY28" fmla="*/ 0 h 423957"/>
              <a:gd name="connsiteX29" fmla="*/ 1163987 w 1517768"/>
              <a:gd name="connsiteY29" fmla="*/ 27416 h 423957"/>
              <a:gd name="connsiteX30" fmla="*/ 907390 w 1517768"/>
              <a:gd name="connsiteY30" fmla="*/ 42288 h 423957"/>
              <a:gd name="connsiteX31" fmla="*/ 665666 w 1517768"/>
              <a:gd name="connsiteY31" fmla="*/ 52567 h 423957"/>
              <a:gd name="connsiteX32" fmla="*/ 657293 w 1517768"/>
              <a:gd name="connsiteY32" fmla="*/ 60924 h 423957"/>
              <a:gd name="connsiteX33" fmla="*/ 435019 w 1517768"/>
              <a:gd name="connsiteY33" fmla="*/ 67423 h 423957"/>
              <a:gd name="connsiteX34" fmla="*/ 431582 w 1517768"/>
              <a:gd name="connsiteY34" fmla="*/ 59800 h 423957"/>
              <a:gd name="connsiteX35" fmla="*/ 393073 w 1517768"/>
              <a:gd name="connsiteY35" fmla="*/ 57145 h 423957"/>
              <a:gd name="connsiteX36" fmla="*/ 399947 w 1517768"/>
              <a:gd name="connsiteY36" fmla="*/ 98651 h 423957"/>
              <a:gd name="connsiteX37" fmla="*/ 152473 w 1517768"/>
              <a:gd name="connsiteY37" fmla="*/ 101681 h 423957"/>
              <a:gd name="connsiteX38" fmla="*/ 147162 w 1517768"/>
              <a:gd name="connsiteY38" fmla="*/ 112741 h 423957"/>
              <a:gd name="connsiteX39" fmla="*/ 142959 w 1517768"/>
              <a:gd name="connsiteY39" fmla="*/ 89496 h 423957"/>
              <a:gd name="connsiteX40" fmla="*/ 130742 w 1517768"/>
              <a:gd name="connsiteY40" fmla="*/ 91418 h 423957"/>
              <a:gd name="connsiteX41" fmla="*/ 138789 w 1517768"/>
              <a:gd name="connsiteY41" fmla="*/ 129129 h 423957"/>
              <a:gd name="connsiteX42" fmla="*/ 121245 w 1517768"/>
              <a:gd name="connsiteY42" fmla="*/ 139017 h 423957"/>
              <a:gd name="connsiteX43" fmla="*/ 132289 w 1517768"/>
              <a:gd name="connsiteY43" fmla="*/ 155013 h 423957"/>
              <a:gd name="connsiteX44" fmla="*/ 110184 w 1517768"/>
              <a:gd name="connsiteY44" fmla="*/ 158060 h 423957"/>
              <a:gd name="connsiteX45" fmla="*/ 125040 w 1517768"/>
              <a:gd name="connsiteY45" fmla="*/ 181305 h 423957"/>
              <a:gd name="connsiteX46" fmla="*/ 103326 w 1517768"/>
              <a:gd name="connsiteY46" fmla="*/ 209861 h 423957"/>
              <a:gd name="connsiteX47" fmla="*/ 115137 w 1517768"/>
              <a:gd name="connsiteY47" fmla="*/ 231217 h 423957"/>
              <a:gd name="connsiteX48" fmla="*/ 94937 w 1517768"/>
              <a:gd name="connsiteY48" fmla="*/ 235387 h 423957"/>
              <a:gd name="connsiteX49" fmla="*/ 105216 w 1517768"/>
              <a:gd name="connsiteY49" fmla="*/ 244526 h 423957"/>
              <a:gd name="connsiteX50" fmla="*/ 100655 w 1517768"/>
              <a:gd name="connsiteY50" fmla="*/ 251775 h 423957"/>
              <a:gd name="connsiteX51" fmla="*/ 64817 w 1517768"/>
              <a:gd name="connsiteY51" fmla="*/ 269694 h 423957"/>
              <a:gd name="connsiteX52" fmla="*/ 73597 w 1517768"/>
              <a:gd name="connsiteY52" fmla="*/ 289502 h 423957"/>
              <a:gd name="connsiteX53" fmla="*/ 63677 w 1517768"/>
              <a:gd name="connsiteY53" fmla="*/ 297859 h 423957"/>
              <a:gd name="connsiteX54" fmla="*/ 69769 w 1517768"/>
              <a:gd name="connsiteY54" fmla="*/ 313106 h 423957"/>
              <a:gd name="connsiteX55" fmla="*/ 53773 w 1517768"/>
              <a:gd name="connsiteY55" fmla="*/ 315777 h 423957"/>
              <a:gd name="connsiteX56" fmla="*/ 34307 w 1517768"/>
              <a:gd name="connsiteY56" fmla="*/ 352332 h 423957"/>
              <a:gd name="connsiteX57" fmla="*/ 38493 w 1517768"/>
              <a:gd name="connsiteY57" fmla="*/ 399198 h 423957"/>
              <a:gd name="connsiteX58" fmla="*/ 23637 w 1517768"/>
              <a:gd name="connsiteY58" fmla="*/ 400712 h 423957"/>
              <a:gd name="connsiteX59" fmla="*/ 17919 w 1517768"/>
              <a:gd name="connsiteY59" fmla="*/ 415943 h 423957"/>
              <a:gd name="connsiteX60" fmla="*/ 0 w 1517768"/>
              <a:gd name="connsiteY60" fmla="*/ 423958 h 423957"/>
              <a:gd name="connsiteX61" fmla="*/ 174611 w 1517768"/>
              <a:gd name="connsiteY61" fmla="*/ 423958 h 42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17768" h="423957">
                <a:moveTo>
                  <a:pt x="379731" y="421661"/>
                </a:moveTo>
                <a:lnTo>
                  <a:pt x="609613" y="415943"/>
                </a:lnTo>
                <a:lnTo>
                  <a:pt x="839511" y="407570"/>
                </a:lnTo>
                <a:lnTo>
                  <a:pt x="1072080" y="395744"/>
                </a:lnTo>
                <a:lnTo>
                  <a:pt x="1075142" y="348520"/>
                </a:lnTo>
                <a:lnTo>
                  <a:pt x="1084297" y="339381"/>
                </a:lnTo>
                <a:lnTo>
                  <a:pt x="1112495" y="338616"/>
                </a:lnTo>
                <a:lnTo>
                  <a:pt x="1122399" y="303202"/>
                </a:lnTo>
                <a:lnTo>
                  <a:pt x="1143771" y="281878"/>
                </a:lnTo>
                <a:lnTo>
                  <a:pt x="1168923" y="270052"/>
                </a:lnTo>
                <a:lnTo>
                  <a:pt x="1212758" y="265866"/>
                </a:lnTo>
                <a:lnTo>
                  <a:pt x="1268437" y="220156"/>
                </a:lnTo>
                <a:lnTo>
                  <a:pt x="1298932" y="213298"/>
                </a:lnTo>
                <a:lnTo>
                  <a:pt x="1311898" y="190069"/>
                </a:lnTo>
                <a:lnTo>
                  <a:pt x="1311133" y="175587"/>
                </a:lnTo>
                <a:lnTo>
                  <a:pt x="1329051" y="178650"/>
                </a:lnTo>
                <a:lnTo>
                  <a:pt x="1334769" y="162654"/>
                </a:lnTo>
                <a:lnTo>
                  <a:pt x="1358031" y="147781"/>
                </a:lnTo>
                <a:lnTo>
                  <a:pt x="1371763" y="169104"/>
                </a:lnTo>
                <a:lnTo>
                  <a:pt x="1415990" y="126832"/>
                </a:lnTo>
                <a:lnTo>
                  <a:pt x="1431221" y="120740"/>
                </a:lnTo>
                <a:lnTo>
                  <a:pt x="1454874" y="131019"/>
                </a:lnTo>
                <a:lnTo>
                  <a:pt x="1480774" y="84577"/>
                </a:lnTo>
                <a:lnTo>
                  <a:pt x="1496820" y="71219"/>
                </a:lnTo>
                <a:lnTo>
                  <a:pt x="1514348" y="73125"/>
                </a:lnTo>
                <a:lnTo>
                  <a:pt x="1507115" y="60565"/>
                </a:lnTo>
                <a:lnTo>
                  <a:pt x="1514706" y="41132"/>
                </a:lnTo>
                <a:lnTo>
                  <a:pt x="1510161" y="31993"/>
                </a:lnTo>
                <a:lnTo>
                  <a:pt x="1517768" y="0"/>
                </a:lnTo>
                <a:lnTo>
                  <a:pt x="1163987" y="27416"/>
                </a:lnTo>
                <a:lnTo>
                  <a:pt x="907390" y="42288"/>
                </a:lnTo>
                <a:lnTo>
                  <a:pt x="665666" y="52567"/>
                </a:lnTo>
                <a:lnTo>
                  <a:pt x="657293" y="60924"/>
                </a:lnTo>
                <a:lnTo>
                  <a:pt x="435019" y="67423"/>
                </a:lnTo>
                <a:lnTo>
                  <a:pt x="431582" y="59800"/>
                </a:lnTo>
                <a:lnTo>
                  <a:pt x="393073" y="57145"/>
                </a:lnTo>
                <a:lnTo>
                  <a:pt x="399947" y="98651"/>
                </a:lnTo>
                <a:lnTo>
                  <a:pt x="152473" y="101681"/>
                </a:lnTo>
                <a:lnTo>
                  <a:pt x="147162" y="112741"/>
                </a:lnTo>
                <a:lnTo>
                  <a:pt x="142959" y="89496"/>
                </a:lnTo>
                <a:lnTo>
                  <a:pt x="130742" y="91418"/>
                </a:lnTo>
                <a:lnTo>
                  <a:pt x="138789" y="129129"/>
                </a:lnTo>
                <a:lnTo>
                  <a:pt x="121245" y="139017"/>
                </a:lnTo>
                <a:lnTo>
                  <a:pt x="132289" y="155013"/>
                </a:lnTo>
                <a:lnTo>
                  <a:pt x="110184" y="158060"/>
                </a:lnTo>
                <a:lnTo>
                  <a:pt x="125040" y="181305"/>
                </a:lnTo>
                <a:lnTo>
                  <a:pt x="103326" y="209861"/>
                </a:lnTo>
                <a:lnTo>
                  <a:pt x="115137" y="231217"/>
                </a:lnTo>
                <a:lnTo>
                  <a:pt x="94937" y="235387"/>
                </a:lnTo>
                <a:lnTo>
                  <a:pt x="105216" y="244526"/>
                </a:lnTo>
                <a:lnTo>
                  <a:pt x="100655" y="251775"/>
                </a:lnTo>
                <a:lnTo>
                  <a:pt x="64817" y="269694"/>
                </a:lnTo>
                <a:lnTo>
                  <a:pt x="73597" y="289502"/>
                </a:lnTo>
                <a:lnTo>
                  <a:pt x="63677" y="297859"/>
                </a:lnTo>
                <a:lnTo>
                  <a:pt x="69769" y="313106"/>
                </a:lnTo>
                <a:lnTo>
                  <a:pt x="53773" y="315777"/>
                </a:lnTo>
                <a:lnTo>
                  <a:pt x="34307" y="352332"/>
                </a:lnTo>
                <a:lnTo>
                  <a:pt x="38493" y="399198"/>
                </a:lnTo>
                <a:lnTo>
                  <a:pt x="23637" y="400712"/>
                </a:lnTo>
                <a:lnTo>
                  <a:pt x="17919" y="415943"/>
                </a:lnTo>
                <a:lnTo>
                  <a:pt x="0" y="423958"/>
                </a:lnTo>
                <a:lnTo>
                  <a:pt x="174611" y="423958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C4CB2AF-A8A9-4AA6-ABE3-E5B3CBBC6A4A}"/>
              </a:ext>
            </a:extLst>
          </p:cNvPr>
          <p:cNvSpPr/>
          <p:nvPr/>
        </p:nvSpPr>
        <p:spPr>
          <a:xfrm>
            <a:off x="6589726" y="3800651"/>
            <a:ext cx="1517768" cy="423957"/>
          </a:xfrm>
          <a:custGeom>
            <a:avLst/>
            <a:gdLst>
              <a:gd name="connsiteX0" fmla="*/ 379731 w 1517768"/>
              <a:gd name="connsiteY0" fmla="*/ 421661 h 423957"/>
              <a:gd name="connsiteX1" fmla="*/ 609613 w 1517768"/>
              <a:gd name="connsiteY1" fmla="*/ 415943 h 423957"/>
              <a:gd name="connsiteX2" fmla="*/ 839511 w 1517768"/>
              <a:gd name="connsiteY2" fmla="*/ 407570 h 423957"/>
              <a:gd name="connsiteX3" fmla="*/ 1072080 w 1517768"/>
              <a:gd name="connsiteY3" fmla="*/ 395744 h 423957"/>
              <a:gd name="connsiteX4" fmla="*/ 1075142 w 1517768"/>
              <a:gd name="connsiteY4" fmla="*/ 348520 h 423957"/>
              <a:gd name="connsiteX5" fmla="*/ 1084297 w 1517768"/>
              <a:gd name="connsiteY5" fmla="*/ 339381 h 423957"/>
              <a:gd name="connsiteX6" fmla="*/ 1112495 w 1517768"/>
              <a:gd name="connsiteY6" fmla="*/ 338616 h 423957"/>
              <a:gd name="connsiteX7" fmla="*/ 1122399 w 1517768"/>
              <a:gd name="connsiteY7" fmla="*/ 303202 h 423957"/>
              <a:gd name="connsiteX8" fmla="*/ 1143771 w 1517768"/>
              <a:gd name="connsiteY8" fmla="*/ 281878 h 423957"/>
              <a:gd name="connsiteX9" fmla="*/ 1168923 w 1517768"/>
              <a:gd name="connsiteY9" fmla="*/ 270052 h 423957"/>
              <a:gd name="connsiteX10" fmla="*/ 1212758 w 1517768"/>
              <a:gd name="connsiteY10" fmla="*/ 265866 h 423957"/>
              <a:gd name="connsiteX11" fmla="*/ 1268437 w 1517768"/>
              <a:gd name="connsiteY11" fmla="*/ 220156 h 423957"/>
              <a:gd name="connsiteX12" fmla="*/ 1298932 w 1517768"/>
              <a:gd name="connsiteY12" fmla="*/ 213298 h 423957"/>
              <a:gd name="connsiteX13" fmla="*/ 1311898 w 1517768"/>
              <a:gd name="connsiteY13" fmla="*/ 190069 h 423957"/>
              <a:gd name="connsiteX14" fmla="*/ 1311133 w 1517768"/>
              <a:gd name="connsiteY14" fmla="*/ 175587 h 423957"/>
              <a:gd name="connsiteX15" fmla="*/ 1329051 w 1517768"/>
              <a:gd name="connsiteY15" fmla="*/ 178650 h 423957"/>
              <a:gd name="connsiteX16" fmla="*/ 1334769 w 1517768"/>
              <a:gd name="connsiteY16" fmla="*/ 162654 h 423957"/>
              <a:gd name="connsiteX17" fmla="*/ 1358031 w 1517768"/>
              <a:gd name="connsiteY17" fmla="*/ 147781 h 423957"/>
              <a:gd name="connsiteX18" fmla="*/ 1371763 w 1517768"/>
              <a:gd name="connsiteY18" fmla="*/ 169104 h 423957"/>
              <a:gd name="connsiteX19" fmla="*/ 1415990 w 1517768"/>
              <a:gd name="connsiteY19" fmla="*/ 126832 h 423957"/>
              <a:gd name="connsiteX20" fmla="*/ 1431221 w 1517768"/>
              <a:gd name="connsiteY20" fmla="*/ 120740 h 423957"/>
              <a:gd name="connsiteX21" fmla="*/ 1454874 w 1517768"/>
              <a:gd name="connsiteY21" fmla="*/ 131019 h 423957"/>
              <a:gd name="connsiteX22" fmla="*/ 1480774 w 1517768"/>
              <a:gd name="connsiteY22" fmla="*/ 84577 h 423957"/>
              <a:gd name="connsiteX23" fmla="*/ 1496820 w 1517768"/>
              <a:gd name="connsiteY23" fmla="*/ 71219 h 423957"/>
              <a:gd name="connsiteX24" fmla="*/ 1514348 w 1517768"/>
              <a:gd name="connsiteY24" fmla="*/ 73125 h 423957"/>
              <a:gd name="connsiteX25" fmla="*/ 1507115 w 1517768"/>
              <a:gd name="connsiteY25" fmla="*/ 60565 h 423957"/>
              <a:gd name="connsiteX26" fmla="*/ 1514706 w 1517768"/>
              <a:gd name="connsiteY26" fmla="*/ 41132 h 423957"/>
              <a:gd name="connsiteX27" fmla="*/ 1510161 w 1517768"/>
              <a:gd name="connsiteY27" fmla="*/ 31993 h 423957"/>
              <a:gd name="connsiteX28" fmla="*/ 1517768 w 1517768"/>
              <a:gd name="connsiteY28" fmla="*/ 0 h 423957"/>
              <a:gd name="connsiteX29" fmla="*/ 1163987 w 1517768"/>
              <a:gd name="connsiteY29" fmla="*/ 27416 h 423957"/>
              <a:gd name="connsiteX30" fmla="*/ 907390 w 1517768"/>
              <a:gd name="connsiteY30" fmla="*/ 42288 h 423957"/>
              <a:gd name="connsiteX31" fmla="*/ 665666 w 1517768"/>
              <a:gd name="connsiteY31" fmla="*/ 52567 h 423957"/>
              <a:gd name="connsiteX32" fmla="*/ 657293 w 1517768"/>
              <a:gd name="connsiteY32" fmla="*/ 60924 h 423957"/>
              <a:gd name="connsiteX33" fmla="*/ 435019 w 1517768"/>
              <a:gd name="connsiteY33" fmla="*/ 67423 h 423957"/>
              <a:gd name="connsiteX34" fmla="*/ 431582 w 1517768"/>
              <a:gd name="connsiteY34" fmla="*/ 59800 h 423957"/>
              <a:gd name="connsiteX35" fmla="*/ 393073 w 1517768"/>
              <a:gd name="connsiteY35" fmla="*/ 57145 h 423957"/>
              <a:gd name="connsiteX36" fmla="*/ 399947 w 1517768"/>
              <a:gd name="connsiteY36" fmla="*/ 98651 h 423957"/>
              <a:gd name="connsiteX37" fmla="*/ 152473 w 1517768"/>
              <a:gd name="connsiteY37" fmla="*/ 101681 h 423957"/>
              <a:gd name="connsiteX38" fmla="*/ 147162 w 1517768"/>
              <a:gd name="connsiteY38" fmla="*/ 112741 h 423957"/>
              <a:gd name="connsiteX39" fmla="*/ 142959 w 1517768"/>
              <a:gd name="connsiteY39" fmla="*/ 89496 h 423957"/>
              <a:gd name="connsiteX40" fmla="*/ 130742 w 1517768"/>
              <a:gd name="connsiteY40" fmla="*/ 91418 h 423957"/>
              <a:gd name="connsiteX41" fmla="*/ 138789 w 1517768"/>
              <a:gd name="connsiteY41" fmla="*/ 129129 h 423957"/>
              <a:gd name="connsiteX42" fmla="*/ 121245 w 1517768"/>
              <a:gd name="connsiteY42" fmla="*/ 139017 h 423957"/>
              <a:gd name="connsiteX43" fmla="*/ 132289 w 1517768"/>
              <a:gd name="connsiteY43" fmla="*/ 155013 h 423957"/>
              <a:gd name="connsiteX44" fmla="*/ 110184 w 1517768"/>
              <a:gd name="connsiteY44" fmla="*/ 158060 h 423957"/>
              <a:gd name="connsiteX45" fmla="*/ 125040 w 1517768"/>
              <a:gd name="connsiteY45" fmla="*/ 181305 h 423957"/>
              <a:gd name="connsiteX46" fmla="*/ 103326 w 1517768"/>
              <a:gd name="connsiteY46" fmla="*/ 209861 h 423957"/>
              <a:gd name="connsiteX47" fmla="*/ 115137 w 1517768"/>
              <a:gd name="connsiteY47" fmla="*/ 231217 h 423957"/>
              <a:gd name="connsiteX48" fmla="*/ 94937 w 1517768"/>
              <a:gd name="connsiteY48" fmla="*/ 235387 h 423957"/>
              <a:gd name="connsiteX49" fmla="*/ 105216 w 1517768"/>
              <a:gd name="connsiteY49" fmla="*/ 244526 h 423957"/>
              <a:gd name="connsiteX50" fmla="*/ 100655 w 1517768"/>
              <a:gd name="connsiteY50" fmla="*/ 251775 h 423957"/>
              <a:gd name="connsiteX51" fmla="*/ 64817 w 1517768"/>
              <a:gd name="connsiteY51" fmla="*/ 269694 h 423957"/>
              <a:gd name="connsiteX52" fmla="*/ 73597 w 1517768"/>
              <a:gd name="connsiteY52" fmla="*/ 289502 h 423957"/>
              <a:gd name="connsiteX53" fmla="*/ 63677 w 1517768"/>
              <a:gd name="connsiteY53" fmla="*/ 297859 h 423957"/>
              <a:gd name="connsiteX54" fmla="*/ 69769 w 1517768"/>
              <a:gd name="connsiteY54" fmla="*/ 313106 h 423957"/>
              <a:gd name="connsiteX55" fmla="*/ 53773 w 1517768"/>
              <a:gd name="connsiteY55" fmla="*/ 315777 h 423957"/>
              <a:gd name="connsiteX56" fmla="*/ 34307 w 1517768"/>
              <a:gd name="connsiteY56" fmla="*/ 352332 h 423957"/>
              <a:gd name="connsiteX57" fmla="*/ 38493 w 1517768"/>
              <a:gd name="connsiteY57" fmla="*/ 399198 h 423957"/>
              <a:gd name="connsiteX58" fmla="*/ 23637 w 1517768"/>
              <a:gd name="connsiteY58" fmla="*/ 400712 h 423957"/>
              <a:gd name="connsiteX59" fmla="*/ 17919 w 1517768"/>
              <a:gd name="connsiteY59" fmla="*/ 415943 h 423957"/>
              <a:gd name="connsiteX60" fmla="*/ 0 w 1517768"/>
              <a:gd name="connsiteY60" fmla="*/ 423958 h 423957"/>
              <a:gd name="connsiteX61" fmla="*/ 174611 w 1517768"/>
              <a:gd name="connsiteY61" fmla="*/ 423958 h 42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17768" h="423957">
                <a:moveTo>
                  <a:pt x="379731" y="421661"/>
                </a:moveTo>
                <a:lnTo>
                  <a:pt x="609613" y="415943"/>
                </a:lnTo>
                <a:lnTo>
                  <a:pt x="839511" y="407570"/>
                </a:lnTo>
                <a:lnTo>
                  <a:pt x="1072080" y="395744"/>
                </a:lnTo>
                <a:lnTo>
                  <a:pt x="1075142" y="348520"/>
                </a:lnTo>
                <a:lnTo>
                  <a:pt x="1084297" y="339381"/>
                </a:lnTo>
                <a:lnTo>
                  <a:pt x="1112495" y="338616"/>
                </a:lnTo>
                <a:lnTo>
                  <a:pt x="1122399" y="303202"/>
                </a:lnTo>
                <a:lnTo>
                  <a:pt x="1143771" y="281878"/>
                </a:lnTo>
                <a:lnTo>
                  <a:pt x="1168923" y="270052"/>
                </a:lnTo>
                <a:lnTo>
                  <a:pt x="1212758" y="265866"/>
                </a:lnTo>
                <a:lnTo>
                  <a:pt x="1268437" y="220156"/>
                </a:lnTo>
                <a:lnTo>
                  <a:pt x="1298932" y="213298"/>
                </a:lnTo>
                <a:lnTo>
                  <a:pt x="1311898" y="190069"/>
                </a:lnTo>
                <a:lnTo>
                  <a:pt x="1311133" y="175587"/>
                </a:lnTo>
                <a:lnTo>
                  <a:pt x="1329051" y="178650"/>
                </a:lnTo>
                <a:lnTo>
                  <a:pt x="1334769" y="162654"/>
                </a:lnTo>
                <a:lnTo>
                  <a:pt x="1358031" y="147781"/>
                </a:lnTo>
                <a:lnTo>
                  <a:pt x="1371763" y="169104"/>
                </a:lnTo>
                <a:lnTo>
                  <a:pt x="1415990" y="126832"/>
                </a:lnTo>
                <a:lnTo>
                  <a:pt x="1431221" y="120740"/>
                </a:lnTo>
                <a:lnTo>
                  <a:pt x="1454874" y="131019"/>
                </a:lnTo>
                <a:lnTo>
                  <a:pt x="1480774" y="84577"/>
                </a:lnTo>
                <a:lnTo>
                  <a:pt x="1496820" y="71219"/>
                </a:lnTo>
                <a:lnTo>
                  <a:pt x="1514348" y="73125"/>
                </a:lnTo>
                <a:lnTo>
                  <a:pt x="1507115" y="60565"/>
                </a:lnTo>
                <a:lnTo>
                  <a:pt x="1514706" y="41132"/>
                </a:lnTo>
                <a:lnTo>
                  <a:pt x="1510161" y="31993"/>
                </a:lnTo>
                <a:lnTo>
                  <a:pt x="1517768" y="0"/>
                </a:lnTo>
                <a:lnTo>
                  <a:pt x="1163987" y="27416"/>
                </a:lnTo>
                <a:lnTo>
                  <a:pt x="907390" y="42288"/>
                </a:lnTo>
                <a:lnTo>
                  <a:pt x="665666" y="52567"/>
                </a:lnTo>
                <a:lnTo>
                  <a:pt x="657293" y="60924"/>
                </a:lnTo>
                <a:lnTo>
                  <a:pt x="435019" y="67423"/>
                </a:lnTo>
                <a:lnTo>
                  <a:pt x="431582" y="59800"/>
                </a:lnTo>
                <a:lnTo>
                  <a:pt x="393073" y="57145"/>
                </a:lnTo>
                <a:lnTo>
                  <a:pt x="399947" y="98651"/>
                </a:lnTo>
                <a:lnTo>
                  <a:pt x="152473" y="101681"/>
                </a:lnTo>
                <a:lnTo>
                  <a:pt x="147162" y="112741"/>
                </a:lnTo>
                <a:lnTo>
                  <a:pt x="142959" y="89496"/>
                </a:lnTo>
                <a:lnTo>
                  <a:pt x="130742" y="91418"/>
                </a:lnTo>
                <a:lnTo>
                  <a:pt x="138789" y="129129"/>
                </a:lnTo>
                <a:lnTo>
                  <a:pt x="121245" y="139017"/>
                </a:lnTo>
                <a:lnTo>
                  <a:pt x="132289" y="155013"/>
                </a:lnTo>
                <a:lnTo>
                  <a:pt x="110184" y="158060"/>
                </a:lnTo>
                <a:lnTo>
                  <a:pt x="125040" y="181305"/>
                </a:lnTo>
                <a:lnTo>
                  <a:pt x="103326" y="209861"/>
                </a:lnTo>
                <a:lnTo>
                  <a:pt x="115137" y="231217"/>
                </a:lnTo>
                <a:lnTo>
                  <a:pt x="94937" y="235387"/>
                </a:lnTo>
                <a:lnTo>
                  <a:pt x="105216" y="244526"/>
                </a:lnTo>
                <a:lnTo>
                  <a:pt x="100655" y="251775"/>
                </a:lnTo>
                <a:lnTo>
                  <a:pt x="64817" y="269694"/>
                </a:lnTo>
                <a:lnTo>
                  <a:pt x="73597" y="289502"/>
                </a:lnTo>
                <a:lnTo>
                  <a:pt x="63677" y="297859"/>
                </a:lnTo>
                <a:lnTo>
                  <a:pt x="69769" y="313106"/>
                </a:lnTo>
                <a:lnTo>
                  <a:pt x="53773" y="315777"/>
                </a:lnTo>
                <a:lnTo>
                  <a:pt x="34307" y="352332"/>
                </a:lnTo>
                <a:lnTo>
                  <a:pt x="38493" y="399198"/>
                </a:lnTo>
                <a:lnTo>
                  <a:pt x="23637" y="400712"/>
                </a:lnTo>
                <a:lnTo>
                  <a:pt x="17919" y="415943"/>
                </a:lnTo>
                <a:lnTo>
                  <a:pt x="0" y="423958"/>
                </a:lnTo>
                <a:lnTo>
                  <a:pt x="174611" y="423958"/>
                </a:lnTo>
                <a:close/>
              </a:path>
            </a:pathLst>
          </a:custGeom>
          <a:noFill/>
          <a:ln w="8139" cap="rnd">
            <a:solidFill>
              <a:srgbClr val="222122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A">
            <a:extLst>
              <a:ext uri="{FF2B5EF4-FFF2-40B4-BE49-F238E27FC236}">
                <a16:creationId xmlns:a16="http://schemas.microsoft.com/office/drawing/2014/main" id="{25A6BF97-46F8-4259-AF53-38E70C57041C}"/>
              </a:ext>
            </a:extLst>
          </p:cNvPr>
          <p:cNvSpPr/>
          <p:nvPr/>
        </p:nvSpPr>
        <p:spPr>
          <a:xfrm>
            <a:off x="7429237" y="4182728"/>
            <a:ext cx="903203" cy="1001431"/>
          </a:xfrm>
          <a:custGeom>
            <a:avLst/>
            <a:gdLst>
              <a:gd name="connsiteX0" fmla="*/ 429318 w 903203"/>
              <a:gd name="connsiteY0" fmla="*/ 32417 h 1001431"/>
              <a:gd name="connsiteX1" fmla="*/ 447220 w 903203"/>
              <a:gd name="connsiteY1" fmla="*/ 19450 h 1001431"/>
              <a:gd name="connsiteX2" fmla="*/ 452188 w 903203"/>
              <a:gd name="connsiteY2" fmla="*/ 0 h 1001431"/>
              <a:gd name="connsiteX3" fmla="*/ 451797 w 903203"/>
              <a:gd name="connsiteY3" fmla="*/ 0 h 1001431"/>
              <a:gd name="connsiteX4" fmla="*/ 232569 w 903203"/>
              <a:gd name="connsiteY4" fmla="*/ 13716 h 1001431"/>
              <a:gd name="connsiteX5" fmla="*/ 0 w 903203"/>
              <a:gd name="connsiteY5" fmla="*/ 25543 h 1001431"/>
              <a:gd name="connsiteX6" fmla="*/ 50352 w 903203"/>
              <a:gd name="connsiteY6" fmla="*/ 249511 h 1001431"/>
              <a:gd name="connsiteX7" fmla="*/ 98749 w 903203"/>
              <a:gd name="connsiteY7" fmla="*/ 460920 h 1001431"/>
              <a:gd name="connsiteX8" fmla="*/ 117824 w 903203"/>
              <a:gd name="connsiteY8" fmla="*/ 536716 h 1001431"/>
              <a:gd name="connsiteX9" fmla="*/ 146038 w 903203"/>
              <a:gd name="connsiteY9" fmla="*/ 583582 h 1001431"/>
              <a:gd name="connsiteX10" fmla="*/ 140678 w 903203"/>
              <a:gd name="connsiteY10" fmla="*/ 602625 h 1001431"/>
              <a:gd name="connsiteX11" fmla="*/ 160145 w 903203"/>
              <a:gd name="connsiteY11" fmla="*/ 616324 h 1001431"/>
              <a:gd name="connsiteX12" fmla="*/ 131931 w 903203"/>
              <a:gd name="connsiteY12" fmla="*/ 648317 h 1001431"/>
              <a:gd name="connsiteX13" fmla="*/ 126979 w 903203"/>
              <a:gd name="connsiteY13" fmla="*/ 697822 h 1001431"/>
              <a:gd name="connsiteX14" fmla="*/ 139929 w 903203"/>
              <a:gd name="connsiteY14" fmla="*/ 735940 h 1001431"/>
              <a:gd name="connsiteX15" fmla="*/ 133462 w 903203"/>
              <a:gd name="connsiteY15" fmla="*/ 856305 h 1001431"/>
              <a:gd name="connsiteX16" fmla="*/ 152505 w 903203"/>
              <a:gd name="connsiteY16" fmla="*/ 893625 h 1001431"/>
              <a:gd name="connsiteX17" fmla="*/ 163973 w 903203"/>
              <a:gd name="connsiteY17" fmla="*/ 931727 h 1001431"/>
              <a:gd name="connsiteX18" fmla="*/ 180719 w 903203"/>
              <a:gd name="connsiteY18" fmla="*/ 954582 h 1001431"/>
              <a:gd name="connsiteX19" fmla="*/ 677883 w 903203"/>
              <a:gd name="connsiteY19" fmla="*/ 958768 h 1001431"/>
              <a:gd name="connsiteX20" fmla="*/ 683992 w 903203"/>
              <a:gd name="connsiteY20" fmla="*/ 990387 h 1001431"/>
              <a:gd name="connsiteX21" fmla="*/ 693130 w 903203"/>
              <a:gd name="connsiteY21" fmla="*/ 1001431 h 1001431"/>
              <a:gd name="connsiteX22" fmla="*/ 716392 w 903203"/>
              <a:gd name="connsiteY22" fmla="*/ 997619 h 1001431"/>
              <a:gd name="connsiteX23" fmla="*/ 719829 w 903203"/>
              <a:gd name="connsiteY23" fmla="*/ 954956 h 1001431"/>
              <a:gd name="connsiteX24" fmla="*/ 711440 w 903203"/>
              <a:gd name="connsiteY24" fmla="*/ 918777 h 1001431"/>
              <a:gd name="connsiteX25" fmla="*/ 724407 w 903203"/>
              <a:gd name="connsiteY25" fmla="*/ 899734 h 1001431"/>
              <a:gd name="connsiteX26" fmla="*/ 784272 w 903203"/>
              <a:gd name="connsiteY26" fmla="*/ 915356 h 1001431"/>
              <a:gd name="connsiteX27" fmla="*/ 810938 w 903203"/>
              <a:gd name="connsiteY27" fmla="*/ 915356 h 1001431"/>
              <a:gd name="connsiteX28" fmla="*/ 808283 w 903203"/>
              <a:gd name="connsiteY28" fmla="*/ 861241 h 1001431"/>
              <a:gd name="connsiteX29" fmla="*/ 824670 w 903203"/>
              <a:gd name="connsiteY29" fmla="*/ 826202 h 1001431"/>
              <a:gd name="connsiteX30" fmla="*/ 831528 w 903203"/>
              <a:gd name="connsiteY30" fmla="*/ 785445 h 1001431"/>
              <a:gd name="connsiteX31" fmla="*/ 839136 w 903203"/>
              <a:gd name="connsiteY31" fmla="*/ 756107 h 1001431"/>
              <a:gd name="connsiteX32" fmla="*/ 873475 w 903203"/>
              <a:gd name="connsiteY32" fmla="*/ 655192 h 1001431"/>
              <a:gd name="connsiteX33" fmla="*/ 892925 w 903203"/>
              <a:gd name="connsiteY33" fmla="*/ 622807 h 1001431"/>
              <a:gd name="connsiteX34" fmla="*/ 903203 w 903203"/>
              <a:gd name="connsiteY34" fmla="*/ 619387 h 1001431"/>
              <a:gd name="connsiteX35" fmla="*/ 856321 w 903203"/>
              <a:gd name="connsiteY35" fmla="*/ 601094 h 1001431"/>
              <a:gd name="connsiteX36" fmla="*/ 853633 w 903203"/>
              <a:gd name="connsiteY36" fmla="*/ 558805 h 1001431"/>
              <a:gd name="connsiteX37" fmla="*/ 830388 w 903203"/>
              <a:gd name="connsiteY37" fmla="*/ 516158 h 1001431"/>
              <a:gd name="connsiteX38" fmla="*/ 798363 w 903203"/>
              <a:gd name="connsiteY38" fmla="*/ 499005 h 1001431"/>
              <a:gd name="connsiteX39" fmla="*/ 796473 w 903203"/>
              <a:gd name="connsiteY39" fmla="*/ 470840 h 1001431"/>
              <a:gd name="connsiteX40" fmla="*/ 774335 w 903203"/>
              <a:gd name="connsiteY40" fmla="*/ 427412 h 1001431"/>
              <a:gd name="connsiteX41" fmla="*/ 775101 w 903203"/>
              <a:gd name="connsiteY41" fmla="*/ 414836 h 1001431"/>
              <a:gd name="connsiteX42" fmla="*/ 723641 w 903203"/>
              <a:gd name="connsiteY42" fmla="*/ 386655 h 1001431"/>
              <a:gd name="connsiteX43" fmla="*/ 721735 w 903203"/>
              <a:gd name="connsiteY43" fmla="*/ 375969 h 1001431"/>
              <a:gd name="connsiteX44" fmla="*/ 706472 w 903203"/>
              <a:gd name="connsiteY44" fmla="*/ 367954 h 1001431"/>
              <a:gd name="connsiteX45" fmla="*/ 705722 w 903203"/>
              <a:gd name="connsiteY45" fmla="*/ 354645 h 1001431"/>
              <a:gd name="connsiteX46" fmla="*/ 687787 w 903203"/>
              <a:gd name="connsiteY46" fmla="*/ 345116 h 1001431"/>
              <a:gd name="connsiteX47" fmla="*/ 687787 w 903203"/>
              <a:gd name="connsiteY47" fmla="*/ 321512 h 1001431"/>
              <a:gd name="connsiteX48" fmla="*/ 635188 w 903203"/>
              <a:gd name="connsiteY48" fmla="*/ 283768 h 1001431"/>
              <a:gd name="connsiteX49" fmla="*/ 634406 w 903203"/>
              <a:gd name="connsiteY49" fmla="*/ 283768 h 1001431"/>
              <a:gd name="connsiteX50" fmla="*/ 614597 w 903203"/>
              <a:gd name="connsiteY50" fmla="*/ 253306 h 1001431"/>
              <a:gd name="connsiteX51" fmla="*/ 566559 w 903203"/>
              <a:gd name="connsiteY51" fmla="*/ 224376 h 1001431"/>
              <a:gd name="connsiteX52" fmla="*/ 558544 w 903203"/>
              <a:gd name="connsiteY52" fmla="*/ 210285 h 1001431"/>
              <a:gd name="connsiteX53" fmla="*/ 558935 w 903203"/>
              <a:gd name="connsiteY53" fmla="*/ 210285 h 1001431"/>
              <a:gd name="connsiteX54" fmla="*/ 530705 w 903203"/>
              <a:gd name="connsiteY54" fmla="*/ 179416 h 1001431"/>
              <a:gd name="connsiteX55" fmla="*/ 512411 w 903203"/>
              <a:gd name="connsiteY55" fmla="*/ 139050 h 1001431"/>
              <a:gd name="connsiteX56" fmla="*/ 512411 w 903203"/>
              <a:gd name="connsiteY56" fmla="*/ 139799 h 1001431"/>
              <a:gd name="connsiteX57" fmla="*/ 499852 w 903203"/>
              <a:gd name="connsiteY57" fmla="*/ 114289 h 1001431"/>
              <a:gd name="connsiteX58" fmla="*/ 472779 w 903203"/>
              <a:gd name="connsiteY58" fmla="*/ 115055 h 1001431"/>
              <a:gd name="connsiteX59" fmla="*/ 446454 w 903203"/>
              <a:gd name="connsiteY59" fmla="*/ 91028 h 1001431"/>
              <a:gd name="connsiteX60" fmla="*/ 410242 w 903203"/>
              <a:gd name="connsiteY60" fmla="*/ 69346 h 100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03203" h="1001431">
                <a:moveTo>
                  <a:pt x="429318" y="32417"/>
                </a:moveTo>
                <a:lnTo>
                  <a:pt x="447220" y="19450"/>
                </a:lnTo>
                <a:lnTo>
                  <a:pt x="452188" y="0"/>
                </a:lnTo>
                <a:lnTo>
                  <a:pt x="451797" y="0"/>
                </a:lnTo>
                <a:lnTo>
                  <a:pt x="232569" y="13716"/>
                </a:lnTo>
                <a:lnTo>
                  <a:pt x="0" y="25543"/>
                </a:lnTo>
                <a:lnTo>
                  <a:pt x="50352" y="249511"/>
                </a:lnTo>
                <a:lnTo>
                  <a:pt x="98749" y="460920"/>
                </a:lnTo>
                <a:lnTo>
                  <a:pt x="117824" y="536716"/>
                </a:lnTo>
                <a:lnTo>
                  <a:pt x="146038" y="583582"/>
                </a:lnTo>
                <a:lnTo>
                  <a:pt x="140678" y="602625"/>
                </a:lnTo>
                <a:lnTo>
                  <a:pt x="160145" y="616324"/>
                </a:lnTo>
                <a:lnTo>
                  <a:pt x="131931" y="648317"/>
                </a:lnTo>
                <a:lnTo>
                  <a:pt x="126979" y="697822"/>
                </a:lnTo>
                <a:lnTo>
                  <a:pt x="139929" y="735940"/>
                </a:lnTo>
                <a:lnTo>
                  <a:pt x="133462" y="856305"/>
                </a:lnTo>
                <a:lnTo>
                  <a:pt x="152505" y="893625"/>
                </a:lnTo>
                <a:lnTo>
                  <a:pt x="163973" y="931727"/>
                </a:lnTo>
                <a:lnTo>
                  <a:pt x="180719" y="954582"/>
                </a:lnTo>
                <a:lnTo>
                  <a:pt x="677883" y="958768"/>
                </a:lnTo>
                <a:lnTo>
                  <a:pt x="683992" y="990387"/>
                </a:lnTo>
                <a:lnTo>
                  <a:pt x="693130" y="1001431"/>
                </a:lnTo>
                <a:lnTo>
                  <a:pt x="716392" y="997619"/>
                </a:lnTo>
                <a:lnTo>
                  <a:pt x="719829" y="954956"/>
                </a:lnTo>
                <a:lnTo>
                  <a:pt x="711440" y="918777"/>
                </a:lnTo>
                <a:lnTo>
                  <a:pt x="724407" y="899734"/>
                </a:lnTo>
                <a:lnTo>
                  <a:pt x="784272" y="915356"/>
                </a:lnTo>
                <a:lnTo>
                  <a:pt x="810938" y="915356"/>
                </a:lnTo>
                <a:lnTo>
                  <a:pt x="808283" y="861241"/>
                </a:lnTo>
                <a:lnTo>
                  <a:pt x="824670" y="826202"/>
                </a:lnTo>
                <a:lnTo>
                  <a:pt x="831528" y="785445"/>
                </a:lnTo>
                <a:lnTo>
                  <a:pt x="839136" y="756107"/>
                </a:lnTo>
                <a:lnTo>
                  <a:pt x="873475" y="655192"/>
                </a:lnTo>
                <a:lnTo>
                  <a:pt x="892925" y="622807"/>
                </a:lnTo>
                <a:lnTo>
                  <a:pt x="903203" y="619387"/>
                </a:lnTo>
                <a:lnTo>
                  <a:pt x="856321" y="601094"/>
                </a:lnTo>
                <a:lnTo>
                  <a:pt x="853633" y="558805"/>
                </a:lnTo>
                <a:lnTo>
                  <a:pt x="830388" y="516158"/>
                </a:lnTo>
                <a:lnTo>
                  <a:pt x="798363" y="499005"/>
                </a:lnTo>
                <a:lnTo>
                  <a:pt x="796473" y="470840"/>
                </a:lnTo>
                <a:lnTo>
                  <a:pt x="774335" y="427412"/>
                </a:lnTo>
                <a:lnTo>
                  <a:pt x="775101" y="414836"/>
                </a:lnTo>
                <a:lnTo>
                  <a:pt x="723641" y="386655"/>
                </a:lnTo>
                <a:lnTo>
                  <a:pt x="721735" y="375969"/>
                </a:lnTo>
                <a:lnTo>
                  <a:pt x="706472" y="367954"/>
                </a:lnTo>
                <a:lnTo>
                  <a:pt x="705722" y="354645"/>
                </a:lnTo>
                <a:lnTo>
                  <a:pt x="687787" y="345116"/>
                </a:lnTo>
                <a:lnTo>
                  <a:pt x="687787" y="321512"/>
                </a:lnTo>
                <a:lnTo>
                  <a:pt x="635188" y="283768"/>
                </a:lnTo>
                <a:lnTo>
                  <a:pt x="634406" y="283768"/>
                </a:lnTo>
                <a:lnTo>
                  <a:pt x="614597" y="253306"/>
                </a:lnTo>
                <a:lnTo>
                  <a:pt x="566559" y="224376"/>
                </a:lnTo>
                <a:lnTo>
                  <a:pt x="558544" y="210285"/>
                </a:lnTo>
                <a:lnTo>
                  <a:pt x="558935" y="210285"/>
                </a:lnTo>
                <a:lnTo>
                  <a:pt x="530705" y="179416"/>
                </a:lnTo>
                <a:lnTo>
                  <a:pt x="512411" y="139050"/>
                </a:lnTo>
                <a:lnTo>
                  <a:pt x="512411" y="139799"/>
                </a:lnTo>
                <a:lnTo>
                  <a:pt x="499852" y="114289"/>
                </a:lnTo>
                <a:lnTo>
                  <a:pt x="472779" y="115055"/>
                </a:lnTo>
                <a:lnTo>
                  <a:pt x="446454" y="91028"/>
                </a:lnTo>
                <a:lnTo>
                  <a:pt x="410242" y="69346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5B12FE-EBA8-477D-A4CA-0E836FD8FF2B}"/>
              </a:ext>
            </a:extLst>
          </p:cNvPr>
          <p:cNvSpPr/>
          <p:nvPr/>
        </p:nvSpPr>
        <p:spPr>
          <a:xfrm>
            <a:off x="7429237" y="4182728"/>
            <a:ext cx="903203" cy="1001431"/>
          </a:xfrm>
          <a:custGeom>
            <a:avLst/>
            <a:gdLst>
              <a:gd name="connsiteX0" fmla="*/ 429318 w 903203"/>
              <a:gd name="connsiteY0" fmla="*/ 32417 h 1001431"/>
              <a:gd name="connsiteX1" fmla="*/ 447220 w 903203"/>
              <a:gd name="connsiteY1" fmla="*/ 19450 h 1001431"/>
              <a:gd name="connsiteX2" fmla="*/ 452188 w 903203"/>
              <a:gd name="connsiteY2" fmla="*/ 0 h 1001431"/>
              <a:gd name="connsiteX3" fmla="*/ 451797 w 903203"/>
              <a:gd name="connsiteY3" fmla="*/ 0 h 1001431"/>
              <a:gd name="connsiteX4" fmla="*/ 232569 w 903203"/>
              <a:gd name="connsiteY4" fmla="*/ 13716 h 1001431"/>
              <a:gd name="connsiteX5" fmla="*/ 0 w 903203"/>
              <a:gd name="connsiteY5" fmla="*/ 25543 h 1001431"/>
              <a:gd name="connsiteX6" fmla="*/ 50352 w 903203"/>
              <a:gd name="connsiteY6" fmla="*/ 249511 h 1001431"/>
              <a:gd name="connsiteX7" fmla="*/ 98749 w 903203"/>
              <a:gd name="connsiteY7" fmla="*/ 460920 h 1001431"/>
              <a:gd name="connsiteX8" fmla="*/ 117824 w 903203"/>
              <a:gd name="connsiteY8" fmla="*/ 536716 h 1001431"/>
              <a:gd name="connsiteX9" fmla="*/ 146038 w 903203"/>
              <a:gd name="connsiteY9" fmla="*/ 583582 h 1001431"/>
              <a:gd name="connsiteX10" fmla="*/ 140678 w 903203"/>
              <a:gd name="connsiteY10" fmla="*/ 602625 h 1001431"/>
              <a:gd name="connsiteX11" fmla="*/ 160145 w 903203"/>
              <a:gd name="connsiteY11" fmla="*/ 616324 h 1001431"/>
              <a:gd name="connsiteX12" fmla="*/ 131931 w 903203"/>
              <a:gd name="connsiteY12" fmla="*/ 648317 h 1001431"/>
              <a:gd name="connsiteX13" fmla="*/ 126979 w 903203"/>
              <a:gd name="connsiteY13" fmla="*/ 697822 h 1001431"/>
              <a:gd name="connsiteX14" fmla="*/ 139929 w 903203"/>
              <a:gd name="connsiteY14" fmla="*/ 735940 h 1001431"/>
              <a:gd name="connsiteX15" fmla="*/ 133462 w 903203"/>
              <a:gd name="connsiteY15" fmla="*/ 856305 h 1001431"/>
              <a:gd name="connsiteX16" fmla="*/ 152505 w 903203"/>
              <a:gd name="connsiteY16" fmla="*/ 893625 h 1001431"/>
              <a:gd name="connsiteX17" fmla="*/ 163973 w 903203"/>
              <a:gd name="connsiteY17" fmla="*/ 931727 h 1001431"/>
              <a:gd name="connsiteX18" fmla="*/ 180719 w 903203"/>
              <a:gd name="connsiteY18" fmla="*/ 954582 h 1001431"/>
              <a:gd name="connsiteX19" fmla="*/ 677883 w 903203"/>
              <a:gd name="connsiteY19" fmla="*/ 958768 h 1001431"/>
              <a:gd name="connsiteX20" fmla="*/ 683992 w 903203"/>
              <a:gd name="connsiteY20" fmla="*/ 990387 h 1001431"/>
              <a:gd name="connsiteX21" fmla="*/ 693130 w 903203"/>
              <a:gd name="connsiteY21" fmla="*/ 1001431 h 1001431"/>
              <a:gd name="connsiteX22" fmla="*/ 716392 w 903203"/>
              <a:gd name="connsiteY22" fmla="*/ 997619 h 1001431"/>
              <a:gd name="connsiteX23" fmla="*/ 719829 w 903203"/>
              <a:gd name="connsiteY23" fmla="*/ 954956 h 1001431"/>
              <a:gd name="connsiteX24" fmla="*/ 711440 w 903203"/>
              <a:gd name="connsiteY24" fmla="*/ 918777 h 1001431"/>
              <a:gd name="connsiteX25" fmla="*/ 724407 w 903203"/>
              <a:gd name="connsiteY25" fmla="*/ 899734 h 1001431"/>
              <a:gd name="connsiteX26" fmla="*/ 784272 w 903203"/>
              <a:gd name="connsiteY26" fmla="*/ 915356 h 1001431"/>
              <a:gd name="connsiteX27" fmla="*/ 810938 w 903203"/>
              <a:gd name="connsiteY27" fmla="*/ 915356 h 1001431"/>
              <a:gd name="connsiteX28" fmla="*/ 808283 w 903203"/>
              <a:gd name="connsiteY28" fmla="*/ 861241 h 1001431"/>
              <a:gd name="connsiteX29" fmla="*/ 824670 w 903203"/>
              <a:gd name="connsiteY29" fmla="*/ 826202 h 1001431"/>
              <a:gd name="connsiteX30" fmla="*/ 831528 w 903203"/>
              <a:gd name="connsiteY30" fmla="*/ 785445 h 1001431"/>
              <a:gd name="connsiteX31" fmla="*/ 839136 w 903203"/>
              <a:gd name="connsiteY31" fmla="*/ 756107 h 1001431"/>
              <a:gd name="connsiteX32" fmla="*/ 873475 w 903203"/>
              <a:gd name="connsiteY32" fmla="*/ 655192 h 1001431"/>
              <a:gd name="connsiteX33" fmla="*/ 892925 w 903203"/>
              <a:gd name="connsiteY33" fmla="*/ 622807 h 1001431"/>
              <a:gd name="connsiteX34" fmla="*/ 903203 w 903203"/>
              <a:gd name="connsiteY34" fmla="*/ 619387 h 1001431"/>
              <a:gd name="connsiteX35" fmla="*/ 856321 w 903203"/>
              <a:gd name="connsiteY35" fmla="*/ 601094 h 1001431"/>
              <a:gd name="connsiteX36" fmla="*/ 853633 w 903203"/>
              <a:gd name="connsiteY36" fmla="*/ 558805 h 1001431"/>
              <a:gd name="connsiteX37" fmla="*/ 830388 w 903203"/>
              <a:gd name="connsiteY37" fmla="*/ 516158 h 1001431"/>
              <a:gd name="connsiteX38" fmla="*/ 798363 w 903203"/>
              <a:gd name="connsiteY38" fmla="*/ 499005 h 1001431"/>
              <a:gd name="connsiteX39" fmla="*/ 796473 w 903203"/>
              <a:gd name="connsiteY39" fmla="*/ 470840 h 1001431"/>
              <a:gd name="connsiteX40" fmla="*/ 774335 w 903203"/>
              <a:gd name="connsiteY40" fmla="*/ 427412 h 1001431"/>
              <a:gd name="connsiteX41" fmla="*/ 775101 w 903203"/>
              <a:gd name="connsiteY41" fmla="*/ 414836 h 1001431"/>
              <a:gd name="connsiteX42" fmla="*/ 723641 w 903203"/>
              <a:gd name="connsiteY42" fmla="*/ 386655 h 1001431"/>
              <a:gd name="connsiteX43" fmla="*/ 721735 w 903203"/>
              <a:gd name="connsiteY43" fmla="*/ 375969 h 1001431"/>
              <a:gd name="connsiteX44" fmla="*/ 706472 w 903203"/>
              <a:gd name="connsiteY44" fmla="*/ 367954 h 1001431"/>
              <a:gd name="connsiteX45" fmla="*/ 705722 w 903203"/>
              <a:gd name="connsiteY45" fmla="*/ 354645 h 1001431"/>
              <a:gd name="connsiteX46" fmla="*/ 687787 w 903203"/>
              <a:gd name="connsiteY46" fmla="*/ 345116 h 1001431"/>
              <a:gd name="connsiteX47" fmla="*/ 687787 w 903203"/>
              <a:gd name="connsiteY47" fmla="*/ 321512 h 1001431"/>
              <a:gd name="connsiteX48" fmla="*/ 635188 w 903203"/>
              <a:gd name="connsiteY48" fmla="*/ 283768 h 1001431"/>
              <a:gd name="connsiteX49" fmla="*/ 634406 w 903203"/>
              <a:gd name="connsiteY49" fmla="*/ 283768 h 1001431"/>
              <a:gd name="connsiteX50" fmla="*/ 614597 w 903203"/>
              <a:gd name="connsiteY50" fmla="*/ 253306 h 1001431"/>
              <a:gd name="connsiteX51" fmla="*/ 566559 w 903203"/>
              <a:gd name="connsiteY51" fmla="*/ 224376 h 1001431"/>
              <a:gd name="connsiteX52" fmla="*/ 558544 w 903203"/>
              <a:gd name="connsiteY52" fmla="*/ 210285 h 1001431"/>
              <a:gd name="connsiteX53" fmla="*/ 558935 w 903203"/>
              <a:gd name="connsiteY53" fmla="*/ 210285 h 1001431"/>
              <a:gd name="connsiteX54" fmla="*/ 530705 w 903203"/>
              <a:gd name="connsiteY54" fmla="*/ 179416 h 1001431"/>
              <a:gd name="connsiteX55" fmla="*/ 512411 w 903203"/>
              <a:gd name="connsiteY55" fmla="*/ 139050 h 1001431"/>
              <a:gd name="connsiteX56" fmla="*/ 512411 w 903203"/>
              <a:gd name="connsiteY56" fmla="*/ 139799 h 1001431"/>
              <a:gd name="connsiteX57" fmla="*/ 499852 w 903203"/>
              <a:gd name="connsiteY57" fmla="*/ 114289 h 1001431"/>
              <a:gd name="connsiteX58" fmla="*/ 472779 w 903203"/>
              <a:gd name="connsiteY58" fmla="*/ 115055 h 1001431"/>
              <a:gd name="connsiteX59" fmla="*/ 446454 w 903203"/>
              <a:gd name="connsiteY59" fmla="*/ 91028 h 1001431"/>
              <a:gd name="connsiteX60" fmla="*/ 410242 w 903203"/>
              <a:gd name="connsiteY60" fmla="*/ 69346 h 100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03203" h="1001431">
                <a:moveTo>
                  <a:pt x="429318" y="32417"/>
                </a:moveTo>
                <a:lnTo>
                  <a:pt x="447220" y="19450"/>
                </a:lnTo>
                <a:lnTo>
                  <a:pt x="452188" y="0"/>
                </a:lnTo>
                <a:lnTo>
                  <a:pt x="451797" y="0"/>
                </a:lnTo>
                <a:lnTo>
                  <a:pt x="232569" y="13716"/>
                </a:lnTo>
                <a:lnTo>
                  <a:pt x="0" y="25543"/>
                </a:lnTo>
                <a:lnTo>
                  <a:pt x="50352" y="249511"/>
                </a:lnTo>
                <a:lnTo>
                  <a:pt x="98749" y="460920"/>
                </a:lnTo>
                <a:lnTo>
                  <a:pt x="117824" y="536716"/>
                </a:lnTo>
                <a:lnTo>
                  <a:pt x="146038" y="583582"/>
                </a:lnTo>
                <a:lnTo>
                  <a:pt x="140678" y="602625"/>
                </a:lnTo>
                <a:lnTo>
                  <a:pt x="160145" y="616324"/>
                </a:lnTo>
                <a:lnTo>
                  <a:pt x="131931" y="648317"/>
                </a:lnTo>
                <a:lnTo>
                  <a:pt x="126979" y="697822"/>
                </a:lnTo>
                <a:lnTo>
                  <a:pt x="139929" y="735940"/>
                </a:lnTo>
                <a:lnTo>
                  <a:pt x="133462" y="856305"/>
                </a:lnTo>
                <a:lnTo>
                  <a:pt x="152505" y="893625"/>
                </a:lnTo>
                <a:lnTo>
                  <a:pt x="163973" y="931727"/>
                </a:lnTo>
                <a:lnTo>
                  <a:pt x="180719" y="954582"/>
                </a:lnTo>
                <a:lnTo>
                  <a:pt x="677883" y="958768"/>
                </a:lnTo>
                <a:lnTo>
                  <a:pt x="683992" y="990387"/>
                </a:lnTo>
                <a:lnTo>
                  <a:pt x="693130" y="1001431"/>
                </a:lnTo>
                <a:lnTo>
                  <a:pt x="716392" y="997619"/>
                </a:lnTo>
                <a:lnTo>
                  <a:pt x="719829" y="954956"/>
                </a:lnTo>
                <a:lnTo>
                  <a:pt x="711440" y="918777"/>
                </a:lnTo>
                <a:lnTo>
                  <a:pt x="724407" y="899734"/>
                </a:lnTo>
                <a:lnTo>
                  <a:pt x="784272" y="915356"/>
                </a:lnTo>
                <a:lnTo>
                  <a:pt x="810938" y="915356"/>
                </a:lnTo>
                <a:lnTo>
                  <a:pt x="808283" y="861241"/>
                </a:lnTo>
                <a:lnTo>
                  <a:pt x="824670" y="826202"/>
                </a:lnTo>
                <a:lnTo>
                  <a:pt x="831528" y="785445"/>
                </a:lnTo>
                <a:lnTo>
                  <a:pt x="839136" y="756107"/>
                </a:lnTo>
                <a:lnTo>
                  <a:pt x="873475" y="655192"/>
                </a:lnTo>
                <a:lnTo>
                  <a:pt x="892925" y="622807"/>
                </a:lnTo>
                <a:lnTo>
                  <a:pt x="903203" y="619387"/>
                </a:lnTo>
                <a:lnTo>
                  <a:pt x="856321" y="601094"/>
                </a:lnTo>
                <a:lnTo>
                  <a:pt x="853633" y="558805"/>
                </a:lnTo>
                <a:lnTo>
                  <a:pt x="830388" y="516158"/>
                </a:lnTo>
                <a:lnTo>
                  <a:pt x="798363" y="499005"/>
                </a:lnTo>
                <a:lnTo>
                  <a:pt x="796473" y="470840"/>
                </a:lnTo>
                <a:lnTo>
                  <a:pt x="774335" y="427412"/>
                </a:lnTo>
                <a:lnTo>
                  <a:pt x="775101" y="414836"/>
                </a:lnTo>
                <a:lnTo>
                  <a:pt x="723641" y="386655"/>
                </a:lnTo>
                <a:lnTo>
                  <a:pt x="721735" y="375969"/>
                </a:lnTo>
                <a:lnTo>
                  <a:pt x="706472" y="367954"/>
                </a:lnTo>
                <a:lnTo>
                  <a:pt x="705722" y="354645"/>
                </a:lnTo>
                <a:lnTo>
                  <a:pt x="687787" y="345116"/>
                </a:lnTo>
                <a:lnTo>
                  <a:pt x="687787" y="321512"/>
                </a:lnTo>
                <a:lnTo>
                  <a:pt x="635188" y="283768"/>
                </a:lnTo>
                <a:lnTo>
                  <a:pt x="634406" y="283768"/>
                </a:lnTo>
                <a:lnTo>
                  <a:pt x="614597" y="253306"/>
                </a:lnTo>
                <a:lnTo>
                  <a:pt x="566559" y="224376"/>
                </a:lnTo>
                <a:lnTo>
                  <a:pt x="558544" y="210285"/>
                </a:lnTo>
                <a:lnTo>
                  <a:pt x="558935" y="210285"/>
                </a:lnTo>
                <a:lnTo>
                  <a:pt x="530705" y="179416"/>
                </a:lnTo>
                <a:lnTo>
                  <a:pt x="512411" y="139050"/>
                </a:lnTo>
                <a:lnTo>
                  <a:pt x="512411" y="139799"/>
                </a:lnTo>
                <a:lnTo>
                  <a:pt x="499852" y="114289"/>
                </a:lnTo>
                <a:lnTo>
                  <a:pt x="472779" y="115055"/>
                </a:lnTo>
                <a:lnTo>
                  <a:pt x="446454" y="91028"/>
                </a:lnTo>
                <a:lnTo>
                  <a:pt x="410242" y="69346"/>
                </a:lnTo>
                <a:close/>
              </a:path>
            </a:pathLst>
          </a:custGeom>
          <a:noFill/>
          <a:ln w="8139" cap="rnd">
            <a:solidFill>
              <a:srgbClr val="0C0C0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L">
            <a:extLst>
              <a:ext uri="{FF2B5EF4-FFF2-40B4-BE49-F238E27FC236}">
                <a16:creationId xmlns:a16="http://schemas.microsoft.com/office/drawing/2014/main" id="{685FF958-96EF-4BE3-A92A-D5A5C8AAD1C0}"/>
              </a:ext>
            </a:extLst>
          </p:cNvPr>
          <p:cNvSpPr/>
          <p:nvPr/>
        </p:nvSpPr>
        <p:spPr>
          <a:xfrm>
            <a:off x="7091875" y="5076223"/>
            <a:ext cx="1491476" cy="1238333"/>
          </a:xfrm>
          <a:custGeom>
            <a:avLst/>
            <a:gdLst>
              <a:gd name="connsiteX0" fmla="*/ 820109 w 1491476"/>
              <a:gd name="connsiteY0" fmla="*/ 309669 h 1238333"/>
              <a:gd name="connsiteX1" fmla="*/ 858227 w 1491476"/>
              <a:gd name="connsiteY1" fmla="*/ 351941 h 1238333"/>
              <a:gd name="connsiteX2" fmla="*/ 880723 w 1491476"/>
              <a:gd name="connsiteY2" fmla="*/ 366032 h 1238333"/>
              <a:gd name="connsiteX3" fmla="*/ 923419 w 1491476"/>
              <a:gd name="connsiteY3" fmla="*/ 380513 h 1238333"/>
              <a:gd name="connsiteX4" fmla="*/ 932183 w 1491476"/>
              <a:gd name="connsiteY4" fmla="*/ 393463 h 1238333"/>
              <a:gd name="connsiteX5" fmla="*/ 939807 w 1491476"/>
              <a:gd name="connsiteY5" fmla="*/ 419380 h 1238333"/>
              <a:gd name="connsiteX6" fmla="*/ 948196 w 1491476"/>
              <a:gd name="connsiteY6" fmla="*/ 484116 h 1238333"/>
              <a:gd name="connsiteX7" fmla="*/ 937135 w 1491476"/>
              <a:gd name="connsiteY7" fmla="*/ 606404 h 1238333"/>
              <a:gd name="connsiteX8" fmla="*/ 938666 w 1491476"/>
              <a:gd name="connsiteY8" fmla="*/ 627743 h 1238333"/>
              <a:gd name="connsiteX9" fmla="*/ 947430 w 1491476"/>
              <a:gd name="connsiteY9" fmla="*/ 663923 h 1238333"/>
              <a:gd name="connsiteX10" fmla="*/ 948962 w 1491476"/>
              <a:gd name="connsiteY10" fmla="*/ 667344 h 1238333"/>
              <a:gd name="connsiteX11" fmla="*/ 964974 w 1491476"/>
              <a:gd name="connsiteY11" fmla="*/ 667344 h 1238333"/>
              <a:gd name="connsiteX12" fmla="*/ 965724 w 1491476"/>
              <a:gd name="connsiteY12" fmla="*/ 633836 h 1238333"/>
              <a:gd name="connsiteX13" fmla="*/ 982127 w 1491476"/>
              <a:gd name="connsiteY13" fmla="*/ 638397 h 1238333"/>
              <a:gd name="connsiteX14" fmla="*/ 996984 w 1491476"/>
              <a:gd name="connsiteY14" fmla="*/ 650582 h 1238333"/>
              <a:gd name="connsiteX15" fmla="*/ 985190 w 1491476"/>
              <a:gd name="connsiteY15" fmla="*/ 696665 h 1238333"/>
              <a:gd name="connsiteX16" fmla="*/ 980971 w 1491476"/>
              <a:gd name="connsiteY16" fmla="*/ 728675 h 1238333"/>
              <a:gd name="connsiteX17" fmla="*/ 988236 w 1491476"/>
              <a:gd name="connsiteY17" fmla="*/ 766386 h 1238333"/>
              <a:gd name="connsiteX18" fmla="*/ 1008061 w 1491476"/>
              <a:gd name="connsiteY18" fmla="*/ 802190 h 1238333"/>
              <a:gd name="connsiteX19" fmla="*/ 1061051 w 1491476"/>
              <a:gd name="connsiteY19" fmla="*/ 869989 h 1238333"/>
              <a:gd name="connsiteX20" fmla="*/ 1068284 w 1491476"/>
              <a:gd name="connsiteY20" fmla="*/ 873035 h 1238333"/>
              <a:gd name="connsiteX21" fmla="*/ 1094218 w 1491476"/>
              <a:gd name="connsiteY21" fmla="*/ 860834 h 1238333"/>
              <a:gd name="connsiteX22" fmla="*/ 1106809 w 1491476"/>
              <a:gd name="connsiteY22" fmla="*/ 922181 h 1238333"/>
              <a:gd name="connsiteX23" fmla="*/ 1123572 w 1491476"/>
              <a:gd name="connsiteY23" fmla="*/ 915323 h 1238333"/>
              <a:gd name="connsiteX24" fmla="*/ 1127009 w 1491476"/>
              <a:gd name="connsiteY24" fmla="*/ 917978 h 1238333"/>
              <a:gd name="connsiteX25" fmla="*/ 1118245 w 1491476"/>
              <a:gd name="connsiteY25" fmla="*/ 935132 h 1238333"/>
              <a:gd name="connsiteX26" fmla="*/ 1115948 w 1491476"/>
              <a:gd name="connsiteY26" fmla="*/ 948457 h 1238333"/>
              <a:gd name="connsiteX27" fmla="*/ 1149114 w 1491476"/>
              <a:gd name="connsiteY27" fmla="*/ 992260 h 1238333"/>
              <a:gd name="connsiteX28" fmla="*/ 1165159 w 1491476"/>
              <a:gd name="connsiteY28" fmla="*/ 1038718 h 1238333"/>
              <a:gd name="connsiteX29" fmla="*/ 1177344 w 1491476"/>
              <a:gd name="connsiteY29" fmla="*/ 1060840 h 1238333"/>
              <a:gd name="connsiteX30" fmla="*/ 1196403 w 1491476"/>
              <a:gd name="connsiteY30" fmla="*/ 1079882 h 1238333"/>
              <a:gd name="connsiteX31" fmla="*/ 1227273 w 1491476"/>
              <a:gd name="connsiteY31" fmla="*/ 1079882 h 1238333"/>
              <a:gd name="connsiteX32" fmla="*/ 1248254 w 1491476"/>
              <a:gd name="connsiteY32" fmla="*/ 1097378 h 1238333"/>
              <a:gd name="connsiteX33" fmla="*/ 1289792 w 1491476"/>
              <a:gd name="connsiteY33" fmla="*/ 1174347 h 1238333"/>
              <a:gd name="connsiteX34" fmla="*/ 1290949 w 1491476"/>
              <a:gd name="connsiteY34" fmla="*/ 1220040 h 1238333"/>
              <a:gd name="connsiteX35" fmla="*/ 1294777 w 1491476"/>
              <a:gd name="connsiteY35" fmla="*/ 1227664 h 1238333"/>
              <a:gd name="connsiteX36" fmla="*/ 1310399 w 1491476"/>
              <a:gd name="connsiteY36" fmla="*/ 1238334 h 1238333"/>
              <a:gd name="connsiteX37" fmla="*/ 1356907 w 1491476"/>
              <a:gd name="connsiteY37" fmla="*/ 1235304 h 1238333"/>
              <a:gd name="connsiteX38" fmla="*/ 1391213 w 1491476"/>
              <a:gd name="connsiteY38" fmla="*/ 1223868 h 1238333"/>
              <a:gd name="connsiteX39" fmla="*/ 1434299 w 1491476"/>
              <a:gd name="connsiteY39" fmla="*/ 1199107 h 1238333"/>
              <a:gd name="connsiteX40" fmla="*/ 1462888 w 1491476"/>
              <a:gd name="connsiteY40" fmla="*/ 1210136 h 1238333"/>
              <a:gd name="connsiteX41" fmla="*/ 1476995 w 1491476"/>
              <a:gd name="connsiteY41" fmla="*/ 1181955 h 1238333"/>
              <a:gd name="connsiteX42" fmla="*/ 1459842 w 1491476"/>
              <a:gd name="connsiteY42" fmla="*/ 1169395 h 1238333"/>
              <a:gd name="connsiteX43" fmla="*/ 1472026 w 1491476"/>
              <a:gd name="connsiteY43" fmla="*/ 1096254 h 1238333"/>
              <a:gd name="connsiteX44" fmla="*/ 1491476 w 1491476"/>
              <a:gd name="connsiteY44" fmla="*/ 1020066 h 1238333"/>
              <a:gd name="connsiteX45" fmla="*/ 1490727 w 1491476"/>
              <a:gd name="connsiteY45" fmla="*/ 948082 h 1238333"/>
              <a:gd name="connsiteX46" fmla="*/ 1480073 w 1491476"/>
              <a:gd name="connsiteY46" fmla="*/ 875316 h 1238333"/>
              <a:gd name="connsiteX47" fmla="*/ 1478526 w 1491476"/>
              <a:gd name="connsiteY47" fmla="*/ 827700 h 1238333"/>
              <a:gd name="connsiteX48" fmla="*/ 1404945 w 1491476"/>
              <a:gd name="connsiteY48" fmla="*/ 674951 h 1238333"/>
              <a:gd name="connsiteX49" fmla="*/ 1368342 w 1491476"/>
              <a:gd name="connsiteY49" fmla="*/ 616292 h 1238333"/>
              <a:gd name="connsiteX50" fmla="*/ 1355766 w 1491476"/>
              <a:gd name="connsiteY50" fmla="*/ 571739 h 1238333"/>
              <a:gd name="connsiteX51" fmla="*/ 1356141 w 1491476"/>
              <a:gd name="connsiteY51" fmla="*/ 511923 h 1238333"/>
              <a:gd name="connsiteX52" fmla="*/ 1348127 w 1491476"/>
              <a:gd name="connsiteY52" fmla="*/ 480321 h 1238333"/>
              <a:gd name="connsiteX53" fmla="*/ 1318381 w 1491476"/>
              <a:gd name="connsiteY53" fmla="*/ 431566 h 1238333"/>
              <a:gd name="connsiteX54" fmla="*/ 1249378 w 1491476"/>
              <a:gd name="connsiteY54" fmla="*/ 337866 h 1238333"/>
              <a:gd name="connsiteX55" fmla="*/ 1191044 w 1491476"/>
              <a:gd name="connsiteY55" fmla="*/ 203785 h 1238333"/>
              <a:gd name="connsiteX56" fmla="*/ 1141865 w 1491476"/>
              <a:gd name="connsiteY56" fmla="*/ 43021 h 1238333"/>
              <a:gd name="connsiteX57" fmla="*/ 1148348 w 1491476"/>
              <a:gd name="connsiteY57" fmla="*/ 21714 h 1238333"/>
              <a:gd name="connsiteX58" fmla="*/ 1121698 w 1491476"/>
              <a:gd name="connsiteY58" fmla="*/ 21714 h 1238333"/>
              <a:gd name="connsiteX59" fmla="*/ 1061817 w 1491476"/>
              <a:gd name="connsiteY59" fmla="*/ 6109 h 1238333"/>
              <a:gd name="connsiteX60" fmla="*/ 1048850 w 1491476"/>
              <a:gd name="connsiteY60" fmla="*/ 25135 h 1238333"/>
              <a:gd name="connsiteX61" fmla="*/ 1057239 w 1491476"/>
              <a:gd name="connsiteY61" fmla="*/ 61315 h 1238333"/>
              <a:gd name="connsiteX62" fmla="*/ 1053802 w 1491476"/>
              <a:gd name="connsiteY62" fmla="*/ 103978 h 1238333"/>
              <a:gd name="connsiteX63" fmla="*/ 1030541 w 1491476"/>
              <a:gd name="connsiteY63" fmla="*/ 107790 h 1238333"/>
              <a:gd name="connsiteX64" fmla="*/ 1021402 w 1491476"/>
              <a:gd name="connsiteY64" fmla="*/ 96745 h 1238333"/>
              <a:gd name="connsiteX65" fmla="*/ 1015294 w 1491476"/>
              <a:gd name="connsiteY65" fmla="*/ 65143 h 1238333"/>
              <a:gd name="connsiteX66" fmla="*/ 518145 w 1491476"/>
              <a:gd name="connsiteY66" fmla="*/ 60940 h 1238333"/>
              <a:gd name="connsiteX67" fmla="*/ 501383 w 1491476"/>
              <a:gd name="connsiteY67" fmla="*/ 38086 h 1238333"/>
              <a:gd name="connsiteX68" fmla="*/ 489915 w 1491476"/>
              <a:gd name="connsiteY68" fmla="*/ 0 h 1238333"/>
              <a:gd name="connsiteX69" fmla="*/ 233726 w 1491476"/>
              <a:gd name="connsiteY69" fmla="*/ 9888 h 1238333"/>
              <a:gd name="connsiteX70" fmla="*/ 2297 w 1491476"/>
              <a:gd name="connsiteY70" fmla="*/ 15996 h 1238333"/>
              <a:gd name="connsiteX71" fmla="*/ 0 w 1491476"/>
              <a:gd name="connsiteY71" fmla="*/ 47224 h 1238333"/>
              <a:gd name="connsiteX72" fmla="*/ 43477 w 1491476"/>
              <a:gd name="connsiteY72" fmla="*/ 90278 h 1238333"/>
              <a:gd name="connsiteX73" fmla="*/ 35479 w 1491476"/>
              <a:gd name="connsiteY73" fmla="*/ 117303 h 1238333"/>
              <a:gd name="connsiteX74" fmla="*/ 40806 w 1491476"/>
              <a:gd name="connsiteY74" fmla="*/ 152358 h 1238333"/>
              <a:gd name="connsiteX75" fmla="*/ 69394 w 1491476"/>
              <a:gd name="connsiteY75" fmla="*/ 123395 h 1238333"/>
              <a:gd name="connsiteX76" fmla="*/ 87329 w 1491476"/>
              <a:gd name="connsiteY76" fmla="*/ 119991 h 1238333"/>
              <a:gd name="connsiteX77" fmla="*/ 104466 w 1491476"/>
              <a:gd name="connsiteY77" fmla="*/ 105118 h 1238333"/>
              <a:gd name="connsiteX78" fmla="*/ 109060 w 1491476"/>
              <a:gd name="connsiteY78" fmla="*/ 105493 h 1238333"/>
              <a:gd name="connsiteX79" fmla="*/ 110200 w 1491476"/>
              <a:gd name="connsiteY79" fmla="*/ 113882 h 1238333"/>
              <a:gd name="connsiteX80" fmla="*/ 100671 w 1491476"/>
              <a:gd name="connsiteY80" fmla="*/ 139815 h 1238333"/>
              <a:gd name="connsiteX81" fmla="*/ 125447 w 1491476"/>
              <a:gd name="connsiteY81" fmla="*/ 138251 h 1238333"/>
              <a:gd name="connsiteX82" fmla="*/ 200560 w 1491476"/>
              <a:gd name="connsiteY82" fmla="*/ 116928 h 1238333"/>
              <a:gd name="connsiteX83" fmla="*/ 239052 w 1491476"/>
              <a:gd name="connsiteY83" fmla="*/ 117677 h 1238333"/>
              <a:gd name="connsiteX84" fmla="*/ 254690 w 1491476"/>
              <a:gd name="connsiteY84" fmla="*/ 122646 h 1238333"/>
              <a:gd name="connsiteX85" fmla="*/ 253159 w 1491476"/>
              <a:gd name="connsiteY85" fmla="*/ 134456 h 1238333"/>
              <a:gd name="connsiteX86" fmla="*/ 242115 w 1491476"/>
              <a:gd name="connsiteY86" fmla="*/ 139815 h 1238333"/>
              <a:gd name="connsiteX87" fmla="*/ 244786 w 1491476"/>
              <a:gd name="connsiteY87" fmla="*/ 145126 h 1238333"/>
              <a:gd name="connsiteX88" fmla="*/ 268032 w 1491476"/>
              <a:gd name="connsiteY88" fmla="*/ 158435 h 1238333"/>
              <a:gd name="connsiteX89" fmla="*/ 305384 w 1491476"/>
              <a:gd name="connsiteY89" fmla="*/ 171385 h 1238333"/>
              <a:gd name="connsiteX90" fmla="*/ 396135 w 1491476"/>
              <a:gd name="connsiteY90" fmla="*/ 217110 h 1238333"/>
              <a:gd name="connsiteX91" fmla="*/ 411789 w 1491476"/>
              <a:gd name="connsiteY91" fmla="*/ 233107 h 1238333"/>
              <a:gd name="connsiteX92" fmla="*/ 431989 w 1491476"/>
              <a:gd name="connsiteY92" fmla="*/ 266990 h 1238333"/>
              <a:gd name="connsiteX93" fmla="*/ 446845 w 1491476"/>
              <a:gd name="connsiteY93" fmla="*/ 278050 h 1238333"/>
              <a:gd name="connsiteX94" fmla="*/ 494884 w 1491476"/>
              <a:gd name="connsiteY94" fmla="*/ 265491 h 1238333"/>
              <a:gd name="connsiteX95" fmla="*/ 544062 w 1491476"/>
              <a:gd name="connsiteY95" fmla="*/ 254446 h 1238333"/>
              <a:gd name="connsiteX96" fmla="*/ 591710 w 1491476"/>
              <a:gd name="connsiteY96" fmla="*/ 226673 h 1238333"/>
              <a:gd name="connsiteX97" fmla="*/ 611910 w 1491476"/>
              <a:gd name="connsiteY97" fmla="*/ 225109 h 1238333"/>
              <a:gd name="connsiteX98" fmla="*/ 614972 w 1491476"/>
              <a:gd name="connsiteY98" fmla="*/ 222812 h 1238333"/>
              <a:gd name="connsiteX99" fmla="*/ 616894 w 1491476"/>
              <a:gd name="connsiteY99" fmla="*/ 204926 h 1238333"/>
              <a:gd name="connsiteX100" fmla="*/ 634813 w 1491476"/>
              <a:gd name="connsiteY100" fmla="*/ 190835 h 1238333"/>
              <a:gd name="connsiteX101" fmla="*/ 664916 w 1491476"/>
              <a:gd name="connsiteY101" fmla="*/ 187007 h 1238333"/>
              <a:gd name="connsiteX102" fmla="*/ 682835 w 1491476"/>
              <a:gd name="connsiteY102" fmla="*/ 188929 h 1238333"/>
              <a:gd name="connsiteX103" fmla="*/ 717923 w 1491476"/>
              <a:gd name="connsiteY103" fmla="*/ 200365 h 1238333"/>
              <a:gd name="connsiteX104" fmla="*/ 743824 w 1491476"/>
              <a:gd name="connsiteY104" fmla="*/ 221671 h 1238333"/>
              <a:gd name="connsiteX105" fmla="*/ 779678 w 1491476"/>
              <a:gd name="connsiteY105" fmla="*/ 260539 h 1238333"/>
              <a:gd name="connsiteX106" fmla="*/ 797613 w 1491476"/>
              <a:gd name="connsiteY106" fmla="*/ 268521 h 1238333"/>
              <a:gd name="connsiteX107" fmla="*/ 801783 w 1491476"/>
              <a:gd name="connsiteY107" fmla="*/ 301671 h 123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491476" h="1238333">
                <a:moveTo>
                  <a:pt x="820109" y="309669"/>
                </a:moveTo>
                <a:lnTo>
                  <a:pt x="858227" y="351941"/>
                </a:lnTo>
                <a:lnTo>
                  <a:pt x="880723" y="366032"/>
                </a:lnTo>
                <a:lnTo>
                  <a:pt x="923419" y="380513"/>
                </a:lnTo>
                <a:lnTo>
                  <a:pt x="932183" y="393463"/>
                </a:lnTo>
                <a:lnTo>
                  <a:pt x="939807" y="419380"/>
                </a:lnTo>
                <a:lnTo>
                  <a:pt x="948196" y="484116"/>
                </a:lnTo>
                <a:lnTo>
                  <a:pt x="937135" y="606404"/>
                </a:lnTo>
                <a:lnTo>
                  <a:pt x="938666" y="627743"/>
                </a:lnTo>
                <a:lnTo>
                  <a:pt x="947430" y="663923"/>
                </a:lnTo>
                <a:lnTo>
                  <a:pt x="948962" y="667344"/>
                </a:lnTo>
                <a:lnTo>
                  <a:pt x="964974" y="667344"/>
                </a:lnTo>
                <a:lnTo>
                  <a:pt x="965724" y="633836"/>
                </a:lnTo>
                <a:lnTo>
                  <a:pt x="982127" y="638397"/>
                </a:lnTo>
                <a:lnTo>
                  <a:pt x="996984" y="650582"/>
                </a:lnTo>
                <a:lnTo>
                  <a:pt x="985190" y="696665"/>
                </a:lnTo>
                <a:lnTo>
                  <a:pt x="980971" y="728675"/>
                </a:lnTo>
                <a:lnTo>
                  <a:pt x="988236" y="766386"/>
                </a:lnTo>
                <a:lnTo>
                  <a:pt x="1008061" y="802190"/>
                </a:lnTo>
                <a:lnTo>
                  <a:pt x="1061051" y="869989"/>
                </a:lnTo>
                <a:lnTo>
                  <a:pt x="1068284" y="873035"/>
                </a:lnTo>
                <a:lnTo>
                  <a:pt x="1094218" y="860834"/>
                </a:lnTo>
                <a:lnTo>
                  <a:pt x="1106809" y="922181"/>
                </a:lnTo>
                <a:lnTo>
                  <a:pt x="1123572" y="915323"/>
                </a:lnTo>
                <a:lnTo>
                  <a:pt x="1127009" y="917978"/>
                </a:lnTo>
                <a:lnTo>
                  <a:pt x="1118245" y="935132"/>
                </a:lnTo>
                <a:lnTo>
                  <a:pt x="1115948" y="948457"/>
                </a:lnTo>
                <a:lnTo>
                  <a:pt x="1149114" y="992260"/>
                </a:lnTo>
                <a:lnTo>
                  <a:pt x="1165159" y="1038718"/>
                </a:lnTo>
                <a:lnTo>
                  <a:pt x="1177344" y="1060840"/>
                </a:lnTo>
                <a:lnTo>
                  <a:pt x="1196403" y="1079882"/>
                </a:lnTo>
                <a:lnTo>
                  <a:pt x="1227273" y="1079882"/>
                </a:lnTo>
                <a:lnTo>
                  <a:pt x="1248254" y="1097378"/>
                </a:lnTo>
                <a:lnTo>
                  <a:pt x="1289792" y="1174347"/>
                </a:lnTo>
                <a:lnTo>
                  <a:pt x="1290949" y="1220040"/>
                </a:lnTo>
                <a:lnTo>
                  <a:pt x="1294777" y="1227664"/>
                </a:lnTo>
                <a:lnTo>
                  <a:pt x="1310399" y="1238334"/>
                </a:lnTo>
                <a:lnTo>
                  <a:pt x="1356907" y="1235304"/>
                </a:lnTo>
                <a:lnTo>
                  <a:pt x="1391213" y="1223868"/>
                </a:lnTo>
                <a:lnTo>
                  <a:pt x="1434299" y="1199107"/>
                </a:lnTo>
                <a:lnTo>
                  <a:pt x="1462888" y="1210136"/>
                </a:lnTo>
                <a:lnTo>
                  <a:pt x="1476995" y="1181955"/>
                </a:lnTo>
                <a:lnTo>
                  <a:pt x="1459842" y="1169395"/>
                </a:lnTo>
                <a:lnTo>
                  <a:pt x="1472026" y="1096254"/>
                </a:lnTo>
                <a:lnTo>
                  <a:pt x="1491476" y="1020066"/>
                </a:lnTo>
                <a:lnTo>
                  <a:pt x="1490727" y="948082"/>
                </a:lnTo>
                <a:lnTo>
                  <a:pt x="1480073" y="875316"/>
                </a:lnTo>
                <a:lnTo>
                  <a:pt x="1478526" y="827700"/>
                </a:lnTo>
                <a:lnTo>
                  <a:pt x="1404945" y="674951"/>
                </a:lnTo>
                <a:lnTo>
                  <a:pt x="1368342" y="616292"/>
                </a:lnTo>
                <a:lnTo>
                  <a:pt x="1355766" y="571739"/>
                </a:lnTo>
                <a:lnTo>
                  <a:pt x="1356141" y="511923"/>
                </a:lnTo>
                <a:lnTo>
                  <a:pt x="1348127" y="480321"/>
                </a:lnTo>
                <a:lnTo>
                  <a:pt x="1318381" y="431566"/>
                </a:lnTo>
                <a:lnTo>
                  <a:pt x="1249378" y="337866"/>
                </a:lnTo>
                <a:lnTo>
                  <a:pt x="1191044" y="203785"/>
                </a:lnTo>
                <a:lnTo>
                  <a:pt x="1141865" y="43021"/>
                </a:lnTo>
                <a:lnTo>
                  <a:pt x="1148348" y="21714"/>
                </a:lnTo>
                <a:lnTo>
                  <a:pt x="1121698" y="21714"/>
                </a:lnTo>
                <a:lnTo>
                  <a:pt x="1061817" y="6109"/>
                </a:lnTo>
                <a:lnTo>
                  <a:pt x="1048850" y="25135"/>
                </a:lnTo>
                <a:lnTo>
                  <a:pt x="1057239" y="61315"/>
                </a:lnTo>
                <a:lnTo>
                  <a:pt x="1053802" y="103978"/>
                </a:lnTo>
                <a:lnTo>
                  <a:pt x="1030541" y="107790"/>
                </a:lnTo>
                <a:lnTo>
                  <a:pt x="1021402" y="96745"/>
                </a:lnTo>
                <a:lnTo>
                  <a:pt x="1015294" y="65143"/>
                </a:lnTo>
                <a:lnTo>
                  <a:pt x="518145" y="60940"/>
                </a:lnTo>
                <a:lnTo>
                  <a:pt x="501383" y="38086"/>
                </a:lnTo>
                <a:lnTo>
                  <a:pt x="489915" y="0"/>
                </a:lnTo>
                <a:lnTo>
                  <a:pt x="233726" y="9888"/>
                </a:lnTo>
                <a:lnTo>
                  <a:pt x="2297" y="15996"/>
                </a:lnTo>
                <a:lnTo>
                  <a:pt x="0" y="47224"/>
                </a:lnTo>
                <a:lnTo>
                  <a:pt x="43477" y="90278"/>
                </a:lnTo>
                <a:lnTo>
                  <a:pt x="35479" y="117303"/>
                </a:lnTo>
                <a:lnTo>
                  <a:pt x="40806" y="152358"/>
                </a:lnTo>
                <a:lnTo>
                  <a:pt x="69394" y="123395"/>
                </a:lnTo>
                <a:lnTo>
                  <a:pt x="87329" y="119991"/>
                </a:lnTo>
                <a:lnTo>
                  <a:pt x="104466" y="105118"/>
                </a:lnTo>
                <a:lnTo>
                  <a:pt x="109060" y="105493"/>
                </a:lnTo>
                <a:lnTo>
                  <a:pt x="110200" y="113882"/>
                </a:lnTo>
                <a:lnTo>
                  <a:pt x="100671" y="139815"/>
                </a:lnTo>
                <a:lnTo>
                  <a:pt x="125447" y="138251"/>
                </a:lnTo>
                <a:lnTo>
                  <a:pt x="200560" y="116928"/>
                </a:lnTo>
                <a:lnTo>
                  <a:pt x="239052" y="117677"/>
                </a:lnTo>
                <a:lnTo>
                  <a:pt x="254690" y="122646"/>
                </a:lnTo>
                <a:lnTo>
                  <a:pt x="253159" y="134456"/>
                </a:lnTo>
                <a:lnTo>
                  <a:pt x="242115" y="139815"/>
                </a:lnTo>
                <a:lnTo>
                  <a:pt x="244786" y="145126"/>
                </a:lnTo>
                <a:lnTo>
                  <a:pt x="268032" y="158435"/>
                </a:lnTo>
                <a:lnTo>
                  <a:pt x="305384" y="171385"/>
                </a:lnTo>
                <a:lnTo>
                  <a:pt x="396135" y="217110"/>
                </a:lnTo>
                <a:lnTo>
                  <a:pt x="411789" y="233107"/>
                </a:lnTo>
                <a:lnTo>
                  <a:pt x="431989" y="266990"/>
                </a:lnTo>
                <a:lnTo>
                  <a:pt x="446845" y="278050"/>
                </a:lnTo>
                <a:lnTo>
                  <a:pt x="494884" y="265491"/>
                </a:lnTo>
                <a:lnTo>
                  <a:pt x="544062" y="254446"/>
                </a:lnTo>
                <a:lnTo>
                  <a:pt x="591710" y="226673"/>
                </a:lnTo>
                <a:lnTo>
                  <a:pt x="611910" y="225109"/>
                </a:lnTo>
                <a:lnTo>
                  <a:pt x="614972" y="222812"/>
                </a:lnTo>
                <a:lnTo>
                  <a:pt x="616894" y="204926"/>
                </a:lnTo>
                <a:lnTo>
                  <a:pt x="634813" y="190835"/>
                </a:lnTo>
                <a:lnTo>
                  <a:pt x="664916" y="187007"/>
                </a:lnTo>
                <a:lnTo>
                  <a:pt x="682835" y="188929"/>
                </a:lnTo>
                <a:lnTo>
                  <a:pt x="717923" y="200365"/>
                </a:lnTo>
                <a:lnTo>
                  <a:pt x="743824" y="221671"/>
                </a:lnTo>
                <a:lnTo>
                  <a:pt x="779678" y="260539"/>
                </a:lnTo>
                <a:lnTo>
                  <a:pt x="797613" y="268521"/>
                </a:lnTo>
                <a:lnTo>
                  <a:pt x="801783" y="301671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EF2BB47-3CC9-4015-A42D-596CAC3C6935}"/>
              </a:ext>
            </a:extLst>
          </p:cNvPr>
          <p:cNvSpPr/>
          <p:nvPr/>
        </p:nvSpPr>
        <p:spPr>
          <a:xfrm>
            <a:off x="7091875" y="5076223"/>
            <a:ext cx="1491476" cy="1238333"/>
          </a:xfrm>
          <a:custGeom>
            <a:avLst/>
            <a:gdLst>
              <a:gd name="connsiteX0" fmla="*/ 820109 w 1491476"/>
              <a:gd name="connsiteY0" fmla="*/ 309669 h 1238333"/>
              <a:gd name="connsiteX1" fmla="*/ 858227 w 1491476"/>
              <a:gd name="connsiteY1" fmla="*/ 351941 h 1238333"/>
              <a:gd name="connsiteX2" fmla="*/ 880723 w 1491476"/>
              <a:gd name="connsiteY2" fmla="*/ 366032 h 1238333"/>
              <a:gd name="connsiteX3" fmla="*/ 923419 w 1491476"/>
              <a:gd name="connsiteY3" fmla="*/ 380513 h 1238333"/>
              <a:gd name="connsiteX4" fmla="*/ 932183 w 1491476"/>
              <a:gd name="connsiteY4" fmla="*/ 393463 h 1238333"/>
              <a:gd name="connsiteX5" fmla="*/ 939807 w 1491476"/>
              <a:gd name="connsiteY5" fmla="*/ 419380 h 1238333"/>
              <a:gd name="connsiteX6" fmla="*/ 948196 w 1491476"/>
              <a:gd name="connsiteY6" fmla="*/ 484116 h 1238333"/>
              <a:gd name="connsiteX7" fmla="*/ 937135 w 1491476"/>
              <a:gd name="connsiteY7" fmla="*/ 606404 h 1238333"/>
              <a:gd name="connsiteX8" fmla="*/ 938666 w 1491476"/>
              <a:gd name="connsiteY8" fmla="*/ 627743 h 1238333"/>
              <a:gd name="connsiteX9" fmla="*/ 947430 w 1491476"/>
              <a:gd name="connsiteY9" fmla="*/ 663923 h 1238333"/>
              <a:gd name="connsiteX10" fmla="*/ 948962 w 1491476"/>
              <a:gd name="connsiteY10" fmla="*/ 667344 h 1238333"/>
              <a:gd name="connsiteX11" fmla="*/ 964974 w 1491476"/>
              <a:gd name="connsiteY11" fmla="*/ 667344 h 1238333"/>
              <a:gd name="connsiteX12" fmla="*/ 965724 w 1491476"/>
              <a:gd name="connsiteY12" fmla="*/ 633836 h 1238333"/>
              <a:gd name="connsiteX13" fmla="*/ 982127 w 1491476"/>
              <a:gd name="connsiteY13" fmla="*/ 638397 h 1238333"/>
              <a:gd name="connsiteX14" fmla="*/ 996984 w 1491476"/>
              <a:gd name="connsiteY14" fmla="*/ 650582 h 1238333"/>
              <a:gd name="connsiteX15" fmla="*/ 985190 w 1491476"/>
              <a:gd name="connsiteY15" fmla="*/ 696665 h 1238333"/>
              <a:gd name="connsiteX16" fmla="*/ 980971 w 1491476"/>
              <a:gd name="connsiteY16" fmla="*/ 728675 h 1238333"/>
              <a:gd name="connsiteX17" fmla="*/ 988236 w 1491476"/>
              <a:gd name="connsiteY17" fmla="*/ 766386 h 1238333"/>
              <a:gd name="connsiteX18" fmla="*/ 1008061 w 1491476"/>
              <a:gd name="connsiteY18" fmla="*/ 802190 h 1238333"/>
              <a:gd name="connsiteX19" fmla="*/ 1061051 w 1491476"/>
              <a:gd name="connsiteY19" fmla="*/ 869989 h 1238333"/>
              <a:gd name="connsiteX20" fmla="*/ 1068284 w 1491476"/>
              <a:gd name="connsiteY20" fmla="*/ 873035 h 1238333"/>
              <a:gd name="connsiteX21" fmla="*/ 1094218 w 1491476"/>
              <a:gd name="connsiteY21" fmla="*/ 860834 h 1238333"/>
              <a:gd name="connsiteX22" fmla="*/ 1106809 w 1491476"/>
              <a:gd name="connsiteY22" fmla="*/ 922181 h 1238333"/>
              <a:gd name="connsiteX23" fmla="*/ 1123572 w 1491476"/>
              <a:gd name="connsiteY23" fmla="*/ 915323 h 1238333"/>
              <a:gd name="connsiteX24" fmla="*/ 1127009 w 1491476"/>
              <a:gd name="connsiteY24" fmla="*/ 917978 h 1238333"/>
              <a:gd name="connsiteX25" fmla="*/ 1118245 w 1491476"/>
              <a:gd name="connsiteY25" fmla="*/ 935132 h 1238333"/>
              <a:gd name="connsiteX26" fmla="*/ 1115948 w 1491476"/>
              <a:gd name="connsiteY26" fmla="*/ 948457 h 1238333"/>
              <a:gd name="connsiteX27" fmla="*/ 1149114 w 1491476"/>
              <a:gd name="connsiteY27" fmla="*/ 992260 h 1238333"/>
              <a:gd name="connsiteX28" fmla="*/ 1165159 w 1491476"/>
              <a:gd name="connsiteY28" fmla="*/ 1038718 h 1238333"/>
              <a:gd name="connsiteX29" fmla="*/ 1177344 w 1491476"/>
              <a:gd name="connsiteY29" fmla="*/ 1060840 h 1238333"/>
              <a:gd name="connsiteX30" fmla="*/ 1196403 w 1491476"/>
              <a:gd name="connsiteY30" fmla="*/ 1079882 h 1238333"/>
              <a:gd name="connsiteX31" fmla="*/ 1227273 w 1491476"/>
              <a:gd name="connsiteY31" fmla="*/ 1079882 h 1238333"/>
              <a:gd name="connsiteX32" fmla="*/ 1248254 w 1491476"/>
              <a:gd name="connsiteY32" fmla="*/ 1097378 h 1238333"/>
              <a:gd name="connsiteX33" fmla="*/ 1289792 w 1491476"/>
              <a:gd name="connsiteY33" fmla="*/ 1174347 h 1238333"/>
              <a:gd name="connsiteX34" fmla="*/ 1290949 w 1491476"/>
              <a:gd name="connsiteY34" fmla="*/ 1220040 h 1238333"/>
              <a:gd name="connsiteX35" fmla="*/ 1294777 w 1491476"/>
              <a:gd name="connsiteY35" fmla="*/ 1227664 h 1238333"/>
              <a:gd name="connsiteX36" fmla="*/ 1310399 w 1491476"/>
              <a:gd name="connsiteY36" fmla="*/ 1238334 h 1238333"/>
              <a:gd name="connsiteX37" fmla="*/ 1356907 w 1491476"/>
              <a:gd name="connsiteY37" fmla="*/ 1235304 h 1238333"/>
              <a:gd name="connsiteX38" fmla="*/ 1391213 w 1491476"/>
              <a:gd name="connsiteY38" fmla="*/ 1223868 h 1238333"/>
              <a:gd name="connsiteX39" fmla="*/ 1434299 w 1491476"/>
              <a:gd name="connsiteY39" fmla="*/ 1199107 h 1238333"/>
              <a:gd name="connsiteX40" fmla="*/ 1462888 w 1491476"/>
              <a:gd name="connsiteY40" fmla="*/ 1210136 h 1238333"/>
              <a:gd name="connsiteX41" fmla="*/ 1476995 w 1491476"/>
              <a:gd name="connsiteY41" fmla="*/ 1181955 h 1238333"/>
              <a:gd name="connsiteX42" fmla="*/ 1459842 w 1491476"/>
              <a:gd name="connsiteY42" fmla="*/ 1169395 h 1238333"/>
              <a:gd name="connsiteX43" fmla="*/ 1472026 w 1491476"/>
              <a:gd name="connsiteY43" fmla="*/ 1096254 h 1238333"/>
              <a:gd name="connsiteX44" fmla="*/ 1491476 w 1491476"/>
              <a:gd name="connsiteY44" fmla="*/ 1020066 h 1238333"/>
              <a:gd name="connsiteX45" fmla="*/ 1490727 w 1491476"/>
              <a:gd name="connsiteY45" fmla="*/ 948082 h 1238333"/>
              <a:gd name="connsiteX46" fmla="*/ 1480073 w 1491476"/>
              <a:gd name="connsiteY46" fmla="*/ 875316 h 1238333"/>
              <a:gd name="connsiteX47" fmla="*/ 1478526 w 1491476"/>
              <a:gd name="connsiteY47" fmla="*/ 827700 h 1238333"/>
              <a:gd name="connsiteX48" fmla="*/ 1404945 w 1491476"/>
              <a:gd name="connsiteY48" fmla="*/ 674951 h 1238333"/>
              <a:gd name="connsiteX49" fmla="*/ 1368342 w 1491476"/>
              <a:gd name="connsiteY49" fmla="*/ 616292 h 1238333"/>
              <a:gd name="connsiteX50" fmla="*/ 1355766 w 1491476"/>
              <a:gd name="connsiteY50" fmla="*/ 571739 h 1238333"/>
              <a:gd name="connsiteX51" fmla="*/ 1356141 w 1491476"/>
              <a:gd name="connsiteY51" fmla="*/ 511923 h 1238333"/>
              <a:gd name="connsiteX52" fmla="*/ 1348127 w 1491476"/>
              <a:gd name="connsiteY52" fmla="*/ 480321 h 1238333"/>
              <a:gd name="connsiteX53" fmla="*/ 1318381 w 1491476"/>
              <a:gd name="connsiteY53" fmla="*/ 431566 h 1238333"/>
              <a:gd name="connsiteX54" fmla="*/ 1249378 w 1491476"/>
              <a:gd name="connsiteY54" fmla="*/ 337866 h 1238333"/>
              <a:gd name="connsiteX55" fmla="*/ 1191044 w 1491476"/>
              <a:gd name="connsiteY55" fmla="*/ 203785 h 1238333"/>
              <a:gd name="connsiteX56" fmla="*/ 1141865 w 1491476"/>
              <a:gd name="connsiteY56" fmla="*/ 43021 h 1238333"/>
              <a:gd name="connsiteX57" fmla="*/ 1148348 w 1491476"/>
              <a:gd name="connsiteY57" fmla="*/ 21714 h 1238333"/>
              <a:gd name="connsiteX58" fmla="*/ 1121698 w 1491476"/>
              <a:gd name="connsiteY58" fmla="*/ 21714 h 1238333"/>
              <a:gd name="connsiteX59" fmla="*/ 1061817 w 1491476"/>
              <a:gd name="connsiteY59" fmla="*/ 6109 h 1238333"/>
              <a:gd name="connsiteX60" fmla="*/ 1048850 w 1491476"/>
              <a:gd name="connsiteY60" fmla="*/ 25135 h 1238333"/>
              <a:gd name="connsiteX61" fmla="*/ 1057239 w 1491476"/>
              <a:gd name="connsiteY61" fmla="*/ 61315 h 1238333"/>
              <a:gd name="connsiteX62" fmla="*/ 1053802 w 1491476"/>
              <a:gd name="connsiteY62" fmla="*/ 103978 h 1238333"/>
              <a:gd name="connsiteX63" fmla="*/ 1030541 w 1491476"/>
              <a:gd name="connsiteY63" fmla="*/ 107790 h 1238333"/>
              <a:gd name="connsiteX64" fmla="*/ 1021402 w 1491476"/>
              <a:gd name="connsiteY64" fmla="*/ 96745 h 1238333"/>
              <a:gd name="connsiteX65" fmla="*/ 1015294 w 1491476"/>
              <a:gd name="connsiteY65" fmla="*/ 65143 h 1238333"/>
              <a:gd name="connsiteX66" fmla="*/ 518145 w 1491476"/>
              <a:gd name="connsiteY66" fmla="*/ 60940 h 1238333"/>
              <a:gd name="connsiteX67" fmla="*/ 501383 w 1491476"/>
              <a:gd name="connsiteY67" fmla="*/ 38086 h 1238333"/>
              <a:gd name="connsiteX68" fmla="*/ 489915 w 1491476"/>
              <a:gd name="connsiteY68" fmla="*/ 0 h 1238333"/>
              <a:gd name="connsiteX69" fmla="*/ 233726 w 1491476"/>
              <a:gd name="connsiteY69" fmla="*/ 9888 h 1238333"/>
              <a:gd name="connsiteX70" fmla="*/ 2297 w 1491476"/>
              <a:gd name="connsiteY70" fmla="*/ 15996 h 1238333"/>
              <a:gd name="connsiteX71" fmla="*/ 0 w 1491476"/>
              <a:gd name="connsiteY71" fmla="*/ 47224 h 1238333"/>
              <a:gd name="connsiteX72" fmla="*/ 43477 w 1491476"/>
              <a:gd name="connsiteY72" fmla="*/ 90278 h 1238333"/>
              <a:gd name="connsiteX73" fmla="*/ 35479 w 1491476"/>
              <a:gd name="connsiteY73" fmla="*/ 117303 h 1238333"/>
              <a:gd name="connsiteX74" fmla="*/ 40806 w 1491476"/>
              <a:gd name="connsiteY74" fmla="*/ 152358 h 1238333"/>
              <a:gd name="connsiteX75" fmla="*/ 69394 w 1491476"/>
              <a:gd name="connsiteY75" fmla="*/ 123395 h 1238333"/>
              <a:gd name="connsiteX76" fmla="*/ 87329 w 1491476"/>
              <a:gd name="connsiteY76" fmla="*/ 119991 h 1238333"/>
              <a:gd name="connsiteX77" fmla="*/ 104466 w 1491476"/>
              <a:gd name="connsiteY77" fmla="*/ 105118 h 1238333"/>
              <a:gd name="connsiteX78" fmla="*/ 109060 w 1491476"/>
              <a:gd name="connsiteY78" fmla="*/ 105493 h 1238333"/>
              <a:gd name="connsiteX79" fmla="*/ 110200 w 1491476"/>
              <a:gd name="connsiteY79" fmla="*/ 113882 h 1238333"/>
              <a:gd name="connsiteX80" fmla="*/ 100671 w 1491476"/>
              <a:gd name="connsiteY80" fmla="*/ 139815 h 1238333"/>
              <a:gd name="connsiteX81" fmla="*/ 125447 w 1491476"/>
              <a:gd name="connsiteY81" fmla="*/ 138251 h 1238333"/>
              <a:gd name="connsiteX82" fmla="*/ 200560 w 1491476"/>
              <a:gd name="connsiteY82" fmla="*/ 116928 h 1238333"/>
              <a:gd name="connsiteX83" fmla="*/ 239052 w 1491476"/>
              <a:gd name="connsiteY83" fmla="*/ 117677 h 1238333"/>
              <a:gd name="connsiteX84" fmla="*/ 254690 w 1491476"/>
              <a:gd name="connsiteY84" fmla="*/ 122646 h 1238333"/>
              <a:gd name="connsiteX85" fmla="*/ 253159 w 1491476"/>
              <a:gd name="connsiteY85" fmla="*/ 134456 h 1238333"/>
              <a:gd name="connsiteX86" fmla="*/ 242115 w 1491476"/>
              <a:gd name="connsiteY86" fmla="*/ 139815 h 1238333"/>
              <a:gd name="connsiteX87" fmla="*/ 244786 w 1491476"/>
              <a:gd name="connsiteY87" fmla="*/ 145126 h 1238333"/>
              <a:gd name="connsiteX88" fmla="*/ 268032 w 1491476"/>
              <a:gd name="connsiteY88" fmla="*/ 158435 h 1238333"/>
              <a:gd name="connsiteX89" fmla="*/ 305384 w 1491476"/>
              <a:gd name="connsiteY89" fmla="*/ 171385 h 1238333"/>
              <a:gd name="connsiteX90" fmla="*/ 396135 w 1491476"/>
              <a:gd name="connsiteY90" fmla="*/ 217110 h 1238333"/>
              <a:gd name="connsiteX91" fmla="*/ 411789 w 1491476"/>
              <a:gd name="connsiteY91" fmla="*/ 233107 h 1238333"/>
              <a:gd name="connsiteX92" fmla="*/ 431989 w 1491476"/>
              <a:gd name="connsiteY92" fmla="*/ 266990 h 1238333"/>
              <a:gd name="connsiteX93" fmla="*/ 446845 w 1491476"/>
              <a:gd name="connsiteY93" fmla="*/ 278050 h 1238333"/>
              <a:gd name="connsiteX94" fmla="*/ 494884 w 1491476"/>
              <a:gd name="connsiteY94" fmla="*/ 265491 h 1238333"/>
              <a:gd name="connsiteX95" fmla="*/ 544062 w 1491476"/>
              <a:gd name="connsiteY95" fmla="*/ 254446 h 1238333"/>
              <a:gd name="connsiteX96" fmla="*/ 591710 w 1491476"/>
              <a:gd name="connsiteY96" fmla="*/ 226673 h 1238333"/>
              <a:gd name="connsiteX97" fmla="*/ 611910 w 1491476"/>
              <a:gd name="connsiteY97" fmla="*/ 225109 h 1238333"/>
              <a:gd name="connsiteX98" fmla="*/ 614972 w 1491476"/>
              <a:gd name="connsiteY98" fmla="*/ 222812 h 1238333"/>
              <a:gd name="connsiteX99" fmla="*/ 616894 w 1491476"/>
              <a:gd name="connsiteY99" fmla="*/ 204926 h 1238333"/>
              <a:gd name="connsiteX100" fmla="*/ 634813 w 1491476"/>
              <a:gd name="connsiteY100" fmla="*/ 190835 h 1238333"/>
              <a:gd name="connsiteX101" fmla="*/ 664916 w 1491476"/>
              <a:gd name="connsiteY101" fmla="*/ 187007 h 1238333"/>
              <a:gd name="connsiteX102" fmla="*/ 682835 w 1491476"/>
              <a:gd name="connsiteY102" fmla="*/ 188929 h 1238333"/>
              <a:gd name="connsiteX103" fmla="*/ 717923 w 1491476"/>
              <a:gd name="connsiteY103" fmla="*/ 200365 h 1238333"/>
              <a:gd name="connsiteX104" fmla="*/ 743824 w 1491476"/>
              <a:gd name="connsiteY104" fmla="*/ 221671 h 1238333"/>
              <a:gd name="connsiteX105" fmla="*/ 779678 w 1491476"/>
              <a:gd name="connsiteY105" fmla="*/ 260539 h 1238333"/>
              <a:gd name="connsiteX106" fmla="*/ 797613 w 1491476"/>
              <a:gd name="connsiteY106" fmla="*/ 268521 h 1238333"/>
              <a:gd name="connsiteX107" fmla="*/ 801783 w 1491476"/>
              <a:gd name="connsiteY107" fmla="*/ 301671 h 123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491476" h="1238333">
                <a:moveTo>
                  <a:pt x="820109" y="309669"/>
                </a:moveTo>
                <a:lnTo>
                  <a:pt x="858227" y="351941"/>
                </a:lnTo>
                <a:lnTo>
                  <a:pt x="880723" y="366032"/>
                </a:lnTo>
                <a:lnTo>
                  <a:pt x="923419" y="380513"/>
                </a:lnTo>
                <a:lnTo>
                  <a:pt x="932183" y="393463"/>
                </a:lnTo>
                <a:lnTo>
                  <a:pt x="939807" y="419380"/>
                </a:lnTo>
                <a:lnTo>
                  <a:pt x="948196" y="484116"/>
                </a:lnTo>
                <a:lnTo>
                  <a:pt x="937135" y="606404"/>
                </a:lnTo>
                <a:lnTo>
                  <a:pt x="938666" y="627743"/>
                </a:lnTo>
                <a:lnTo>
                  <a:pt x="947430" y="663923"/>
                </a:lnTo>
                <a:lnTo>
                  <a:pt x="948962" y="667344"/>
                </a:lnTo>
                <a:lnTo>
                  <a:pt x="964974" y="667344"/>
                </a:lnTo>
                <a:lnTo>
                  <a:pt x="965724" y="633836"/>
                </a:lnTo>
                <a:lnTo>
                  <a:pt x="982127" y="638397"/>
                </a:lnTo>
                <a:lnTo>
                  <a:pt x="996984" y="650582"/>
                </a:lnTo>
                <a:lnTo>
                  <a:pt x="985190" y="696665"/>
                </a:lnTo>
                <a:lnTo>
                  <a:pt x="980971" y="728675"/>
                </a:lnTo>
                <a:lnTo>
                  <a:pt x="988236" y="766386"/>
                </a:lnTo>
                <a:lnTo>
                  <a:pt x="1008061" y="802190"/>
                </a:lnTo>
                <a:lnTo>
                  <a:pt x="1061051" y="869989"/>
                </a:lnTo>
                <a:lnTo>
                  <a:pt x="1068284" y="873035"/>
                </a:lnTo>
                <a:lnTo>
                  <a:pt x="1094218" y="860834"/>
                </a:lnTo>
                <a:lnTo>
                  <a:pt x="1106809" y="922181"/>
                </a:lnTo>
                <a:lnTo>
                  <a:pt x="1123572" y="915323"/>
                </a:lnTo>
                <a:lnTo>
                  <a:pt x="1127009" y="917978"/>
                </a:lnTo>
                <a:lnTo>
                  <a:pt x="1118245" y="935132"/>
                </a:lnTo>
                <a:lnTo>
                  <a:pt x="1115948" y="948457"/>
                </a:lnTo>
                <a:lnTo>
                  <a:pt x="1149114" y="992260"/>
                </a:lnTo>
                <a:lnTo>
                  <a:pt x="1165159" y="1038718"/>
                </a:lnTo>
                <a:lnTo>
                  <a:pt x="1177344" y="1060840"/>
                </a:lnTo>
                <a:lnTo>
                  <a:pt x="1196403" y="1079882"/>
                </a:lnTo>
                <a:lnTo>
                  <a:pt x="1227273" y="1079882"/>
                </a:lnTo>
                <a:lnTo>
                  <a:pt x="1248254" y="1097378"/>
                </a:lnTo>
                <a:lnTo>
                  <a:pt x="1289792" y="1174347"/>
                </a:lnTo>
                <a:lnTo>
                  <a:pt x="1290949" y="1220040"/>
                </a:lnTo>
                <a:lnTo>
                  <a:pt x="1294777" y="1227664"/>
                </a:lnTo>
                <a:lnTo>
                  <a:pt x="1310399" y="1238334"/>
                </a:lnTo>
                <a:lnTo>
                  <a:pt x="1356907" y="1235304"/>
                </a:lnTo>
                <a:lnTo>
                  <a:pt x="1391213" y="1223868"/>
                </a:lnTo>
                <a:lnTo>
                  <a:pt x="1434299" y="1199107"/>
                </a:lnTo>
                <a:lnTo>
                  <a:pt x="1462888" y="1210136"/>
                </a:lnTo>
                <a:lnTo>
                  <a:pt x="1476995" y="1181955"/>
                </a:lnTo>
                <a:lnTo>
                  <a:pt x="1459842" y="1169395"/>
                </a:lnTo>
                <a:lnTo>
                  <a:pt x="1472026" y="1096254"/>
                </a:lnTo>
                <a:lnTo>
                  <a:pt x="1491476" y="1020066"/>
                </a:lnTo>
                <a:lnTo>
                  <a:pt x="1490727" y="948082"/>
                </a:lnTo>
                <a:lnTo>
                  <a:pt x="1480073" y="875316"/>
                </a:lnTo>
                <a:lnTo>
                  <a:pt x="1478526" y="827700"/>
                </a:lnTo>
                <a:lnTo>
                  <a:pt x="1404945" y="674951"/>
                </a:lnTo>
                <a:lnTo>
                  <a:pt x="1368342" y="616292"/>
                </a:lnTo>
                <a:lnTo>
                  <a:pt x="1355766" y="571739"/>
                </a:lnTo>
                <a:lnTo>
                  <a:pt x="1356141" y="511923"/>
                </a:lnTo>
                <a:lnTo>
                  <a:pt x="1348127" y="480321"/>
                </a:lnTo>
                <a:lnTo>
                  <a:pt x="1318381" y="431566"/>
                </a:lnTo>
                <a:lnTo>
                  <a:pt x="1249378" y="337866"/>
                </a:lnTo>
                <a:lnTo>
                  <a:pt x="1191044" y="203785"/>
                </a:lnTo>
                <a:lnTo>
                  <a:pt x="1141865" y="43021"/>
                </a:lnTo>
                <a:lnTo>
                  <a:pt x="1148348" y="21714"/>
                </a:lnTo>
                <a:lnTo>
                  <a:pt x="1121698" y="21714"/>
                </a:lnTo>
                <a:lnTo>
                  <a:pt x="1061817" y="6109"/>
                </a:lnTo>
                <a:lnTo>
                  <a:pt x="1048850" y="25135"/>
                </a:lnTo>
                <a:lnTo>
                  <a:pt x="1057239" y="61315"/>
                </a:lnTo>
                <a:lnTo>
                  <a:pt x="1053802" y="103978"/>
                </a:lnTo>
                <a:lnTo>
                  <a:pt x="1030541" y="107790"/>
                </a:lnTo>
                <a:lnTo>
                  <a:pt x="1021402" y="96745"/>
                </a:lnTo>
                <a:lnTo>
                  <a:pt x="1015294" y="65143"/>
                </a:lnTo>
                <a:lnTo>
                  <a:pt x="518145" y="60940"/>
                </a:lnTo>
                <a:lnTo>
                  <a:pt x="501383" y="38086"/>
                </a:lnTo>
                <a:lnTo>
                  <a:pt x="489915" y="0"/>
                </a:lnTo>
                <a:lnTo>
                  <a:pt x="233726" y="9888"/>
                </a:lnTo>
                <a:lnTo>
                  <a:pt x="2297" y="15996"/>
                </a:lnTo>
                <a:lnTo>
                  <a:pt x="0" y="47224"/>
                </a:lnTo>
                <a:lnTo>
                  <a:pt x="43477" y="90278"/>
                </a:lnTo>
                <a:lnTo>
                  <a:pt x="35479" y="117303"/>
                </a:lnTo>
                <a:lnTo>
                  <a:pt x="40806" y="152358"/>
                </a:lnTo>
                <a:lnTo>
                  <a:pt x="69394" y="123395"/>
                </a:lnTo>
                <a:lnTo>
                  <a:pt x="87329" y="119991"/>
                </a:lnTo>
                <a:lnTo>
                  <a:pt x="104466" y="105118"/>
                </a:lnTo>
                <a:lnTo>
                  <a:pt x="109060" y="105493"/>
                </a:lnTo>
                <a:lnTo>
                  <a:pt x="110200" y="113882"/>
                </a:lnTo>
                <a:lnTo>
                  <a:pt x="100671" y="139815"/>
                </a:lnTo>
                <a:lnTo>
                  <a:pt x="125447" y="138251"/>
                </a:lnTo>
                <a:lnTo>
                  <a:pt x="200560" y="116928"/>
                </a:lnTo>
                <a:lnTo>
                  <a:pt x="239052" y="117677"/>
                </a:lnTo>
                <a:lnTo>
                  <a:pt x="254690" y="122646"/>
                </a:lnTo>
                <a:lnTo>
                  <a:pt x="253159" y="134456"/>
                </a:lnTo>
                <a:lnTo>
                  <a:pt x="242115" y="139815"/>
                </a:lnTo>
                <a:lnTo>
                  <a:pt x="244786" y="145126"/>
                </a:lnTo>
                <a:lnTo>
                  <a:pt x="268032" y="158435"/>
                </a:lnTo>
                <a:lnTo>
                  <a:pt x="305384" y="171385"/>
                </a:lnTo>
                <a:lnTo>
                  <a:pt x="396135" y="217110"/>
                </a:lnTo>
                <a:lnTo>
                  <a:pt x="411789" y="233107"/>
                </a:lnTo>
                <a:lnTo>
                  <a:pt x="431989" y="266990"/>
                </a:lnTo>
                <a:lnTo>
                  <a:pt x="446845" y="278050"/>
                </a:lnTo>
                <a:lnTo>
                  <a:pt x="494884" y="265491"/>
                </a:lnTo>
                <a:lnTo>
                  <a:pt x="544062" y="254446"/>
                </a:lnTo>
                <a:lnTo>
                  <a:pt x="591710" y="226673"/>
                </a:lnTo>
                <a:lnTo>
                  <a:pt x="611910" y="225109"/>
                </a:lnTo>
                <a:lnTo>
                  <a:pt x="614972" y="222812"/>
                </a:lnTo>
                <a:lnTo>
                  <a:pt x="616894" y="204926"/>
                </a:lnTo>
                <a:lnTo>
                  <a:pt x="634813" y="190835"/>
                </a:lnTo>
                <a:lnTo>
                  <a:pt x="664916" y="187007"/>
                </a:lnTo>
                <a:lnTo>
                  <a:pt x="682835" y="188929"/>
                </a:lnTo>
                <a:lnTo>
                  <a:pt x="717923" y="200365"/>
                </a:lnTo>
                <a:lnTo>
                  <a:pt x="743824" y="221671"/>
                </a:lnTo>
                <a:lnTo>
                  <a:pt x="779678" y="260539"/>
                </a:lnTo>
                <a:lnTo>
                  <a:pt x="797613" y="268521"/>
                </a:lnTo>
                <a:lnTo>
                  <a:pt x="801783" y="301671"/>
                </a:lnTo>
                <a:close/>
              </a:path>
            </a:pathLst>
          </a:custGeom>
          <a:noFill/>
          <a:ln w="8139" cap="rnd">
            <a:solidFill>
              <a:srgbClr val="0C0C0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AL">
            <a:extLst>
              <a:ext uri="{FF2B5EF4-FFF2-40B4-BE49-F238E27FC236}">
                <a16:creationId xmlns:a16="http://schemas.microsoft.com/office/drawing/2014/main" id="{C00DBEF1-111B-4133-AB84-E304F5A42D70}"/>
              </a:ext>
            </a:extLst>
          </p:cNvPr>
          <p:cNvSpPr/>
          <p:nvPr/>
        </p:nvSpPr>
        <p:spPr>
          <a:xfrm>
            <a:off x="6926827" y="4208238"/>
            <a:ext cx="662636" cy="1047889"/>
          </a:xfrm>
          <a:custGeom>
            <a:avLst/>
            <a:gdLst>
              <a:gd name="connsiteX0" fmla="*/ 19825 w 662636"/>
              <a:gd name="connsiteY0" fmla="*/ 1019317 h 1047889"/>
              <a:gd name="connsiteX1" fmla="*/ 49570 w 662636"/>
              <a:gd name="connsiteY1" fmla="*/ 1023113 h 1047889"/>
              <a:gd name="connsiteX2" fmla="*/ 62928 w 662636"/>
              <a:gd name="connsiteY2" fmla="*/ 1015522 h 1047889"/>
              <a:gd name="connsiteX3" fmla="*/ 90751 w 662636"/>
              <a:gd name="connsiteY3" fmla="*/ 902764 h 1047889"/>
              <a:gd name="connsiteX4" fmla="*/ 98390 w 662636"/>
              <a:gd name="connsiteY4" fmla="*/ 925227 h 1047889"/>
              <a:gd name="connsiteX5" fmla="*/ 98390 w 662636"/>
              <a:gd name="connsiteY5" fmla="*/ 956080 h 1047889"/>
              <a:gd name="connsiteX6" fmla="*/ 107513 w 662636"/>
              <a:gd name="connsiteY6" fmla="*/ 999492 h 1047889"/>
              <a:gd name="connsiteX7" fmla="*/ 106356 w 662636"/>
              <a:gd name="connsiteY7" fmla="*/ 1013974 h 1047889"/>
              <a:gd name="connsiteX8" fmla="*/ 98000 w 662636"/>
              <a:gd name="connsiteY8" fmla="*/ 1036828 h 1047889"/>
              <a:gd name="connsiteX9" fmla="*/ 102952 w 662636"/>
              <a:gd name="connsiteY9" fmla="*/ 1047889 h 1047889"/>
              <a:gd name="connsiteX10" fmla="*/ 133837 w 662636"/>
              <a:gd name="connsiteY10" fmla="*/ 1043687 h 1047889"/>
              <a:gd name="connsiteX11" fmla="*/ 205887 w 662636"/>
              <a:gd name="connsiteY11" fmla="*/ 1020458 h 1047889"/>
              <a:gd name="connsiteX12" fmla="*/ 200560 w 662636"/>
              <a:gd name="connsiteY12" fmla="*/ 985402 h 1047889"/>
              <a:gd name="connsiteX13" fmla="*/ 208558 w 662636"/>
              <a:gd name="connsiteY13" fmla="*/ 958377 h 1047889"/>
              <a:gd name="connsiteX14" fmla="*/ 165081 w 662636"/>
              <a:gd name="connsiteY14" fmla="*/ 915323 h 1047889"/>
              <a:gd name="connsiteX15" fmla="*/ 167378 w 662636"/>
              <a:gd name="connsiteY15" fmla="*/ 884096 h 1047889"/>
              <a:gd name="connsiteX16" fmla="*/ 398806 w 662636"/>
              <a:gd name="connsiteY16" fmla="*/ 877987 h 1047889"/>
              <a:gd name="connsiteX17" fmla="*/ 654996 w 662636"/>
              <a:gd name="connsiteY17" fmla="*/ 868083 h 1047889"/>
              <a:gd name="connsiteX18" fmla="*/ 635953 w 662636"/>
              <a:gd name="connsiteY18" fmla="*/ 830763 h 1047889"/>
              <a:gd name="connsiteX19" fmla="*/ 642421 w 662636"/>
              <a:gd name="connsiteY19" fmla="*/ 710398 h 1047889"/>
              <a:gd name="connsiteX20" fmla="*/ 629470 w 662636"/>
              <a:gd name="connsiteY20" fmla="*/ 672296 h 1047889"/>
              <a:gd name="connsiteX21" fmla="*/ 634422 w 662636"/>
              <a:gd name="connsiteY21" fmla="*/ 622775 h 1047889"/>
              <a:gd name="connsiteX22" fmla="*/ 662636 w 662636"/>
              <a:gd name="connsiteY22" fmla="*/ 590782 h 1047889"/>
              <a:gd name="connsiteX23" fmla="*/ 643186 w 662636"/>
              <a:gd name="connsiteY23" fmla="*/ 577082 h 1047889"/>
              <a:gd name="connsiteX24" fmla="*/ 648529 w 662636"/>
              <a:gd name="connsiteY24" fmla="*/ 558039 h 1047889"/>
              <a:gd name="connsiteX25" fmla="*/ 620315 w 662636"/>
              <a:gd name="connsiteY25" fmla="*/ 511174 h 1047889"/>
              <a:gd name="connsiteX26" fmla="*/ 601240 w 662636"/>
              <a:gd name="connsiteY26" fmla="*/ 435377 h 1047889"/>
              <a:gd name="connsiteX27" fmla="*/ 552843 w 662636"/>
              <a:gd name="connsiteY27" fmla="*/ 223968 h 1047889"/>
              <a:gd name="connsiteX28" fmla="*/ 502491 w 662636"/>
              <a:gd name="connsiteY28" fmla="*/ 0 h 1047889"/>
              <a:gd name="connsiteX29" fmla="*/ 272593 w 662636"/>
              <a:gd name="connsiteY29" fmla="*/ 8373 h 1047889"/>
              <a:gd name="connsiteX30" fmla="*/ 42712 w 662636"/>
              <a:gd name="connsiteY30" fmla="*/ 14091 h 1047889"/>
              <a:gd name="connsiteX31" fmla="*/ 62162 w 662636"/>
              <a:gd name="connsiteY31" fmla="*/ 36929 h 1047889"/>
              <a:gd name="connsiteX32" fmla="*/ 34697 w 662636"/>
              <a:gd name="connsiteY32" fmla="*/ 332149 h 1047889"/>
              <a:gd name="connsiteX33" fmla="*/ 0 w 662636"/>
              <a:gd name="connsiteY33" fmla="*/ 691355 h 104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62636" h="1047889">
                <a:moveTo>
                  <a:pt x="19825" y="1019317"/>
                </a:moveTo>
                <a:lnTo>
                  <a:pt x="49570" y="1023113"/>
                </a:lnTo>
                <a:lnTo>
                  <a:pt x="62928" y="1015522"/>
                </a:lnTo>
                <a:lnTo>
                  <a:pt x="90751" y="902764"/>
                </a:lnTo>
                <a:lnTo>
                  <a:pt x="98390" y="925227"/>
                </a:lnTo>
                <a:lnTo>
                  <a:pt x="98390" y="956080"/>
                </a:lnTo>
                <a:lnTo>
                  <a:pt x="107513" y="999492"/>
                </a:lnTo>
                <a:lnTo>
                  <a:pt x="106356" y="1013974"/>
                </a:lnTo>
                <a:lnTo>
                  <a:pt x="98000" y="1036828"/>
                </a:lnTo>
                <a:lnTo>
                  <a:pt x="102952" y="1047889"/>
                </a:lnTo>
                <a:lnTo>
                  <a:pt x="133837" y="1043687"/>
                </a:lnTo>
                <a:lnTo>
                  <a:pt x="205887" y="1020458"/>
                </a:lnTo>
                <a:lnTo>
                  <a:pt x="200560" y="985402"/>
                </a:lnTo>
                <a:lnTo>
                  <a:pt x="208558" y="958377"/>
                </a:lnTo>
                <a:lnTo>
                  <a:pt x="165081" y="915323"/>
                </a:lnTo>
                <a:lnTo>
                  <a:pt x="167378" y="884096"/>
                </a:lnTo>
                <a:lnTo>
                  <a:pt x="398806" y="877987"/>
                </a:lnTo>
                <a:lnTo>
                  <a:pt x="654996" y="868083"/>
                </a:lnTo>
                <a:lnTo>
                  <a:pt x="635953" y="830763"/>
                </a:lnTo>
                <a:lnTo>
                  <a:pt x="642421" y="710398"/>
                </a:lnTo>
                <a:lnTo>
                  <a:pt x="629470" y="672296"/>
                </a:lnTo>
                <a:lnTo>
                  <a:pt x="634422" y="622775"/>
                </a:lnTo>
                <a:lnTo>
                  <a:pt x="662636" y="590782"/>
                </a:lnTo>
                <a:lnTo>
                  <a:pt x="643186" y="577082"/>
                </a:lnTo>
                <a:lnTo>
                  <a:pt x="648529" y="558039"/>
                </a:lnTo>
                <a:lnTo>
                  <a:pt x="620315" y="511174"/>
                </a:lnTo>
                <a:lnTo>
                  <a:pt x="601240" y="435377"/>
                </a:lnTo>
                <a:lnTo>
                  <a:pt x="552843" y="223968"/>
                </a:lnTo>
                <a:lnTo>
                  <a:pt x="502491" y="0"/>
                </a:lnTo>
                <a:lnTo>
                  <a:pt x="272593" y="8373"/>
                </a:lnTo>
                <a:lnTo>
                  <a:pt x="42712" y="14091"/>
                </a:lnTo>
                <a:lnTo>
                  <a:pt x="62162" y="36929"/>
                </a:lnTo>
                <a:lnTo>
                  <a:pt x="34697" y="332149"/>
                </a:lnTo>
                <a:lnTo>
                  <a:pt x="0" y="69135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83017A1-8998-49B2-B75E-324BCA96687C}"/>
              </a:ext>
            </a:extLst>
          </p:cNvPr>
          <p:cNvSpPr/>
          <p:nvPr/>
        </p:nvSpPr>
        <p:spPr>
          <a:xfrm>
            <a:off x="6926827" y="4208238"/>
            <a:ext cx="662636" cy="1047889"/>
          </a:xfrm>
          <a:custGeom>
            <a:avLst/>
            <a:gdLst>
              <a:gd name="connsiteX0" fmla="*/ 19825 w 662636"/>
              <a:gd name="connsiteY0" fmla="*/ 1019317 h 1047889"/>
              <a:gd name="connsiteX1" fmla="*/ 49570 w 662636"/>
              <a:gd name="connsiteY1" fmla="*/ 1023113 h 1047889"/>
              <a:gd name="connsiteX2" fmla="*/ 62928 w 662636"/>
              <a:gd name="connsiteY2" fmla="*/ 1015522 h 1047889"/>
              <a:gd name="connsiteX3" fmla="*/ 90751 w 662636"/>
              <a:gd name="connsiteY3" fmla="*/ 902764 h 1047889"/>
              <a:gd name="connsiteX4" fmla="*/ 98390 w 662636"/>
              <a:gd name="connsiteY4" fmla="*/ 925227 h 1047889"/>
              <a:gd name="connsiteX5" fmla="*/ 98390 w 662636"/>
              <a:gd name="connsiteY5" fmla="*/ 956080 h 1047889"/>
              <a:gd name="connsiteX6" fmla="*/ 107513 w 662636"/>
              <a:gd name="connsiteY6" fmla="*/ 999492 h 1047889"/>
              <a:gd name="connsiteX7" fmla="*/ 106356 w 662636"/>
              <a:gd name="connsiteY7" fmla="*/ 1013974 h 1047889"/>
              <a:gd name="connsiteX8" fmla="*/ 98000 w 662636"/>
              <a:gd name="connsiteY8" fmla="*/ 1036828 h 1047889"/>
              <a:gd name="connsiteX9" fmla="*/ 102952 w 662636"/>
              <a:gd name="connsiteY9" fmla="*/ 1047889 h 1047889"/>
              <a:gd name="connsiteX10" fmla="*/ 133837 w 662636"/>
              <a:gd name="connsiteY10" fmla="*/ 1043687 h 1047889"/>
              <a:gd name="connsiteX11" fmla="*/ 205887 w 662636"/>
              <a:gd name="connsiteY11" fmla="*/ 1020458 h 1047889"/>
              <a:gd name="connsiteX12" fmla="*/ 200560 w 662636"/>
              <a:gd name="connsiteY12" fmla="*/ 985402 h 1047889"/>
              <a:gd name="connsiteX13" fmla="*/ 208558 w 662636"/>
              <a:gd name="connsiteY13" fmla="*/ 958377 h 1047889"/>
              <a:gd name="connsiteX14" fmla="*/ 165081 w 662636"/>
              <a:gd name="connsiteY14" fmla="*/ 915323 h 1047889"/>
              <a:gd name="connsiteX15" fmla="*/ 167378 w 662636"/>
              <a:gd name="connsiteY15" fmla="*/ 884096 h 1047889"/>
              <a:gd name="connsiteX16" fmla="*/ 398806 w 662636"/>
              <a:gd name="connsiteY16" fmla="*/ 877987 h 1047889"/>
              <a:gd name="connsiteX17" fmla="*/ 654996 w 662636"/>
              <a:gd name="connsiteY17" fmla="*/ 868083 h 1047889"/>
              <a:gd name="connsiteX18" fmla="*/ 635953 w 662636"/>
              <a:gd name="connsiteY18" fmla="*/ 830763 h 1047889"/>
              <a:gd name="connsiteX19" fmla="*/ 642421 w 662636"/>
              <a:gd name="connsiteY19" fmla="*/ 710398 h 1047889"/>
              <a:gd name="connsiteX20" fmla="*/ 629470 w 662636"/>
              <a:gd name="connsiteY20" fmla="*/ 672296 h 1047889"/>
              <a:gd name="connsiteX21" fmla="*/ 634422 w 662636"/>
              <a:gd name="connsiteY21" fmla="*/ 622775 h 1047889"/>
              <a:gd name="connsiteX22" fmla="*/ 662636 w 662636"/>
              <a:gd name="connsiteY22" fmla="*/ 590782 h 1047889"/>
              <a:gd name="connsiteX23" fmla="*/ 643186 w 662636"/>
              <a:gd name="connsiteY23" fmla="*/ 577082 h 1047889"/>
              <a:gd name="connsiteX24" fmla="*/ 648529 w 662636"/>
              <a:gd name="connsiteY24" fmla="*/ 558039 h 1047889"/>
              <a:gd name="connsiteX25" fmla="*/ 620315 w 662636"/>
              <a:gd name="connsiteY25" fmla="*/ 511174 h 1047889"/>
              <a:gd name="connsiteX26" fmla="*/ 601240 w 662636"/>
              <a:gd name="connsiteY26" fmla="*/ 435377 h 1047889"/>
              <a:gd name="connsiteX27" fmla="*/ 552843 w 662636"/>
              <a:gd name="connsiteY27" fmla="*/ 223968 h 1047889"/>
              <a:gd name="connsiteX28" fmla="*/ 502491 w 662636"/>
              <a:gd name="connsiteY28" fmla="*/ 0 h 1047889"/>
              <a:gd name="connsiteX29" fmla="*/ 272593 w 662636"/>
              <a:gd name="connsiteY29" fmla="*/ 8373 h 1047889"/>
              <a:gd name="connsiteX30" fmla="*/ 42712 w 662636"/>
              <a:gd name="connsiteY30" fmla="*/ 14091 h 1047889"/>
              <a:gd name="connsiteX31" fmla="*/ 62162 w 662636"/>
              <a:gd name="connsiteY31" fmla="*/ 36929 h 1047889"/>
              <a:gd name="connsiteX32" fmla="*/ 34697 w 662636"/>
              <a:gd name="connsiteY32" fmla="*/ 332149 h 1047889"/>
              <a:gd name="connsiteX33" fmla="*/ 0 w 662636"/>
              <a:gd name="connsiteY33" fmla="*/ 691355 h 104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62636" h="1047889">
                <a:moveTo>
                  <a:pt x="19825" y="1019317"/>
                </a:moveTo>
                <a:lnTo>
                  <a:pt x="49570" y="1023113"/>
                </a:lnTo>
                <a:lnTo>
                  <a:pt x="62928" y="1015522"/>
                </a:lnTo>
                <a:lnTo>
                  <a:pt x="90751" y="902764"/>
                </a:lnTo>
                <a:lnTo>
                  <a:pt x="98390" y="925227"/>
                </a:lnTo>
                <a:lnTo>
                  <a:pt x="98390" y="956080"/>
                </a:lnTo>
                <a:lnTo>
                  <a:pt x="107513" y="999492"/>
                </a:lnTo>
                <a:lnTo>
                  <a:pt x="106356" y="1013974"/>
                </a:lnTo>
                <a:lnTo>
                  <a:pt x="98000" y="1036828"/>
                </a:lnTo>
                <a:lnTo>
                  <a:pt x="102952" y="1047889"/>
                </a:lnTo>
                <a:lnTo>
                  <a:pt x="133837" y="1043687"/>
                </a:lnTo>
                <a:lnTo>
                  <a:pt x="205887" y="1020458"/>
                </a:lnTo>
                <a:lnTo>
                  <a:pt x="200560" y="985402"/>
                </a:lnTo>
                <a:lnTo>
                  <a:pt x="208558" y="958377"/>
                </a:lnTo>
                <a:lnTo>
                  <a:pt x="165081" y="915323"/>
                </a:lnTo>
                <a:lnTo>
                  <a:pt x="167378" y="884096"/>
                </a:lnTo>
                <a:lnTo>
                  <a:pt x="398806" y="877987"/>
                </a:lnTo>
                <a:lnTo>
                  <a:pt x="654996" y="868083"/>
                </a:lnTo>
                <a:lnTo>
                  <a:pt x="635953" y="830763"/>
                </a:lnTo>
                <a:lnTo>
                  <a:pt x="642421" y="710398"/>
                </a:lnTo>
                <a:lnTo>
                  <a:pt x="629470" y="672296"/>
                </a:lnTo>
                <a:lnTo>
                  <a:pt x="634422" y="622775"/>
                </a:lnTo>
                <a:lnTo>
                  <a:pt x="662636" y="590782"/>
                </a:lnTo>
                <a:lnTo>
                  <a:pt x="643186" y="577082"/>
                </a:lnTo>
                <a:lnTo>
                  <a:pt x="648529" y="558039"/>
                </a:lnTo>
                <a:lnTo>
                  <a:pt x="620315" y="511174"/>
                </a:lnTo>
                <a:lnTo>
                  <a:pt x="601240" y="435377"/>
                </a:lnTo>
                <a:lnTo>
                  <a:pt x="552843" y="223968"/>
                </a:lnTo>
                <a:lnTo>
                  <a:pt x="502491" y="0"/>
                </a:lnTo>
                <a:lnTo>
                  <a:pt x="272593" y="8373"/>
                </a:lnTo>
                <a:lnTo>
                  <a:pt x="42712" y="14091"/>
                </a:lnTo>
                <a:lnTo>
                  <a:pt x="62162" y="36929"/>
                </a:lnTo>
                <a:lnTo>
                  <a:pt x="34697" y="332149"/>
                </a:lnTo>
                <a:lnTo>
                  <a:pt x="0" y="691355"/>
                </a:lnTo>
                <a:close/>
              </a:path>
            </a:pathLst>
          </a:custGeom>
          <a:noFill/>
          <a:ln w="8139" cap="rnd">
            <a:solidFill>
              <a:srgbClr val="0C0C0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NJ">
            <a:extLst>
              <a:ext uri="{FF2B5EF4-FFF2-40B4-BE49-F238E27FC236}">
                <a16:creationId xmlns:a16="http://schemas.microsoft.com/office/drawing/2014/main" id="{14CA8F64-6382-4EF9-B68C-E2DF5C6B2C1B}"/>
              </a:ext>
            </a:extLst>
          </p:cNvPr>
          <p:cNvSpPr/>
          <p:nvPr/>
        </p:nvSpPr>
        <p:spPr>
          <a:xfrm>
            <a:off x="9068250" y="2623290"/>
            <a:ext cx="253908" cy="523732"/>
          </a:xfrm>
          <a:custGeom>
            <a:avLst/>
            <a:gdLst>
              <a:gd name="connsiteX0" fmla="*/ 31260 w 253908"/>
              <a:gd name="connsiteY0" fmla="*/ 137502 h 523732"/>
              <a:gd name="connsiteX1" fmla="*/ 20199 w 253908"/>
              <a:gd name="connsiteY1" fmla="*/ 146641 h 523732"/>
              <a:gd name="connsiteX2" fmla="*/ 21730 w 253908"/>
              <a:gd name="connsiteY2" fmla="*/ 163387 h 523732"/>
              <a:gd name="connsiteX3" fmla="*/ 20590 w 253908"/>
              <a:gd name="connsiteY3" fmla="*/ 163028 h 523732"/>
              <a:gd name="connsiteX4" fmla="*/ 27464 w 253908"/>
              <a:gd name="connsiteY4" fmla="*/ 188147 h 523732"/>
              <a:gd name="connsiteX5" fmla="*/ 45741 w 253908"/>
              <a:gd name="connsiteY5" fmla="*/ 188538 h 523732"/>
              <a:gd name="connsiteX6" fmla="*/ 55287 w 253908"/>
              <a:gd name="connsiteY6" fmla="*/ 215970 h 523732"/>
              <a:gd name="connsiteX7" fmla="*/ 69395 w 253908"/>
              <a:gd name="connsiteY7" fmla="*/ 217876 h 523732"/>
              <a:gd name="connsiteX8" fmla="*/ 117808 w 253908"/>
              <a:gd name="connsiteY8" fmla="*/ 263194 h 523732"/>
              <a:gd name="connsiteX9" fmla="*/ 73581 w 253908"/>
              <a:gd name="connsiteY9" fmla="*/ 303951 h 523732"/>
              <a:gd name="connsiteX10" fmla="*/ 60989 w 253908"/>
              <a:gd name="connsiteY10" fmla="*/ 321854 h 523732"/>
              <a:gd name="connsiteX11" fmla="*/ 65583 w 253908"/>
              <a:gd name="connsiteY11" fmla="*/ 330992 h 523732"/>
              <a:gd name="connsiteX12" fmla="*/ 61771 w 253908"/>
              <a:gd name="connsiteY12" fmla="*/ 337475 h 523732"/>
              <a:gd name="connsiteX13" fmla="*/ 28214 w 253908"/>
              <a:gd name="connsiteY13" fmla="*/ 353081 h 523732"/>
              <a:gd name="connsiteX14" fmla="*/ 20199 w 253908"/>
              <a:gd name="connsiteY14" fmla="*/ 363002 h 523732"/>
              <a:gd name="connsiteX15" fmla="*/ 11827 w 253908"/>
              <a:gd name="connsiteY15" fmla="*/ 373671 h 523732"/>
              <a:gd name="connsiteX16" fmla="*/ 0 w 253908"/>
              <a:gd name="connsiteY16" fmla="*/ 404899 h 523732"/>
              <a:gd name="connsiteX17" fmla="*/ 10295 w 253908"/>
              <a:gd name="connsiteY17" fmla="*/ 417475 h 523732"/>
              <a:gd name="connsiteX18" fmla="*/ 35072 w 253908"/>
              <a:gd name="connsiteY18" fmla="*/ 439547 h 523732"/>
              <a:gd name="connsiteX19" fmla="*/ 58724 w 253908"/>
              <a:gd name="connsiteY19" fmla="*/ 458981 h 523732"/>
              <a:gd name="connsiteX20" fmla="*/ 84658 w 253908"/>
              <a:gd name="connsiteY20" fmla="*/ 462418 h 523732"/>
              <a:gd name="connsiteX21" fmla="*/ 106764 w 253908"/>
              <a:gd name="connsiteY21" fmla="*/ 477649 h 523732"/>
              <a:gd name="connsiteX22" fmla="*/ 138024 w 253908"/>
              <a:gd name="connsiteY22" fmla="*/ 473837 h 523732"/>
              <a:gd name="connsiteX23" fmla="*/ 144116 w 253908"/>
              <a:gd name="connsiteY23" fmla="*/ 514985 h 523732"/>
              <a:gd name="connsiteX24" fmla="*/ 149443 w 253908"/>
              <a:gd name="connsiteY24" fmla="*/ 523733 h 523732"/>
              <a:gd name="connsiteX25" fmla="*/ 167752 w 253908"/>
              <a:gd name="connsiteY25" fmla="*/ 495177 h 523732"/>
              <a:gd name="connsiteX26" fmla="*/ 190249 w 253908"/>
              <a:gd name="connsiteY26" fmla="*/ 436143 h 523732"/>
              <a:gd name="connsiteX27" fmla="*/ 209682 w 253908"/>
              <a:gd name="connsiteY27" fmla="*/ 412506 h 523732"/>
              <a:gd name="connsiteX28" fmla="*/ 217322 w 253908"/>
              <a:gd name="connsiteY28" fmla="*/ 388902 h 523732"/>
              <a:gd name="connsiteX29" fmla="*/ 214651 w 253908"/>
              <a:gd name="connsiteY29" fmla="*/ 376717 h 523732"/>
              <a:gd name="connsiteX30" fmla="*/ 229149 w 253908"/>
              <a:gd name="connsiteY30" fmla="*/ 366032 h 523732"/>
              <a:gd name="connsiteX31" fmla="*/ 233334 w 253908"/>
              <a:gd name="connsiteY31" fmla="*/ 356518 h 523732"/>
              <a:gd name="connsiteX32" fmla="*/ 233726 w 253908"/>
              <a:gd name="connsiteY32" fmla="*/ 295203 h 523732"/>
              <a:gd name="connsiteX33" fmla="*/ 237521 w 253908"/>
              <a:gd name="connsiteY33" fmla="*/ 285674 h 523732"/>
              <a:gd name="connsiteX34" fmla="*/ 244770 w 253908"/>
              <a:gd name="connsiteY34" fmla="*/ 287189 h 523732"/>
              <a:gd name="connsiteX35" fmla="*/ 250113 w 253908"/>
              <a:gd name="connsiteY35" fmla="*/ 283393 h 523732"/>
              <a:gd name="connsiteX36" fmla="*/ 253909 w 253908"/>
              <a:gd name="connsiteY36" fmla="*/ 236919 h 523732"/>
              <a:gd name="connsiteX37" fmla="*/ 253535 w 253908"/>
              <a:gd name="connsiteY37" fmla="*/ 220531 h 523732"/>
              <a:gd name="connsiteX38" fmla="*/ 246676 w 253908"/>
              <a:gd name="connsiteY38" fmla="*/ 206815 h 523732"/>
              <a:gd name="connsiteX39" fmla="*/ 227259 w 253908"/>
              <a:gd name="connsiteY39" fmla="*/ 188945 h 523732"/>
              <a:gd name="connsiteX40" fmla="*/ 203964 w 253908"/>
              <a:gd name="connsiteY40" fmla="*/ 181680 h 523732"/>
              <a:gd name="connsiteX41" fmla="*/ 199778 w 253908"/>
              <a:gd name="connsiteY41" fmla="*/ 175962 h 523732"/>
              <a:gd name="connsiteX42" fmla="*/ 197481 w 253908"/>
              <a:gd name="connsiteY42" fmla="*/ 163028 h 523732"/>
              <a:gd name="connsiteX43" fmla="*/ 205138 w 253908"/>
              <a:gd name="connsiteY43" fmla="*/ 135596 h 523732"/>
              <a:gd name="connsiteX44" fmla="*/ 212354 w 253908"/>
              <a:gd name="connsiteY44" fmla="*/ 124926 h 523732"/>
              <a:gd name="connsiteX45" fmla="*/ 221900 w 253908"/>
              <a:gd name="connsiteY45" fmla="*/ 58643 h 523732"/>
              <a:gd name="connsiteX46" fmla="*/ 75878 w 253908"/>
              <a:gd name="connsiteY46" fmla="*/ 0 h 523732"/>
              <a:gd name="connsiteX47" fmla="*/ 57959 w 253908"/>
              <a:gd name="connsiteY47" fmla="*/ 23588 h 523732"/>
              <a:gd name="connsiteX48" fmla="*/ 41946 w 253908"/>
              <a:gd name="connsiteY48" fmla="*/ 70079 h 523732"/>
              <a:gd name="connsiteX49" fmla="*/ 20590 w 253908"/>
              <a:gd name="connsiteY49" fmla="*/ 94448 h 523732"/>
              <a:gd name="connsiteX50" fmla="*/ 36603 w 253908"/>
              <a:gd name="connsiteY50" fmla="*/ 116553 h 52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3908" h="523732">
                <a:moveTo>
                  <a:pt x="31260" y="137502"/>
                </a:moveTo>
                <a:lnTo>
                  <a:pt x="20199" y="146641"/>
                </a:lnTo>
                <a:lnTo>
                  <a:pt x="21730" y="163387"/>
                </a:lnTo>
                <a:lnTo>
                  <a:pt x="20590" y="163028"/>
                </a:lnTo>
                <a:lnTo>
                  <a:pt x="27464" y="188147"/>
                </a:lnTo>
                <a:lnTo>
                  <a:pt x="45741" y="188538"/>
                </a:lnTo>
                <a:lnTo>
                  <a:pt x="55287" y="215970"/>
                </a:lnTo>
                <a:lnTo>
                  <a:pt x="69395" y="217876"/>
                </a:lnTo>
                <a:lnTo>
                  <a:pt x="117808" y="263194"/>
                </a:lnTo>
                <a:lnTo>
                  <a:pt x="73581" y="303951"/>
                </a:lnTo>
                <a:lnTo>
                  <a:pt x="60989" y="321854"/>
                </a:lnTo>
                <a:lnTo>
                  <a:pt x="65583" y="330992"/>
                </a:lnTo>
                <a:lnTo>
                  <a:pt x="61771" y="337475"/>
                </a:lnTo>
                <a:lnTo>
                  <a:pt x="28214" y="353081"/>
                </a:lnTo>
                <a:lnTo>
                  <a:pt x="20199" y="363002"/>
                </a:lnTo>
                <a:lnTo>
                  <a:pt x="11827" y="373671"/>
                </a:lnTo>
                <a:lnTo>
                  <a:pt x="0" y="404899"/>
                </a:lnTo>
                <a:lnTo>
                  <a:pt x="10295" y="417475"/>
                </a:lnTo>
                <a:lnTo>
                  <a:pt x="35072" y="439547"/>
                </a:lnTo>
                <a:lnTo>
                  <a:pt x="58724" y="458981"/>
                </a:lnTo>
                <a:lnTo>
                  <a:pt x="84658" y="462418"/>
                </a:lnTo>
                <a:lnTo>
                  <a:pt x="106764" y="477649"/>
                </a:lnTo>
                <a:lnTo>
                  <a:pt x="138024" y="473837"/>
                </a:lnTo>
                <a:lnTo>
                  <a:pt x="144116" y="514985"/>
                </a:lnTo>
                <a:lnTo>
                  <a:pt x="149443" y="523733"/>
                </a:lnTo>
                <a:lnTo>
                  <a:pt x="167752" y="495177"/>
                </a:lnTo>
                <a:lnTo>
                  <a:pt x="190249" y="436143"/>
                </a:lnTo>
                <a:lnTo>
                  <a:pt x="209682" y="412506"/>
                </a:lnTo>
                <a:lnTo>
                  <a:pt x="217322" y="388902"/>
                </a:lnTo>
                <a:lnTo>
                  <a:pt x="214651" y="376717"/>
                </a:lnTo>
                <a:lnTo>
                  <a:pt x="229149" y="366032"/>
                </a:lnTo>
                <a:lnTo>
                  <a:pt x="233334" y="356518"/>
                </a:lnTo>
                <a:lnTo>
                  <a:pt x="233726" y="295203"/>
                </a:lnTo>
                <a:lnTo>
                  <a:pt x="237521" y="285674"/>
                </a:lnTo>
                <a:lnTo>
                  <a:pt x="244770" y="287189"/>
                </a:lnTo>
                <a:lnTo>
                  <a:pt x="250113" y="283393"/>
                </a:lnTo>
                <a:lnTo>
                  <a:pt x="253909" y="236919"/>
                </a:lnTo>
                <a:lnTo>
                  <a:pt x="253535" y="220531"/>
                </a:lnTo>
                <a:lnTo>
                  <a:pt x="246676" y="206815"/>
                </a:lnTo>
                <a:lnTo>
                  <a:pt x="227259" y="188945"/>
                </a:lnTo>
                <a:lnTo>
                  <a:pt x="203964" y="181680"/>
                </a:lnTo>
                <a:lnTo>
                  <a:pt x="199778" y="175962"/>
                </a:lnTo>
                <a:lnTo>
                  <a:pt x="197481" y="163028"/>
                </a:lnTo>
                <a:lnTo>
                  <a:pt x="205138" y="135596"/>
                </a:lnTo>
                <a:lnTo>
                  <a:pt x="212354" y="124926"/>
                </a:lnTo>
                <a:lnTo>
                  <a:pt x="221900" y="58643"/>
                </a:lnTo>
                <a:lnTo>
                  <a:pt x="75878" y="0"/>
                </a:lnTo>
                <a:lnTo>
                  <a:pt x="57959" y="23588"/>
                </a:lnTo>
                <a:lnTo>
                  <a:pt x="41946" y="70079"/>
                </a:lnTo>
                <a:lnTo>
                  <a:pt x="20590" y="94448"/>
                </a:lnTo>
                <a:lnTo>
                  <a:pt x="36603" y="116553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48819A3-94B2-48D0-99D4-48A5C7D7C03B}"/>
              </a:ext>
            </a:extLst>
          </p:cNvPr>
          <p:cNvSpPr/>
          <p:nvPr/>
        </p:nvSpPr>
        <p:spPr>
          <a:xfrm>
            <a:off x="9068250" y="2623290"/>
            <a:ext cx="253908" cy="523732"/>
          </a:xfrm>
          <a:custGeom>
            <a:avLst/>
            <a:gdLst>
              <a:gd name="connsiteX0" fmla="*/ 31260 w 253908"/>
              <a:gd name="connsiteY0" fmla="*/ 137502 h 523732"/>
              <a:gd name="connsiteX1" fmla="*/ 20199 w 253908"/>
              <a:gd name="connsiteY1" fmla="*/ 146641 h 523732"/>
              <a:gd name="connsiteX2" fmla="*/ 21730 w 253908"/>
              <a:gd name="connsiteY2" fmla="*/ 163387 h 523732"/>
              <a:gd name="connsiteX3" fmla="*/ 20590 w 253908"/>
              <a:gd name="connsiteY3" fmla="*/ 163028 h 523732"/>
              <a:gd name="connsiteX4" fmla="*/ 27464 w 253908"/>
              <a:gd name="connsiteY4" fmla="*/ 188147 h 523732"/>
              <a:gd name="connsiteX5" fmla="*/ 45741 w 253908"/>
              <a:gd name="connsiteY5" fmla="*/ 188538 h 523732"/>
              <a:gd name="connsiteX6" fmla="*/ 55287 w 253908"/>
              <a:gd name="connsiteY6" fmla="*/ 215970 h 523732"/>
              <a:gd name="connsiteX7" fmla="*/ 69395 w 253908"/>
              <a:gd name="connsiteY7" fmla="*/ 217876 h 523732"/>
              <a:gd name="connsiteX8" fmla="*/ 117808 w 253908"/>
              <a:gd name="connsiteY8" fmla="*/ 263194 h 523732"/>
              <a:gd name="connsiteX9" fmla="*/ 73581 w 253908"/>
              <a:gd name="connsiteY9" fmla="*/ 303951 h 523732"/>
              <a:gd name="connsiteX10" fmla="*/ 60989 w 253908"/>
              <a:gd name="connsiteY10" fmla="*/ 321854 h 523732"/>
              <a:gd name="connsiteX11" fmla="*/ 65583 w 253908"/>
              <a:gd name="connsiteY11" fmla="*/ 330992 h 523732"/>
              <a:gd name="connsiteX12" fmla="*/ 61771 w 253908"/>
              <a:gd name="connsiteY12" fmla="*/ 337475 h 523732"/>
              <a:gd name="connsiteX13" fmla="*/ 28214 w 253908"/>
              <a:gd name="connsiteY13" fmla="*/ 353081 h 523732"/>
              <a:gd name="connsiteX14" fmla="*/ 20199 w 253908"/>
              <a:gd name="connsiteY14" fmla="*/ 363002 h 523732"/>
              <a:gd name="connsiteX15" fmla="*/ 11827 w 253908"/>
              <a:gd name="connsiteY15" fmla="*/ 373671 h 523732"/>
              <a:gd name="connsiteX16" fmla="*/ 0 w 253908"/>
              <a:gd name="connsiteY16" fmla="*/ 404899 h 523732"/>
              <a:gd name="connsiteX17" fmla="*/ 10295 w 253908"/>
              <a:gd name="connsiteY17" fmla="*/ 417475 h 523732"/>
              <a:gd name="connsiteX18" fmla="*/ 35072 w 253908"/>
              <a:gd name="connsiteY18" fmla="*/ 439547 h 523732"/>
              <a:gd name="connsiteX19" fmla="*/ 58724 w 253908"/>
              <a:gd name="connsiteY19" fmla="*/ 458981 h 523732"/>
              <a:gd name="connsiteX20" fmla="*/ 84658 w 253908"/>
              <a:gd name="connsiteY20" fmla="*/ 462418 h 523732"/>
              <a:gd name="connsiteX21" fmla="*/ 106764 w 253908"/>
              <a:gd name="connsiteY21" fmla="*/ 477649 h 523732"/>
              <a:gd name="connsiteX22" fmla="*/ 138024 w 253908"/>
              <a:gd name="connsiteY22" fmla="*/ 473837 h 523732"/>
              <a:gd name="connsiteX23" fmla="*/ 144116 w 253908"/>
              <a:gd name="connsiteY23" fmla="*/ 514985 h 523732"/>
              <a:gd name="connsiteX24" fmla="*/ 149443 w 253908"/>
              <a:gd name="connsiteY24" fmla="*/ 523733 h 523732"/>
              <a:gd name="connsiteX25" fmla="*/ 167752 w 253908"/>
              <a:gd name="connsiteY25" fmla="*/ 495177 h 523732"/>
              <a:gd name="connsiteX26" fmla="*/ 190249 w 253908"/>
              <a:gd name="connsiteY26" fmla="*/ 436143 h 523732"/>
              <a:gd name="connsiteX27" fmla="*/ 209682 w 253908"/>
              <a:gd name="connsiteY27" fmla="*/ 412506 h 523732"/>
              <a:gd name="connsiteX28" fmla="*/ 217322 w 253908"/>
              <a:gd name="connsiteY28" fmla="*/ 388902 h 523732"/>
              <a:gd name="connsiteX29" fmla="*/ 214651 w 253908"/>
              <a:gd name="connsiteY29" fmla="*/ 376717 h 523732"/>
              <a:gd name="connsiteX30" fmla="*/ 229149 w 253908"/>
              <a:gd name="connsiteY30" fmla="*/ 366032 h 523732"/>
              <a:gd name="connsiteX31" fmla="*/ 233334 w 253908"/>
              <a:gd name="connsiteY31" fmla="*/ 356518 h 523732"/>
              <a:gd name="connsiteX32" fmla="*/ 233726 w 253908"/>
              <a:gd name="connsiteY32" fmla="*/ 295203 h 523732"/>
              <a:gd name="connsiteX33" fmla="*/ 237521 w 253908"/>
              <a:gd name="connsiteY33" fmla="*/ 285674 h 523732"/>
              <a:gd name="connsiteX34" fmla="*/ 244770 w 253908"/>
              <a:gd name="connsiteY34" fmla="*/ 287189 h 523732"/>
              <a:gd name="connsiteX35" fmla="*/ 250113 w 253908"/>
              <a:gd name="connsiteY35" fmla="*/ 283393 h 523732"/>
              <a:gd name="connsiteX36" fmla="*/ 253909 w 253908"/>
              <a:gd name="connsiteY36" fmla="*/ 236919 h 523732"/>
              <a:gd name="connsiteX37" fmla="*/ 253535 w 253908"/>
              <a:gd name="connsiteY37" fmla="*/ 220531 h 523732"/>
              <a:gd name="connsiteX38" fmla="*/ 246676 w 253908"/>
              <a:gd name="connsiteY38" fmla="*/ 206815 h 523732"/>
              <a:gd name="connsiteX39" fmla="*/ 227259 w 253908"/>
              <a:gd name="connsiteY39" fmla="*/ 188945 h 523732"/>
              <a:gd name="connsiteX40" fmla="*/ 203964 w 253908"/>
              <a:gd name="connsiteY40" fmla="*/ 181680 h 523732"/>
              <a:gd name="connsiteX41" fmla="*/ 199778 w 253908"/>
              <a:gd name="connsiteY41" fmla="*/ 175962 h 523732"/>
              <a:gd name="connsiteX42" fmla="*/ 197481 w 253908"/>
              <a:gd name="connsiteY42" fmla="*/ 163028 h 523732"/>
              <a:gd name="connsiteX43" fmla="*/ 205138 w 253908"/>
              <a:gd name="connsiteY43" fmla="*/ 135596 h 523732"/>
              <a:gd name="connsiteX44" fmla="*/ 212354 w 253908"/>
              <a:gd name="connsiteY44" fmla="*/ 124926 h 523732"/>
              <a:gd name="connsiteX45" fmla="*/ 221900 w 253908"/>
              <a:gd name="connsiteY45" fmla="*/ 58643 h 523732"/>
              <a:gd name="connsiteX46" fmla="*/ 75878 w 253908"/>
              <a:gd name="connsiteY46" fmla="*/ 0 h 523732"/>
              <a:gd name="connsiteX47" fmla="*/ 57959 w 253908"/>
              <a:gd name="connsiteY47" fmla="*/ 23588 h 523732"/>
              <a:gd name="connsiteX48" fmla="*/ 41946 w 253908"/>
              <a:gd name="connsiteY48" fmla="*/ 70079 h 523732"/>
              <a:gd name="connsiteX49" fmla="*/ 20590 w 253908"/>
              <a:gd name="connsiteY49" fmla="*/ 94448 h 523732"/>
              <a:gd name="connsiteX50" fmla="*/ 36603 w 253908"/>
              <a:gd name="connsiteY50" fmla="*/ 116553 h 52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3908" h="523732">
                <a:moveTo>
                  <a:pt x="31260" y="137502"/>
                </a:moveTo>
                <a:lnTo>
                  <a:pt x="20199" y="146641"/>
                </a:lnTo>
                <a:lnTo>
                  <a:pt x="21730" y="163387"/>
                </a:lnTo>
                <a:lnTo>
                  <a:pt x="20590" y="163028"/>
                </a:lnTo>
                <a:lnTo>
                  <a:pt x="27464" y="188147"/>
                </a:lnTo>
                <a:lnTo>
                  <a:pt x="45741" y="188538"/>
                </a:lnTo>
                <a:lnTo>
                  <a:pt x="55287" y="215970"/>
                </a:lnTo>
                <a:lnTo>
                  <a:pt x="69395" y="217876"/>
                </a:lnTo>
                <a:lnTo>
                  <a:pt x="117808" y="263194"/>
                </a:lnTo>
                <a:lnTo>
                  <a:pt x="73581" y="303951"/>
                </a:lnTo>
                <a:lnTo>
                  <a:pt x="60989" y="321854"/>
                </a:lnTo>
                <a:lnTo>
                  <a:pt x="65583" y="330992"/>
                </a:lnTo>
                <a:lnTo>
                  <a:pt x="61771" y="337475"/>
                </a:lnTo>
                <a:lnTo>
                  <a:pt x="28214" y="353081"/>
                </a:lnTo>
                <a:lnTo>
                  <a:pt x="20199" y="363002"/>
                </a:lnTo>
                <a:lnTo>
                  <a:pt x="11827" y="373671"/>
                </a:lnTo>
                <a:lnTo>
                  <a:pt x="0" y="404899"/>
                </a:lnTo>
                <a:lnTo>
                  <a:pt x="10295" y="417475"/>
                </a:lnTo>
                <a:lnTo>
                  <a:pt x="35072" y="439547"/>
                </a:lnTo>
                <a:lnTo>
                  <a:pt x="58724" y="458981"/>
                </a:lnTo>
                <a:lnTo>
                  <a:pt x="84658" y="462418"/>
                </a:lnTo>
                <a:lnTo>
                  <a:pt x="106764" y="477649"/>
                </a:lnTo>
                <a:lnTo>
                  <a:pt x="138024" y="473837"/>
                </a:lnTo>
                <a:lnTo>
                  <a:pt x="144116" y="514985"/>
                </a:lnTo>
                <a:lnTo>
                  <a:pt x="149443" y="523733"/>
                </a:lnTo>
                <a:lnTo>
                  <a:pt x="167752" y="495177"/>
                </a:lnTo>
                <a:lnTo>
                  <a:pt x="190249" y="436143"/>
                </a:lnTo>
                <a:lnTo>
                  <a:pt x="209682" y="412506"/>
                </a:lnTo>
                <a:lnTo>
                  <a:pt x="217322" y="388902"/>
                </a:lnTo>
                <a:lnTo>
                  <a:pt x="214651" y="376717"/>
                </a:lnTo>
                <a:lnTo>
                  <a:pt x="229149" y="366032"/>
                </a:lnTo>
                <a:lnTo>
                  <a:pt x="233334" y="356518"/>
                </a:lnTo>
                <a:lnTo>
                  <a:pt x="233726" y="295203"/>
                </a:lnTo>
                <a:lnTo>
                  <a:pt x="237521" y="285674"/>
                </a:lnTo>
                <a:lnTo>
                  <a:pt x="244770" y="287189"/>
                </a:lnTo>
                <a:lnTo>
                  <a:pt x="250113" y="283393"/>
                </a:lnTo>
                <a:lnTo>
                  <a:pt x="253909" y="236919"/>
                </a:lnTo>
                <a:lnTo>
                  <a:pt x="253535" y="220531"/>
                </a:lnTo>
                <a:lnTo>
                  <a:pt x="246676" y="206815"/>
                </a:lnTo>
                <a:lnTo>
                  <a:pt x="227259" y="188945"/>
                </a:lnTo>
                <a:lnTo>
                  <a:pt x="203964" y="181680"/>
                </a:lnTo>
                <a:lnTo>
                  <a:pt x="199778" y="175962"/>
                </a:lnTo>
                <a:lnTo>
                  <a:pt x="197481" y="163028"/>
                </a:lnTo>
                <a:lnTo>
                  <a:pt x="205138" y="135596"/>
                </a:lnTo>
                <a:lnTo>
                  <a:pt x="212354" y="124926"/>
                </a:lnTo>
                <a:lnTo>
                  <a:pt x="221900" y="58643"/>
                </a:lnTo>
                <a:lnTo>
                  <a:pt x="75878" y="0"/>
                </a:lnTo>
                <a:lnTo>
                  <a:pt x="57959" y="23588"/>
                </a:lnTo>
                <a:lnTo>
                  <a:pt x="41946" y="70079"/>
                </a:lnTo>
                <a:lnTo>
                  <a:pt x="20590" y="94448"/>
                </a:lnTo>
                <a:lnTo>
                  <a:pt x="36603" y="116553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PA">
            <a:extLst>
              <a:ext uri="{FF2B5EF4-FFF2-40B4-BE49-F238E27FC236}">
                <a16:creationId xmlns:a16="http://schemas.microsoft.com/office/drawing/2014/main" id="{B6DEB766-C74B-4E3E-966A-B891F4FD59D2}"/>
              </a:ext>
            </a:extLst>
          </p:cNvPr>
          <p:cNvSpPr/>
          <p:nvPr/>
        </p:nvSpPr>
        <p:spPr>
          <a:xfrm>
            <a:off x="8184187" y="2505548"/>
            <a:ext cx="1001936" cy="613652"/>
          </a:xfrm>
          <a:custGeom>
            <a:avLst/>
            <a:gdLst>
              <a:gd name="connsiteX0" fmla="*/ 926074 w 1001936"/>
              <a:gd name="connsiteY0" fmla="*/ 187805 h 613652"/>
              <a:gd name="connsiteX1" fmla="*/ 942087 w 1001936"/>
              <a:gd name="connsiteY1" fmla="*/ 141314 h 613652"/>
              <a:gd name="connsiteX2" fmla="*/ 960006 w 1001936"/>
              <a:gd name="connsiteY2" fmla="*/ 117710 h 613652"/>
              <a:gd name="connsiteX3" fmla="*/ 950085 w 1001936"/>
              <a:gd name="connsiteY3" fmla="*/ 105134 h 613652"/>
              <a:gd name="connsiteX4" fmla="*/ 909296 w 1001936"/>
              <a:gd name="connsiteY4" fmla="*/ 98667 h 613652"/>
              <a:gd name="connsiteX5" fmla="*/ 890611 w 1001936"/>
              <a:gd name="connsiteY5" fmla="*/ 74281 h 613652"/>
              <a:gd name="connsiteX6" fmla="*/ 887174 w 1001936"/>
              <a:gd name="connsiteY6" fmla="*/ 38102 h 613652"/>
              <a:gd name="connsiteX7" fmla="*/ 878394 w 1001936"/>
              <a:gd name="connsiteY7" fmla="*/ 36570 h 613652"/>
              <a:gd name="connsiteX8" fmla="*/ 881098 w 1001936"/>
              <a:gd name="connsiteY8" fmla="*/ 28181 h 613652"/>
              <a:gd name="connsiteX9" fmla="*/ 851728 w 1001936"/>
              <a:gd name="connsiteY9" fmla="*/ 22871 h 613652"/>
              <a:gd name="connsiteX10" fmla="*/ 845244 w 1001936"/>
              <a:gd name="connsiteY10" fmla="*/ 6109 h 613652"/>
              <a:gd name="connsiteX11" fmla="*/ 823905 w 1001936"/>
              <a:gd name="connsiteY11" fmla="*/ 0 h 613652"/>
              <a:gd name="connsiteX12" fmla="*/ 701520 w 1001936"/>
              <a:gd name="connsiteY12" fmla="*/ 20949 h 613652"/>
              <a:gd name="connsiteX13" fmla="*/ 545968 w 1001936"/>
              <a:gd name="connsiteY13" fmla="*/ 46084 h 613652"/>
              <a:gd name="connsiteX14" fmla="*/ 398416 w 1001936"/>
              <a:gd name="connsiteY14" fmla="*/ 67798 h 613652"/>
              <a:gd name="connsiteX15" fmla="*/ 263829 w 1001936"/>
              <a:gd name="connsiteY15" fmla="*/ 86091 h 613652"/>
              <a:gd name="connsiteX16" fmla="*/ 121245 w 1001936"/>
              <a:gd name="connsiteY16" fmla="*/ 104369 h 613652"/>
              <a:gd name="connsiteX17" fmla="*/ 114354 w 1001936"/>
              <a:gd name="connsiteY17" fmla="*/ 46475 h 613652"/>
              <a:gd name="connsiteX18" fmla="*/ 90327 w 1001936"/>
              <a:gd name="connsiteY18" fmla="*/ 66658 h 613652"/>
              <a:gd name="connsiteX19" fmla="*/ 58334 w 1001936"/>
              <a:gd name="connsiteY19" fmla="*/ 73890 h 613652"/>
              <a:gd name="connsiteX20" fmla="*/ 36603 w 1001936"/>
              <a:gd name="connsiteY20" fmla="*/ 98276 h 613652"/>
              <a:gd name="connsiteX21" fmla="*/ 0 w 1001936"/>
              <a:gd name="connsiteY21" fmla="*/ 123037 h 613652"/>
              <a:gd name="connsiteX22" fmla="*/ 32026 w 1001936"/>
              <a:gd name="connsiteY22" fmla="*/ 412913 h 613652"/>
              <a:gd name="connsiteX23" fmla="*/ 53756 w 1001936"/>
              <a:gd name="connsiteY23" fmla="*/ 613652 h 613652"/>
              <a:gd name="connsiteX24" fmla="*/ 227617 w 1001936"/>
              <a:gd name="connsiteY24" fmla="*/ 594219 h 613652"/>
              <a:gd name="connsiteX25" fmla="*/ 842198 w 1001936"/>
              <a:gd name="connsiteY25" fmla="*/ 507378 h 613652"/>
              <a:gd name="connsiteX26" fmla="*/ 842573 w 1001936"/>
              <a:gd name="connsiteY26" fmla="*/ 507378 h 613652"/>
              <a:gd name="connsiteX27" fmla="*/ 862022 w 1001936"/>
              <a:gd name="connsiteY27" fmla="*/ 476525 h 613652"/>
              <a:gd name="connsiteX28" fmla="*/ 882988 w 1001936"/>
              <a:gd name="connsiteY28" fmla="*/ 471573 h 613652"/>
              <a:gd name="connsiteX29" fmla="*/ 904344 w 1001936"/>
              <a:gd name="connsiteY29" fmla="*/ 480712 h 613652"/>
              <a:gd name="connsiteX30" fmla="*/ 912342 w 1001936"/>
              <a:gd name="connsiteY30" fmla="*/ 470807 h 613652"/>
              <a:gd name="connsiteX31" fmla="*/ 945899 w 1001936"/>
              <a:gd name="connsiteY31" fmla="*/ 455185 h 613652"/>
              <a:gd name="connsiteX32" fmla="*/ 949711 w 1001936"/>
              <a:gd name="connsiteY32" fmla="*/ 448718 h 613652"/>
              <a:gd name="connsiteX33" fmla="*/ 945117 w 1001936"/>
              <a:gd name="connsiteY33" fmla="*/ 439564 h 613652"/>
              <a:gd name="connsiteX34" fmla="*/ 957709 w 1001936"/>
              <a:gd name="connsiteY34" fmla="*/ 421677 h 613652"/>
              <a:gd name="connsiteX35" fmla="*/ 1001936 w 1001936"/>
              <a:gd name="connsiteY35" fmla="*/ 380904 h 613652"/>
              <a:gd name="connsiteX36" fmla="*/ 953522 w 1001936"/>
              <a:gd name="connsiteY36" fmla="*/ 335586 h 613652"/>
              <a:gd name="connsiteX37" fmla="*/ 939416 w 1001936"/>
              <a:gd name="connsiteY37" fmla="*/ 333680 h 613652"/>
              <a:gd name="connsiteX38" fmla="*/ 929870 w 1001936"/>
              <a:gd name="connsiteY38" fmla="*/ 306248 h 613652"/>
              <a:gd name="connsiteX39" fmla="*/ 911593 w 1001936"/>
              <a:gd name="connsiteY39" fmla="*/ 305873 h 613652"/>
              <a:gd name="connsiteX40" fmla="*/ 904719 w 1001936"/>
              <a:gd name="connsiteY40" fmla="*/ 280738 h 613652"/>
              <a:gd name="connsiteX41" fmla="*/ 905859 w 1001936"/>
              <a:gd name="connsiteY41" fmla="*/ 281113 h 613652"/>
              <a:gd name="connsiteX42" fmla="*/ 904344 w 1001936"/>
              <a:gd name="connsiteY42" fmla="*/ 264351 h 613652"/>
              <a:gd name="connsiteX43" fmla="*/ 915388 w 1001936"/>
              <a:gd name="connsiteY43" fmla="*/ 255212 h 613652"/>
              <a:gd name="connsiteX44" fmla="*/ 920731 w 1001936"/>
              <a:gd name="connsiteY44" fmla="*/ 234263 h 613652"/>
              <a:gd name="connsiteX45" fmla="*/ 904719 w 1001936"/>
              <a:gd name="connsiteY45" fmla="*/ 212174 h 6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1936" h="613652">
                <a:moveTo>
                  <a:pt x="926074" y="187805"/>
                </a:moveTo>
                <a:lnTo>
                  <a:pt x="942087" y="141314"/>
                </a:lnTo>
                <a:lnTo>
                  <a:pt x="960006" y="117710"/>
                </a:lnTo>
                <a:lnTo>
                  <a:pt x="950085" y="105134"/>
                </a:lnTo>
                <a:lnTo>
                  <a:pt x="909296" y="98667"/>
                </a:lnTo>
                <a:lnTo>
                  <a:pt x="890611" y="74281"/>
                </a:lnTo>
                <a:lnTo>
                  <a:pt x="887174" y="38102"/>
                </a:lnTo>
                <a:lnTo>
                  <a:pt x="878394" y="36570"/>
                </a:lnTo>
                <a:lnTo>
                  <a:pt x="881098" y="28181"/>
                </a:lnTo>
                <a:lnTo>
                  <a:pt x="851728" y="22871"/>
                </a:lnTo>
                <a:lnTo>
                  <a:pt x="845244" y="6109"/>
                </a:lnTo>
                <a:lnTo>
                  <a:pt x="823905" y="0"/>
                </a:lnTo>
                <a:lnTo>
                  <a:pt x="701520" y="20949"/>
                </a:lnTo>
                <a:lnTo>
                  <a:pt x="545968" y="46084"/>
                </a:lnTo>
                <a:lnTo>
                  <a:pt x="398416" y="67798"/>
                </a:lnTo>
                <a:lnTo>
                  <a:pt x="263829" y="86091"/>
                </a:lnTo>
                <a:lnTo>
                  <a:pt x="121245" y="104369"/>
                </a:lnTo>
                <a:lnTo>
                  <a:pt x="114354" y="46475"/>
                </a:lnTo>
                <a:lnTo>
                  <a:pt x="90327" y="66658"/>
                </a:lnTo>
                <a:lnTo>
                  <a:pt x="58334" y="73890"/>
                </a:lnTo>
                <a:lnTo>
                  <a:pt x="36603" y="98276"/>
                </a:lnTo>
                <a:lnTo>
                  <a:pt x="0" y="123037"/>
                </a:lnTo>
                <a:lnTo>
                  <a:pt x="32026" y="412913"/>
                </a:lnTo>
                <a:lnTo>
                  <a:pt x="53756" y="613652"/>
                </a:lnTo>
                <a:lnTo>
                  <a:pt x="227617" y="594219"/>
                </a:lnTo>
                <a:lnTo>
                  <a:pt x="842198" y="507378"/>
                </a:lnTo>
                <a:lnTo>
                  <a:pt x="842573" y="507378"/>
                </a:lnTo>
                <a:lnTo>
                  <a:pt x="862022" y="476525"/>
                </a:lnTo>
                <a:lnTo>
                  <a:pt x="882988" y="471573"/>
                </a:lnTo>
                <a:lnTo>
                  <a:pt x="904344" y="480712"/>
                </a:lnTo>
                <a:lnTo>
                  <a:pt x="912342" y="470807"/>
                </a:lnTo>
                <a:lnTo>
                  <a:pt x="945899" y="455185"/>
                </a:lnTo>
                <a:lnTo>
                  <a:pt x="949711" y="448718"/>
                </a:lnTo>
                <a:lnTo>
                  <a:pt x="945117" y="439564"/>
                </a:lnTo>
                <a:lnTo>
                  <a:pt x="957709" y="421677"/>
                </a:lnTo>
                <a:lnTo>
                  <a:pt x="1001936" y="380904"/>
                </a:lnTo>
                <a:lnTo>
                  <a:pt x="953522" y="335586"/>
                </a:lnTo>
                <a:lnTo>
                  <a:pt x="939416" y="333680"/>
                </a:lnTo>
                <a:lnTo>
                  <a:pt x="929870" y="306248"/>
                </a:lnTo>
                <a:lnTo>
                  <a:pt x="911593" y="305873"/>
                </a:lnTo>
                <a:lnTo>
                  <a:pt x="904719" y="280738"/>
                </a:lnTo>
                <a:lnTo>
                  <a:pt x="905859" y="281113"/>
                </a:lnTo>
                <a:lnTo>
                  <a:pt x="904344" y="264351"/>
                </a:lnTo>
                <a:lnTo>
                  <a:pt x="915388" y="255212"/>
                </a:lnTo>
                <a:lnTo>
                  <a:pt x="920731" y="234263"/>
                </a:lnTo>
                <a:lnTo>
                  <a:pt x="904719" y="212174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49B52BA-7886-40BD-ABAE-87689114BB79}"/>
              </a:ext>
            </a:extLst>
          </p:cNvPr>
          <p:cNvSpPr/>
          <p:nvPr/>
        </p:nvSpPr>
        <p:spPr>
          <a:xfrm>
            <a:off x="8184187" y="2505548"/>
            <a:ext cx="1001936" cy="613652"/>
          </a:xfrm>
          <a:custGeom>
            <a:avLst/>
            <a:gdLst>
              <a:gd name="connsiteX0" fmla="*/ 926074 w 1001936"/>
              <a:gd name="connsiteY0" fmla="*/ 187805 h 613652"/>
              <a:gd name="connsiteX1" fmla="*/ 942087 w 1001936"/>
              <a:gd name="connsiteY1" fmla="*/ 141314 h 613652"/>
              <a:gd name="connsiteX2" fmla="*/ 960006 w 1001936"/>
              <a:gd name="connsiteY2" fmla="*/ 117710 h 613652"/>
              <a:gd name="connsiteX3" fmla="*/ 950085 w 1001936"/>
              <a:gd name="connsiteY3" fmla="*/ 105134 h 613652"/>
              <a:gd name="connsiteX4" fmla="*/ 909296 w 1001936"/>
              <a:gd name="connsiteY4" fmla="*/ 98667 h 613652"/>
              <a:gd name="connsiteX5" fmla="*/ 890611 w 1001936"/>
              <a:gd name="connsiteY5" fmla="*/ 74281 h 613652"/>
              <a:gd name="connsiteX6" fmla="*/ 887174 w 1001936"/>
              <a:gd name="connsiteY6" fmla="*/ 38102 h 613652"/>
              <a:gd name="connsiteX7" fmla="*/ 878394 w 1001936"/>
              <a:gd name="connsiteY7" fmla="*/ 36570 h 613652"/>
              <a:gd name="connsiteX8" fmla="*/ 881098 w 1001936"/>
              <a:gd name="connsiteY8" fmla="*/ 28181 h 613652"/>
              <a:gd name="connsiteX9" fmla="*/ 851728 w 1001936"/>
              <a:gd name="connsiteY9" fmla="*/ 22871 h 613652"/>
              <a:gd name="connsiteX10" fmla="*/ 845244 w 1001936"/>
              <a:gd name="connsiteY10" fmla="*/ 6109 h 613652"/>
              <a:gd name="connsiteX11" fmla="*/ 823905 w 1001936"/>
              <a:gd name="connsiteY11" fmla="*/ 0 h 613652"/>
              <a:gd name="connsiteX12" fmla="*/ 701520 w 1001936"/>
              <a:gd name="connsiteY12" fmla="*/ 20949 h 613652"/>
              <a:gd name="connsiteX13" fmla="*/ 545968 w 1001936"/>
              <a:gd name="connsiteY13" fmla="*/ 46084 h 613652"/>
              <a:gd name="connsiteX14" fmla="*/ 398416 w 1001936"/>
              <a:gd name="connsiteY14" fmla="*/ 67798 h 613652"/>
              <a:gd name="connsiteX15" fmla="*/ 263829 w 1001936"/>
              <a:gd name="connsiteY15" fmla="*/ 86091 h 613652"/>
              <a:gd name="connsiteX16" fmla="*/ 121245 w 1001936"/>
              <a:gd name="connsiteY16" fmla="*/ 104369 h 613652"/>
              <a:gd name="connsiteX17" fmla="*/ 114354 w 1001936"/>
              <a:gd name="connsiteY17" fmla="*/ 46475 h 613652"/>
              <a:gd name="connsiteX18" fmla="*/ 90327 w 1001936"/>
              <a:gd name="connsiteY18" fmla="*/ 66658 h 613652"/>
              <a:gd name="connsiteX19" fmla="*/ 58334 w 1001936"/>
              <a:gd name="connsiteY19" fmla="*/ 73890 h 613652"/>
              <a:gd name="connsiteX20" fmla="*/ 36603 w 1001936"/>
              <a:gd name="connsiteY20" fmla="*/ 98276 h 613652"/>
              <a:gd name="connsiteX21" fmla="*/ 0 w 1001936"/>
              <a:gd name="connsiteY21" fmla="*/ 123037 h 613652"/>
              <a:gd name="connsiteX22" fmla="*/ 32026 w 1001936"/>
              <a:gd name="connsiteY22" fmla="*/ 412913 h 613652"/>
              <a:gd name="connsiteX23" fmla="*/ 53756 w 1001936"/>
              <a:gd name="connsiteY23" fmla="*/ 613652 h 613652"/>
              <a:gd name="connsiteX24" fmla="*/ 227617 w 1001936"/>
              <a:gd name="connsiteY24" fmla="*/ 594219 h 613652"/>
              <a:gd name="connsiteX25" fmla="*/ 842198 w 1001936"/>
              <a:gd name="connsiteY25" fmla="*/ 507378 h 613652"/>
              <a:gd name="connsiteX26" fmla="*/ 842573 w 1001936"/>
              <a:gd name="connsiteY26" fmla="*/ 507378 h 613652"/>
              <a:gd name="connsiteX27" fmla="*/ 862022 w 1001936"/>
              <a:gd name="connsiteY27" fmla="*/ 476525 h 613652"/>
              <a:gd name="connsiteX28" fmla="*/ 882988 w 1001936"/>
              <a:gd name="connsiteY28" fmla="*/ 471573 h 613652"/>
              <a:gd name="connsiteX29" fmla="*/ 904344 w 1001936"/>
              <a:gd name="connsiteY29" fmla="*/ 480712 h 613652"/>
              <a:gd name="connsiteX30" fmla="*/ 912342 w 1001936"/>
              <a:gd name="connsiteY30" fmla="*/ 470807 h 613652"/>
              <a:gd name="connsiteX31" fmla="*/ 945899 w 1001936"/>
              <a:gd name="connsiteY31" fmla="*/ 455185 h 613652"/>
              <a:gd name="connsiteX32" fmla="*/ 949711 w 1001936"/>
              <a:gd name="connsiteY32" fmla="*/ 448718 h 613652"/>
              <a:gd name="connsiteX33" fmla="*/ 945117 w 1001936"/>
              <a:gd name="connsiteY33" fmla="*/ 439564 h 613652"/>
              <a:gd name="connsiteX34" fmla="*/ 957709 w 1001936"/>
              <a:gd name="connsiteY34" fmla="*/ 421677 h 613652"/>
              <a:gd name="connsiteX35" fmla="*/ 1001936 w 1001936"/>
              <a:gd name="connsiteY35" fmla="*/ 380904 h 613652"/>
              <a:gd name="connsiteX36" fmla="*/ 953522 w 1001936"/>
              <a:gd name="connsiteY36" fmla="*/ 335586 h 613652"/>
              <a:gd name="connsiteX37" fmla="*/ 939416 w 1001936"/>
              <a:gd name="connsiteY37" fmla="*/ 333680 h 613652"/>
              <a:gd name="connsiteX38" fmla="*/ 929870 w 1001936"/>
              <a:gd name="connsiteY38" fmla="*/ 306248 h 613652"/>
              <a:gd name="connsiteX39" fmla="*/ 911593 w 1001936"/>
              <a:gd name="connsiteY39" fmla="*/ 305873 h 613652"/>
              <a:gd name="connsiteX40" fmla="*/ 904719 w 1001936"/>
              <a:gd name="connsiteY40" fmla="*/ 280738 h 613652"/>
              <a:gd name="connsiteX41" fmla="*/ 905859 w 1001936"/>
              <a:gd name="connsiteY41" fmla="*/ 281113 h 613652"/>
              <a:gd name="connsiteX42" fmla="*/ 904344 w 1001936"/>
              <a:gd name="connsiteY42" fmla="*/ 264351 h 613652"/>
              <a:gd name="connsiteX43" fmla="*/ 915388 w 1001936"/>
              <a:gd name="connsiteY43" fmla="*/ 255212 h 613652"/>
              <a:gd name="connsiteX44" fmla="*/ 920731 w 1001936"/>
              <a:gd name="connsiteY44" fmla="*/ 234263 h 613652"/>
              <a:gd name="connsiteX45" fmla="*/ 904719 w 1001936"/>
              <a:gd name="connsiteY45" fmla="*/ 212174 h 613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1936" h="613652">
                <a:moveTo>
                  <a:pt x="926074" y="187805"/>
                </a:moveTo>
                <a:lnTo>
                  <a:pt x="942087" y="141314"/>
                </a:lnTo>
                <a:lnTo>
                  <a:pt x="960006" y="117710"/>
                </a:lnTo>
                <a:lnTo>
                  <a:pt x="950085" y="105134"/>
                </a:lnTo>
                <a:lnTo>
                  <a:pt x="909296" y="98667"/>
                </a:lnTo>
                <a:lnTo>
                  <a:pt x="890611" y="74281"/>
                </a:lnTo>
                <a:lnTo>
                  <a:pt x="887174" y="38102"/>
                </a:lnTo>
                <a:lnTo>
                  <a:pt x="878394" y="36570"/>
                </a:lnTo>
                <a:lnTo>
                  <a:pt x="881098" y="28181"/>
                </a:lnTo>
                <a:lnTo>
                  <a:pt x="851728" y="22871"/>
                </a:lnTo>
                <a:lnTo>
                  <a:pt x="845244" y="6109"/>
                </a:lnTo>
                <a:lnTo>
                  <a:pt x="823905" y="0"/>
                </a:lnTo>
                <a:lnTo>
                  <a:pt x="701520" y="20949"/>
                </a:lnTo>
                <a:lnTo>
                  <a:pt x="545968" y="46084"/>
                </a:lnTo>
                <a:lnTo>
                  <a:pt x="398416" y="67798"/>
                </a:lnTo>
                <a:lnTo>
                  <a:pt x="263829" y="86091"/>
                </a:lnTo>
                <a:lnTo>
                  <a:pt x="121245" y="104369"/>
                </a:lnTo>
                <a:lnTo>
                  <a:pt x="114354" y="46475"/>
                </a:lnTo>
                <a:lnTo>
                  <a:pt x="90327" y="66658"/>
                </a:lnTo>
                <a:lnTo>
                  <a:pt x="58334" y="73890"/>
                </a:lnTo>
                <a:lnTo>
                  <a:pt x="36603" y="98276"/>
                </a:lnTo>
                <a:lnTo>
                  <a:pt x="0" y="123037"/>
                </a:lnTo>
                <a:lnTo>
                  <a:pt x="32026" y="412913"/>
                </a:lnTo>
                <a:lnTo>
                  <a:pt x="53756" y="613652"/>
                </a:lnTo>
                <a:lnTo>
                  <a:pt x="227617" y="594219"/>
                </a:lnTo>
                <a:lnTo>
                  <a:pt x="842198" y="507378"/>
                </a:lnTo>
                <a:lnTo>
                  <a:pt x="842573" y="507378"/>
                </a:lnTo>
                <a:lnTo>
                  <a:pt x="862022" y="476525"/>
                </a:lnTo>
                <a:lnTo>
                  <a:pt x="882988" y="471573"/>
                </a:lnTo>
                <a:lnTo>
                  <a:pt x="904344" y="480712"/>
                </a:lnTo>
                <a:lnTo>
                  <a:pt x="912342" y="470807"/>
                </a:lnTo>
                <a:lnTo>
                  <a:pt x="945899" y="455185"/>
                </a:lnTo>
                <a:lnTo>
                  <a:pt x="949711" y="448718"/>
                </a:lnTo>
                <a:lnTo>
                  <a:pt x="945117" y="439564"/>
                </a:lnTo>
                <a:lnTo>
                  <a:pt x="957709" y="421677"/>
                </a:lnTo>
                <a:lnTo>
                  <a:pt x="1001936" y="380904"/>
                </a:lnTo>
                <a:lnTo>
                  <a:pt x="953522" y="335586"/>
                </a:lnTo>
                <a:lnTo>
                  <a:pt x="939416" y="333680"/>
                </a:lnTo>
                <a:lnTo>
                  <a:pt x="929870" y="306248"/>
                </a:lnTo>
                <a:lnTo>
                  <a:pt x="911593" y="305873"/>
                </a:lnTo>
                <a:lnTo>
                  <a:pt x="904719" y="280738"/>
                </a:lnTo>
                <a:lnTo>
                  <a:pt x="905859" y="281113"/>
                </a:lnTo>
                <a:lnTo>
                  <a:pt x="904344" y="264351"/>
                </a:lnTo>
                <a:lnTo>
                  <a:pt x="915388" y="255212"/>
                </a:lnTo>
                <a:lnTo>
                  <a:pt x="920731" y="234263"/>
                </a:lnTo>
                <a:lnTo>
                  <a:pt x="904719" y="212174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DE">
            <a:extLst>
              <a:ext uri="{FF2B5EF4-FFF2-40B4-BE49-F238E27FC236}">
                <a16:creationId xmlns:a16="http://schemas.microsoft.com/office/drawing/2014/main" id="{C1CF01D1-5162-43DA-81B4-762D62E8BF6F}"/>
              </a:ext>
            </a:extLst>
          </p:cNvPr>
          <p:cNvSpPr/>
          <p:nvPr/>
        </p:nvSpPr>
        <p:spPr>
          <a:xfrm>
            <a:off x="9026808" y="2977039"/>
            <a:ext cx="177281" cy="310059"/>
          </a:xfrm>
          <a:custGeom>
            <a:avLst/>
            <a:gdLst>
              <a:gd name="connsiteX0" fmla="*/ 51850 w 177281"/>
              <a:gd name="connsiteY0" fmla="*/ 63612 h 310059"/>
              <a:gd name="connsiteX1" fmla="*/ 49570 w 177281"/>
              <a:gd name="connsiteY1" fmla="*/ 85701 h 310059"/>
              <a:gd name="connsiteX2" fmla="*/ 58693 w 177281"/>
              <a:gd name="connsiteY2" fmla="*/ 108571 h 310059"/>
              <a:gd name="connsiteX3" fmla="*/ 112465 w 177281"/>
              <a:gd name="connsiteY3" fmla="*/ 180556 h 310059"/>
              <a:gd name="connsiteX4" fmla="*/ 151365 w 177281"/>
              <a:gd name="connsiteY4" fmla="*/ 220547 h 310059"/>
              <a:gd name="connsiteX5" fmla="*/ 177282 w 177281"/>
              <a:gd name="connsiteY5" fmla="*/ 271583 h 310059"/>
              <a:gd name="connsiteX6" fmla="*/ 170050 w 177281"/>
              <a:gd name="connsiteY6" fmla="*/ 292157 h 310059"/>
              <a:gd name="connsiteX7" fmla="*/ 56053 w 177281"/>
              <a:gd name="connsiteY7" fmla="*/ 310060 h 310059"/>
              <a:gd name="connsiteX8" fmla="*/ 0 w 177281"/>
              <a:gd name="connsiteY8" fmla="*/ 35805 h 310059"/>
              <a:gd name="connsiteX9" fmla="*/ 19451 w 177281"/>
              <a:gd name="connsiteY9" fmla="*/ 4952 h 310059"/>
              <a:gd name="connsiteX10" fmla="*/ 40398 w 177281"/>
              <a:gd name="connsiteY10" fmla="*/ 0 h 310059"/>
              <a:gd name="connsiteX11" fmla="*/ 61771 w 177281"/>
              <a:gd name="connsiteY11" fmla="*/ 9155 h 310059"/>
              <a:gd name="connsiteX12" fmla="*/ 53381 w 177281"/>
              <a:gd name="connsiteY12" fmla="*/ 19808 h 310059"/>
              <a:gd name="connsiteX13" fmla="*/ 41556 w 177281"/>
              <a:gd name="connsiteY13" fmla="*/ 51036 h 31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281" h="310059">
                <a:moveTo>
                  <a:pt x="51850" y="63612"/>
                </a:moveTo>
                <a:lnTo>
                  <a:pt x="49570" y="85701"/>
                </a:lnTo>
                <a:lnTo>
                  <a:pt x="58693" y="108571"/>
                </a:lnTo>
                <a:lnTo>
                  <a:pt x="112465" y="180556"/>
                </a:lnTo>
                <a:lnTo>
                  <a:pt x="151365" y="220547"/>
                </a:lnTo>
                <a:lnTo>
                  <a:pt x="177282" y="271583"/>
                </a:lnTo>
                <a:lnTo>
                  <a:pt x="170050" y="292157"/>
                </a:lnTo>
                <a:lnTo>
                  <a:pt x="56053" y="310060"/>
                </a:lnTo>
                <a:lnTo>
                  <a:pt x="0" y="35805"/>
                </a:lnTo>
                <a:lnTo>
                  <a:pt x="19451" y="4952"/>
                </a:lnTo>
                <a:lnTo>
                  <a:pt x="40398" y="0"/>
                </a:lnTo>
                <a:lnTo>
                  <a:pt x="61771" y="9155"/>
                </a:lnTo>
                <a:lnTo>
                  <a:pt x="53381" y="19808"/>
                </a:lnTo>
                <a:lnTo>
                  <a:pt x="41556" y="51036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091D9DB-0BF7-47EA-B353-02274B1038E6}"/>
              </a:ext>
            </a:extLst>
          </p:cNvPr>
          <p:cNvSpPr/>
          <p:nvPr/>
        </p:nvSpPr>
        <p:spPr>
          <a:xfrm>
            <a:off x="9026808" y="2977039"/>
            <a:ext cx="177281" cy="310059"/>
          </a:xfrm>
          <a:custGeom>
            <a:avLst/>
            <a:gdLst>
              <a:gd name="connsiteX0" fmla="*/ 51850 w 177281"/>
              <a:gd name="connsiteY0" fmla="*/ 63612 h 310059"/>
              <a:gd name="connsiteX1" fmla="*/ 49570 w 177281"/>
              <a:gd name="connsiteY1" fmla="*/ 85701 h 310059"/>
              <a:gd name="connsiteX2" fmla="*/ 58693 w 177281"/>
              <a:gd name="connsiteY2" fmla="*/ 108571 h 310059"/>
              <a:gd name="connsiteX3" fmla="*/ 112465 w 177281"/>
              <a:gd name="connsiteY3" fmla="*/ 180556 h 310059"/>
              <a:gd name="connsiteX4" fmla="*/ 151365 w 177281"/>
              <a:gd name="connsiteY4" fmla="*/ 220547 h 310059"/>
              <a:gd name="connsiteX5" fmla="*/ 177282 w 177281"/>
              <a:gd name="connsiteY5" fmla="*/ 271583 h 310059"/>
              <a:gd name="connsiteX6" fmla="*/ 170050 w 177281"/>
              <a:gd name="connsiteY6" fmla="*/ 292157 h 310059"/>
              <a:gd name="connsiteX7" fmla="*/ 56053 w 177281"/>
              <a:gd name="connsiteY7" fmla="*/ 310060 h 310059"/>
              <a:gd name="connsiteX8" fmla="*/ 0 w 177281"/>
              <a:gd name="connsiteY8" fmla="*/ 35805 h 310059"/>
              <a:gd name="connsiteX9" fmla="*/ 19451 w 177281"/>
              <a:gd name="connsiteY9" fmla="*/ 4952 h 310059"/>
              <a:gd name="connsiteX10" fmla="*/ 40398 w 177281"/>
              <a:gd name="connsiteY10" fmla="*/ 0 h 310059"/>
              <a:gd name="connsiteX11" fmla="*/ 61771 w 177281"/>
              <a:gd name="connsiteY11" fmla="*/ 9155 h 310059"/>
              <a:gd name="connsiteX12" fmla="*/ 53381 w 177281"/>
              <a:gd name="connsiteY12" fmla="*/ 19808 h 310059"/>
              <a:gd name="connsiteX13" fmla="*/ 41556 w 177281"/>
              <a:gd name="connsiteY13" fmla="*/ 51036 h 31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7281" h="310059">
                <a:moveTo>
                  <a:pt x="51850" y="63612"/>
                </a:moveTo>
                <a:lnTo>
                  <a:pt x="49570" y="85701"/>
                </a:lnTo>
                <a:lnTo>
                  <a:pt x="58693" y="108571"/>
                </a:lnTo>
                <a:lnTo>
                  <a:pt x="112465" y="180556"/>
                </a:lnTo>
                <a:lnTo>
                  <a:pt x="151365" y="220547"/>
                </a:lnTo>
                <a:lnTo>
                  <a:pt x="177282" y="271583"/>
                </a:lnTo>
                <a:lnTo>
                  <a:pt x="170050" y="292157"/>
                </a:lnTo>
                <a:lnTo>
                  <a:pt x="56053" y="310060"/>
                </a:lnTo>
                <a:lnTo>
                  <a:pt x="0" y="35805"/>
                </a:lnTo>
                <a:lnTo>
                  <a:pt x="19451" y="4952"/>
                </a:lnTo>
                <a:lnTo>
                  <a:pt x="40398" y="0"/>
                </a:lnTo>
                <a:lnTo>
                  <a:pt x="61771" y="9155"/>
                </a:lnTo>
                <a:lnTo>
                  <a:pt x="53381" y="19808"/>
                </a:lnTo>
                <a:lnTo>
                  <a:pt x="41556" y="51036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3D909EF-CB86-4055-8E8C-AA67391B241B}"/>
              </a:ext>
            </a:extLst>
          </p:cNvPr>
          <p:cNvSpPr/>
          <p:nvPr/>
        </p:nvSpPr>
        <p:spPr>
          <a:xfrm>
            <a:off x="10190013" y="1577258"/>
            <a:ext cx="21731" cy="46849"/>
          </a:xfrm>
          <a:custGeom>
            <a:avLst/>
            <a:gdLst>
              <a:gd name="connsiteX0" fmla="*/ 1890 w 21731"/>
              <a:gd name="connsiteY0" fmla="*/ 31228 h 46849"/>
              <a:gd name="connsiteX1" fmla="*/ 4936 w 21731"/>
              <a:gd name="connsiteY1" fmla="*/ 46849 h 46849"/>
              <a:gd name="connsiteX2" fmla="*/ 11452 w 21731"/>
              <a:gd name="connsiteY2" fmla="*/ 30853 h 46849"/>
              <a:gd name="connsiteX3" fmla="*/ 21731 w 21731"/>
              <a:gd name="connsiteY3" fmla="*/ 27432 h 46849"/>
              <a:gd name="connsiteX4" fmla="*/ 19435 w 21731"/>
              <a:gd name="connsiteY4" fmla="*/ 14091 h 46849"/>
              <a:gd name="connsiteX5" fmla="*/ 17154 w 21731"/>
              <a:gd name="connsiteY5" fmla="*/ 749 h 46849"/>
              <a:gd name="connsiteX6" fmla="*/ 5702 w 21731"/>
              <a:gd name="connsiteY6" fmla="*/ 0 h 46849"/>
              <a:gd name="connsiteX7" fmla="*/ 0 w 21731"/>
              <a:gd name="connsiteY7" fmla="*/ 13325 h 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31" h="46849">
                <a:moveTo>
                  <a:pt x="1890" y="31228"/>
                </a:moveTo>
                <a:lnTo>
                  <a:pt x="4936" y="46849"/>
                </a:lnTo>
                <a:lnTo>
                  <a:pt x="11452" y="30853"/>
                </a:lnTo>
                <a:lnTo>
                  <a:pt x="21731" y="27432"/>
                </a:lnTo>
                <a:lnTo>
                  <a:pt x="19435" y="14091"/>
                </a:lnTo>
                <a:lnTo>
                  <a:pt x="17154" y="749"/>
                </a:lnTo>
                <a:lnTo>
                  <a:pt x="5702" y="0"/>
                </a:lnTo>
                <a:lnTo>
                  <a:pt x="0" y="13325"/>
                </a:lnTo>
                <a:close/>
              </a:path>
            </a:pathLst>
          </a:custGeom>
          <a:solidFill>
            <a:srgbClr val="FED5AA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9970CCE-5E12-4136-B01C-EBB5BA0346C8}"/>
              </a:ext>
            </a:extLst>
          </p:cNvPr>
          <p:cNvSpPr/>
          <p:nvPr/>
        </p:nvSpPr>
        <p:spPr>
          <a:xfrm>
            <a:off x="10190013" y="1577258"/>
            <a:ext cx="21731" cy="46849"/>
          </a:xfrm>
          <a:custGeom>
            <a:avLst/>
            <a:gdLst>
              <a:gd name="connsiteX0" fmla="*/ 1890 w 21731"/>
              <a:gd name="connsiteY0" fmla="*/ 31228 h 46849"/>
              <a:gd name="connsiteX1" fmla="*/ 4936 w 21731"/>
              <a:gd name="connsiteY1" fmla="*/ 46849 h 46849"/>
              <a:gd name="connsiteX2" fmla="*/ 11452 w 21731"/>
              <a:gd name="connsiteY2" fmla="*/ 30853 h 46849"/>
              <a:gd name="connsiteX3" fmla="*/ 21731 w 21731"/>
              <a:gd name="connsiteY3" fmla="*/ 27432 h 46849"/>
              <a:gd name="connsiteX4" fmla="*/ 19435 w 21731"/>
              <a:gd name="connsiteY4" fmla="*/ 14091 h 46849"/>
              <a:gd name="connsiteX5" fmla="*/ 17154 w 21731"/>
              <a:gd name="connsiteY5" fmla="*/ 749 h 46849"/>
              <a:gd name="connsiteX6" fmla="*/ 5702 w 21731"/>
              <a:gd name="connsiteY6" fmla="*/ 0 h 46849"/>
              <a:gd name="connsiteX7" fmla="*/ 0 w 21731"/>
              <a:gd name="connsiteY7" fmla="*/ 13325 h 46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31" h="46849">
                <a:moveTo>
                  <a:pt x="1890" y="31228"/>
                </a:moveTo>
                <a:lnTo>
                  <a:pt x="4936" y="46849"/>
                </a:lnTo>
                <a:lnTo>
                  <a:pt x="11452" y="30853"/>
                </a:lnTo>
                <a:lnTo>
                  <a:pt x="21731" y="27432"/>
                </a:lnTo>
                <a:lnTo>
                  <a:pt x="19435" y="14091"/>
                </a:lnTo>
                <a:lnTo>
                  <a:pt x="17154" y="749"/>
                </a:lnTo>
                <a:lnTo>
                  <a:pt x="5702" y="0"/>
                </a:lnTo>
                <a:lnTo>
                  <a:pt x="0" y="13325"/>
                </a:lnTo>
                <a:close/>
              </a:path>
            </a:pathLst>
          </a:custGeom>
          <a:noFill/>
          <a:ln w="16279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MD">
            <a:extLst>
              <a:ext uri="{FF2B5EF4-FFF2-40B4-BE49-F238E27FC236}">
                <a16:creationId xmlns:a16="http://schemas.microsoft.com/office/drawing/2014/main" id="{EFF8EF6D-198E-44DA-8804-F704EFE20705}"/>
              </a:ext>
            </a:extLst>
          </p:cNvPr>
          <p:cNvSpPr/>
          <p:nvPr/>
        </p:nvSpPr>
        <p:spPr>
          <a:xfrm>
            <a:off x="9078577" y="3362472"/>
            <a:ext cx="102935" cy="215693"/>
          </a:xfrm>
          <a:custGeom>
            <a:avLst/>
            <a:gdLst>
              <a:gd name="connsiteX0" fmla="*/ 24028 w 102935"/>
              <a:gd name="connsiteY0" fmla="*/ 30201 h 215693"/>
              <a:gd name="connsiteX1" fmla="*/ 39259 w 102935"/>
              <a:gd name="connsiteY1" fmla="*/ 34013 h 215693"/>
              <a:gd name="connsiteX2" fmla="*/ 36587 w 102935"/>
              <a:gd name="connsiteY2" fmla="*/ 53056 h 215693"/>
              <a:gd name="connsiteX3" fmla="*/ 24028 w 102935"/>
              <a:gd name="connsiteY3" fmla="*/ 60289 h 215693"/>
              <a:gd name="connsiteX4" fmla="*/ 18294 w 102935"/>
              <a:gd name="connsiteY4" fmla="*/ 72848 h 215693"/>
              <a:gd name="connsiteX5" fmla="*/ 0 w 102935"/>
              <a:gd name="connsiteY5" fmla="*/ 150192 h 215693"/>
              <a:gd name="connsiteX6" fmla="*/ 4204 w 102935"/>
              <a:gd name="connsiteY6" fmla="*/ 177233 h 215693"/>
              <a:gd name="connsiteX7" fmla="*/ 15264 w 102935"/>
              <a:gd name="connsiteY7" fmla="*/ 208477 h 215693"/>
              <a:gd name="connsiteX8" fmla="*/ 23262 w 102935"/>
              <a:gd name="connsiteY8" fmla="*/ 215693 h 215693"/>
              <a:gd name="connsiteX9" fmla="*/ 38900 w 102935"/>
              <a:gd name="connsiteY9" fmla="*/ 211506 h 215693"/>
              <a:gd name="connsiteX10" fmla="*/ 48039 w 102935"/>
              <a:gd name="connsiteY10" fmla="*/ 201619 h 215693"/>
              <a:gd name="connsiteX11" fmla="*/ 54897 w 102935"/>
              <a:gd name="connsiteY11" fmla="*/ 184466 h 215693"/>
              <a:gd name="connsiteX12" fmla="*/ 64410 w 102935"/>
              <a:gd name="connsiteY12" fmla="*/ 102951 h 215693"/>
              <a:gd name="connsiteX13" fmla="*/ 102936 w 102935"/>
              <a:gd name="connsiteY13" fmla="*/ 0 h 21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935" h="215693">
                <a:moveTo>
                  <a:pt x="24028" y="30201"/>
                </a:moveTo>
                <a:lnTo>
                  <a:pt x="39259" y="34013"/>
                </a:lnTo>
                <a:lnTo>
                  <a:pt x="36587" y="53056"/>
                </a:lnTo>
                <a:lnTo>
                  <a:pt x="24028" y="60289"/>
                </a:lnTo>
                <a:lnTo>
                  <a:pt x="18294" y="72848"/>
                </a:lnTo>
                <a:lnTo>
                  <a:pt x="0" y="150192"/>
                </a:lnTo>
                <a:lnTo>
                  <a:pt x="4204" y="177233"/>
                </a:lnTo>
                <a:lnTo>
                  <a:pt x="15264" y="208477"/>
                </a:lnTo>
                <a:lnTo>
                  <a:pt x="23262" y="215693"/>
                </a:lnTo>
                <a:lnTo>
                  <a:pt x="38900" y="211506"/>
                </a:lnTo>
                <a:lnTo>
                  <a:pt x="48039" y="201619"/>
                </a:lnTo>
                <a:lnTo>
                  <a:pt x="54897" y="184466"/>
                </a:lnTo>
                <a:lnTo>
                  <a:pt x="64410" y="102951"/>
                </a:lnTo>
                <a:lnTo>
                  <a:pt x="102936" y="0"/>
                </a:lnTo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98A6948-451D-4CB7-A74D-D2A0F65DADCC}"/>
              </a:ext>
            </a:extLst>
          </p:cNvPr>
          <p:cNvSpPr/>
          <p:nvPr/>
        </p:nvSpPr>
        <p:spPr>
          <a:xfrm>
            <a:off x="9078577" y="3362472"/>
            <a:ext cx="102935" cy="215693"/>
          </a:xfrm>
          <a:custGeom>
            <a:avLst/>
            <a:gdLst>
              <a:gd name="connsiteX0" fmla="*/ 24028 w 102935"/>
              <a:gd name="connsiteY0" fmla="*/ 30201 h 215693"/>
              <a:gd name="connsiteX1" fmla="*/ 39259 w 102935"/>
              <a:gd name="connsiteY1" fmla="*/ 34013 h 215693"/>
              <a:gd name="connsiteX2" fmla="*/ 36587 w 102935"/>
              <a:gd name="connsiteY2" fmla="*/ 53056 h 215693"/>
              <a:gd name="connsiteX3" fmla="*/ 24028 w 102935"/>
              <a:gd name="connsiteY3" fmla="*/ 60289 h 215693"/>
              <a:gd name="connsiteX4" fmla="*/ 18294 w 102935"/>
              <a:gd name="connsiteY4" fmla="*/ 72848 h 215693"/>
              <a:gd name="connsiteX5" fmla="*/ 0 w 102935"/>
              <a:gd name="connsiteY5" fmla="*/ 150192 h 215693"/>
              <a:gd name="connsiteX6" fmla="*/ 4204 w 102935"/>
              <a:gd name="connsiteY6" fmla="*/ 177233 h 215693"/>
              <a:gd name="connsiteX7" fmla="*/ 15264 w 102935"/>
              <a:gd name="connsiteY7" fmla="*/ 208477 h 215693"/>
              <a:gd name="connsiteX8" fmla="*/ 23262 w 102935"/>
              <a:gd name="connsiteY8" fmla="*/ 215693 h 215693"/>
              <a:gd name="connsiteX9" fmla="*/ 38900 w 102935"/>
              <a:gd name="connsiteY9" fmla="*/ 211506 h 215693"/>
              <a:gd name="connsiteX10" fmla="*/ 48039 w 102935"/>
              <a:gd name="connsiteY10" fmla="*/ 201619 h 215693"/>
              <a:gd name="connsiteX11" fmla="*/ 54897 w 102935"/>
              <a:gd name="connsiteY11" fmla="*/ 184466 h 215693"/>
              <a:gd name="connsiteX12" fmla="*/ 64410 w 102935"/>
              <a:gd name="connsiteY12" fmla="*/ 102951 h 215693"/>
              <a:gd name="connsiteX13" fmla="*/ 102936 w 102935"/>
              <a:gd name="connsiteY13" fmla="*/ 0 h 21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935" h="215693">
                <a:moveTo>
                  <a:pt x="24028" y="30201"/>
                </a:moveTo>
                <a:lnTo>
                  <a:pt x="39259" y="34013"/>
                </a:lnTo>
                <a:lnTo>
                  <a:pt x="36587" y="53056"/>
                </a:lnTo>
                <a:lnTo>
                  <a:pt x="24028" y="60289"/>
                </a:lnTo>
                <a:lnTo>
                  <a:pt x="18294" y="72848"/>
                </a:lnTo>
                <a:lnTo>
                  <a:pt x="0" y="150192"/>
                </a:lnTo>
                <a:lnTo>
                  <a:pt x="4204" y="177233"/>
                </a:lnTo>
                <a:lnTo>
                  <a:pt x="15264" y="208477"/>
                </a:lnTo>
                <a:lnTo>
                  <a:pt x="23262" y="215693"/>
                </a:lnTo>
                <a:lnTo>
                  <a:pt x="38900" y="211506"/>
                </a:lnTo>
                <a:lnTo>
                  <a:pt x="48039" y="201619"/>
                </a:lnTo>
                <a:lnTo>
                  <a:pt x="54897" y="184466"/>
                </a:lnTo>
                <a:lnTo>
                  <a:pt x="64410" y="102951"/>
                </a:lnTo>
                <a:lnTo>
                  <a:pt x="102936" y="0"/>
                </a:lnTo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26E200D-B4D9-45F4-8837-E7385B83EEA3}"/>
              </a:ext>
            </a:extLst>
          </p:cNvPr>
          <p:cNvSpPr/>
          <p:nvPr/>
        </p:nvSpPr>
        <p:spPr>
          <a:xfrm>
            <a:off x="8411820" y="3012926"/>
            <a:ext cx="785004" cy="379763"/>
          </a:xfrm>
          <a:custGeom>
            <a:avLst/>
            <a:gdLst>
              <a:gd name="connsiteX0" fmla="*/ 767835 w 785004"/>
              <a:gd name="connsiteY0" fmla="*/ 351566 h 379763"/>
              <a:gd name="connsiteX1" fmla="*/ 762134 w 785004"/>
              <a:gd name="connsiteY1" fmla="*/ 323401 h 379763"/>
              <a:gd name="connsiteX2" fmla="*/ 783099 w 785004"/>
              <a:gd name="connsiteY2" fmla="*/ 283784 h 379763"/>
              <a:gd name="connsiteX3" fmla="*/ 785005 w 785004"/>
              <a:gd name="connsiteY3" fmla="*/ 256353 h 379763"/>
              <a:gd name="connsiteX4" fmla="*/ 671009 w 785004"/>
              <a:gd name="connsiteY4" fmla="*/ 274255 h 379763"/>
              <a:gd name="connsiteX5" fmla="*/ 614955 w 785004"/>
              <a:gd name="connsiteY5" fmla="*/ 0 h 379763"/>
              <a:gd name="connsiteX6" fmla="*/ 614582 w 785004"/>
              <a:gd name="connsiteY6" fmla="*/ 0 h 379763"/>
              <a:gd name="connsiteX7" fmla="*/ 0 w 785004"/>
              <a:gd name="connsiteY7" fmla="*/ 86857 h 379763"/>
              <a:gd name="connsiteX8" fmla="*/ 375 w 785004"/>
              <a:gd name="connsiteY8" fmla="*/ 86857 h 379763"/>
              <a:gd name="connsiteX9" fmla="*/ 11435 w 785004"/>
              <a:gd name="connsiteY9" fmla="*/ 198833 h 379763"/>
              <a:gd name="connsiteX10" fmla="*/ 11435 w 785004"/>
              <a:gd name="connsiteY10" fmla="*/ 199583 h 379763"/>
              <a:gd name="connsiteX11" fmla="*/ 42304 w 785004"/>
              <a:gd name="connsiteY11" fmla="*/ 173291 h 379763"/>
              <a:gd name="connsiteX12" fmla="*/ 68987 w 785004"/>
              <a:gd name="connsiteY12" fmla="*/ 134456 h 379763"/>
              <a:gd name="connsiteX13" fmla="*/ 78126 w 785004"/>
              <a:gd name="connsiteY13" fmla="*/ 129129 h 379763"/>
              <a:gd name="connsiteX14" fmla="*/ 94155 w 785004"/>
              <a:gd name="connsiteY14" fmla="*/ 134831 h 379763"/>
              <a:gd name="connsiteX15" fmla="*/ 116277 w 785004"/>
              <a:gd name="connsiteY15" fmla="*/ 106275 h 379763"/>
              <a:gd name="connsiteX16" fmla="*/ 120088 w 785004"/>
              <a:gd name="connsiteY16" fmla="*/ 89529 h 379763"/>
              <a:gd name="connsiteX17" fmla="*/ 127337 w 785004"/>
              <a:gd name="connsiteY17" fmla="*/ 94090 h 379763"/>
              <a:gd name="connsiteX18" fmla="*/ 126197 w 785004"/>
              <a:gd name="connsiteY18" fmla="*/ 103603 h 379763"/>
              <a:gd name="connsiteX19" fmla="*/ 156301 w 785004"/>
              <a:gd name="connsiteY19" fmla="*/ 110070 h 379763"/>
              <a:gd name="connsiteX20" fmla="*/ 156675 w 785004"/>
              <a:gd name="connsiteY20" fmla="*/ 110070 h 379763"/>
              <a:gd name="connsiteX21" fmla="*/ 174610 w 785004"/>
              <a:gd name="connsiteY21" fmla="*/ 107040 h 379763"/>
              <a:gd name="connsiteX22" fmla="*/ 180328 w 785004"/>
              <a:gd name="connsiteY22" fmla="*/ 100557 h 379763"/>
              <a:gd name="connsiteX23" fmla="*/ 174969 w 785004"/>
              <a:gd name="connsiteY23" fmla="*/ 95996 h 379763"/>
              <a:gd name="connsiteX24" fmla="*/ 182625 w 785004"/>
              <a:gd name="connsiteY24" fmla="*/ 92184 h 379763"/>
              <a:gd name="connsiteX25" fmla="*/ 178031 w 785004"/>
              <a:gd name="connsiteY25" fmla="*/ 86075 h 379763"/>
              <a:gd name="connsiteX26" fmla="*/ 202824 w 785004"/>
              <a:gd name="connsiteY26" fmla="*/ 81514 h 379763"/>
              <a:gd name="connsiteX27" fmla="*/ 216931 w 785004"/>
              <a:gd name="connsiteY27" fmla="*/ 64377 h 379763"/>
              <a:gd name="connsiteX28" fmla="*/ 251221 w 785004"/>
              <a:gd name="connsiteY28" fmla="*/ 80748 h 379763"/>
              <a:gd name="connsiteX29" fmla="*/ 275640 w 785004"/>
              <a:gd name="connsiteY29" fmla="*/ 75796 h 379763"/>
              <a:gd name="connsiteX30" fmla="*/ 278311 w 785004"/>
              <a:gd name="connsiteY30" fmla="*/ 83420 h 379763"/>
              <a:gd name="connsiteX31" fmla="*/ 271453 w 785004"/>
              <a:gd name="connsiteY31" fmla="*/ 87607 h 379763"/>
              <a:gd name="connsiteX32" fmla="*/ 276389 w 785004"/>
              <a:gd name="connsiteY32" fmla="*/ 96745 h 379763"/>
              <a:gd name="connsiteX33" fmla="*/ 281732 w 785004"/>
              <a:gd name="connsiteY33" fmla="*/ 91793 h 379763"/>
              <a:gd name="connsiteX34" fmla="*/ 282497 w 785004"/>
              <a:gd name="connsiteY34" fmla="*/ 100166 h 379763"/>
              <a:gd name="connsiteX35" fmla="*/ 291652 w 785004"/>
              <a:gd name="connsiteY35" fmla="*/ 98260 h 379763"/>
              <a:gd name="connsiteX36" fmla="*/ 287092 w 785004"/>
              <a:gd name="connsiteY36" fmla="*/ 110852 h 379763"/>
              <a:gd name="connsiteX37" fmla="*/ 298901 w 785004"/>
              <a:gd name="connsiteY37" fmla="*/ 115788 h 379763"/>
              <a:gd name="connsiteX38" fmla="*/ 301557 w 785004"/>
              <a:gd name="connsiteY38" fmla="*/ 134456 h 379763"/>
              <a:gd name="connsiteX39" fmla="*/ 333989 w 785004"/>
              <a:gd name="connsiteY39" fmla="*/ 136737 h 379763"/>
              <a:gd name="connsiteX40" fmla="*/ 351892 w 785004"/>
              <a:gd name="connsiteY40" fmla="*/ 148921 h 379763"/>
              <a:gd name="connsiteX41" fmla="*/ 345783 w 785004"/>
              <a:gd name="connsiteY41" fmla="*/ 170261 h 379763"/>
              <a:gd name="connsiteX42" fmla="*/ 358750 w 785004"/>
              <a:gd name="connsiteY42" fmla="*/ 183228 h 379763"/>
              <a:gd name="connsiteX43" fmla="*/ 388479 w 785004"/>
              <a:gd name="connsiteY43" fmla="*/ 185492 h 379763"/>
              <a:gd name="connsiteX44" fmla="*/ 399165 w 785004"/>
              <a:gd name="connsiteY44" fmla="*/ 198833 h 379763"/>
              <a:gd name="connsiteX45" fmla="*/ 417475 w 785004"/>
              <a:gd name="connsiteY45" fmla="*/ 203785 h 379763"/>
              <a:gd name="connsiteX46" fmla="*/ 429692 w 785004"/>
              <a:gd name="connsiteY46" fmla="*/ 190835 h 379763"/>
              <a:gd name="connsiteX47" fmla="*/ 455968 w 785004"/>
              <a:gd name="connsiteY47" fmla="*/ 209487 h 379763"/>
              <a:gd name="connsiteX48" fmla="*/ 436159 w 785004"/>
              <a:gd name="connsiteY48" fmla="*/ 235029 h 379763"/>
              <a:gd name="connsiteX49" fmla="*/ 436159 w 785004"/>
              <a:gd name="connsiteY49" fmla="*/ 232732 h 379763"/>
              <a:gd name="connsiteX50" fmla="*/ 437674 w 785004"/>
              <a:gd name="connsiteY50" fmla="*/ 247589 h 379763"/>
              <a:gd name="connsiteX51" fmla="*/ 425098 w 785004"/>
              <a:gd name="connsiteY51" fmla="*/ 255212 h 379763"/>
              <a:gd name="connsiteX52" fmla="*/ 423583 w 785004"/>
              <a:gd name="connsiteY52" fmla="*/ 279207 h 379763"/>
              <a:gd name="connsiteX53" fmla="*/ 424708 w 785004"/>
              <a:gd name="connsiteY53" fmla="*/ 288346 h 379763"/>
              <a:gd name="connsiteX54" fmla="*/ 418990 w 785004"/>
              <a:gd name="connsiteY54" fmla="*/ 309685 h 379763"/>
              <a:gd name="connsiteX55" fmla="*/ 427004 w 785004"/>
              <a:gd name="connsiteY55" fmla="*/ 315778 h 379763"/>
              <a:gd name="connsiteX56" fmla="*/ 451016 w 785004"/>
              <a:gd name="connsiteY56" fmla="*/ 317684 h 379763"/>
              <a:gd name="connsiteX57" fmla="*/ 487619 w 785004"/>
              <a:gd name="connsiteY57" fmla="*/ 331383 h 379763"/>
              <a:gd name="connsiteX58" fmla="*/ 505537 w 785004"/>
              <a:gd name="connsiteY58" fmla="*/ 328337 h 379763"/>
              <a:gd name="connsiteX59" fmla="*/ 518879 w 785004"/>
              <a:gd name="connsiteY59" fmla="*/ 338991 h 379763"/>
              <a:gd name="connsiteX60" fmla="*/ 541750 w 785004"/>
              <a:gd name="connsiteY60" fmla="*/ 342053 h 379763"/>
              <a:gd name="connsiteX61" fmla="*/ 560434 w 785004"/>
              <a:gd name="connsiteY61" fmla="*/ 356909 h 379763"/>
              <a:gd name="connsiteX62" fmla="*/ 583304 w 785004"/>
              <a:gd name="connsiteY62" fmla="*/ 364142 h 379763"/>
              <a:gd name="connsiteX63" fmla="*/ 563855 w 785004"/>
              <a:gd name="connsiteY63" fmla="*/ 315778 h 379763"/>
              <a:gd name="connsiteX64" fmla="*/ 538313 w 785004"/>
              <a:gd name="connsiteY64" fmla="*/ 298624 h 379763"/>
              <a:gd name="connsiteX65" fmla="*/ 553575 w 785004"/>
              <a:gd name="connsiteY65" fmla="*/ 294829 h 379763"/>
              <a:gd name="connsiteX66" fmla="*/ 553575 w 785004"/>
              <a:gd name="connsiteY66" fmla="*/ 291392 h 379763"/>
              <a:gd name="connsiteX67" fmla="*/ 544795 w 785004"/>
              <a:gd name="connsiteY67" fmla="*/ 274255 h 379763"/>
              <a:gd name="connsiteX68" fmla="*/ 534517 w 785004"/>
              <a:gd name="connsiteY68" fmla="*/ 237293 h 379763"/>
              <a:gd name="connsiteX69" fmla="*/ 530705 w 785004"/>
              <a:gd name="connsiteY69" fmla="*/ 153890 h 379763"/>
              <a:gd name="connsiteX70" fmla="*/ 518112 w 785004"/>
              <a:gd name="connsiteY70" fmla="*/ 131019 h 379763"/>
              <a:gd name="connsiteX71" fmla="*/ 541375 w 785004"/>
              <a:gd name="connsiteY71" fmla="*/ 115413 h 379763"/>
              <a:gd name="connsiteX72" fmla="*/ 574932 w 785004"/>
              <a:gd name="connsiteY72" fmla="*/ 76562 h 379763"/>
              <a:gd name="connsiteX73" fmla="*/ 582947 w 785004"/>
              <a:gd name="connsiteY73" fmla="*/ 52567 h 379763"/>
              <a:gd name="connsiteX74" fmla="*/ 590554 w 785004"/>
              <a:gd name="connsiteY74" fmla="*/ 38086 h 379763"/>
              <a:gd name="connsiteX75" fmla="*/ 597428 w 785004"/>
              <a:gd name="connsiteY75" fmla="*/ 37711 h 379763"/>
              <a:gd name="connsiteX76" fmla="*/ 606175 w 785004"/>
              <a:gd name="connsiteY76" fmla="*/ 43429 h 379763"/>
              <a:gd name="connsiteX77" fmla="*/ 609238 w 785004"/>
              <a:gd name="connsiteY77" fmla="*/ 49896 h 379763"/>
              <a:gd name="connsiteX78" fmla="*/ 606175 w 785004"/>
              <a:gd name="connsiteY78" fmla="*/ 68939 h 379763"/>
              <a:gd name="connsiteX79" fmla="*/ 600474 w 785004"/>
              <a:gd name="connsiteY79" fmla="*/ 81139 h 379763"/>
              <a:gd name="connsiteX80" fmla="*/ 585976 w 785004"/>
              <a:gd name="connsiteY80" fmla="*/ 91419 h 379763"/>
              <a:gd name="connsiteX81" fmla="*/ 576838 w 785004"/>
              <a:gd name="connsiteY81" fmla="*/ 109696 h 379763"/>
              <a:gd name="connsiteX82" fmla="*/ 578744 w 785004"/>
              <a:gd name="connsiteY82" fmla="*/ 126458 h 379763"/>
              <a:gd name="connsiteX83" fmla="*/ 587882 w 785004"/>
              <a:gd name="connsiteY83" fmla="*/ 142063 h 379763"/>
              <a:gd name="connsiteX84" fmla="*/ 587524 w 785004"/>
              <a:gd name="connsiteY84" fmla="*/ 154655 h 379763"/>
              <a:gd name="connsiteX85" fmla="*/ 569214 w 785004"/>
              <a:gd name="connsiteY85" fmla="*/ 183228 h 379763"/>
              <a:gd name="connsiteX86" fmla="*/ 575682 w 785004"/>
              <a:gd name="connsiteY86" fmla="*/ 191584 h 379763"/>
              <a:gd name="connsiteX87" fmla="*/ 592850 w 785004"/>
              <a:gd name="connsiteY87" fmla="*/ 189304 h 379763"/>
              <a:gd name="connsiteX88" fmla="*/ 597428 w 785004"/>
              <a:gd name="connsiteY88" fmla="*/ 194272 h 379763"/>
              <a:gd name="connsiteX89" fmla="*/ 599709 w 785004"/>
              <a:gd name="connsiteY89" fmla="*/ 216719 h 379763"/>
              <a:gd name="connsiteX90" fmla="*/ 606941 w 785004"/>
              <a:gd name="connsiteY90" fmla="*/ 240356 h 379763"/>
              <a:gd name="connsiteX91" fmla="*/ 594381 w 785004"/>
              <a:gd name="connsiteY91" fmla="*/ 252915 h 379763"/>
              <a:gd name="connsiteX92" fmla="*/ 588648 w 785004"/>
              <a:gd name="connsiteY92" fmla="*/ 265100 h 379763"/>
              <a:gd name="connsiteX93" fmla="*/ 588273 w 785004"/>
              <a:gd name="connsiteY93" fmla="*/ 281488 h 379763"/>
              <a:gd name="connsiteX94" fmla="*/ 595506 w 785004"/>
              <a:gd name="connsiteY94" fmla="*/ 300547 h 379763"/>
              <a:gd name="connsiteX95" fmla="*/ 619142 w 785004"/>
              <a:gd name="connsiteY95" fmla="*/ 320355 h 379763"/>
              <a:gd name="connsiteX96" fmla="*/ 644327 w 785004"/>
              <a:gd name="connsiteY96" fmla="*/ 316918 h 379763"/>
              <a:gd name="connsiteX97" fmla="*/ 657684 w 785004"/>
              <a:gd name="connsiteY97" fmla="*/ 321088 h 379763"/>
              <a:gd name="connsiteX98" fmla="*/ 677476 w 785004"/>
              <a:gd name="connsiteY98" fmla="*/ 351941 h 379763"/>
              <a:gd name="connsiteX99" fmla="*/ 682444 w 785004"/>
              <a:gd name="connsiteY99" fmla="*/ 373297 h 379763"/>
              <a:gd name="connsiteX100" fmla="*/ 690834 w 785004"/>
              <a:gd name="connsiteY100" fmla="*/ 379764 h 37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85004" h="379763">
                <a:moveTo>
                  <a:pt x="767835" y="351566"/>
                </a:moveTo>
                <a:lnTo>
                  <a:pt x="762134" y="323401"/>
                </a:lnTo>
                <a:lnTo>
                  <a:pt x="783099" y="283784"/>
                </a:lnTo>
                <a:lnTo>
                  <a:pt x="785005" y="256353"/>
                </a:lnTo>
                <a:lnTo>
                  <a:pt x="671009" y="274255"/>
                </a:lnTo>
                <a:lnTo>
                  <a:pt x="614955" y="0"/>
                </a:lnTo>
                <a:lnTo>
                  <a:pt x="614582" y="0"/>
                </a:lnTo>
                <a:lnTo>
                  <a:pt x="0" y="86857"/>
                </a:lnTo>
                <a:lnTo>
                  <a:pt x="375" y="86857"/>
                </a:lnTo>
                <a:lnTo>
                  <a:pt x="11435" y="198833"/>
                </a:lnTo>
                <a:lnTo>
                  <a:pt x="11435" y="199583"/>
                </a:lnTo>
                <a:lnTo>
                  <a:pt x="42304" y="173291"/>
                </a:lnTo>
                <a:lnTo>
                  <a:pt x="68987" y="134456"/>
                </a:lnTo>
                <a:lnTo>
                  <a:pt x="78126" y="129129"/>
                </a:lnTo>
                <a:lnTo>
                  <a:pt x="94155" y="134831"/>
                </a:lnTo>
                <a:lnTo>
                  <a:pt x="116277" y="106275"/>
                </a:lnTo>
                <a:lnTo>
                  <a:pt x="120088" y="89529"/>
                </a:lnTo>
                <a:lnTo>
                  <a:pt x="127337" y="94090"/>
                </a:lnTo>
                <a:lnTo>
                  <a:pt x="126197" y="103603"/>
                </a:lnTo>
                <a:lnTo>
                  <a:pt x="156301" y="110070"/>
                </a:lnTo>
                <a:lnTo>
                  <a:pt x="156675" y="110070"/>
                </a:lnTo>
                <a:lnTo>
                  <a:pt x="174610" y="107040"/>
                </a:lnTo>
                <a:lnTo>
                  <a:pt x="180328" y="100557"/>
                </a:lnTo>
                <a:lnTo>
                  <a:pt x="174969" y="95996"/>
                </a:lnTo>
                <a:lnTo>
                  <a:pt x="182625" y="92184"/>
                </a:lnTo>
                <a:lnTo>
                  <a:pt x="178031" y="86075"/>
                </a:lnTo>
                <a:lnTo>
                  <a:pt x="202824" y="81514"/>
                </a:lnTo>
                <a:lnTo>
                  <a:pt x="216931" y="64377"/>
                </a:lnTo>
                <a:lnTo>
                  <a:pt x="251221" y="80748"/>
                </a:lnTo>
                <a:lnTo>
                  <a:pt x="275640" y="75796"/>
                </a:lnTo>
                <a:lnTo>
                  <a:pt x="278311" y="83420"/>
                </a:lnTo>
                <a:lnTo>
                  <a:pt x="271453" y="87607"/>
                </a:lnTo>
                <a:lnTo>
                  <a:pt x="276389" y="96745"/>
                </a:lnTo>
                <a:lnTo>
                  <a:pt x="281732" y="91793"/>
                </a:lnTo>
                <a:lnTo>
                  <a:pt x="282497" y="100166"/>
                </a:lnTo>
                <a:lnTo>
                  <a:pt x="291652" y="98260"/>
                </a:lnTo>
                <a:lnTo>
                  <a:pt x="287092" y="110852"/>
                </a:lnTo>
                <a:lnTo>
                  <a:pt x="298901" y="115788"/>
                </a:lnTo>
                <a:lnTo>
                  <a:pt x="301557" y="134456"/>
                </a:lnTo>
                <a:lnTo>
                  <a:pt x="333989" y="136737"/>
                </a:lnTo>
                <a:lnTo>
                  <a:pt x="351892" y="148921"/>
                </a:lnTo>
                <a:lnTo>
                  <a:pt x="345783" y="170261"/>
                </a:lnTo>
                <a:lnTo>
                  <a:pt x="358750" y="183228"/>
                </a:lnTo>
                <a:lnTo>
                  <a:pt x="388479" y="185492"/>
                </a:lnTo>
                <a:lnTo>
                  <a:pt x="399165" y="198833"/>
                </a:lnTo>
                <a:lnTo>
                  <a:pt x="417475" y="203785"/>
                </a:lnTo>
                <a:lnTo>
                  <a:pt x="429692" y="190835"/>
                </a:lnTo>
                <a:lnTo>
                  <a:pt x="455968" y="209487"/>
                </a:lnTo>
                <a:lnTo>
                  <a:pt x="436159" y="235029"/>
                </a:lnTo>
                <a:lnTo>
                  <a:pt x="436159" y="232732"/>
                </a:lnTo>
                <a:lnTo>
                  <a:pt x="437674" y="247589"/>
                </a:lnTo>
                <a:lnTo>
                  <a:pt x="425098" y="255212"/>
                </a:lnTo>
                <a:lnTo>
                  <a:pt x="423583" y="279207"/>
                </a:lnTo>
                <a:lnTo>
                  <a:pt x="424708" y="288346"/>
                </a:lnTo>
                <a:lnTo>
                  <a:pt x="418990" y="309685"/>
                </a:lnTo>
                <a:lnTo>
                  <a:pt x="427004" y="315778"/>
                </a:lnTo>
                <a:lnTo>
                  <a:pt x="451016" y="317684"/>
                </a:lnTo>
                <a:lnTo>
                  <a:pt x="487619" y="331383"/>
                </a:lnTo>
                <a:lnTo>
                  <a:pt x="505537" y="328337"/>
                </a:lnTo>
                <a:lnTo>
                  <a:pt x="518879" y="338991"/>
                </a:lnTo>
                <a:lnTo>
                  <a:pt x="541750" y="342053"/>
                </a:lnTo>
                <a:lnTo>
                  <a:pt x="560434" y="356909"/>
                </a:lnTo>
                <a:lnTo>
                  <a:pt x="583304" y="364142"/>
                </a:lnTo>
                <a:lnTo>
                  <a:pt x="563855" y="315778"/>
                </a:lnTo>
                <a:lnTo>
                  <a:pt x="538313" y="298624"/>
                </a:lnTo>
                <a:lnTo>
                  <a:pt x="553575" y="294829"/>
                </a:lnTo>
                <a:lnTo>
                  <a:pt x="553575" y="291392"/>
                </a:lnTo>
                <a:lnTo>
                  <a:pt x="544795" y="274255"/>
                </a:lnTo>
                <a:lnTo>
                  <a:pt x="534517" y="237293"/>
                </a:lnTo>
                <a:lnTo>
                  <a:pt x="530705" y="153890"/>
                </a:lnTo>
                <a:lnTo>
                  <a:pt x="518112" y="131019"/>
                </a:lnTo>
                <a:lnTo>
                  <a:pt x="541375" y="115413"/>
                </a:lnTo>
                <a:lnTo>
                  <a:pt x="574932" y="76562"/>
                </a:lnTo>
                <a:lnTo>
                  <a:pt x="582947" y="52567"/>
                </a:lnTo>
                <a:lnTo>
                  <a:pt x="590554" y="38086"/>
                </a:lnTo>
                <a:lnTo>
                  <a:pt x="597428" y="37711"/>
                </a:lnTo>
                <a:lnTo>
                  <a:pt x="606175" y="43429"/>
                </a:lnTo>
                <a:lnTo>
                  <a:pt x="609238" y="49896"/>
                </a:lnTo>
                <a:lnTo>
                  <a:pt x="606175" y="68939"/>
                </a:lnTo>
                <a:lnTo>
                  <a:pt x="600474" y="81139"/>
                </a:lnTo>
                <a:lnTo>
                  <a:pt x="585976" y="91419"/>
                </a:lnTo>
                <a:lnTo>
                  <a:pt x="576838" y="109696"/>
                </a:lnTo>
                <a:lnTo>
                  <a:pt x="578744" y="126458"/>
                </a:lnTo>
                <a:lnTo>
                  <a:pt x="587882" y="142063"/>
                </a:lnTo>
                <a:lnTo>
                  <a:pt x="587524" y="154655"/>
                </a:lnTo>
                <a:lnTo>
                  <a:pt x="569214" y="183228"/>
                </a:lnTo>
                <a:lnTo>
                  <a:pt x="575682" y="191584"/>
                </a:lnTo>
                <a:lnTo>
                  <a:pt x="592850" y="189304"/>
                </a:lnTo>
                <a:lnTo>
                  <a:pt x="597428" y="194272"/>
                </a:lnTo>
                <a:lnTo>
                  <a:pt x="599709" y="216719"/>
                </a:lnTo>
                <a:lnTo>
                  <a:pt x="606941" y="240356"/>
                </a:lnTo>
                <a:lnTo>
                  <a:pt x="594381" y="252915"/>
                </a:lnTo>
                <a:lnTo>
                  <a:pt x="588648" y="265100"/>
                </a:lnTo>
                <a:lnTo>
                  <a:pt x="588273" y="281488"/>
                </a:lnTo>
                <a:lnTo>
                  <a:pt x="595506" y="300547"/>
                </a:lnTo>
                <a:lnTo>
                  <a:pt x="619142" y="320355"/>
                </a:lnTo>
                <a:lnTo>
                  <a:pt x="644327" y="316918"/>
                </a:lnTo>
                <a:lnTo>
                  <a:pt x="657684" y="321088"/>
                </a:lnTo>
                <a:lnTo>
                  <a:pt x="677476" y="351941"/>
                </a:lnTo>
                <a:lnTo>
                  <a:pt x="682444" y="373297"/>
                </a:lnTo>
                <a:lnTo>
                  <a:pt x="690834" y="379764"/>
                </a:lnTo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MD">
            <a:extLst>
              <a:ext uri="{FF2B5EF4-FFF2-40B4-BE49-F238E27FC236}">
                <a16:creationId xmlns:a16="http://schemas.microsoft.com/office/drawing/2014/main" id="{446B1D2F-23F6-4F34-8999-2E7B60F68FB6}"/>
              </a:ext>
            </a:extLst>
          </p:cNvPr>
          <p:cNvSpPr/>
          <p:nvPr/>
        </p:nvSpPr>
        <p:spPr>
          <a:xfrm>
            <a:off x="8411820" y="3012926"/>
            <a:ext cx="785004" cy="379763"/>
          </a:xfrm>
          <a:custGeom>
            <a:avLst/>
            <a:gdLst>
              <a:gd name="connsiteX0" fmla="*/ 767835 w 785004"/>
              <a:gd name="connsiteY0" fmla="*/ 351566 h 379763"/>
              <a:gd name="connsiteX1" fmla="*/ 762134 w 785004"/>
              <a:gd name="connsiteY1" fmla="*/ 323401 h 379763"/>
              <a:gd name="connsiteX2" fmla="*/ 783099 w 785004"/>
              <a:gd name="connsiteY2" fmla="*/ 283784 h 379763"/>
              <a:gd name="connsiteX3" fmla="*/ 785005 w 785004"/>
              <a:gd name="connsiteY3" fmla="*/ 256353 h 379763"/>
              <a:gd name="connsiteX4" fmla="*/ 671009 w 785004"/>
              <a:gd name="connsiteY4" fmla="*/ 274255 h 379763"/>
              <a:gd name="connsiteX5" fmla="*/ 614955 w 785004"/>
              <a:gd name="connsiteY5" fmla="*/ 0 h 379763"/>
              <a:gd name="connsiteX6" fmla="*/ 614582 w 785004"/>
              <a:gd name="connsiteY6" fmla="*/ 0 h 379763"/>
              <a:gd name="connsiteX7" fmla="*/ 0 w 785004"/>
              <a:gd name="connsiteY7" fmla="*/ 86857 h 379763"/>
              <a:gd name="connsiteX8" fmla="*/ 375 w 785004"/>
              <a:gd name="connsiteY8" fmla="*/ 86857 h 379763"/>
              <a:gd name="connsiteX9" fmla="*/ 11435 w 785004"/>
              <a:gd name="connsiteY9" fmla="*/ 198833 h 379763"/>
              <a:gd name="connsiteX10" fmla="*/ 11435 w 785004"/>
              <a:gd name="connsiteY10" fmla="*/ 199583 h 379763"/>
              <a:gd name="connsiteX11" fmla="*/ 42304 w 785004"/>
              <a:gd name="connsiteY11" fmla="*/ 173291 h 379763"/>
              <a:gd name="connsiteX12" fmla="*/ 68987 w 785004"/>
              <a:gd name="connsiteY12" fmla="*/ 134456 h 379763"/>
              <a:gd name="connsiteX13" fmla="*/ 78126 w 785004"/>
              <a:gd name="connsiteY13" fmla="*/ 129129 h 379763"/>
              <a:gd name="connsiteX14" fmla="*/ 94155 w 785004"/>
              <a:gd name="connsiteY14" fmla="*/ 134831 h 379763"/>
              <a:gd name="connsiteX15" fmla="*/ 116277 w 785004"/>
              <a:gd name="connsiteY15" fmla="*/ 106275 h 379763"/>
              <a:gd name="connsiteX16" fmla="*/ 120088 w 785004"/>
              <a:gd name="connsiteY16" fmla="*/ 89529 h 379763"/>
              <a:gd name="connsiteX17" fmla="*/ 127337 w 785004"/>
              <a:gd name="connsiteY17" fmla="*/ 94090 h 379763"/>
              <a:gd name="connsiteX18" fmla="*/ 126197 w 785004"/>
              <a:gd name="connsiteY18" fmla="*/ 103603 h 379763"/>
              <a:gd name="connsiteX19" fmla="*/ 156301 w 785004"/>
              <a:gd name="connsiteY19" fmla="*/ 110070 h 379763"/>
              <a:gd name="connsiteX20" fmla="*/ 156675 w 785004"/>
              <a:gd name="connsiteY20" fmla="*/ 110070 h 379763"/>
              <a:gd name="connsiteX21" fmla="*/ 174610 w 785004"/>
              <a:gd name="connsiteY21" fmla="*/ 107040 h 379763"/>
              <a:gd name="connsiteX22" fmla="*/ 180328 w 785004"/>
              <a:gd name="connsiteY22" fmla="*/ 100557 h 379763"/>
              <a:gd name="connsiteX23" fmla="*/ 174969 w 785004"/>
              <a:gd name="connsiteY23" fmla="*/ 95996 h 379763"/>
              <a:gd name="connsiteX24" fmla="*/ 182625 w 785004"/>
              <a:gd name="connsiteY24" fmla="*/ 92184 h 379763"/>
              <a:gd name="connsiteX25" fmla="*/ 178031 w 785004"/>
              <a:gd name="connsiteY25" fmla="*/ 86075 h 379763"/>
              <a:gd name="connsiteX26" fmla="*/ 202824 w 785004"/>
              <a:gd name="connsiteY26" fmla="*/ 81514 h 379763"/>
              <a:gd name="connsiteX27" fmla="*/ 216931 w 785004"/>
              <a:gd name="connsiteY27" fmla="*/ 64377 h 379763"/>
              <a:gd name="connsiteX28" fmla="*/ 251221 w 785004"/>
              <a:gd name="connsiteY28" fmla="*/ 80748 h 379763"/>
              <a:gd name="connsiteX29" fmla="*/ 275640 w 785004"/>
              <a:gd name="connsiteY29" fmla="*/ 75796 h 379763"/>
              <a:gd name="connsiteX30" fmla="*/ 278311 w 785004"/>
              <a:gd name="connsiteY30" fmla="*/ 83420 h 379763"/>
              <a:gd name="connsiteX31" fmla="*/ 271453 w 785004"/>
              <a:gd name="connsiteY31" fmla="*/ 87607 h 379763"/>
              <a:gd name="connsiteX32" fmla="*/ 276389 w 785004"/>
              <a:gd name="connsiteY32" fmla="*/ 96745 h 379763"/>
              <a:gd name="connsiteX33" fmla="*/ 281732 w 785004"/>
              <a:gd name="connsiteY33" fmla="*/ 91793 h 379763"/>
              <a:gd name="connsiteX34" fmla="*/ 282497 w 785004"/>
              <a:gd name="connsiteY34" fmla="*/ 100166 h 379763"/>
              <a:gd name="connsiteX35" fmla="*/ 291652 w 785004"/>
              <a:gd name="connsiteY35" fmla="*/ 98260 h 379763"/>
              <a:gd name="connsiteX36" fmla="*/ 287092 w 785004"/>
              <a:gd name="connsiteY36" fmla="*/ 110852 h 379763"/>
              <a:gd name="connsiteX37" fmla="*/ 298901 w 785004"/>
              <a:gd name="connsiteY37" fmla="*/ 115788 h 379763"/>
              <a:gd name="connsiteX38" fmla="*/ 301557 w 785004"/>
              <a:gd name="connsiteY38" fmla="*/ 134456 h 379763"/>
              <a:gd name="connsiteX39" fmla="*/ 333989 w 785004"/>
              <a:gd name="connsiteY39" fmla="*/ 136737 h 379763"/>
              <a:gd name="connsiteX40" fmla="*/ 351892 w 785004"/>
              <a:gd name="connsiteY40" fmla="*/ 148921 h 379763"/>
              <a:gd name="connsiteX41" fmla="*/ 345783 w 785004"/>
              <a:gd name="connsiteY41" fmla="*/ 170261 h 379763"/>
              <a:gd name="connsiteX42" fmla="*/ 358750 w 785004"/>
              <a:gd name="connsiteY42" fmla="*/ 183228 h 379763"/>
              <a:gd name="connsiteX43" fmla="*/ 388479 w 785004"/>
              <a:gd name="connsiteY43" fmla="*/ 185492 h 379763"/>
              <a:gd name="connsiteX44" fmla="*/ 399165 w 785004"/>
              <a:gd name="connsiteY44" fmla="*/ 198833 h 379763"/>
              <a:gd name="connsiteX45" fmla="*/ 417475 w 785004"/>
              <a:gd name="connsiteY45" fmla="*/ 203785 h 379763"/>
              <a:gd name="connsiteX46" fmla="*/ 429692 w 785004"/>
              <a:gd name="connsiteY46" fmla="*/ 190835 h 379763"/>
              <a:gd name="connsiteX47" fmla="*/ 455968 w 785004"/>
              <a:gd name="connsiteY47" fmla="*/ 209487 h 379763"/>
              <a:gd name="connsiteX48" fmla="*/ 436159 w 785004"/>
              <a:gd name="connsiteY48" fmla="*/ 235029 h 379763"/>
              <a:gd name="connsiteX49" fmla="*/ 436159 w 785004"/>
              <a:gd name="connsiteY49" fmla="*/ 232732 h 379763"/>
              <a:gd name="connsiteX50" fmla="*/ 437674 w 785004"/>
              <a:gd name="connsiteY50" fmla="*/ 247589 h 379763"/>
              <a:gd name="connsiteX51" fmla="*/ 425098 w 785004"/>
              <a:gd name="connsiteY51" fmla="*/ 255212 h 379763"/>
              <a:gd name="connsiteX52" fmla="*/ 423583 w 785004"/>
              <a:gd name="connsiteY52" fmla="*/ 279207 h 379763"/>
              <a:gd name="connsiteX53" fmla="*/ 424708 w 785004"/>
              <a:gd name="connsiteY53" fmla="*/ 288346 h 379763"/>
              <a:gd name="connsiteX54" fmla="*/ 418990 w 785004"/>
              <a:gd name="connsiteY54" fmla="*/ 309685 h 379763"/>
              <a:gd name="connsiteX55" fmla="*/ 427004 w 785004"/>
              <a:gd name="connsiteY55" fmla="*/ 315778 h 379763"/>
              <a:gd name="connsiteX56" fmla="*/ 451016 w 785004"/>
              <a:gd name="connsiteY56" fmla="*/ 317684 h 379763"/>
              <a:gd name="connsiteX57" fmla="*/ 487619 w 785004"/>
              <a:gd name="connsiteY57" fmla="*/ 331383 h 379763"/>
              <a:gd name="connsiteX58" fmla="*/ 505537 w 785004"/>
              <a:gd name="connsiteY58" fmla="*/ 328337 h 379763"/>
              <a:gd name="connsiteX59" fmla="*/ 518879 w 785004"/>
              <a:gd name="connsiteY59" fmla="*/ 338991 h 379763"/>
              <a:gd name="connsiteX60" fmla="*/ 541750 w 785004"/>
              <a:gd name="connsiteY60" fmla="*/ 342053 h 379763"/>
              <a:gd name="connsiteX61" fmla="*/ 560434 w 785004"/>
              <a:gd name="connsiteY61" fmla="*/ 356909 h 379763"/>
              <a:gd name="connsiteX62" fmla="*/ 583304 w 785004"/>
              <a:gd name="connsiteY62" fmla="*/ 364142 h 379763"/>
              <a:gd name="connsiteX63" fmla="*/ 563855 w 785004"/>
              <a:gd name="connsiteY63" fmla="*/ 315778 h 379763"/>
              <a:gd name="connsiteX64" fmla="*/ 538313 w 785004"/>
              <a:gd name="connsiteY64" fmla="*/ 298624 h 379763"/>
              <a:gd name="connsiteX65" fmla="*/ 553575 w 785004"/>
              <a:gd name="connsiteY65" fmla="*/ 294829 h 379763"/>
              <a:gd name="connsiteX66" fmla="*/ 553575 w 785004"/>
              <a:gd name="connsiteY66" fmla="*/ 291392 h 379763"/>
              <a:gd name="connsiteX67" fmla="*/ 544795 w 785004"/>
              <a:gd name="connsiteY67" fmla="*/ 274255 h 379763"/>
              <a:gd name="connsiteX68" fmla="*/ 534517 w 785004"/>
              <a:gd name="connsiteY68" fmla="*/ 237293 h 379763"/>
              <a:gd name="connsiteX69" fmla="*/ 530705 w 785004"/>
              <a:gd name="connsiteY69" fmla="*/ 153890 h 379763"/>
              <a:gd name="connsiteX70" fmla="*/ 518112 w 785004"/>
              <a:gd name="connsiteY70" fmla="*/ 131019 h 379763"/>
              <a:gd name="connsiteX71" fmla="*/ 541375 w 785004"/>
              <a:gd name="connsiteY71" fmla="*/ 115413 h 379763"/>
              <a:gd name="connsiteX72" fmla="*/ 574932 w 785004"/>
              <a:gd name="connsiteY72" fmla="*/ 76562 h 379763"/>
              <a:gd name="connsiteX73" fmla="*/ 582947 w 785004"/>
              <a:gd name="connsiteY73" fmla="*/ 52567 h 379763"/>
              <a:gd name="connsiteX74" fmla="*/ 590554 w 785004"/>
              <a:gd name="connsiteY74" fmla="*/ 38086 h 379763"/>
              <a:gd name="connsiteX75" fmla="*/ 597428 w 785004"/>
              <a:gd name="connsiteY75" fmla="*/ 37711 h 379763"/>
              <a:gd name="connsiteX76" fmla="*/ 606175 w 785004"/>
              <a:gd name="connsiteY76" fmla="*/ 43429 h 379763"/>
              <a:gd name="connsiteX77" fmla="*/ 609238 w 785004"/>
              <a:gd name="connsiteY77" fmla="*/ 49896 h 379763"/>
              <a:gd name="connsiteX78" fmla="*/ 606175 w 785004"/>
              <a:gd name="connsiteY78" fmla="*/ 68939 h 379763"/>
              <a:gd name="connsiteX79" fmla="*/ 600474 w 785004"/>
              <a:gd name="connsiteY79" fmla="*/ 81139 h 379763"/>
              <a:gd name="connsiteX80" fmla="*/ 585976 w 785004"/>
              <a:gd name="connsiteY80" fmla="*/ 91419 h 379763"/>
              <a:gd name="connsiteX81" fmla="*/ 576838 w 785004"/>
              <a:gd name="connsiteY81" fmla="*/ 109696 h 379763"/>
              <a:gd name="connsiteX82" fmla="*/ 578744 w 785004"/>
              <a:gd name="connsiteY82" fmla="*/ 126458 h 379763"/>
              <a:gd name="connsiteX83" fmla="*/ 587882 w 785004"/>
              <a:gd name="connsiteY83" fmla="*/ 142063 h 379763"/>
              <a:gd name="connsiteX84" fmla="*/ 587524 w 785004"/>
              <a:gd name="connsiteY84" fmla="*/ 154655 h 379763"/>
              <a:gd name="connsiteX85" fmla="*/ 569214 w 785004"/>
              <a:gd name="connsiteY85" fmla="*/ 183228 h 379763"/>
              <a:gd name="connsiteX86" fmla="*/ 575682 w 785004"/>
              <a:gd name="connsiteY86" fmla="*/ 191584 h 379763"/>
              <a:gd name="connsiteX87" fmla="*/ 592850 w 785004"/>
              <a:gd name="connsiteY87" fmla="*/ 189304 h 379763"/>
              <a:gd name="connsiteX88" fmla="*/ 597428 w 785004"/>
              <a:gd name="connsiteY88" fmla="*/ 194272 h 379763"/>
              <a:gd name="connsiteX89" fmla="*/ 599709 w 785004"/>
              <a:gd name="connsiteY89" fmla="*/ 216719 h 379763"/>
              <a:gd name="connsiteX90" fmla="*/ 606941 w 785004"/>
              <a:gd name="connsiteY90" fmla="*/ 240356 h 379763"/>
              <a:gd name="connsiteX91" fmla="*/ 594381 w 785004"/>
              <a:gd name="connsiteY91" fmla="*/ 252915 h 379763"/>
              <a:gd name="connsiteX92" fmla="*/ 588648 w 785004"/>
              <a:gd name="connsiteY92" fmla="*/ 265100 h 379763"/>
              <a:gd name="connsiteX93" fmla="*/ 588273 w 785004"/>
              <a:gd name="connsiteY93" fmla="*/ 281488 h 379763"/>
              <a:gd name="connsiteX94" fmla="*/ 595506 w 785004"/>
              <a:gd name="connsiteY94" fmla="*/ 300547 h 379763"/>
              <a:gd name="connsiteX95" fmla="*/ 619142 w 785004"/>
              <a:gd name="connsiteY95" fmla="*/ 320355 h 379763"/>
              <a:gd name="connsiteX96" fmla="*/ 644327 w 785004"/>
              <a:gd name="connsiteY96" fmla="*/ 316918 h 379763"/>
              <a:gd name="connsiteX97" fmla="*/ 657684 w 785004"/>
              <a:gd name="connsiteY97" fmla="*/ 321088 h 379763"/>
              <a:gd name="connsiteX98" fmla="*/ 677476 w 785004"/>
              <a:gd name="connsiteY98" fmla="*/ 351941 h 379763"/>
              <a:gd name="connsiteX99" fmla="*/ 682444 w 785004"/>
              <a:gd name="connsiteY99" fmla="*/ 373297 h 379763"/>
              <a:gd name="connsiteX100" fmla="*/ 690834 w 785004"/>
              <a:gd name="connsiteY100" fmla="*/ 379764 h 37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85004" h="379763">
                <a:moveTo>
                  <a:pt x="767835" y="351566"/>
                </a:moveTo>
                <a:lnTo>
                  <a:pt x="762134" y="323401"/>
                </a:lnTo>
                <a:lnTo>
                  <a:pt x="783099" y="283784"/>
                </a:lnTo>
                <a:lnTo>
                  <a:pt x="785005" y="256353"/>
                </a:lnTo>
                <a:lnTo>
                  <a:pt x="671009" y="274255"/>
                </a:lnTo>
                <a:lnTo>
                  <a:pt x="614955" y="0"/>
                </a:lnTo>
                <a:lnTo>
                  <a:pt x="614582" y="0"/>
                </a:lnTo>
                <a:lnTo>
                  <a:pt x="0" y="86857"/>
                </a:lnTo>
                <a:lnTo>
                  <a:pt x="375" y="86857"/>
                </a:lnTo>
                <a:lnTo>
                  <a:pt x="11435" y="198833"/>
                </a:lnTo>
                <a:lnTo>
                  <a:pt x="11435" y="199583"/>
                </a:lnTo>
                <a:lnTo>
                  <a:pt x="42304" y="173291"/>
                </a:lnTo>
                <a:lnTo>
                  <a:pt x="68987" y="134456"/>
                </a:lnTo>
                <a:lnTo>
                  <a:pt x="78126" y="129129"/>
                </a:lnTo>
                <a:lnTo>
                  <a:pt x="94155" y="134831"/>
                </a:lnTo>
                <a:lnTo>
                  <a:pt x="116277" y="106275"/>
                </a:lnTo>
                <a:lnTo>
                  <a:pt x="120088" y="89529"/>
                </a:lnTo>
                <a:lnTo>
                  <a:pt x="127337" y="94090"/>
                </a:lnTo>
                <a:lnTo>
                  <a:pt x="126197" y="103603"/>
                </a:lnTo>
                <a:lnTo>
                  <a:pt x="156301" y="110070"/>
                </a:lnTo>
                <a:lnTo>
                  <a:pt x="156675" y="110070"/>
                </a:lnTo>
                <a:lnTo>
                  <a:pt x="174610" y="107040"/>
                </a:lnTo>
                <a:lnTo>
                  <a:pt x="180328" y="100557"/>
                </a:lnTo>
                <a:lnTo>
                  <a:pt x="174969" y="95996"/>
                </a:lnTo>
                <a:lnTo>
                  <a:pt x="182625" y="92184"/>
                </a:lnTo>
                <a:lnTo>
                  <a:pt x="178031" y="86075"/>
                </a:lnTo>
                <a:lnTo>
                  <a:pt x="202824" y="81514"/>
                </a:lnTo>
                <a:lnTo>
                  <a:pt x="216931" y="64377"/>
                </a:lnTo>
                <a:lnTo>
                  <a:pt x="251221" y="80748"/>
                </a:lnTo>
                <a:lnTo>
                  <a:pt x="275640" y="75796"/>
                </a:lnTo>
                <a:lnTo>
                  <a:pt x="278311" y="83420"/>
                </a:lnTo>
                <a:lnTo>
                  <a:pt x="271453" y="87607"/>
                </a:lnTo>
                <a:lnTo>
                  <a:pt x="276389" y="96745"/>
                </a:lnTo>
                <a:lnTo>
                  <a:pt x="281732" y="91793"/>
                </a:lnTo>
                <a:lnTo>
                  <a:pt x="282497" y="100166"/>
                </a:lnTo>
                <a:lnTo>
                  <a:pt x="291652" y="98260"/>
                </a:lnTo>
                <a:lnTo>
                  <a:pt x="287092" y="110852"/>
                </a:lnTo>
                <a:lnTo>
                  <a:pt x="298901" y="115788"/>
                </a:lnTo>
                <a:lnTo>
                  <a:pt x="301557" y="134456"/>
                </a:lnTo>
                <a:lnTo>
                  <a:pt x="333989" y="136737"/>
                </a:lnTo>
                <a:lnTo>
                  <a:pt x="351892" y="148921"/>
                </a:lnTo>
                <a:lnTo>
                  <a:pt x="345783" y="170261"/>
                </a:lnTo>
                <a:lnTo>
                  <a:pt x="358750" y="183228"/>
                </a:lnTo>
                <a:lnTo>
                  <a:pt x="388479" y="185492"/>
                </a:lnTo>
                <a:lnTo>
                  <a:pt x="399165" y="198833"/>
                </a:lnTo>
                <a:lnTo>
                  <a:pt x="417475" y="203785"/>
                </a:lnTo>
                <a:lnTo>
                  <a:pt x="429692" y="190835"/>
                </a:lnTo>
                <a:lnTo>
                  <a:pt x="455968" y="209487"/>
                </a:lnTo>
                <a:lnTo>
                  <a:pt x="436159" y="235029"/>
                </a:lnTo>
                <a:lnTo>
                  <a:pt x="436159" y="232732"/>
                </a:lnTo>
                <a:lnTo>
                  <a:pt x="437674" y="247589"/>
                </a:lnTo>
                <a:lnTo>
                  <a:pt x="425098" y="255212"/>
                </a:lnTo>
                <a:lnTo>
                  <a:pt x="423583" y="279207"/>
                </a:lnTo>
                <a:lnTo>
                  <a:pt x="424708" y="288346"/>
                </a:lnTo>
                <a:lnTo>
                  <a:pt x="418990" y="309685"/>
                </a:lnTo>
                <a:lnTo>
                  <a:pt x="427004" y="315778"/>
                </a:lnTo>
                <a:lnTo>
                  <a:pt x="451016" y="317684"/>
                </a:lnTo>
                <a:lnTo>
                  <a:pt x="487619" y="331383"/>
                </a:lnTo>
                <a:lnTo>
                  <a:pt x="505537" y="328337"/>
                </a:lnTo>
                <a:lnTo>
                  <a:pt x="518879" y="338991"/>
                </a:lnTo>
                <a:lnTo>
                  <a:pt x="541750" y="342053"/>
                </a:lnTo>
                <a:lnTo>
                  <a:pt x="560434" y="356909"/>
                </a:lnTo>
                <a:lnTo>
                  <a:pt x="583304" y="364142"/>
                </a:lnTo>
                <a:lnTo>
                  <a:pt x="563855" y="315778"/>
                </a:lnTo>
                <a:lnTo>
                  <a:pt x="538313" y="298624"/>
                </a:lnTo>
                <a:lnTo>
                  <a:pt x="553575" y="294829"/>
                </a:lnTo>
                <a:lnTo>
                  <a:pt x="553575" y="291392"/>
                </a:lnTo>
                <a:lnTo>
                  <a:pt x="544795" y="274255"/>
                </a:lnTo>
                <a:lnTo>
                  <a:pt x="534517" y="237293"/>
                </a:lnTo>
                <a:lnTo>
                  <a:pt x="530705" y="153890"/>
                </a:lnTo>
                <a:lnTo>
                  <a:pt x="518112" y="131019"/>
                </a:lnTo>
                <a:lnTo>
                  <a:pt x="541375" y="115413"/>
                </a:lnTo>
                <a:lnTo>
                  <a:pt x="574932" y="76562"/>
                </a:lnTo>
                <a:lnTo>
                  <a:pt x="582947" y="52567"/>
                </a:lnTo>
                <a:lnTo>
                  <a:pt x="590554" y="38086"/>
                </a:lnTo>
                <a:lnTo>
                  <a:pt x="597428" y="37711"/>
                </a:lnTo>
                <a:lnTo>
                  <a:pt x="606175" y="43429"/>
                </a:lnTo>
                <a:lnTo>
                  <a:pt x="609238" y="49896"/>
                </a:lnTo>
                <a:lnTo>
                  <a:pt x="606175" y="68939"/>
                </a:lnTo>
                <a:lnTo>
                  <a:pt x="600474" y="81139"/>
                </a:lnTo>
                <a:lnTo>
                  <a:pt x="585976" y="91419"/>
                </a:lnTo>
                <a:lnTo>
                  <a:pt x="576838" y="109696"/>
                </a:lnTo>
                <a:lnTo>
                  <a:pt x="578744" y="126458"/>
                </a:lnTo>
                <a:lnTo>
                  <a:pt x="587882" y="142063"/>
                </a:lnTo>
                <a:lnTo>
                  <a:pt x="587524" y="154655"/>
                </a:lnTo>
                <a:lnTo>
                  <a:pt x="569214" y="183228"/>
                </a:lnTo>
                <a:lnTo>
                  <a:pt x="575682" y="191584"/>
                </a:lnTo>
                <a:lnTo>
                  <a:pt x="592850" y="189304"/>
                </a:lnTo>
                <a:lnTo>
                  <a:pt x="597428" y="194272"/>
                </a:lnTo>
                <a:lnTo>
                  <a:pt x="599709" y="216719"/>
                </a:lnTo>
                <a:lnTo>
                  <a:pt x="606941" y="240356"/>
                </a:lnTo>
                <a:lnTo>
                  <a:pt x="594381" y="252915"/>
                </a:lnTo>
                <a:lnTo>
                  <a:pt x="588648" y="265100"/>
                </a:lnTo>
                <a:lnTo>
                  <a:pt x="588273" y="281488"/>
                </a:lnTo>
                <a:lnTo>
                  <a:pt x="595506" y="300547"/>
                </a:lnTo>
                <a:lnTo>
                  <a:pt x="619142" y="320355"/>
                </a:lnTo>
                <a:lnTo>
                  <a:pt x="644327" y="316918"/>
                </a:lnTo>
                <a:lnTo>
                  <a:pt x="657684" y="321088"/>
                </a:lnTo>
                <a:lnTo>
                  <a:pt x="677476" y="351941"/>
                </a:lnTo>
                <a:lnTo>
                  <a:pt x="682444" y="373297"/>
                </a:lnTo>
                <a:lnTo>
                  <a:pt x="690834" y="379764"/>
                </a:lnTo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WV">
            <a:extLst>
              <a:ext uri="{FF2B5EF4-FFF2-40B4-BE49-F238E27FC236}">
                <a16:creationId xmlns:a16="http://schemas.microsoft.com/office/drawing/2014/main" id="{FA340CB2-0314-4DA0-960B-1E48525B00C1}"/>
              </a:ext>
            </a:extLst>
          </p:cNvPr>
          <p:cNvSpPr/>
          <p:nvPr/>
        </p:nvSpPr>
        <p:spPr>
          <a:xfrm>
            <a:off x="7910486" y="2918070"/>
            <a:ext cx="802923" cy="766776"/>
          </a:xfrm>
          <a:custGeom>
            <a:avLst/>
            <a:gdLst>
              <a:gd name="connsiteX0" fmla="*/ 501758 w 802923"/>
              <a:gd name="connsiteY0" fmla="*/ 181713 h 766776"/>
              <a:gd name="connsiteX1" fmla="*/ 512803 w 802923"/>
              <a:gd name="connsiteY1" fmla="*/ 293689 h 766776"/>
              <a:gd name="connsiteX2" fmla="*/ 512803 w 802923"/>
              <a:gd name="connsiteY2" fmla="*/ 294438 h 766776"/>
              <a:gd name="connsiteX3" fmla="*/ 543672 w 802923"/>
              <a:gd name="connsiteY3" fmla="*/ 268146 h 766776"/>
              <a:gd name="connsiteX4" fmla="*/ 570354 w 802923"/>
              <a:gd name="connsiteY4" fmla="*/ 229312 h 766776"/>
              <a:gd name="connsiteX5" fmla="*/ 579493 w 802923"/>
              <a:gd name="connsiteY5" fmla="*/ 223985 h 766776"/>
              <a:gd name="connsiteX6" fmla="*/ 595522 w 802923"/>
              <a:gd name="connsiteY6" fmla="*/ 229686 h 766776"/>
              <a:gd name="connsiteX7" fmla="*/ 617643 w 802923"/>
              <a:gd name="connsiteY7" fmla="*/ 201130 h 766776"/>
              <a:gd name="connsiteX8" fmla="*/ 621455 w 802923"/>
              <a:gd name="connsiteY8" fmla="*/ 184368 h 766776"/>
              <a:gd name="connsiteX9" fmla="*/ 628704 w 802923"/>
              <a:gd name="connsiteY9" fmla="*/ 188945 h 766776"/>
              <a:gd name="connsiteX10" fmla="*/ 627564 w 802923"/>
              <a:gd name="connsiteY10" fmla="*/ 198458 h 766776"/>
              <a:gd name="connsiteX11" fmla="*/ 657667 w 802923"/>
              <a:gd name="connsiteY11" fmla="*/ 204926 h 766776"/>
              <a:gd name="connsiteX12" fmla="*/ 658042 w 802923"/>
              <a:gd name="connsiteY12" fmla="*/ 204926 h 766776"/>
              <a:gd name="connsiteX13" fmla="*/ 675977 w 802923"/>
              <a:gd name="connsiteY13" fmla="*/ 201896 h 766776"/>
              <a:gd name="connsiteX14" fmla="*/ 681695 w 802923"/>
              <a:gd name="connsiteY14" fmla="*/ 195412 h 766776"/>
              <a:gd name="connsiteX15" fmla="*/ 676352 w 802923"/>
              <a:gd name="connsiteY15" fmla="*/ 190835 h 766776"/>
              <a:gd name="connsiteX16" fmla="*/ 683992 w 802923"/>
              <a:gd name="connsiteY16" fmla="*/ 187023 h 766776"/>
              <a:gd name="connsiteX17" fmla="*/ 679398 w 802923"/>
              <a:gd name="connsiteY17" fmla="*/ 180914 h 766776"/>
              <a:gd name="connsiteX18" fmla="*/ 704191 w 802923"/>
              <a:gd name="connsiteY18" fmla="*/ 176370 h 766776"/>
              <a:gd name="connsiteX19" fmla="*/ 718298 w 802923"/>
              <a:gd name="connsiteY19" fmla="*/ 159216 h 766776"/>
              <a:gd name="connsiteX20" fmla="*/ 752588 w 802923"/>
              <a:gd name="connsiteY20" fmla="*/ 175620 h 766776"/>
              <a:gd name="connsiteX21" fmla="*/ 777006 w 802923"/>
              <a:gd name="connsiteY21" fmla="*/ 170652 h 766776"/>
              <a:gd name="connsiteX22" fmla="*/ 779678 w 802923"/>
              <a:gd name="connsiteY22" fmla="*/ 178259 h 766776"/>
              <a:gd name="connsiteX23" fmla="*/ 772820 w 802923"/>
              <a:gd name="connsiteY23" fmla="*/ 182462 h 766776"/>
              <a:gd name="connsiteX24" fmla="*/ 777756 w 802923"/>
              <a:gd name="connsiteY24" fmla="*/ 191617 h 766776"/>
              <a:gd name="connsiteX25" fmla="*/ 783099 w 802923"/>
              <a:gd name="connsiteY25" fmla="*/ 186649 h 766776"/>
              <a:gd name="connsiteX26" fmla="*/ 783864 w 802923"/>
              <a:gd name="connsiteY26" fmla="*/ 195038 h 766776"/>
              <a:gd name="connsiteX27" fmla="*/ 793020 w 802923"/>
              <a:gd name="connsiteY27" fmla="*/ 193116 h 766776"/>
              <a:gd name="connsiteX28" fmla="*/ 788458 w 802923"/>
              <a:gd name="connsiteY28" fmla="*/ 205691 h 766776"/>
              <a:gd name="connsiteX29" fmla="*/ 800269 w 802923"/>
              <a:gd name="connsiteY29" fmla="*/ 210643 h 766776"/>
              <a:gd name="connsiteX30" fmla="*/ 802923 w 802923"/>
              <a:gd name="connsiteY30" fmla="*/ 229312 h 766776"/>
              <a:gd name="connsiteX31" fmla="*/ 792629 w 802923"/>
              <a:gd name="connsiteY31" fmla="*/ 271584 h 766776"/>
              <a:gd name="connsiteX32" fmla="*/ 700379 w 802923"/>
              <a:gd name="connsiteY32" fmla="*/ 214830 h 766776"/>
              <a:gd name="connsiteX33" fmla="*/ 693505 w 802923"/>
              <a:gd name="connsiteY33" fmla="*/ 282628 h 766776"/>
              <a:gd name="connsiteX34" fmla="*/ 668354 w 802923"/>
              <a:gd name="connsiteY34" fmla="*/ 326447 h 766776"/>
              <a:gd name="connsiteX35" fmla="*/ 653465 w 802923"/>
              <a:gd name="connsiteY35" fmla="*/ 340538 h 766776"/>
              <a:gd name="connsiteX36" fmla="*/ 645466 w 802923"/>
              <a:gd name="connsiteY36" fmla="*/ 337867 h 766776"/>
              <a:gd name="connsiteX37" fmla="*/ 627939 w 802923"/>
              <a:gd name="connsiteY37" fmla="*/ 373672 h 766776"/>
              <a:gd name="connsiteX38" fmla="*/ 605068 w 802923"/>
              <a:gd name="connsiteY38" fmla="*/ 361878 h 766776"/>
              <a:gd name="connsiteX39" fmla="*/ 566559 w 802923"/>
              <a:gd name="connsiteY39" fmla="*/ 460529 h 766776"/>
              <a:gd name="connsiteX40" fmla="*/ 528050 w 802923"/>
              <a:gd name="connsiteY40" fmla="*/ 452530 h 766776"/>
              <a:gd name="connsiteX41" fmla="*/ 519286 w 802923"/>
              <a:gd name="connsiteY41" fmla="*/ 434628 h 766776"/>
              <a:gd name="connsiteX42" fmla="*/ 500976 w 802923"/>
              <a:gd name="connsiteY42" fmla="*/ 430800 h 766776"/>
              <a:gd name="connsiteX43" fmla="*/ 497164 w 802923"/>
              <a:gd name="connsiteY43" fmla="*/ 466246 h 766776"/>
              <a:gd name="connsiteX44" fmla="*/ 482292 w 802923"/>
              <a:gd name="connsiteY44" fmla="*/ 493288 h 766776"/>
              <a:gd name="connsiteX45" fmla="*/ 483807 w 802923"/>
              <a:gd name="connsiteY45" fmla="*/ 504332 h 766776"/>
              <a:gd name="connsiteX46" fmla="*/ 465138 w 802923"/>
              <a:gd name="connsiteY46" fmla="*/ 526796 h 766776"/>
              <a:gd name="connsiteX47" fmla="*/ 457140 w 802923"/>
              <a:gd name="connsiteY47" fmla="*/ 563366 h 766776"/>
              <a:gd name="connsiteX48" fmla="*/ 425114 w 802923"/>
              <a:gd name="connsiteY48" fmla="*/ 608717 h 766776"/>
              <a:gd name="connsiteX49" fmla="*/ 413288 w 802923"/>
              <a:gd name="connsiteY49" fmla="*/ 639928 h 766776"/>
              <a:gd name="connsiteX50" fmla="*/ 426238 w 802923"/>
              <a:gd name="connsiteY50" fmla="*/ 651722 h 766776"/>
              <a:gd name="connsiteX51" fmla="*/ 412523 w 802923"/>
              <a:gd name="connsiteY51" fmla="*/ 665829 h 766776"/>
              <a:gd name="connsiteX52" fmla="*/ 419380 w 802923"/>
              <a:gd name="connsiteY52" fmla="*/ 675733 h 766776"/>
              <a:gd name="connsiteX53" fmla="*/ 390792 w 802923"/>
              <a:gd name="connsiteY53" fmla="*/ 698979 h 766776"/>
              <a:gd name="connsiteX54" fmla="*/ 377076 w 802923"/>
              <a:gd name="connsiteY54" fmla="*/ 691746 h 766776"/>
              <a:gd name="connsiteX55" fmla="*/ 341238 w 802923"/>
              <a:gd name="connsiteY55" fmla="*/ 714210 h 766776"/>
              <a:gd name="connsiteX56" fmla="*/ 321788 w 802923"/>
              <a:gd name="connsiteY56" fmla="*/ 706586 h 766776"/>
              <a:gd name="connsiteX57" fmla="*/ 317211 w 802923"/>
              <a:gd name="connsiteY57" fmla="*/ 713069 h 766776"/>
              <a:gd name="connsiteX58" fmla="*/ 321788 w 802923"/>
              <a:gd name="connsiteY58" fmla="*/ 724488 h 766776"/>
              <a:gd name="connsiteX59" fmla="*/ 316070 w 802923"/>
              <a:gd name="connsiteY59" fmla="*/ 730581 h 766776"/>
              <a:gd name="connsiteX60" fmla="*/ 262689 w 802923"/>
              <a:gd name="connsiteY60" fmla="*/ 752702 h 766776"/>
              <a:gd name="connsiteX61" fmla="*/ 235632 w 802923"/>
              <a:gd name="connsiteY61" fmla="*/ 734002 h 766776"/>
              <a:gd name="connsiteX62" fmla="*/ 227992 w 802923"/>
              <a:gd name="connsiteY62" fmla="*/ 748874 h 766776"/>
              <a:gd name="connsiteX63" fmla="*/ 192562 w 802923"/>
              <a:gd name="connsiteY63" fmla="*/ 766777 h 766776"/>
              <a:gd name="connsiteX64" fmla="*/ 154036 w 802923"/>
              <a:gd name="connsiteY64" fmla="*/ 751920 h 766776"/>
              <a:gd name="connsiteX65" fmla="*/ 136492 w 802923"/>
              <a:gd name="connsiteY65" fmla="*/ 735924 h 766776"/>
              <a:gd name="connsiteX66" fmla="*/ 134977 w 802923"/>
              <a:gd name="connsiteY66" fmla="*/ 721458 h 766776"/>
              <a:gd name="connsiteX67" fmla="*/ 124682 w 802923"/>
              <a:gd name="connsiteY67" fmla="*/ 714601 h 766776"/>
              <a:gd name="connsiteX68" fmla="*/ 130774 w 802923"/>
              <a:gd name="connsiteY68" fmla="*/ 705071 h 766776"/>
              <a:gd name="connsiteX69" fmla="*/ 126979 w 802923"/>
              <a:gd name="connsiteY69" fmla="*/ 700119 h 766776"/>
              <a:gd name="connsiteX70" fmla="*/ 97217 w 802923"/>
              <a:gd name="connsiteY70" fmla="*/ 696307 h 766776"/>
              <a:gd name="connsiteX71" fmla="*/ 88470 w 802923"/>
              <a:gd name="connsiteY71" fmla="*/ 682200 h 766776"/>
              <a:gd name="connsiteX72" fmla="*/ 67863 w 802923"/>
              <a:gd name="connsiteY72" fmla="*/ 673827 h 766776"/>
              <a:gd name="connsiteX73" fmla="*/ 62536 w 802923"/>
              <a:gd name="connsiteY73" fmla="*/ 654784 h 766776"/>
              <a:gd name="connsiteX74" fmla="*/ 30511 w 802923"/>
              <a:gd name="connsiteY74" fmla="*/ 621260 h 766776"/>
              <a:gd name="connsiteX75" fmla="*/ 32417 w 802923"/>
              <a:gd name="connsiteY75" fmla="*/ 610607 h 766776"/>
              <a:gd name="connsiteX76" fmla="*/ 0 w 802923"/>
              <a:gd name="connsiteY76" fmla="*/ 574394 h 766776"/>
              <a:gd name="connsiteX77" fmla="*/ 9921 w 802923"/>
              <a:gd name="connsiteY77" fmla="*/ 554602 h 766776"/>
              <a:gd name="connsiteX78" fmla="*/ 4203 w 802923"/>
              <a:gd name="connsiteY78" fmla="*/ 517673 h 766776"/>
              <a:gd name="connsiteX79" fmla="*/ 4578 w 802923"/>
              <a:gd name="connsiteY79" fmla="*/ 519188 h 766776"/>
              <a:gd name="connsiteX80" fmla="*/ 48804 w 802923"/>
              <a:gd name="connsiteY80" fmla="*/ 508518 h 766776"/>
              <a:gd name="connsiteX81" fmla="*/ 54538 w 802923"/>
              <a:gd name="connsiteY81" fmla="*/ 477275 h 766776"/>
              <a:gd name="connsiteX82" fmla="*/ 70535 w 802923"/>
              <a:gd name="connsiteY82" fmla="*/ 469667 h 766776"/>
              <a:gd name="connsiteX83" fmla="*/ 60630 w 802923"/>
              <a:gd name="connsiteY83" fmla="*/ 434628 h 766776"/>
              <a:gd name="connsiteX84" fmla="*/ 85798 w 802923"/>
              <a:gd name="connsiteY84" fmla="*/ 382061 h 766776"/>
              <a:gd name="connsiteX85" fmla="*/ 104858 w 802923"/>
              <a:gd name="connsiteY85" fmla="*/ 384341 h 766776"/>
              <a:gd name="connsiteX86" fmla="*/ 108295 w 802923"/>
              <a:gd name="connsiteY86" fmla="*/ 407571 h 766776"/>
              <a:gd name="connsiteX87" fmla="*/ 123151 w 802923"/>
              <a:gd name="connsiteY87" fmla="*/ 391590 h 766776"/>
              <a:gd name="connsiteX88" fmla="*/ 134586 w 802923"/>
              <a:gd name="connsiteY88" fmla="*/ 394620 h 766776"/>
              <a:gd name="connsiteX89" fmla="*/ 122385 w 802923"/>
              <a:gd name="connsiteY89" fmla="*/ 363376 h 766776"/>
              <a:gd name="connsiteX90" fmla="*/ 133446 w 802923"/>
              <a:gd name="connsiteY90" fmla="*/ 357300 h 766776"/>
              <a:gd name="connsiteX91" fmla="*/ 131165 w 802923"/>
              <a:gd name="connsiteY91" fmla="*/ 340896 h 766776"/>
              <a:gd name="connsiteX92" fmla="*/ 141444 w 802923"/>
              <a:gd name="connsiteY92" fmla="*/ 320371 h 766776"/>
              <a:gd name="connsiteX93" fmla="*/ 160128 w 802923"/>
              <a:gd name="connsiteY93" fmla="*/ 315403 h 766776"/>
              <a:gd name="connsiteX94" fmla="*/ 176923 w 802923"/>
              <a:gd name="connsiteY94" fmla="*/ 284159 h 766776"/>
              <a:gd name="connsiteX95" fmla="*/ 193686 w 802923"/>
              <a:gd name="connsiteY95" fmla="*/ 297109 h 766776"/>
              <a:gd name="connsiteX96" fmla="*/ 216557 w 802923"/>
              <a:gd name="connsiteY96" fmla="*/ 284159 h 766776"/>
              <a:gd name="connsiteX97" fmla="*/ 269547 w 802923"/>
              <a:gd name="connsiteY97" fmla="*/ 229312 h 766776"/>
              <a:gd name="connsiteX98" fmla="*/ 274890 w 802923"/>
              <a:gd name="connsiteY98" fmla="*/ 207223 h 766776"/>
              <a:gd name="connsiteX99" fmla="*/ 267657 w 802923"/>
              <a:gd name="connsiteY99" fmla="*/ 196927 h 766776"/>
              <a:gd name="connsiteX100" fmla="*/ 277545 w 802923"/>
              <a:gd name="connsiteY100" fmla="*/ 175213 h 766776"/>
              <a:gd name="connsiteX101" fmla="*/ 274890 w 802923"/>
              <a:gd name="connsiteY101" fmla="*/ 163436 h 766776"/>
              <a:gd name="connsiteX102" fmla="*/ 282888 w 802923"/>
              <a:gd name="connsiteY102" fmla="*/ 161513 h 766776"/>
              <a:gd name="connsiteX103" fmla="*/ 282514 w 802923"/>
              <a:gd name="connsiteY103" fmla="*/ 124552 h 766776"/>
              <a:gd name="connsiteX104" fmla="*/ 299276 w 802923"/>
              <a:gd name="connsiteY104" fmla="*/ 73907 h 766776"/>
              <a:gd name="connsiteX105" fmla="*/ 292809 w 802923"/>
              <a:gd name="connsiteY105" fmla="*/ 55613 h 766776"/>
              <a:gd name="connsiteX106" fmla="*/ 296246 w 802923"/>
              <a:gd name="connsiteY106" fmla="*/ 40382 h 766776"/>
              <a:gd name="connsiteX107" fmla="*/ 281390 w 802923"/>
              <a:gd name="connsiteY107" fmla="*/ 15622 h 766776"/>
              <a:gd name="connsiteX108" fmla="*/ 286700 w 802923"/>
              <a:gd name="connsiteY108" fmla="*/ 7624 h 766776"/>
              <a:gd name="connsiteX109" fmla="*/ 305385 w 802923"/>
              <a:gd name="connsiteY109" fmla="*/ 0 h 766776"/>
              <a:gd name="connsiteX110" fmla="*/ 305776 w 802923"/>
              <a:gd name="connsiteY110" fmla="*/ 375 h 766776"/>
              <a:gd name="connsiteX111" fmla="*/ 327506 w 802923"/>
              <a:gd name="connsiteY111" fmla="*/ 201130 h 766776"/>
              <a:gd name="connsiteX112" fmla="*/ 501367 w 802923"/>
              <a:gd name="connsiteY112" fmla="*/ 181713 h 76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02923" h="766776">
                <a:moveTo>
                  <a:pt x="501758" y="181713"/>
                </a:moveTo>
                <a:lnTo>
                  <a:pt x="512803" y="293689"/>
                </a:lnTo>
                <a:lnTo>
                  <a:pt x="512803" y="294438"/>
                </a:lnTo>
                <a:lnTo>
                  <a:pt x="543672" y="268146"/>
                </a:lnTo>
                <a:lnTo>
                  <a:pt x="570354" y="229312"/>
                </a:lnTo>
                <a:lnTo>
                  <a:pt x="579493" y="223985"/>
                </a:lnTo>
                <a:lnTo>
                  <a:pt x="595522" y="229686"/>
                </a:lnTo>
                <a:lnTo>
                  <a:pt x="617643" y="201130"/>
                </a:lnTo>
                <a:lnTo>
                  <a:pt x="621455" y="184368"/>
                </a:lnTo>
                <a:lnTo>
                  <a:pt x="628704" y="188945"/>
                </a:lnTo>
                <a:lnTo>
                  <a:pt x="627564" y="198458"/>
                </a:lnTo>
                <a:lnTo>
                  <a:pt x="657667" y="204926"/>
                </a:lnTo>
                <a:lnTo>
                  <a:pt x="658042" y="204926"/>
                </a:lnTo>
                <a:lnTo>
                  <a:pt x="675977" y="201896"/>
                </a:lnTo>
                <a:lnTo>
                  <a:pt x="681695" y="195412"/>
                </a:lnTo>
                <a:lnTo>
                  <a:pt x="676352" y="190835"/>
                </a:lnTo>
                <a:lnTo>
                  <a:pt x="683992" y="187023"/>
                </a:lnTo>
                <a:lnTo>
                  <a:pt x="679398" y="180914"/>
                </a:lnTo>
                <a:lnTo>
                  <a:pt x="704191" y="176370"/>
                </a:lnTo>
                <a:lnTo>
                  <a:pt x="718298" y="159216"/>
                </a:lnTo>
                <a:lnTo>
                  <a:pt x="752588" y="175620"/>
                </a:lnTo>
                <a:lnTo>
                  <a:pt x="777006" y="170652"/>
                </a:lnTo>
                <a:lnTo>
                  <a:pt x="779678" y="178259"/>
                </a:lnTo>
                <a:lnTo>
                  <a:pt x="772820" y="182462"/>
                </a:lnTo>
                <a:lnTo>
                  <a:pt x="777756" y="191617"/>
                </a:lnTo>
                <a:lnTo>
                  <a:pt x="783099" y="186649"/>
                </a:lnTo>
                <a:lnTo>
                  <a:pt x="783864" y="195038"/>
                </a:lnTo>
                <a:lnTo>
                  <a:pt x="793020" y="193116"/>
                </a:lnTo>
                <a:lnTo>
                  <a:pt x="788458" y="205691"/>
                </a:lnTo>
                <a:lnTo>
                  <a:pt x="800269" y="210643"/>
                </a:lnTo>
                <a:lnTo>
                  <a:pt x="802923" y="229312"/>
                </a:lnTo>
                <a:lnTo>
                  <a:pt x="792629" y="271584"/>
                </a:lnTo>
                <a:lnTo>
                  <a:pt x="700379" y="214830"/>
                </a:lnTo>
                <a:lnTo>
                  <a:pt x="693505" y="282628"/>
                </a:lnTo>
                <a:lnTo>
                  <a:pt x="668354" y="326447"/>
                </a:lnTo>
                <a:lnTo>
                  <a:pt x="653465" y="340538"/>
                </a:lnTo>
                <a:lnTo>
                  <a:pt x="645466" y="337867"/>
                </a:lnTo>
                <a:lnTo>
                  <a:pt x="627939" y="373672"/>
                </a:lnTo>
                <a:lnTo>
                  <a:pt x="605068" y="361878"/>
                </a:lnTo>
                <a:lnTo>
                  <a:pt x="566559" y="460529"/>
                </a:lnTo>
                <a:lnTo>
                  <a:pt x="528050" y="452530"/>
                </a:lnTo>
                <a:lnTo>
                  <a:pt x="519286" y="434628"/>
                </a:lnTo>
                <a:lnTo>
                  <a:pt x="500976" y="430800"/>
                </a:lnTo>
                <a:lnTo>
                  <a:pt x="497164" y="466246"/>
                </a:lnTo>
                <a:lnTo>
                  <a:pt x="482292" y="493288"/>
                </a:lnTo>
                <a:lnTo>
                  <a:pt x="483807" y="504332"/>
                </a:lnTo>
                <a:lnTo>
                  <a:pt x="465138" y="526796"/>
                </a:lnTo>
                <a:lnTo>
                  <a:pt x="457140" y="563366"/>
                </a:lnTo>
                <a:lnTo>
                  <a:pt x="425114" y="608717"/>
                </a:lnTo>
                <a:lnTo>
                  <a:pt x="413288" y="639928"/>
                </a:lnTo>
                <a:lnTo>
                  <a:pt x="426238" y="651722"/>
                </a:lnTo>
                <a:lnTo>
                  <a:pt x="412523" y="665829"/>
                </a:lnTo>
                <a:lnTo>
                  <a:pt x="419380" y="675733"/>
                </a:lnTo>
                <a:lnTo>
                  <a:pt x="390792" y="698979"/>
                </a:lnTo>
                <a:lnTo>
                  <a:pt x="377076" y="691746"/>
                </a:lnTo>
                <a:lnTo>
                  <a:pt x="341238" y="714210"/>
                </a:lnTo>
                <a:lnTo>
                  <a:pt x="321788" y="706586"/>
                </a:lnTo>
                <a:lnTo>
                  <a:pt x="317211" y="713069"/>
                </a:lnTo>
                <a:lnTo>
                  <a:pt x="321788" y="724488"/>
                </a:lnTo>
                <a:lnTo>
                  <a:pt x="316070" y="730581"/>
                </a:lnTo>
                <a:lnTo>
                  <a:pt x="262689" y="752702"/>
                </a:lnTo>
                <a:lnTo>
                  <a:pt x="235632" y="734002"/>
                </a:lnTo>
                <a:lnTo>
                  <a:pt x="227992" y="748874"/>
                </a:lnTo>
                <a:lnTo>
                  <a:pt x="192562" y="766777"/>
                </a:lnTo>
                <a:lnTo>
                  <a:pt x="154036" y="751920"/>
                </a:lnTo>
                <a:lnTo>
                  <a:pt x="136492" y="735924"/>
                </a:lnTo>
                <a:lnTo>
                  <a:pt x="134977" y="721458"/>
                </a:lnTo>
                <a:lnTo>
                  <a:pt x="124682" y="714601"/>
                </a:lnTo>
                <a:lnTo>
                  <a:pt x="130774" y="705071"/>
                </a:lnTo>
                <a:lnTo>
                  <a:pt x="126979" y="700119"/>
                </a:lnTo>
                <a:lnTo>
                  <a:pt x="97217" y="696307"/>
                </a:lnTo>
                <a:lnTo>
                  <a:pt x="88470" y="682200"/>
                </a:lnTo>
                <a:lnTo>
                  <a:pt x="67863" y="673827"/>
                </a:lnTo>
                <a:lnTo>
                  <a:pt x="62536" y="654784"/>
                </a:lnTo>
                <a:lnTo>
                  <a:pt x="30511" y="621260"/>
                </a:lnTo>
                <a:lnTo>
                  <a:pt x="32417" y="610607"/>
                </a:lnTo>
                <a:lnTo>
                  <a:pt x="0" y="574394"/>
                </a:lnTo>
                <a:lnTo>
                  <a:pt x="9921" y="554602"/>
                </a:lnTo>
                <a:lnTo>
                  <a:pt x="4203" y="517673"/>
                </a:lnTo>
                <a:lnTo>
                  <a:pt x="4578" y="519188"/>
                </a:lnTo>
                <a:lnTo>
                  <a:pt x="48804" y="508518"/>
                </a:lnTo>
                <a:lnTo>
                  <a:pt x="54538" y="477275"/>
                </a:lnTo>
                <a:lnTo>
                  <a:pt x="70535" y="469667"/>
                </a:lnTo>
                <a:lnTo>
                  <a:pt x="60630" y="434628"/>
                </a:lnTo>
                <a:lnTo>
                  <a:pt x="85798" y="382061"/>
                </a:lnTo>
                <a:lnTo>
                  <a:pt x="104858" y="384341"/>
                </a:lnTo>
                <a:lnTo>
                  <a:pt x="108295" y="407571"/>
                </a:lnTo>
                <a:lnTo>
                  <a:pt x="123151" y="391590"/>
                </a:lnTo>
                <a:lnTo>
                  <a:pt x="134586" y="394620"/>
                </a:lnTo>
                <a:lnTo>
                  <a:pt x="122385" y="363376"/>
                </a:lnTo>
                <a:lnTo>
                  <a:pt x="133446" y="357300"/>
                </a:lnTo>
                <a:lnTo>
                  <a:pt x="131165" y="340896"/>
                </a:lnTo>
                <a:lnTo>
                  <a:pt x="141444" y="320371"/>
                </a:lnTo>
                <a:lnTo>
                  <a:pt x="160128" y="315403"/>
                </a:lnTo>
                <a:lnTo>
                  <a:pt x="176923" y="284159"/>
                </a:lnTo>
                <a:lnTo>
                  <a:pt x="193686" y="297109"/>
                </a:lnTo>
                <a:lnTo>
                  <a:pt x="216557" y="284159"/>
                </a:lnTo>
                <a:lnTo>
                  <a:pt x="269547" y="229312"/>
                </a:lnTo>
                <a:lnTo>
                  <a:pt x="274890" y="207223"/>
                </a:lnTo>
                <a:lnTo>
                  <a:pt x="267657" y="196927"/>
                </a:lnTo>
                <a:lnTo>
                  <a:pt x="277545" y="175213"/>
                </a:lnTo>
                <a:lnTo>
                  <a:pt x="274890" y="163436"/>
                </a:lnTo>
                <a:lnTo>
                  <a:pt x="282888" y="161513"/>
                </a:lnTo>
                <a:lnTo>
                  <a:pt x="282514" y="124552"/>
                </a:lnTo>
                <a:lnTo>
                  <a:pt x="299276" y="73907"/>
                </a:lnTo>
                <a:lnTo>
                  <a:pt x="292809" y="55613"/>
                </a:lnTo>
                <a:lnTo>
                  <a:pt x="296246" y="40382"/>
                </a:lnTo>
                <a:lnTo>
                  <a:pt x="281390" y="15622"/>
                </a:lnTo>
                <a:lnTo>
                  <a:pt x="286700" y="7624"/>
                </a:lnTo>
                <a:lnTo>
                  <a:pt x="305385" y="0"/>
                </a:lnTo>
                <a:lnTo>
                  <a:pt x="305776" y="375"/>
                </a:lnTo>
                <a:lnTo>
                  <a:pt x="327506" y="201130"/>
                </a:lnTo>
                <a:lnTo>
                  <a:pt x="501367" y="181713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87C993D-F188-45AD-A2E1-4B8DE87797E2}"/>
              </a:ext>
            </a:extLst>
          </p:cNvPr>
          <p:cNvSpPr/>
          <p:nvPr/>
        </p:nvSpPr>
        <p:spPr>
          <a:xfrm>
            <a:off x="7910486" y="2918070"/>
            <a:ext cx="802923" cy="766776"/>
          </a:xfrm>
          <a:custGeom>
            <a:avLst/>
            <a:gdLst>
              <a:gd name="connsiteX0" fmla="*/ 501758 w 802923"/>
              <a:gd name="connsiteY0" fmla="*/ 181713 h 766776"/>
              <a:gd name="connsiteX1" fmla="*/ 512803 w 802923"/>
              <a:gd name="connsiteY1" fmla="*/ 293689 h 766776"/>
              <a:gd name="connsiteX2" fmla="*/ 512803 w 802923"/>
              <a:gd name="connsiteY2" fmla="*/ 294438 h 766776"/>
              <a:gd name="connsiteX3" fmla="*/ 543672 w 802923"/>
              <a:gd name="connsiteY3" fmla="*/ 268146 h 766776"/>
              <a:gd name="connsiteX4" fmla="*/ 570354 w 802923"/>
              <a:gd name="connsiteY4" fmla="*/ 229312 h 766776"/>
              <a:gd name="connsiteX5" fmla="*/ 579493 w 802923"/>
              <a:gd name="connsiteY5" fmla="*/ 223985 h 766776"/>
              <a:gd name="connsiteX6" fmla="*/ 595522 w 802923"/>
              <a:gd name="connsiteY6" fmla="*/ 229686 h 766776"/>
              <a:gd name="connsiteX7" fmla="*/ 617643 w 802923"/>
              <a:gd name="connsiteY7" fmla="*/ 201130 h 766776"/>
              <a:gd name="connsiteX8" fmla="*/ 621455 w 802923"/>
              <a:gd name="connsiteY8" fmla="*/ 184368 h 766776"/>
              <a:gd name="connsiteX9" fmla="*/ 628704 w 802923"/>
              <a:gd name="connsiteY9" fmla="*/ 188945 h 766776"/>
              <a:gd name="connsiteX10" fmla="*/ 627564 w 802923"/>
              <a:gd name="connsiteY10" fmla="*/ 198458 h 766776"/>
              <a:gd name="connsiteX11" fmla="*/ 657667 w 802923"/>
              <a:gd name="connsiteY11" fmla="*/ 204926 h 766776"/>
              <a:gd name="connsiteX12" fmla="*/ 658042 w 802923"/>
              <a:gd name="connsiteY12" fmla="*/ 204926 h 766776"/>
              <a:gd name="connsiteX13" fmla="*/ 675977 w 802923"/>
              <a:gd name="connsiteY13" fmla="*/ 201896 h 766776"/>
              <a:gd name="connsiteX14" fmla="*/ 681695 w 802923"/>
              <a:gd name="connsiteY14" fmla="*/ 195412 h 766776"/>
              <a:gd name="connsiteX15" fmla="*/ 676352 w 802923"/>
              <a:gd name="connsiteY15" fmla="*/ 190835 h 766776"/>
              <a:gd name="connsiteX16" fmla="*/ 683992 w 802923"/>
              <a:gd name="connsiteY16" fmla="*/ 187023 h 766776"/>
              <a:gd name="connsiteX17" fmla="*/ 679398 w 802923"/>
              <a:gd name="connsiteY17" fmla="*/ 180914 h 766776"/>
              <a:gd name="connsiteX18" fmla="*/ 704191 w 802923"/>
              <a:gd name="connsiteY18" fmla="*/ 176370 h 766776"/>
              <a:gd name="connsiteX19" fmla="*/ 718298 w 802923"/>
              <a:gd name="connsiteY19" fmla="*/ 159216 h 766776"/>
              <a:gd name="connsiteX20" fmla="*/ 752588 w 802923"/>
              <a:gd name="connsiteY20" fmla="*/ 175620 h 766776"/>
              <a:gd name="connsiteX21" fmla="*/ 777006 w 802923"/>
              <a:gd name="connsiteY21" fmla="*/ 170652 h 766776"/>
              <a:gd name="connsiteX22" fmla="*/ 779678 w 802923"/>
              <a:gd name="connsiteY22" fmla="*/ 178259 h 766776"/>
              <a:gd name="connsiteX23" fmla="*/ 772820 w 802923"/>
              <a:gd name="connsiteY23" fmla="*/ 182462 h 766776"/>
              <a:gd name="connsiteX24" fmla="*/ 777756 w 802923"/>
              <a:gd name="connsiteY24" fmla="*/ 191617 h 766776"/>
              <a:gd name="connsiteX25" fmla="*/ 783099 w 802923"/>
              <a:gd name="connsiteY25" fmla="*/ 186649 h 766776"/>
              <a:gd name="connsiteX26" fmla="*/ 783864 w 802923"/>
              <a:gd name="connsiteY26" fmla="*/ 195038 h 766776"/>
              <a:gd name="connsiteX27" fmla="*/ 793020 w 802923"/>
              <a:gd name="connsiteY27" fmla="*/ 193116 h 766776"/>
              <a:gd name="connsiteX28" fmla="*/ 788458 w 802923"/>
              <a:gd name="connsiteY28" fmla="*/ 205691 h 766776"/>
              <a:gd name="connsiteX29" fmla="*/ 800269 w 802923"/>
              <a:gd name="connsiteY29" fmla="*/ 210643 h 766776"/>
              <a:gd name="connsiteX30" fmla="*/ 802923 w 802923"/>
              <a:gd name="connsiteY30" fmla="*/ 229312 h 766776"/>
              <a:gd name="connsiteX31" fmla="*/ 792629 w 802923"/>
              <a:gd name="connsiteY31" fmla="*/ 271584 h 766776"/>
              <a:gd name="connsiteX32" fmla="*/ 700379 w 802923"/>
              <a:gd name="connsiteY32" fmla="*/ 214830 h 766776"/>
              <a:gd name="connsiteX33" fmla="*/ 693505 w 802923"/>
              <a:gd name="connsiteY33" fmla="*/ 282628 h 766776"/>
              <a:gd name="connsiteX34" fmla="*/ 668354 w 802923"/>
              <a:gd name="connsiteY34" fmla="*/ 326447 h 766776"/>
              <a:gd name="connsiteX35" fmla="*/ 653465 w 802923"/>
              <a:gd name="connsiteY35" fmla="*/ 340538 h 766776"/>
              <a:gd name="connsiteX36" fmla="*/ 645466 w 802923"/>
              <a:gd name="connsiteY36" fmla="*/ 337867 h 766776"/>
              <a:gd name="connsiteX37" fmla="*/ 627939 w 802923"/>
              <a:gd name="connsiteY37" fmla="*/ 373672 h 766776"/>
              <a:gd name="connsiteX38" fmla="*/ 605068 w 802923"/>
              <a:gd name="connsiteY38" fmla="*/ 361878 h 766776"/>
              <a:gd name="connsiteX39" fmla="*/ 566559 w 802923"/>
              <a:gd name="connsiteY39" fmla="*/ 460529 h 766776"/>
              <a:gd name="connsiteX40" fmla="*/ 528050 w 802923"/>
              <a:gd name="connsiteY40" fmla="*/ 452530 h 766776"/>
              <a:gd name="connsiteX41" fmla="*/ 519286 w 802923"/>
              <a:gd name="connsiteY41" fmla="*/ 434628 h 766776"/>
              <a:gd name="connsiteX42" fmla="*/ 500976 w 802923"/>
              <a:gd name="connsiteY42" fmla="*/ 430800 h 766776"/>
              <a:gd name="connsiteX43" fmla="*/ 497164 w 802923"/>
              <a:gd name="connsiteY43" fmla="*/ 466246 h 766776"/>
              <a:gd name="connsiteX44" fmla="*/ 482292 w 802923"/>
              <a:gd name="connsiteY44" fmla="*/ 493288 h 766776"/>
              <a:gd name="connsiteX45" fmla="*/ 483807 w 802923"/>
              <a:gd name="connsiteY45" fmla="*/ 504332 h 766776"/>
              <a:gd name="connsiteX46" fmla="*/ 465138 w 802923"/>
              <a:gd name="connsiteY46" fmla="*/ 526796 h 766776"/>
              <a:gd name="connsiteX47" fmla="*/ 457140 w 802923"/>
              <a:gd name="connsiteY47" fmla="*/ 563366 h 766776"/>
              <a:gd name="connsiteX48" fmla="*/ 425114 w 802923"/>
              <a:gd name="connsiteY48" fmla="*/ 608717 h 766776"/>
              <a:gd name="connsiteX49" fmla="*/ 413288 w 802923"/>
              <a:gd name="connsiteY49" fmla="*/ 639928 h 766776"/>
              <a:gd name="connsiteX50" fmla="*/ 426238 w 802923"/>
              <a:gd name="connsiteY50" fmla="*/ 651722 h 766776"/>
              <a:gd name="connsiteX51" fmla="*/ 412523 w 802923"/>
              <a:gd name="connsiteY51" fmla="*/ 665829 h 766776"/>
              <a:gd name="connsiteX52" fmla="*/ 419380 w 802923"/>
              <a:gd name="connsiteY52" fmla="*/ 675733 h 766776"/>
              <a:gd name="connsiteX53" fmla="*/ 390792 w 802923"/>
              <a:gd name="connsiteY53" fmla="*/ 698979 h 766776"/>
              <a:gd name="connsiteX54" fmla="*/ 377076 w 802923"/>
              <a:gd name="connsiteY54" fmla="*/ 691746 h 766776"/>
              <a:gd name="connsiteX55" fmla="*/ 341238 w 802923"/>
              <a:gd name="connsiteY55" fmla="*/ 714210 h 766776"/>
              <a:gd name="connsiteX56" fmla="*/ 321788 w 802923"/>
              <a:gd name="connsiteY56" fmla="*/ 706586 h 766776"/>
              <a:gd name="connsiteX57" fmla="*/ 317211 w 802923"/>
              <a:gd name="connsiteY57" fmla="*/ 713069 h 766776"/>
              <a:gd name="connsiteX58" fmla="*/ 321788 w 802923"/>
              <a:gd name="connsiteY58" fmla="*/ 724488 h 766776"/>
              <a:gd name="connsiteX59" fmla="*/ 316070 w 802923"/>
              <a:gd name="connsiteY59" fmla="*/ 730581 h 766776"/>
              <a:gd name="connsiteX60" fmla="*/ 262689 w 802923"/>
              <a:gd name="connsiteY60" fmla="*/ 752702 h 766776"/>
              <a:gd name="connsiteX61" fmla="*/ 235632 w 802923"/>
              <a:gd name="connsiteY61" fmla="*/ 734002 h 766776"/>
              <a:gd name="connsiteX62" fmla="*/ 227992 w 802923"/>
              <a:gd name="connsiteY62" fmla="*/ 748874 h 766776"/>
              <a:gd name="connsiteX63" fmla="*/ 192562 w 802923"/>
              <a:gd name="connsiteY63" fmla="*/ 766777 h 766776"/>
              <a:gd name="connsiteX64" fmla="*/ 154036 w 802923"/>
              <a:gd name="connsiteY64" fmla="*/ 751920 h 766776"/>
              <a:gd name="connsiteX65" fmla="*/ 136492 w 802923"/>
              <a:gd name="connsiteY65" fmla="*/ 735924 h 766776"/>
              <a:gd name="connsiteX66" fmla="*/ 134977 w 802923"/>
              <a:gd name="connsiteY66" fmla="*/ 721458 h 766776"/>
              <a:gd name="connsiteX67" fmla="*/ 124682 w 802923"/>
              <a:gd name="connsiteY67" fmla="*/ 714601 h 766776"/>
              <a:gd name="connsiteX68" fmla="*/ 130774 w 802923"/>
              <a:gd name="connsiteY68" fmla="*/ 705071 h 766776"/>
              <a:gd name="connsiteX69" fmla="*/ 126979 w 802923"/>
              <a:gd name="connsiteY69" fmla="*/ 700119 h 766776"/>
              <a:gd name="connsiteX70" fmla="*/ 97217 w 802923"/>
              <a:gd name="connsiteY70" fmla="*/ 696307 h 766776"/>
              <a:gd name="connsiteX71" fmla="*/ 88470 w 802923"/>
              <a:gd name="connsiteY71" fmla="*/ 682200 h 766776"/>
              <a:gd name="connsiteX72" fmla="*/ 67863 w 802923"/>
              <a:gd name="connsiteY72" fmla="*/ 673827 h 766776"/>
              <a:gd name="connsiteX73" fmla="*/ 62536 w 802923"/>
              <a:gd name="connsiteY73" fmla="*/ 654784 h 766776"/>
              <a:gd name="connsiteX74" fmla="*/ 30511 w 802923"/>
              <a:gd name="connsiteY74" fmla="*/ 621260 h 766776"/>
              <a:gd name="connsiteX75" fmla="*/ 32417 w 802923"/>
              <a:gd name="connsiteY75" fmla="*/ 610607 h 766776"/>
              <a:gd name="connsiteX76" fmla="*/ 0 w 802923"/>
              <a:gd name="connsiteY76" fmla="*/ 574394 h 766776"/>
              <a:gd name="connsiteX77" fmla="*/ 9921 w 802923"/>
              <a:gd name="connsiteY77" fmla="*/ 554602 h 766776"/>
              <a:gd name="connsiteX78" fmla="*/ 4203 w 802923"/>
              <a:gd name="connsiteY78" fmla="*/ 517673 h 766776"/>
              <a:gd name="connsiteX79" fmla="*/ 4578 w 802923"/>
              <a:gd name="connsiteY79" fmla="*/ 519188 h 766776"/>
              <a:gd name="connsiteX80" fmla="*/ 48804 w 802923"/>
              <a:gd name="connsiteY80" fmla="*/ 508518 h 766776"/>
              <a:gd name="connsiteX81" fmla="*/ 54538 w 802923"/>
              <a:gd name="connsiteY81" fmla="*/ 477275 h 766776"/>
              <a:gd name="connsiteX82" fmla="*/ 70535 w 802923"/>
              <a:gd name="connsiteY82" fmla="*/ 469667 h 766776"/>
              <a:gd name="connsiteX83" fmla="*/ 60630 w 802923"/>
              <a:gd name="connsiteY83" fmla="*/ 434628 h 766776"/>
              <a:gd name="connsiteX84" fmla="*/ 85798 w 802923"/>
              <a:gd name="connsiteY84" fmla="*/ 382061 h 766776"/>
              <a:gd name="connsiteX85" fmla="*/ 104858 w 802923"/>
              <a:gd name="connsiteY85" fmla="*/ 384341 h 766776"/>
              <a:gd name="connsiteX86" fmla="*/ 108295 w 802923"/>
              <a:gd name="connsiteY86" fmla="*/ 407571 h 766776"/>
              <a:gd name="connsiteX87" fmla="*/ 123151 w 802923"/>
              <a:gd name="connsiteY87" fmla="*/ 391590 h 766776"/>
              <a:gd name="connsiteX88" fmla="*/ 134586 w 802923"/>
              <a:gd name="connsiteY88" fmla="*/ 394620 h 766776"/>
              <a:gd name="connsiteX89" fmla="*/ 122385 w 802923"/>
              <a:gd name="connsiteY89" fmla="*/ 363376 h 766776"/>
              <a:gd name="connsiteX90" fmla="*/ 133446 w 802923"/>
              <a:gd name="connsiteY90" fmla="*/ 357300 h 766776"/>
              <a:gd name="connsiteX91" fmla="*/ 131165 w 802923"/>
              <a:gd name="connsiteY91" fmla="*/ 340896 h 766776"/>
              <a:gd name="connsiteX92" fmla="*/ 141444 w 802923"/>
              <a:gd name="connsiteY92" fmla="*/ 320371 h 766776"/>
              <a:gd name="connsiteX93" fmla="*/ 160128 w 802923"/>
              <a:gd name="connsiteY93" fmla="*/ 315403 h 766776"/>
              <a:gd name="connsiteX94" fmla="*/ 176923 w 802923"/>
              <a:gd name="connsiteY94" fmla="*/ 284159 h 766776"/>
              <a:gd name="connsiteX95" fmla="*/ 193686 w 802923"/>
              <a:gd name="connsiteY95" fmla="*/ 297109 h 766776"/>
              <a:gd name="connsiteX96" fmla="*/ 216557 w 802923"/>
              <a:gd name="connsiteY96" fmla="*/ 284159 h 766776"/>
              <a:gd name="connsiteX97" fmla="*/ 269547 w 802923"/>
              <a:gd name="connsiteY97" fmla="*/ 229312 h 766776"/>
              <a:gd name="connsiteX98" fmla="*/ 274890 w 802923"/>
              <a:gd name="connsiteY98" fmla="*/ 207223 h 766776"/>
              <a:gd name="connsiteX99" fmla="*/ 267657 w 802923"/>
              <a:gd name="connsiteY99" fmla="*/ 196927 h 766776"/>
              <a:gd name="connsiteX100" fmla="*/ 277545 w 802923"/>
              <a:gd name="connsiteY100" fmla="*/ 175213 h 766776"/>
              <a:gd name="connsiteX101" fmla="*/ 274890 w 802923"/>
              <a:gd name="connsiteY101" fmla="*/ 163436 h 766776"/>
              <a:gd name="connsiteX102" fmla="*/ 282888 w 802923"/>
              <a:gd name="connsiteY102" fmla="*/ 161513 h 766776"/>
              <a:gd name="connsiteX103" fmla="*/ 282514 w 802923"/>
              <a:gd name="connsiteY103" fmla="*/ 124552 h 766776"/>
              <a:gd name="connsiteX104" fmla="*/ 299276 w 802923"/>
              <a:gd name="connsiteY104" fmla="*/ 73907 h 766776"/>
              <a:gd name="connsiteX105" fmla="*/ 292809 w 802923"/>
              <a:gd name="connsiteY105" fmla="*/ 55613 h 766776"/>
              <a:gd name="connsiteX106" fmla="*/ 296246 w 802923"/>
              <a:gd name="connsiteY106" fmla="*/ 40382 h 766776"/>
              <a:gd name="connsiteX107" fmla="*/ 281390 w 802923"/>
              <a:gd name="connsiteY107" fmla="*/ 15622 h 766776"/>
              <a:gd name="connsiteX108" fmla="*/ 286700 w 802923"/>
              <a:gd name="connsiteY108" fmla="*/ 7624 h 766776"/>
              <a:gd name="connsiteX109" fmla="*/ 305385 w 802923"/>
              <a:gd name="connsiteY109" fmla="*/ 0 h 766776"/>
              <a:gd name="connsiteX110" fmla="*/ 305776 w 802923"/>
              <a:gd name="connsiteY110" fmla="*/ 375 h 766776"/>
              <a:gd name="connsiteX111" fmla="*/ 327506 w 802923"/>
              <a:gd name="connsiteY111" fmla="*/ 201130 h 766776"/>
              <a:gd name="connsiteX112" fmla="*/ 501367 w 802923"/>
              <a:gd name="connsiteY112" fmla="*/ 181713 h 76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02923" h="766776">
                <a:moveTo>
                  <a:pt x="501758" y="181713"/>
                </a:moveTo>
                <a:lnTo>
                  <a:pt x="512803" y="293689"/>
                </a:lnTo>
                <a:lnTo>
                  <a:pt x="512803" y="294438"/>
                </a:lnTo>
                <a:lnTo>
                  <a:pt x="543672" y="268146"/>
                </a:lnTo>
                <a:lnTo>
                  <a:pt x="570354" y="229312"/>
                </a:lnTo>
                <a:lnTo>
                  <a:pt x="579493" y="223985"/>
                </a:lnTo>
                <a:lnTo>
                  <a:pt x="595522" y="229686"/>
                </a:lnTo>
                <a:lnTo>
                  <a:pt x="617643" y="201130"/>
                </a:lnTo>
                <a:lnTo>
                  <a:pt x="621455" y="184368"/>
                </a:lnTo>
                <a:lnTo>
                  <a:pt x="628704" y="188945"/>
                </a:lnTo>
                <a:lnTo>
                  <a:pt x="627564" y="198458"/>
                </a:lnTo>
                <a:lnTo>
                  <a:pt x="657667" y="204926"/>
                </a:lnTo>
                <a:lnTo>
                  <a:pt x="658042" y="204926"/>
                </a:lnTo>
                <a:lnTo>
                  <a:pt x="675977" y="201896"/>
                </a:lnTo>
                <a:lnTo>
                  <a:pt x="681695" y="195412"/>
                </a:lnTo>
                <a:lnTo>
                  <a:pt x="676352" y="190835"/>
                </a:lnTo>
                <a:lnTo>
                  <a:pt x="683992" y="187023"/>
                </a:lnTo>
                <a:lnTo>
                  <a:pt x="679398" y="180914"/>
                </a:lnTo>
                <a:lnTo>
                  <a:pt x="704191" y="176370"/>
                </a:lnTo>
                <a:lnTo>
                  <a:pt x="718298" y="159216"/>
                </a:lnTo>
                <a:lnTo>
                  <a:pt x="752588" y="175620"/>
                </a:lnTo>
                <a:lnTo>
                  <a:pt x="777006" y="170652"/>
                </a:lnTo>
                <a:lnTo>
                  <a:pt x="779678" y="178259"/>
                </a:lnTo>
                <a:lnTo>
                  <a:pt x="772820" y="182462"/>
                </a:lnTo>
                <a:lnTo>
                  <a:pt x="777756" y="191617"/>
                </a:lnTo>
                <a:lnTo>
                  <a:pt x="783099" y="186649"/>
                </a:lnTo>
                <a:lnTo>
                  <a:pt x="783864" y="195038"/>
                </a:lnTo>
                <a:lnTo>
                  <a:pt x="793020" y="193116"/>
                </a:lnTo>
                <a:lnTo>
                  <a:pt x="788458" y="205691"/>
                </a:lnTo>
                <a:lnTo>
                  <a:pt x="800269" y="210643"/>
                </a:lnTo>
                <a:lnTo>
                  <a:pt x="802923" y="229312"/>
                </a:lnTo>
                <a:lnTo>
                  <a:pt x="792629" y="271584"/>
                </a:lnTo>
                <a:lnTo>
                  <a:pt x="700379" y="214830"/>
                </a:lnTo>
                <a:lnTo>
                  <a:pt x="693505" y="282628"/>
                </a:lnTo>
                <a:lnTo>
                  <a:pt x="668354" y="326447"/>
                </a:lnTo>
                <a:lnTo>
                  <a:pt x="653465" y="340538"/>
                </a:lnTo>
                <a:lnTo>
                  <a:pt x="645466" y="337867"/>
                </a:lnTo>
                <a:lnTo>
                  <a:pt x="627939" y="373672"/>
                </a:lnTo>
                <a:lnTo>
                  <a:pt x="605068" y="361878"/>
                </a:lnTo>
                <a:lnTo>
                  <a:pt x="566559" y="460529"/>
                </a:lnTo>
                <a:lnTo>
                  <a:pt x="528050" y="452530"/>
                </a:lnTo>
                <a:lnTo>
                  <a:pt x="519286" y="434628"/>
                </a:lnTo>
                <a:lnTo>
                  <a:pt x="500976" y="430800"/>
                </a:lnTo>
                <a:lnTo>
                  <a:pt x="497164" y="466246"/>
                </a:lnTo>
                <a:lnTo>
                  <a:pt x="482292" y="493288"/>
                </a:lnTo>
                <a:lnTo>
                  <a:pt x="483807" y="504332"/>
                </a:lnTo>
                <a:lnTo>
                  <a:pt x="465138" y="526796"/>
                </a:lnTo>
                <a:lnTo>
                  <a:pt x="457140" y="563366"/>
                </a:lnTo>
                <a:lnTo>
                  <a:pt x="425114" y="608717"/>
                </a:lnTo>
                <a:lnTo>
                  <a:pt x="413288" y="639928"/>
                </a:lnTo>
                <a:lnTo>
                  <a:pt x="426238" y="651722"/>
                </a:lnTo>
                <a:lnTo>
                  <a:pt x="412523" y="665829"/>
                </a:lnTo>
                <a:lnTo>
                  <a:pt x="419380" y="675733"/>
                </a:lnTo>
                <a:lnTo>
                  <a:pt x="390792" y="698979"/>
                </a:lnTo>
                <a:lnTo>
                  <a:pt x="377076" y="691746"/>
                </a:lnTo>
                <a:lnTo>
                  <a:pt x="341238" y="714210"/>
                </a:lnTo>
                <a:lnTo>
                  <a:pt x="321788" y="706586"/>
                </a:lnTo>
                <a:lnTo>
                  <a:pt x="317211" y="713069"/>
                </a:lnTo>
                <a:lnTo>
                  <a:pt x="321788" y="724488"/>
                </a:lnTo>
                <a:lnTo>
                  <a:pt x="316070" y="730581"/>
                </a:lnTo>
                <a:lnTo>
                  <a:pt x="262689" y="752702"/>
                </a:lnTo>
                <a:lnTo>
                  <a:pt x="235632" y="734002"/>
                </a:lnTo>
                <a:lnTo>
                  <a:pt x="227992" y="748874"/>
                </a:lnTo>
                <a:lnTo>
                  <a:pt x="192562" y="766777"/>
                </a:lnTo>
                <a:lnTo>
                  <a:pt x="154036" y="751920"/>
                </a:lnTo>
                <a:lnTo>
                  <a:pt x="136492" y="735924"/>
                </a:lnTo>
                <a:lnTo>
                  <a:pt x="134977" y="721458"/>
                </a:lnTo>
                <a:lnTo>
                  <a:pt x="124682" y="714601"/>
                </a:lnTo>
                <a:lnTo>
                  <a:pt x="130774" y="705071"/>
                </a:lnTo>
                <a:lnTo>
                  <a:pt x="126979" y="700119"/>
                </a:lnTo>
                <a:lnTo>
                  <a:pt x="97217" y="696307"/>
                </a:lnTo>
                <a:lnTo>
                  <a:pt x="88470" y="682200"/>
                </a:lnTo>
                <a:lnTo>
                  <a:pt x="67863" y="673827"/>
                </a:lnTo>
                <a:lnTo>
                  <a:pt x="62536" y="654784"/>
                </a:lnTo>
                <a:lnTo>
                  <a:pt x="30511" y="621260"/>
                </a:lnTo>
                <a:lnTo>
                  <a:pt x="32417" y="610607"/>
                </a:lnTo>
                <a:lnTo>
                  <a:pt x="0" y="574394"/>
                </a:lnTo>
                <a:lnTo>
                  <a:pt x="9921" y="554602"/>
                </a:lnTo>
                <a:lnTo>
                  <a:pt x="4203" y="517673"/>
                </a:lnTo>
                <a:lnTo>
                  <a:pt x="4578" y="519188"/>
                </a:lnTo>
                <a:lnTo>
                  <a:pt x="48804" y="508518"/>
                </a:lnTo>
                <a:lnTo>
                  <a:pt x="54538" y="477275"/>
                </a:lnTo>
                <a:lnTo>
                  <a:pt x="70535" y="469667"/>
                </a:lnTo>
                <a:lnTo>
                  <a:pt x="60630" y="434628"/>
                </a:lnTo>
                <a:lnTo>
                  <a:pt x="85798" y="382061"/>
                </a:lnTo>
                <a:lnTo>
                  <a:pt x="104858" y="384341"/>
                </a:lnTo>
                <a:lnTo>
                  <a:pt x="108295" y="407571"/>
                </a:lnTo>
                <a:lnTo>
                  <a:pt x="123151" y="391590"/>
                </a:lnTo>
                <a:lnTo>
                  <a:pt x="134586" y="394620"/>
                </a:lnTo>
                <a:lnTo>
                  <a:pt x="122385" y="363376"/>
                </a:lnTo>
                <a:lnTo>
                  <a:pt x="133446" y="357300"/>
                </a:lnTo>
                <a:lnTo>
                  <a:pt x="131165" y="340896"/>
                </a:lnTo>
                <a:lnTo>
                  <a:pt x="141444" y="320371"/>
                </a:lnTo>
                <a:lnTo>
                  <a:pt x="160128" y="315403"/>
                </a:lnTo>
                <a:lnTo>
                  <a:pt x="176923" y="284159"/>
                </a:lnTo>
                <a:lnTo>
                  <a:pt x="193686" y="297109"/>
                </a:lnTo>
                <a:lnTo>
                  <a:pt x="216557" y="284159"/>
                </a:lnTo>
                <a:lnTo>
                  <a:pt x="269547" y="229312"/>
                </a:lnTo>
                <a:lnTo>
                  <a:pt x="274890" y="207223"/>
                </a:lnTo>
                <a:lnTo>
                  <a:pt x="267657" y="196927"/>
                </a:lnTo>
                <a:lnTo>
                  <a:pt x="277545" y="175213"/>
                </a:lnTo>
                <a:lnTo>
                  <a:pt x="274890" y="163436"/>
                </a:lnTo>
                <a:lnTo>
                  <a:pt x="282888" y="161513"/>
                </a:lnTo>
                <a:lnTo>
                  <a:pt x="282514" y="124552"/>
                </a:lnTo>
                <a:lnTo>
                  <a:pt x="299276" y="73907"/>
                </a:lnTo>
                <a:lnTo>
                  <a:pt x="292809" y="55613"/>
                </a:lnTo>
                <a:lnTo>
                  <a:pt x="296246" y="40382"/>
                </a:lnTo>
                <a:lnTo>
                  <a:pt x="281390" y="15622"/>
                </a:lnTo>
                <a:lnTo>
                  <a:pt x="286700" y="7624"/>
                </a:lnTo>
                <a:lnTo>
                  <a:pt x="305385" y="0"/>
                </a:lnTo>
                <a:lnTo>
                  <a:pt x="305776" y="375"/>
                </a:lnTo>
                <a:lnTo>
                  <a:pt x="327506" y="201130"/>
                </a:lnTo>
                <a:lnTo>
                  <a:pt x="501367" y="181713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A5982B3-2ED7-4096-9BC8-43E1EE90B20B}"/>
              </a:ext>
            </a:extLst>
          </p:cNvPr>
          <p:cNvSpPr/>
          <p:nvPr/>
        </p:nvSpPr>
        <p:spPr>
          <a:xfrm>
            <a:off x="7661871" y="3679080"/>
            <a:ext cx="1523518" cy="681075"/>
          </a:xfrm>
          <a:custGeom>
            <a:avLst/>
            <a:gdLst>
              <a:gd name="connsiteX0" fmla="*/ 280249 w 1523518"/>
              <a:gd name="connsiteY0" fmla="*/ 487195 h 681075"/>
              <a:gd name="connsiteX1" fmla="*/ 292809 w 1523518"/>
              <a:gd name="connsiteY1" fmla="*/ 473088 h 681075"/>
              <a:gd name="connsiteX2" fmla="*/ 335146 w 1523518"/>
              <a:gd name="connsiteY2" fmla="*/ 460138 h 681075"/>
              <a:gd name="connsiteX3" fmla="*/ 342004 w 1523518"/>
              <a:gd name="connsiteY3" fmla="*/ 449109 h 681075"/>
              <a:gd name="connsiteX4" fmla="*/ 530737 w 1523518"/>
              <a:gd name="connsiteY4" fmla="*/ 444907 h 681075"/>
              <a:gd name="connsiteX5" fmla="*/ 581431 w 1523518"/>
              <a:gd name="connsiteY5" fmla="*/ 444516 h 681075"/>
              <a:gd name="connsiteX6" fmla="*/ 586774 w 1523518"/>
              <a:gd name="connsiteY6" fmla="*/ 465106 h 681075"/>
              <a:gd name="connsiteX7" fmla="*/ 603536 w 1523518"/>
              <a:gd name="connsiteY7" fmla="*/ 450250 h 681075"/>
              <a:gd name="connsiteX8" fmla="*/ 633282 w 1523518"/>
              <a:gd name="connsiteY8" fmla="*/ 483008 h 681075"/>
              <a:gd name="connsiteX9" fmla="*/ 635187 w 1523518"/>
              <a:gd name="connsiteY9" fmla="*/ 513470 h 681075"/>
              <a:gd name="connsiteX10" fmla="*/ 835731 w 1523518"/>
              <a:gd name="connsiteY10" fmla="*/ 493678 h 681075"/>
              <a:gd name="connsiteX11" fmla="*/ 1060269 w 1523518"/>
              <a:gd name="connsiteY11" fmla="*/ 681076 h 681075"/>
              <a:gd name="connsiteX12" fmla="*/ 1078205 w 1523518"/>
              <a:gd name="connsiteY12" fmla="*/ 673077 h 681075"/>
              <a:gd name="connsiteX13" fmla="*/ 1134242 w 1523518"/>
              <a:gd name="connsiteY13" fmla="*/ 659378 h 681075"/>
              <a:gd name="connsiteX14" fmla="*/ 1192575 w 1523518"/>
              <a:gd name="connsiteY14" fmla="*/ 622791 h 681075"/>
              <a:gd name="connsiteX15" fmla="*/ 1195622 w 1523518"/>
              <a:gd name="connsiteY15" fmla="*/ 602575 h 681075"/>
              <a:gd name="connsiteX16" fmla="*/ 1202121 w 1523518"/>
              <a:gd name="connsiteY16" fmla="*/ 588908 h 681075"/>
              <a:gd name="connsiteX17" fmla="*/ 1218492 w 1523518"/>
              <a:gd name="connsiteY17" fmla="*/ 570224 h 681075"/>
              <a:gd name="connsiteX18" fmla="*/ 1232600 w 1523518"/>
              <a:gd name="connsiteY18" fmla="*/ 540120 h 681075"/>
              <a:gd name="connsiteX19" fmla="*/ 1256627 w 1523518"/>
              <a:gd name="connsiteY19" fmla="*/ 518048 h 681075"/>
              <a:gd name="connsiteX20" fmla="*/ 1313054 w 1523518"/>
              <a:gd name="connsiteY20" fmla="*/ 480337 h 681075"/>
              <a:gd name="connsiteX21" fmla="*/ 1380543 w 1523518"/>
              <a:gd name="connsiteY21" fmla="*/ 467777 h 681075"/>
              <a:gd name="connsiteX22" fmla="*/ 1425519 w 1523518"/>
              <a:gd name="connsiteY22" fmla="*/ 429659 h 681075"/>
              <a:gd name="connsiteX23" fmla="*/ 1428956 w 1523518"/>
              <a:gd name="connsiteY23" fmla="*/ 409102 h 681075"/>
              <a:gd name="connsiteX24" fmla="*/ 1424753 w 1523518"/>
              <a:gd name="connsiteY24" fmla="*/ 386247 h 681075"/>
              <a:gd name="connsiteX25" fmla="*/ 1396165 w 1523518"/>
              <a:gd name="connsiteY25" fmla="*/ 384716 h 681075"/>
              <a:gd name="connsiteX26" fmla="*/ 1380543 w 1523518"/>
              <a:gd name="connsiteY26" fmla="*/ 393871 h 681075"/>
              <a:gd name="connsiteX27" fmla="*/ 1378637 w 1523518"/>
              <a:gd name="connsiteY27" fmla="*/ 401494 h 681075"/>
              <a:gd name="connsiteX28" fmla="*/ 1376356 w 1523518"/>
              <a:gd name="connsiteY28" fmla="*/ 393105 h 681075"/>
              <a:gd name="connsiteX29" fmla="*/ 1375591 w 1523518"/>
              <a:gd name="connsiteY29" fmla="*/ 374828 h 681075"/>
              <a:gd name="connsiteX30" fmla="*/ 1388558 w 1523518"/>
              <a:gd name="connsiteY30" fmla="*/ 358066 h 681075"/>
              <a:gd name="connsiteX31" fmla="*/ 1392353 w 1523518"/>
              <a:gd name="connsiteY31" fmla="*/ 343584 h 681075"/>
              <a:gd name="connsiteX32" fmla="*/ 1406085 w 1523518"/>
              <a:gd name="connsiteY32" fmla="*/ 326447 h 681075"/>
              <a:gd name="connsiteX33" fmla="*/ 1392353 w 1523518"/>
              <a:gd name="connsiteY33" fmla="*/ 315028 h 681075"/>
              <a:gd name="connsiteX34" fmla="*/ 1338222 w 1523518"/>
              <a:gd name="connsiteY34" fmla="*/ 300172 h 681075"/>
              <a:gd name="connsiteX35" fmla="*/ 1379012 w 1523518"/>
              <a:gd name="connsiteY35" fmla="*/ 295203 h 681075"/>
              <a:gd name="connsiteX36" fmla="*/ 1397696 w 1523518"/>
              <a:gd name="connsiteY36" fmla="*/ 273880 h 681075"/>
              <a:gd name="connsiteX37" fmla="*/ 1407991 w 1523518"/>
              <a:gd name="connsiteY37" fmla="*/ 294421 h 681075"/>
              <a:gd name="connsiteX38" fmla="*/ 1420958 w 1523518"/>
              <a:gd name="connsiteY38" fmla="*/ 294063 h 681075"/>
              <a:gd name="connsiteX39" fmla="*/ 1433143 w 1523518"/>
              <a:gd name="connsiteY39" fmla="*/ 307014 h 681075"/>
              <a:gd name="connsiteX40" fmla="*/ 1465543 w 1523518"/>
              <a:gd name="connsiteY40" fmla="*/ 301687 h 681075"/>
              <a:gd name="connsiteX41" fmla="*/ 1483104 w 1523518"/>
              <a:gd name="connsiteY41" fmla="*/ 288329 h 681075"/>
              <a:gd name="connsiteX42" fmla="*/ 1507490 w 1523518"/>
              <a:gd name="connsiteY42" fmla="*/ 244542 h 681075"/>
              <a:gd name="connsiteX43" fmla="*/ 1523518 w 1523518"/>
              <a:gd name="connsiteY43" fmla="*/ 230061 h 681075"/>
              <a:gd name="connsiteX44" fmla="*/ 1519315 w 1523518"/>
              <a:gd name="connsiteY44" fmla="*/ 201472 h 681075"/>
              <a:gd name="connsiteX45" fmla="*/ 1512441 w 1523518"/>
              <a:gd name="connsiteY45" fmla="*/ 180947 h 681075"/>
              <a:gd name="connsiteX46" fmla="*/ 1496038 w 1523518"/>
              <a:gd name="connsiteY46" fmla="*/ 161904 h 681075"/>
              <a:gd name="connsiteX47" fmla="*/ 1483104 w 1523518"/>
              <a:gd name="connsiteY47" fmla="*/ 182446 h 681075"/>
              <a:gd name="connsiteX48" fmla="*/ 1471652 w 1523518"/>
              <a:gd name="connsiteY48" fmla="*/ 218283 h 681075"/>
              <a:gd name="connsiteX49" fmla="*/ 1468997 w 1523518"/>
              <a:gd name="connsiteY49" fmla="*/ 218641 h 681075"/>
              <a:gd name="connsiteX50" fmla="*/ 1460982 w 1523518"/>
              <a:gd name="connsiteY50" fmla="*/ 206457 h 681075"/>
              <a:gd name="connsiteX51" fmla="*/ 1451078 w 1523518"/>
              <a:gd name="connsiteY51" fmla="*/ 165700 h 681075"/>
              <a:gd name="connsiteX52" fmla="*/ 1373294 w 1523518"/>
              <a:gd name="connsiteY52" fmla="*/ 190851 h 681075"/>
              <a:gd name="connsiteX53" fmla="*/ 1353079 w 1523518"/>
              <a:gd name="connsiteY53" fmla="*/ 189694 h 681075"/>
              <a:gd name="connsiteX54" fmla="*/ 1344689 w 1523518"/>
              <a:gd name="connsiteY54" fmla="*/ 164168 h 681075"/>
              <a:gd name="connsiteX55" fmla="*/ 1338222 w 1523518"/>
              <a:gd name="connsiteY55" fmla="*/ 116944 h 681075"/>
              <a:gd name="connsiteX56" fmla="*/ 1343924 w 1523518"/>
              <a:gd name="connsiteY56" fmla="*/ 107806 h 681075"/>
              <a:gd name="connsiteX57" fmla="*/ 1359936 w 1523518"/>
              <a:gd name="connsiteY57" fmla="*/ 150827 h 681075"/>
              <a:gd name="connsiteX58" fmla="*/ 1372154 w 1523518"/>
              <a:gd name="connsiteY58" fmla="*/ 158060 h 681075"/>
              <a:gd name="connsiteX59" fmla="*/ 1389681 w 1523518"/>
              <a:gd name="connsiteY59" fmla="*/ 155795 h 681075"/>
              <a:gd name="connsiteX60" fmla="*/ 1431628 w 1523518"/>
              <a:gd name="connsiteY60" fmla="*/ 121147 h 681075"/>
              <a:gd name="connsiteX61" fmla="*/ 1444579 w 1523518"/>
              <a:gd name="connsiteY61" fmla="*/ 120740 h 681075"/>
              <a:gd name="connsiteX62" fmla="*/ 1443829 w 1523518"/>
              <a:gd name="connsiteY62" fmla="*/ 108180 h 681075"/>
              <a:gd name="connsiteX63" fmla="*/ 1464419 w 1523518"/>
              <a:gd name="connsiteY63" fmla="*/ 112741 h 681075"/>
              <a:gd name="connsiteX64" fmla="*/ 1482729 w 1523518"/>
              <a:gd name="connsiteY64" fmla="*/ 110852 h 681075"/>
              <a:gd name="connsiteX65" fmla="*/ 1496820 w 1523518"/>
              <a:gd name="connsiteY65" fmla="*/ 133332 h 681075"/>
              <a:gd name="connsiteX66" fmla="*/ 1497194 w 1523518"/>
              <a:gd name="connsiteY66" fmla="*/ 130660 h 681075"/>
              <a:gd name="connsiteX67" fmla="*/ 1488055 w 1523518"/>
              <a:gd name="connsiteY67" fmla="*/ 107806 h 681075"/>
              <a:gd name="connsiteX68" fmla="*/ 1474307 w 1523518"/>
              <a:gd name="connsiteY68" fmla="*/ 90669 h 681075"/>
              <a:gd name="connsiteX69" fmla="*/ 1464794 w 1523518"/>
              <a:gd name="connsiteY69" fmla="*/ 62097 h 681075"/>
              <a:gd name="connsiteX70" fmla="*/ 1457545 w 1523518"/>
              <a:gd name="connsiteY70" fmla="*/ 54098 h 681075"/>
              <a:gd name="connsiteX71" fmla="*/ 1459858 w 1523518"/>
              <a:gd name="connsiteY71" fmla="*/ 0 h 681075"/>
              <a:gd name="connsiteX72" fmla="*/ 1322600 w 1523518"/>
              <a:gd name="connsiteY72" fmla="*/ 20574 h 681075"/>
              <a:gd name="connsiteX73" fmla="*/ 1185326 w 1523518"/>
              <a:gd name="connsiteY73" fmla="*/ 39617 h 681075"/>
              <a:gd name="connsiteX74" fmla="*/ 1016434 w 1523518"/>
              <a:gd name="connsiteY74" fmla="*/ 61331 h 681075"/>
              <a:gd name="connsiteX75" fmla="*/ 856696 w 1523518"/>
              <a:gd name="connsiteY75" fmla="*/ 80374 h 681075"/>
              <a:gd name="connsiteX76" fmla="*/ 711049 w 1523518"/>
              <a:gd name="connsiteY76" fmla="*/ 95996 h 681075"/>
              <a:gd name="connsiteX77" fmla="*/ 556638 w 1523518"/>
              <a:gd name="connsiteY77" fmla="*/ 111601 h 681075"/>
              <a:gd name="connsiteX78" fmla="*/ 445688 w 1523518"/>
              <a:gd name="connsiteY78" fmla="*/ 121522 h 681075"/>
              <a:gd name="connsiteX79" fmla="*/ 438081 w 1523518"/>
              <a:gd name="connsiteY79" fmla="*/ 153515 h 681075"/>
              <a:gd name="connsiteX80" fmla="*/ 442626 w 1523518"/>
              <a:gd name="connsiteY80" fmla="*/ 162654 h 681075"/>
              <a:gd name="connsiteX81" fmla="*/ 435035 w 1523518"/>
              <a:gd name="connsiteY81" fmla="*/ 182087 h 681075"/>
              <a:gd name="connsiteX82" fmla="*/ 442268 w 1523518"/>
              <a:gd name="connsiteY82" fmla="*/ 194646 h 681075"/>
              <a:gd name="connsiteX83" fmla="*/ 424740 w 1523518"/>
              <a:gd name="connsiteY83" fmla="*/ 192741 h 681075"/>
              <a:gd name="connsiteX84" fmla="*/ 408711 w 1523518"/>
              <a:gd name="connsiteY84" fmla="*/ 206098 h 681075"/>
              <a:gd name="connsiteX85" fmla="*/ 382794 w 1523518"/>
              <a:gd name="connsiteY85" fmla="*/ 252540 h 681075"/>
              <a:gd name="connsiteX86" fmla="*/ 359141 w 1523518"/>
              <a:gd name="connsiteY86" fmla="*/ 242262 h 681075"/>
              <a:gd name="connsiteX87" fmla="*/ 343910 w 1523518"/>
              <a:gd name="connsiteY87" fmla="*/ 248354 h 681075"/>
              <a:gd name="connsiteX88" fmla="*/ 299683 w 1523518"/>
              <a:gd name="connsiteY88" fmla="*/ 290626 h 681075"/>
              <a:gd name="connsiteX89" fmla="*/ 285951 w 1523518"/>
              <a:gd name="connsiteY89" fmla="*/ 269303 h 681075"/>
              <a:gd name="connsiteX90" fmla="*/ 262689 w 1523518"/>
              <a:gd name="connsiteY90" fmla="*/ 284175 h 681075"/>
              <a:gd name="connsiteX91" fmla="*/ 256971 w 1523518"/>
              <a:gd name="connsiteY91" fmla="*/ 300172 h 681075"/>
              <a:gd name="connsiteX92" fmla="*/ 239052 w 1523518"/>
              <a:gd name="connsiteY92" fmla="*/ 297109 h 681075"/>
              <a:gd name="connsiteX93" fmla="*/ 239818 w 1523518"/>
              <a:gd name="connsiteY93" fmla="*/ 311591 h 681075"/>
              <a:gd name="connsiteX94" fmla="*/ 226851 w 1523518"/>
              <a:gd name="connsiteY94" fmla="*/ 334820 h 681075"/>
              <a:gd name="connsiteX95" fmla="*/ 196357 w 1523518"/>
              <a:gd name="connsiteY95" fmla="*/ 341678 h 681075"/>
              <a:gd name="connsiteX96" fmla="*/ 140678 w 1523518"/>
              <a:gd name="connsiteY96" fmla="*/ 387387 h 681075"/>
              <a:gd name="connsiteX97" fmla="*/ 96843 w 1523518"/>
              <a:gd name="connsiteY97" fmla="*/ 391574 h 681075"/>
              <a:gd name="connsiteX98" fmla="*/ 71691 w 1523518"/>
              <a:gd name="connsiteY98" fmla="*/ 403400 h 681075"/>
              <a:gd name="connsiteX99" fmla="*/ 50335 w 1523518"/>
              <a:gd name="connsiteY99" fmla="*/ 424724 h 681075"/>
              <a:gd name="connsiteX100" fmla="*/ 40415 w 1523518"/>
              <a:gd name="connsiteY100" fmla="*/ 460138 h 681075"/>
              <a:gd name="connsiteX101" fmla="*/ 12217 w 1523518"/>
              <a:gd name="connsiteY101" fmla="*/ 460903 h 681075"/>
              <a:gd name="connsiteX102" fmla="*/ 3062 w 1523518"/>
              <a:gd name="connsiteY102" fmla="*/ 470042 h 681075"/>
              <a:gd name="connsiteX103" fmla="*/ 0 w 1523518"/>
              <a:gd name="connsiteY103" fmla="*/ 517266 h 681075"/>
              <a:gd name="connsiteX104" fmla="*/ 219228 w 1523518"/>
              <a:gd name="connsiteY104" fmla="*/ 503550 h 681075"/>
              <a:gd name="connsiteX105" fmla="*/ 275265 w 1523518"/>
              <a:gd name="connsiteY105" fmla="*/ 482617 h 6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23518" h="681075">
                <a:moveTo>
                  <a:pt x="280249" y="487195"/>
                </a:moveTo>
                <a:lnTo>
                  <a:pt x="292809" y="473088"/>
                </a:lnTo>
                <a:lnTo>
                  <a:pt x="335146" y="460138"/>
                </a:lnTo>
                <a:lnTo>
                  <a:pt x="342004" y="449109"/>
                </a:lnTo>
                <a:lnTo>
                  <a:pt x="530737" y="444907"/>
                </a:lnTo>
                <a:lnTo>
                  <a:pt x="581431" y="444516"/>
                </a:lnTo>
                <a:lnTo>
                  <a:pt x="586774" y="465106"/>
                </a:lnTo>
                <a:lnTo>
                  <a:pt x="603536" y="450250"/>
                </a:lnTo>
                <a:lnTo>
                  <a:pt x="633282" y="483008"/>
                </a:lnTo>
                <a:lnTo>
                  <a:pt x="635187" y="513470"/>
                </a:lnTo>
                <a:lnTo>
                  <a:pt x="835731" y="493678"/>
                </a:lnTo>
                <a:lnTo>
                  <a:pt x="1060269" y="681076"/>
                </a:lnTo>
                <a:lnTo>
                  <a:pt x="1078205" y="673077"/>
                </a:lnTo>
                <a:lnTo>
                  <a:pt x="1134242" y="659378"/>
                </a:lnTo>
                <a:lnTo>
                  <a:pt x="1192575" y="622791"/>
                </a:lnTo>
                <a:lnTo>
                  <a:pt x="1195622" y="602575"/>
                </a:lnTo>
                <a:lnTo>
                  <a:pt x="1202121" y="588908"/>
                </a:lnTo>
                <a:lnTo>
                  <a:pt x="1218492" y="570224"/>
                </a:lnTo>
                <a:lnTo>
                  <a:pt x="1232600" y="540120"/>
                </a:lnTo>
                <a:lnTo>
                  <a:pt x="1256627" y="518048"/>
                </a:lnTo>
                <a:lnTo>
                  <a:pt x="1313054" y="480337"/>
                </a:lnTo>
                <a:lnTo>
                  <a:pt x="1380543" y="467777"/>
                </a:lnTo>
                <a:lnTo>
                  <a:pt x="1425519" y="429659"/>
                </a:lnTo>
                <a:lnTo>
                  <a:pt x="1428956" y="409102"/>
                </a:lnTo>
                <a:lnTo>
                  <a:pt x="1424753" y="386247"/>
                </a:lnTo>
                <a:lnTo>
                  <a:pt x="1396165" y="384716"/>
                </a:lnTo>
                <a:lnTo>
                  <a:pt x="1380543" y="393871"/>
                </a:lnTo>
                <a:lnTo>
                  <a:pt x="1378637" y="401494"/>
                </a:lnTo>
                <a:lnTo>
                  <a:pt x="1376356" y="393105"/>
                </a:lnTo>
                <a:lnTo>
                  <a:pt x="1375591" y="374828"/>
                </a:lnTo>
                <a:lnTo>
                  <a:pt x="1388558" y="358066"/>
                </a:lnTo>
                <a:lnTo>
                  <a:pt x="1392353" y="343584"/>
                </a:lnTo>
                <a:lnTo>
                  <a:pt x="1406085" y="326447"/>
                </a:lnTo>
                <a:lnTo>
                  <a:pt x="1392353" y="315028"/>
                </a:lnTo>
                <a:lnTo>
                  <a:pt x="1338222" y="300172"/>
                </a:lnTo>
                <a:lnTo>
                  <a:pt x="1379012" y="295203"/>
                </a:lnTo>
                <a:lnTo>
                  <a:pt x="1397696" y="273880"/>
                </a:lnTo>
                <a:lnTo>
                  <a:pt x="1407991" y="294421"/>
                </a:lnTo>
                <a:lnTo>
                  <a:pt x="1420958" y="294063"/>
                </a:lnTo>
                <a:lnTo>
                  <a:pt x="1433143" y="307014"/>
                </a:lnTo>
                <a:lnTo>
                  <a:pt x="1465543" y="301687"/>
                </a:lnTo>
                <a:lnTo>
                  <a:pt x="1483104" y="288329"/>
                </a:lnTo>
                <a:lnTo>
                  <a:pt x="1507490" y="244542"/>
                </a:lnTo>
                <a:lnTo>
                  <a:pt x="1523518" y="230061"/>
                </a:lnTo>
                <a:lnTo>
                  <a:pt x="1519315" y="201472"/>
                </a:lnTo>
                <a:lnTo>
                  <a:pt x="1512441" y="180947"/>
                </a:lnTo>
                <a:lnTo>
                  <a:pt x="1496038" y="161904"/>
                </a:lnTo>
                <a:lnTo>
                  <a:pt x="1483104" y="182446"/>
                </a:lnTo>
                <a:lnTo>
                  <a:pt x="1471652" y="218283"/>
                </a:lnTo>
                <a:lnTo>
                  <a:pt x="1468997" y="218641"/>
                </a:lnTo>
                <a:lnTo>
                  <a:pt x="1460982" y="206457"/>
                </a:lnTo>
                <a:lnTo>
                  <a:pt x="1451078" y="165700"/>
                </a:lnTo>
                <a:lnTo>
                  <a:pt x="1373294" y="190851"/>
                </a:lnTo>
                <a:lnTo>
                  <a:pt x="1353079" y="189694"/>
                </a:lnTo>
                <a:lnTo>
                  <a:pt x="1344689" y="164168"/>
                </a:lnTo>
                <a:lnTo>
                  <a:pt x="1338222" y="116944"/>
                </a:lnTo>
                <a:lnTo>
                  <a:pt x="1343924" y="107806"/>
                </a:lnTo>
                <a:lnTo>
                  <a:pt x="1359936" y="150827"/>
                </a:lnTo>
                <a:lnTo>
                  <a:pt x="1372154" y="158060"/>
                </a:lnTo>
                <a:lnTo>
                  <a:pt x="1389681" y="155795"/>
                </a:lnTo>
                <a:lnTo>
                  <a:pt x="1431628" y="121147"/>
                </a:lnTo>
                <a:lnTo>
                  <a:pt x="1444579" y="120740"/>
                </a:lnTo>
                <a:lnTo>
                  <a:pt x="1443829" y="108180"/>
                </a:lnTo>
                <a:lnTo>
                  <a:pt x="1464419" y="112741"/>
                </a:lnTo>
                <a:lnTo>
                  <a:pt x="1482729" y="110852"/>
                </a:lnTo>
                <a:lnTo>
                  <a:pt x="1496820" y="133332"/>
                </a:lnTo>
                <a:lnTo>
                  <a:pt x="1497194" y="130660"/>
                </a:lnTo>
                <a:lnTo>
                  <a:pt x="1488055" y="107806"/>
                </a:lnTo>
                <a:lnTo>
                  <a:pt x="1474307" y="90669"/>
                </a:lnTo>
                <a:lnTo>
                  <a:pt x="1464794" y="62097"/>
                </a:lnTo>
                <a:lnTo>
                  <a:pt x="1457545" y="54098"/>
                </a:lnTo>
                <a:lnTo>
                  <a:pt x="1459858" y="0"/>
                </a:lnTo>
                <a:lnTo>
                  <a:pt x="1322600" y="20574"/>
                </a:lnTo>
                <a:lnTo>
                  <a:pt x="1185326" y="39617"/>
                </a:lnTo>
                <a:lnTo>
                  <a:pt x="1016434" y="61331"/>
                </a:lnTo>
                <a:lnTo>
                  <a:pt x="856696" y="80374"/>
                </a:lnTo>
                <a:lnTo>
                  <a:pt x="711049" y="95996"/>
                </a:lnTo>
                <a:lnTo>
                  <a:pt x="556638" y="111601"/>
                </a:lnTo>
                <a:lnTo>
                  <a:pt x="445688" y="121522"/>
                </a:lnTo>
                <a:lnTo>
                  <a:pt x="438081" y="153515"/>
                </a:lnTo>
                <a:lnTo>
                  <a:pt x="442626" y="162654"/>
                </a:lnTo>
                <a:lnTo>
                  <a:pt x="435035" y="182087"/>
                </a:lnTo>
                <a:lnTo>
                  <a:pt x="442268" y="194646"/>
                </a:lnTo>
                <a:lnTo>
                  <a:pt x="424740" y="192741"/>
                </a:lnTo>
                <a:lnTo>
                  <a:pt x="408711" y="206098"/>
                </a:lnTo>
                <a:lnTo>
                  <a:pt x="382794" y="252540"/>
                </a:lnTo>
                <a:lnTo>
                  <a:pt x="359141" y="242262"/>
                </a:lnTo>
                <a:lnTo>
                  <a:pt x="343910" y="248354"/>
                </a:lnTo>
                <a:lnTo>
                  <a:pt x="299683" y="290626"/>
                </a:lnTo>
                <a:lnTo>
                  <a:pt x="285951" y="269303"/>
                </a:lnTo>
                <a:lnTo>
                  <a:pt x="262689" y="284175"/>
                </a:lnTo>
                <a:lnTo>
                  <a:pt x="256971" y="300172"/>
                </a:lnTo>
                <a:lnTo>
                  <a:pt x="239052" y="297109"/>
                </a:lnTo>
                <a:lnTo>
                  <a:pt x="239818" y="311591"/>
                </a:lnTo>
                <a:lnTo>
                  <a:pt x="226851" y="334820"/>
                </a:lnTo>
                <a:lnTo>
                  <a:pt x="196357" y="341678"/>
                </a:lnTo>
                <a:lnTo>
                  <a:pt x="140678" y="387387"/>
                </a:lnTo>
                <a:lnTo>
                  <a:pt x="96843" y="391574"/>
                </a:lnTo>
                <a:lnTo>
                  <a:pt x="71691" y="403400"/>
                </a:lnTo>
                <a:lnTo>
                  <a:pt x="50335" y="424724"/>
                </a:lnTo>
                <a:lnTo>
                  <a:pt x="40415" y="460138"/>
                </a:lnTo>
                <a:lnTo>
                  <a:pt x="12217" y="460903"/>
                </a:lnTo>
                <a:lnTo>
                  <a:pt x="3062" y="470042"/>
                </a:lnTo>
                <a:lnTo>
                  <a:pt x="0" y="517266"/>
                </a:lnTo>
                <a:lnTo>
                  <a:pt x="219228" y="503550"/>
                </a:lnTo>
                <a:lnTo>
                  <a:pt x="275265" y="482617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Cape 53">
            <a:extLst>
              <a:ext uri="{FF2B5EF4-FFF2-40B4-BE49-F238E27FC236}">
                <a16:creationId xmlns:a16="http://schemas.microsoft.com/office/drawing/2014/main" id="{C6BC2E07-189D-40E0-9911-E6AB35869038}"/>
              </a:ext>
            </a:extLst>
          </p:cNvPr>
          <p:cNvSpPr/>
          <p:nvPr/>
        </p:nvSpPr>
        <p:spPr>
          <a:xfrm>
            <a:off x="7661871" y="3679080"/>
            <a:ext cx="1523518" cy="681075"/>
          </a:xfrm>
          <a:custGeom>
            <a:avLst/>
            <a:gdLst>
              <a:gd name="connsiteX0" fmla="*/ 280249 w 1523518"/>
              <a:gd name="connsiteY0" fmla="*/ 487195 h 681075"/>
              <a:gd name="connsiteX1" fmla="*/ 292809 w 1523518"/>
              <a:gd name="connsiteY1" fmla="*/ 473088 h 681075"/>
              <a:gd name="connsiteX2" fmla="*/ 335146 w 1523518"/>
              <a:gd name="connsiteY2" fmla="*/ 460138 h 681075"/>
              <a:gd name="connsiteX3" fmla="*/ 342004 w 1523518"/>
              <a:gd name="connsiteY3" fmla="*/ 449109 h 681075"/>
              <a:gd name="connsiteX4" fmla="*/ 530737 w 1523518"/>
              <a:gd name="connsiteY4" fmla="*/ 444907 h 681075"/>
              <a:gd name="connsiteX5" fmla="*/ 581431 w 1523518"/>
              <a:gd name="connsiteY5" fmla="*/ 444516 h 681075"/>
              <a:gd name="connsiteX6" fmla="*/ 586774 w 1523518"/>
              <a:gd name="connsiteY6" fmla="*/ 465106 h 681075"/>
              <a:gd name="connsiteX7" fmla="*/ 603536 w 1523518"/>
              <a:gd name="connsiteY7" fmla="*/ 450250 h 681075"/>
              <a:gd name="connsiteX8" fmla="*/ 633282 w 1523518"/>
              <a:gd name="connsiteY8" fmla="*/ 483008 h 681075"/>
              <a:gd name="connsiteX9" fmla="*/ 635187 w 1523518"/>
              <a:gd name="connsiteY9" fmla="*/ 513470 h 681075"/>
              <a:gd name="connsiteX10" fmla="*/ 835731 w 1523518"/>
              <a:gd name="connsiteY10" fmla="*/ 493678 h 681075"/>
              <a:gd name="connsiteX11" fmla="*/ 1060269 w 1523518"/>
              <a:gd name="connsiteY11" fmla="*/ 681076 h 681075"/>
              <a:gd name="connsiteX12" fmla="*/ 1078205 w 1523518"/>
              <a:gd name="connsiteY12" fmla="*/ 673077 h 681075"/>
              <a:gd name="connsiteX13" fmla="*/ 1134242 w 1523518"/>
              <a:gd name="connsiteY13" fmla="*/ 659378 h 681075"/>
              <a:gd name="connsiteX14" fmla="*/ 1192575 w 1523518"/>
              <a:gd name="connsiteY14" fmla="*/ 622791 h 681075"/>
              <a:gd name="connsiteX15" fmla="*/ 1195622 w 1523518"/>
              <a:gd name="connsiteY15" fmla="*/ 602575 h 681075"/>
              <a:gd name="connsiteX16" fmla="*/ 1202121 w 1523518"/>
              <a:gd name="connsiteY16" fmla="*/ 588908 h 681075"/>
              <a:gd name="connsiteX17" fmla="*/ 1218492 w 1523518"/>
              <a:gd name="connsiteY17" fmla="*/ 570224 h 681075"/>
              <a:gd name="connsiteX18" fmla="*/ 1232600 w 1523518"/>
              <a:gd name="connsiteY18" fmla="*/ 540120 h 681075"/>
              <a:gd name="connsiteX19" fmla="*/ 1256627 w 1523518"/>
              <a:gd name="connsiteY19" fmla="*/ 518048 h 681075"/>
              <a:gd name="connsiteX20" fmla="*/ 1313054 w 1523518"/>
              <a:gd name="connsiteY20" fmla="*/ 480337 h 681075"/>
              <a:gd name="connsiteX21" fmla="*/ 1380543 w 1523518"/>
              <a:gd name="connsiteY21" fmla="*/ 467777 h 681075"/>
              <a:gd name="connsiteX22" fmla="*/ 1425519 w 1523518"/>
              <a:gd name="connsiteY22" fmla="*/ 429659 h 681075"/>
              <a:gd name="connsiteX23" fmla="*/ 1428956 w 1523518"/>
              <a:gd name="connsiteY23" fmla="*/ 409102 h 681075"/>
              <a:gd name="connsiteX24" fmla="*/ 1424753 w 1523518"/>
              <a:gd name="connsiteY24" fmla="*/ 386247 h 681075"/>
              <a:gd name="connsiteX25" fmla="*/ 1396165 w 1523518"/>
              <a:gd name="connsiteY25" fmla="*/ 384716 h 681075"/>
              <a:gd name="connsiteX26" fmla="*/ 1380543 w 1523518"/>
              <a:gd name="connsiteY26" fmla="*/ 393871 h 681075"/>
              <a:gd name="connsiteX27" fmla="*/ 1378637 w 1523518"/>
              <a:gd name="connsiteY27" fmla="*/ 401494 h 681075"/>
              <a:gd name="connsiteX28" fmla="*/ 1376356 w 1523518"/>
              <a:gd name="connsiteY28" fmla="*/ 393105 h 681075"/>
              <a:gd name="connsiteX29" fmla="*/ 1375591 w 1523518"/>
              <a:gd name="connsiteY29" fmla="*/ 374828 h 681075"/>
              <a:gd name="connsiteX30" fmla="*/ 1388558 w 1523518"/>
              <a:gd name="connsiteY30" fmla="*/ 358066 h 681075"/>
              <a:gd name="connsiteX31" fmla="*/ 1392353 w 1523518"/>
              <a:gd name="connsiteY31" fmla="*/ 343584 h 681075"/>
              <a:gd name="connsiteX32" fmla="*/ 1406085 w 1523518"/>
              <a:gd name="connsiteY32" fmla="*/ 326447 h 681075"/>
              <a:gd name="connsiteX33" fmla="*/ 1392353 w 1523518"/>
              <a:gd name="connsiteY33" fmla="*/ 315028 h 681075"/>
              <a:gd name="connsiteX34" fmla="*/ 1338222 w 1523518"/>
              <a:gd name="connsiteY34" fmla="*/ 300172 h 681075"/>
              <a:gd name="connsiteX35" fmla="*/ 1379012 w 1523518"/>
              <a:gd name="connsiteY35" fmla="*/ 295203 h 681075"/>
              <a:gd name="connsiteX36" fmla="*/ 1397696 w 1523518"/>
              <a:gd name="connsiteY36" fmla="*/ 273880 h 681075"/>
              <a:gd name="connsiteX37" fmla="*/ 1407991 w 1523518"/>
              <a:gd name="connsiteY37" fmla="*/ 294421 h 681075"/>
              <a:gd name="connsiteX38" fmla="*/ 1420958 w 1523518"/>
              <a:gd name="connsiteY38" fmla="*/ 294063 h 681075"/>
              <a:gd name="connsiteX39" fmla="*/ 1433143 w 1523518"/>
              <a:gd name="connsiteY39" fmla="*/ 307014 h 681075"/>
              <a:gd name="connsiteX40" fmla="*/ 1465543 w 1523518"/>
              <a:gd name="connsiteY40" fmla="*/ 301687 h 681075"/>
              <a:gd name="connsiteX41" fmla="*/ 1483104 w 1523518"/>
              <a:gd name="connsiteY41" fmla="*/ 288329 h 681075"/>
              <a:gd name="connsiteX42" fmla="*/ 1507490 w 1523518"/>
              <a:gd name="connsiteY42" fmla="*/ 244542 h 681075"/>
              <a:gd name="connsiteX43" fmla="*/ 1523518 w 1523518"/>
              <a:gd name="connsiteY43" fmla="*/ 230061 h 681075"/>
              <a:gd name="connsiteX44" fmla="*/ 1519315 w 1523518"/>
              <a:gd name="connsiteY44" fmla="*/ 201472 h 681075"/>
              <a:gd name="connsiteX45" fmla="*/ 1512441 w 1523518"/>
              <a:gd name="connsiteY45" fmla="*/ 180947 h 681075"/>
              <a:gd name="connsiteX46" fmla="*/ 1496038 w 1523518"/>
              <a:gd name="connsiteY46" fmla="*/ 161904 h 681075"/>
              <a:gd name="connsiteX47" fmla="*/ 1483104 w 1523518"/>
              <a:gd name="connsiteY47" fmla="*/ 182446 h 681075"/>
              <a:gd name="connsiteX48" fmla="*/ 1471652 w 1523518"/>
              <a:gd name="connsiteY48" fmla="*/ 218283 h 681075"/>
              <a:gd name="connsiteX49" fmla="*/ 1468997 w 1523518"/>
              <a:gd name="connsiteY49" fmla="*/ 218641 h 681075"/>
              <a:gd name="connsiteX50" fmla="*/ 1460982 w 1523518"/>
              <a:gd name="connsiteY50" fmla="*/ 206457 h 681075"/>
              <a:gd name="connsiteX51" fmla="*/ 1451078 w 1523518"/>
              <a:gd name="connsiteY51" fmla="*/ 165700 h 681075"/>
              <a:gd name="connsiteX52" fmla="*/ 1373294 w 1523518"/>
              <a:gd name="connsiteY52" fmla="*/ 190851 h 681075"/>
              <a:gd name="connsiteX53" fmla="*/ 1353079 w 1523518"/>
              <a:gd name="connsiteY53" fmla="*/ 189694 h 681075"/>
              <a:gd name="connsiteX54" fmla="*/ 1344689 w 1523518"/>
              <a:gd name="connsiteY54" fmla="*/ 164168 h 681075"/>
              <a:gd name="connsiteX55" fmla="*/ 1338222 w 1523518"/>
              <a:gd name="connsiteY55" fmla="*/ 116944 h 681075"/>
              <a:gd name="connsiteX56" fmla="*/ 1343924 w 1523518"/>
              <a:gd name="connsiteY56" fmla="*/ 107806 h 681075"/>
              <a:gd name="connsiteX57" fmla="*/ 1359936 w 1523518"/>
              <a:gd name="connsiteY57" fmla="*/ 150827 h 681075"/>
              <a:gd name="connsiteX58" fmla="*/ 1372154 w 1523518"/>
              <a:gd name="connsiteY58" fmla="*/ 158060 h 681075"/>
              <a:gd name="connsiteX59" fmla="*/ 1389681 w 1523518"/>
              <a:gd name="connsiteY59" fmla="*/ 155795 h 681075"/>
              <a:gd name="connsiteX60" fmla="*/ 1431628 w 1523518"/>
              <a:gd name="connsiteY60" fmla="*/ 121147 h 681075"/>
              <a:gd name="connsiteX61" fmla="*/ 1444579 w 1523518"/>
              <a:gd name="connsiteY61" fmla="*/ 120740 h 681075"/>
              <a:gd name="connsiteX62" fmla="*/ 1443829 w 1523518"/>
              <a:gd name="connsiteY62" fmla="*/ 108180 h 681075"/>
              <a:gd name="connsiteX63" fmla="*/ 1464419 w 1523518"/>
              <a:gd name="connsiteY63" fmla="*/ 112741 h 681075"/>
              <a:gd name="connsiteX64" fmla="*/ 1482729 w 1523518"/>
              <a:gd name="connsiteY64" fmla="*/ 110852 h 681075"/>
              <a:gd name="connsiteX65" fmla="*/ 1496820 w 1523518"/>
              <a:gd name="connsiteY65" fmla="*/ 133332 h 681075"/>
              <a:gd name="connsiteX66" fmla="*/ 1497194 w 1523518"/>
              <a:gd name="connsiteY66" fmla="*/ 130660 h 681075"/>
              <a:gd name="connsiteX67" fmla="*/ 1488055 w 1523518"/>
              <a:gd name="connsiteY67" fmla="*/ 107806 h 681075"/>
              <a:gd name="connsiteX68" fmla="*/ 1474307 w 1523518"/>
              <a:gd name="connsiteY68" fmla="*/ 90669 h 681075"/>
              <a:gd name="connsiteX69" fmla="*/ 1464794 w 1523518"/>
              <a:gd name="connsiteY69" fmla="*/ 62097 h 681075"/>
              <a:gd name="connsiteX70" fmla="*/ 1457545 w 1523518"/>
              <a:gd name="connsiteY70" fmla="*/ 54098 h 681075"/>
              <a:gd name="connsiteX71" fmla="*/ 1459858 w 1523518"/>
              <a:gd name="connsiteY71" fmla="*/ 0 h 681075"/>
              <a:gd name="connsiteX72" fmla="*/ 1322600 w 1523518"/>
              <a:gd name="connsiteY72" fmla="*/ 20574 h 681075"/>
              <a:gd name="connsiteX73" fmla="*/ 1185326 w 1523518"/>
              <a:gd name="connsiteY73" fmla="*/ 39617 h 681075"/>
              <a:gd name="connsiteX74" fmla="*/ 1016434 w 1523518"/>
              <a:gd name="connsiteY74" fmla="*/ 61331 h 681075"/>
              <a:gd name="connsiteX75" fmla="*/ 856696 w 1523518"/>
              <a:gd name="connsiteY75" fmla="*/ 80374 h 681075"/>
              <a:gd name="connsiteX76" fmla="*/ 711049 w 1523518"/>
              <a:gd name="connsiteY76" fmla="*/ 95996 h 681075"/>
              <a:gd name="connsiteX77" fmla="*/ 556638 w 1523518"/>
              <a:gd name="connsiteY77" fmla="*/ 111601 h 681075"/>
              <a:gd name="connsiteX78" fmla="*/ 445688 w 1523518"/>
              <a:gd name="connsiteY78" fmla="*/ 121522 h 681075"/>
              <a:gd name="connsiteX79" fmla="*/ 438081 w 1523518"/>
              <a:gd name="connsiteY79" fmla="*/ 153515 h 681075"/>
              <a:gd name="connsiteX80" fmla="*/ 442626 w 1523518"/>
              <a:gd name="connsiteY80" fmla="*/ 162654 h 681075"/>
              <a:gd name="connsiteX81" fmla="*/ 435035 w 1523518"/>
              <a:gd name="connsiteY81" fmla="*/ 182087 h 681075"/>
              <a:gd name="connsiteX82" fmla="*/ 442268 w 1523518"/>
              <a:gd name="connsiteY82" fmla="*/ 194646 h 681075"/>
              <a:gd name="connsiteX83" fmla="*/ 424740 w 1523518"/>
              <a:gd name="connsiteY83" fmla="*/ 192741 h 681075"/>
              <a:gd name="connsiteX84" fmla="*/ 408711 w 1523518"/>
              <a:gd name="connsiteY84" fmla="*/ 206098 h 681075"/>
              <a:gd name="connsiteX85" fmla="*/ 382794 w 1523518"/>
              <a:gd name="connsiteY85" fmla="*/ 252540 h 681075"/>
              <a:gd name="connsiteX86" fmla="*/ 359141 w 1523518"/>
              <a:gd name="connsiteY86" fmla="*/ 242262 h 681075"/>
              <a:gd name="connsiteX87" fmla="*/ 343910 w 1523518"/>
              <a:gd name="connsiteY87" fmla="*/ 248354 h 681075"/>
              <a:gd name="connsiteX88" fmla="*/ 299683 w 1523518"/>
              <a:gd name="connsiteY88" fmla="*/ 290626 h 681075"/>
              <a:gd name="connsiteX89" fmla="*/ 285951 w 1523518"/>
              <a:gd name="connsiteY89" fmla="*/ 269303 h 681075"/>
              <a:gd name="connsiteX90" fmla="*/ 262689 w 1523518"/>
              <a:gd name="connsiteY90" fmla="*/ 284175 h 681075"/>
              <a:gd name="connsiteX91" fmla="*/ 256971 w 1523518"/>
              <a:gd name="connsiteY91" fmla="*/ 300172 h 681075"/>
              <a:gd name="connsiteX92" fmla="*/ 239052 w 1523518"/>
              <a:gd name="connsiteY92" fmla="*/ 297109 h 681075"/>
              <a:gd name="connsiteX93" fmla="*/ 239818 w 1523518"/>
              <a:gd name="connsiteY93" fmla="*/ 311591 h 681075"/>
              <a:gd name="connsiteX94" fmla="*/ 226851 w 1523518"/>
              <a:gd name="connsiteY94" fmla="*/ 334820 h 681075"/>
              <a:gd name="connsiteX95" fmla="*/ 196357 w 1523518"/>
              <a:gd name="connsiteY95" fmla="*/ 341678 h 681075"/>
              <a:gd name="connsiteX96" fmla="*/ 140678 w 1523518"/>
              <a:gd name="connsiteY96" fmla="*/ 387387 h 681075"/>
              <a:gd name="connsiteX97" fmla="*/ 96843 w 1523518"/>
              <a:gd name="connsiteY97" fmla="*/ 391574 h 681075"/>
              <a:gd name="connsiteX98" fmla="*/ 71691 w 1523518"/>
              <a:gd name="connsiteY98" fmla="*/ 403400 h 681075"/>
              <a:gd name="connsiteX99" fmla="*/ 50335 w 1523518"/>
              <a:gd name="connsiteY99" fmla="*/ 424724 h 681075"/>
              <a:gd name="connsiteX100" fmla="*/ 40415 w 1523518"/>
              <a:gd name="connsiteY100" fmla="*/ 460138 h 681075"/>
              <a:gd name="connsiteX101" fmla="*/ 12217 w 1523518"/>
              <a:gd name="connsiteY101" fmla="*/ 460903 h 681075"/>
              <a:gd name="connsiteX102" fmla="*/ 3062 w 1523518"/>
              <a:gd name="connsiteY102" fmla="*/ 470042 h 681075"/>
              <a:gd name="connsiteX103" fmla="*/ 0 w 1523518"/>
              <a:gd name="connsiteY103" fmla="*/ 517266 h 681075"/>
              <a:gd name="connsiteX104" fmla="*/ 219228 w 1523518"/>
              <a:gd name="connsiteY104" fmla="*/ 503550 h 681075"/>
              <a:gd name="connsiteX105" fmla="*/ 275265 w 1523518"/>
              <a:gd name="connsiteY105" fmla="*/ 482617 h 6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523518" h="681075">
                <a:moveTo>
                  <a:pt x="280249" y="487195"/>
                </a:moveTo>
                <a:lnTo>
                  <a:pt x="292809" y="473088"/>
                </a:lnTo>
                <a:lnTo>
                  <a:pt x="335146" y="460138"/>
                </a:lnTo>
                <a:lnTo>
                  <a:pt x="342004" y="449109"/>
                </a:lnTo>
                <a:lnTo>
                  <a:pt x="530737" y="444907"/>
                </a:lnTo>
                <a:lnTo>
                  <a:pt x="581431" y="444516"/>
                </a:lnTo>
                <a:lnTo>
                  <a:pt x="586774" y="465106"/>
                </a:lnTo>
                <a:lnTo>
                  <a:pt x="603536" y="450250"/>
                </a:lnTo>
                <a:lnTo>
                  <a:pt x="633282" y="483008"/>
                </a:lnTo>
                <a:lnTo>
                  <a:pt x="635187" y="513470"/>
                </a:lnTo>
                <a:lnTo>
                  <a:pt x="835731" y="493678"/>
                </a:lnTo>
                <a:lnTo>
                  <a:pt x="1060269" y="681076"/>
                </a:lnTo>
                <a:lnTo>
                  <a:pt x="1078205" y="673077"/>
                </a:lnTo>
                <a:lnTo>
                  <a:pt x="1134242" y="659378"/>
                </a:lnTo>
                <a:lnTo>
                  <a:pt x="1192575" y="622791"/>
                </a:lnTo>
                <a:lnTo>
                  <a:pt x="1195622" y="602575"/>
                </a:lnTo>
                <a:lnTo>
                  <a:pt x="1202121" y="588908"/>
                </a:lnTo>
                <a:lnTo>
                  <a:pt x="1218492" y="570224"/>
                </a:lnTo>
                <a:lnTo>
                  <a:pt x="1232600" y="540120"/>
                </a:lnTo>
                <a:lnTo>
                  <a:pt x="1256627" y="518048"/>
                </a:lnTo>
                <a:lnTo>
                  <a:pt x="1313054" y="480337"/>
                </a:lnTo>
                <a:lnTo>
                  <a:pt x="1380543" y="467777"/>
                </a:lnTo>
                <a:lnTo>
                  <a:pt x="1425519" y="429659"/>
                </a:lnTo>
                <a:lnTo>
                  <a:pt x="1428956" y="409102"/>
                </a:lnTo>
                <a:lnTo>
                  <a:pt x="1424753" y="386247"/>
                </a:lnTo>
                <a:lnTo>
                  <a:pt x="1396165" y="384716"/>
                </a:lnTo>
                <a:lnTo>
                  <a:pt x="1380543" y="393871"/>
                </a:lnTo>
                <a:lnTo>
                  <a:pt x="1378637" y="401494"/>
                </a:lnTo>
                <a:lnTo>
                  <a:pt x="1376356" y="393105"/>
                </a:lnTo>
                <a:lnTo>
                  <a:pt x="1375591" y="374828"/>
                </a:lnTo>
                <a:lnTo>
                  <a:pt x="1388558" y="358066"/>
                </a:lnTo>
                <a:lnTo>
                  <a:pt x="1392353" y="343584"/>
                </a:lnTo>
                <a:lnTo>
                  <a:pt x="1406085" y="326447"/>
                </a:lnTo>
                <a:lnTo>
                  <a:pt x="1392353" y="315028"/>
                </a:lnTo>
                <a:lnTo>
                  <a:pt x="1338222" y="300172"/>
                </a:lnTo>
                <a:lnTo>
                  <a:pt x="1379012" y="295203"/>
                </a:lnTo>
                <a:lnTo>
                  <a:pt x="1397696" y="273880"/>
                </a:lnTo>
                <a:lnTo>
                  <a:pt x="1407991" y="294421"/>
                </a:lnTo>
                <a:lnTo>
                  <a:pt x="1420958" y="294063"/>
                </a:lnTo>
                <a:lnTo>
                  <a:pt x="1433143" y="307014"/>
                </a:lnTo>
                <a:lnTo>
                  <a:pt x="1465543" y="301687"/>
                </a:lnTo>
                <a:lnTo>
                  <a:pt x="1483104" y="288329"/>
                </a:lnTo>
                <a:lnTo>
                  <a:pt x="1507490" y="244542"/>
                </a:lnTo>
                <a:lnTo>
                  <a:pt x="1523518" y="230061"/>
                </a:lnTo>
                <a:lnTo>
                  <a:pt x="1519315" y="201472"/>
                </a:lnTo>
                <a:lnTo>
                  <a:pt x="1512441" y="180947"/>
                </a:lnTo>
                <a:lnTo>
                  <a:pt x="1496038" y="161904"/>
                </a:lnTo>
                <a:lnTo>
                  <a:pt x="1483104" y="182446"/>
                </a:lnTo>
                <a:lnTo>
                  <a:pt x="1471652" y="218283"/>
                </a:lnTo>
                <a:lnTo>
                  <a:pt x="1468997" y="218641"/>
                </a:lnTo>
                <a:lnTo>
                  <a:pt x="1460982" y="206457"/>
                </a:lnTo>
                <a:lnTo>
                  <a:pt x="1451078" y="165700"/>
                </a:lnTo>
                <a:lnTo>
                  <a:pt x="1373294" y="190851"/>
                </a:lnTo>
                <a:lnTo>
                  <a:pt x="1353079" y="189694"/>
                </a:lnTo>
                <a:lnTo>
                  <a:pt x="1344689" y="164168"/>
                </a:lnTo>
                <a:lnTo>
                  <a:pt x="1338222" y="116944"/>
                </a:lnTo>
                <a:lnTo>
                  <a:pt x="1343924" y="107806"/>
                </a:lnTo>
                <a:lnTo>
                  <a:pt x="1359936" y="150827"/>
                </a:lnTo>
                <a:lnTo>
                  <a:pt x="1372154" y="158060"/>
                </a:lnTo>
                <a:lnTo>
                  <a:pt x="1389681" y="155795"/>
                </a:lnTo>
                <a:lnTo>
                  <a:pt x="1431628" y="121147"/>
                </a:lnTo>
                <a:lnTo>
                  <a:pt x="1444579" y="120740"/>
                </a:lnTo>
                <a:lnTo>
                  <a:pt x="1443829" y="108180"/>
                </a:lnTo>
                <a:lnTo>
                  <a:pt x="1464419" y="112741"/>
                </a:lnTo>
                <a:lnTo>
                  <a:pt x="1482729" y="110852"/>
                </a:lnTo>
                <a:lnTo>
                  <a:pt x="1496820" y="133332"/>
                </a:lnTo>
                <a:lnTo>
                  <a:pt x="1497194" y="130660"/>
                </a:lnTo>
                <a:lnTo>
                  <a:pt x="1488055" y="107806"/>
                </a:lnTo>
                <a:lnTo>
                  <a:pt x="1474307" y="90669"/>
                </a:lnTo>
                <a:lnTo>
                  <a:pt x="1464794" y="62097"/>
                </a:lnTo>
                <a:lnTo>
                  <a:pt x="1457545" y="54098"/>
                </a:lnTo>
                <a:lnTo>
                  <a:pt x="1459858" y="0"/>
                </a:lnTo>
                <a:lnTo>
                  <a:pt x="1322600" y="20574"/>
                </a:lnTo>
                <a:lnTo>
                  <a:pt x="1185326" y="39617"/>
                </a:lnTo>
                <a:lnTo>
                  <a:pt x="1016434" y="61331"/>
                </a:lnTo>
                <a:lnTo>
                  <a:pt x="856696" y="80374"/>
                </a:lnTo>
                <a:lnTo>
                  <a:pt x="711049" y="95996"/>
                </a:lnTo>
                <a:lnTo>
                  <a:pt x="556638" y="111601"/>
                </a:lnTo>
                <a:lnTo>
                  <a:pt x="445688" y="121522"/>
                </a:lnTo>
                <a:lnTo>
                  <a:pt x="438081" y="153515"/>
                </a:lnTo>
                <a:lnTo>
                  <a:pt x="442626" y="162654"/>
                </a:lnTo>
                <a:lnTo>
                  <a:pt x="435035" y="182087"/>
                </a:lnTo>
                <a:lnTo>
                  <a:pt x="442268" y="194646"/>
                </a:lnTo>
                <a:lnTo>
                  <a:pt x="424740" y="192741"/>
                </a:lnTo>
                <a:lnTo>
                  <a:pt x="408711" y="206098"/>
                </a:lnTo>
                <a:lnTo>
                  <a:pt x="382794" y="252540"/>
                </a:lnTo>
                <a:lnTo>
                  <a:pt x="359141" y="242262"/>
                </a:lnTo>
                <a:lnTo>
                  <a:pt x="343910" y="248354"/>
                </a:lnTo>
                <a:lnTo>
                  <a:pt x="299683" y="290626"/>
                </a:lnTo>
                <a:lnTo>
                  <a:pt x="285951" y="269303"/>
                </a:lnTo>
                <a:lnTo>
                  <a:pt x="262689" y="284175"/>
                </a:lnTo>
                <a:lnTo>
                  <a:pt x="256971" y="300172"/>
                </a:lnTo>
                <a:lnTo>
                  <a:pt x="239052" y="297109"/>
                </a:lnTo>
                <a:lnTo>
                  <a:pt x="239818" y="311591"/>
                </a:lnTo>
                <a:lnTo>
                  <a:pt x="226851" y="334820"/>
                </a:lnTo>
                <a:lnTo>
                  <a:pt x="196357" y="341678"/>
                </a:lnTo>
                <a:lnTo>
                  <a:pt x="140678" y="387387"/>
                </a:lnTo>
                <a:lnTo>
                  <a:pt x="96843" y="391574"/>
                </a:lnTo>
                <a:lnTo>
                  <a:pt x="71691" y="403400"/>
                </a:lnTo>
                <a:lnTo>
                  <a:pt x="50335" y="424724"/>
                </a:lnTo>
                <a:lnTo>
                  <a:pt x="40415" y="460138"/>
                </a:lnTo>
                <a:lnTo>
                  <a:pt x="12217" y="460903"/>
                </a:lnTo>
                <a:lnTo>
                  <a:pt x="3062" y="470042"/>
                </a:lnTo>
                <a:lnTo>
                  <a:pt x="0" y="517266"/>
                </a:lnTo>
                <a:lnTo>
                  <a:pt x="219228" y="503550"/>
                </a:lnTo>
                <a:lnTo>
                  <a:pt x="275265" y="482617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SC">
            <a:extLst>
              <a:ext uri="{FF2B5EF4-FFF2-40B4-BE49-F238E27FC236}">
                <a16:creationId xmlns:a16="http://schemas.microsoft.com/office/drawing/2014/main" id="{E4E5A18C-6F2E-47E6-B2AF-4CD09307309E}"/>
              </a:ext>
            </a:extLst>
          </p:cNvPr>
          <p:cNvSpPr/>
          <p:nvPr/>
        </p:nvSpPr>
        <p:spPr>
          <a:xfrm>
            <a:off x="7839544" y="4123629"/>
            <a:ext cx="882596" cy="678420"/>
          </a:xfrm>
          <a:custGeom>
            <a:avLst/>
            <a:gdLst>
              <a:gd name="connsiteX0" fmla="*/ 157474 w 882596"/>
              <a:gd name="connsiteY0" fmla="*/ 15606 h 678420"/>
              <a:gd name="connsiteX1" fmla="*/ 115137 w 882596"/>
              <a:gd name="connsiteY1" fmla="*/ 28572 h 678420"/>
              <a:gd name="connsiteX2" fmla="*/ 102577 w 882596"/>
              <a:gd name="connsiteY2" fmla="*/ 42679 h 678420"/>
              <a:gd name="connsiteX3" fmla="*/ 97592 w 882596"/>
              <a:gd name="connsiteY3" fmla="*/ 38102 h 678420"/>
              <a:gd name="connsiteX4" fmla="*/ 41556 w 882596"/>
              <a:gd name="connsiteY4" fmla="*/ 59034 h 678420"/>
              <a:gd name="connsiteX5" fmla="*/ 41946 w 882596"/>
              <a:gd name="connsiteY5" fmla="*/ 59034 h 678420"/>
              <a:gd name="connsiteX6" fmla="*/ 36978 w 882596"/>
              <a:gd name="connsiteY6" fmla="*/ 78484 h 678420"/>
              <a:gd name="connsiteX7" fmla="*/ 19076 w 882596"/>
              <a:gd name="connsiteY7" fmla="*/ 91451 h 678420"/>
              <a:gd name="connsiteX8" fmla="*/ 0 w 882596"/>
              <a:gd name="connsiteY8" fmla="*/ 128380 h 678420"/>
              <a:gd name="connsiteX9" fmla="*/ 36213 w 882596"/>
              <a:gd name="connsiteY9" fmla="*/ 150078 h 678420"/>
              <a:gd name="connsiteX10" fmla="*/ 62537 w 882596"/>
              <a:gd name="connsiteY10" fmla="*/ 174089 h 678420"/>
              <a:gd name="connsiteX11" fmla="*/ 89610 w 882596"/>
              <a:gd name="connsiteY11" fmla="*/ 173324 h 678420"/>
              <a:gd name="connsiteX12" fmla="*/ 102170 w 882596"/>
              <a:gd name="connsiteY12" fmla="*/ 198833 h 678420"/>
              <a:gd name="connsiteX13" fmla="*/ 102170 w 882596"/>
              <a:gd name="connsiteY13" fmla="*/ 198084 h 678420"/>
              <a:gd name="connsiteX14" fmla="*/ 120463 w 882596"/>
              <a:gd name="connsiteY14" fmla="*/ 238450 h 678420"/>
              <a:gd name="connsiteX15" fmla="*/ 148694 w 882596"/>
              <a:gd name="connsiteY15" fmla="*/ 269319 h 678420"/>
              <a:gd name="connsiteX16" fmla="*/ 148302 w 882596"/>
              <a:gd name="connsiteY16" fmla="*/ 269319 h 678420"/>
              <a:gd name="connsiteX17" fmla="*/ 156317 w 882596"/>
              <a:gd name="connsiteY17" fmla="*/ 283410 h 678420"/>
              <a:gd name="connsiteX18" fmla="*/ 204356 w 882596"/>
              <a:gd name="connsiteY18" fmla="*/ 312341 h 678420"/>
              <a:gd name="connsiteX19" fmla="*/ 224164 w 882596"/>
              <a:gd name="connsiteY19" fmla="*/ 342819 h 678420"/>
              <a:gd name="connsiteX20" fmla="*/ 224946 w 882596"/>
              <a:gd name="connsiteY20" fmla="*/ 342819 h 678420"/>
              <a:gd name="connsiteX21" fmla="*/ 277562 w 882596"/>
              <a:gd name="connsiteY21" fmla="*/ 380546 h 678420"/>
              <a:gd name="connsiteX22" fmla="*/ 277562 w 882596"/>
              <a:gd name="connsiteY22" fmla="*/ 404150 h 678420"/>
              <a:gd name="connsiteX23" fmla="*/ 295481 w 882596"/>
              <a:gd name="connsiteY23" fmla="*/ 413679 h 678420"/>
              <a:gd name="connsiteX24" fmla="*/ 296230 w 882596"/>
              <a:gd name="connsiteY24" fmla="*/ 427004 h 678420"/>
              <a:gd name="connsiteX25" fmla="*/ 311493 w 882596"/>
              <a:gd name="connsiteY25" fmla="*/ 435003 h 678420"/>
              <a:gd name="connsiteX26" fmla="*/ 313399 w 882596"/>
              <a:gd name="connsiteY26" fmla="*/ 445689 h 678420"/>
              <a:gd name="connsiteX27" fmla="*/ 364859 w 882596"/>
              <a:gd name="connsiteY27" fmla="*/ 473870 h 678420"/>
              <a:gd name="connsiteX28" fmla="*/ 364093 w 882596"/>
              <a:gd name="connsiteY28" fmla="*/ 486446 h 678420"/>
              <a:gd name="connsiteX29" fmla="*/ 386231 w 882596"/>
              <a:gd name="connsiteY29" fmla="*/ 529874 h 678420"/>
              <a:gd name="connsiteX30" fmla="*/ 388104 w 882596"/>
              <a:gd name="connsiteY30" fmla="*/ 558039 h 678420"/>
              <a:gd name="connsiteX31" fmla="*/ 420147 w 882596"/>
              <a:gd name="connsiteY31" fmla="*/ 575192 h 678420"/>
              <a:gd name="connsiteX32" fmla="*/ 443392 w 882596"/>
              <a:gd name="connsiteY32" fmla="*/ 617839 h 678420"/>
              <a:gd name="connsiteX33" fmla="*/ 446080 w 882596"/>
              <a:gd name="connsiteY33" fmla="*/ 660127 h 678420"/>
              <a:gd name="connsiteX34" fmla="*/ 492962 w 882596"/>
              <a:gd name="connsiteY34" fmla="*/ 678421 h 678420"/>
              <a:gd name="connsiteX35" fmla="*/ 488010 w 882596"/>
              <a:gd name="connsiteY35" fmla="*/ 661268 h 678420"/>
              <a:gd name="connsiteX36" fmla="*/ 491447 w 882596"/>
              <a:gd name="connsiteY36" fmla="*/ 653661 h 678420"/>
              <a:gd name="connsiteX37" fmla="*/ 520410 w 882596"/>
              <a:gd name="connsiteY37" fmla="*/ 634601 h 678420"/>
              <a:gd name="connsiteX38" fmla="*/ 537189 w 882596"/>
              <a:gd name="connsiteY38" fmla="*/ 633102 h 678420"/>
              <a:gd name="connsiteX39" fmla="*/ 546360 w 882596"/>
              <a:gd name="connsiteY39" fmla="*/ 616699 h 678420"/>
              <a:gd name="connsiteX40" fmla="*/ 537954 w 882596"/>
              <a:gd name="connsiteY40" fmla="*/ 599562 h 678420"/>
              <a:gd name="connsiteX41" fmla="*/ 519286 w 882596"/>
              <a:gd name="connsiteY41" fmla="*/ 575942 h 678420"/>
              <a:gd name="connsiteX42" fmla="*/ 516989 w 882596"/>
              <a:gd name="connsiteY42" fmla="*/ 567194 h 678420"/>
              <a:gd name="connsiteX43" fmla="*/ 519661 w 882596"/>
              <a:gd name="connsiteY43" fmla="*/ 560695 h 678420"/>
              <a:gd name="connsiteX44" fmla="*/ 572277 w 882596"/>
              <a:gd name="connsiteY44" fmla="*/ 551572 h 678420"/>
              <a:gd name="connsiteX45" fmla="*/ 624877 w 882596"/>
              <a:gd name="connsiteY45" fmla="*/ 551572 h 678420"/>
              <a:gd name="connsiteX46" fmla="*/ 640124 w 882596"/>
              <a:gd name="connsiteY46" fmla="*/ 545480 h 678420"/>
              <a:gd name="connsiteX47" fmla="*/ 709518 w 882596"/>
              <a:gd name="connsiteY47" fmla="*/ 474261 h 678420"/>
              <a:gd name="connsiteX48" fmla="*/ 716767 w 882596"/>
              <a:gd name="connsiteY48" fmla="*/ 473479 h 678420"/>
              <a:gd name="connsiteX49" fmla="*/ 730858 w 882596"/>
              <a:gd name="connsiteY49" fmla="*/ 460903 h 678420"/>
              <a:gd name="connsiteX50" fmla="*/ 736201 w 882596"/>
              <a:gd name="connsiteY50" fmla="*/ 437299 h 678420"/>
              <a:gd name="connsiteX51" fmla="*/ 765571 w 882596"/>
              <a:gd name="connsiteY51" fmla="*/ 423583 h 678420"/>
              <a:gd name="connsiteX52" fmla="*/ 783474 w 882596"/>
              <a:gd name="connsiteY52" fmla="*/ 404915 h 678420"/>
              <a:gd name="connsiteX53" fmla="*/ 790739 w 882596"/>
              <a:gd name="connsiteY53" fmla="*/ 382452 h 678420"/>
              <a:gd name="connsiteX54" fmla="*/ 781209 w 882596"/>
              <a:gd name="connsiteY54" fmla="*/ 364533 h 678420"/>
              <a:gd name="connsiteX55" fmla="*/ 799877 w 882596"/>
              <a:gd name="connsiteY55" fmla="*/ 347021 h 678420"/>
              <a:gd name="connsiteX56" fmla="*/ 815516 w 882596"/>
              <a:gd name="connsiteY56" fmla="*/ 308170 h 678420"/>
              <a:gd name="connsiteX57" fmla="*/ 836481 w 882596"/>
              <a:gd name="connsiteY57" fmla="*/ 279207 h 678420"/>
              <a:gd name="connsiteX58" fmla="*/ 879177 w 882596"/>
              <a:gd name="connsiteY58" fmla="*/ 252557 h 678420"/>
              <a:gd name="connsiteX59" fmla="*/ 882597 w 882596"/>
              <a:gd name="connsiteY59" fmla="*/ 236560 h 678420"/>
              <a:gd name="connsiteX60" fmla="*/ 658059 w 882596"/>
              <a:gd name="connsiteY60" fmla="*/ 49163 h 678420"/>
              <a:gd name="connsiteX61" fmla="*/ 457515 w 882596"/>
              <a:gd name="connsiteY61" fmla="*/ 68955 h 678420"/>
              <a:gd name="connsiteX62" fmla="*/ 455593 w 882596"/>
              <a:gd name="connsiteY62" fmla="*/ 38493 h 678420"/>
              <a:gd name="connsiteX63" fmla="*/ 425864 w 882596"/>
              <a:gd name="connsiteY63" fmla="*/ 5734 h 678420"/>
              <a:gd name="connsiteX64" fmla="*/ 409102 w 882596"/>
              <a:gd name="connsiteY64" fmla="*/ 20590 h 678420"/>
              <a:gd name="connsiteX65" fmla="*/ 403759 w 882596"/>
              <a:gd name="connsiteY65" fmla="*/ 0 h 678420"/>
              <a:gd name="connsiteX66" fmla="*/ 353065 w 882596"/>
              <a:gd name="connsiteY66" fmla="*/ 391 h 678420"/>
              <a:gd name="connsiteX67" fmla="*/ 164332 w 882596"/>
              <a:gd name="connsiteY67" fmla="*/ 4594 h 6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82596" h="678420">
                <a:moveTo>
                  <a:pt x="157474" y="15606"/>
                </a:moveTo>
                <a:lnTo>
                  <a:pt x="115137" y="28572"/>
                </a:lnTo>
                <a:lnTo>
                  <a:pt x="102577" y="42679"/>
                </a:lnTo>
                <a:lnTo>
                  <a:pt x="97592" y="38102"/>
                </a:lnTo>
                <a:lnTo>
                  <a:pt x="41556" y="59034"/>
                </a:lnTo>
                <a:lnTo>
                  <a:pt x="41946" y="59034"/>
                </a:lnTo>
                <a:lnTo>
                  <a:pt x="36978" y="78484"/>
                </a:lnTo>
                <a:lnTo>
                  <a:pt x="19076" y="91451"/>
                </a:lnTo>
                <a:lnTo>
                  <a:pt x="0" y="128380"/>
                </a:lnTo>
                <a:lnTo>
                  <a:pt x="36213" y="150078"/>
                </a:lnTo>
                <a:lnTo>
                  <a:pt x="62537" y="174089"/>
                </a:lnTo>
                <a:lnTo>
                  <a:pt x="89610" y="173324"/>
                </a:lnTo>
                <a:lnTo>
                  <a:pt x="102170" y="198833"/>
                </a:lnTo>
                <a:lnTo>
                  <a:pt x="102170" y="198084"/>
                </a:lnTo>
                <a:lnTo>
                  <a:pt x="120463" y="238450"/>
                </a:lnTo>
                <a:lnTo>
                  <a:pt x="148694" y="269319"/>
                </a:lnTo>
                <a:lnTo>
                  <a:pt x="148302" y="269319"/>
                </a:lnTo>
                <a:lnTo>
                  <a:pt x="156317" y="283410"/>
                </a:lnTo>
                <a:lnTo>
                  <a:pt x="204356" y="312341"/>
                </a:lnTo>
                <a:lnTo>
                  <a:pt x="224164" y="342819"/>
                </a:lnTo>
                <a:lnTo>
                  <a:pt x="224946" y="342819"/>
                </a:lnTo>
                <a:lnTo>
                  <a:pt x="277562" y="380546"/>
                </a:lnTo>
                <a:lnTo>
                  <a:pt x="277562" y="404150"/>
                </a:lnTo>
                <a:lnTo>
                  <a:pt x="295481" y="413679"/>
                </a:lnTo>
                <a:lnTo>
                  <a:pt x="296230" y="427004"/>
                </a:lnTo>
                <a:lnTo>
                  <a:pt x="311493" y="435003"/>
                </a:lnTo>
                <a:lnTo>
                  <a:pt x="313399" y="445689"/>
                </a:lnTo>
                <a:lnTo>
                  <a:pt x="364859" y="473870"/>
                </a:lnTo>
                <a:lnTo>
                  <a:pt x="364093" y="486446"/>
                </a:lnTo>
                <a:lnTo>
                  <a:pt x="386231" y="529874"/>
                </a:lnTo>
                <a:lnTo>
                  <a:pt x="388104" y="558039"/>
                </a:lnTo>
                <a:lnTo>
                  <a:pt x="420147" y="575192"/>
                </a:lnTo>
                <a:lnTo>
                  <a:pt x="443392" y="617839"/>
                </a:lnTo>
                <a:lnTo>
                  <a:pt x="446080" y="660127"/>
                </a:lnTo>
                <a:lnTo>
                  <a:pt x="492962" y="678421"/>
                </a:lnTo>
                <a:lnTo>
                  <a:pt x="488010" y="661268"/>
                </a:lnTo>
                <a:lnTo>
                  <a:pt x="491447" y="653661"/>
                </a:lnTo>
                <a:lnTo>
                  <a:pt x="520410" y="634601"/>
                </a:lnTo>
                <a:lnTo>
                  <a:pt x="537189" y="633102"/>
                </a:lnTo>
                <a:lnTo>
                  <a:pt x="546360" y="616699"/>
                </a:lnTo>
                <a:lnTo>
                  <a:pt x="537954" y="599562"/>
                </a:lnTo>
                <a:lnTo>
                  <a:pt x="519286" y="575942"/>
                </a:lnTo>
                <a:lnTo>
                  <a:pt x="516989" y="567194"/>
                </a:lnTo>
                <a:lnTo>
                  <a:pt x="519661" y="560695"/>
                </a:lnTo>
                <a:lnTo>
                  <a:pt x="572277" y="551572"/>
                </a:lnTo>
                <a:lnTo>
                  <a:pt x="624877" y="551572"/>
                </a:lnTo>
                <a:lnTo>
                  <a:pt x="640124" y="545480"/>
                </a:lnTo>
                <a:lnTo>
                  <a:pt x="709518" y="474261"/>
                </a:lnTo>
                <a:lnTo>
                  <a:pt x="716767" y="473479"/>
                </a:lnTo>
                <a:lnTo>
                  <a:pt x="730858" y="460903"/>
                </a:lnTo>
                <a:lnTo>
                  <a:pt x="736201" y="437299"/>
                </a:lnTo>
                <a:lnTo>
                  <a:pt x="765571" y="423583"/>
                </a:lnTo>
                <a:lnTo>
                  <a:pt x="783474" y="404915"/>
                </a:lnTo>
                <a:lnTo>
                  <a:pt x="790739" y="382452"/>
                </a:lnTo>
                <a:lnTo>
                  <a:pt x="781209" y="364533"/>
                </a:lnTo>
                <a:lnTo>
                  <a:pt x="799877" y="347021"/>
                </a:lnTo>
                <a:lnTo>
                  <a:pt x="815516" y="308170"/>
                </a:lnTo>
                <a:lnTo>
                  <a:pt x="836481" y="279207"/>
                </a:lnTo>
                <a:lnTo>
                  <a:pt x="879177" y="252557"/>
                </a:lnTo>
                <a:lnTo>
                  <a:pt x="882597" y="236560"/>
                </a:lnTo>
                <a:lnTo>
                  <a:pt x="658059" y="49163"/>
                </a:lnTo>
                <a:lnTo>
                  <a:pt x="457515" y="68955"/>
                </a:lnTo>
                <a:lnTo>
                  <a:pt x="455593" y="38493"/>
                </a:lnTo>
                <a:lnTo>
                  <a:pt x="425864" y="5734"/>
                </a:lnTo>
                <a:lnTo>
                  <a:pt x="409102" y="20590"/>
                </a:lnTo>
                <a:lnTo>
                  <a:pt x="403759" y="0"/>
                </a:lnTo>
                <a:lnTo>
                  <a:pt x="353065" y="391"/>
                </a:lnTo>
                <a:lnTo>
                  <a:pt x="164332" y="4594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BC802E5-30FC-4F65-A6D0-1AA728E8B721}"/>
              </a:ext>
            </a:extLst>
          </p:cNvPr>
          <p:cNvSpPr/>
          <p:nvPr/>
        </p:nvSpPr>
        <p:spPr>
          <a:xfrm>
            <a:off x="7839544" y="4123629"/>
            <a:ext cx="882596" cy="678420"/>
          </a:xfrm>
          <a:custGeom>
            <a:avLst/>
            <a:gdLst>
              <a:gd name="connsiteX0" fmla="*/ 157474 w 882596"/>
              <a:gd name="connsiteY0" fmla="*/ 15606 h 678420"/>
              <a:gd name="connsiteX1" fmla="*/ 115137 w 882596"/>
              <a:gd name="connsiteY1" fmla="*/ 28572 h 678420"/>
              <a:gd name="connsiteX2" fmla="*/ 102577 w 882596"/>
              <a:gd name="connsiteY2" fmla="*/ 42679 h 678420"/>
              <a:gd name="connsiteX3" fmla="*/ 97592 w 882596"/>
              <a:gd name="connsiteY3" fmla="*/ 38102 h 678420"/>
              <a:gd name="connsiteX4" fmla="*/ 41556 w 882596"/>
              <a:gd name="connsiteY4" fmla="*/ 59034 h 678420"/>
              <a:gd name="connsiteX5" fmla="*/ 41946 w 882596"/>
              <a:gd name="connsiteY5" fmla="*/ 59034 h 678420"/>
              <a:gd name="connsiteX6" fmla="*/ 36978 w 882596"/>
              <a:gd name="connsiteY6" fmla="*/ 78484 h 678420"/>
              <a:gd name="connsiteX7" fmla="*/ 19076 w 882596"/>
              <a:gd name="connsiteY7" fmla="*/ 91451 h 678420"/>
              <a:gd name="connsiteX8" fmla="*/ 0 w 882596"/>
              <a:gd name="connsiteY8" fmla="*/ 128380 h 678420"/>
              <a:gd name="connsiteX9" fmla="*/ 36213 w 882596"/>
              <a:gd name="connsiteY9" fmla="*/ 150078 h 678420"/>
              <a:gd name="connsiteX10" fmla="*/ 62537 w 882596"/>
              <a:gd name="connsiteY10" fmla="*/ 174089 h 678420"/>
              <a:gd name="connsiteX11" fmla="*/ 89610 w 882596"/>
              <a:gd name="connsiteY11" fmla="*/ 173324 h 678420"/>
              <a:gd name="connsiteX12" fmla="*/ 102170 w 882596"/>
              <a:gd name="connsiteY12" fmla="*/ 198833 h 678420"/>
              <a:gd name="connsiteX13" fmla="*/ 102170 w 882596"/>
              <a:gd name="connsiteY13" fmla="*/ 198084 h 678420"/>
              <a:gd name="connsiteX14" fmla="*/ 120463 w 882596"/>
              <a:gd name="connsiteY14" fmla="*/ 238450 h 678420"/>
              <a:gd name="connsiteX15" fmla="*/ 148694 w 882596"/>
              <a:gd name="connsiteY15" fmla="*/ 269319 h 678420"/>
              <a:gd name="connsiteX16" fmla="*/ 148302 w 882596"/>
              <a:gd name="connsiteY16" fmla="*/ 269319 h 678420"/>
              <a:gd name="connsiteX17" fmla="*/ 156317 w 882596"/>
              <a:gd name="connsiteY17" fmla="*/ 283410 h 678420"/>
              <a:gd name="connsiteX18" fmla="*/ 204356 w 882596"/>
              <a:gd name="connsiteY18" fmla="*/ 312341 h 678420"/>
              <a:gd name="connsiteX19" fmla="*/ 224164 w 882596"/>
              <a:gd name="connsiteY19" fmla="*/ 342819 h 678420"/>
              <a:gd name="connsiteX20" fmla="*/ 224946 w 882596"/>
              <a:gd name="connsiteY20" fmla="*/ 342819 h 678420"/>
              <a:gd name="connsiteX21" fmla="*/ 277562 w 882596"/>
              <a:gd name="connsiteY21" fmla="*/ 380546 h 678420"/>
              <a:gd name="connsiteX22" fmla="*/ 277562 w 882596"/>
              <a:gd name="connsiteY22" fmla="*/ 404150 h 678420"/>
              <a:gd name="connsiteX23" fmla="*/ 295481 w 882596"/>
              <a:gd name="connsiteY23" fmla="*/ 413679 h 678420"/>
              <a:gd name="connsiteX24" fmla="*/ 296230 w 882596"/>
              <a:gd name="connsiteY24" fmla="*/ 427004 h 678420"/>
              <a:gd name="connsiteX25" fmla="*/ 311493 w 882596"/>
              <a:gd name="connsiteY25" fmla="*/ 435003 h 678420"/>
              <a:gd name="connsiteX26" fmla="*/ 313399 w 882596"/>
              <a:gd name="connsiteY26" fmla="*/ 445689 h 678420"/>
              <a:gd name="connsiteX27" fmla="*/ 364859 w 882596"/>
              <a:gd name="connsiteY27" fmla="*/ 473870 h 678420"/>
              <a:gd name="connsiteX28" fmla="*/ 364093 w 882596"/>
              <a:gd name="connsiteY28" fmla="*/ 486446 h 678420"/>
              <a:gd name="connsiteX29" fmla="*/ 386231 w 882596"/>
              <a:gd name="connsiteY29" fmla="*/ 529874 h 678420"/>
              <a:gd name="connsiteX30" fmla="*/ 388104 w 882596"/>
              <a:gd name="connsiteY30" fmla="*/ 558039 h 678420"/>
              <a:gd name="connsiteX31" fmla="*/ 420147 w 882596"/>
              <a:gd name="connsiteY31" fmla="*/ 575192 h 678420"/>
              <a:gd name="connsiteX32" fmla="*/ 443392 w 882596"/>
              <a:gd name="connsiteY32" fmla="*/ 617839 h 678420"/>
              <a:gd name="connsiteX33" fmla="*/ 446080 w 882596"/>
              <a:gd name="connsiteY33" fmla="*/ 660127 h 678420"/>
              <a:gd name="connsiteX34" fmla="*/ 492962 w 882596"/>
              <a:gd name="connsiteY34" fmla="*/ 678421 h 678420"/>
              <a:gd name="connsiteX35" fmla="*/ 488010 w 882596"/>
              <a:gd name="connsiteY35" fmla="*/ 661268 h 678420"/>
              <a:gd name="connsiteX36" fmla="*/ 491447 w 882596"/>
              <a:gd name="connsiteY36" fmla="*/ 653661 h 678420"/>
              <a:gd name="connsiteX37" fmla="*/ 520410 w 882596"/>
              <a:gd name="connsiteY37" fmla="*/ 634601 h 678420"/>
              <a:gd name="connsiteX38" fmla="*/ 537189 w 882596"/>
              <a:gd name="connsiteY38" fmla="*/ 633102 h 678420"/>
              <a:gd name="connsiteX39" fmla="*/ 546360 w 882596"/>
              <a:gd name="connsiteY39" fmla="*/ 616699 h 678420"/>
              <a:gd name="connsiteX40" fmla="*/ 537954 w 882596"/>
              <a:gd name="connsiteY40" fmla="*/ 599562 h 678420"/>
              <a:gd name="connsiteX41" fmla="*/ 519286 w 882596"/>
              <a:gd name="connsiteY41" fmla="*/ 575942 h 678420"/>
              <a:gd name="connsiteX42" fmla="*/ 516989 w 882596"/>
              <a:gd name="connsiteY42" fmla="*/ 567194 h 678420"/>
              <a:gd name="connsiteX43" fmla="*/ 519661 w 882596"/>
              <a:gd name="connsiteY43" fmla="*/ 560695 h 678420"/>
              <a:gd name="connsiteX44" fmla="*/ 572277 w 882596"/>
              <a:gd name="connsiteY44" fmla="*/ 551572 h 678420"/>
              <a:gd name="connsiteX45" fmla="*/ 624877 w 882596"/>
              <a:gd name="connsiteY45" fmla="*/ 551572 h 678420"/>
              <a:gd name="connsiteX46" fmla="*/ 640124 w 882596"/>
              <a:gd name="connsiteY46" fmla="*/ 545480 h 678420"/>
              <a:gd name="connsiteX47" fmla="*/ 709518 w 882596"/>
              <a:gd name="connsiteY47" fmla="*/ 474261 h 678420"/>
              <a:gd name="connsiteX48" fmla="*/ 716767 w 882596"/>
              <a:gd name="connsiteY48" fmla="*/ 473479 h 678420"/>
              <a:gd name="connsiteX49" fmla="*/ 730858 w 882596"/>
              <a:gd name="connsiteY49" fmla="*/ 460903 h 678420"/>
              <a:gd name="connsiteX50" fmla="*/ 736201 w 882596"/>
              <a:gd name="connsiteY50" fmla="*/ 437299 h 678420"/>
              <a:gd name="connsiteX51" fmla="*/ 765571 w 882596"/>
              <a:gd name="connsiteY51" fmla="*/ 423583 h 678420"/>
              <a:gd name="connsiteX52" fmla="*/ 783474 w 882596"/>
              <a:gd name="connsiteY52" fmla="*/ 404915 h 678420"/>
              <a:gd name="connsiteX53" fmla="*/ 790739 w 882596"/>
              <a:gd name="connsiteY53" fmla="*/ 382452 h 678420"/>
              <a:gd name="connsiteX54" fmla="*/ 781209 w 882596"/>
              <a:gd name="connsiteY54" fmla="*/ 364533 h 678420"/>
              <a:gd name="connsiteX55" fmla="*/ 799877 w 882596"/>
              <a:gd name="connsiteY55" fmla="*/ 347021 h 678420"/>
              <a:gd name="connsiteX56" fmla="*/ 815516 w 882596"/>
              <a:gd name="connsiteY56" fmla="*/ 308170 h 678420"/>
              <a:gd name="connsiteX57" fmla="*/ 836481 w 882596"/>
              <a:gd name="connsiteY57" fmla="*/ 279207 h 678420"/>
              <a:gd name="connsiteX58" fmla="*/ 879177 w 882596"/>
              <a:gd name="connsiteY58" fmla="*/ 252557 h 678420"/>
              <a:gd name="connsiteX59" fmla="*/ 882597 w 882596"/>
              <a:gd name="connsiteY59" fmla="*/ 236560 h 678420"/>
              <a:gd name="connsiteX60" fmla="*/ 658059 w 882596"/>
              <a:gd name="connsiteY60" fmla="*/ 49163 h 678420"/>
              <a:gd name="connsiteX61" fmla="*/ 457515 w 882596"/>
              <a:gd name="connsiteY61" fmla="*/ 68955 h 678420"/>
              <a:gd name="connsiteX62" fmla="*/ 455593 w 882596"/>
              <a:gd name="connsiteY62" fmla="*/ 38493 h 678420"/>
              <a:gd name="connsiteX63" fmla="*/ 425864 w 882596"/>
              <a:gd name="connsiteY63" fmla="*/ 5734 h 678420"/>
              <a:gd name="connsiteX64" fmla="*/ 409102 w 882596"/>
              <a:gd name="connsiteY64" fmla="*/ 20590 h 678420"/>
              <a:gd name="connsiteX65" fmla="*/ 403759 w 882596"/>
              <a:gd name="connsiteY65" fmla="*/ 0 h 678420"/>
              <a:gd name="connsiteX66" fmla="*/ 353065 w 882596"/>
              <a:gd name="connsiteY66" fmla="*/ 391 h 678420"/>
              <a:gd name="connsiteX67" fmla="*/ 164332 w 882596"/>
              <a:gd name="connsiteY67" fmla="*/ 4594 h 6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882596" h="678420">
                <a:moveTo>
                  <a:pt x="157474" y="15606"/>
                </a:moveTo>
                <a:lnTo>
                  <a:pt x="115137" y="28572"/>
                </a:lnTo>
                <a:lnTo>
                  <a:pt x="102577" y="42679"/>
                </a:lnTo>
                <a:lnTo>
                  <a:pt x="97592" y="38102"/>
                </a:lnTo>
                <a:lnTo>
                  <a:pt x="41556" y="59034"/>
                </a:lnTo>
                <a:lnTo>
                  <a:pt x="41946" y="59034"/>
                </a:lnTo>
                <a:lnTo>
                  <a:pt x="36978" y="78484"/>
                </a:lnTo>
                <a:lnTo>
                  <a:pt x="19076" y="91451"/>
                </a:lnTo>
                <a:lnTo>
                  <a:pt x="0" y="128380"/>
                </a:lnTo>
                <a:lnTo>
                  <a:pt x="36213" y="150078"/>
                </a:lnTo>
                <a:lnTo>
                  <a:pt x="62537" y="174089"/>
                </a:lnTo>
                <a:lnTo>
                  <a:pt x="89610" y="173324"/>
                </a:lnTo>
                <a:lnTo>
                  <a:pt x="102170" y="198833"/>
                </a:lnTo>
                <a:lnTo>
                  <a:pt x="102170" y="198084"/>
                </a:lnTo>
                <a:lnTo>
                  <a:pt x="120463" y="238450"/>
                </a:lnTo>
                <a:lnTo>
                  <a:pt x="148694" y="269319"/>
                </a:lnTo>
                <a:lnTo>
                  <a:pt x="148302" y="269319"/>
                </a:lnTo>
                <a:lnTo>
                  <a:pt x="156317" y="283410"/>
                </a:lnTo>
                <a:lnTo>
                  <a:pt x="204356" y="312341"/>
                </a:lnTo>
                <a:lnTo>
                  <a:pt x="224164" y="342819"/>
                </a:lnTo>
                <a:lnTo>
                  <a:pt x="224946" y="342819"/>
                </a:lnTo>
                <a:lnTo>
                  <a:pt x="277562" y="380546"/>
                </a:lnTo>
                <a:lnTo>
                  <a:pt x="277562" y="404150"/>
                </a:lnTo>
                <a:lnTo>
                  <a:pt x="295481" y="413679"/>
                </a:lnTo>
                <a:lnTo>
                  <a:pt x="296230" y="427004"/>
                </a:lnTo>
                <a:lnTo>
                  <a:pt x="311493" y="435003"/>
                </a:lnTo>
                <a:lnTo>
                  <a:pt x="313399" y="445689"/>
                </a:lnTo>
                <a:lnTo>
                  <a:pt x="364859" y="473870"/>
                </a:lnTo>
                <a:lnTo>
                  <a:pt x="364093" y="486446"/>
                </a:lnTo>
                <a:lnTo>
                  <a:pt x="386231" y="529874"/>
                </a:lnTo>
                <a:lnTo>
                  <a:pt x="388104" y="558039"/>
                </a:lnTo>
                <a:lnTo>
                  <a:pt x="420147" y="575192"/>
                </a:lnTo>
                <a:lnTo>
                  <a:pt x="443392" y="617839"/>
                </a:lnTo>
                <a:lnTo>
                  <a:pt x="446080" y="660127"/>
                </a:lnTo>
                <a:lnTo>
                  <a:pt x="492962" y="678421"/>
                </a:lnTo>
                <a:lnTo>
                  <a:pt x="488010" y="661268"/>
                </a:lnTo>
                <a:lnTo>
                  <a:pt x="491447" y="653661"/>
                </a:lnTo>
                <a:lnTo>
                  <a:pt x="520410" y="634601"/>
                </a:lnTo>
                <a:lnTo>
                  <a:pt x="537189" y="633102"/>
                </a:lnTo>
                <a:lnTo>
                  <a:pt x="546360" y="616699"/>
                </a:lnTo>
                <a:lnTo>
                  <a:pt x="537954" y="599562"/>
                </a:lnTo>
                <a:lnTo>
                  <a:pt x="519286" y="575942"/>
                </a:lnTo>
                <a:lnTo>
                  <a:pt x="516989" y="567194"/>
                </a:lnTo>
                <a:lnTo>
                  <a:pt x="519661" y="560695"/>
                </a:lnTo>
                <a:lnTo>
                  <a:pt x="572277" y="551572"/>
                </a:lnTo>
                <a:lnTo>
                  <a:pt x="624877" y="551572"/>
                </a:lnTo>
                <a:lnTo>
                  <a:pt x="640124" y="545480"/>
                </a:lnTo>
                <a:lnTo>
                  <a:pt x="709518" y="474261"/>
                </a:lnTo>
                <a:lnTo>
                  <a:pt x="716767" y="473479"/>
                </a:lnTo>
                <a:lnTo>
                  <a:pt x="730858" y="460903"/>
                </a:lnTo>
                <a:lnTo>
                  <a:pt x="736201" y="437299"/>
                </a:lnTo>
                <a:lnTo>
                  <a:pt x="765571" y="423583"/>
                </a:lnTo>
                <a:lnTo>
                  <a:pt x="783474" y="404915"/>
                </a:lnTo>
                <a:lnTo>
                  <a:pt x="790739" y="382452"/>
                </a:lnTo>
                <a:lnTo>
                  <a:pt x="781209" y="364533"/>
                </a:lnTo>
                <a:lnTo>
                  <a:pt x="799877" y="347021"/>
                </a:lnTo>
                <a:lnTo>
                  <a:pt x="815516" y="308170"/>
                </a:lnTo>
                <a:lnTo>
                  <a:pt x="836481" y="279207"/>
                </a:lnTo>
                <a:lnTo>
                  <a:pt x="879177" y="252557"/>
                </a:lnTo>
                <a:lnTo>
                  <a:pt x="882597" y="236560"/>
                </a:lnTo>
                <a:lnTo>
                  <a:pt x="658059" y="49163"/>
                </a:lnTo>
                <a:lnTo>
                  <a:pt x="457515" y="68955"/>
                </a:lnTo>
                <a:lnTo>
                  <a:pt x="455593" y="38493"/>
                </a:lnTo>
                <a:lnTo>
                  <a:pt x="425864" y="5734"/>
                </a:lnTo>
                <a:lnTo>
                  <a:pt x="409102" y="20590"/>
                </a:lnTo>
                <a:lnTo>
                  <a:pt x="403759" y="0"/>
                </a:lnTo>
                <a:lnTo>
                  <a:pt x="353065" y="391"/>
                </a:lnTo>
                <a:lnTo>
                  <a:pt x="164332" y="4594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VA">
            <a:extLst>
              <a:ext uri="{FF2B5EF4-FFF2-40B4-BE49-F238E27FC236}">
                <a16:creationId xmlns:a16="http://schemas.microsoft.com/office/drawing/2014/main" id="{1059ACC5-92A6-409A-9EB5-FA56A057E600}"/>
              </a:ext>
            </a:extLst>
          </p:cNvPr>
          <p:cNvSpPr/>
          <p:nvPr/>
        </p:nvSpPr>
        <p:spPr>
          <a:xfrm>
            <a:off x="7753762" y="3132916"/>
            <a:ext cx="1367950" cy="695166"/>
          </a:xfrm>
          <a:custGeom>
            <a:avLst/>
            <a:gdLst>
              <a:gd name="connsiteX0" fmla="*/ 569214 w 1367950"/>
              <a:gd name="connsiteY0" fmla="*/ 450999 h 695166"/>
              <a:gd name="connsiteX1" fmla="*/ 582914 w 1367950"/>
              <a:gd name="connsiteY1" fmla="*/ 436892 h 695166"/>
              <a:gd name="connsiteX2" fmla="*/ 569964 w 1367950"/>
              <a:gd name="connsiteY2" fmla="*/ 425098 h 695166"/>
              <a:gd name="connsiteX3" fmla="*/ 581790 w 1367950"/>
              <a:gd name="connsiteY3" fmla="*/ 393887 h 695166"/>
              <a:gd name="connsiteX4" fmla="*/ 613815 w 1367950"/>
              <a:gd name="connsiteY4" fmla="*/ 348536 h 695166"/>
              <a:gd name="connsiteX5" fmla="*/ 621814 w 1367950"/>
              <a:gd name="connsiteY5" fmla="*/ 311949 h 695166"/>
              <a:gd name="connsiteX6" fmla="*/ 640482 w 1367950"/>
              <a:gd name="connsiteY6" fmla="*/ 289502 h 695166"/>
              <a:gd name="connsiteX7" fmla="*/ 638967 w 1367950"/>
              <a:gd name="connsiteY7" fmla="*/ 278458 h 695166"/>
              <a:gd name="connsiteX8" fmla="*/ 653839 w 1367950"/>
              <a:gd name="connsiteY8" fmla="*/ 251416 h 695166"/>
              <a:gd name="connsiteX9" fmla="*/ 657651 w 1367950"/>
              <a:gd name="connsiteY9" fmla="*/ 215970 h 695166"/>
              <a:gd name="connsiteX10" fmla="*/ 675961 w 1367950"/>
              <a:gd name="connsiteY10" fmla="*/ 219798 h 695166"/>
              <a:gd name="connsiteX11" fmla="*/ 684725 w 1367950"/>
              <a:gd name="connsiteY11" fmla="*/ 237700 h 695166"/>
              <a:gd name="connsiteX12" fmla="*/ 723234 w 1367950"/>
              <a:gd name="connsiteY12" fmla="*/ 245699 h 695166"/>
              <a:gd name="connsiteX13" fmla="*/ 761743 w 1367950"/>
              <a:gd name="connsiteY13" fmla="*/ 147048 h 695166"/>
              <a:gd name="connsiteX14" fmla="*/ 784614 w 1367950"/>
              <a:gd name="connsiteY14" fmla="*/ 158842 h 695166"/>
              <a:gd name="connsiteX15" fmla="*/ 802142 w 1367950"/>
              <a:gd name="connsiteY15" fmla="*/ 123037 h 695166"/>
              <a:gd name="connsiteX16" fmla="*/ 810156 w 1367950"/>
              <a:gd name="connsiteY16" fmla="*/ 125708 h 695166"/>
              <a:gd name="connsiteX17" fmla="*/ 825029 w 1367950"/>
              <a:gd name="connsiteY17" fmla="*/ 111617 h 695166"/>
              <a:gd name="connsiteX18" fmla="*/ 850180 w 1367950"/>
              <a:gd name="connsiteY18" fmla="*/ 67814 h 695166"/>
              <a:gd name="connsiteX19" fmla="*/ 857055 w 1367950"/>
              <a:gd name="connsiteY19" fmla="*/ 0 h 695166"/>
              <a:gd name="connsiteX20" fmla="*/ 949320 w 1367950"/>
              <a:gd name="connsiteY20" fmla="*/ 56754 h 695166"/>
              <a:gd name="connsiteX21" fmla="*/ 959599 w 1367950"/>
              <a:gd name="connsiteY21" fmla="*/ 14481 h 695166"/>
              <a:gd name="connsiteX22" fmla="*/ 992032 w 1367950"/>
              <a:gd name="connsiteY22" fmla="*/ 16762 h 695166"/>
              <a:gd name="connsiteX23" fmla="*/ 1009934 w 1367950"/>
              <a:gd name="connsiteY23" fmla="*/ 28947 h 695166"/>
              <a:gd name="connsiteX24" fmla="*/ 1003826 w 1367950"/>
              <a:gd name="connsiteY24" fmla="*/ 50286 h 695166"/>
              <a:gd name="connsiteX25" fmla="*/ 1016792 w 1367950"/>
              <a:gd name="connsiteY25" fmla="*/ 63253 h 695166"/>
              <a:gd name="connsiteX26" fmla="*/ 1046521 w 1367950"/>
              <a:gd name="connsiteY26" fmla="*/ 65517 h 695166"/>
              <a:gd name="connsiteX27" fmla="*/ 1057207 w 1367950"/>
              <a:gd name="connsiteY27" fmla="*/ 78859 h 695166"/>
              <a:gd name="connsiteX28" fmla="*/ 1075517 w 1367950"/>
              <a:gd name="connsiteY28" fmla="*/ 83811 h 695166"/>
              <a:gd name="connsiteX29" fmla="*/ 1086952 w 1367950"/>
              <a:gd name="connsiteY29" fmla="*/ 90653 h 695166"/>
              <a:gd name="connsiteX30" fmla="*/ 1086187 w 1367950"/>
              <a:gd name="connsiteY30" fmla="*/ 90294 h 695166"/>
              <a:gd name="connsiteX31" fmla="*/ 1093061 w 1367950"/>
              <a:gd name="connsiteY31" fmla="*/ 99808 h 695166"/>
              <a:gd name="connsiteX32" fmla="*/ 1094201 w 1367950"/>
              <a:gd name="connsiteY32" fmla="*/ 112758 h 695166"/>
              <a:gd name="connsiteX33" fmla="*/ 1095716 w 1367950"/>
              <a:gd name="connsiteY33" fmla="*/ 127614 h 695166"/>
              <a:gd name="connsiteX34" fmla="*/ 1083140 w 1367950"/>
              <a:gd name="connsiteY34" fmla="*/ 135238 h 695166"/>
              <a:gd name="connsiteX35" fmla="*/ 1081626 w 1367950"/>
              <a:gd name="connsiteY35" fmla="*/ 159233 h 695166"/>
              <a:gd name="connsiteX36" fmla="*/ 1070174 w 1367950"/>
              <a:gd name="connsiteY36" fmla="*/ 167231 h 695166"/>
              <a:gd name="connsiteX37" fmla="*/ 1063675 w 1367950"/>
              <a:gd name="connsiteY37" fmla="*/ 188180 h 695166"/>
              <a:gd name="connsiteX38" fmla="*/ 1065597 w 1367950"/>
              <a:gd name="connsiteY38" fmla="*/ 196943 h 695166"/>
              <a:gd name="connsiteX39" fmla="*/ 1072096 w 1367950"/>
              <a:gd name="connsiteY39" fmla="*/ 205316 h 695166"/>
              <a:gd name="connsiteX40" fmla="*/ 1126227 w 1367950"/>
              <a:gd name="connsiteY40" fmla="*/ 223610 h 695166"/>
              <a:gd name="connsiteX41" fmla="*/ 1159768 w 1367950"/>
              <a:gd name="connsiteY41" fmla="*/ 246839 h 695166"/>
              <a:gd name="connsiteX42" fmla="*/ 1193700 w 1367950"/>
              <a:gd name="connsiteY42" fmla="*/ 251775 h 695166"/>
              <a:gd name="connsiteX43" fmla="*/ 1235254 w 1367950"/>
              <a:gd name="connsiteY43" fmla="*/ 264742 h 695166"/>
              <a:gd name="connsiteX44" fmla="*/ 1255080 w 1367950"/>
              <a:gd name="connsiteY44" fmla="*/ 284550 h 695166"/>
              <a:gd name="connsiteX45" fmla="*/ 1260814 w 1367950"/>
              <a:gd name="connsiteY45" fmla="*/ 303967 h 695166"/>
              <a:gd name="connsiteX46" fmla="*/ 1256611 w 1367950"/>
              <a:gd name="connsiteY46" fmla="*/ 344350 h 695166"/>
              <a:gd name="connsiteX47" fmla="*/ 1245175 w 1367950"/>
              <a:gd name="connsiteY47" fmla="*/ 348927 h 695166"/>
              <a:gd name="connsiteX48" fmla="*/ 1245566 w 1367950"/>
              <a:gd name="connsiteY48" fmla="*/ 352364 h 695166"/>
              <a:gd name="connsiteX49" fmla="*/ 1253548 w 1367950"/>
              <a:gd name="connsiteY49" fmla="*/ 376734 h 695166"/>
              <a:gd name="connsiteX50" fmla="*/ 1269952 w 1367950"/>
              <a:gd name="connsiteY50" fmla="*/ 384341 h 695166"/>
              <a:gd name="connsiteX51" fmla="*/ 1285200 w 1367950"/>
              <a:gd name="connsiteY51" fmla="*/ 409493 h 695166"/>
              <a:gd name="connsiteX52" fmla="*/ 1273780 w 1367950"/>
              <a:gd name="connsiteY52" fmla="*/ 410633 h 695166"/>
              <a:gd name="connsiteX53" fmla="*/ 1261937 w 1367950"/>
              <a:gd name="connsiteY53" fmla="*/ 418615 h 695166"/>
              <a:gd name="connsiteX54" fmla="*/ 1263468 w 1367950"/>
              <a:gd name="connsiteY54" fmla="*/ 431207 h 695166"/>
              <a:gd name="connsiteX55" fmla="*/ 1271467 w 1367950"/>
              <a:gd name="connsiteY55" fmla="*/ 449093 h 695166"/>
              <a:gd name="connsiteX56" fmla="*/ 1288637 w 1367950"/>
              <a:gd name="connsiteY56" fmla="*/ 455185 h 695166"/>
              <a:gd name="connsiteX57" fmla="*/ 1294745 w 1367950"/>
              <a:gd name="connsiteY57" fmla="*/ 467761 h 695166"/>
              <a:gd name="connsiteX58" fmla="*/ 1282153 w 1367950"/>
              <a:gd name="connsiteY58" fmla="*/ 476150 h 695166"/>
              <a:gd name="connsiteX59" fmla="*/ 1250893 w 1367950"/>
              <a:gd name="connsiteY59" fmla="*/ 481477 h 695166"/>
              <a:gd name="connsiteX60" fmla="*/ 1250502 w 1367950"/>
              <a:gd name="connsiteY60" fmla="*/ 497865 h 695166"/>
              <a:gd name="connsiteX61" fmla="*/ 1269186 w 1367950"/>
              <a:gd name="connsiteY61" fmla="*/ 506987 h 695166"/>
              <a:gd name="connsiteX62" fmla="*/ 1288245 w 1367950"/>
              <a:gd name="connsiteY62" fmla="*/ 510424 h 695166"/>
              <a:gd name="connsiteX63" fmla="*/ 1294338 w 1367950"/>
              <a:gd name="connsiteY63" fmla="*/ 501269 h 695166"/>
              <a:gd name="connsiteX64" fmla="*/ 1301603 w 1367950"/>
              <a:gd name="connsiteY64" fmla="*/ 498614 h 695166"/>
              <a:gd name="connsiteX65" fmla="*/ 1357624 w 1367950"/>
              <a:gd name="connsiteY65" fmla="*/ 503973 h 695166"/>
              <a:gd name="connsiteX66" fmla="*/ 1367951 w 1367950"/>
              <a:gd name="connsiteY66" fmla="*/ 546229 h 695166"/>
              <a:gd name="connsiteX67" fmla="*/ 1230694 w 1367950"/>
              <a:gd name="connsiteY67" fmla="*/ 566803 h 695166"/>
              <a:gd name="connsiteX68" fmla="*/ 1093420 w 1367950"/>
              <a:gd name="connsiteY68" fmla="*/ 585846 h 695166"/>
              <a:gd name="connsiteX69" fmla="*/ 924526 w 1367950"/>
              <a:gd name="connsiteY69" fmla="*/ 607560 h 695166"/>
              <a:gd name="connsiteX70" fmla="*/ 764789 w 1367950"/>
              <a:gd name="connsiteY70" fmla="*/ 626603 h 695166"/>
              <a:gd name="connsiteX71" fmla="*/ 619142 w 1367950"/>
              <a:gd name="connsiteY71" fmla="*/ 642225 h 695166"/>
              <a:gd name="connsiteX72" fmla="*/ 464731 w 1367950"/>
              <a:gd name="connsiteY72" fmla="*/ 657830 h 695166"/>
              <a:gd name="connsiteX73" fmla="*/ 353781 w 1367950"/>
              <a:gd name="connsiteY73" fmla="*/ 667751 h 695166"/>
              <a:gd name="connsiteX74" fmla="*/ 0 w 1367950"/>
              <a:gd name="connsiteY74" fmla="*/ 695166 h 695166"/>
              <a:gd name="connsiteX75" fmla="*/ 94937 w 1367950"/>
              <a:gd name="connsiteY75" fmla="*/ 673061 h 695166"/>
              <a:gd name="connsiteX76" fmla="*/ 105216 w 1367950"/>
              <a:gd name="connsiteY76" fmla="*/ 649457 h 695166"/>
              <a:gd name="connsiteX77" fmla="*/ 138789 w 1367950"/>
              <a:gd name="connsiteY77" fmla="*/ 635741 h 695166"/>
              <a:gd name="connsiteX78" fmla="*/ 140679 w 1367950"/>
              <a:gd name="connsiteY78" fmla="*/ 617073 h 695166"/>
              <a:gd name="connsiteX79" fmla="*/ 163175 w 1367950"/>
              <a:gd name="connsiteY79" fmla="*/ 602608 h 695166"/>
              <a:gd name="connsiteX80" fmla="*/ 163940 w 1367950"/>
              <a:gd name="connsiteY80" fmla="*/ 584722 h 695166"/>
              <a:gd name="connsiteX81" fmla="*/ 218837 w 1367950"/>
              <a:gd name="connsiteY81" fmla="*/ 549666 h 695166"/>
              <a:gd name="connsiteX82" fmla="*/ 283654 w 1367950"/>
              <a:gd name="connsiteY82" fmla="*/ 484523 h 695166"/>
              <a:gd name="connsiteX83" fmla="*/ 283654 w 1367950"/>
              <a:gd name="connsiteY83" fmla="*/ 485289 h 695166"/>
              <a:gd name="connsiteX84" fmla="*/ 287450 w 1367950"/>
              <a:gd name="connsiteY84" fmla="*/ 490241 h 695166"/>
              <a:gd name="connsiteX85" fmla="*/ 281357 w 1367950"/>
              <a:gd name="connsiteY85" fmla="*/ 499771 h 695166"/>
              <a:gd name="connsiteX86" fmla="*/ 291652 w 1367950"/>
              <a:gd name="connsiteY86" fmla="*/ 506629 h 695166"/>
              <a:gd name="connsiteX87" fmla="*/ 293167 w 1367950"/>
              <a:gd name="connsiteY87" fmla="*/ 521094 h 695166"/>
              <a:gd name="connsiteX88" fmla="*/ 310711 w 1367950"/>
              <a:gd name="connsiteY88" fmla="*/ 537090 h 695166"/>
              <a:gd name="connsiteX89" fmla="*/ 349237 w 1367950"/>
              <a:gd name="connsiteY89" fmla="*/ 551947 h 695166"/>
              <a:gd name="connsiteX90" fmla="*/ 384667 w 1367950"/>
              <a:gd name="connsiteY90" fmla="*/ 534044 h 695166"/>
              <a:gd name="connsiteX91" fmla="*/ 392307 w 1367950"/>
              <a:gd name="connsiteY91" fmla="*/ 519188 h 695166"/>
              <a:gd name="connsiteX92" fmla="*/ 419364 w 1367950"/>
              <a:gd name="connsiteY92" fmla="*/ 537872 h 695166"/>
              <a:gd name="connsiteX93" fmla="*/ 472746 w 1367950"/>
              <a:gd name="connsiteY93" fmla="*/ 515751 h 695166"/>
              <a:gd name="connsiteX94" fmla="*/ 478464 w 1367950"/>
              <a:gd name="connsiteY94" fmla="*/ 509658 h 695166"/>
              <a:gd name="connsiteX95" fmla="*/ 473886 w 1367950"/>
              <a:gd name="connsiteY95" fmla="*/ 498239 h 695166"/>
              <a:gd name="connsiteX96" fmla="*/ 478464 w 1367950"/>
              <a:gd name="connsiteY96" fmla="*/ 491756 h 695166"/>
              <a:gd name="connsiteX97" fmla="*/ 497914 w 1367950"/>
              <a:gd name="connsiteY97" fmla="*/ 499380 h 695166"/>
              <a:gd name="connsiteX98" fmla="*/ 533751 w 1367950"/>
              <a:gd name="connsiteY98" fmla="*/ 476916 h 695166"/>
              <a:gd name="connsiteX99" fmla="*/ 547484 w 1367950"/>
              <a:gd name="connsiteY99" fmla="*/ 484149 h 695166"/>
              <a:gd name="connsiteX100" fmla="*/ 576056 w 1367950"/>
              <a:gd name="connsiteY100" fmla="*/ 460903 h 69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367950" h="695166">
                <a:moveTo>
                  <a:pt x="569214" y="450999"/>
                </a:moveTo>
                <a:lnTo>
                  <a:pt x="582914" y="436892"/>
                </a:lnTo>
                <a:lnTo>
                  <a:pt x="569964" y="425098"/>
                </a:lnTo>
                <a:lnTo>
                  <a:pt x="581790" y="393887"/>
                </a:lnTo>
                <a:lnTo>
                  <a:pt x="613815" y="348536"/>
                </a:lnTo>
                <a:lnTo>
                  <a:pt x="621814" y="311949"/>
                </a:lnTo>
                <a:lnTo>
                  <a:pt x="640482" y="289502"/>
                </a:lnTo>
                <a:lnTo>
                  <a:pt x="638967" y="278458"/>
                </a:lnTo>
                <a:lnTo>
                  <a:pt x="653839" y="251416"/>
                </a:lnTo>
                <a:lnTo>
                  <a:pt x="657651" y="215970"/>
                </a:lnTo>
                <a:lnTo>
                  <a:pt x="675961" y="219798"/>
                </a:lnTo>
                <a:lnTo>
                  <a:pt x="684725" y="237700"/>
                </a:lnTo>
                <a:lnTo>
                  <a:pt x="723234" y="245699"/>
                </a:lnTo>
                <a:lnTo>
                  <a:pt x="761743" y="147048"/>
                </a:lnTo>
                <a:lnTo>
                  <a:pt x="784614" y="158842"/>
                </a:lnTo>
                <a:lnTo>
                  <a:pt x="802142" y="123037"/>
                </a:lnTo>
                <a:lnTo>
                  <a:pt x="810156" y="125708"/>
                </a:lnTo>
                <a:lnTo>
                  <a:pt x="825029" y="111617"/>
                </a:lnTo>
                <a:lnTo>
                  <a:pt x="850180" y="67814"/>
                </a:lnTo>
                <a:lnTo>
                  <a:pt x="857055" y="0"/>
                </a:lnTo>
                <a:lnTo>
                  <a:pt x="949320" y="56754"/>
                </a:lnTo>
                <a:lnTo>
                  <a:pt x="959599" y="14481"/>
                </a:lnTo>
                <a:lnTo>
                  <a:pt x="992032" y="16762"/>
                </a:lnTo>
                <a:lnTo>
                  <a:pt x="1009934" y="28947"/>
                </a:lnTo>
                <a:lnTo>
                  <a:pt x="1003826" y="50286"/>
                </a:lnTo>
                <a:lnTo>
                  <a:pt x="1016792" y="63253"/>
                </a:lnTo>
                <a:lnTo>
                  <a:pt x="1046521" y="65517"/>
                </a:lnTo>
                <a:lnTo>
                  <a:pt x="1057207" y="78859"/>
                </a:lnTo>
                <a:lnTo>
                  <a:pt x="1075517" y="83811"/>
                </a:lnTo>
                <a:lnTo>
                  <a:pt x="1086952" y="90653"/>
                </a:lnTo>
                <a:lnTo>
                  <a:pt x="1086187" y="90294"/>
                </a:lnTo>
                <a:lnTo>
                  <a:pt x="1093061" y="99808"/>
                </a:lnTo>
                <a:lnTo>
                  <a:pt x="1094201" y="112758"/>
                </a:lnTo>
                <a:lnTo>
                  <a:pt x="1095716" y="127614"/>
                </a:lnTo>
                <a:lnTo>
                  <a:pt x="1083140" y="135238"/>
                </a:lnTo>
                <a:lnTo>
                  <a:pt x="1081626" y="159233"/>
                </a:lnTo>
                <a:lnTo>
                  <a:pt x="1070174" y="167231"/>
                </a:lnTo>
                <a:lnTo>
                  <a:pt x="1063675" y="188180"/>
                </a:lnTo>
                <a:lnTo>
                  <a:pt x="1065597" y="196943"/>
                </a:lnTo>
                <a:lnTo>
                  <a:pt x="1072096" y="205316"/>
                </a:lnTo>
                <a:lnTo>
                  <a:pt x="1126227" y="223610"/>
                </a:lnTo>
                <a:lnTo>
                  <a:pt x="1159768" y="246839"/>
                </a:lnTo>
                <a:lnTo>
                  <a:pt x="1193700" y="251775"/>
                </a:lnTo>
                <a:lnTo>
                  <a:pt x="1235254" y="264742"/>
                </a:lnTo>
                <a:lnTo>
                  <a:pt x="1255080" y="284550"/>
                </a:lnTo>
                <a:lnTo>
                  <a:pt x="1260814" y="303967"/>
                </a:lnTo>
                <a:lnTo>
                  <a:pt x="1256611" y="344350"/>
                </a:lnTo>
                <a:lnTo>
                  <a:pt x="1245175" y="348927"/>
                </a:lnTo>
                <a:lnTo>
                  <a:pt x="1245566" y="352364"/>
                </a:lnTo>
                <a:lnTo>
                  <a:pt x="1253548" y="376734"/>
                </a:lnTo>
                <a:lnTo>
                  <a:pt x="1269952" y="384341"/>
                </a:lnTo>
                <a:lnTo>
                  <a:pt x="1285200" y="409493"/>
                </a:lnTo>
                <a:lnTo>
                  <a:pt x="1273780" y="410633"/>
                </a:lnTo>
                <a:lnTo>
                  <a:pt x="1261937" y="418615"/>
                </a:lnTo>
                <a:lnTo>
                  <a:pt x="1263468" y="431207"/>
                </a:lnTo>
                <a:lnTo>
                  <a:pt x="1271467" y="449093"/>
                </a:lnTo>
                <a:lnTo>
                  <a:pt x="1288637" y="455185"/>
                </a:lnTo>
                <a:lnTo>
                  <a:pt x="1294745" y="467761"/>
                </a:lnTo>
                <a:lnTo>
                  <a:pt x="1282153" y="476150"/>
                </a:lnTo>
                <a:lnTo>
                  <a:pt x="1250893" y="481477"/>
                </a:lnTo>
                <a:lnTo>
                  <a:pt x="1250502" y="497865"/>
                </a:lnTo>
                <a:lnTo>
                  <a:pt x="1269186" y="506987"/>
                </a:lnTo>
                <a:lnTo>
                  <a:pt x="1288245" y="510424"/>
                </a:lnTo>
                <a:lnTo>
                  <a:pt x="1294338" y="501269"/>
                </a:lnTo>
                <a:lnTo>
                  <a:pt x="1301603" y="498614"/>
                </a:lnTo>
                <a:lnTo>
                  <a:pt x="1357624" y="503973"/>
                </a:lnTo>
                <a:lnTo>
                  <a:pt x="1367951" y="546229"/>
                </a:lnTo>
                <a:lnTo>
                  <a:pt x="1230694" y="566803"/>
                </a:lnTo>
                <a:lnTo>
                  <a:pt x="1093420" y="585846"/>
                </a:lnTo>
                <a:lnTo>
                  <a:pt x="924526" y="607560"/>
                </a:lnTo>
                <a:lnTo>
                  <a:pt x="764789" y="626603"/>
                </a:lnTo>
                <a:lnTo>
                  <a:pt x="619142" y="642225"/>
                </a:lnTo>
                <a:lnTo>
                  <a:pt x="464731" y="657830"/>
                </a:lnTo>
                <a:lnTo>
                  <a:pt x="353781" y="667751"/>
                </a:lnTo>
                <a:lnTo>
                  <a:pt x="0" y="695166"/>
                </a:lnTo>
                <a:lnTo>
                  <a:pt x="94937" y="673061"/>
                </a:lnTo>
                <a:lnTo>
                  <a:pt x="105216" y="649457"/>
                </a:lnTo>
                <a:lnTo>
                  <a:pt x="138789" y="635741"/>
                </a:lnTo>
                <a:lnTo>
                  <a:pt x="140679" y="617073"/>
                </a:lnTo>
                <a:lnTo>
                  <a:pt x="163175" y="602608"/>
                </a:lnTo>
                <a:lnTo>
                  <a:pt x="163940" y="584722"/>
                </a:lnTo>
                <a:lnTo>
                  <a:pt x="218837" y="549666"/>
                </a:lnTo>
                <a:lnTo>
                  <a:pt x="283654" y="484523"/>
                </a:lnTo>
                <a:lnTo>
                  <a:pt x="283654" y="485289"/>
                </a:lnTo>
                <a:lnTo>
                  <a:pt x="287450" y="490241"/>
                </a:lnTo>
                <a:lnTo>
                  <a:pt x="281357" y="499771"/>
                </a:lnTo>
                <a:lnTo>
                  <a:pt x="291652" y="506629"/>
                </a:lnTo>
                <a:lnTo>
                  <a:pt x="293167" y="521094"/>
                </a:lnTo>
                <a:lnTo>
                  <a:pt x="310711" y="537090"/>
                </a:lnTo>
                <a:lnTo>
                  <a:pt x="349237" y="551947"/>
                </a:lnTo>
                <a:lnTo>
                  <a:pt x="384667" y="534044"/>
                </a:lnTo>
                <a:lnTo>
                  <a:pt x="392307" y="519188"/>
                </a:lnTo>
                <a:lnTo>
                  <a:pt x="419364" y="537872"/>
                </a:lnTo>
                <a:lnTo>
                  <a:pt x="472746" y="515751"/>
                </a:lnTo>
                <a:lnTo>
                  <a:pt x="478464" y="509658"/>
                </a:lnTo>
                <a:lnTo>
                  <a:pt x="473886" y="498239"/>
                </a:lnTo>
                <a:lnTo>
                  <a:pt x="478464" y="491756"/>
                </a:lnTo>
                <a:lnTo>
                  <a:pt x="497914" y="499380"/>
                </a:lnTo>
                <a:lnTo>
                  <a:pt x="533751" y="476916"/>
                </a:lnTo>
                <a:lnTo>
                  <a:pt x="547484" y="484149"/>
                </a:lnTo>
                <a:lnTo>
                  <a:pt x="576056" y="460903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E8B2BF9-FC11-4339-9F6F-7C94461B4F12}"/>
              </a:ext>
            </a:extLst>
          </p:cNvPr>
          <p:cNvSpPr/>
          <p:nvPr/>
        </p:nvSpPr>
        <p:spPr>
          <a:xfrm>
            <a:off x="7753762" y="3132916"/>
            <a:ext cx="1367950" cy="695166"/>
          </a:xfrm>
          <a:custGeom>
            <a:avLst/>
            <a:gdLst>
              <a:gd name="connsiteX0" fmla="*/ 569214 w 1367950"/>
              <a:gd name="connsiteY0" fmla="*/ 450999 h 695166"/>
              <a:gd name="connsiteX1" fmla="*/ 582914 w 1367950"/>
              <a:gd name="connsiteY1" fmla="*/ 436892 h 695166"/>
              <a:gd name="connsiteX2" fmla="*/ 569964 w 1367950"/>
              <a:gd name="connsiteY2" fmla="*/ 425098 h 695166"/>
              <a:gd name="connsiteX3" fmla="*/ 581790 w 1367950"/>
              <a:gd name="connsiteY3" fmla="*/ 393887 h 695166"/>
              <a:gd name="connsiteX4" fmla="*/ 613815 w 1367950"/>
              <a:gd name="connsiteY4" fmla="*/ 348536 h 695166"/>
              <a:gd name="connsiteX5" fmla="*/ 621814 w 1367950"/>
              <a:gd name="connsiteY5" fmla="*/ 311949 h 695166"/>
              <a:gd name="connsiteX6" fmla="*/ 640482 w 1367950"/>
              <a:gd name="connsiteY6" fmla="*/ 289502 h 695166"/>
              <a:gd name="connsiteX7" fmla="*/ 638967 w 1367950"/>
              <a:gd name="connsiteY7" fmla="*/ 278458 h 695166"/>
              <a:gd name="connsiteX8" fmla="*/ 653839 w 1367950"/>
              <a:gd name="connsiteY8" fmla="*/ 251416 h 695166"/>
              <a:gd name="connsiteX9" fmla="*/ 657651 w 1367950"/>
              <a:gd name="connsiteY9" fmla="*/ 215970 h 695166"/>
              <a:gd name="connsiteX10" fmla="*/ 675961 w 1367950"/>
              <a:gd name="connsiteY10" fmla="*/ 219798 h 695166"/>
              <a:gd name="connsiteX11" fmla="*/ 684725 w 1367950"/>
              <a:gd name="connsiteY11" fmla="*/ 237700 h 695166"/>
              <a:gd name="connsiteX12" fmla="*/ 723234 w 1367950"/>
              <a:gd name="connsiteY12" fmla="*/ 245699 h 695166"/>
              <a:gd name="connsiteX13" fmla="*/ 761743 w 1367950"/>
              <a:gd name="connsiteY13" fmla="*/ 147048 h 695166"/>
              <a:gd name="connsiteX14" fmla="*/ 784614 w 1367950"/>
              <a:gd name="connsiteY14" fmla="*/ 158842 h 695166"/>
              <a:gd name="connsiteX15" fmla="*/ 802142 w 1367950"/>
              <a:gd name="connsiteY15" fmla="*/ 123037 h 695166"/>
              <a:gd name="connsiteX16" fmla="*/ 810156 w 1367950"/>
              <a:gd name="connsiteY16" fmla="*/ 125708 h 695166"/>
              <a:gd name="connsiteX17" fmla="*/ 825029 w 1367950"/>
              <a:gd name="connsiteY17" fmla="*/ 111617 h 695166"/>
              <a:gd name="connsiteX18" fmla="*/ 850180 w 1367950"/>
              <a:gd name="connsiteY18" fmla="*/ 67814 h 695166"/>
              <a:gd name="connsiteX19" fmla="*/ 857055 w 1367950"/>
              <a:gd name="connsiteY19" fmla="*/ 0 h 695166"/>
              <a:gd name="connsiteX20" fmla="*/ 949320 w 1367950"/>
              <a:gd name="connsiteY20" fmla="*/ 56754 h 695166"/>
              <a:gd name="connsiteX21" fmla="*/ 959599 w 1367950"/>
              <a:gd name="connsiteY21" fmla="*/ 14481 h 695166"/>
              <a:gd name="connsiteX22" fmla="*/ 992032 w 1367950"/>
              <a:gd name="connsiteY22" fmla="*/ 16762 h 695166"/>
              <a:gd name="connsiteX23" fmla="*/ 1009934 w 1367950"/>
              <a:gd name="connsiteY23" fmla="*/ 28947 h 695166"/>
              <a:gd name="connsiteX24" fmla="*/ 1003826 w 1367950"/>
              <a:gd name="connsiteY24" fmla="*/ 50286 h 695166"/>
              <a:gd name="connsiteX25" fmla="*/ 1016792 w 1367950"/>
              <a:gd name="connsiteY25" fmla="*/ 63253 h 695166"/>
              <a:gd name="connsiteX26" fmla="*/ 1046521 w 1367950"/>
              <a:gd name="connsiteY26" fmla="*/ 65517 h 695166"/>
              <a:gd name="connsiteX27" fmla="*/ 1057207 w 1367950"/>
              <a:gd name="connsiteY27" fmla="*/ 78859 h 695166"/>
              <a:gd name="connsiteX28" fmla="*/ 1075517 w 1367950"/>
              <a:gd name="connsiteY28" fmla="*/ 83811 h 695166"/>
              <a:gd name="connsiteX29" fmla="*/ 1086952 w 1367950"/>
              <a:gd name="connsiteY29" fmla="*/ 90653 h 695166"/>
              <a:gd name="connsiteX30" fmla="*/ 1086187 w 1367950"/>
              <a:gd name="connsiteY30" fmla="*/ 90294 h 695166"/>
              <a:gd name="connsiteX31" fmla="*/ 1093061 w 1367950"/>
              <a:gd name="connsiteY31" fmla="*/ 99808 h 695166"/>
              <a:gd name="connsiteX32" fmla="*/ 1094201 w 1367950"/>
              <a:gd name="connsiteY32" fmla="*/ 112758 h 695166"/>
              <a:gd name="connsiteX33" fmla="*/ 1095716 w 1367950"/>
              <a:gd name="connsiteY33" fmla="*/ 127614 h 695166"/>
              <a:gd name="connsiteX34" fmla="*/ 1083140 w 1367950"/>
              <a:gd name="connsiteY34" fmla="*/ 135238 h 695166"/>
              <a:gd name="connsiteX35" fmla="*/ 1081626 w 1367950"/>
              <a:gd name="connsiteY35" fmla="*/ 159233 h 695166"/>
              <a:gd name="connsiteX36" fmla="*/ 1070174 w 1367950"/>
              <a:gd name="connsiteY36" fmla="*/ 167231 h 695166"/>
              <a:gd name="connsiteX37" fmla="*/ 1063675 w 1367950"/>
              <a:gd name="connsiteY37" fmla="*/ 188180 h 695166"/>
              <a:gd name="connsiteX38" fmla="*/ 1065597 w 1367950"/>
              <a:gd name="connsiteY38" fmla="*/ 196943 h 695166"/>
              <a:gd name="connsiteX39" fmla="*/ 1072096 w 1367950"/>
              <a:gd name="connsiteY39" fmla="*/ 205316 h 695166"/>
              <a:gd name="connsiteX40" fmla="*/ 1126227 w 1367950"/>
              <a:gd name="connsiteY40" fmla="*/ 223610 h 695166"/>
              <a:gd name="connsiteX41" fmla="*/ 1159768 w 1367950"/>
              <a:gd name="connsiteY41" fmla="*/ 246839 h 695166"/>
              <a:gd name="connsiteX42" fmla="*/ 1193700 w 1367950"/>
              <a:gd name="connsiteY42" fmla="*/ 251775 h 695166"/>
              <a:gd name="connsiteX43" fmla="*/ 1235254 w 1367950"/>
              <a:gd name="connsiteY43" fmla="*/ 264742 h 695166"/>
              <a:gd name="connsiteX44" fmla="*/ 1255080 w 1367950"/>
              <a:gd name="connsiteY44" fmla="*/ 284550 h 695166"/>
              <a:gd name="connsiteX45" fmla="*/ 1260814 w 1367950"/>
              <a:gd name="connsiteY45" fmla="*/ 303967 h 695166"/>
              <a:gd name="connsiteX46" fmla="*/ 1256611 w 1367950"/>
              <a:gd name="connsiteY46" fmla="*/ 344350 h 695166"/>
              <a:gd name="connsiteX47" fmla="*/ 1245175 w 1367950"/>
              <a:gd name="connsiteY47" fmla="*/ 348927 h 695166"/>
              <a:gd name="connsiteX48" fmla="*/ 1245566 w 1367950"/>
              <a:gd name="connsiteY48" fmla="*/ 352364 h 695166"/>
              <a:gd name="connsiteX49" fmla="*/ 1253548 w 1367950"/>
              <a:gd name="connsiteY49" fmla="*/ 376734 h 695166"/>
              <a:gd name="connsiteX50" fmla="*/ 1269952 w 1367950"/>
              <a:gd name="connsiteY50" fmla="*/ 384341 h 695166"/>
              <a:gd name="connsiteX51" fmla="*/ 1285200 w 1367950"/>
              <a:gd name="connsiteY51" fmla="*/ 409493 h 695166"/>
              <a:gd name="connsiteX52" fmla="*/ 1273780 w 1367950"/>
              <a:gd name="connsiteY52" fmla="*/ 410633 h 695166"/>
              <a:gd name="connsiteX53" fmla="*/ 1261937 w 1367950"/>
              <a:gd name="connsiteY53" fmla="*/ 418615 h 695166"/>
              <a:gd name="connsiteX54" fmla="*/ 1263468 w 1367950"/>
              <a:gd name="connsiteY54" fmla="*/ 431207 h 695166"/>
              <a:gd name="connsiteX55" fmla="*/ 1271467 w 1367950"/>
              <a:gd name="connsiteY55" fmla="*/ 449093 h 695166"/>
              <a:gd name="connsiteX56" fmla="*/ 1288637 w 1367950"/>
              <a:gd name="connsiteY56" fmla="*/ 455185 h 695166"/>
              <a:gd name="connsiteX57" fmla="*/ 1294745 w 1367950"/>
              <a:gd name="connsiteY57" fmla="*/ 467761 h 695166"/>
              <a:gd name="connsiteX58" fmla="*/ 1282153 w 1367950"/>
              <a:gd name="connsiteY58" fmla="*/ 476150 h 695166"/>
              <a:gd name="connsiteX59" fmla="*/ 1250893 w 1367950"/>
              <a:gd name="connsiteY59" fmla="*/ 481477 h 695166"/>
              <a:gd name="connsiteX60" fmla="*/ 1250502 w 1367950"/>
              <a:gd name="connsiteY60" fmla="*/ 497865 h 695166"/>
              <a:gd name="connsiteX61" fmla="*/ 1269186 w 1367950"/>
              <a:gd name="connsiteY61" fmla="*/ 506987 h 695166"/>
              <a:gd name="connsiteX62" fmla="*/ 1288245 w 1367950"/>
              <a:gd name="connsiteY62" fmla="*/ 510424 h 695166"/>
              <a:gd name="connsiteX63" fmla="*/ 1294338 w 1367950"/>
              <a:gd name="connsiteY63" fmla="*/ 501269 h 695166"/>
              <a:gd name="connsiteX64" fmla="*/ 1301603 w 1367950"/>
              <a:gd name="connsiteY64" fmla="*/ 498614 h 695166"/>
              <a:gd name="connsiteX65" fmla="*/ 1357624 w 1367950"/>
              <a:gd name="connsiteY65" fmla="*/ 503973 h 695166"/>
              <a:gd name="connsiteX66" fmla="*/ 1367951 w 1367950"/>
              <a:gd name="connsiteY66" fmla="*/ 546229 h 695166"/>
              <a:gd name="connsiteX67" fmla="*/ 1230694 w 1367950"/>
              <a:gd name="connsiteY67" fmla="*/ 566803 h 695166"/>
              <a:gd name="connsiteX68" fmla="*/ 1093420 w 1367950"/>
              <a:gd name="connsiteY68" fmla="*/ 585846 h 695166"/>
              <a:gd name="connsiteX69" fmla="*/ 924526 w 1367950"/>
              <a:gd name="connsiteY69" fmla="*/ 607560 h 695166"/>
              <a:gd name="connsiteX70" fmla="*/ 764789 w 1367950"/>
              <a:gd name="connsiteY70" fmla="*/ 626603 h 695166"/>
              <a:gd name="connsiteX71" fmla="*/ 619142 w 1367950"/>
              <a:gd name="connsiteY71" fmla="*/ 642225 h 695166"/>
              <a:gd name="connsiteX72" fmla="*/ 464731 w 1367950"/>
              <a:gd name="connsiteY72" fmla="*/ 657830 h 695166"/>
              <a:gd name="connsiteX73" fmla="*/ 353781 w 1367950"/>
              <a:gd name="connsiteY73" fmla="*/ 667751 h 695166"/>
              <a:gd name="connsiteX74" fmla="*/ 0 w 1367950"/>
              <a:gd name="connsiteY74" fmla="*/ 695166 h 695166"/>
              <a:gd name="connsiteX75" fmla="*/ 94937 w 1367950"/>
              <a:gd name="connsiteY75" fmla="*/ 673061 h 695166"/>
              <a:gd name="connsiteX76" fmla="*/ 105216 w 1367950"/>
              <a:gd name="connsiteY76" fmla="*/ 649457 h 695166"/>
              <a:gd name="connsiteX77" fmla="*/ 138789 w 1367950"/>
              <a:gd name="connsiteY77" fmla="*/ 635741 h 695166"/>
              <a:gd name="connsiteX78" fmla="*/ 140679 w 1367950"/>
              <a:gd name="connsiteY78" fmla="*/ 617073 h 695166"/>
              <a:gd name="connsiteX79" fmla="*/ 163175 w 1367950"/>
              <a:gd name="connsiteY79" fmla="*/ 602608 h 695166"/>
              <a:gd name="connsiteX80" fmla="*/ 163940 w 1367950"/>
              <a:gd name="connsiteY80" fmla="*/ 584722 h 695166"/>
              <a:gd name="connsiteX81" fmla="*/ 218837 w 1367950"/>
              <a:gd name="connsiteY81" fmla="*/ 549666 h 695166"/>
              <a:gd name="connsiteX82" fmla="*/ 283654 w 1367950"/>
              <a:gd name="connsiteY82" fmla="*/ 484523 h 695166"/>
              <a:gd name="connsiteX83" fmla="*/ 283654 w 1367950"/>
              <a:gd name="connsiteY83" fmla="*/ 485289 h 695166"/>
              <a:gd name="connsiteX84" fmla="*/ 287450 w 1367950"/>
              <a:gd name="connsiteY84" fmla="*/ 490241 h 695166"/>
              <a:gd name="connsiteX85" fmla="*/ 281357 w 1367950"/>
              <a:gd name="connsiteY85" fmla="*/ 499771 h 695166"/>
              <a:gd name="connsiteX86" fmla="*/ 291652 w 1367950"/>
              <a:gd name="connsiteY86" fmla="*/ 506629 h 695166"/>
              <a:gd name="connsiteX87" fmla="*/ 293167 w 1367950"/>
              <a:gd name="connsiteY87" fmla="*/ 521094 h 695166"/>
              <a:gd name="connsiteX88" fmla="*/ 310711 w 1367950"/>
              <a:gd name="connsiteY88" fmla="*/ 537090 h 695166"/>
              <a:gd name="connsiteX89" fmla="*/ 349237 w 1367950"/>
              <a:gd name="connsiteY89" fmla="*/ 551947 h 695166"/>
              <a:gd name="connsiteX90" fmla="*/ 384667 w 1367950"/>
              <a:gd name="connsiteY90" fmla="*/ 534044 h 695166"/>
              <a:gd name="connsiteX91" fmla="*/ 392307 w 1367950"/>
              <a:gd name="connsiteY91" fmla="*/ 519188 h 695166"/>
              <a:gd name="connsiteX92" fmla="*/ 419364 w 1367950"/>
              <a:gd name="connsiteY92" fmla="*/ 537872 h 695166"/>
              <a:gd name="connsiteX93" fmla="*/ 472746 w 1367950"/>
              <a:gd name="connsiteY93" fmla="*/ 515751 h 695166"/>
              <a:gd name="connsiteX94" fmla="*/ 478464 w 1367950"/>
              <a:gd name="connsiteY94" fmla="*/ 509658 h 695166"/>
              <a:gd name="connsiteX95" fmla="*/ 473886 w 1367950"/>
              <a:gd name="connsiteY95" fmla="*/ 498239 h 695166"/>
              <a:gd name="connsiteX96" fmla="*/ 478464 w 1367950"/>
              <a:gd name="connsiteY96" fmla="*/ 491756 h 695166"/>
              <a:gd name="connsiteX97" fmla="*/ 497914 w 1367950"/>
              <a:gd name="connsiteY97" fmla="*/ 499380 h 695166"/>
              <a:gd name="connsiteX98" fmla="*/ 533751 w 1367950"/>
              <a:gd name="connsiteY98" fmla="*/ 476916 h 695166"/>
              <a:gd name="connsiteX99" fmla="*/ 547484 w 1367950"/>
              <a:gd name="connsiteY99" fmla="*/ 484149 h 695166"/>
              <a:gd name="connsiteX100" fmla="*/ 576056 w 1367950"/>
              <a:gd name="connsiteY100" fmla="*/ 460903 h 69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367950" h="695166">
                <a:moveTo>
                  <a:pt x="569214" y="450999"/>
                </a:moveTo>
                <a:lnTo>
                  <a:pt x="582914" y="436892"/>
                </a:lnTo>
                <a:lnTo>
                  <a:pt x="569964" y="425098"/>
                </a:lnTo>
                <a:lnTo>
                  <a:pt x="581790" y="393887"/>
                </a:lnTo>
                <a:lnTo>
                  <a:pt x="613815" y="348536"/>
                </a:lnTo>
                <a:lnTo>
                  <a:pt x="621814" y="311949"/>
                </a:lnTo>
                <a:lnTo>
                  <a:pt x="640482" y="289502"/>
                </a:lnTo>
                <a:lnTo>
                  <a:pt x="638967" y="278458"/>
                </a:lnTo>
                <a:lnTo>
                  <a:pt x="653839" y="251416"/>
                </a:lnTo>
                <a:lnTo>
                  <a:pt x="657651" y="215970"/>
                </a:lnTo>
                <a:lnTo>
                  <a:pt x="675961" y="219798"/>
                </a:lnTo>
                <a:lnTo>
                  <a:pt x="684725" y="237700"/>
                </a:lnTo>
                <a:lnTo>
                  <a:pt x="723234" y="245699"/>
                </a:lnTo>
                <a:lnTo>
                  <a:pt x="761743" y="147048"/>
                </a:lnTo>
                <a:lnTo>
                  <a:pt x="784614" y="158842"/>
                </a:lnTo>
                <a:lnTo>
                  <a:pt x="802142" y="123037"/>
                </a:lnTo>
                <a:lnTo>
                  <a:pt x="810156" y="125708"/>
                </a:lnTo>
                <a:lnTo>
                  <a:pt x="825029" y="111617"/>
                </a:lnTo>
                <a:lnTo>
                  <a:pt x="850180" y="67814"/>
                </a:lnTo>
                <a:lnTo>
                  <a:pt x="857055" y="0"/>
                </a:lnTo>
                <a:lnTo>
                  <a:pt x="949320" y="56754"/>
                </a:lnTo>
                <a:lnTo>
                  <a:pt x="959599" y="14481"/>
                </a:lnTo>
                <a:lnTo>
                  <a:pt x="992032" y="16762"/>
                </a:lnTo>
                <a:lnTo>
                  <a:pt x="1009934" y="28947"/>
                </a:lnTo>
                <a:lnTo>
                  <a:pt x="1003826" y="50286"/>
                </a:lnTo>
                <a:lnTo>
                  <a:pt x="1016792" y="63253"/>
                </a:lnTo>
                <a:lnTo>
                  <a:pt x="1046521" y="65517"/>
                </a:lnTo>
                <a:lnTo>
                  <a:pt x="1057207" y="78859"/>
                </a:lnTo>
                <a:lnTo>
                  <a:pt x="1075517" y="83811"/>
                </a:lnTo>
                <a:lnTo>
                  <a:pt x="1086952" y="90653"/>
                </a:lnTo>
                <a:lnTo>
                  <a:pt x="1086187" y="90294"/>
                </a:lnTo>
                <a:lnTo>
                  <a:pt x="1093061" y="99808"/>
                </a:lnTo>
                <a:lnTo>
                  <a:pt x="1094201" y="112758"/>
                </a:lnTo>
                <a:lnTo>
                  <a:pt x="1095716" y="127614"/>
                </a:lnTo>
                <a:lnTo>
                  <a:pt x="1083140" y="135238"/>
                </a:lnTo>
                <a:lnTo>
                  <a:pt x="1081626" y="159233"/>
                </a:lnTo>
                <a:lnTo>
                  <a:pt x="1070174" y="167231"/>
                </a:lnTo>
                <a:lnTo>
                  <a:pt x="1063675" y="188180"/>
                </a:lnTo>
                <a:lnTo>
                  <a:pt x="1065597" y="196943"/>
                </a:lnTo>
                <a:lnTo>
                  <a:pt x="1072096" y="205316"/>
                </a:lnTo>
                <a:lnTo>
                  <a:pt x="1126227" y="223610"/>
                </a:lnTo>
                <a:lnTo>
                  <a:pt x="1159768" y="246839"/>
                </a:lnTo>
                <a:lnTo>
                  <a:pt x="1193700" y="251775"/>
                </a:lnTo>
                <a:lnTo>
                  <a:pt x="1235254" y="264742"/>
                </a:lnTo>
                <a:lnTo>
                  <a:pt x="1255080" y="284550"/>
                </a:lnTo>
                <a:lnTo>
                  <a:pt x="1260814" y="303967"/>
                </a:lnTo>
                <a:lnTo>
                  <a:pt x="1256611" y="344350"/>
                </a:lnTo>
                <a:lnTo>
                  <a:pt x="1245175" y="348927"/>
                </a:lnTo>
                <a:lnTo>
                  <a:pt x="1245566" y="352364"/>
                </a:lnTo>
                <a:lnTo>
                  <a:pt x="1253548" y="376734"/>
                </a:lnTo>
                <a:lnTo>
                  <a:pt x="1269952" y="384341"/>
                </a:lnTo>
                <a:lnTo>
                  <a:pt x="1285200" y="409493"/>
                </a:lnTo>
                <a:lnTo>
                  <a:pt x="1273780" y="410633"/>
                </a:lnTo>
                <a:lnTo>
                  <a:pt x="1261937" y="418615"/>
                </a:lnTo>
                <a:lnTo>
                  <a:pt x="1263468" y="431207"/>
                </a:lnTo>
                <a:lnTo>
                  <a:pt x="1271467" y="449093"/>
                </a:lnTo>
                <a:lnTo>
                  <a:pt x="1288637" y="455185"/>
                </a:lnTo>
                <a:lnTo>
                  <a:pt x="1294745" y="467761"/>
                </a:lnTo>
                <a:lnTo>
                  <a:pt x="1282153" y="476150"/>
                </a:lnTo>
                <a:lnTo>
                  <a:pt x="1250893" y="481477"/>
                </a:lnTo>
                <a:lnTo>
                  <a:pt x="1250502" y="497865"/>
                </a:lnTo>
                <a:lnTo>
                  <a:pt x="1269186" y="506987"/>
                </a:lnTo>
                <a:lnTo>
                  <a:pt x="1288245" y="510424"/>
                </a:lnTo>
                <a:lnTo>
                  <a:pt x="1294338" y="501269"/>
                </a:lnTo>
                <a:lnTo>
                  <a:pt x="1301603" y="498614"/>
                </a:lnTo>
                <a:lnTo>
                  <a:pt x="1357624" y="503973"/>
                </a:lnTo>
                <a:lnTo>
                  <a:pt x="1367951" y="546229"/>
                </a:lnTo>
                <a:lnTo>
                  <a:pt x="1230694" y="566803"/>
                </a:lnTo>
                <a:lnTo>
                  <a:pt x="1093420" y="585846"/>
                </a:lnTo>
                <a:lnTo>
                  <a:pt x="924526" y="607560"/>
                </a:lnTo>
                <a:lnTo>
                  <a:pt x="764789" y="626603"/>
                </a:lnTo>
                <a:lnTo>
                  <a:pt x="619142" y="642225"/>
                </a:lnTo>
                <a:lnTo>
                  <a:pt x="464731" y="657830"/>
                </a:lnTo>
                <a:lnTo>
                  <a:pt x="353781" y="667751"/>
                </a:lnTo>
                <a:lnTo>
                  <a:pt x="0" y="695166"/>
                </a:lnTo>
                <a:lnTo>
                  <a:pt x="94937" y="673061"/>
                </a:lnTo>
                <a:lnTo>
                  <a:pt x="105216" y="649457"/>
                </a:lnTo>
                <a:lnTo>
                  <a:pt x="138789" y="635741"/>
                </a:lnTo>
                <a:lnTo>
                  <a:pt x="140679" y="617073"/>
                </a:lnTo>
                <a:lnTo>
                  <a:pt x="163175" y="602608"/>
                </a:lnTo>
                <a:lnTo>
                  <a:pt x="163940" y="584722"/>
                </a:lnTo>
                <a:lnTo>
                  <a:pt x="218837" y="549666"/>
                </a:lnTo>
                <a:lnTo>
                  <a:pt x="283654" y="484523"/>
                </a:lnTo>
                <a:lnTo>
                  <a:pt x="283654" y="485289"/>
                </a:lnTo>
                <a:lnTo>
                  <a:pt x="287450" y="490241"/>
                </a:lnTo>
                <a:lnTo>
                  <a:pt x="281357" y="499771"/>
                </a:lnTo>
                <a:lnTo>
                  <a:pt x="291652" y="506629"/>
                </a:lnTo>
                <a:lnTo>
                  <a:pt x="293167" y="521094"/>
                </a:lnTo>
                <a:lnTo>
                  <a:pt x="310711" y="537090"/>
                </a:lnTo>
                <a:lnTo>
                  <a:pt x="349237" y="551947"/>
                </a:lnTo>
                <a:lnTo>
                  <a:pt x="384667" y="534044"/>
                </a:lnTo>
                <a:lnTo>
                  <a:pt x="392307" y="519188"/>
                </a:lnTo>
                <a:lnTo>
                  <a:pt x="419364" y="537872"/>
                </a:lnTo>
                <a:lnTo>
                  <a:pt x="472746" y="515751"/>
                </a:lnTo>
                <a:lnTo>
                  <a:pt x="478464" y="509658"/>
                </a:lnTo>
                <a:lnTo>
                  <a:pt x="473886" y="498239"/>
                </a:lnTo>
                <a:lnTo>
                  <a:pt x="478464" y="491756"/>
                </a:lnTo>
                <a:lnTo>
                  <a:pt x="497914" y="499380"/>
                </a:lnTo>
                <a:lnTo>
                  <a:pt x="533751" y="476916"/>
                </a:lnTo>
                <a:lnTo>
                  <a:pt x="547484" y="484149"/>
                </a:lnTo>
                <a:lnTo>
                  <a:pt x="576056" y="460903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AR">
            <a:extLst>
              <a:ext uri="{FF2B5EF4-FFF2-40B4-BE49-F238E27FC236}">
                <a16:creationId xmlns:a16="http://schemas.microsoft.com/office/drawing/2014/main" id="{22834C61-E4BD-4C41-8F55-1102287E381B}"/>
              </a:ext>
            </a:extLst>
          </p:cNvPr>
          <p:cNvSpPr/>
          <p:nvPr/>
        </p:nvSpPr>
        <p:spPr>
          <a:xfrm>
            <a:off x="5831827" y="3880552"/>
            <a:ext cx="873083" cy="777837"/>
          </a:xfrm>
          <a:custGeom>
            <a:avLst/>
            <a:gdLst>
              <a:gd name="connsiteX0" fmla="*/ 712955 w 873083"/>
              <a:gd name="connsiteY0" fmla="*/ 405290 h 777837"/>
              <a:gd name="connsiteX1" fmla="*/ 730108 w 873083"/>
              <a:gd name="connsiteY1" fmla="*/ 404150 h 777837"/>
              <a:gd name="connsiteX2" fmla="*/ 730108 w 873083"/>
              <a:gd name="connsiteY2" fmla="*/ 387420 h 777837"/>
              <a:gd name="connsiteX3" fmla="*/ 765555 w 873083"/>
              <a:gd name="connsiteY3" fmla="*/ 366064 h 777837"/>
              <a:gd name="connsiteX4" fmla="*/ 757948 w 873083"/>
              <a:gd name="connsiteY4" fmla="*/ 343992 h 777837"/>
              <a:gd name="connsiteX5" fmla="*/ 775866 w 873083"/>
              <a:gd name="connsiteY5" fmla="*/ 335977 h 777837"/>
              <a:gd name="connsiteX6" fmla="*/ 781584 w 873083"/>
              <a:gd name="connsiteY6" fmla="*/ 320746 h 777837"/>
              <a:gd name="connsiteX7" fmla="*/ 796440 w 873083"/>
              <a:gd name="connsiteY7" fmla="*/ 319231 h 777837"/>
              <a:gd name="connsiteX8" fmla="*/ 792254 w 873083"/>
              <a:gd name="connsiteY8" fmla="*/ 272365 h 777837"/>
              <a:gd name="connsiteX9" fmla="*/ 811720 w 873083"/>
              <a:gd name="connsiteY9" fmla="*/ 235811 h 777837"/>
              <a:gd name="connsiteX10" fmla="*/ 827717 w 873083"/>
              <a:gd name="connsiteY10" fmla="*/ 233139 h 777837"/>
              <a:gd name="connsiteX11" fmla="*/ 821625 w 873083"/>
              <a:gd name="connsiteY11" fmla="*/ 217892 h 777837"/>
              <a:gd name="connsiteX12" fmla="*/ 831561 w 873083"/>
              <a:gd name="connsiteY12" fmla="*/ 209519 h 777837"/>
              <a:gd name="connsiteX13" fmla="*/ 822765 w 873083"/>
              <a:gd name="connsiteY13" fmla="*/ 189727 h 777837"/>
              <a:gd name="connsiteX14" fmla="*/ 858602 w 873083"/>
              <a:gd name="connsiteY14" fmla="*/ 171808 h 777837"/>
              <a:gd name="connsiteX15" fmla="*/ 863163 w 873083"/>
              <a:gd name="connsiteY15" fmla="*/ 164576 h 777837"/>
              <a:gd name="connsiteX16" fmla="*/ 852885 w 873083"/>
              <a:gd name="connsiteY16" fmla="*/ 155421 h 777837"/>
              <a:gd name="connsiteX17" fmla="*/ 873084 w 873083"/>
              <a:gd name="connsiteY17" fmla="*/ 151251 h 777837"/>
              <a:gd name="connsiteX18" fmla="*/ 861274 w 873083"/>
              <a:gd name="connsiteY18" fmla="*/ 129895 h 777837"/>
              <a:gd name="connsiteX19" fmla="*/ 745731 w 873083"/>
              <a:gd name="connsiteY19" fmla="*/ 129895 h 777837"/>
              <a:gd name="connsiteX20" fmla="*/ 760994 w 873083"/>
              <a:gd name="connsiteY20" fmla="*/ 105900 h 777837"/>
              <a:gd name="connsiteX21" fmla="*/ 802175 w 873083"/>
              <a:gd name="connsiteY21" fmla="*/ 68205 h 777837"/>
              <a:gd name="connsiteX22" fmla="*/ 802175 w 873083"/>
              <a:gd name="connsiteY22" fmla="*/ 48022 h 777837"/>
              <a:gd name="connsiteX23" fmla="*/ 784256 w 873083"/>
              <a:gd name="connsiteY23" fmla="*/ 19059 h 777837"/>
              <a:gd name="connsiteX24" fmla="*/ 637077 w 873083"/>
              <a:gd name="connsiteY24" fmla="*/ 18293 h 777837"/>
              <a:gd name="connsiteX25" fmla="*/ 490306 w 873083"/>
              <a:gd name="connsiteY25" fmla="*/ 16013 h 777837"/>
              <a:gd name="connsiteX26" fmla="*/ 335146 w 873083"/>
              <a:gd name="connsiteY26" fmla="*/ 12201 h 777837"/>
              <a:gd name="connsiteX27" fmla="*/ 164706 w 873083"/>
              <a:gd name="connsiteY27" fmla="*/ 6874 h 777837"/>
              <a:gd name="connsiteX28" fmla="*/ 3812 w 873083"/>
              <a:gd name="connsiteY28" fmla="*/ 0 h 777837"/>
              <a:gd name="connsiteX29" fmla="*/ 17170 w 873083"/>
              <a:gd name="connsiteY29" fmla="*/ 246090 h 777837"/>
              <a:gd name="connsiteX30" fmla="*/ 0 w 873083"/>
              <a:gd name="connsiteY30" fmla="*/ 625479 h 777837"/>
              <a:gd name="connsiteX31" fmla="*/ 13358 w 873083"/>
              <a:gd name="connsiteY31" fmla="*/ 644131 h 777837"/>
              <a:gd name="connsiteX32" fmla="*/ 50710 w 873083"/>
              <a:gd name="connsiteY32" fmla="*/ 638804 h 777837"/>
              <a:gd name="connsiteX33" fmla="*/ 76644 w 873083"/>
              <a:gd name="connsiteY33" fmla="*/ 647568 h 777837"/>
              <a:gd name="connsiteX34" fmla="*/ 72066 w 873083"/>
              <a:gd name="connsiteY34" fmla="*/ 766027 h 777837"/>
              <a:gd name="connsiteX35" fmla="*/ 333224 w 873083"/>
              <a:gd name="connsiteY35" fmla="*/ 773651 h 777837"/>
              <a:gd name="connsiteX36" fmla="*/ 603162 w 873083"/>
              <a:gd name="connsiteY36" fmla="*/ 777837 h 777837"/>
              <a:gd name="connsiteX37" fmla="*/ 601256 w 873083"/>
              <a:gd name="connsiteY37" fmla="*/ 754983 h 777837"/>
              <a:gd name="connsiteX38" fmla="*/ 613441 w 873083"/>
              <a:gd name="connsiteY38" fmla="*/ 742798 h 777837"/>
              <a:gd name="connsiteX39" fmla="*/ 611160 w 873083"/>
              <a:gd name="connsiteY39" fmla="*/ 722973 h 777837"/>
              <a:gd name="connsiteX40" fmla="*/ 597819 w 873083"/>
              <a:gd name="connsiteY40" fmla="*/ 712320 h 777837"/>
              <a:gd name="connsiteX41" fmla="*/ 607348 w 873083"/>
              <a:gd name="connsiteY41" fmla="*/ 677280 h 777837"/>
              <a:gd name="connsiteX42" fmla="*/ 588648 w 873083"/>
              <a:gd name="connsiteY42" fmla="*/ 659753 h 777837"/>
              <a:gd name="connsiteX43" fmla="*/ 602787 w 873083"/>
              <a:gd name="connsiteY43" fmla="*/ 654410 h 777837"/>
              <a:gd name="connsiteX44" fmla="*/ 604286 w 873083"/>
              <a:gd name="connsiteY44" fmla="*/ 644896 h 777837"/>
              <a:gd name="connsiteX45" fmla="*/ 589414 w 873083"/>
              <a:gd name="connsiteY45" fmla="*/ 632337 h 777837"/>
              <a:gd name="connsiteX46" fmla="*/ 619550 w 873083"/>
              <a:gd name="connsiteY46" fmla="*/ 609091 h 777837"/>
              <a:gd name="connsiteX47" fmla="*/ 626798 w 873083"/>
              <a:gd name="connsiteY47" fmla="*/ 577098 h 777837"/>
              <a:gd name="connsiteX48" fmla="*/ 615738 w 873083"/>
              <a:gd name="connsiteY48" fmla="*/ 566819 h 777837"/>
              <a:gd name="connsiteX49" fmla="*/ 653481 w 873083"/>
              <a:gd name="connsiteY49" fmla="*/ 553494 h 777837"/>
              <a:gd name="connsiteX50" fmla="*/ 655371 w 873083"/>
              <a:gd name="connsiteY50" fmla="*/ 542059 h 777837"/>
              <a:gd name="connsiteX51" fmla="*/ 639749 w 873083"/>
              <a:gd name="connsiteY51" fmla="*/ 531764 h 777837"/>
              <a:gd name="connsiteX52" fmla="*/ 656918 w 873083"/>
              <a:gd name="connsiteY52" fmla="*/ 520345 h 777837"/>
              <a:gd name="connsiteX53" fmla="*/ 664151 w 873083"/>
              <a:gd name="connsiteY53" fmla="*/ 502833 h 777837"/>
              <a:gd name="connsiteX54" fmla="*/ 674463 w 873083"/>
              <a:gd name="connsiteY54" fmla="*/ 503973 h 777837"/>
              <a:gd name="connsiteX55" fmla="*/ 674463 w 873083"/>
              <a:gd name="connsiteY55" fmla="*/ 483774 h 777837"/>
              <a:gd name="connsiteX56" fmla="*/ 708020 w 873083"/>
              <a:gd name="connsiteY56" fmla="*/ 472714 h 777837"/>
              <a:gd name="connsiteX57" fmla="*/ 705707 w 873083"/>
              <a:gd name="connsiteY57" fmla="*/ 428536 h 7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73083" h="777837">
                <a:moveTo>
                  <a:pt x="712955" y="405290"/>
                </a:moveTo>
                <a:lnTo>
                  <a:pt x="730108" y="404150"/>
                </a:lnTo>
                <a:lnTo>
                  <a:pt x="730108" y="387420"/>
                </a:lnTo>
                <a:lnTo>
                  <a:pt x="765555" y="366064"/>
                </a:lnTo>
                <a:lnTo>
                  <a:pt x="757948" y="343992"/>
                </a:lnTo>
                <a:lnTo>
                  <a:pt x="775866" y="335977"/>
                </a:lnTo>
                <a:lnTo>
                  <a:pt x="781584" y="320746"/>
                </a:lnTo>
                <a:lnTo>
                  <a:pt x="796440" y="319231"/>
                </a:lnTo>
                <a:lnTo>
                  <a:pt x="792254" y="272365"/>
                </a:lnTo>
                <a:lnTo>
                  <a:pt x="811720" y="235811"/>
                </a:lnTo>
                <a:lnTo>
                  <a:pt x="827717" y="233139"/>
                </a:lnTo>
                <a:lnTo>
                  <a:pt x="821625" y="217892"/>
                </a:lnTo>
                <a:lnTo>
                  <a:pt x="831561" y="209519"/>
                </a:lnTo>
                <a:lnTo>
                  <a:pt x="822765" y="189727"/>
                </a:lnTo>
                <a:lnTo>
                  <a:pt x="858602" y="171808"/>
                </a:lnTo>
                <a:lnTo>
                  <a:pt x="863163" y="164576"/>
                </a:lnTo>
                <a:lnTo>
                  <a:pt x="852885" y="155421"/>
                </a:lnTo>
                <a:lnTo>
                  <a:pt x="873084" y="151251"/>
                </a:lnTo>
                <a:lnTo>
                  <a:pt x="861274" y="129895"/>
                </a:lnTo>
                <a:lnTo>
                  <a:pt x="745731" y="129895"/>
                </a:lnTo>
                <a:lnTo>
                  <a:pt x="760994" y="105900"/>
                </a:lnTo>
                <a:lnTo>
                  <a:pt x="802175" y="68205"/>
                </a:lnTo>
                <a:lnTo>
                  <a:pt x="802175" y="48022"/>
                </a:lnTo>
                <a:lnTo>
                  <a:pt x="784256" y="19059"/>
                </a:lnTo>
                <a:lnTo>
                  <a:pt x="637077" y="18293"/>
                </a:lnTo>
                <a:lnTo>
                  <a:pt x="490306" y="16013"/>
                </a:lnTo>
                <a:lnTo>
                  <a:pt x="335146" y="12201"/>
                </a:lnTo>
                <a:lnTo>
                  <a:pt x="164706" y="6874"/>
                </a:lnTo>
                <a:lnTo>
                  <a:pt x="3812" y="0"/>
                </a:lnTo>
                <a:lnTo>
                  <a:pt x="17170" y="246090"/>
                </a:lnTo>
                <a:lnTo>
                  <a:pt x="0" y="625479"/>
                </a:lnTo>
                <a:lnTo>
                  <a:pt x="13358" y="644131"/>
                </a:lnTo>
                <a:lnTo>
                  <a:pt x="50710" y="638804"/>
                </a:lnTo>
                <a:lnTo>
                  <a:pt x="76644" y="647568"/>
                </a:lnTo>
                <a:lnTo>
                  <a:pt x="72066" y="766027"/>
                </a:lnTo>
                <a:lnTo>
                  <a:pt x="333224" y="773651"/>
                </a:lnTo>
                <a:lnTo>
                  <a:pt x="603162" y="777837"/>
                </a:lnTo>
                <a:lnTo>
                  <a:pt x="601256" y="754983"/>
                </a:lnTo>
                <a:lnTo>
                  <a:pt x="613441" y="742798"/>
                </a:lnTo>
                <a:lnTo>
                  <a:pt x="611160" y="722973"/>
                </a:lnTo>
                <a:lnTo>
                  <a:pt x="597819" y="712320"/>
                </a:lnTo>
                <a:lnTo>
                  <a:pt x="607348" y="677280"/>
                </a:lnTo>
                <a:lnTo>
                  <a:pt x="588648" y="659753"/>
                </a:lnTo>
                <a:lnTo>
                  <a:pt x="602787" y="654410"/>
                </a:lnTo>
                <a:lnTo>
                  <a:pt x="604286" y="644896"/>
                </a:lnTo>
                <a:lnTo>
                  <a:pt x="589414" y="632337"/>
                </a:lnTo>
                <a:lnTo>
                  <a:pt x="619550" y="609091"/>
                </a:lnTo>
                <a:lnTo>
                  <a:pt x="626798" y="577098"/>
                </a:lnTo>
                <a:lnTo>
                  <a:pt x="615738" y="566819"/>
                </a:lnTo>
                <a:lnTo>
                  <a:pt x="653481" y="553494"/>
                </a:lnTo>
                <a:lnTo>
                  <a:pt x="655371" y="542059"/>
                </a:lnTo>
                <a:lnTo>
                  <a:pt x="639749" y="531764"/>
                </a:lnTo>
                <a:lnTo>
                  <a:pt x="656918" y="520345"/>
                </a:lnTo>
                <a:lnTo>
                  <a:pt x="664151" y="502833"/>
                </a:lnTo>
                <a:lnTo>
                  <a:pt x="674463" y="503973"/>
                </a:lnTo>
                <a:lnTo>
                  <a:pt x="674463" y="483774"/>
                </a:lnTo>
                <a:lnTo>
                  <a:pt x="708020" y="472714"/>
                </a:lnTo>
                <a:lnTo>
                  <a:pt x="705707" y="428536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BB6ABCB-D9B4-4C67-9C27-B7CDB1872250}"/>
              </a:ext>
            </a:extLst>
          </p:cNvPr>
          <p:cNvSpPr/>
          <p:nvPr/>
        </p:nvSpPr>
        <p:spPr>
          <a:xfrm>
            <a:off x="5831827" y="3880552"/>
            <a:ext cx="873083" cy="777837"/>
          </a:xfrm>
          <a:custGeom>
            <a:avLst/>
            <a:gdLst>
              <a:gd name="connsiteX0" fmla="*/ 712955 w 873083"/>
              <a:gd name="connsiteY0" fmla="*/ 405290 h 777837"/>
              <a:gd name="connsiteX1" fmla="*/ 730108 w 873083"/>
              <a:gd name="connsiteY1" fmla="*/ 404150 h 777837"/>
              <a:gd name="connsiteX2" fmla="*/ 730108 w 873083"/>
              <a:gd name="connsiteY2" fmla="*/ 387420 h 777837"/>
              <a:gd name="connsiteX3" fmla="*/ 765555 w 873083"/>
              <a:gd name="connsiteY3" fmla="*/ 366064 h 777837"/>
              <a:gd name="connsiteX4" fmla="*/ 757948 w 873083"/>
              <a:gd name="connsiteY4" fmla="*/ 343992 h 777837"/>
              <a:gd name="connsiteX5" fmla="*/ 775866 w 873083"/>
              <a:gd name="connsiteY5" fmla="*/ 335977 h 777837"/>
              <a:gd name="connsiteX6" fmla="*/ 781584 w 873083"/>
              <a:gd name="connsiteY6" fmla="*/ 320746 h 777837"/>
              <a:gd name="connsiteX7" fmla="*/ 796440 w 873083"/>
              <a:gd name="connsiteY7" fmla="*/ 319231 h 777837"/>
              <a:gd name="connsiteX8" fmla="*/ 792254 w 873083"/>
              <a:gd name="connsiteY8" fmla="*/ 272365 h 777837"/>
              <a:gd name="connsiteX9" fmla="*/ 811720 w 873083"/>
              <a:gd name="connsiteY9" fmla="*/ 235811 h 777837"/>
              <a:gd name="connsiteX10" fmla="*/ 827717 w 873083"/>
              <a:gd name="connsiteY10" fmla="*/ 233139 h 777837"/>
              <a:gd name="connsiteX11" fmla="*/ 821625 w 873083"/>
              <a:gd name="connsiteY11" fmla="*/ 217892 h 777837"/>
              <a:gd name="connsiteX12" fmla="*/ 831561 w 873083"/>
              <a:gd name="connsiteY12" fmla="*/ 209519 h 777837"/>
              <a:gd name="connsiteX13" fmla="*/ 822765 w 873083"/>
              <a:gd name="connsiteY13" fmla="*/ 189727 h 777837"/>
              <a:gd name="connsiteX14" fmla="*/ 858602 w 873083"/>
              <a:gd name="connsiteY14" fmla="*/ 171808 h 777837"/>
              <a:gd name="connsiteX15" fmla="*/ 863163 w 873083"/>
              <a:gd name="connsiteY15" fmla="*/ 164576 h 777837"/>
              <a:gd name="connsiteX16" fmla="*/ 852885 w 873083"/>
              <a:gd name="connsiteY16" fmla="*/ 155421 h 777837"/>
              <a:gd name="connsiteX17" fmla="*/ 873084 w 873083"/>
              <a:gd name="connsiteY17" fmla="*/ 151251 h 777837"/>
              <a:gd name="connsiteX18" fmla="*/ 861274 w 873083"/>
              <a:gd name="connsiteY18" fmla="*/ 129895 h 777837"/>
              <a:gd name="connsiteX19" fmla="*/ 745731 w 873083"/>
              <a:gd name="connsiteY19" fmla="*/ 129895 h 777837"/>
              <a:gd name="connsiteX20" fmla="*/ 760994 w 873083"/>
              <a:gd name="connsiteY20" fmla="*/ 105900 h 777837"/>
              <a:gd name="connsiteX21" fmla="*/ 802175 w 873083"/>
              <a:gd name="connsiteY21" fmla="*/ 68205 h 777837"/>
              <a:gd name="connsiteX22" fmla="*/ 802175 w 873083"/>
              <a:gd name="connsiteY22" fmla="*/ 48022 h 777837"/>
              <a:gd name="connsiteX23" fmla="*/ 784256 w 873083"/>
              <a:gd name="connsiteY23" fmla="*/ 19059 h 777837"/>
              <a:gd name="connsiteX24" fmla="*/ 637077 w 873083"/>
              <a:gd name="connsiteY24" fmla="*/ 18293 h 777837"/>
              <a:gd name="connsiteX25" fmla="*/ 490306 w 873083"/>
              <a:gd name="connsiteY25" fmla="*/ 16013 h 777837"/>
              <a:gd name="connsiteX26" fmla="*/ 335146 w 873083"/>
              <a:gd name="connsiteY26" fmla="*/ 12201 h 777837"/>
              <a:gd name="connsiteX27" fmla="*/ 164706 w 873083"/>
              <a:gd name="connsiteY27" fmla="*/ 6874 h 777837"/>
              <a:gd name="connsiteX28" fmla="*/ 3812 w 873083"/>
              <a:gd name="connsiteY28" fmla="*/ 0 h 777837"/>
              <a:gd name="connsiteX29" fmla="*/ 17170 w 873083"/>
              <a:gd name="connsiteY29" fmla="*/ 246090 h 777837"/>
              <a:gd name="connsiteX30" fmla="*/ 0 w 873083"/>
              <a:gd name="connsiteY30" fmla="*/ 625479 h 777837"/>
              <a:gd name="connsiteX31" fmla="*/ 13358 w 873083"/>
              <a:gd name="connsiteY31" fmla="*/ 644131 h 777837"/>
              <a:gd name="connsiteX32" fmla="*/ 50710 w 873083"/>
              <a:gd name="connsiteY32" fmla="*/ 638804 h 777837"/>
              <a:gd name="connsiteX33" fmla="*/ 76644 w 873083"/>
              <a:gd name="connsiteY33" fmla="*/ 647568 h 777837"/>
              <a:gd name="connsiteX34" fmla="*/ 72066 w 873083"/>
              <a:gd name="connsiteY34" fmla="*/ 766027 h 777837"/>
              <a:gd name="connsiteX35" fmla="*/ 333224 w 873083"/>
              <a:gd name="connsiteY35" fmla="*/ 773651 h 777837"/>
              <a:gd name="connsiteX36" fmla="*/ 603162 w 873083"/>
              <a:gd name="connsiteY36" fmla="*/ 777837 h 777837"/>
              <a:gd name="connsiteX37" fmla="*/ 601256 w 873083"/>
              <a:gd name="connsiteY37" fmla="*/ 754983 h 777837"/>
              <a:gd name="connsiteX38" fmla="*/ 613441 w 873083"/>
              <a:gd name="connsiteY38" fmla="*/ 742798 h 777837"/>
              <a:gd name="connsiteX39" fmla="*/ 611160 w 873083"/>
              <a:gd name="connsiteY39" fmla="*/ 722973 h 777837"/>
              <a:gd name="connsiteX40" fmla="*/ 597819 w 873083"/>
              <a:gd name="connsiteY40" fmla="*/ 712320 h 777837"/>
              <a:gd name="connsiteX41" fmla="*/ 607348 w 873083"/>
              <a:gd name="connsiteY41" fmla="*/ 677280 h 777837"/>
              <a:gd name="connsiteX42" fmla="*/ 588648 w 873083"/>
              <a:gd name="connsiteY42" fmla="*/ 659753 h 777837"/>
              <a:gd name="connsiteX43" fmla="*/ 602787 w 873083"/>
              <a:gd name="connsiteY43" fmla="*/ 654410 h 777837"/>
              <a:gd name="connsiteX44" fmla="*/ 604286 w 873083"/>
              <a:gd name="connsiteY44" fmla="*/ 644896 h 777837"/>
              <a:gd name="connsiteX45" fmla="*/ 589414 w 873083"/>
              <a:gd name="connsiteY45" fmla="*/ 632337 h 777837"/>
              <a:gd name="connsiteX46" fmla="*/ 619550 w 873083"/>
              <a:gd name="connsiteY46" fmla="*/ 609091 h 777837"/>
              <a:gd name="connsiteX47" fmla="*/ 626798 w 873083"/>
              <a:gd name="connsiteY47" fmla="*/ 577098 h 777837"/>
              <a:gd name="connsiteX48" fmla="*/ 615738 w 873083"/>
              <a:gd name="connsiteY48" fmla="*/ 566819 h 777837"/>
              <a:gd name="connsiteX49" fmla="*/ 653481 w 873083"/>
              <a:gd name="connsiteY49" fmla="*/ 553494 h 777837"/>
              <a:gd name="connsiteX50" fmla="*/ 655371 w 873083"/>
              <a:gd name="connsiteY50" fmla="*/ 542059 h 777837"/>
              <a:gd name="connsiteX51" fmla="*/ 639749 w 873083"/>
              <a:gd name="connsiteY51" fmla="*/ 531764 h 777837"/>
              <a:gd name="connsiteX52" fmla="*/ 656918 w 873083"/>
              <a:gd name="connsiteY52" fmla="*/ 520345 h 777837"/>
              <a:gd name="connsiteX53" fmla="*/ 664151 w 873083"/>
              <a:gd name="connsiteY53" fmla="*/ 502833 h 777837"/>
              <a:gd name="connsiteX54" fmla="*/ 674463 w 873083"/>
              <a:gd name="connsiteY54" fmla="*/ 503973 h 777837"/>
              <a:gd name="connsiteX55" fmla="*/ 674463 w 873083"/>
              <a:gd name="connsiteY55" fmla="*/ 483774 h 777837"/>
              <a:gd name="connsiteX56" fmla="*/ 708020 w 873083"/>
              <a:gd name="connsiteY56" fmla="*/ 472714 h 777837"/>
              <a:gd name="connsiteX57" fmla="*/ 705707 w 873083"/>
              <a:gd name="connsiteY57" fmla="*/ 428536 h 7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73083" h="777837">
                <a:moveTo>
                  <a:pt x="712955" y="405290"/>
                </a:moveTo>
                <a:lnTo>
                  <a:pt x="730108" y="404150"/>
                </a:lnTo>
                <a:lnTo>
                  <a:pt x="730108" y="387420"/>
                </a:lnTo>
                <a:lnTo>
                  <a:pt x="765555" y="366064"/>
                </a:lnTo>
                <a:lnTo>
                  <a:pt x="757948" y="343992"/>
                </a:lnTo>
                <a:lnTo>
                  <a:pt x="775866" y="335977"/>
                </a:lnTo>
                <a:lnTo>
                  <a:pt x="781584" y="320746"/>
                </a:lnTo>
                <a:lnTo>
                  <a:pt x="796440" y="319231"/>
                </a:lnTo>
                <a:lnTo>
                  <a:pt x="792254" y="272365"/>
                </a:lnTo>
                <a:lnTo>
                  <a:pt x="811720" y="235811"/>
                </a:lnTo>
                <a:lnTo>
                  <a:pt x="827717" y="233139"/>
                </a:lnTo>
                <a:lnTo>
                  <a:pt x="821625" y="217892"/>
                </a:lnTo>
                <a:lnTo>
                  <a:pt x="831561" y="209519"/>
                </a:lnTo>
                <a:lnTo>
                  <a:pt x="822765" y="189727"/>
                </a:lnTo>
                <a:lnTo>
                  <a:pt x="858602" y="171808"/>
                </a:lnTo>
                <a:lnTo>
                  <a:pt x="863163" y="164576"/>
                </a:lnTo>
                <a:lnTo>
                  <a:pt x="852885" y="155421"/>
                </a:lnTo>
                <a:lnTo>
                  <a:pt x="873084" y="151251"/>
                </a:lnTo>
                <a:lnTo>
                  <a:pt x="861274" y="129895"/>
                </a:lnTo>
                <a:lnTo>
                  <a:pt x="745731" y="129895"/>
                </a:lnTo>
                <a:lnTo>
                  <a:pt x="760994" y="105900"/>
                </a:lnTo>
                <a:lnTo>
                  <a:pt x="802175" y="68205"/>
                </a:lnTo>
                <a:lnTo>
                  <a:pt x="802175" y="48022"/>
                </a:lnTo>
                <a:lnTo>
                  <a:pt x="784256" y="19059"/>
                </a:lnTo>
                <a:lnTo>
                  <a:pt x="637077" y="18293"/>
                </a:lnTo>
                <a:lnTo>
                  <a:pt x="490306" y="16013"/>
                </a:lnTo>
                <a:lnTo>
                  <a:pt x="335146" y="12201"/>
                </a:lnTo>
                <a:lnTo>
                  <a:pt x="164706" y="6874"/>
                </a:lnTo>
                <a:lnTo>
                  <a:pt x="3812" y="0"/>
                </a:lnTo>
                <a:lnTo>
                  <a:pt x="17170" y="246090"/>
                </a:lnTo>
                <a:lnTo>
                  <a:pt x="0" y="625479"/>
                </a:lnTo>
                <a:lnTo>
                  <a:pt x="13358" y="644131"/>
                </a:lnTo>
                <a:lnTo>
                  <a:pt x="50710" y="638804"/>
                </a:lnTo>
                <a:lnTo>
                  <a:pt x="76644" y="647568"/>
                </a:lnTo>
                <a:lnTo>
                  <a:pt x="72066" y="766027"/>
                </a:lnTo>
                <a:lnTo>
                  <a:pt x="333224" y="773651"/>
                </a:lnTo>
                <a:lnTo>
                  <a:pt x="603162" y="777837"/>
                </a:lnTo>
                <a:lnTo>
                  <a:pt x="601256" y="754983"/>
                </a:lnTo>
                <a:lnTo>
                  <a:pt x="613441" y="742798"/>
                </a:lnTo>
                <a:lnTo>
                  <a:pt x="611160" y="722973"/>
                </a:lnTo>
                <a:lnTo>
                  <a:pt x="597819" y="712320"/>
                </a:lnTo>
                <a:lnTo>
                  <a:pt x="607348" y="677280"/>
                </a:lnTo>
                <a:lnTo>
                  <a:pt x="588648" y="659753"/>
                </a:lnTo>
                <a:lnTo>
                  <a:pt x="602787" y="654410"/>
                </a:lnTo>
                <a:lnTo>
                  <a:pt x="604286" y="644896"/>
                </a:lnTo>
                <a:lnTo>
                  <a:pt x="589414" y="632337"/>
                </a:lnTo>
                <a:lnTo>
                  <a:pt x="619550" y="609091"/>
                </a:lnTo>
                <a:lnTo>
                  <a:pt x="626798" y="577098"/>
                </a:lnTo>
                <a:lnTo>
                  <a:pt x="615738" y="566819"/>
                </a:lnTo>
                <a:lnTo>
                  <a:pt x="653481" y="553494"/>
                </a:lnTo>
                <a:lnTo>
                  <a:pt x="655371" y="542059"/>
                </a:lnTo>
                <a:lnTo>
                  <a:pt x="639749" y="531764"/>
                </a:lnTo>
                <a:lnTo>
                  <a:pt x="656918" y="520345"/>
                </a:lnTo>
                <a:lnTo>
                  <a:pt x="664151" y="502833"/>
                </a:lnTo>
                <a:lnTo>
                  <a:pt x="674463" y="503973"/>
                </a:lnTo>
                <a:lnTo>
                  <a:pt x="674463" y="483774"/>
                </a:lnTo>
                <a:lnTo>
                  <a:pt x="708020" y="472714"/>
                </a:lnTo>
                <a:lnTo>
                  <a:pt x="705707" y="428536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8729D54-AB1D-4046-B8E9-82FBD48DA092}"/>
              </a:ext>
            </a:extLst>
          </p:cNvPr>
          <p:cNvSpPr/>
          <p:nvPr/>
        </p:nvSpPr>
        <p:spPr>
          <a:xfrm>
            <a:off x="5597010" y="1077129"/>
            <a:ext cx="1090421" cy="1304225"/>
          </a:xfrm>
          <a:custGeom>
            <a:avLst/>
            <a:gdLst>
              <a:gd name="connsiteX0" fmla="*/ 861273 w 1090421"/>
              <a:gd name="connsiteY0" fmla="*/ 498223 h 1304225"/>
              <a:gd name="connsiteX1" fmla="*/ 976817 w 1090421"/>
              <a:gd name="connsiteY1" fmla="*/ 408336 h 1304225"/>
              <a:gd name="connsiteX2" fmla="*/ 1029026 w 1090421"/>
              <a:gd name="connsiteY2" fmla="*/ 389277 h 1304225"/>
              <a:gd name="connsiteX3" fmla="*/ 1090422 w 1090421"/>
              <a:gd name="connsiteY3" fmla="*/ 334804 h 1304225"/>
              <a:gd name="connsiteX4" fmla="*/ 1077439 w 1090421"/>
              <a:gd name="connsiteY4" fmla="*/ 334804 h 1304225"/>
              <a:gd name="connsiteX5" fmla="*/ 1039712 w 1090421"/>
              <a:gd name="connsiteY5" fmla="*/ 316918 h 1304225"/>
              <a:gd name="connsiteX6" fmla="*/ 971083 w 1090421"/>
              <a:gd name="connsiteY6" fmla="*/ 314621 h 1304225"/>
              <a:gd name="connsiteX7" fmla="*/ 925716 w 1090421"/>
              <a:gd name="connsiteY7" fmla="*/ 297109 h 1304225"/>
              <a:gd name="connsiteX8" fmla="*/ 899783 w 1090421"/>
              <a:gd name="connsiteY8" fmla="*/ 297859 h 1304225"/>
              <a:gd name="connsiteX9" fmla="*/ 866226 w 1090421"/>
              <a:gd name="connsiteY9" fmla="*/ 315387 h 1304225"/>
              <a:gd name="connsiteX10" fmla="*/ 848682 w 1090421"/>
              <a:gd name="connsiteY10" fmla="*/ 317292 h 1304225"/>
              <a:gd name="connsiteX11" fmla="*/ 817421 w 1090421"/>
              <a:gd name="connsiteY11" fmla="*/ 300921 h 1304225"/>
              <a:gd name="connsiteX12" fmla="*/ 796082 w 1090421"/>
              <a:gd name="connsiteY12" fmla="*/ 274630 h 1304225"/>
              <a:gd name="connsiteX13" fmla="*/ 764822 w 1090421"/>
              <a:gd name="connsiteY13" fmla="*/ 264334 h 1304225"/>
              <a:gd name="connsiteX14" fmla="*/ 746137 w 1090421"/>
              <a:gd name="connsiteY14" fmla="*/ 247979 h 1304225"/>
              <a:gd name="connsiteX15" fmla="*/ 722892 w 1090421"/>
              <a:gd name="connsiteY15" fmla="*/ 239965 h 1304225"/>
              <a:gd name="connsiteX16" fmla="*/ 709143 w 1090421"/>
              <a:gd name="connsiteY16" fmla="*/ 231967 h 1304225"/>
              <a:gd name="connsiteX17" fmla="*/ 695818 w 1090421"/>
              <a:gd name="connsiteY17" fmla="*/ 213673 h 1304225"/>
              <a:gd name="connsiteX18" fmla="*/ 671025 w 1090421"/>
              <a:gd name="connsiteY18" fmla="*/ 197693 h 1304225"/>
              <a:gd name="connsiteX19" fmla="*/ 645857 w 1090421"/>
              <a:gd name="connsiteY19" fmla="*/ 187023 h 1304225"/>
              <a:gd name="connsiteX20" fmla="*/ 578385 w 1090421"/>
              <a:gd name="connsiteY20" fmla="*/ 178259 h 1304225"/>
              <a:gd name="connsiteX21" fmla="*/ 555889 w 1090421"/>
              <a:gd name="connsiteY21" fmla="*/ 190819 h 1304225"/>
              <a:gd name="connsiteX22" fmla="*/ 528441 w 1090421"/>
              <a:gd name="connsiteY22" fmla="*/ 191584 h 1304225"/>
              <a:gd name="connsiteX23" fmla="*/ 509381 w 1090421"/>
              <a:gd name="connsiteY23" fmla="*/ 184726 h 1304225"/>
              <a:gd name="connsiteX24" fmla="*/ 509756 w 1090421"/>
              <a:gd name="connsiteY24" fmla="*/ 181305 h 1304225"/>
              <a:gd name="connsiteX25" fmla="*/ 504038 w 1090421"/>
              <a:gd name="connsiteY25" fmla="*/ 174822 h 1304225"/>
              <a:gd name="connsiteX26" fmla="*/ 471638 w 1090421"/>
              <a:gd name="connsiteY26" fmla="*/ 163403 h 1304225"/>
              <a:gd name="connsiteX27" fmla="*/ 458297 w 1090421"/>
              <a:gd name="connsiteY27" fmla="*/ 155030 h 1304225"/>
              <a:gd name="connsiteX28" fmla="*/ 432754 w 1090421"/>
              <a:gd name="connsiteY28" fmla="*/ 158076 h 1304225"/>
              <a:gd name="connsiteX29" fmla="*/ 420944 w 1090421"/>
              <a:gd name="connsiteY29" fmla="*/ 157310 h 1304225"/>
              <a:gd name="connsiteX30" fmla="*/ 417507 w 1090421"/>
              <a:gd name="connsiteY30" fmla="*/ 152749 h 1304225"/>
              <a:gd name="connsiteX31" fmla="*/ 396151 w 1090421"/>
              <a:gd name="connsiteY31" fmla="*/ 153873 h 1304225"/>
              <a:gd name="connsiteX32" fmla="*/ 376310 w 1090421"/>
              <a:gd name="connsiteY32" fmla="*/ 96370 h 1304225"/>
              <a:gd name="connsiteX33" fmla="*/ 372124 w 1090421"/>
              <a:gd name="connsiteY33" fmla="*/ 92151 h 1304225"/>
              <a:gd name="connsiteX34" fmla="*/ 346972 w 1090421"/>
              <a:gd name="connsiteY34" fmla="*/ 6092 h 1304225"/>
              <a:gd name="connsiteX35" fmla="*/ 328288 w 1090421"/>
              <a:gd name="connsiteY35" fmla="*/ 749 h 1304225"/>
              <a:gd name="connsiteX36" fmla="*/ 317602 w 1090421"/>
              <a:gd name="connsiteY36" fmla="*/ 0 h 1304225"/>
              <a:gd name="connsiteX37" fmla="*/ 311119 w 1090421"/>
              <a:gd name="connsiteY37" fmla="*/ 94448 h 1304225"/>
              <a:gd name="connsiteX38" fmla="*/ 154410 w 1090421"/>
              <a:gd name="connsiteY38" fmla="*/ 83013 h 1304225"/>
              <a:gd name="connsiteX39" fmla="*/ 11826 w 1090421"/>
              <a:gd name="connsiteY39" fmla="*/ 70437 h 1304225"/>
              <a:gd name="connsiteX40" fmla="*/ 11452 w 1090421"/>
              <a:gd name="connsiteY40" fmla="*/ 70437 h 1304225"/>
              <a:gd name="connsiteX41" fmla="*/ 25184 w 1090421"/>
              <a:gd name="connsiteY41" fmla="*/ 138268 h 1304225"/>
              <a:gd name="connsiteX42" fmla="*/ 14123 w 1090421"/>
              <a:gd name="connsiteY42" fmla="*/ 162246 h 1304225"/>
              <a:gd name="connsiteX43" fmla="*/ 9155 w 1090421"/>
              <a:gd name="connsiteY43" fmla="*/ 246432 h 1304225"/>
              <a:gd name="connsiteX44" fmla="*/ 38900 w 1090421"/>
              <a:gd name="connsiteY44" fmla="*/ 372140 h 1304225"/>
              <a:gd name="connsiteX45" fmla="*/ 32417 w 1090421"/>
              <a:gd name="connsiteY45" fmla="*/ 496317 h 1304225"/>
              <a:gd name="connsiteX46" fmla="*/ 33948 w 1090421"/>
              <a:gd name="connsiteY46" fmla="*/ 517266 h 1304225"/>
              <a:gd name="connsiteX47" fmla="*/ 40040 w 1090421"/>
              <a:gd name="connsiteY47" fmla="*/ 519937 h 1304225"/>
              <a:gd name="connsiteX48" fmla="*/ 28621 w 1090421"/>
              <a:gd name="connsiteY48" fmla="*/ 578597 h 1304225"/>
              <a:gd name="connsiteX49" fmla="*/ 37385 w 1090421"/>
              <a:gd name="connsiteY49" fmla="*/ 625072 h 1304225"/>
              <a:gd name="connsiteX50" fmla="*/ 52632 w 1090421"/>
              <a:gd name="connsiteY50" fmla="*/ 651738 h 1304225"/>
              <a:gd name="connsiteX51" fmla="*/ 55287 w 1090421"/>
              <a:gd name="connsiteY51" fmla="*/ 686777 h 1304225"/>
              <a:gd name="connsiteX52" fmla="*/ 52241 w 1090421"/>
              <a:gd name="connsiteY52" fmla="*/ 735158 h 1304225"/>
              <a:gd name="connsiteX53" fmla="*/ 47305 w 1090421"/>
              <a:gd name="connsiteY53" fmla="*/ 756090 h 1304225"/>
              <a:gd name="connsiteX54" fmla="*/ 47305 w 1090421"/>
              <a:gd name="connsiteY54" fmla="*/ 756856 h 1304225"/>
              <a:gd name="connsiteX55" fmla="*/ 33182 w 1090421"/>
              <a:gd name="connsiteY55" fmla="*/ 776664 h 1304225"/>
              <a:gd name="connsiteX56" fmla="*/ 4968 w 1090421"/>
              <a:gd name="connsiteY56" fmla="*/ 794192 h 1304225"/>
              <a:gd name="connsiteX57" fmla="*/ 0 w 1090421"/>
              <a:gd name="connsiteY57" fmla="*/ 806752 h 1304225"/>
              <a:gd name="connsiteX58" fmla="*/ 22137 w 1090421"/>
              <a:gd name="connsiteY58" fmla="*/ 848274 h 1304225"/>
              <a:gd name="connsiteX59" fmla="*/ 45383 w 1090421"/>
              <a:gd name="connsiteY59" fmla="*/ 858570 h 1304225"/>
              <a:gd name="connsiteX60" fmla="*/ 56818 w 1090421"/>
              <a:gd name="connsiteY60" fmla="*/ 876097 h 1304225"/>
              <a:gd name="connsiteX61" fmla="*/ 42711 w 1090421"/>
              <a:gd name="connsiteY61" fmla="*/ 1050561 h 1304225"/>
              <a:gd name="connsiteX62" fmla="*/ 25949 w 1090421"/>
              <a:gd name="connsiteY62" fmla="*/ 1266140 h 1304225"/>
              <a:gd name="connsiteX63" fmla="*/ 75878 w 1090421"/>
              <a:gd name="connsiteY63" fmla="*/ 1269952 h 1304225"/>
              <a:gd name="connsiteX64" fmla="*/ 221134 w 1090421"/>
              <a:gd name="connsiteY64" fmla="*/ 1279856 h 1304225"/>
              <a:gd name="connsiteX65" fmla="*/ 374812 w 1090421"/>
              <a:gd name="connsiteY65" fmla="*/ 1288229 h 1304225"/>
              <a:gd name="connsiteX66" fmla="*/ 514708 w 1090421"/>
              <a:gd name="connsiteY66" fmla="*/ 1294712 h 1304225"/>
              <a:gd name="connsiteX67" fmla="*/ 647388 w 1090421"/>
              <a:gd name="connsiteY67" fmla="*/ 1299290 h 1304225"/>
              <a:gd name="connsiteX68" fmla="*/ 792628 w 1090421"/>
              <a:gd name="connsiteY68" fmla="*/ 1303085 h 1304225"/>
              <a:gd name="connsiteX69" fmla="*/ 855181 w 1090421"/>
              <a:gd name="connsiteY69" fmla="*/ 1304225 h 1304225"/>
              <a:gd name="connsiteX70" fmla="*/ 849838 w 1090421"/>
              <a:gd name="connsiteY70" fmla="*/ 1243285 h 1304225"/>
              <a:gd name="connsiteX71" fmla="*/ 836122 w 1090421"/>
              <a:gd name="connsiteY71" fmla="*/ 1213573 h 1304225"/>
              <a:gd name="connsiteX72" fmla="*/ 765587 w 1090421"/>
              <a:gd name="connsiteY72" fmla="*/ 1161022 h 1304225"/>
              <a:gd name="connsiteX73" fmla="*/ 754901 w 1090421"/>
              <a:gd name="connsiteY73" fmla="*/ 1132059 h 1304225"/>
              <a:gd name="connsiteX74" fmla="*/ 724798 w 1090421"/>
              <a:gd name="connsiteY74" fmla="*/ 1097019 h 1304225"/>
              <a:gd name="connsiteX75" fmla="*/ 700396 w 1090421"/>
              <a:gd name="connsiteY75" fmla="*/ 1083303 h 1304225"/>
              <a:gd name="connsiteX76" fmla="*/ 674087 w 1090421"/>
              <a:gd name="connsiteY76" fmla="*/ 1084444 h 1304225"/>
              <a:gd name="connsiteX77" fmla="*/ 657700 w 1090421"/>
              <a:gd name="connsiteY77" fmla="*/ 1060449 h 1304225"/>
              <a:gd name="connsiteX78" fmla="*/ 624127 w 1090421"/>
              <a:gd name="connsiteY78" fmla="*/ 1046358 h 1304225"/>
              <a:gd name="connsiteX79" fmla="*/ 611176 w 1090421"/>
              <a:gd name="connsiteY79" fmla="*/ 1026924 h 1304225"/>
              <a:gd name="connsiteX80" fmla="*/ 621846 w 1090421"/>
              <a:gd name="connsiteY80" fmla="*/ 989979 h 1304225"/>
              <a:gd name="connsiteX81" fmla="*/ 615363 w 1090421"/>
              <a:gd name="connsiteY81" fmla="*/ 957986 h 1304225"/>
              <a:gd name="connsiteX82" fmla="*/ 624127 w 1090421"/>
              <a:gd name="connsiteY82" fmla="*/ 948848 h 1304225"/>
              <a:gd name="connsiteX83" fmla="*/ 624127 w 1090421"/>
              <a:gd name="connsiteY83" fmla="*/ 910371 h 1304225"/>
              <a:gd name="connsiteX84" fmla="*/ 640530 w 1090421"/>
              <a:gd name="connsiteY84" fmla="*/ 881424 h 1304225"/>
              <a:gd name="connsiteX85" fmla="*/ 626424 w 1090421"/>
              <a:gd name="connsiteY85" fmla="*/ 852086 h 1304225"/>
              <a:gd name="connsiteX86" fmla="*/ 605459 w 1090421"/>
              <a:gd name="connsiteY86" fmla="*/ 845619 h 1304225"/>
              <a:gd name="connsiteX87" fmla="*/ 607739 w 1090421"/>
              <a:gd name="connsiteY87" fmla="*/ 818203 h 1304225"/>
              <a:gd name="connsiteX88" fmla="*/ 622986 w 1090421"/>
              <a:gd name="connsiteY88" fmla="*/ 804862 h 1304225"/>
              <a:gd name="connsiteX89" fmla="*/ 638234 w 1090421"/>
              <a:gd name="connsiteY89" fmla="*/ 775149 h 1304225"/>
              <a:gd name="connsiteX90" fmla="*/ 690084 w 1090421"/>
              <a:gd name="connsiteY90" fmla="*/ 751888 h 1304225"/>
              <a:gd name="connsiteX91" fmla="*/ 700770 w 1090421"/>
              <a:gd name="connsiteY91" fmla="*/ 739735 h 1304225"/>
              <a:gd name="connsiteX92" fmla="*/ 704582 w 1090421"/>
              <a:gd name="connsiteY92" fmla="*/ 614027 h 1304225"/>
              <a:gd name="connsiteX93" fmla="*/ 716392 w 1090421"/>
              <a:gd name="connsiteY93" fmla="*/ 614793 h 1304225"/>
              <a:gd name="connsiteX94" fmla="*/ 724032 w 1090421"/>
              <a:gd name="connsiteY94" fmla="*/ 596499 h 1304225"/>
              <a:gd name="connsiteX95" fmla="*/ 737748 w 1090421"/>
              <a:gd name="connsiteY95" fmla="*/ 609075 h 1304225"/>
              <a:gd name="connsiteX96" fmla="*/ 757573 w 1090421"/>
              <a:gd name="connsiteY96" fmla="*/ 587361 h 130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090421" h="1304225">
                <a:moveTo>
                  <a:pt x="861273" y="498223"/>
                </a:moveTo>
                <a:lnTo>
                  <a:pt x="976817" y="408336"/>
                </a:lnTo>
                <a:lnTo>
                  <a:pt x="1029026" y="389277"/>
                </a:lnTo>
                <a:lnTo>
                  <a:pt x="1090422" y="334804"/>
                </a:lnTo>
                <a:lnTo>
                  <a:pt x="1077439" y="334804"/>
                </a:lnTo>
                <a:lnTo>
                  <a:pt x="1039712" y="316918"/>
                </a:lnTo>
                <a:lnTo>
                  <a:pt x="971083" y="314621"/>
                </a:lnTo>
                <a:lnTo>
                  <a:pt x="925716" y="297109"/>
                </a:lnTo>
                <a:lnTo>
                  <a:pt x="899783" y="297859"/>
                </a:lnTo>
                <a:lnTo>
                  <a:pt x="866226" y="315387"/>
                </a:lnTo>
                <a:lnTo>
                  <a:pt x="848682" y="317292"/>
                </a:lnTo>
                <a:lnTo>
                  <a:pt x="817421" y="300921"/>
                </a:lnTo>
                <a:lnTo>
                  <a:pt x="796082" y="274630"/>
                </a:lnTo>
                <a:lnTo>
                  <a:pt x="764822" y="264334"/>
                </a:lnTo>
                <a:lnTo>
                  <a:pt x="746137" y="247979"/>
                </a:lnTo>
                <a:lnTo>
                  <a:pt x="722892" y="239965"/>
                </a:lnTo>
                <a:lnTo>
                  <a:pt x="709143" y="231967"/>
                </a:lnTo>
                <a:lnTo>
                  <a:pt x="695818" y="213673"/>
                </a:lnTo>
                <a:lnTo>
                  <a:pt x="671025" y="197693"/>
                </a:lnTo>
                <a:lnTo>
                  <a:pt x="645857" y="187023"/>
                </a:lnTo>
                <a:lnTo>
                  <a:pt x="578385" y="178259"/>
                </a:lnTo>
                <a:lnTo>
                  <a:pt x="555889" y="190819"/>
                </a:lnTo>
                <a:lnTo>
                  <a:pt x="528441" y="191584"/>
                </a:lnTo>
                <a:lnTo>
                  <a:pt x="509381" y="184726"/>
                </a:lnTo>
                <a:lnTo>
                  <a:pt x="509756" y="181305"/>
                </a:lnTo>
                <a:lnTo>
                  <a:pt x="504038" y="174822"/>
                </a:lnTo>
                <a:lnTo>
                  <a:pt x="471638" y="163403"/>
                </a:lnTo>
                <a:lnTo>
                  <a:pt x="458297" y="155030"/>
                </a:lnTo>
                <a:lnTo>
                  <a:pt x="432754" y="158076"/>
                </a:lnTo>
                <a:lnTo>
                  <a:pt x="420944" y="157310"/>
                </a:lnTo>
                <a:lnTo>
                  <a:pt x="417507" y="152749"/>
                </a:lnTo>
                <a:lnTo>
                  <a:pt x="396151" y="153873"/>
                </a:lnTo>
                <a:lnTo>
                  <a:pt x="376310" y="96370"/>
                </a:lnTo>
                <a:lnTo>
                  <a:pt x="372124" y="92151"/>
                </a:lnTo>
                <a:lnTo>
                  <a:pt x="346972" y="6092"/>
                </a:lnTo>
                <a:lnTo>
                  <a:pt x="328288" y="749"/>
                </a:lnTo>
                <a:lnTo>
                  <a:pt x="317602" y="0"/>
                </a:lnTo>
                <a:lnTo>
                  <a:pt x="311119" y="94448"/>
                </a:lnTo>
                <a:lnTo>
                  <a:pt x="154410" y="83013"/>
                </a:lnTo>
                <a:lnTo>
                  <a:pt x="11826" y="70437"/>
                </a:lnTo>
                <a:lnTo>
                  <a:pt x="11452" y="70437"/>
                </a:lnTo>
                <a:lnTo>
                  <a:pt x="25184" y="138268"/>
                </a:lnTo>
                <a:lnTo>
                  <a:pt x="14123" y="162246"/>
                </a:lnTo>
                <a:lnTo>
                  <a:pt x="9155" y="246432"/>
                </a:lnTo>
                <a:lnTo>
                  <a:pt x="38900" y="372140"/>
                </a:lnTo>
                <a:lnTo>
                  <a:pt x="32417" y="496317"/>
                </a:lnTo>
                <a:lnTo>
                  <a:pt x="33948" y="517266"/>
                </a:lnTo>
                <a:lnTo>
                  <a:pt x="40040" y="519937"/>
                </a:lnTo>
                <a:lnTo>
                  <a:pt x="28621" y="578597"/>
                </a:lnTo>
                <a:lnTo>
                  <a:pt x="37385" y="625072"/>
                </a:lnTo>
                <a:lnTo>
                  <a:pt x="52632" y="651738"/>
                </a:lnTo>
                <a:lnTo>
                  <a:pt x="55287" y="686777"/>
                </a:lnTo>
                <a:lnTo>
                  <a:pt x="52241" y="735158"/>
                </a:lnTo>
                <a:lnTo>
                  <a:pt x="47305" y="756090"/>
                </a:lnTo>
                <a:lnTo>
                  <a:pt x="47305" y="756856"/>
                </a:lnTo>
                <a:lnTo>
                  <a:pt x="33182" y="776664"/>
                </a:lnTo>
                <a:lnTo>
                  <a:pt x="4968" y="794192"/>
                </a:lnTo>
                <a:lnTo>
                  <a:pt x="0" y="806752"/>
                </a:lnTo>
                <a:lnTo>
                  <a:pt x="22137" y="848274"/>
                </a:lnTo>
                <a:lnTo>
                  <a:pt x="45383" y="858570"/>
                </a:lnTo>
                <a:lnTo>
                  <a:pt x="56818" y="876097"/>
                </a:lnTo>
                <a:lnTo>
                  <a:pt x="42711" y="1050561"/>
                </a:lnTo>
                <a:lnTo>
                  <a:pt x="25949" y="1266140"/>
                </a:lnTo>
                <a:lnTo>
                  <a:pt x="75878" y="1269952"/>
                </a:lnTo>
                <a:lnTo>
                  <a:pt x="221134" y="1279856"/>
                </a:lnTo>
                <a:lnTo>
                  <a:pt x="374812" y="1288229"/>
                </a:lnTo>
                <a:lnTo>
                  <a:pt x="514708" y="1294712"/>
                </a:lnTo>
                <a:lnTo>
                  <a:pt x="647388" y="1299290"/>
                </a:lnTo>
                <a:lnTo>
                  <a:pt x="792628" y="1303085"/>
                </a:lnTo>
                <a:lnTo>
                  <a:pt x="855181" y="1304225"/>
                </a:lnTo>
                <a:lnTo>
                  <a:pt x="849838" y="1243285"/>
                </a:lnTo>
                <a:lnTo>
                  <a:pt x="836122" y="1213573"/>
                </a:lnTo>
                <a:lnTo>
                  <a:pt x="765587" y="1161022"/>
                </a:lnTo>
                <a:lnTo>
                  <a:pt x="754901" y="1132059"/>
                </a:lnTo>
                <a:lnTo>
                  <a:pt x="724798" y="1097019"/>
                </a:lnTo>
                <a:lnTo>
                  <a:pt x="700396" y="1083303"/>
                </a:lnTo>
                <a:lnTo>
                  <a:pt x="674087" y="1084444"/>
                </a:lnTo>
                <a:lnTo>
                  <a:pt x="657700" y="1060449"/>
                </a:lnTo>
                <a:lnTo>
                  <a:pt x="624127" y="1046358"/>
                </a:lnTo>
                <a:lnTo>
                  <a:pt x="611176" y="1026924"/>
                </a:lnTo>
                <a:lnTo>
                  <a:pt x="621846" y="989979"/>
                </a:lnTo>
                <a:lnTo>
                  <a:pt x="615363" y="957986"/>
                </a:lnTo>
                <a:lnTo>
                  <a:pt x="624127" y="948848"/>
                </a:lnTo>
                <a:lnTo>
                  <a:pt x="624127" y="910371"/>
                </a:lnTo>
                <a:lnTo>
                  <a:pt x="640530" y="881424"/>
                </a:lnTo>
                <a:lnTo>
                  <a:pt x="626424" y="852086"/>
                </a:lnTo>
                <a:lnTo>
                  <a:pt x="605459" y="845619"/>
                </a:lnTo>
                <a:lnTo>
                  <a:pt x="607739" y="818203"/>
                </a:lnTo>
                <a:lnTo>
                  <a:pt x="622986" y="804862"/>
                </a:lnTo>
                <a:lnTo>
                  <a:pt x="638234" y="775149"/>
                </a:lnTo>
                <a:lnTo>
                  <a:pt x="690084" y="751888"/>
                </a:lnTo>
                <a:lnTo>
                  <a:pt x="700770" y="739735"/>
                </a:lnTo>
                <a:lnTo>
                  <a:pt x="704582" y="614027"/>
                </a:lnTo>
                <a:lnTo>
                  <a:pt x="716392" y="614793"/>
                </a:lnTo>
                <a:lnTo>
                  <a:pt x="724032" y="596499"/>
                </a:lnTo>
                <a:lnTo>
                  <a:pt x="737748" y="609075"/>
                </a:lnTo>
                <a:lnTo>
                  <a:pt x="757573" y="587361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MN">
            <a:extLst>
              <a:ext uri="{FF2B5EF4-FFF2-40B4-BE49-F238E27FC236}">
                <a16:creationId xmlns:a16="http://schemas.microsoft.com/office/drawing/2014/main" id="{CB48B58E-36FD-4C41-B009-9498AB64CC92}"/>
              </a:ext>
            </a:extLst>
          </p:cNvPr>
          <p:cNvSpPr/>
          <p:nvPr/>
        </p:nvSpPr>
        <p:spPr>
          <a:xfrm>
            <a:off x="5597010" y="1077129"/>
            <a:ext cx="1090421" cy="1304225"/>
          </a:xfrm>
          <a:custGeom>
            <a:avLst/>
            <a:gdLst>
              <a:gd name="connsiteX0" fmla="*/ 861273 w 1090421"/>
              <a:gd name="connsiteY0" fmla="*/ 498223 h 1304225"/>
              <a:gd name="connsiteX1" fmla="*/ 976817 w 1090421"/>
              <a:gd name="connsiteY1" fmla="*/ 408336 h 1304225"/>
              <a:gd name="connsiteX2" fmla="*/ 1029026 w 1090421"/>
              <a:gd name="connsiteY2" fmla="*/ 389277 h 1304225"/>
              <a:gd name="connsiteX3" fmla="*/ 1090422 w 1090421"/>
              <a:gd name="connsiteY3" fmla="*/ 334804 h 1304225"/>
              <a:gd name="connsiteX4" fmla="*/ 1077439 w 1090421"/>
              <a:gd name="connsiteY4" fmla="*/ 334804 h 1304225"/>
              <a:gd name="connsiteX5" fmla="*/ 1039712 w 1090421"/>
              <a:gd name="connsiteY5" fmla="*/ 316918 h 1304225"/>
              <a:gd name="connsiteX6" fmla="*/ 971083 w 1090421"/>
              <a:gd name="connsiteY6" fmla="*/ 314621 h 1304225"/>
              <a:gd name="connsiteX7" fmla="*/ 925716 w 1090421"/>
              <a:gd name="connsiteY7" fmla="*/ 297109 h 1304225"/>
              <a:gd name="connsiteX8" fmla="*/ 899783 w 1090421"/>
              <a:gd name="connsiteY8" fmla="*/ 297859 h 1304225"/>
              <a:gd name="connsiteX9" fmla="*/ 866226 w 1090421"/>
              <a:gd name="connsiteY9" fmla="*/ 315387 h 1304225"/>
              <a:gd name="connsiteX10" fmla="*/ 848682 w 1090421"/>
              <a:gd name="connsiteY10" fmla="*/ 317292 h 1304225"/>
              <a:gd name="connsiteX11" fmla="*/ 817421 w 1090421"/>
              <a:gd name="connsiteY11" fmla="*/ 300921 h 1304225"/>
              <a:gd name="connsiteX12" fmla="*/ 796082 w 1090421"/>
              <a:gd name="connsiteY12" fmla="*/ 274630 h 1304225"/>
              <a:gd name="connsiteX13" fmla="*/ 764822 w 1090421"/>
              <a:gd name="connsiteY13" fmla="*/ 264334 h 1304225"/>
              <a:gd name="connsiteX14" fmla="*/ 746137 w 1090421"/>
              <a:gd name="connsiteY14" fmla="*/ 247979 h 1304225"/>
              <a:gd name="connsiteX15" fmla="*/ 722892 w 1090421"/>
              <a:gd name="connsiteY15" fmla="*/ 239965 h 1304225"/>
              <a:gd name="connsiteX16" fmla="*/ 709143 w 1090421"/>
              <a:gd name="connsiteY16" fmla="*/ 231967 h 1304225"/>
              <a:gd name="connsiteX17" fmla="*/ 695818 w 1090421"/>
              <a:gd name="connsiteY17" fmla="*/ 213673 h 1304225"/>
              <a:gd name="connsiteX18" fmla="*/ 671025 w 1090421"/>
              <a:gd name="connsiteY18" fmla="*/ 197693 h 1304225"/>
              <a:gd name="connsiteX19" fmla="*/ 645857 w 1090421"/>
              <a:gd name="connsiteY19" fmla="*/ 187023 h 1304225"/>
              <a:gd name="connsiteX20" fmla="*/ 578385 w 1090421"/>
              <a:gd name="connsiteY20" fmla="*/ 178259 h 1304225"/>
              <a:gd name="connsiteX21" fmla="*/ 555889 w 1090421"/>
              <a:gd name="connsiteY21" fmla="*/ 190819 h 1304225"/>
              <a:gd name="connsiteX22" fmla="*/ 528441 w 1090421"/>
              <a:gd name="connsiteY22" fmla="*/ 191584 h 1304225"/>
              <a:gd name="connsiteX23" fmla="*/ 509381 w 1090421"/>
              <a:gd name="connsiteY23" fmla="*/ 184726 h 1304225"/>
              <a:gd name="connsiteX24" fmla="*/ 509756 w 1090421"/>
              <a:gd name="connsiteY24" fmla="*/ 181305 h 1304225"/>
              <a:gd name="connsiteX25" fmla="*/ 504038 w 1090421"/>
              <a:gd name="connsiteY25" fmla="*/ 174822 h 1304225"/>
              <a:gd name="connsiteX26" fmla="*/ 471638 w 1090421"/>
              <a:gd name="connsiteY26" fmla="*/ 163403 h 1304225"/>
              <a:gd name="connsiteX27" fmla="*/ 458297 w 1090421"/>
              <a:gd name="connsiteY27" fmla="*/ 155030 h 1304225"/>
              <a:gd name="connsiteX28" fmla="*/ 432754 w 1090421"/>
              <a:gd name="connsiteY28" fmla="*/ 158076 h 1304225"/>
              <a:gd name="connsiteX29" fmla="*/ 420944 w 1090421"/>
              <a:gd name="connsiteY29" fmla="*/ 157310 h 1304225"/>
              <a:gd name="connsiteX30" fmla="*/ 417507 w 1090421"/>
              <a:gd name="connsiteY30" fmla="*/ 152749 h 1304225"/>
              <a:gd name="connsiteX31" fmla="*/ 396151 w 1090421"/>
              <a:gd name="connsiteY31" fmla="*/ 153873 h 1304225"/>
              <a:gd name="connsiteX32" fmla="*/ 376310 w 1090421"/>
              <a:gd name="connsiteY32" fmla="*/ 96370 h 1304225"/>
              <a:gd name="connsiteX33" fmla="*/ 372124 w 1090421"/>
              <a:gd name="connsiteY33" fmla="*/ 92151 h 1304225"/>
              <a:gd name="connsiteX34" fmla="*/ 346972 w 1090421"/>
              <a:gd name="connsiteY34" fmla="*/ 6092 h 1304225"/>
              <a:gd name="connsiteX35" fmla="*/ 328288 w 1090421"/>
              <a:gd name="connsiteY35" fmla="*/ 749 h 1304225"/>
              <a:gd name="connsiteX36" fmla="*/ 317602 w 1090421"/>
              <a:gd name="connsiteY36" fmla="*/ 0 h 1304225"/>
              <a:gd name="connsiteX37" fmla="*/ 311119 w 1090421"/>
              <a:gd name="connsiteY37" fmla="*/ 94448 h 1304225"/>
              <a:gd name="connsiteX38" fmla="*/ 154410 w 1090421"/>
              <a:gd name="connsiteY38" fmla="*/ 83013 h 1304225"/>
              <a:gd name="connsiteX39" fmla="*/ 11826 w 1090421"/>
              <a:gd name="connsiteY39" fmla="*/ 70437 h 1304225"/>
              <a:gd name="connsiteX40" fmla="*/ 11452 w 1090421"/>
              <a:gd name="connsiteY40" fmla="*/ 70437 h 1304225"/>
              <a:gd name="connsiteX41" fmla="*/ 25184 w 1090421"/>
              <a:gd name="connsiteY41" fmla="*/ 138268 h 1304225"/>
              <a:gd name="connsiteX42" fmla="*/ 14123 w 1090421"/>
              <a:gd name="connsiteY42" fmla="*/ 162246 h 1304225"/>
              <a:gd name="connsiteX43" fmla="*/ 9155 w 1090421"/>
              <a:gd name="connsiteY43" fmla="*/ 246432 h 1304225"/>
              <a:gd name="connsiteX44" fmla="*/ 38900 w 1090421"/>
              <a:gd name="connsiteY44" fmla="*/ 372140 h 1304225"/>
              <a:gd name="connsiteX45" fmla="*/ 32417 w 1090421"/>
              <a:gd name="connsiteY45" fmla="*/ 496317 h 1304225"/>
              <a:gd name="connsiteX46" fmla="*/ 33948 w 1090421"/>
              <a:gd name="connsiteY46" fmla="*/ 517266 h 1304225"/>
              <a:gd name="connsiteX47" fmla="*/ 40040 w 1090421"/>
              <a:gd name="connsiteY47" fmla="*/ 519937 h 1304225"/>
              <a:gd name="connsiteX48" fmla="*/ 28621 w 1090421"/>
              <a:gd name="connsiteY48" fmla="*/ 578597 h 1304225"/>
              <a:gd name="connsiteX49" fmla="*/ 37385 w 1090421"/>
              <a:gd name="connsiteY49" fmla="*/ 625072 h 1304225"/>
              <a:gd name="connsiteX50" fmla="*/ 52632 w 1090421"/>
              <a:gd name="connsiteY50" fmla="*/ 651738 h 1304225"/>
              <a:gd name="connsiteX51" fmla="*/ 55287 w 1090421"/>
              <a:gd name="connsiteY51" fmla="*/ 686777 h 1304225"/>
              <a:gd name="connsiteX52" fmla="*/ 52241 w 1090421"/>
              <a:gd name="connsiteY52" fmla="*/ 735158 h 1304225"/>
              <a:gd name="connsiteX53" fmla="*/ 47305 w 1090421"/>
              <a:gd name="connsiteY53" fmla="*/ 756090 h 1304225"/>
              <a:gd name="connsiteX54" fmla="*/ 47305 w 1090421"/>
              <a:gd name="connsiteY54" fmla="*/ 756856 h 1304225"/>
              <a:gd name="connsiteX55" fmla="*/ 33182 w 1090421"/>
              <a:gd name="connsiteY55" fmla="*/ 776664 h 1304225"/>
              <a:gd name="connsiteX56" fmla="*/ 4968 w 1090421"/>
              <a:gd name="connsiteY56" fmla="*/ 794192 h 1304225"/>
              <a:gd name="connsiteX57" fmla="*/ 0 w 1090421"/>
              <a:gd name="connsiteY57" fmla="*/ 806752 h 1304225"/>
              <a:gd name="connsiteX58" fmla="*/ 22137 w 1090421"/>
              <a:gd name="connsiteY58" fmla="*/ 848274 h 1304225"/>
              <a:gd name="connsiteX59" fmla="*/ 45383 w 1090421"/>
              <a:gd name="connsiteY59" fmla="*/ 858570 h 1304225"/>
              <a:gd name="connsiteX60" fmla="*/ 56818 w 1090421"/>
              <a:gd name="connsiteY60" fmla="*/ 876097 h 1304225"/>
              <a:gd name="connsiteX61" fmla="*/ 42711 w 1090421"/>
              <a:gd name="connsiteY61" fmla="*/ 1050561 h 1304225"/>
              <a:gd name="connsiteX62" fmla="*/ 25949 w 1090421"/>
              <a:gd name="connsiteY62" fmla="*/ 1266140 h 1304225"/>
              <a:gd name="connsiteX63" fmla="*/ 75878 w 1090421"/>
              <a:gd name="connsiteY63" fmla="*/ 1269952 h 1304225"/>
              <a:gd name="connsiteX64" fmla="*/ 221134 w 1090421"/>
              <a:gd name="connsiteY64" fmla="*/ 1279856 h 1304225"/>
              <a:gd name="connsiteX65" fmla="*/ 374812 w 1090421"/>
              <a:gd name="connsiteY65" fmla="*/ 1288229 h 1304225"/>
              <a:gd name="connsiteX66" fmla="*/ 514708 w 1090421"/>
              <a:gd name="connsiteY66" fmla="*/ 1294712 h 1304225"/>
              <a:gd name="connsiteX67" fmla="*/ 647388 w 1090421"/>
              <a:gd name="connsiteY67" fmla="*/ 1299290 h 1304225"/>
              <a:gd name="connsiteX68" fmla="*/ 792628 w 1090421"/>
              <a:gd name="connsiteY68" fmla="*/ 1303085 h 1304225"/>
              <a:gd name="connsiteX69" fmla="*/ 855181 w 1090421"/>
              <a:gd name="connsiteY69" fmla="*/ 1304225 h 1304225"/>
              <a:gd name="connsiteX70" fmla="*/ 849838 w 1090421"/>
              <a:gd name="connsiteY70" fmla="*/ 1243285 h 1304225"/>
              <a:gd name="connsiteX71" fmla="*/ 836122 w 1090421"/>
              <a:gd name="connsiteY71" fmla="*/ 1213573 h 1304225"/>
              <a:gd name="connsiteX72" fmla="*/ 765587 w 1090421"/>
              <a:gd name="connsiteY72" fmla="*/ 1161022 h 1304225"/>
              <a:gd name="connsiteX73" fmla="*/ 754901 w 1090421"/>
              <a:gd name="connsiteY73" fmla="*/ 1132059 h 1304225"/>
              <a:gd name="connsiteX74" fmla="*/ 724798 w 1090421"/>
              <a:gd name="connsiteY74" fmla="*/ 1097019 h 1304225"/>
              <a:gd name="connsiteX75" fmla="*/ 700396 w 1090421"/>
              <a:gd name="connsiteY75" fmla="*/ 1083303 h 1304225"/>
              <a:gd name="connsiteX76" fmla="*/ 674087 w 1090421"/>
              <a:gd name="connsiteY76" fmla="*/ 1084444 h 1304225"/>
              <a:gd name="connsiteX77" fmla="*/ 657700 w 1090421"/>
              <a:gd name="connsiteY77" fmla="*/ 1060449 h 1304225"/>
              <a:gd name="connsiteX78" fmla="*/ 624127 w 1090421"/>
              <a:gd name="connsiteY78" fmla="*/ 1046358 h 1304225"/>
              <a:gd name="connsiteX79" fmla="*/ 611176 w 1090421"/>
              <a:gd name="connsiteY79" fmla="*/ 1026924 h 1304225"/>
              <a:gd name="connsiteX80" fmla="*/ 621846 w 1090421"/>
              <a:gd name="connsiteY80" fmla="*/ 989979 h 1304225"/>
              <a:gd name="connsiteX81" fmla="*/ 615363 w 1090421"/>
              <a:gd name="connsiteY81" fmla="*/ 957986 h 1304225"/>
              <a:gd name="connsiteX82" fmla="*/ 624127 w 1090421"/>
              <a:gd name="connsiteY82" fmla="*/ 948848 h 1304225"/>
              <a:gd name="connsiteX83" fmla="*/ 624127 w 1090421"/>
              <a:gd name="connsiteY83" fmla="*/ 910371 h 1304225"/>
              <a:gd name="connsiteX84" fmla="*/ 640530 w 1090421"/>
              <a:gd name="connsiteY84" fmla="*/ 881424 h 1304225"/>
              <a:gd name="connsiteX85" fmla="*/ 626424 w 1090421"/>
              <a:gd name="connsiteY85" fmla="*/ 852086 h 1304225"/>
              <a:gd name="connsiteX86" fmla="*/ 605459 w 1090421"/>
              <a:gd name="connsiteY86" fmla="*/ 845619 h 1304225"/>
              <a:gd name="connsiteX87" fmla="*/ 607739 w 1090421"/>
              <a:gd name="connsiteY87" fmla="*/ 818203 h 1304225"/>
              <a:gd name="connsiteX88" fmla="*/ 622986 w 1090421"/>
              <a:gd name="connsiteY88" fmla="*/ 804862 h 1304225"/>
              <a:gd name="connsiteX89" fmla="*/ 638234 w 1090421"/>
              <a:gd name="connsiteY89" fmla="*/ 775149 h 1304225"/>
              <a:gd name="connsiteX90" fmla="*/ 690084 w 1090421"/>
              <a:gd name="connsiteY90" fmla="*/ 751888 h 1304225"/>
              <a:gd name="connsiteX91" fmla="*/ 700770 w 1090421"/>
              <a:gd name="connsiteY91" fmla="*/ 739735 h 1304225"/>
              <a:gd name="connsiteX92" fmla="*/ 704582 w 1090421"/>
              <a:gd name="connsiteY92" fmla="*/ 614027 h 1304225"/>
              <a:gd name="connsiteX93" fmla="*/ 716392 w 1090421"/>
              <a:gd name="connsiteY93" fmla="*/ 614793 h 1304225"/>
              <a:gd name="connsiteX94" fmla="*/ 724032 w 1090421"/>
              <a:gd name="connsiteY94" fmla="*/ 596499 h 1304225"/>
              <a:gd name="connsiteX95" fmla="*/ 737748 w 1090421"/>
              <a:gd name="connsiteY95" fmla="*/ 609075 h 1304225"/>
              <a:gd name="connsiteX96" fmla="*/ 757573 w 1090421"/>
              <a:gd name="connsiteY96" fmla="*/ 587361 h 1304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090421" h="1304225">
                <a:moveTo>
                  <a:pt x="861273" y="498223"/>
                </a:moveTo>
                <a:lnTo>
                  <a:pt x="976817" y="408336"/>
                </a:lnTo>
                <a:lnTo>
                  <a:pt x="1029026" y="389277"/>
                </a:lnTo>
                <a:lnTo>
                  <a:pt x="1090422" y="334804"/>
                </a:lnTo>
                <a:lnTo>
                  <a:pt x="1077439" y="334804"/>
                </a:lnTo>
                <a:lnTo>
                  <a:pt x="1039712" y="316918"/>
                </a:lnTo>
                <a:lnTo>
                  <a:pt x="971083" y="314621"/>
                </a:lnTo>
                <a:lnTo>
                  <a:pt x="925716" y="297109"/>
                </a:lnTo>
                <a:lnTo>
                  <a:pt x="899783" y="297859"/>
                </a:lnTo>
                <a:lnTo>
                  <a:pt x="866226" y="315387"/>
                </a:lnTo>
                <a:lnTo>
                  <a:pt x="848682" y="317292"/>
                </a:lnTo>
                <a:lnTo>
                  <a:pt x="817421" y="300921"/>
                </a:lnTo>
                <a:lnTo>
                  <a:pt x="796082" y="274630"/>
                </a:lnTo>
                <a:lnTo>
                  <a:pt x="764822" y="264334"/>
                </a:lnTo>
                <a:lnTo>
                  <a:pt x="746137" y="247979"/>
                </a:lnTo>
                <a:lnTo>
                  <a:pt x="722892" y="239965"/>
                </a:lnTo>
                <a:lnTo>
                  <a:pt x="709143" y="231967"/>
                </a:lnTo>
                <a:lnTo>
                  <a:pt x="695818" y="213673"/>
                </a:lnTo>
                <a:lnTo>
                  <a:pt x="671025" y="197693"/>
                </a:lnTo>
                <a:lnTo>
                  <a:pt x="645857" y="187023"/>
                </a:lnTo>
                <a:lnTo>
                  <a:pt x="578385" y="178259"/>
                </a:lnTo>
                <a:lnTo>
                  <a:pt x="555889" y="190819"/>
                </a:lnTo>
                <a:lnTo>
                  <a:pt x="528441" y="191584"/>
                </a:lnTo>
                <a:lnTo>
                  <a:pt x="509381" y="184726"/>
                </a:lnTo>
                <a:lnTo>
                  <a:pt x="509756" y="181305"/>
                </a:lnTo>
                <a:lnTo>
                  <a:pt x="504038" y="174822"/>
                </a:lnTo>
                <a:lnTo>
                  <a:pt x="471638" y="163403"/>
                </a:lnTo>
                <a:lnTo>
                  <a:pt x="458297" y="155030"/>
                </a:lnTo>
                <a:lnTo>
                  <a:pt x="432754" y="158076"/>
                </a:lnTo>
                <a:lnTo>
                  <a:pt x="420944" y="157310"/>
                </a:lnTo>
                <a:lnTo>
                  <a:pt x="417507" y="152749"/>
                </a:lnTo>
                <a:lnTo>
                  <a:pt x="396151" y="153873"/>
                </a:lnTo>
                <a:lnTo>
                  <a:pt x="376310" y="96370"/>
                </a:lnTo>
                <a:lnTo>
                  <a:pt x="372124" y="92151"/>
                </a:lnTo>
                <a:lnTo>
                  <a:pt x="346972" y="6092"/>
                </a:lnTo>
                <a:lnTo>
                  <a:pt x="328288" y="749"/>
                </a:lnTo>
                <a:lnTo>
                  <a:pt x="317602" y="0"/>
                </a:lnTo>
                <a:lnTo>
                  <a:pt x="311119" y="94448"/>
                </a:lnTo>
                <a:lnTo>
                  <a:pt x="154410" y="83013"/>
                </a:lnTo>
                <a:lnTo>
                  <a:pt x="11826" y="70437"/>
                </a:lnTo>
                <a:lnTo>
                  <a:pt x="11452" y="70437"/>
                </a:lnTo>
                <a:lnTo>
                  <a:pt x="25184" y="138268"/>
                </a:lnTo>
                <a:lnTo>
                  <a:pt x="14123" y="162246"/>
                </a:lnTo>
                <a:lnTo>
                  <a:pt x="9155" y="246432"/>
                </a:lnTo>
                <a:lnTo>
                  <a:pt x="38900" y="372140"/>
                </a:lnTo>
                <a:lnTo>
                  <a:pt x="32417" y="496317"/>
                </a:lnTo>
                <a:lnTo>
                  <a:pt x="33948" y="517266"/>
                </a:lnTo>
                <a:lnTo>
                  <a:pt x="40040" y="519937"/>
                </a:lnTo>
                <a:lnTo>
                  <a:pt x="28621" y="578597"/>
                </a:lnTo>
                <a:lnTo>
                  <a:pt x="37385" y="625072"/>
                </a:lnTo>
                <a:lnTo>
                  <a:pt x="52632" y="651738"/>
                </a:lnTo>
                <a:lnTo>
                  <a:pt x="55287" y="686777"/>
                </a:lnTo>
                <a:lnTo>
                  <a:pt x="52241" y="735158"/>
                </a:lnTo>
                <a:lnTo>
                  <a:pt x="47305" y="756090"/>
                </a:lnTo>
                <a:lnTo>
                  <a:pt x="47305" y="756856"/>
                </a:lnTo>
                <a:lnTo>
                  <a:pt x="33182" y="776664"/>
                </a:lnTo>
                <a:lnTo>
                  <a:pt x="4968" y="794192"/>
                </a:lnTo>
                <a:lnTo>
                  <a:pt x="0" y="806752"/>
                </a:lnTo>
                <a:lnTo>
                  <a:pt x="22137" y="848274"/>
                </a:lnTo>
                <a:lnTo>
                  <a:pt x="45383" y="858570"/>
                </a:lnTo>
                <a:lnTo>
                  <a:pt x="56818" y="876097"/>
                </a:lnTo>
                <a:lnTo>
                  <a:pt x="42711" y="1050561"/>
                </a:lnTo>
                <a:lnTo>
                  <a:pt x="25949" y="1266140"/>
                </a:lnTo>
                <a:lnTo>
                  <a:pt x="75878" y="1269952"/>
                </a:lnTo>
                <a:lnTo>
                  <a:pt x="221134" y="1279856"/>
                </a:lnTo>
                <a:lnTo>
                  <a:pt x="374812" y="1288229"/>
                </a:lnTo>
                <a:lnTo>
                  <a:pt x="514708" y="1294712"/>
                </a:lnTo>
                <a:lnTo>
                  <a:pt x="647388" y="1299290"/>
                </a:lnTo>
                <a:lnTo>
                  <a:pt x="792628" y="1303085"/>
                </a:lnTo>
                <a:lnTo>
                  <a:pt x="855181" y="1304225"/>
                </a:lnTo>
                <a:lnTo>
                  <a:pt x="849838" y="1243285"/>
                </a:lnTo>
                <a:lnTo>
                  <a:pt x="836122" y="1213573"/>
                </a:lnTo>
                <a:lnTo>
                  <a:pt x="765587" y="1161022"/>
                </a:lnTo>
                <a:lnTo>
                  <a:pt x="754901" y="1132059"/>
                </a:lnTo>
                <a:lnTo>
                  <a:pt x="724798" y="1097019"/>
                </a:lnTo>
                <a:lnTo>
                  <a:pt x="700396" y="1083303"/>
                </a:lnTo>
                <a:lnTo>
                  <a:pt x="674087" y="1084444"/>
                </a:lnTo>
                <a:lnTo>
                  <a:pt x="657700" y="1060449"/>
                </a:lnTo>
                <a:lnTo>
                  <a:pt x="624127" y="1046358"/>
                </a:lnTo>
                <a:lnTo>
                  <a:pt x="611176" y="1026924"/>
                </a:lnTo>
                <a:lnTo>
                  <a:pt x="621846" y="989979"/>
                </a:lnTo>
                <a:lnTo>
                  <a:pt x="615363" y="957986"/>
                </a:lnTo>
                <a:lnTo>
                  <a:pt x="624127" y="948848"/>
                </a:lnTo>
                <a:lnTo>
                  <a:pt x="624127" y="910371"/>
                </a:lnTo>
                <a:lnTo>
                  <a:pt x="640530" y="881424"/>
                </a:lnTo>
                <a:lnTo>
                  <a:pt x="626424" y="852086"/>
                </a:lnTo>
                <a:lnTo>
                  <a:pt x="605459" y="845619"/>
                </a:lnTo>
                <a:lnTo>
                  <a:pt x="607739" y="818203"/>
                </a:lnTo>
                <a:lnTo>
                  <a:pt x="622986" y="804862"/>
                </a:lnTo>
                <a:lnTo>
                  <a:pt x="638234" y="775149"/>
                </a:lnTo>
                <a:lnTo>
                  <a:pt x="690084" y="751888"/>
                </a:lnTo>
                <a:lnTo>
                  <a:pt x="700770" y="739735"/>
                </a:lnTo>
                <a:lnTo>
                  <a:pt x="704582" y="614027"/>
                </a:lnTo>
                <a:lnTo>
                  <a:pt x="716392" y="614793"/>
                </a:lnTo>
                <a:lnTo>
                  <a:pt x="724032" y="596499"/>
                </a:lnTo>
                <a:lnTo>
                  <a:pt x="737748" y="609075"/>
                </a:lnTo>
                <a:lnTo>
                  <a:pt x="757573" y="587361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NE">
            <a:extLst>
              <a:ext uri="{FF2B5EF4-FFF2-40B4-BE49-F238E27FC236}">
                <a16:creationId xmlns:a16="http://schemas.microsoft.com/office/drawing/2014/main" id="{178C5426-37BD-42B2-9A70-D05909044443}"/>
              </a:ext>
            </a:extLst>
          </p:cNvPr>
          <p:cNvSpPr/>
          <p:nvPr/>
        </p:nvSpPr>
        <p:spPr>
          <a:xfrm>
            <a:off x="4340318" y="2302528"/>
            <a:ext cx="1402257" cy="805611"/>
          </a:xfrm>
          <a:custGeom>
            <a:avLst/>
            <a:gdLst>
              <a:gd name="connsiteX0" fmla="*/ 1327911 w 1402257"/>
              <a:gd name="connsiteY0" fmla="*/ 516907 h 805611"/>
              <a:gd name="connsiteX1" fmla="*/ 1335160 w 1402257"/>
              <a:gd name="connsiteY1" fmla="*/ 491007 h 805611"/>
              <a:gd name="connsiteX2" fmla="*/ 1322959 w 1402257"/>
              <a:gd name="connsiteY2" fmla="*/ 486038 h 805611"/>
              <a:gd name="connsiteX3" fmla="*/ 1322959 w 1402257"/>
              <a:gd name="connsiteY3" fmla="*/ 470433 h 805611"/>
              <a:gd name="connsiteX4" fmla="*/ 1309618 w 1402257"/>
              <a:gd name="connsiteY4" fmla="*/ 470807 h 805611"/>
              <a:gd name="connsiteX5" fmla="*/ 1308852 w 1402257"/>
              <a:gd name="connsiteY5" fmla="*/ 438814 h 805611"/>
              <a:gd name="connsiteX6" fmla="*/ 1318007 w 1402257"/>
              <a:gd name="connsiteY6" fmla="*/ 415194 h 805611"/>
              <a:gd name="connsiteX7" fmla="*/ 1304274 w 1402257"/>
              <a:gd name="connsiteY7" fmla="*/ 392339 h 805611"/>
              <a:gd name="connsiteX8" fmla="*/ 1306946 w 1402257"/>
              <a:gd name="connsiteY8" fmla="*/ 375202 h 805611"/>
              <a:gd name="connsiteX9" fmla="*/ 1290558 w 1402257"/>
              <a:gd name="connsiteY9" fmla="*/ 359955 h 805611"/>
              <a:gd name="connsiteX10" fmla="*/ 1290184 w 1402257"/>
              <a:gd name="connsiteY10" fmla="*/ 344724 h 805611"/>
              <a:gd name="connsiteX11" fmla="*/ 1277982 w 1402257"/>
              <a:gd name="connsiteY11" fmla="*/ 328711 h 805611"/>
              <a:gd name="connsiteX12" fmla="*/ 1281778 w 1402257"/>
              <a:gd name="connsiteY12" fmla="*/ 307779 h 805611"/>
              <a:gd name="connsiteX13" fmla="*/ 1270343 w 1402257"/>
              <a:gd name="connsiteY13" fmla="*/ 287971 h 805611"/>
              <a:gd name="connsiteX14" fmla="*/ 1274155 w 1402257"/>
              <a:gd name="connsiteY14" fmla="*/ 259398 h 805611"/>
              <a:gd name="connsiteX15" fmla="*/ 1260813 w 1402257"/>
              <a:gd name="connsiteY15" fmla="*/ 255212 h 805611"/>
              <a:gd name="connsiteX16" fmla="*/ 1239082 w 1402257"/>
              <a:gd name="connsiteY16" fmla="*/ 250260 h 805611"/>
              <a:gd name="connsiteX17" fmla="*/ 1228413 w 1402257"/>
              <a:gd name="connsiteY17" fmla="*/ 217501 h 805611"/>
              <a:gd name="connsiteX18" fmla="*/ 1162064 w 1402257"/>
              <a:gd name="connsiteY18" fmla="*/ 187414 h 805611"/>
              <a:gd name="connsiteX19" fmla="*/ 1144146 w 1402257"/>
              <a:gd name="connsiteY19" fmla="*/ 166449 h 805611"/>
              <a:gd name="connsiteX20" fmla="*/ 1048834 w 1402257"/>
              <a:gd name="connsiteY20" fmla="*/ 159607 h 805611"/>
              <a:gd name="connsiteX21" fmla="*/ 1034353 w 1402257"/>
              <a:gd name="connsiteY21" fmla="*/ 175587 h 805611"/>
              <a:gd name="connsiteX22" fmla="*/ 1021777 w 1402257"/>
              <a:gd name="connsiteY22" fmla="*/ 175995 h 805611"/>
              <a:gd name="connsiteX23" fmla="*/ 965724 w 1402257"/>
              <a:gd name="connsiteY23" fmla="*/ 140174 h 805611"/>
              <a:gd name="connsiteX24" fmla="*/ 949711 w 1402257"/>
              <a:gd name="connsiteY24" fmla="*/ 119991 h 805611"/>
              <a:gd name="connsiteX25" fmla="*/ 949336 w 1402257"/>
              <a:gd name="connsiteY25" fmla="*/ 120365 h 805611"/>
              <a:gd name="connsiteX26" fmla="*/ 889097 w 1402257"/>
              <a:gd name="connsiteY26" fmla="*/ 113132 h 805611"/>
              <a:gd name="connsiteX27" fmla="*/ 743466 w 1402257"/>
              <a:gd name="connsiteY27" fmla="*/ 96745 h 805611"/>
              <a:gd name="connsiteX28" fmla="*/ 610786 w 1402257"/>
              <a:gd name="connsiteY28" fmla="*/ 80732 h 805611"/>
              <a:gd name="connsiteX29" fmla="*/ 470482 w 1402257"/>
              <a:gd name="connsiteY29" fmla="*/ 61706 h 805611"/>
              <a:gd name="connsiteX30" fmla="*/ 317211 w 1402257"/>
              <a:gd name="connsiteY30" fmla="*/ 39617 h 805611"/>
              <a:gd name="connsiteX31" fmla="*/ 172330 w 1402257"/>
              <a:gd name="connsiteY31" fmla="*/ 16762 h 805611"/>
              <a:gd name="connsiteX32" fmla="*/ 72066 w 1402257"/>
              <a:gd name="connsiteY32" fmla="*/ 0 h 805611"/>
              <a:gd name="connsiteX33" fmla="*/ 35837 w 1402257"/>
              <a:gd name="connsiteY33" fmla="*/ 216345 h 805611"/>
              <a:gd name="connsiteX34" fmla="*/ 0 w 1402257"/>
              <a:gd name="connsiteY34" fmla="*/ 436143 h 805611"/>
              <a:gd name="connsiteX35" fmla="*/ 165472 w 1402257"/>
              <a:gd name="connsiteY35" fmla="*/ 462809 h 805611"/>
              <a:gd name="connsiteX36" fmla="*/ 327115 w 1402257"/>
              <a:gd name="connsiteY36" fmla="*/ 486804 h 805611"/>
              <a:gd name="connsiteX37" fmla="*/ 298152 w 1402257"/>
              <a:gd name="connsiteY37" fmla="*/ 697056 h 805611"/>
              <a:gd name="connsiteX38" fmla="*/ 450283 w 1402257"/>
              <a:gd name="connsiteY38" fmla="*/ 717255 h 805611"/>
              <a:gd name="connsiteX39" fmla="*/ 611551 w 1402257"/>
              <a:gd name="connsiteY39" fmla="*/ 736673 h 805611"/>
              <a:gd name="connsiteX40" fmla="*/ 758697 w 1402257"/>
              <a:gd name="connsiteY40" fmla="*/ 752669 h 805611"/>
              <a:gd name="connsiteX41" fmla="*/ 897860 w 1402257"/>
              <a:gd name="connsiteY41" fmla="*/ 766777 h 805611"/>
              <a:gd name="connsiteX42" fmla="*/ 1050740 w 1402257"/>
              <a:gd name="connsiteY42" fmla="*/ 780492 h 805611"/>
              <a:gd name="connsiteX43" fmla="*/ 1212791 w 1402257"/>
              <a:gd name="connsiteY43" fmla="*/ 793443 h 805611"/>
              <a:gd name="connsiteX44" fmla="*/ 1365671 w 1402257"/>
              <a:gd name="connsiteY44" fmla="*/ 803722 h 805611"/>
              <a:gd name="connsiteX45" fmla="*/ 1399211 w 1402257"/>
              <a:gd name="connsiteY45" fmla="*/ 805611 h 805611"/>
              <a:gd name="connsiteX46" fmla="*/ 1402257 w 1402257"/>
              <a:gd name="connsiteY46" fmla="*/ 789240 h 805611"/>
              <a:gd name="connsiteX47" fmla="*/ 1390056 w 1402257"/>
              <a:gd name="connsiteY47" fmla="*/ 770572 h 805611"/>
              <a:gd name="connsiteX48" fmla="*/ 1392354 w 1402257"/>
              <a:gd name="connsiteY48" fmla="*/ 761059 h 805611"/>
              <a:gd name="connsiteX49" fmla="*/ 1362999 w 1402257"/>
              <a:gd name="connsiteY49" fmla="*/ 743156 h 805611"/>
              <a:gd name="connsiteX50" fmla="*/ 1359578 w 1402257"/>
              <a:gd name="connsiteY50" fmla="*/ 698213 h 805611"/>
              <a:gd name="connsiteX51" fmla="*/ 1348126 w 1402257"/>
              <a:gd name="connsiteY51" fmla="*/ 692479 h 805611"/>
              <a:gd name="connsiteX52" fmla="*/ 1348501 w 1402257"/>
              <a:gd name="connsiteY52" fmla="*/ 678404 h 805611"/>
              <a:gd name="connsiteX53" fmla="*/ 1347752 w 1402257"/>
              <a:gd name="connsiteY53" fmla="*/ 666220 h 805611"/>
              <a:gd name="connsiteX54" fmla="*/ 1332488 w 1402257"/>
              <a:gd name="connsiteY54" fmla="*/ 649441 h 805611"/>
              <a:gd name="connsiteX55" fmla="*/ 1343549 w 1402257"/>
              <a:gd name="connsiteY55" fmla="*/ 617073 h 805611"/>
              <a:gd name="connsiteX56" fmla="*/ 1338222 w 1402257"/>
              <a:gd name="connsiteY56" fmla="*/ 580128 h 805611"/>
              <a:gd name="connsiteX57" fmla="*/ 1342409 w 1402257"/>
              <a:gd name="connsiteY57" fmla="*/ 552305 h 805611"/>
              <a:gd name="connsiteX58" fmla="*/ 1330599 w 1402257"/>
              <a:gd name="connsiteY58" fmla="*/ 545838 h 805611"/>
              <a:gd name="connsiteX59" fmla="*/ 1340878 w 1402257"/>
              <a:gd name="connsiteY59" fmla="*/ 524515 h 80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02257" h="805611">
                <a:moveTo>
                  <a:pt x="1327911" y="516907"/>
                </a:moveTo>
                <a:lnTo>
                  <a:pt x="1335160" y="491007"/>
                </a:lnTo>
                <a:lnTo>
                  <a:pt x="1322959" y="486038"/>
                </a:lnTo>
                <a:lnTo>
                  <a:pt x="1322959" y="470433"/>
                </a:lnTo>
                <a:lnTo>
                  <a:pt x="1309618" y="470807"/>
                </a:lnTo>
                <a:lnTo>
                  <a:pt x="1308852" y="438814"/>
                </a:lnTo>
                <a:lnTo>
                  <a:pt x="1318007" y="415194"/>
                </a:lnTo>
                <a:lnTo>
                  <a:pt x="1304274" y="392339"/>
                </a:lnTo>
                <a:lnTo>
                  <a:pt x="1306946" y="375202"/>
                </a:lnTo>
                <a:lnTo>
                  <a:pt x="1290558" y="359955"/>
                </a:lnTo>
                <a:lnTo>
                  <a:pt x="1290184" y="344724"/>
                </a:lnTo>
                <a:lnTo>
                  <a:pt x="1277982" y="328711"/>
                </a:lnTo>
                <a:lnTo>
                  <a:pt x="1281778" y="307779"/>
                </a:lnTo>
                <a:lnTo>
                  <a:pt x="1270343" y="287971"/>
                </a:lnTo>
                <a:lnTo>
                  <a:pt x="1274155" y="259398"/>
                </a:lnTo>
                <a:lnTo>
                  <a:pt x="1260813" y="255212"/>
                </a:lnTo>
                <a:lnTo>
                  <a:pt x="1239082" y="250260"/>
                </a:lnTo>
                <a:lnTo>
                  <a:pt x="1228413" y="217501"/>
                </a:lnTo>
                <a:lnTo>
                  <a:pt x="1162064" y="187414"/>
                </a:lnTo>
                <a:lnTo>
                  <a:pt x="1144146" y="166449"/>
                </a:lnTo>
                <a:lnTo>
                  <a:pt x="1048834" y="159607"/>
                </a:lnTo>
                <a:lnTo>
                  <a:pt x="1034353" y="175587"/>
                </a:lnTo>
                <a:lnTo>
                  <a:pt x="1021777" y="175995"/>
                </a:lnTo>
                <a:lnTo>
                  <a:pt x="965724" y="140174"/>
                </a:lnTo>
                <a:lnTo>
                  <a:pt x="949711" y="119991"/>
                </a:lnTo>
                <a:lnTo>
                  <a:pt x="949336" y="120365"/>
                </a:lnTo>
                <a:lnTo>
                  <a:pt x="889097" y="113132"/>
                </a:lnTo>
                <a:lnTo>
                  <a:pt x="743466" y="96745"/>
                </a:lnTo>
                <a:lnTo>
                  <a:pt x="610786" y="80732"/>
                </a:lnTo>
                <a:lnTo>
                  <a:pt x="470482" y="61706"/>
                </a:lnTo>
                <a:lnTo>
                  <a:pt x="317211" y="39617"/>
                </a:lnTo>
                <a:lnTo>
                  <a:pt x="172330" y="16762"/>
                </a:lnTo>
                <a:lnTo>
                  <a:pt x="72066" y="0"/>
                </a:lnTo>
                <a:lnTo>
                  <a:pt x="35837" y="216345"/>
                </a:lnTo>
                <a:lnTo>
                  <a:pt x="0" y="436143"/>
                </a:lnTo>
                <a:lnTo>
                  <a:pt x="165472" y="462809"/>
                </a:lnTo>
                <a:lnTo>
                  <a:pt x="327115" y="486804"/>
                </a:lnTo>
                <a:lnTo>
                  <a:pt x="298152" y="697056"/>
                </a:lnTo>
                <a:lnTo>
                  <a:pt x="450283" y="717255"/>
                </a:lnTo>
                <a:lnTo>
                  <a:pt x="611551" y="736673"/>
                </a:lnTo>
                <a:lnTo>
                  <a:pt x="758697" y="752669"/>
                </a:lnTo>
                <a:lnTo>
                  <a:pt x="897860" y="766777"/>
                </a:lnTo>
                <a:lnTo>
                  <a:pt x="1050740" y="780492"/>
                </a:lnTo>
                <a:lnTo>
                  <a:pt x="1212791" y="793443"/>
                </a:lnTo>
                <a:lnTo>
                  <a:pt x="1365671" y="803722"/>
                </a:lnTo>
                <a:lnTo>
                  <a:pt x="1399211" y="805611"/>
                </a:lnTo>
                <a:lnTo>
                  <a:pt x="1402257" y="789240"/>
                </a:lnTo>
                <a:lnTo>
                  <a:pt x="1390056" y="770572"/>
                </a:lnTo>
                <a:lnTo>
                  <a:pt x="1392354" y="761059"/>
                </a:lnTo>
                <a:lnTo>
                  <a:pt x="1362999" y="743156"/>
                </a:lnTo>
                <a:lnTo>
                  <a:pt x="1359578" y="698213"/>
                </a:lnTo>
                <a:lnTo>
                  <a:pt x="1348126" y="692479"/>
                </a:lnTo>
                <a:lnTo>
                  <a:pt x="1348501" y="678404"/>
                </a:lnTo>
                <a:lnTo>
                  <a:pt x="1347752" y="666220"/>
                </a:lnTo>
                <a:lnTo>
                  <a:pt x="1332488" y="649441"/>
                </a:lnTo>
                <a:lnTo>
                  <a:pt x="1343549" y="617073"/>
                </a:lnTo>
                <a:lnTo>
                  <a:pt x="1338222" y="580128"/>
                </a:lnTo>
                <a:lnTo>
                  <a:pt x="1342409" y="552305"/>
                </a:lnTo>
                <a:lnTo>
                  <a:pt x="1330599" y="545838"/>
                </a:lnTo>
                <a:lnTo>
                  <a:pt x="1340878" y="52451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BF22373-17F8-481C-992D-0585E57DDB25}"/>
              </a:ext>
            </a:extLst>
          </p:cNvPr>
          <p:cNvSpPr/>
          <p:nvPr/>
        </p:nvSpPr>
        <p:spPr>
          <a:xfrm>
            <a:off x="4340318" y="2302528"/>
            <a:ext cx="1402257" cy="805611"/>
          </a:xfrm>
          <a:custGeom>
            <a:avLst/>
            <a:gdLst>
              <a:gd name="connsiteX0" fmla="*/ 1327911 w 1402257"/>
              <a:gd name="connsiteY0" fmla="*/ 516907 h 805611"/>
              <a:gd name="connsiteX1" fmla="*/ 1335160 w 1402257"/>
              <a:gd name="connsiteY1" fmla="*/ 491007 h 805611"/>
              <a:gd name="connsiteX2" fmla="*/ 1322959 w 1402257"/>
              <a:gd name="connsiteY2" fmla="*/ 486038 h 805611"/>
              <a:gd name="connsiteX3" fmla="*/ 1322959 w 1402257"/>
              <a:gd name="connsiteY3" fmla="*/ 470433 h 805611"/>
              <a:gd name="connsiteX4" fmla="*/ 1309618 w 1402257"/>
              <a:gd name="connsiteY4" fmla="*/ 470807 h 805611"/>
              <a:gd name="connsiteX5" fmla="*/ 1308852 w 1402257"/>
              <a:gd name="connsiteY5" fmla="*/ 438814 h 805611"/>
              <a:gd name="connsiteX6" fmla="*/ 1318007 w 1402257"/>
              <a:gd name="connsiteY6" fmla="*/ 415194 h 805611"/>
              <a:gd name="connsiteX7" fmla="*/ 1304274 w 1402257"/>
              <a:gd name="connsiteY7" fmla="*/ 392339 h 805611"/>
              <a:gd name="connsiteX8" fmla="*/ 1306946 w 1402257"/>
              <a:gd name="connsiteY8" fmla="*/ 375202 h 805611"/>
              <a:gd name="connsiteX9" fmla="*/ 1290558 w 1402257"/>
              <a:gd name="connsiteY9" fmla="*/ 359955 h 805611"/>
              <a:gd name="connsiteX10" fmla="*/ 1290184 w 1402257"/>
              <a:gd name="connsiteY10" fmla="*/ 344724 h 805611"/>
              <a:gd name="connsiteX11" fmla="*/ 1277982 w 1402257"/>
              <a:gd name="connsiteY11" fmla="*/ 328711 h 805611"/>
              <a:gd name="connsiteX12" fmla="*/ 1281778 w 1402257"/>
              <a:gd name="connsiteY12" fmla="*/ 307779 h 805611"/>
              <a:gd name="connsiteX13" fmla="*/ 1270343 w 1402257"/>
              <a:gd name="connsiteY13" fmla="*/ 287971 h 805611"/>
              <a:gd name="connsiteX14" fmla="*/ 1274155 w 1402257"/>
              <a:gd name="connsiteY14" fmla="*/ 259398 h 805611"/>
              <a:gd name="connsiteX15" fmla="*/ 1260813 w 1402257"/>
              <a:gd name="connsiteY15" fmla="*/ 255212 h 805611"/>
              <a:gd name="connsiteX16" fmla="*/ 1239082 w 1402257"/>
              <a:gd name="connsiteY16" fmla="*/ 250260 h 805611"/>
              <a:gd name="connsiteX17" fmla="*/ 1228413 w 1402257"/>
              <a:gd name="connsiteY17" fmla="*/ 217501 h 805611"/>
              <a:gd name="connsiteX18" fmla="*/ 1162064 w 1402257"/>
              <a:gd name="connsiteY18" fmla="*/ 187414 h 805611"/>
              <a:gd name="connsiteX19" fmla="*/ 1144146 w 1402257"/>
              <a:gd name="connsiteY19" fmla="*/ 166449 h 805611"/>
              <a:gd name="connsiteX20" fmla="*/ 1048834 w 1402257"/>
              <a:gd name="connsiteY20" fmla="*/ 159607 h 805611"/>
              <a:gd name="connsiteX21" fmla="*/ 1034353 w 1402257"/>
              <a:gd name="connsiteY21" fmla="*/ 175587 h 805611"/>
              <a:gd name="connsiteX22" fmla="*/ 1021777 w 1402257"/>
              <a:gd name="connsiteY22" fmla="*/ 175995 h 805611"/>
              <a:gd name="connsiteX23" fmla="*/ 965724 w 1402257"/>
              <a:gd name="connsiteY23" fmla="*/ 140174 h 805611"/>
              <a:gd name="connsiteX24" fmla="*/ 949711 w 1402257"/>
              <a:gd name="connsiteY24" fmla="*/ 119991 h 805611"/>
              <a:gd name="connsiteX25" fmla="*/ 949336 w 1402257"/>
              <a:gd name="connsiteY25" fmla="*/ 120365 h 805611"/>
              <a:gd name="connsiteX26" fmla="*/ 889097 w 1402257"/>
              <a:gd name="connsiteY26" fmla="*/ 113132 h 805611"/>
              <a:gd name="connsiteX27" fmla="*/ 743466 w 1402257"/>
              <a:gd name="connsiteY27" fmla="*/ 96745 h 805611"/>
              <a:gd name="connsiteX28" fmla="*/ 610786 w 1402257"/>
              <a:gd name="connsiteY28" fmla="*/ 80732 h 805611"/>
              <a:gd name="connsiteX29" fmla="*/ 470482 w 1402257"/>
              <a:gd name="connsiteY29" fmla="*/ 61706 h 805611"/>
              <a:gd name="connsiteX30" fmla="*/ 317211 w 1402257"/>
              <a:gd name="connsiteY30" fmla="*/ 39617 h 805611"/>
              <a:gd name="connsiteX31" fmla="*/ 172330 w 1402257"/>
              <a:gd name="connsiteY31" fmla="*/ 16762 h 805611"/>
              <a:gd name="connsiteX32" fmla="*/ 72066 w 1402257"/>
              <a:gd name="connsiteY32" fmla="*/ 0 h 805611"/>
              <a:gd name="connsiteX33" fmla="*/ 35837 w 1402257"/>
              <a:gd name="connsiteY33" fmla="*/ 216345 h 805611"/>
              <a:gd name="connsiteX34" fmla="*/ 0 w 1402257"/>
              <a:gd name="connsiteY34" fmla="*/ 436143 h 805611"/>
              <a:gd name="connsiteX35" fmla="*/ 165472 w 1402257"/>
              <a:gd name="connsiteY35" fmla="*/ 462809 h 805611"/>
              <a:gd name="connsiteX36" fmla="*/ 327115 w 1402257"/>
              <a:gd name="connsiteY36" fmla="*/ 486804 h 805611"/>
              <a:gd name="connsiteX37" fmla="*/ 298152 w 1402257"/>
              <a:gd name="connsiteY37" fmla="*/ 697056 h 805611"/>
              <a:gd name="connsiteX38" fmla="*/ 450283 w 1402257"/>
              <a:gd name="connsiteY38" fmla="*/ 717255 h 805611"/>
              <a:gd name="connsiteX39" fmla="*/ 611551 w 1402257"/>
              <a:gd name="connsiteY39" fmla="*/ 736673 h 805611"/>
              <a:gd name="connsiteX40" fmla="*/ 758697 w 1402257"/>
              <a:gd name="connsiteY40" fmla="*/ 752669 h 805611"/>
              <a:gd name="connsiteX41" fmla="*/ 897860 w 1402257"/>
              <a:gd name="connsiteY41" fmla="*/ 766777 h 805611"/>
              <a:gd name="connsiteX42" fmla="*/ 1050740 w 1402257"/>
              <a:gd name="connsiteY42" fmla="*/ 780492 h 805611"/>
              <a:gd name="connsiteX43" fmla="*/ 1212791 w 1402257"/>
              <a:gd name="connsiteY43" fmla="*/ 793443 h 805611"/>
              <a:gd name="connsiteX44" fmla="*/ 1365671 w 1402257"/>
              <a:gd name="connsiteY44" fmla="*/ 803722 h 805611"/>
              <a:gd name="connsiteX45" fmla="*/ 1399211 w 1402257"/>
              <a:gd name="connsiteY45" fmla="*/ 805611 h 805611"/>
              <a:gd name="connsiteX46" fmla="*/ 1402257 w 1402257"/>
              <a:gd name="connsiteY46" fmla="*/ 789240 h 805611"/>
              <a:gd name="connsiteX47" fmla="*/ 1390056 w 1402257"/>
              <a:gd name="connsiteY47" fmla="*/ 770572 h 805611"/>
              <a:gd name="connsiteX48" fmla="*/ 1392354 w 1402257"/>
              <a:gd name="connsiteY48" fmla="*/ 761059 h 805611"/>
              <a:gd name="connsiteX49" fmla="*/ 1362999 w 1402257"/>
              <a:gd name="connsiteY49" fmla="*/ 743156 h 805611"/>
              <a:gd name="connsiteX50" fmla="*/ 1359578 w 1402257"/>
              <a:gd name="connsiteY50" fmla="*/ 698213 h 805611"/>
              <a:gd name="connsiteX51" fmla="*/ 1348126 w 1402257"/>
              <a:gd name="connsiteY51" fmla="*/ 692479 h 805611"/>
              <a:gd name="connsiteX52" fmla="*/ 1348501 w 1402257"/>
              <a:gd name="connsiteY52" fmla="*/ 678404 h 805611"/>
              <a:gd name="connsiteX53" fmla="*/ 1347752 w 1402257"/>
              <a:gd name="connsiteY53" fmla="*/ 666220 h 805611"/>
              <a:gd name="connsiteX54" fmla="*/ 1332488 w 1402257"/>
              <a:gd name="connsiteY54" fmla="*/ 649441 h 805611"/>
              <a:gd name="connsiteX55" fmla="*/ 1343549 w 1402257"/>
              <a:gd name="connsiteY55" fmla="*/ 617073 h 805611"/>
              <a:gd name="connsiteX56" fmla="*/ 1338222 w 1402257"/>
              <a:gd name="connsiteY56" fmla="*/ 580128 h 805611"/>
              <a:gd name="connsiteX57" fmla="*/ 1342409 w 1402257"/>
              <a:gd name="connsiteY57" fmla="*/ 552305 h 805611"/>
              <a:gd name="connsiteX58" fmla="*/ 1330599 w 1402257"/>
              <a:gd name="connsiteY58" fmla="*/ 545838 h 805611"/>
              <a:gd name="connsiteX59" fmla="*/ 1340878 w 1402257"/>
              <a:gd name="connsiteY59" fmla="*/ 524515 h 80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02257" h="805611">
                <a:moveTo>
                  <a:pt x="1327911" y="516907"/>
                </a:moveTo>
                <a:lnTo>
                  <a:pt x="1335160" y="491007"/>
                </a:lnTo>
                <a:lnTo>
                  <a:pt x="1322959" y="486038"/>
                </a:lnTo>
                <a:lnTo>
                  <a:pt x="1322959" y="470433"/>
                </a:lnTo>
                <a:lnTo>
                  <a:pt x="1309618" y="470807"/>
                </a:lnTo>
                <a:lnTo>
                  <a:pt x="1308852" y="438814"/>
                </a:lnTo>
                <a:lnTo>
                  <a:pt x="1318007" y="415194"/>
                </a:lnTo>
                <a:lnTo>
                  <a:pt x="1304274" y="392339"/>
                </a:lnTo>
                <a:lnTo>
                  <a:pt x="1306946" y="375202"/>
                </a:lnTo>
                <a:lnTo>
                  <a:pt x="1290558" y="359955"/>
                </a:lnTo>
                <a:lnTo>
                  <a:pt x="1290184" y="344724"/>
                </a:lnTo>
                <a:lnTo>
                  <a:pt x="1277982" y="328711"/>
                </a:lnTo>
                <a:lnTo>
                  <a:pt x="1281778" y="307779"/>
                </a:lnTo>
                <a:lnTo>
                  <a:pt x="1270343" y="287971"/>
                </a:lnTo>
                <a:lnTo>
                  <a:pt x="1274155" y="259398"/>
                </a:lnTo>
                <a:lnTo>
                  <a:pt x="1260813" y="255212"/>
                </a:lnTo>
                <a:lnTo>
                  <a:pt x="1239082" y="250260"/>
                </a:lnTo>
                <a:lnTo>
                  <a:pt x="1228413" y="217501"/>
                </a:lnTo>
                <a:lnTo>
                  <a:pt x="1162064" y="187414"/>
                </a:lnTo>
                <a:lnTo>
                  <a:pt x="1144146" y="166449"/>
                </a:lnTo>
                <a:lnTo>
                  <a:pt x="1048834" y="159607"/>
                </a:lnTo>
                <a:lnTo>
                  <a:pt x="1034353" y="175587"/>
                </a:lnTo>
                <a:lnTo>
                  <a:pt x="1021777" y="175995"/>
                </a:lnTo>
                <a:lnTo>
                  <a:pt x="965724" y="140174"/>
                </a:lnTo>
                <a:lnTo>
                  <a:pt x="949711" y="119991"/>
                </a:lnTo>
                <a:lnTo>
                  <a:pt x="949336" y="120365"/>
                </a:lnTo>
                <a:lnTo>
                  <a:pt x="889097" y="113132"/>
                </a:lnTo>
                <a:lnTo>
                  <a:pt x="743466" y="96745"/>
                </a:lnTo>
                <a:lnTo>
                  <a:pt x="610786" y="80732"/>
                </a:lnTo>
                <a:lnTo>
                  <a:pt x="470482" y="61706"/>
                </a:lnTo>
                <a:lnTo>
                  <a:pt x="317211" y="39617"/>
                </a:lnTo>
                <a:lnTo>
                  <a:pt x="172330" y="16762"/>
                </a:lnTo>
                <a:lnTo>
                  <a:pt x="72066" y="0"/>
                </a:lnTo>
                <a:lnTo>
                  <a:pt x="35837" y="216345"/>
                </a:lnTo>
                <a:lnTo>
                  <a:pt x="0" y="436143"/>
                </a:lnTo>
                <a:lnTo>
                  <a:pt x="165472" y="462809"/>
                </a:lnTo>
                <a:lnTo>
                  <a:pt x="327115" y="486804"/>
                </a:lnTo>
                <a:lnTo>
                  <a:pt x="298152" y="697056"/>
                </a:lnTo>
                <a:lnTo>
                  <a:pt x="450283" y="717255"/>
                </a:lnTo>
                <a:lnTo>
                  <a:pt x="611551" y="736673"/>
                </a:lnTo>
                <a:lnTo>
                  <a:pt x="758697" y="752669"/>
                </a:lnTo>
                <a:lnTo>
                  <a:pt x="897860" y="766777"/>
                </a:lnTo>
                <a:lnTo>
                  <a:pt x="1050740" y="780492"/>
                </a:lnTo>
                <a:lnTo>
                  <a:pt x="1212791" y="793443"/>
                </a:lnTo>
                <a:lnTo>
                  <a:pt x="1365671" y="803722"/>
                </a:lnTo>
                <a:lnTo>
                  <a:pt x="1399211" y="805611"/>
                </a:lnTo>
                <a:lnTo>
                  <a:pt x="1402257" y="789240"/>
                </a:lnTo>
                <a:lnTo>
                  <a:pt x="1390056" y="770572"/>
                </a:lnTo>
                <a:lnTo>
                  <a:pt x="1392354" y="761059"/>
                </a:lnTo>
                <a:lnTo>
                  <a:pt x="1362999" y="743156"/>
                </a:lnTo>
                <a:lnTo>
                  <a:pt x="1359578" y="698213"/>
                </a:lnTo>
                <a:lnTo>
                  <a:pt x="1348126" y="692479"/>
                </a:lnTo>
                <a:lnTo>
                  <a:pt x="1348501" y="678404"/>
                </a:lnTo>
                <a:lnTo>
                  <a:pt x="1347752" y="666220"/>
                </a:lnTo>
                <a:lnTo>
                  <a:pt x="1332488" y="649441"/>
                </a:lnTo>
                <a:lnTo>
                  <a:pt x="1343549" y="617073"/>
                </a:lnTo>
                <a:lnTo>
                  <a:pt x="1338222" y="580128"/>
                </a:lnTo>
                <a:lnTo>
                  <a:pt x="1342409" y="552305"/>
                </a:lnTo>
                <a:lnTo>
                  <a:pt x="1330599" y="545838"/>
                </a:lnTo>
                <a:lnTo>
                  <a:pt x="1340878" y="524515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MO">
            <a:extLst>
              <a:ext uri="{FF2B5EF4-FFF2-40B4-BE49-F238E27FC236}">
                <a16:creationId xmlns:a16="http://schemas.microsoft.com/office/drawing/2014/main" id="{7216EC3C-1F7C-4160-8D91-39AF98EE9A4F}"/>
              </a:ext>
            </a:extLst>
          </p:cNvPr>
          <p:cNvSpPr/>
          <p:nvPr/>
        </p:nvSpPr>
        <p:spPr>
          <a:xfrm>
            <a:off x="5688494" y="2980851"/>
            <a:ext cx="1111386" cy="1029579"/>
          </a:xfrm>
          <a:custGeom>
            <a:avLst/>
            <a:gdLst>
              <a:gd name="connsiteX0" fmla="*/ 1026354 w 1111386"/>
              <a:gd name="connsiteY0" fmla="*/ 1001024 h 1029579"/>
              <a:gd name="connsiteX1" fmla="*/ 1011498 w 1111386"/>
              <a:gd name="connsiteY1" fmla="*/ 977778 h 1029579"/>
              <a:gd name="connsiteX2" fmla="*/ 1033603 w 1111386"/>
              <a:gd name="connsiteY2" fmla="*/ 974732 h 1029579"/>
              <a:gd name="connsiteX3" fmla="*/ 1022558 w 1111386"/>
              <a:gd name="connsiteY3" fmla="*/ 958735 h 1029579"/>
              <a:gd name="connsiteX4" fmla="*/ 1040103 w 1111386"/>
              <a:gd name="connsiteY4" fmla="*/ 948848 h 1029579"/>
              <a:gd name="connsiteX5" fmla="*/ 1032072 w 1111386"/>
              <a:gd name="connsiteY5" fmla="*/ 911137 h 1029579"/>
              <a:gd name="connsiteX6" fmla="*/ 1044273 w 1111386"/>
              <a:gd name="connsiteY6" fmla="*/ 909214 h 1029579"/>
              <a:gd name="connsiteX7" fmla="*/ 1048476 w 1111386"/>
              <a:gd name="connsiteY7" fmla="*/ 932460 h 1029579"/>
              <a:gd name="connsiteX8" fmla="*/ 1053802 w 1111386"/>
              <a:gd name="connsiteY8" fmla="*/ 921399 h 1029579"/>
              <a:gd name="connsiteX9" fmla="*/ 1066411 w 1111386"/>
              <a:gd name="connsiteY9" fmla="*/ 894342 h 1029579"/>
              <a:gd name="connsiteX10" fmla="*/ 1089656 w 1111386"/>
              <a:gd name="connsiteY10" fmla="*/ 906559 h 1029579"/>
              <a:gd name="connsiteX11" fmla="*/ 1109481 w 1111386"/>
              <a:gd name="connsiteY11" fmla="*/ 862007 h 1029579"/>
              <a:gd name="connsiteX12" fmla="*/ 1111387 w 1111386"/>
              <a:gd name="connsiteY12" fmla="*/ 819718 h 1029579"/>
              <a:gd name="connsiteX13" fmla="*/ 1098030 w 1111386"/>
              <a:gd name="connsiteY13" fmla="*/ 816281 h 1029579"/>
              <a:gd name="connsiteX14" fmla="*/ 1084704 w 1111386"/>
              <a:gd name="connsiteY14" fmla="*/ 794192 h 1029579"/>
              <a:gd name="connsiteX15" fmla="*/ 1077439 w 1111386"/>
              <a:gd name="connsiteY15" fmla="*/ 797629 h 1029579"/>
              <a:gd name="connsiteX16" fmla="*/ 1082798 w 1111386"/>
              <a:gd name="connsiteY16" fmla="*/ 813610 h 1029579"/>
              <a:gd name="connsiteX17" fmla="*/ 1064098 w 1111386"/>
              <a:gd name="connsiteY17" fmla="*/ 802190 h 1029579"/>
              <a:gd name="connsiteX18" fmla="*/ 1050023 w 1111386"/>
              <a:gd name="connsiteY18" fmla="*/ 760293 h 1029579"/>
              <a:gd name="connsiteX19" fmla="*/ 1040477 w 1111386"/>
              <a:gd name="connsiteY19" fmla="*/ 754950 h 1029579"/>
              <a:gd name="connsiteX20" fmla="*/ 1053802 w 1111386"/>
              <a:gd name="connsiteY20" fmla="*/ 723723 h 1029579"/>
              <a:gd name="connsiteX21" fmla="*/ 1038946 w 1111386"/>
              <a:gd name="connsiteY21" fmla="*/ 691730 h 1029579"/>
              <a:gd name="connsiteX22" fmla="*/ 1039337 w 1111386"/>
              <a:gd name="connsiteY22" fmla="*/ 665438 h 1029579"/>
              <a:gd name="connsiteX23" fmla="*/ 969943 w 1111386"/>
              <a:gd name="connsiteY23" fmla="*/ 606387 h 1029579"/>
              <a:gd name="connsiteX24" fmla="*/ 950509 w 1111386"/>
              <a:gd name="connsiteY24" fmla="*/ 602217 h 1029579"/>
              <a:gd name="connsiteX25" fmla="*/ 895580 w 1111386"/>
              <a:gd name="connsiteY25" fmla="*/ 548494 h 1029579"/>
              <a:gd name="connsiteX26" fmla="*/ 892533 w 1111386"/>
              <a:gd name="connsiteY26" fmla="*/ 519937 h 1029579"/>
              <a:gd name="connsiteX27" fmla="*/ 924576 w 1111386"/>
              <a:gd name="connsiteY27" fmla="*/ 459763 h 1029579"/>
              <a:gd name="connsiteX28" fmla="*/ 922670 w 1111386"/>
              <a:gd name="connsiteY28" fmla="*/ 440329 h 1029579"/>
              <a:gd name="connsiteX29" fmla="*/ 934463 w 1111386"/>
              <a:gd name="connsiteY29" fmla="*/ 421254 h 1029579"/>
              <a:gd name="connsiteX30" fmla="*/ 935620 w 1111386"/>
              <a:gd name="connsiteY30" fmla="*/ 414054 h 1029579"/>
              <a:gd name="connsiteX31" fmla="*/ 910860 w 1111386"/>
              <a:gd name="connsiteY31" fmla="*/ 395369 h 1029579"/>
              <a:gd name="connsiteX32" fmla="*/ 882646 w 1111386"/>
              <a:gd name="connsiteY32" fmla="*/ 386231 h 1029579"/>
              <a:gd name="connsiteX33" fmla="*/ 862414 w 1111386"/>
              <a:gd name="connsiteY33" fmla="*/ 404508 h 1029579"/>
              <a:gd name="connsiteX34" fmla="*/ 850603 w 1111386"/>
              <a:gd name="connsiteY34" fmla="*/ 402993 h 1029579"/>
              <a:gd name="connsiteX35" fmla="*/ 839168 w 1111386"/>
              <a:gd name="connsiteY35" fmla="*/ 384341 h 1029579"/>
              <a:gd name="connsiteX36" fmla="*/ 823921 w 1111386"/>
              <a:gd name="connsiteY36" fmla="*/ 313481 h 1029579"/>
              <a:gd name="connsiteX37" fmla="*/ 781584 w 1111386"/>
              <a:gd name="connsiteY37" fmla="*/ 281862 h 1029579"/>
              <a:gd name="connsiteX38" fmla="*/ 771322 w 1111386"/>
              <a:gd name="connsiteY38" fmla="*/ 262819 h 1029579"/>
              <a:gd name="connsiteX39" fmla="*/ 725547 w 1111386"/>
              <a:gd name="connsiteY39" fmla="*/ 220531 h 1029579"/>
              <a:gd name="connsiteX40" fmla="*/ 703442 w 1111386"/>
              <a:gd name="connsiteY40" fmla="*/ 134456 h 1029579"/>
              <a:gd name="connsiteX41" fmla="*/ 712222 w 1111386"/>
              <a:gd name="connsiteY41" fmla="*/ 81514 h 1029579"/>
              <a:gd name="connsiteX42" fmla="*/ 675993 w 1111386"/>
              <a:gd name="connsiteY42" fmla="*/ 39600 h 1029579"/>
              <a:gd name="connsiteX43" fmla="*/ 667979 w 1111386"/>
              <a:gd name="connsiteY43" fmla="*/ 28181 h 1029579"/>
              <a:gd name="connsiteX44" fmla="*/ 565044 w 1111386"/>
              <a:gd name="connsiteY44" fmla="*/ 25901 h 1029579"/>
              <a:gd name="connsiteX45" fmla="*/ 418647 w 1111386"/>
              <a:gd name="connsiteY45" fmla="*/ 21307 h 1029579"/>
              <a:gd name="connsiteX46" fmla="*/ 257737 w 1111386"/>
              <a:gd name="connsiteY46" fmla="*/ 14465 h 1029579"/>
              <a:gd name="connsiteX47" fmla="*/ 105623 w 1111386"/>
              <a:gd name="connsiteY47" fmla="*/ 6467 h 1029579"/>
              <a:gd name="connsiteX48" fmla="*/ 391 w 1111386"/>
              <a:gd name="connsiteY48" fmla="*/ 0 h 1029579"/>
              <a:gd name="connsiteX49" fmla="*/ 0 w 1111386"/>
              <a:gd name="connsiteY49" fmla="*/ 14074 h 1029579"/>
              <a:gd name="connsiteX50" fmla="*/ 11468 w 1111386"/>
              <a:gd name="connsiteY50" fmla="*/ 19792 h 1029579"/>
              <a:gd name="connsiteX51" fmla="*/ 14889 w 1111386"/>
              <a:gd name="connsiteY51" fmla="*/ 64752 h 1029579"/>
              <a:gd name="connsiteX52" fmla="*/ 44243 w 1111386"/>
              <a:gd name="connsiteY52" fmla="*/ 82654 h 1029579"/>
              <a:gd name="connsiteX53" fmla="*/ 41962 w 1111386"/>
              <a:gd name="connsiteY53" fmla="*/ 92168 h 1029579"/>
              <a:gd name="connsiteX54" fmla="*/ 54163 w 1111386"/>
              <a:gd name="connsiteY54" fmla="*/ 110836 h 1029579"/>
              <a:gd name="connsiteX55" fmla="*/ 51117 w 1111386"/>
              <a:gd name="connsiteY55" fmla="*/ 127207 h 1029579"/>
              <a:gd name="connsiteX56" fmla="*/ 86189 w 1111386"/>
              <a:gd name="connsiteY56" fmla="*/ 157701 h 1029579"/>
              <a:gd name="connsiteX57" fmla="*/ 101062 w 1111386"/>
              <a:gd name="connsiteY57" fmla="*/ 167215 h 1029579"/>
              <a:gd name="connsiteX58" fmla="*/ 127353 w 1111386"/>
              <a:gd name="connsiteY58" fmla="*/ 161872 h 1029579"/>
              <a:gd name="connsiteX59" fmla="*/ 138414 w 1111386"/>
              <a:gd name="connsiteY59" fmla="*/ 196162 h 1029579"/>
              <a:gd name="connsiteX60" fmla="*/ 122043 w 1111386"/>
              <a:gd name="connsiteY60" fmla="*/ 196162 h 1029579"/>
              <a:gd name="connsiteX61" fmla="*/ 96093 w 1111386"/>
              <a:gd name="connsiteY61" fmla="*/ 235778 h 1029579"/>
              <a:gd name="connsiteX62" fmla="*/ 129259 w 1111386"/>
              <a:gd name="connsiteY62" fmla="*/ 274255 h 1029579"/>
              <a:gd name="connsiteX63" fmla="*/ 138789 w 1111386"/>
              <a:gd name="connsiteY63" fmla="*/ 311200 h 1029579"/>
              <a:gd name="connsiteX64" fmla="*/ 175783 w 1111386"/>
              <a:gd name="connsiteY64" fmla="*/ 325291 h 1029579"/>
              <a:gd name="connsiteX65" fmla="*/ 164722 w 1111386"/>
              <a:gd name="connsiteY65" fmla="*/ 539746 h 1029579"/>
              <a:gd name="connsiteX66" fmla="*/ 152130 w 1111386"/>
              <a:gd name="connsiteY66" fmla="*/ 791912 h 1029579"/>
              <a:gd name="connsiteX67" fmla="*/ 147194 w 1111386"/>
              <a:gd name="connsiteY67" fmla="*/ 899685 h 1029579"/>
              <a:gd name="connsiteX68" fmla="*/ 308089 w 1111386"/>
              <a:gd name="connsiteY68" fmla="*/ 906559 h 1029579"/>
              <a:gd name="connsiteX69" fmla="*/ 478513 w 1111386"/>
              <a:gd name="connsiteY69" fmla="*/ 911886 h 1029579"/>
              <a:gd name="connsiteX70" fmla="*/ 633673 w 1111386"/>
              <a:gd name="connsiteY70" fmla="*/ 915698 h 1029579"/>
              <a:gd name="connsiteX71" fmla="*/ 780444 w 1111386"/>
              <a:gd name="connsiteY71" fmla="*/ 917978 h 1029579"/>
              <a:gd name="connsiteX72" fmla="*/ 927622 w 1111386"/>
              <a:gd name="connsiteY72" fmla="*/ 918744 h 1029579"/>
              <a:gd name="connsiteX73" fmla="*/ 945540 w 1111386"/>
              <a:gd name="connsiteY73" fmla="*/ 947707 h 1029579"/>
              <a:gd name="connsiteX74" fmla="*/ 945540 w 1111386"/>
              <a:gd name="connsiteY74" fmla="*/ 967890 h 1029579"/>
              <a:gd name="connsiteX75" fmla="*/ 904360 w 1111386"/>
              <a:gd name="connsiteY75" fmla="*/ 1005585 h 1029579"/>
              <a:gd name="connsiteX76" fmla="*/ 889096 w 1111386"/>
              <a:gd name="connsiteY76" fmla="*/ 1029580 h 1029579"/>
              <a:gd name="connsiteX77" fmla="*/ 1004640 w 1111386"/>
              <a:gd name="connsiteY77" fmla="*/ 1029580 h 10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111386" h="1029579">
                <a:moveTo>
                  <a:pt x="1026354" y="1001024"/>
                </a:moveTo>
                <a:lnTo>
                  <a:pt x="1011498" y="977778"/>
                </a:lnTo>
                <a:lnTo>
                  <a:pt x="1033603" y="974732"/>
                </a:lnTo>
                <a:lnTo>
                  <a:pt x="1022558" y="958735"/>
                </a:lnTo>
                <a:lnTo>
                  <a:pt x="1040103" y="948848"/>
                </a:lnTo>
                <a:lnTo>
                  <a:pt x="1032072" y="911137"/>
                </a:lnTo>
                <a:lnTo>
                  <a:pt x="1044273" y="909214"/>
                </a:lnTo>
                <a:lnTo>
                  <a:pt x="1048476" y="932460"/>
                </a:lnTo>
                <a:lnTo>
                  <a:pt x="1053802" y="921399"/>
                </a:lnTo>
                <a:lnTo>
                  <a:pt x="1066411" y="894342"/>
                </a:lnTo>
                <a:lnTo>
                  <a:pt x="1089656" y="906559"/>
                </a:lnTo>
                <a:lnTo>
                  <a:pt x="1109481" y="862007"/>
                </a:lnTo>
                <a:lnTo>
                  <a:pt x="1111387" y="819718"/>
                </a:lnTo>
                <a:lnTo>
                  <a:pt x="1098030" y="816281"/>
                </a:lnTo>
                <a:lnTo>
                  <a:pt x="1084704" y="794192"/>
                </a:lnTo>
                <a:lnTo>
                  <a:pt x="1077439" y="797629"/>
                </a:lnTo>
                <a:lnTo>
                  <a:pt x="1082798" y="813610"/>
                </a:lnTo>
                <a:lnTo>
                  <a:pt x="1064098" y="802190"/>
                </a:lnTo>
                <a:lnTo>
                  <a:pt x="1050023" y="760293"/>
                </a:lnTo>
                <a:lnTo>
                  <a:pt x="1040477" y="754950"/>
                </a:lnTo>
                <a:lnTo>
                  <a:pt x="1053802" y="723723"/>
                </a:lnTo>
                <a:lnTo>
                  <a:pt x="1038946" y="691730"/>
                </a:lnTo>
                <a:lnTo>
                  <a:pt x="1039337" y="665438"/>
                </a:lnTo>
                <a:lnTo>
                  <a:pt x="969943" y="606387"/>
                </a:lnTo>
                <a:lnTo>
                  <a:pt x="950509" y="602217"/>
                </a:lnTo>
                <a:lnTo>
                  <a:pt x="895580" y="548494"/>
                </a:lnTo>
                <a:lnTo>
                  <a:pt x="892533" y="519937"/>
                </a:lnTo>
                <a:lnTo>
                  <a:pt x="924576" y="459763"/>
                </a:lnTo>
                <a:lnTo>
                  <a:pt x="922670" y="440329"/>
                </a:lnTo>
                <a:lnTo>
                  <a:pt x="934463" y="421254"/>
                </a:lnTo>
                <a:lnTo>
                  <a:pt x="935620" y="414054"/>
                </a:lnTo>
                <a:lnTo>
                  <a:pt x="910860" y="395369"/>
                </a:lnTo>
                <a:lnTo>
                  <a:pt x="882646" y="386231"/>
                </a:lnTo>
                <a:lnTo>
                  <a:pt x="862414" y="404508"/>
                </a:lnTo>
                <a:lnTo>
                  <a:pt x="850603" y="402993"/>
                </a:lnTo>
                <a:lnTo>
                  <a:pt x="839168" y="384341"/>
                </a:lnTo>
                <a:lnTo>
                  <a:pt x="823921" y="313481"/>
                </a:lnTo>
                <a:lnTo>
                  <a:pt x="781584" y="281862"/>
                </a:lnTo>
                <a:lnTo>
                  <a:pt x="771322" y="262819"/>
                </a:lnTo>
                <a:lnTo>
                  <a:pt x="725547" y="220531"/>
                </a:lnTo>
                <a:lnTo>
                  <a:pt x="703442" y="134456"/>
                </a:lnTo>
                <a:lnTo>
                  <a:pt x="712222" y="81514"/>
                </a:lnTo>
                <a:lnTo>
                  <a:pt x="675993" y="39600"/>
                </a:lnTo>
                <a:lnTo>
                  <a:pt x="667979" y="28181"/>
                </a:lnTo>
                <a:lnTo>
                  <a:pt x="565044" y="25901"/>
                </a:lnTo>
                <a:lnTo>
                  <a:pt x="418647" y="21307"/>
                </a:lnTo>
                <a:lnTo>
                  <a:pt x="257737" y="14465"/>
                </a:lnTo>
                <a:lnTo>
                  <a:pt x="105623" y="6467"/>
                </a:lnTo>
                <a:lnTo>
                  <a:pt x="391" y="0"/>
                </a:lnTo>
                <a:lnTo>
                  <a:pt x="0" y="14074"/>
                </a:lnTo>
                <a:lnTo>
                  <a:pt x="11468" y="19792"/>
                </a:lnTo>
                <a:lnTo>
                  <a:pt x="14889" y="64752"/>
                </a:lnTo>
                <a:lnTo>
                  <a:pt x="44243" y="82654"/>
                </a:lnTo>
                <a:lnTo>
                  <a:pt x="41962" y="92168"/>
                </a:lnTo>
                <a:lnTo>
                  <a:pt x="54163" y="110836"/>
                </a:lnTo>
                <a:lnTo>
                  <a:pt x="51117" y="127207"/>
                </a:lnTo>
                <a:lnTo>
                  <a:pt x="86189" y="157701"/>
                </a:lnTo>
                <a:lnTo>
                  <a:pt x="101062" y="167215"/>
                </a:lnTo>
                <a:lnTo>
                  <a:pt x="127353" y="161872"/>
                </a:lnTo>
                <a:lnTo>
                  <a:pt x="138414" y="196162"/>
                </a:lnTo>
                <a:lnTo>
                  <a:pt x="122043" y="196162"/>
                </a:lnTo>
                <a:lnTo>
                  <a:pt x="96093" y="235778"/>
                </a:lnTo>
                <a:lnTo>
                  <a:pt x="129259" y="274255"/>
                </a:lnTo>
                <a:lnTo>
                  <a:pt x="138789" y="311200"/>
                </a:lnTo>
                <a:lnTo>
                  <a:pt x="175783" y="325291"/>
                </a:lnTo>
                <a:lnTo>
                  <a:pt x="164722" y="539746"/>
                </a:lnTo>
                <a:lnTo>
                  <a:pt x="152130" y="791912"/>
                </a:lnTo>
                <a:lnTo>
                  <a:pt x="147194" y="899685"/>
                </a:lnTo>
                <a:lnTo>
                  <a:pt x="308089" y="906559"/>
                </a:lnTo>
                <a:lnTo>
                  <a:pt x="478513" y="911886"/>
                </a:lnTo>
                <a:lnTo>
                  <a:pt x="633673" y="915698"/>
                </a:lnTo>
                <a:lnTo>
                  <a:pt x="780444" y="917978"/>
                </a:lnTo>
                <a:lnTo>
                  <a:pt x="927622" y="918744"/>
                </a:lnTo>
                <a:lnTo>
                  <a:pt x="945540" y="947707"/>
                </a:lnTo>
                <a:lnTo>
                  <a:pt x="945540" y="967890"/>
                </a:lnTo>
                <a:lnTo>
                  <a:pt x="904360" y="1005585"/>
                </a:lnTo>
                <a:lnTo>
                  <a:pt x="889096" y="1029580"/>
                </a:lnTo>
                <a:lnTo>
                  <a:pt x="1004640" y="1029580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1802F2F-03E2-4CCF-824A-468300AED0DD}"/>
              </a:ext>
            </a:extLst>
          </p:cNvPr>
          <p:cNvSpPr/>
          <p:nvPr/>
        </p:nvSpPr>
        <p:spPr>
          <a:xfrm>
            <a:off x="5688494" y="2980851"/>
            <a:ext cx="1111386" cy="1029579"/>
          </a:xfrm>
          <a:custGeom>
            <a:avLst/>
            <a:gdLst>
              <a:gd name="connsiteX0" fmla="*/ 1026354 w 1111386"/>
              <a:gd name="connsiteY0" fmla="*/ 1001024 h 1029579"/>
              <a:gd name="connsiteX1" fmla="*/ 1011498 w 1111386"/>
              <a:gd name="connsiteY1" fmla="*/ 977778 h 1029579"/>
              <a:gd name="connsiteX2" fmla="*/ 1033603 w 1111386"/>
              <a:gd name="connsiteY2" fmla="*/ 974732 h 1029579"/>
              <a:gd name="connsiteX3" fmla="*/ 1022558 w 1111386"/>
              <a:gd name="connsiteY3" fmla="*/ 958735 h 1029579"/>
              <a:gd name="connsiteX4" fmla="*/ 1040103 w 1111386"/>
              <a:gd name="connsiteY4" fmla="*/ 948848 h 1029579"/>
              <a:gd name="connsiteX5" fmla="*/ 1032072 w 1111386"/>
              <a:gd name="connsiteY5" fmla="*/ 911137 h 1029579"/>
              <a:gd name="connsiteX6" fmla="*/ 1044273 w 1111386"/>
              <a:gd name="connsiteY6" fmla="*/ 909214 h 1029579"/>
              <a:gd name="connsiteX7" fmla="*/ 1048476 w 1111386"/>
              <a:gd name="connsiteY7" fmla="*/ 932460 h 1029579"/>
              <a:gd name="connsiteX8" fmla="*/ 1053802 w 1111386"/>
              <a:gd name="connsiteY8" fmla="*/ 921399 h 1029579"/>
              <a:gd name="connsiteX9" fmla="*/ 1066411 w 1111386"/>
              <a:gd name="connsiteY9" fmla="*/ 894342 h 1029579"/>
              <a:gd name="connsiteX10" fmla="*/ 1089656 w 1111386"/>
              <a:gd name="connsiteY10" fmla="*/ 906559 h 1029579"/>
              <a:gd name="connsiteX11" fmla="*/ 1109481 w 1111386"/>
              <a:gd name="connsiteY11" fmla="*/ 862007 h 1029579"/>
              <a:gd name="connsiteX12" fmla="*/ 1111387 w 1111386"/>
              <a:gd name="connsiteY12" fmla="*/ 819718 h 1029579"/>
              <a:gd name="connsiteX13" fmla="*/ 1098030 w 1111386"/>
              <a:gd name="connsiteY13" fmla="*/ 816281 h 1029579"/>
              <a:gd name="connsiteX14" fmla="*/ 1084704 w 1111386"/>
              <a:gd name="connsiteY14" fmla="*/ 794192 h 1029579"/>
              <a:gd name="connsiteX15" fmla="*/ 1077439 w 1111386"/>
              <a:gd name="connsiteY15" fmla="*/ 797629 h 1029579"/>
              <a:gd name="connsiteX16" fmla="*/ 1082798 w 1111386"/>
              <a:gd name="connsiteY16" fmla="*/ 813610 h 1029579"/>
              <a:gd name="connsiteX17" fmla="*/ 1064098 w 1111386"/>
              <a:gd name="connsiteY17" fmla="*/ 802190 h 1029579"/>
              <a:gd name="connsiteX18" fmla="*/ 1050023 w 1111386"/>
              <a:gd name="connsiteY18" fmla="*/ 760293 h 1029579"/>
              <a:gd name="connsiteX19" fmla="*/ 1040477 w 1111386"/>
              <a:gd name="connsiteY19" fmla="*/ 754950 h 1029579"/>
              <a:gd name="connsiteX20" fmla="*/ 1053802 w 1111386"/>
              <a:gd name="connsiteY20" fmla="*/ 723723 h 1029579"/>
              <a:gd name="connsiteX21" fmla="*/ 1038946 w 1111386"/>
              <a:gd name="connsiteY21" fmla="*/ 691730 h 1029579"/>
              <a:gd name="connsiteX22" fmla="*/ 1039337 w 1111386"/>
              <a:gd name="connsiteY22" fmla="*/ 665438 h 1029579"/>
              <a:gd name="connsiteX23" fmla="*/ 969943 w 1111386"/>
              <a:gd name="connsiteY23" fmla="*/ 606387 h 1029579"/>
              <a:gd name="connsiteX24" fmla="*/ 950509 w 1111386"/>
              <a:gd name="connsiteY24" fmla="*/ 602217 h 1029579"/>
              <a:gd name="connsiteX25" fmla="*/ 895580 w 1111386"/>
              <a:gd name="connsiteY25" fmla="*/ 548494 h 1029579"/>
              <a:gd name="connsiteX26" fmla="*/ 892533 w 1111386"/>
              <a:gd name="connsiteY26" fmla="*/ 519937 h 1029579"/>
              <a:gd name="connsiteX27" fmla="*/ 924576 w 1111386"/>
              <a:gd name="connsiteY27" fmla="*/ 459763 h 1029579"/>
              <a:gd name="connsiteX28" fmla="*/ 922670 w 1111386"/>
              <a:gd name="connsiteY28" fmla="*/ 440329 h 1029579"/>
              <a:gd name="connsiteX29" fmla="*/ 934463 w 1111386"/>
              <a:gd name="connsiteY29" fmla="*/ 421254 h 1029579"/>
              <a:gd name="connsiteX30" fmla="*/ 935620 w 1111386"/>
              <a:gd name="connsiteY30" fmla="*/ 414054 h 1029579"/>
              <a:gd name="connsiteX31" fmla="*/ 910860 w 1111386"/>
              <a:gd name="connsiteY31" fmla="*/ 395369 h 1029579"/>
              <a:gd name="connsiteX32" fmla="*/ 882646 w 1111386"/>
              <a:gd name="connsiteY32" fmla="*/ 386231 h 1029579"/>
              <a:gd name="connsiteX33" fmla="*/ 862414 w 1111386"/>
              <a:gd name="connsiteY33" fmla="*/ 404508 h 1029579"/>
              <a:gd name="connsiteX34" fmla="*/ 850603 w 1111386"/>
              <a:gd name="connsiteY34" fmla="*/ 402993 h 1029579"/>
              <a:gd name="connsiteX35" fmla="*/ 839168 w 1111386"/>
              <a:gd name="connsiteY35" fmla="*/ 384341 h 1029579"/>
              <a:gd name="connsiteX36" fmla="*/ 823921 w 1111386"/>
              <a:gd name="connsiteY36" fmla="*/ 313481 h 1029579"/>
              <a:gd name="connsiteX37" fmla="*/ 781584 w 1111386"/>
              <a:gd name="connsiteY37" fmla="*/ 281862 h 1029579"/>
              <a:gd name="connsiteX38" fmla="*/ 771322 w 1111386"/>
              <a:gd name="connsiteY38" fmla="*/ 262819 h 1029579"/>
              <a:gd name="connsiteX39" fmla="*/ 725547 w 1111386"/>
              <a:gd name="connsiteY39" fmla="*/ 220531 h 1029579"/>
              <a:gd name="connsiteX40" fmla="*/ 703442 w 1111386"/>
              <a:gd name="connsiteY40" fmla="*/ 134456 h 1029579"/>
              <a:gd name="connsiteX41" fmla="*/ 712222 w 1111386"/>
              <a:gd name="connsiteY41" fmla="*/ 81514 h 1029579"/>
              <a:gd name="connsiteX42" fmla="*/ 675993 w 1111386"/>
              <a:gd name="connsiteY42" fmla="*/ 39600 h 1029579"/>
              <a:gd name="connsiteX43" fmla="*/ 667979 w 1111386"/>
              <a:gd name="connsiteY43" fmla="*/ 28181 h 1029579"/>
              <a:gd name="connsiteX44" fmla="*/ 565044 w 1111386"/>
              <a:gd name="connsiteY44" fmla="*/ 25901 h 1029579"/>
              <a:gd name="connsiteX45" fmla="*/ 418647 w 1111386"/>
              <a:gd name="connsiteY45" fmla="*/ 21307 h 1029579"/>
              <a:gd name="connsiteX46" fmla="*/ 257737 w 1111386"/>
              <a:gd name="connsiteY46" fmla="*/ 14465 h 1029579"/>
              <a:gd name="connsiteX47" fmla="*/ 105623 w 1111386"/>
              <a:gd name="connsiteY47" fmla="*/ 6467 h 1029579"/>
              <a:gd name="connsiteX48" fmla="*/ 391 w 1111386"/>
              <a:gd name="connsiteY48" fmla="*/ 0 h 1029579"/>
              <a:gd name="connsiteX49" fmla="*/ 0 w 1111386"/>
              <a:gd name="connsiteY49" fmla="*/ 14074 h 1029579"/>
              <a:gd name="connsiteX50" fmla="*/ 11468 w 1111386"/>
              <a:gd name="connsiteY50" fmla="*/ 19792 h 1029579"/>
              <a:gd name="connsiteX51" fmla="*/ 14889 w 1111386"/>
              <a:gd name="connsiteY51" fmla="*/ 64752 h 1029579"/>
              <a:gd name="connsiteX52" fmla="*/ 44243 w 1111386"/>
              <a:gd name="connsiteY52" fmla="*/ 82654 h 1029579"/>
              <a:gd name="connsiteX53" fmla="*/ 41962 w 1111386"/>
              <a:gd name="connsiteY53" fmla="*/ 92168 h 1029579"/>
              <a:gd name="connsiteX54" fmla="*/ 54163 w 1111386"/>
              <a:gd name="connsiteY54" fmla="*/ 110836 h 1029579"/>
              <a:gd name="connsiteX55" fmla="*/ 51117 w 1111386"/>
              <a:gd name="connsiteY55" fmla="*/ 127207 h 1029579"/>
              <a:gd name="connsiteX56" fmla="*/ 86189 w 1111386"/>
              <a:gd name="connsiteY56" fmla="*/ 157701 h 1029579"/>
              <a:gd name="connsiteX57" fmla="*/ 101062 w 1111386"/>
              <a:gd name="connsiteY57" fmla="*/ 167215 h 1029579"/>
              <a:gd name="connsiteX58" fmla="*/ 127353 w 1111386"/>
              <a:gd name="connsiteY58" fmla="*/ 161872 h 1029579"/>
              <a:gd name="connsiteX59" fmla="*/ 138414 w 1111386"/>
              <a:gd name="connsiteY59" fmla="*/ 196162 h 1029579"/>
              <a:gd name="connsiteX60" fmla="*/ 122043 w 1111386"/>
              <a:gd name="connsiteY60" fmla="*/ 196162 h 1029579"/>
              <a:gd name="connsiteX61" fmla="*/ 96093 w 1111386"/>
              <a:gd name="connsiteY61" fmla="*/ 235778 h 1029579"/>
              <a:gd name="connsiteX62" fmla="*/ 129259 w 1111386"/>
              <a:gd name="connsiteY62" fmla="*/ 274255 h 1029579"/>
              <a:gd name="connsiteX63" fmla="*/ 138789 w 1111386"/>
              <a:gd name="connsiteY63" fmla="*/ 311200 h 1029579"/>
              <a:gd name="connsiteX64" fmla="*/ 175783 w 1111386"/>
              <a:gd name="connsiteY64" fmla="*/ 325291 h 1029579"/>
              <a:gd name="connsiteX65" fmla="*/ 164722 w 1111386"/>
              <a:gd name="connsiteY65" fmla="*/ 539746 h 1029579"/>
              <a:gd name="connsiteX66" fmla="*/ 152130 w 1111386"/>
              <a:gd name="connsiteY66" fmla="*/ 791912 h 1029579"/>
              <a:gd name="connsiteX67" fmla="*/ 147194 w 1111386"/>
              <a:gd name="connsiteY67" fmla="*/ 899685 h 1029579"/>
              <a:gd name="connsiteX68" fmla="*/ 308089 w 1111386"/>
              <a:gd name="connsiteY68" fmla="*/ 906559 h 1029579"/>
              <a:gd name="connsiteX69" fmla="*/ 478513 w 1111386"/>
              <a:gd name="connsiteY69" fmla="*/ 911886 h 1029579"/>
              <a:gd name="connsiteX70" fmla="*/ 633673 w 1111386"/>
              <a:gd name="connsiteY70" fmla="*/ 915698 h 1029579"/>
              <a:gd name="connsiteX71" fmla="*/ 780444 w 1111386"/>
              <a:gd name="connsiteY71" fmla="*/ 917978 h 1029579"/>
              <a:gd name="connsiteX72" fmla="*/ 927622 w 1111386"/>
              <a:gd name="connsiteY72" fmla="*/ 918744 h 1029579"/>
              <a:gd name="connsiteX73" fmla="*/ 945540 w 1111386"/>
              <a:gd name="connsiteY73" fmla="*/ 947707 h 1029579"/>
              <a:gd name="connsiteX74" fmla="*/ 945540 w 1111386"/>
              <a:gd name="connsiteY74" fmla="*/ 967890 h 1029579"/>
              <a:gd name="connsiteX75" fmla="*/ 904360 w 1111386"/>
              <a:gd name="connsiteY75" fmla="*/ 1005585 h 1029579"/>
              <a:gd name="connsiteX76" fmla="*/ 889096 w 1111386"/>
              <a:gd name="connsiteY76" fmla="*/ 1029580 h 1029579"/>
              <a:gd name="connsiteX77" fmla="*/ 1004640 w 1111386"/>
              <a:gd name="connsiteY77" fmla="*/ 1029580 h 1029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111386" h="1029579">
                <a:moveTo>
                  <a:pt x="1026354" y="1001024"/>
                </a:moveTo>
                <a:lnTo>
                  <a:pt x="1011498" y="977778"/>
                </a:lnTo>
                <a:lnTo>
                  <a:pt x="1033603" y="974732"/>
                </a:lnTo>
                <a:lnTo>
                  <a:pt x="1022558" y="958735"/>
                </a:lnTo>
                <a:lnTo>
                  <a:pt x="1040103" y="948848"/>
                </a:lnTo>
                <a:lnTo>
                  <a:pt x="1032072" y="911137"/>
                </a:lnTo>
                <a:lnTo>
                  <a:pt x="1044273" y="909214"/>
                </a:lnTo>
                <a:lnTo>
                  <a:pt x="1048476" y="932460"/>
                </a:lnTo>
                <a:lnTo>
                  <a:pt x="1053802" y="921399"/>
                </a:lnTo>
                <a:lnTo>
                  <a:pt x="1066411" y="894342"/>
                </a:lnTo>
                <a:lnTo>
                  <a:pt x="1089656" y="906559"/>
                </a:lnTo>
                <a:lnTo>
                  <a:pt x="1109481" y="862007"/>
                </a:lnTo>
                <a:lnTo>
                  <a:pt x="1111387" y="819718"/>
                </a:lnTo>
                <a:lnTo>
                  <a:pt x="1098030" y="816281"/>
                </a:lnTo>
                <a:lnTo>
                  <a:pt x="1084704" y="794192"/>
                </a:lnTo>
                <a:lnTo>
                  <a:pt x="1077439" y="797629"/>
                </a:lnTo>
                <a:lnTo>
                  <a:pt x="1082798" y="813610"/>
                </a:lnTo>
                <a:lnTo>
                  <a:pt x="1064098" y="802190"/>
                </a:lnTo>
                <a:lnTo>
                  <a:pt x="1050023" y="760293"/>
                </a:lnTo>
                <a:lnTo>
                  <a:pt x="1040477" y="754950"/>
                </a:lnTo>
                <a:lnTo>
                  <a:pt x="1053802" y="723723"/>
                </a:lnTo>
                <a:lnTo>
                  <a:pt x="1038946" y="691730"/>
                </a:lnTo>
                <a:lnTo>
                  <a:pt x="1039337" y="665438"/>
                </a:lnTo>
                <a:lnTo>
                  <a:pt x="969943" y="606387"/>
                </a:lnTo>
                <a:lnTo>
                  <a:pt x="950509" y="602217"/>
                </a:lnTo>
                <a:lnTo>
                  <a:pt x="895580" y="548494"/>
                </a:lnTo>
                <a:lnTo>
                  <a:pt x="892533" y="519937"/>
                </a:lnTo>
                <a:lnTo>
                  <a:pt x="924576" y="459763"/>
                </a:lnTo>
                <a:lnTo>
                  <a:pt x="922670" y="440329"/>
                </a:lnTo>
                <a:lnTo>
                  <a:pt x="934463" y="421254"/>
                </a:lnTo>
                <a:lnTo>
                  <a:pt x="935620" y="414054"/>
                </a:lnTo>
                <a:lnTo>
                  <a:pt x="910860" y="395369"/>
                </a:lnTo>
                <a:lnTo>
                  <a:pt x="882646" y="386231"/>
                </a:lnTo>
                <a:lnTo>
                  <a:pt x="862414" y="404508"/>
                </a:lnTo>
                <a:lnTo>
                  <a:pt x="850603" y="402993"/>
                </a:lnTo>
                <a:lnTo>
                  <a:pt x="839168" y="384341"/>
                </a:lnTo>
                <a:lnTo>
                  <a:pt x="823921" y="313481"/>
                </a:lnTo>
                <a:lnTo>
                  <a:pt x="781584" y="281862"/>
                </a:lnTo>
                <a:lnTo>
                  <a:pt x="771322" y="262819"/>
                </a:lnTo>
                <a:lnTo>
                  <a:pt x="725547" y="220531"/>
                </a:lnTo>
                <a:lnTo>
                  <a:pt x="703442" y="134456"/>
                </a:lnTo>
                <a:lnTo>
                  <a:pt x="712222" y="81514"/>
                </a:lnTo>
                <a:lnTo>
                  <a:pt x="675993" y="39600"/>
                </a:lnTo>
                <a:lnTo>
                  <a:pt x="667979" y="28181"/>
                </a:lnTo>
                <a:lnTo>
                  <a:pt x="565044" y="25901"/>
                </a:lnTo>
                <a:lnTo>
                  <a:pt x="418647" y="21307"/>
                </a:lnTo>
                <a:lnTo>
                  <a:pt x="257737" y="14465"/>
                </a:lnTo>
                <a:lnTo>
                  <a:pt x="105623" y="6467"/>
                </a:lnTo>
                <a:lnTo>
                  <a:pt x="391" y="0"/>
                </a:lnTo>
                <a:lnTo>
                  <a:pt x="0" y="14074"/>
                </a:lnTo>
                <a:lnTo>
                  <a:pt x="11468" y="19792"/>
                </a:lnTo>
                <a:lnTo>
                  <a:pt x="14889" y="64752"/>
                </a:lnTo>
                <a:lnTo>
                  <a:pt x="44243" y="82654"/>
                </a:lnTo>
                <a:lnTo>
                  <a:pt x="41962" y="92168"/>
                </a:lnTo>
                <a:lnTo>
                  <a:pt x="54163" y="110836"/>
                </a:lnTo>
                <a:lnTo>
                  <a:pt x="51117" y="127207"/>
                </a:lnTo>
                <a:lnTo>
                  <a:pt x="86189" y="157701"/>
                </a:lnTo>
                <a:lnTo>
                  <a:pt x="101062" y="167215"/>
                </a:lnTo>
                <a:lnTo>
                  <a:pt x="127353" y="161872"/>
                </a:lnTo>
                <a:lnTo>
                  <a:pt x="138414" y="196162"/>
                </a:lnTo>
                <a:lnTo>
                  <a:pt x="122043" y="196162"/>
                </a:lnTo>
                <a:lnTo>
                  <a:pt x="96093" y="235778"/>
                </a:lnTo>
                <a:lnTo>
                  <a:pt x="129259" y="274255"/>
                </a:lnTo>
                <a:lnTo>
                  <a:pt x="138789" y="311200"/>
                </a:lnTo>
                <a:lnTo>
                  <a:pt x="175783" y="325291"/>
                </a:lnTo>
                <a:lnTo>
                  <a:pt x="164722" y="539746"/>
                </a:lnTo>
                <a:lnTo>
                  <a:pt x="152130" y="791912"/>
                </a:lnTo>
                <a:lnTo>
                  <a:pt x="147194" y="899685"/>
                </a:lnTo>
                <a:lnTo>
                  <a:pt x="308089" y="906559"/>
                </a:lnTo>
                <a:lnTo>
                  <a:pt x="478513" y="911886"/>
                </a:lnTo>
                <a:lnTo>
                  <a:pt x="633673" y="915698"/>
                </a:lnTo>
                <a:lnTo>
                  <a:pt x="780444" y="917978"/>
                </a:lnTo>
                <a:lnTo>
                  <a:pt x="927622" y="918744"/>
                </a:lnTo>
                <a:lnTo>
                  <a:pt x="945540" y="947707"/>
                </a:lnTo>
                <a:lnTo>
                  <a:pt x="945540" y="967890"/>
                </a:lnTo>
                <a:lnTo>
                  <a:pt x="904360" y="1005585"/>
                </a:lnTo>
                <a:lnTo>
                  <a:pt x="889096" y="1029580"/>
                </a:lnTo>
                <a:lnTo>
                  <a:pt x="1004640" y="1029580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IA">
            <a:extLst>
              <a:ext uri="{FF2B5EF4-FFF2-40B4-BE49-F238E27FC236}">
                <a16:creationId xmlns:a16="http://schemas.microsoft.com/office/drawing/2014/main" id="{3B56CD97-807A-4545-AE6B-B36DBAA386AD}"/>
              </a:ext>
            </a:extLst>
          </p:cNvPr>
          <p:cNvSpPr/>
          <p:nvPr/>
        </p:nvSpPr>
        <p:spPr>
          <a:xfrm>
            <a:off x="5579889" y="2341363"/>
            <a:ext cx="1042725" cy="721067"/>
          </a:xfrm>
          <a:custGeom>
            <a:avLst/>
            <a:gdLst>
              <a:gd name="connsiteX0" fmla="*/ 214260 w 1042725"/>
              <a:gd name="connsiteY0" fmla="*/ 646020 h 721067"/>
              <a:gd name="connsiteX1" fmla="*/ 109028 w 1042725"/>
              <a:gd name="connsiteY1" fmla="*/ 639553 h 721067"/>
              <a:gd name="connsiteX2" fmla="*/ 108278 w 1042725"/>
              <a:gd name="connsiteY2" fmla="*/ 627369 h 721067"/>
              <a:gd name="connsiteX3" fmla="*/ 93015 w 1042725"/>
              <a:gd name="connsiteY3" fmla="*/ 610590 h 721067"/>
              <a:gd name="connsiteX4" fmla="*/ 104092 w 1042725"/>
              <a:gd name="connsiteY4" fmla="*/ 578222 h 721067"/>
              <a:gd name="connsiteX5" fmla="*/ 98749 w 1042725"/>
              <a:gd name="connsiteY5" fmla="*/ 541277 h 721067"/>
              <a:gd name="connsiteX6" fmla="*/ 102919 w 1042725"/>
              <a:gd name="connsiteY6" fmla="*/ 513454 h 721067"/>
              <a:gd name="connsiteX7" fmla="*/ 91109 w 1042725"/>
              <a:gd name="connsiteY7" fmla="*/ 506987 h 721067"/>
              <a:gd name="connsiteX8" fmla="*/ 101420 w 1042725"/>
              <a:gd name="connsiteY8" fmla="*/ 485664 h 721067"/>
              <a:gd name="connsiteX9" fmla="*/ 88454 w 1042725"/>
              <a:gd name="connsiteY9" fmla="*/ 478056 h 721067"/>
              <a:gd name="connsiteX10" fmla="*/ 95687 w 1042725"/>
              <a:gd name="connsiteY10" fmla="*/ 452156 h 721067"/>
              <a:gd name="connsiteX11" fmla="*/ 83485 w 1042725"/>
              <a:gd name="connsiteY11" fmla="*/ 447187 h 721067"/>
              <a:gd name="connsiteX12" fmla="*/ 83485 w 1042725"/>
              <a:gd name="connsiteY12" fmla="*/ 431582 h 721067"/>
              <a:gd name="connsiteX13" fmla="*/ 70160 w 1042725"/>
              <a:gd name="connsiteY13" fmla="*/ 431956 h 721067"/>
              <a:gd name="connsiteX14" fmla="*/ 69378 w 1042725"/>
              <a:gd name="connsiteY14" fmla="*/ 399963 h 721067"/>
              <a:gd name="connsiteX15" fmla="*/ 78517 w 1042725"/>
              <a:gd name="connsiteY15" fmla="*/ 376343 h 721067"/>
              <a:gd name="connsiteX16" fmla="*/ 64801 w 1042725"/>
              <a:gd name="connsiteY16" fmla="*/ 353489 h 721067"/>
              <a:gd name="connsiteX17" fmla="*/ 67489 w 1042725"/>
              <a:gd name="connsiteY17" fmla="*/ 336352 h 721067"/>
              <a:gd name="connsiteX18" fmla="*/ 51085 w 1042725"/>
              <a:gd name="connsiteY18" fmla="*/ 321104 h 721067"/>
              <a:gd name="connsiteX19" fmla="*/ 50694 w 1042725"/>
              <a:gd name="connsiteY19" fmla="*/ 305873 h 721067"/>
              <a:gd name="connsiteX20" fmla="*/ 38509 w 1042725"/>
              <a:gd name="connsiteY20" fmla="*/ 289861 h 721067"/>
              <a:gd name="connsiteX21" fmla="*/ 42321 w 1042725"/>
              <a:gd name="connsiteY21" fmla="*/ 268928 h 721067"/>
              <a:gd name="connsiteX22" fmla="*/ 30869 w 1042725"/>
              <a:gd name="connsiteY22" fmla="*/ 249120 h 721067"/>
              <a:gd name="connsiteX23" fmla="*/ 34681 w 1042725"/>
              <a:gd name="connsiteY23" fmla="*/ 220547 h 721067"/>
              <a:gd name="connsiteX24" fmla="*/ 21356 w 1042725"/>
              <a:gd name="connsiteY24" fmla="*/ 216361 h 721067"/>
              <a:gd name="connsiteX25" fmla="*/ 22480 w 1042725"/>
              <a:gd name="connsiteY25" fmla="*/ 206066 h 721067"/>
              <a:gd name="connsiteX26" fmla="*/ 13341 w 1042725"/>
              <a:gd name="connsiteY26" fmla="*/ 190835 h 721067"/>
              <a:gd name="connsiteX27" fmla="*/ 17919 w 1042725"/>
              <a:gd name="connsiteY27" fmla="*/ 186258 h 721067"/>
              <a:gd name="connsiteX28" fmla="*/ 0 w 1042725"/>
              <a:gd name="connsiteY28" fmla="*/ 164934 h 721067"/>
              <a:gd name="connsiteX29" fmla="*/ 15997 w 1042725"/>
              <a:gd name="connsiteY29" fmla="*/ 140939 h 721067"/>
              <a:gd name="connsiteX30" fmla="*/ 27074 w 1042725"/>
              <a:gd name="connsiteY30" fmla="*/ 110087 h 721067"/>
              <a:gd name="connsiteX31" fmla="*/ 25917 w 1042725"/>
              <a:gd name="connsiteY31" fmla="*/ 110087 h 721067"/>
              <a:gd name="connsiteX32" fmla="*/ 36603 w 1042725"/>
              <a:gd name="connsiteY32" fmla="*/ 83795 h 721067"/>
              <a:gd name="connsiteX33" fmla="*/ 33557 w 1042725"/>
              <a:gd name="connsiteY33" fmla="*/ 63595 h 721067"/>
              <a:gd name="connsiteX34" fmla="*/ 19043 w 1042725"/>
              <a:gd name="connsiteY34" fmla="*/ 59425 h 721067"/>
              <a:gd name="connsiteX35" fmla="*/ 22871 w 1042725"/>
              <a:gd name="connsiteY35" fmla="*/ 54066 h 721067"/>
              <a:gd name="connsiteX36" fmla="*/ 18669 w 1042725"/>
              <a:gd name="connsiteY36" fmla="*/ 46866 h 721067"/>
              <a:gd name="connsiteX37" fmla="*/ 25917 w 1042725"/>
              <a:gd name="connsiteY37" fmla="*/ 45335 h 721067"/>
              <a:gd name="connsiteX38" fmla="*/ 28198 w 1042725"/>
              <a:gd name="connsiteY38" fmla="*/ 28182 h 721067"/>
              <a:gd name="connsiteX39" fmla="*/ 19434 w 1042725"/>
              <a:gd name="connsiteY39" fmla="*/ 13716 h 721067"/>
              <a:gd name="connsiteX40" fmla="*/ 19434 w 1042725"/>
              <a:gd name="connsiteY40" fmla="*/ 0 h 721067"/>
              <a:gd name="connsiteX41" fmla="*/ 43087 w 1042725"/>
              <a:gd name="connsiteY41" fmla="*/ 1906 h 721067"/>
              <a:gd name="connsiteX42" fmla="*/ 93015 w 1042725"/>
              <a:gd name="connsiteY42" fmla="*/ 5718 h 721067"/>
              <a:gd name="connsiteX43" fmla="*/ 238271 w 1042725"/>
              <a:gd name="connsiteY43" fmla="*/ 15622 h 721067"/>
              <a:gd name="connsiteX44" fmla="*/ 391949 w 1042725"/>
              <a:gd name="connsiteY44" fmla="*/ 23995 h 721067"/>
              <a:gd name="connsiteX45" fmla="*/ 531846 w 1042725"/>
              <a:gd name="connsiteY45" fmla="*/ 30478 h 721067"/>
              <a:gd name="connsiteX46" fmla="*/ 664526 w 1042725"/>
              <a:gd name="connsiteY46" fmla="*/ 35056 h 721067"/>
              <a:gd name="connsiteX47" fmla="*/ 809766 w 1042725"/>
              <a:gd name="connsiteY47" fmla="*/ 38851 h 721067"/>
              <a:gd name="connsiteX48" fmla="*/ 872318 w 1042725"/>
              <a:gd name="connsiteY48" fmla="*/ 39991 h 721067"/>
              <a:gd name="connsiteX49" fmla="*/ 883770 w 1042725"/>
              <a:gd name="connsiteY49" fmla="*/ 167231 h 721067"/>
              <a:gd name="connsiteX50" fmla="*/ 897486 w 1042725"/>
              <a:gd name="connsiteY50" fmla="*/ 206832 h 721067"/>
              <a:gd name="connsiteX51" fmla="*/ 954272 w 1042725"/>
              <a:gd name="connsiteY51" fmla="*/ 227015 h 721067"/>
              <a:gd name="connsiteX52" fmla="*/ 964193 w 1042725"/>
              <a:gd name="connsiteY52" fmla="*/ 247980 h 721067"/>
              <a:gd name="connsiteX53" fmla="*/ 962287 w 1042725"/>
              <a:gd name="connsiteY53" fmla="*/ 265116 h 721067"/>
              <a:gd name="connsiteX54" fmla="*/ 995062 w 1042725"/>
              <a:gd name="connsiteY54" fmla="*/ 290252 h 721067"/>
              <a:gd name="connsiteX55" fmla="*/ 1000421 w 1042725"/>
              <a:gd name="connsiteY55" fmla="*/ 313106 h 721067"/>
              <a:gd name="connsiteX56" fmla="*/ 1038165 w 1042725"/>
              <a:gd name="connsiteY56" fmla="*/ 341304 h 721067"/>
              <a:gd name="connsiteX57" fmla="*/ 1042726 w 1042725"/>
              <a:gd name="connsiteY57" fmla="*/ 368719 h 721067"/>
              <a:gd name="connsiteX58" fmla="*/ 1033978 w 1042725"/>
              <a:gd name="connsiteY58" fmla="*/ 406805 h 721067"/>
              <a:gd name="connsiteX59" fmla="*/ 1015294 w 1042725"/>
              <a:gd name="connsiteY59" fmla="*/ 422427 h 721067"/>
              <a:gd name="connsiteX60" fmla="*/ 1007279 w 1042725"/>
              <a:gd name="connsiteY60" fmla="*/ 457466 h 721067"/>
              <a:gd name="connsiteX61" fmla="*/ 954663 w 1042725"/>
              <a:gd name="connsiteY61" fmla="*/ 484898 h 721067"/>
              <a:gd name="connsiteX62" fmla="*/ 894814 w 1042725"/>
              <a:gd name="connsiteY62" fmla="*/ 495568 h 721067"/>
              <a:gd name="connsiteX63" fmla="*/ 884145 w 1042725"/>
              <a:gd name="connsiteY63" fmla="*/ 533263 h 721067"/>
              <a:gd name="connsiteX64" fmla="*/ 907374 w 1042725"/>
              <a:gd name="connsiteY64" fmla="*/ 560694 h 721067"/>
              <a:gd name="connsiteX65" fmla="*/ 908514 w 1042725"/>
              <a:gd name="connsiteY65" fmla="*/ 590798 h 721067"/>
              <a:gd name="connsiteX66" fmla="*/ 884894 w 1042725"/>
              <a:gd name="connsiteY66" fmla="*/ 618979 h 721067"/>
              <a:gd name="connsiteX67" fmla="*/ 876130 w 1042725"/>
              <a:gd name="connsiteY67" fmla="*/ 654410 h 721067"/>
              <a:gd name="connsiteX68" fmla="*/ 831903 w 1042725"/>
              <a:gd name="connsiteY68" fmla="*/ 675733 h 721067"/>
              <a:gd name="connsiteX69" fmla="*/ 836856 w 1042725"/>
              <a:gd name="connsiteY69" fmla="*/ 712678 h 721067"/>
              <a:gd name="connsiteX70" fmla="*/ 820859 w 1042725"/>
              <a:gd name="connsiteY70" fmla="*/ 721067 h 721067"/>
              <a:gd name="connsiteX71" fmla="*/ 784631 w 1042725"/>
              <a:gd name="connsiteY71" fmla="*/ 679154 h 721067"/>
              <a:gd name="connsiteX72" fmla="*/ 776616 w 1042725"/>
              <a:gd name="connsiteY72" fmla="*/ 667735 h 721067"/>
              <a:gd name="connsiteX73" fmla="*/ 673681 w 1042725"/>
              <a:gd name="connsiteY73" fmla="*/ 665454 h 721067"/>
              <a:gd name="connsiteX74" fmla="*/ 527284 w 1042725"/>
              <a:gd name="connsiteY74" fmla="*/ 660860 h 721067"/>
              <a:gd name="connsiteX75" fmla="*/ 366374 w 1042725"/>
              <a:gd name="connsiteY75" fmla="*/ 654019 h 7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42725" h="721067">
                <a:moveTo>
                  <a:pt x="214260" y="646020"/>
                </a:moveTo>
                <a:lnTo>
                  <a:pt x="109028" y="639553"/>
                </a:lnTo>
                <a:lnTo>
                  <a:pt x="108278" y="627369"/>
                </a:lnTo>
                <a:lnTo>
                  <a:pt x="93015" y="610590"/>
                </a:lnTo>
                <a:lnTo>
                  <a:pt x="104092" y="578222"/>
                </a:lnTo>
                <a:lnTo>
                  <a:pt x="98749" y="541277"/>
                </a:lnTo>
                <a:lnTo>
                  <a:pt x="102919" y="513454"/>
                </a:lnTo>
                <a:lnTo>
                  <a:pt x="91109" y="506987"/>
                </a:lnTo>
                <a:lnTo>
                  <a:pt x="101420" y="485664"/>
                </a:lnTo>
                <a:lnTo>
                  <a:pt x="88454" y="478056"/>
                </a:lnTo>
                <a:lnTo>
                  <a:pt x="95687" y="452156"/>
                </a:lnTo>
                <a:lnTo>
                  <a:pt x="83485" y="447187"/>
                </a:lnTo>
                <a:lnTo>
                  <a:pt x="83485" y="431582"/>
                </a:lnTo>
                <a:lnTo>
                  <a:pt x="70160" y="431956"/>
                </a:lnTo>
                <a:lnTo>
                  <a:pt x="69378" y="399963"/>
                </a:lnTo>
                <a:lnTo>
                  <a:pt x="78517" y="376343"/>
                </a:lnTo>
                <a:lnTo>
                  <a:pt x="64801" y="353489"/>
                </a:lnTo>
                <a:lnTo>
                  <a:pt x="67489" y="336352"/>
                </a:lnTo>
                <a:lnTo>
                  <a:pt x="51085" y="321104"/>
                </a:lnTo>
                <a:lnTo>
                  <a:pt x="50694" y="305873"/>
                </a:lnTo>
                <a:lnTo>
                  <a:pt x="38509" y="289861"/>
                </a:lnTo>
                <a:lnTo>
                  <a:pt x="42321" y="268928"/>
                </a:lnTo>
                <a:lnTo>
                  <a:pt x="30869" y="249120"/>
                </a:lnTo>
                <a:lnTo>
                  <a:pt x="34681" y="220547"/>
                </a:lnTo>
                <a:lnTo>
                  <a:pt x="21356" y="216361"/>
                </a:lnTo>
                <a:lnTo>
                  <a:pt x="22480" y="206066"/>
                </a:lnTo>
                <a:lnTo>
                  <a:pt x="13341" y="190835"/>
                </a:lnTo>
                <a:lnTo>
                  <a:pt x="17919" y="186258"/>
                </a:lnTo>
                <a:lnTo>
                  <a:pt x="0" y="164934"/>
                </a:lnTo>
                <a:lnTo>
                  <a:pt x="15997" y="140939"/>
                </a:lnTo>
                <a:lnTo>
                  <a:pt x="27074" y="110087"/>
                </a:lnTo>
                <a:lnTo>
                  <a:pt x="25917" y="110087"/>
                </a:lnTo>
                <a:lnTo>
                  <a:pt x="36603" y="83795"/>
                </a:lnTo>
                <a:lnTo>
                  <a:pt x="33557" y="63595"/>
                </a:lnTo>
                <a:lnTo>
                  <a:pt x="19043" y="59425"/>
                </a:lnTo>
                <a:lnTo>
                  <a:pt x="22871" y="54066"/>
                </a:lnTo>
                <a:lnTo>
                  <a:pt x="18669" y="46866"/>
                </a:lnTo>
                <a:lnTo>
                  <a:pt x="25917" y="45335"/>
                </a:lnTo>
                <a:lnTo>
                  <a:pt x="28198" y="28182"/>
                </a:lnTo>
                <a:lnTo>
                  <a:pt x="19434" y="13716"/>
                </a:lnTo>
                <a:lnTo>
                  <a:pt x="19434" y="0"/>
                </a:lnTo>
                <a:lnTo>
                  <a:pt x="43087" y="1906"/>
                </a:lnTo>
                <a:lnTo>
                  <a:pt x="93015" y="5718"/>
                </a:lnTo>
                <a:lnTo>
                  <a:pt x="238271" y="15622"/>
                </a:lnTo>
                <a:lnTo>
                  <a:pt x="391949" y="23995"/>
                </a:lnTo>
                <a:lnTo>
                  <a:pt x="531846" y="30478"/>
                </a:lnTo>
                <a:lnTo>
                  <a:pt x="664526" y="35056"/>
                </a:lnTo>
                <a:lnTo>
                  <a:pt x="809766" y="38851"/>
                </a:lnTo>
                <a:lnTo>
                  <a:pt x="872318" y="39991"/>
                </a:lnTo>
                <a:lnTo>
                  <a:pt x="883770" y="167231"/>
                </a:lnTo>
                <a:lnTo>
                  <a:pt x="897486" y="206832"/>
                </a:lnTo>
                <a:lnTo>
                  <a:pt x="954272" y="227015"/>
                </a:lnTo>
                <a:lnTo>
                  <a:pt x="964193" y="247980"/>
                </a:lnTo>
                <a:lnTo>
                  <a:pt x="962287" y="265116"/>
                </a:lnTo>
                <a:lnTo>
                  <a:pt x="995062" y="290252"/>
                </a:lnTo>
                <a:lnTo>
                  <a:pt x="1000421" y="313106"/>
                </a:lnTo>
                <a:lnTo>
                  <a:pt x="1038165" y="341304"/>
                </a:lnTo>
                <a:lnTo>
                  <a:pt x="1042726" y="368719"/>
                </a:lnTo>
                <a:lnTo>
                  <a:pt x="1033978" y="406805"/>
                </a:lnTo>
                <a:lnTo>
                  <a:pt x="1015294" y="422427"/>
                </a:lnTo>
                <a:lnTo>
                  <a:pt x="1007279" y="457466"/>
                </a:lnTo>
                <a:lnTo>
                  <a:pt x="954663" y="484898"/>
                </a:lnTo>
                <a:lnTo>
                  <a:pt x="894814" y="495568"/>
                </a:lnTo>
                <a:lnTo>
                  <a:pt x="884145" y="533263"/>
                </a:lnTo>
                <a:lnTo>
                  <a:pt x="907374" y="560694"/>
                </a:lnTo>
                <a:lnTo>
                  <a:pt x="908514" y="590798"/>
                </a:lnTo>
                <a:lnTo>
                  <a:pt x="884894" y="618979"/>
                </a:lnTo>
                <a:lnTo>
                  <a:pt x="876130" y="654410"/>
                </a:lnTo>
                <a:lnTo>
                  <a:pt x="831903" y="675733"/>
                </a:lnTo>
                <a:lnTo>
                  <a:pt x="836856" y="712678"/>
                </a:lnTo>
                <a:lnTo>
                  <a:pt x="820859" y="721067"/>
                </a:lnTo>
                <a:lnTo>
                  <a:pt x="784631" y="679154"/>
                </a:lnTo>
                <a:lnTo>
                  <a:pt x="776616" y="667735"/>
                </a:lnTo>
                <a:lnTo>
                  <a:pt x="673681" y="665454"/>
                </a:lnTo>
                <a:lnTo>
                  <a:pt x="527284" y="660860"/>
                </a:lnTo>
                <a:lnTo>
                  <a:pt x="366374" y="654019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1A98D1C-AC0B-4495-B562-DECD178B4921}"/>
              </a:ext>
            </a:extLst>
          </p:cNvPr>
          <p:cNvSpPr/>
          <p:nvPr/>
        </p:nvSpPr>
        <p:spPr>
          <a:xfrm>
            <a:off x="5579889" y="2341363"/>
            <a:ext cx="1042725" cy="721067"/>
          </a:xfrm>
          <a:custGeom>
            <a:avLst/>
            <a:gdLst>
              <a:gd name="connsiteX0" fmla="*/ 214260 w 1042725"/>
              <a:gd name="connsiteY0" fmla="*/ 646020 h 721067"/>
              <a:gd name="connsiteX1" fmla="*/ 109028 w 1042725"/>
              <a:gd name="connsiteY1" fmla="*/ 639553 h 721067"/>
              <a:gd name="connsiteX2" fmla="*/ 108278 w 1042725"/>
              <a:gd name="connsiteY2" fmla="*/ 627369 h 721067"/>
              <a:gd name="connsiteX3" fmla="*/ 93015 w 1042725"/>
              <a:gd name="connsiteY3" fmla="*/ 610590 h 721067"/>
              <a:gd name="connsiteX4" fmla="*/ 104092 w 1042725"/>
              <a:gd name="connsiteY4" fmla="*/ 578222 h 721067"/>
              <a:gd name="connsiteX5" fmla="*/ 98749 w 1042725"/>
              <a:gd name="connsiteY5" fmla="*/ 541277 h 721067"/>
              <a:gd name="connsiteX6" fmla="*/ 102919 w 1042725"/>
              <a:gd name="connsiteY6" fmla="*/ 513454 h 721067"/>
              <a:gd name="connsiteX7" fmla="*/ 91109 w 1042725"/>
              <a:gd name="connsiteY7" fmla="*/ 506987 h 721067"/>
              <a:gd name="connsiteX8" fmla="*/ 101420 w 1042725"/>
              <a:gd name="connsiteY8" fmla="*/ 485664 h 721067"/>
              <a:gd name="connsiteX9" fmla="*/ 88454 w 1042725"/>
              <a:gd name="connsiteY9" fmla="*/ 478056 h 721067"/>
              <a:gd name="connsiteX10" fmla="*/ 95687 w 1042725"/>
              <a:gd name="connsiteY10" fmla="*/ 452156 h 721067"/>
              <a:gd name="connsiteX11" fmla="*/ 83485 w 1042725"/>
              <a:gd name="connsiteY11" fmla="*/ 447187 h 721067"/>
              <a:gd name="connsiteX12" fmla="*/ 83485 w 1042725"/>
              <a:gd name="connsiteY12" fmla="*/ 431582 h 721067"/>
              <a:gd name="connsiteX13" fmla="*/ 70160 w 1042725"/>
              <a:gd name="connsiteY13" fmla="*/ 431956 h 721067"/>
              <a:gd name="connsiteX14" fmla="*/ 69378 w 1042725"/>
              <a:gd name="connsiteY14" fmla="*/ 399963 h 721067"/>
              <a:gd name="connsiteX15" fmla="*/ 78517 w 1042725"/>
              <a:gd name="connsiteY15" fmla="*/ 376343 h 721067"/>
              <a:gd name="connsiteX16" fmla="*/ 64801 w 1042725"/>
              <a:gd name="connsiteY16" fmla="*/ 353489 h 721067"/>
              <a:gd name="connsiteX17" fmla="*/ 67489 w 1042725"/>
              <a:gd name="connsiteY17" fmla="*/ 336352 h 721067"/>
              <a:gd name="connsiteX18" fmla="*/ 51085 w 1042725"/>
              <a:gd name="connsiteY18" fmla="*/ 321104 h 721067"/>
              <a:gd name="connsiteX19" fmla="*/ 50694 w 1042725"/>
              <a:gd name="connsiteY19" fmla="*/ 305873 h 721067"/>
              <a:gd name="connsiteX20" fmla="*/ 38509 w 1042725"/>
              <a:gd name="connsiteY20" fmla="*/ 289861 h 721067"/>
              <a:gd name="connsiteX21" fmla="*/ 42321 w 1042725"/>
              <a:gd name="connsiteY21" fmla="*/ 268928 h 721067"/>
              <a:gd name="connsiteX22" fmla="*/ 30869 w 1042725"/>
              <a:gd name="connsiteY22" fmla="*/ 249120 h 721067"/>
              <a:gd name="connsiteX23" fmla="*/ 34681 w 1042725"/>
              <a:gd name="connsiteY23" fmla="*/ 220547 h 721067"/>
              <a:gd name="connsiteX24" fmla="*/ 21356 w 1042725"/>
              <a:gd name="connsiteY24" fmla="*/ 216361 h 721067"/>
              <a:gd name="connsiteX25" fmla="*/ 22480 w 1042725"/>
              <a:gd name="connsiteY25" fmla="*/ 206066 h 721067"/>
              <a:gd name="connsiteX26" fmla="*/ 13341 w 1042725"/>
              <a:gd name="connsiteY26" fmla="*/ 190835 h 721067"/>
              <a:gd name="connsiteX27" fmla="*/ 17919 w 1042725"/>
              <a:gd name="connsiteY27" fmla="*/ 186258 h 721067"/>
              <a:gd name="connsiteX28" fmla="*/ 0 w 1042725"/>
              <a:gd name="connsiteY28" fmla="*/ 164934 h 721067"/>
              <a:gd name="connsiteX29" fmla="*/ 15997 w 1042725"/>
              <a:gd name="connsiteY29" fmla="*/ 140939 h 721067"/>
              <a:gd name="connsiteX30" fmla="*/ 27074 w 1042725"/>
              <a:gd name="connsiteY30" fmla="*/ 110087 h 721067"/>
              <a:gd name="connsiteX31" fmla="*/ 25917 w 1042725"/>
              <a:gd name="connsiteY31" fmla="*/ 110087 h 721067"/>
              <a:gd name="connsiteX32" fmla="*/ 36603 w 1042725"/>
              <a:gd name="connsiteY32" fmla="*/ 83795 h 721067"/>
              <a:gd name="connsiteX33" fmla="*/ 33557 w 1042725"/>
              <a:gd name="connsiteY33" fmla="*/ 63595 h 721067"/>
              <a:gd name="connsiteX34" fmla="*/ 19043 w 1042725"/>
              <a:gd name="connsiteY34" fmla="*/ 59425 h 721067"/>
              <a:gd name="connsiteX35" fmla="*/ 22871 w 1042725"/>
              <a:gd name="connsiteY35" fmla="*/ 54066 h 721067"/>
              <a:gd name="connsiteX36" fmla="*/ 18669 w 1042725"/>
              <a:gd name="connsiteY36" fmla="*/ 46866 h 721067"/>
              <a:gd name="connsiteX37" fmla="*/ 25917 w 1042725"/>
              <a:gd name="connsiteY37" fmla="*/ 45335 h 721067"/>
              <a:gd name="connsiteX38" fmla="*/ 28198 w 1042725"/>
              <a:gd name="connsiteY38" fmla="*/ 28182 h 721067"/>
              <a:gd name="connsiteX39" fmla="*/ 19434 w 1042725"/>
              <a:gd name="connsiteY39" fmla="*/ 13716 h 721067"/>
              <a:gd name="connsiteX40" fmla="*/ 19434 w 1042725"/>
              <a:gd name="connsiteY40" fmla="*/ 0 h 721067"/>
              <a:gd name="connsiteX41" fmla="*/ 43087 w 1042725"/>
              <a:gd name="connsiteY41" fmla="*/ 1906 h 721067"/>
              <a:gd name="connsiteX42" fmla="*/ 93015 w 1042725"/>
              <a:gd name="connsiteY42" fmla="*/ 5718 h 721067"/>
              <a:gd name="connsiteX43" fmla="*/ 238271 w 1042725"/>
              <a:gd name="connsiteY43" fmla="*/ 15622 h 721067"/>
              <a:gd name="connsiteX44" fmla="*/ 391949 w 1042725"/>
              <a:gd name="connsiteY44" fmla="*/ 23995 h 721067"/>
              <a:gd name="connsiteX45" fmla="*/ 531846 w 1042725"/>
              <a:gd name="connsiteY45" fmla="*/ 30478 h 721067"/>
              <a:gd name="connsiteX46" fmla="*/ 664526 w 1042725"/>
              <a:gd name="connsiteY46" fmla="*/ 35056 h 721067"/>
              <a:gd name="connsiteX47" fmla="*/ 809766 w 1042725"/>
              <a:gd name="connsiteY47" fmla="*/ 38851 h 721067"/>
              <a:gd name="connsiteX48" fmla="*/ 872318 w 1042725"/>
              <a:gd name="connsiteY48" fmla="*/ 39991 h 721067"/>
              <a:gd name="connsiteX49" fmla="*/ 883770 w 1042725"/>
              <a:gd name="connsiteY49" fmla="*/ 167231 h 721067"/>
              <a:gd name="connsiteX50" fmla="*/ 897486 w 1042725"/>
              <a:gd name="connsiteY50" fmla="*/ 206832 h 721067"/>
              <a:gd name="connsiteX51" fmla="*/ 954272 w 1042725"/>
              <a:gd name="connsiteY51" fmla="*/ 227015 h 721067"/>
              <a:gd name="connsiteX52" fmla="*/ 964193 w 1042725"/>
              <a:gd name="connsiteY52" fmla="*/ 247980 h 721067"/>
              <a:gd name="connsiteX53" fmla="*/ 962287 w 1042725"/>
              <a:gd name="connsiteY53" fmla="*/ 265116 h 721067"/>
              <a:gd name="connsiteX54" fmla="*/ 995062 w 1042725"/>
              <a:gd name="connsiteY54" fmla="*/ 290252 h 721067"/>
              <a:gd name="connsiteX55" fmla="*/ 1000421 w 1042725"/>
              <a:gd name="connsiteY55" fmla="*/ 313106 h 721067"/>
              <a:gd name="connsiteX56" fmla="*/ 1038165 w 1042725"/>
              <a:gd name="connsiteY56" fmla="*/ 341304 h 721067"/>
              <a:gd name="connsiteX57" fmla="*/ 1042726 w 1042725"/>
              <a:gd name="connsiteY57" fmla="*/ 368719 h 721067"/>
              <a:gd name="connsiteX58" fmla="*/ 1033978 w 1042725"/>
              <a:gd name="connsiteY58" fmla="*/ 406805 h 721067"/>
              <a:gd name="connsiteX59" fmla="*/ 1015294 w 1042725"/>
              <a:gd name="connsiteY59" fmla="*/ 422427 h 721067"/>
              <a:gd name="connsiteX60" fmla="*/ 1007279 w 1042725"/>
              <a:gd name="connsiteY60" fmla="*/ 457466 h 721067"/>
              <a:gd name="connsiteX61" fmla="*/ 954663 w 1042725"/>
              <a:gd name="connsiteY61" fmla="*/ 484898 h 721067"/>
              <a:gd name="connsiteX62" fmla="*/ 894814 w 1042725"/>
              <a:gd name="connsiteY62" fmla="*/ 495568 h 721067"/>
              <a:gd name="connsiteX63" fmla="*/ 884145 w 1042725"/>
              <a:gd name="connsiteY63" fmla="*/ 533263 h 721067"/>
              <a:gd name="connsiteX64" fmla="*/ 907374 w 1042725"/>
              <a:gd name="connsiteY64" fmla="*/ 560694 h 721067"/>
              <a:gd name="connsiteX65" fmla="*/ 908514 w 1042725"/>
              <a:gd name="connsiteY65" fmla="*/ 590798 h 721067"/>
              <a:gd name="connsiteX66" fmla="*/ 884894 w 1042725"/>
              <a:gd name="connsiteY66" fmla="*/ 618979 h 721067"/>
              <a:gd name="connsiteX67" fmla="*/ 876130 w 1042725"/>
              <a:gd name="connsiteY67" fmla="*/ 654410 h 721067"/>
              <a:gd name="connsiteX68" fmla="*/ 831903 w 1042725"/>
              <a:gd name="connsiteY68" fmla="*/ 675733 h 721067"/>
              <a:gd name="connsiteX69" fmla="*/ 836856 w 1042725"/>
              <a:gd name="connsiteY69" fmla="*/ 712678 h 721067"/>
              <a:gd name="connsiteX70" fmla="*/ 820859 w 1042725"/>
              <a:gd name="connsiteY70" fmla="*/ 721067 h 721067"/>
              <a:gd name="connsiteX71" fmla="*/ 784631 w 1042725"/>
              <a:gd name="connsiteY71" fmla="*/ 679154 h 721067"/>
              <a:gd name="connsiteX72" fmla="*/ 776616 w 1042725"/>
              <a:gd name="connsiteY72" fmla="*/ 667735 h 721067"/>
              <a:gd name="connsiteX73" fmla="*/ 673681 w 1042725"/>
              <a:gd name="connsiteY73" fmla="*/ 665454 h 721067"/>
              <a:gd name="connsiteX74" fmla="*/ 527284 w 1042725"/>
              <a:gd name="connsiteY74" fmla="*/ 660860 h 721067"/>
              <a:gd name="connsiteX75" fmla="*/ 366374 w 1042725"/>
              <a:gd name="connsiteY75" fmla="*/ 654019 h 72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42725" h="721067">
                <a:moveTo>
                  <a:pt x="214260" y="646020"/>
                </a:moveTo>
                <a:lnTo>
                  <a:pt x="109028" y="639553"/>
                </a:lnTo>
                <a:lnTo>
                  <a:pt x="108278" y="627369"/>
                </a:lnTo>
                <a:lnTo>
                  <a:pt x="93015" y="610590"/>
                </a:lnTo>
                <a:lnTo>
                  <a:pt x="104092" y="578222"/>
                </a:lnTo>
                <a:lnTo>
                  <a:pt x="98749" y="541277"/>
                </a:lnTo>
                <a:lnTo>
                  <a:pt x="102919" y="513454"/>
                </a:lnTo>
                <a:lnTo>
                  <a:pt x="91109" y="506987"/>
                </a:lnTo>
                <a:lnTo>
                  <a:pt x="101420" y="485664"/>
                </a:lnTo>
                <a:lnTo>
                  <a:pt x="88454" y="478056"/>
                </a:lnTo>
                <a:lnTo>
                  <a:pt x="95687" y="452156"/>
                </a:lnTo>
                <a:lnTo>
                  <a:pt x="83485" y="447187"/>
                </a:lnTo>
                <a:lnTo>
                  <a:pt x="83485" y="431582"/>
                </a:lnTo>
                <a:lnTo>
                  <a:pt x="70160" y="431956"/>
                </a:lnTo>
                <a:lnTo>
                  <a:pt x="69378" y="399963"/>
                </a:lnTo>
                <a:lnTo>
                  <a:pt x="78517" y="376343"/>
                </a:lnTo>
                <a:lnTo>
                  <a:pt x="64801" y="353489"/>
                </a:lnTo>
                <a:lnTo>
                  <a:pt x="67489" y="336352"/>
                </a:lnTo>
                <a:lnTo>
                  <a:pt x="51085" y="321104"/>
                </a:lnTo>
                <a:lnTo>
                  <a:pt x="50694" y="305873"/>
                </a:lnTo>
                <a:lnTo>
                  <a:pt x="38509" y="289861"/>
                </a:lnTo>
                <a:lnTo>
                  <a:pt x="42321" y="268928"/>
                </a:lnTo>
                <a:lnTo>
                  <a:pt x="30869" y="249120"/>
                </a:lnTo>
                <a:lnTo>
                  <a:pt x="34681" y="220547"/>
                </a:lnTo>
                <a:lnTo>
                  <a:pt x="21356" y="216361"/>
                </a:lnTo>
                <a:lnTo>
                  <a:pt x="22480" y="206066"/>
                </a:lnTo>
                <a:lnTo>
                  <a:pt x="13341" y="190835"/>
                </a:lnTo>
                <a:lnTo>
                  <a:pt x="17919" y="186258"/>
                </a:lnTo>
                <a:lnTo>
                  <a:pt x="0" y="164934"/>
                </a:lnTo>
                <a:lnTo>
                  <a:pt x="15997" y="140939"/>
                </a:lnTo>
                <a:lnTo>
                  <a:pt x="27074" y="110087"/>
                </a:lnTo>
                <a:lnTo>
                  <a:pt x="25917" y="110087"/>
                </a:lnTo>
                <a:lnTo>
                  <a:pt x="36603" y="83795"/>
                </a:lnTo>
                <a:lnTo>
                  <a:pt x="33557" y="63595"/>
                </a:lnTo>
                <a:lnTo>
                  <a:pt x="19043" y="59425"/>
                </a:lnTo>
                <a:lnTo>
                  <a:pt x="22871" y="54066"/>
                </a:lnTo>
                <a:lnTo>
                  <a:pt x="18669" y="46866"/>
                </a:lnTo>
                <a:lnTo>
                  <a:pt x="25917" y="45335"/>
                </a:lnTo>
                <a:lnTo>
                  <a:pt x="28198" y="28182"/>
                </a:lnTo>
                <a:lnTo>
                  <a:pt x="19434" y="13716"/>
                </a:lnTo>
                <a:lnTo>
                  <a:pt x="19434" y="0"/>
                </a:lnTo>
                <a:lnTo>
                  <a:pt x="43087" y="1906"/>
                </a:lnTo>
                <a:lnTo>
                  <a:pt x="93015" y="5718"/>
                </a:lnTo>
                <a:lnTo>
                  <a:pt x="238271" y="15622"/>
                </a:lnTo>
                <a:lnTo>
                  <a:pt x="391949" y="23995"/>
                </a:lnTo>
                <a:lnTo>
                  <a:pt x="531846" y="30478"/>
                </a:lnTo>
                <a:lnTo>
                  <a:pt x="664526" y="35056"/>
                </a:lnTo>
                <a:lnTo>
                  <a:pt x="809766" y="38851"/>
                </a:lnTo>
                <a:lnTo>
                  <a:pt x="872318" y="39991"/>
                </a:lnTo>
                <a:lnTo>
                  <a:pt x="883770" y="167231"/>
                </a:lnTo>
                <a:lnTo>
                  <a:pt x="897486" y="206832"/>
                </a:lnTo>
                <a:lnTo>
                  <a:pt x="954272" y="227015"/>
                </a:lnTo>
                <a:lnTo>
                  <a:pt x="964193" y="247980"/>
                </a:lnTo>
                <a:lnTo>
                  <a:pt x="962287" y="265116"/>
                </a:lnTo>
                <a:lnTo>
                  <a:pt x="995062" y="290252"/>
                </a:lnTo>
                <a:lnTo>
                  <a:pt x="1000421" y="313106"/>
                </a:lnTo>
                <a:lnTo>
                  <a:pt x="1038165" y="341304"/>
                </a:lnTo>
                <a:lnTo>
                  <a:pt x="1042726" y="368719"/>
                </a:lnTo>
                <a:lnTo>
                  <a:pt x="1033978" y="406805"/>
                </a:lnTo>
                <a:lnTo>
                  <a:pt x="1015294" y="422427"/>
                </a:lnTo>
                <a:lnTo>
                  <a:pt x="1007279" y="457466"/>
                </a:lnTo>
                <a:lnTo>
                  <a:pt x="954663" y="484898"/>
                </a:lnTo>
                <a:lnTo>
                  <a:pt x="894814" y="495568"/>
                </a:lnTo>
                <a:lnTo>
                  <a:pt x="884145" y="533263"/>
                </a:lnTo>
                <a:lnTo>
                  <a:pt x="907374" y="560694"/>
                </a:lnTo>
                <a:lnTo>
                  <a:pt x="908514" y="590798"/>
                </a:lnTo>
                <a:lnTo>
                  <a:pt x="884894" y="618979"/>
                </a:lnTo>
                <a:lnTo>
                  <a:pt x="876130" y="654410"/>
                </a:lnTo>
                <a:lnTo>
                  <a:pt x="831903" y="675733"/>
                </a:lnTo>
                <a:lnTo>
                  <a:pt x="836856" y="712678"/>
                </a:lnTo>
                <a:lnTo>
                  <a:pt x="820859" y="721067"/>
                </a:lnTo>
                <a:lnTo>
                  <a:pt x="784631" y="679154"/>
                </a:lnTo>
                <a:lnTo>
                  <a:pt x="776616" y="667735"/>
                </a:lnTo>
                <a:lnTo>
                  <a:pt x="673681" y="665454"/>
                </a:lnTo>
                <a:lnTo>
                  <a:pt x="527284" y="660860"/>
                </a:lnTo>
                <a:lnTo>
                  <a:pt x="366374" y="654019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SD">
            <a:extLst>
              <a:ext uri="{FF2B5EF4-FFF2-40B4-BE49-F238E27FC236}">
                <a16:creationId xmlns:a16="http://schemas.microsoft.com/office/drawing/2014/main" id="{43172D5F-0CA5-4675-9ECF-DC74E3D9D704}"/>
              </a:ext>
            </a:extLst>
          </p:cNvPr>
          <p:cNvSpPr/>
          <p:nvPr/>
        </p:nvSpPr>
        <p:spPr>
          <a:xfrm>
            <a:off x="4412352" y="1664865"/>
            <a:ext cx="1241363" cy="892859"/>
          </a:xfrm>
          <a:custGeom>
            <a:avLst/>
            <a:gdLst>
              <a:gd name="connsiteX0" fmla="*/ 1194465 w 1241363"/>
              <a:gd name="connsiteY0" fmla="*/ 786585 h 892859"/>
              <a:gd name="connsiteX1" fmla="*/ 1193325 w 1241363"/>
              <a:gd name="connsiteY1" fmla="*/ 786585 h 892859"/>
              <a:gd name="connsiteX2" fmla="*/ 1203994 w 1241363"/>
              <a:gd name="connsiteY2" fmla="*/ 760326 h 892859"/>
              <a:gd name="connsiteX3" fmla="*/ 1200949 w 1241363"/>
              <a:gd name="connsiteY3" fmla="*/ 740110 h 892859"/>
              <a:gd name="connsiteX4" fmla="*/ 1186467 w 1241363"/>
              <a:gd name="connsiteY4" fmla="*/ 735940 h 892859"/>
              <a:gd name="connsiteX5" fmla="*/ 1190295 w 1241363"/>
              <a:gd name="connsiteY5" fmla="*/ 730581 h 892859"/>
              <a:gd name="connsiteX6" fmla="*/ 1186076 w 1241363"/>
              <a:gd name="connsiteY6" fmla="*/ 723381 h 892859"/>
              <a:gd name="connsiteX7" fmla="*/ 1193325 w 1241363"/>
              <a:gd name="connsiteY7" fmla="*/ 721833 h 892859"/>
              <a:gd name="connsiteX8" fmla="*/ 1195621 w 1241363"/>
              <a:gd name="connsiteY8" fmla="*/ 704712 h 892859"/>
              <a:gd name="connsiteX9" fmla="*/ 1186858 w 1241363"/>
              <a:gd name="connsiteY9" fmla="*/ 690215 h 892859"/>
              <a:gd name="connsiteX10" fmla="*/ 1186858 w 1241363"/>
              <a:gd name="connsiteY10" fmla="*/ 676531 h 892859"/>
              <a:gd name="connsiteX11" fmla="*/ 1210494 w 1241363"/>
              <a:gd name="connsiteY11" fmla="*/ 678404 h 892859"/>
              <a:gd name="connsiteX12" fmla="*/ 1227273 w 1241363"/>
              <a:gd name="connsiteY12" fmla="*/ 462825 h 892859"/>
              <a:gd name="connsiteX13" fmla="*/ 1241363 w 1241363"/>
              <a:gd name="connsiteY13" fmla="*/ 288378 h 892859"/>
              <a:gd name="connsiteX14" fmla="*/ 1229944 w 1241363"/>
              <a:gd name="connsiteY14" fmla="*/ 270850 h 892859"/>
              <a:gd name="connsiteX15" fmla="*/ 1206666 w 1241363"/>
              <a:gd name="connsiteY15" fmla="*/ 260555 h 892859"/>
              <a:gd name="connsiteX16" fmla="*/ 1184561 w 1241363"/>
              <a:gd name="connsiteY16" fmla="*/ 219049 h 892859"/>
              <a:gd name="connsiteX17" fmla="*/ 1189529 w 1241363"/>
              <a:gd name="connsiteY17" fmla="*/ 206473 h 892859"/>
              <a:gd name="connsiteX18" fmla="*/ 1217743 w 1241363"/>
              <a:gd name="connsiteY18" fmla="*/ 188945 h 892859"/>
              <a:gd name="connsiteX19" fmla="*/ 1231834 w 1241363"/>
              <a:gd name="connsiteY19" fmla="*/ 169153 h 892859"/>
              <a:gd name="connsiteX20" fmla="*/ 1231834 w 1241363"/>
              <a:gd name="connsiteY20" fmla="*/ 168371 h 892859"/>
              <a:gd name="connsiteX21" fmla="*/ 1236786 w 1241363"/>
              <a:gd name="connsiteY21" fmla="*/ 147439 h 892859"/>
              <a:gd name="connsiteX22" fmla="*/ 1172360 w 1241363"/>
              <a:gd name="connsiteY22" fmla="*/ 141721 h 892859"/>
              <a:gd name="connsiteX23" fmla="*/ 1033571 w 1241363"/>
              <a:gd name="connsiteY23" fmla="*/ 128771 h 892859"/>
              <a:gd name="connsiteX24" fmla="*/ 886800 w 1241363"/>
              <a:gd name="connsiteY24" fmla="*/ 113149 h 892859"/>
              <a:gd name="connsiteX25" fmla="*/ 748402 w 1241363"/>
              <a:gd name="connsiteY25" fmla="*/ 97152 h 892859"/>
              <a:gd name="connsiteX26" fmla="*/ 622205 w 1241363"/>
              <a:gd name="connsiteY26" fmla="*/ 80765 h 892859"/>
              <a:gd name="connsiteX27" fmla="*/ 489150 w 1241363"/>
              <a:gd name="connsiteY27" fmla="*/ 62097 h 892859"/>
              <a:gd name="connsiteX28" fmla="*/ 343503 w 1241363"/>
              <a:gd name="connsiteY28" fmla="*/ 39633 h 892859"/>
              <a:gd name="connsiteX29" fmla="*/ 205871 w 1241363"/>
              <a:gd name="connsiteY29" fmla="*/ 16778 h 892859"/>
              <a:gd name="connsiteX30" fmla="*/ 110934 w 1241363"/>
              <a:gd name="connsiteY30" fmla="*/ 0 h 892859"/>
              <a:gd name="connsiteX31" fmla="*/ 74721 w 1241363"/>
              <a:gd name="connsiteY31" fmla="*/ 204192 h 892859"/>
              <a:gd name="connsiteX32" fmla="*/ 37743 w 1241363"/>
              <a:gd name="connsiteY32" fmla="*/ 417491 h 892859"/>
              <a:gd name="connsiteX33" fmla="*/ 0 w 1241363"/>
              <a:gd name="connsiteY33" fmla="*/ 637647 h 892859"/>
              <a:gd name="connsiteX34" fmla="*/ 100264 w 1241363"/>
              <a:gd name="connsiteY34" fmla="*/ 654426 h 892859"/>
              <a:gd name="connsiteX35" fmla="*/ 245145 w 1241363"/>
              <a:gd name="connsiteY35" fmla="*/ 677280 h 892859"/>
              <a:gd name="connsiteX36" fmla="*/ 398415 w 1241363"/>
              <a:gd name="connsiteY36" fmla="*/ 699369 h 892859"/>
              <a:gd name="connsiteX37" fmla="*/ 538720 w 1241363"/>
              <a:gd name="connsiteY37" fmla="*/ 718396 h 892859"/>
              <a:gd name="connsiteX38" fmla="*/ 671400 w 1241363"/>
              <a:gd name="connsiteY38" fmla="*/ 734392 h 892859"/>
              <a:gd name="connsiteX39" fmla="*/ 817030 w 1241363"/>
              <a:gd name="connsiteY39" fmla="*/ 750796 h 892859"/>
              <a:gd name="connsiteX40" fmla="*/ 877270 w 1241363"/>
              <a:gd name="connsiteY40" fmla="*/ 758029 h 892859"/>
              <a:gd name="connsiteX41" fmla="*/ 877645 w 1241363"/>
              <a:gd name="connsiteY41" fmla="*/ 757654 h 892859"/>
              <a:gd name="connsiteX42" fmla="*/ 893658 w 1241363"/>
              <a:gd name="connsiteY42" fmla="*/ 777821 h 892859"/>
              <a:gd name="connsiteX43" fmla="*/ 949711 w 1241363"/>
              <a:gd name="connsiteY43" fmla="*/ 813658 h 892859"/>
              <a:gd name="connsiteX44" fmla="*/ 962287 w 1241363"/>
              <a:gd name="connsiteY44" fmla="*/ 813268 h 892859"/>
              <a:gd name="connsiteX45" fmla="*/ 976768 w 1241363"/>
              <a:gd name="connsiteY45" fmla="*/ 797271 h 892859"/>
              <a:gd name="connsiteX46" fmla="*/ 1072080 w 1241363"/>
              <a:gd name="connsiteY46" fmla="*/ 804129 h 892859"/>
              <a:gd name="connsiteX47" fmla="*/ 1089999 w 1241363"/>
              <a:gd name="connsiteY47" fmla="*/ 825078 h 892859"/>
              <a:gd name="connsiteX48" fmla="*/ 1156347 w 1241363"/>
              <a:gd name="connsiteY48" fmla="*/ 855149 h 892859"/>
              <a:gd name="connsiteX49" fmla="*/ 1167017 w 1241363"/>
              <a:gd name="connsiteY49" fmla="*/ 887924 h 892859"/>
              <a:gd name="connsiteX50" fmla="*/ 1188747 w 1241363"/>
              <a:gd name="connsiteY50" fmla="*/ 892860 h 892859"/>
              <a:gd name="connsiteX51" fmla="*/ 1189904 w 1241363"/>
              <a:gd name="connsiteY51" fmla="*/ 882581 h 892859"/>
              <a:gd name="connsiteX52" fmla="*/ 1180749 w 1241363"/>
              <a:gd name="connsiteY52" fmla="*/ 867350 h 892859"/>
              <a:gd name="connsiteX53" fmla="*/ 1185310 w 1241363"/>
              <a:gd name="connsiteY53" fmla="*/ 862788 h 892859"/>
              <a:gd name="connsiteX54" fmla="*/ 1167408 w 1241363"/>
              <a:gd name="connsiteY54" fmla="*/ 841465 h 892859"/>
              <a:gd name="connsiteX55" fmla="*/ 1183420 w 1241363"/>
              <a:gd name="connsiteY55" fmla="*/ 817454 h 89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41363" h="892859">
                <a:moveTo>
                  <a:pt x="1194465" y="786585"/>
                </a:moveTo>
                <a:lnTo>
                  <a:pt x="1193325" y="786585"/>
                </a:lnTo>
                <a:lnTo>
                  <a:pt x="1203994" y="760326"/>
                </a:lnTo>
                <a:lnTo>
                  <a:pt x="1200949" y="740110"/>
                </a:lnTo>
                <a:lnTo>
                  <a:pt x="1186467" y="735940"/>
                </a:lnTo>
                <a:lnTo>
                  <a:pt x="1190295" y="730581"/>
                </a:lnTo>
                <a:lnTo>
                  <a:pt x="1186076" y="723381"/>
                </a:lnTo>
                <a:lnTo>
                  <a:pt x="1193325" y="721833"/>
                </a:lnTo>
                <a:lnTo>
                  <a:pt x="1195621" y="704712"/>
                </a:lnTo>
                <a:lnTo>
                  <a:pt x="1186858" y="690215"/>
                </a:lnTo>
                <a:lnTo>
                  <a:pt x="1186858" y="676531"/>
                </a:lnTo>
                <a:lnTo>
                  <a:pt x="1210494" y="678404"/>
                </a:lnTo>
                <a:lnTo>
                  <a:pt x="1227273" y="462825"/>
                </a:lnTo>
                <a:lnTo>
                  <a:pt x="1241363" y="288378"/>
                </a:lnTo>
                <a:lnTo>
                  <a:pt x="1229944" y="270850"/>
                </a:lnTo>
                <a:lnTo>
                  <a:pt x="1206666" y="260555"/>
                </a:lnTo>
                <a:lnTo>
                  <a:pt x="1184561" y="219049"/>
                </a:lnTo>
                <a:lnTo>
                  <a:pt x="1189529" y="206473"/>
                </a:lnTo>
                <a:lnTo>
                  <a:pt x="1217743" y="188945"/>
                </a:lnTo>
                <a:lnTo>
                  <a:pt x="1231834" y="169153"/>
                </a:lnTo>
                <a:lnTo>
                  <a:pt x="1231834" y="168371"/>
                </a:lnTo>
                <a:lnTo>
                  <a:pt x="1236786" y="147439"/>
                </a:lnTo>
                <a:lnTo>
                  <a:pt x="1172360" y="141721"/>
                </a:lnTo>
                <a:lnTo>
                  <a:pt x="1033571" y="128771"/>
                </a:lnTo>
                <a:lnTo>
                  <a:pt x="886800" y="113149"/>
                </a:lnTo>
                <a:lnTo>
                  <a:pt x="748402" y="97152"/>
                </a:lnTo>
                <a:lnTo>
                  <a:pt x="622205" y="80765"/>
                </a:lnTo>
                <a:lnTo>
                  <a:pt x="489150" y="62097"/>
                </a:lnTo>
                <a:lnTo>
                  <a:pt x="343503" y="39633"/>
                </a:lnTo>
                <a:lnTo>
                  <a:pt x="205871" y="16778"/>
                </a:lnTo>
                <a:lnTo>
                  <a:pt x="110934" y="0"/>
                </a:lnTo>
                <a:lnTo>
                  <a:pt x="74721" y="204192"/>
                </a:lnTo>
                <a:lnTo>
                  <a:pt x="37743" y="417491"/>
                </a:lnTo>
                <a:lnTo>
                  <a:pt x="0" y="637647"/>
                </a:lnTo>
                <a:lnTo>
                  <a:pt x="100264" y="654426"/>
                </a:lnTo>
                <a:lnTo>
                  <a:pt x="245145" y="677280"/>
                </a:lnTo>
                <a:lnTo>
                  <a:pt x="398415" y="699369"/>
                </a:lnTo>
                <a:lnTo>
                  <a:pt x="538720" y="718396"/>
                </a:lnTo>
                <a:lnTo>
                  <a:pt x="671400" y="734392"/>
                </a:lnTo>
                <a:lnTo>
                  <a:pt x="817030" y="750796"/>
                </a:lnTo>
                <a:lnTo>
                  <a:pt x="877270" y="758029"/>
                </a:lnTo>
                <a:lnTo>
                  <a:pt x="877645" y="757654"/>
                </a:lnTo>
                <a:lnTo>
                  <a:pt x="893658" y="777821"/>
                </a:lnTo>
                <a:lnTo>
                  <a:pt x="949711" y="813658"/>
                </a:lnTo>
                <a:lnTo>
                  <a:pt x="962287" y="813268"/>
                </a:lnTo>
                <a:lnTo>
                  <a:pt x="976768" y="797271"/>
                </a:lnTo>
                <a:lnTo>
                  <a:pt x="1072080" y="804129"/>
                </a:lnTo>
                <a:lnTo>
                  <a:pt x="1089999" y="825078"/>
                </a:lnTo>
                <a:lnTo>
                  <a:pt x="1156347" y="855149"/>
                </a:lnTo>
                <a:lnTo>
                  <a:pt x="1167017" y="887924"/>
                </a:lnTo>
                <a:lnTo>
                  <a:pt x="1188747" y="892860"/>
                </a:lnTo>
                <a:lnTo>
                  <a:pt x="1189904" y="882581"/>
                </a:lnTo>
                <a:lnTo>
                  <a:pt x="1180749" y="867350"/>
                </a:lnTo>
                <a:lnTo>
                  <a:pt x="1185310" y="862788"/>
                </a:lnTo>
                <a:lnTo>
                  <a:pt x="1167408" y="841465"/>
                </a:lnTo>
                <a:lnTo>
                  <a:pt x="1183420" y="817454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BC0EB80-2CE1-4CCF-ADF6-773317B9E811}"/>
              </a:ext>
            </a:extLst>
          </p:cNvPr>
          <p:cNvSpPr/>
          <p:nvPr/>
        </p:nvSpPr>
        <p:spPr>
          <a:xfrm>
            <a:off x="4412352" y="1664865"/>
            <a:ext cx="1241363" cy="892859"/>
          </a:xfrm>
          <a:custGeom>
            <a:avLst/>
            <a:gdLst>
              <a:gd name="connsiteX0" fmla="*/ 1194465 w 1241363"/>
              <a:gd name="connsiteY0" fmla="*/ 786585 h 892859"/>
              <a:gd name="connsiteX1" fmla="*/ 1193325 w 1241363"/>
              <a:gd name="connsiteY1" fmla="*/ 786585 h 892859"/>
              <a:gd name="connsiteX2" fmla="*/ 1203994 w 1241363"/>
              <a:gd name="connsiteY2" fmla="*/ 760326 h 892859"/>
              <a:gd name="connsiteX3" fmla="*/ 1200949 w 1241363"/>
              <a:gd name="connsiteY3" fmla="*/ 740110 h 892859"/>
              <a:gd name="connsiteX4" fmla="*/ 1186467 w 1241363"/>
              <a:gd name="connsiteY4" fmla="*/ 735940 h 892859"/>
              <a:gd name="connsiteX5" fmla="*/ 1190295 w 1241363"/>
              <a:gd name="connsiteY5" fmla="*/ 730581 h 892859"/>
              <a:gd name="connsiteX6" fmla="*/ 1186076 w 1241363"/>
              <a:gd name="connsiteY6" fmla="*/ 723381 h 892859"/>
              <a:gd name="connsiteX7" fmla="*/ 1193325 w 1241363"/>
              <a:gd name="connsiteY7" fmla="*/ 721833 h 892859"/>
              <a:gd name="connsiteX8" fmla="*/ 1195621 w 1241363"/>
              <a:gd name="connsiteY8" fmla="*/ 704712 h 892859"/>
              <a:gd name="connsiteX9" fmla="*/ 1186858 w 1241363"/>
              <a:gd name="connsiteY9" fmla="*/ 690215 h 892859"/>
              <a:gd name="connsiteX10" fmla="*/ 1186858 w 1241363"/>
              <a:gd name="connsiteY10" fmla="*/ 676531 h 892859"/>
              <a:gd name="connsiteX11" fmla="*/ 1210494 w 1241363"/>
              <a:gd name="connsiteY11" fmla="*/ 678404 h 892859"/>
              <a:gd name="connsiteX12" fmla="*/ 1227273 w 1241363"/>
              <a:gd name="connsiteY12" fmla="*/ 462825 h 892859"/>
              <a:gd name="connsiteX13" fmla="*/ 1241363 w 1241363"/>
              <a:gd name="connsiteY13" fmla="*/ 288378 h 892859"/>
              <a:gd name="connsiteX14" fmla="*/ 1229944 w 1241363"/>
              <a:gd name="connsiteY14" fmla="*/ 270850 h 892859"/>
              <a:gd name="connsiteX15" fmla="*/ 1206666 w 1241363"/>
              <a:gd name="connsiteY15" fmla="*/ 260555 h 892859"/>
              <a:gd name="connsiteX16" fmla="*/ 1184561 w 1241363"/>
              <a:gd name="connsiteY16" fmla="*/ 219049 h 892859"/>
              <a:gd name="connsiteX17" fmla="*/ 1189529 w 1241363"/>
              <a:gd name="connsiteY17" fmla="*/ 206473 h 892859"/>
              <a:gd name="connsiteX18" fmla="*/ 1217743 w 1241363"/>
              <a:gd name="connsiteY18" fmla="*/ 188945 h 892859"/>
              <a:gd name="connsiteX19" fmla="*/ 1231834 w 1241363"/>
              <a:gd name="connsiteY19" fmla="*/ 169153 h 892859"/>
              <a:gd name="connsiteX20" fmla="*/ 1231834 w 1241363"/>
              <a:gd name="connsiteY20" fmla="*/ 168371 h 892859"/>
              <a:gd name="connsiteX21" fmla="*/ 1236786 w 1241363"/>
              <a:gd name="connsiteY21" fmla="*/ 147439 h 892859"/>
              <a:gd name="connsiteX22" fmla="*/ 1172360 w 1241363"/>
              <a:gd name="connsiteY22" fmla="*/ 141721 h 892859"/>
              <a:gd name="connsiteX23" fmla="*/ 1033571 w 1241363"/>
              <a:gd name="connsiteY23" fmla="*/ 128771 h 892859"/>
              <a:gd name="connsiteX24" fmla="*/ 886800 w 1241363"/>
              <a:gd name="connsiteY24" fmla="*/ 113149 h 892859"/>
              <a:gd name="connsiteX25" fmla="*/ 748402 w 1241363"/>
              <a:gd name="connsiteY25" fmla="*/ 97152 h 892859"/>
              <a:gd name="connsiteX26" fmla="*/ 622205 w 1241363"/>
              <a:gd name="connsiteY26" fmla="*/ 80765 h 892859"/>
              <a:gd name="connsiteX27" fmla="*/ 489150 w 1241363"/>
              <a:gd name="connsiteY27" fmla="*/ 62097 h 892859"/>
              <a:gd name="connsiteX28" fmla="*/ 343503 w 1241363"/>
              <a:gd name="connsiteY28" fmla="*/ 39633 h 892859"/>
              <a:gd name="connsiteX29" fmla="*/ 205871 w 1241363"/>
              <a:gd name="connsiteY29" fmla="*/ 16778 h 892859"/>
              <a:gd name="connsiteX30" fmla="*/ 110934 w 1241363"/>
              <a:gd name="connsiteY30" fmla="*/ 0 h 892859"/>
              <a:gd name="connsiteX31" fmla="*/ 74721 w 1241363"/>
              <a:gd name="connsiteY31" fmla="*/ 204192 h 892859"/>
              <a:gd name="connsiteX32" fmla="*/ 37743 w 1241363"/>
              <a:gd name="connsiteY32" fmla="*/ 417491 h 892859"/>
              <a:gd name="connsiteX33" fmla="*/ 0 w 1241363"/>
              <a:gd name="connsiteY33" fmla="*/ 637647 h 892859"/>
              <a:gd name="connsiteX34" fmla="*/ 100264 w 1241363"/>
              <a:gd name="connsiteY34" fmla="*/ 654426 h 892859"/>
              <a:gd name="connsiteX35" fmla="*/ 245145 w 1241363"/>
              <a:gd name="connsiteY35" fmla="*/ 677280 h 892859"/>
              <a:gd name="connsiteX36" fmla="*/ 398415 w 1241363"/>
              <a:gd name="connsiteY36" fmla="*/ 699369 h 892859"/>
              <a:gd name="connsiteX37" fmla="*/ 538720 w 1241363"/>
              <a:gd name="connsiteY37" fmla="*/ 718396 h 892859"/>
              <a:gd name="connsiteX38" fmla="*/ 671400 w 1241363"/>
              <a:gd name="connsiteY38" fmla="*/ 734392 h 892859"/>
              <a:gd name="connsiteX39" fmla="*/ 817030 w 1241363"/>
              <a:gd name="connsiteY39" fmla="*/ 750796 h 892859"/>
              <a:gd name="connsiteX40" fmla="*/ 877270 w 1241363"/>
              <a:gd name="connsiteY40" fmla="*/ 758029 h 892859"/>
              <a:gd name="connsiteX41" fmla="*/ 877645 w 1241363"/>
              <a:gd name="connsiteY41" fmla="*/ 757654 h 892859"/>
              <a:gd name="connsiteX42" fmla="*/ 893658 w 1241363"/>
              <a:gd name="connsiteY42" fmla="*/ 777821 h 892859"/>
              <a:gd name="connsiteX43" fmla="*/ 949711 w 1241363"/>
              <a:gd name="connsiteY43" fmla="*/ 813658 h 892859"/>
              <a:gd name="connsiteX44" fmla="*/ 962287 w 1241363"/>
              <a:gd name="connsiteY44" fmla="*/ 813268 h 892859"/>
              <a:gd name="connsiteX45" fmla="*/ 976768 w 1241363"/>
              <a:gd name="connsiteY45" fmla="*/ 797271 h 892859"/>
              <a:gd name="connsiteX46" fmla="*/ 1072080 w 1241363"/>
              <a:gd name="connsiteY46" fmla="*/ 804129 h 892859"/>
              <a:gd name="connsiteX47" fmla="*/ 1089999 w 1241363"/>
              <a:gd name="connsiteY47" fmla="*/ 825078 h 892859"/>
              <a:gd name="connsiteX48" fmla="*/ 1156347 w 1241363"/>
              <a:gd name="connsiteY48" fmla="*/ 855149 h 892859"/>
              <a:gd name="connsiteX49" fmla="*/ 1167017 w 1241363"/>
              <a:gd name="connsiteY49" fmla="*/ 887924 h 892859"/>
              <a:gd name="connsiteX50" fmla="*/ 1188747 w 1241363"/>
              <a:gd name="connsiteY50" fmla="*/ 892860 h 892859"/>
              <a:gd name="connsiteX51" fmla="*/ 1189904 w 1241363"/>
              <a:gd name="connsiteY51" fmla="*/ 882581 h 892859"/>
              <a:gd name="connsiteX52" fmla="*/ 1180749 w 1241363"/>
              <a:gd name="connsiteY52" fmla="*/ 867350 h 892859"/>
              <a:gd name="connsiteX53" fmla="*/ 1185310 w 1241363"/>
              <a:gd name="connsiteY53" fmla="*/ 862788 h 892859"/>
              <a:gd name="connsiteX54" fmla="*/ 1167408 w 1241363"/>
              <a:gd name="connsiteY54" fmla="*/ 841465 h 892859"/>
              <a:gd name="connsiteX55" fmla="*/ 1183420 w 1241363"/>
              <a:gd name="connsiteY55" fmla="*/ 817454 h 892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41363" h="892859">
                <a:moveTo>
                  <a:pt x="1194465" y="786585"/>
                </a:moveTo>
                <a:lnTo>
                  <a:pt x="1193325" y="786585"/>
                </a:lnTo>
                <a:lnTo>
                  <a:pt x="1203994" y="760326"/>
                </a:lnTo>
                <a:lnTo>
                  <a:pt x="1200949" y="740110"/>
                </a:lnTo>
                <a:lnTo>
                  <a:pt x="1186467" y="735940"/>
                </a:lnTo>
                <a:lnTo>
                  <a:pt x="1190295" y="730581"/>
                </a:lnTo>
                <a:lnTo>
                  <a:pt x="1186076" y="723381"/>
                </a:lnTo>
                <a:lnTo>
                  <a:pt x="1193325" y="721833"/>
                </a:lnTo>
                <a:lnTo>
                  <a:pt x="1195621" y="704712"/>
                </a:lnTo>
                <a:lnTo>
                  <a:pt x="1186858" y="690215"/>
                </a:lnTo>
                <a:lnTo>
                  <a:pt x="1186858" y="676531"/>
                </a:lnTo>
                <a:lnTo>
                  <a:pt x="1210494" y="678404"/>
                </a:lnTo>
                <a:lnTo>
                  <a:pt x="1227273" y="462825"/>
                </a:lnTo>
                <a:lnTo>
                  <a:pt x="1241363" y="288378"/>
                </a:lnTo>
                <a:lnTo>
                  <a:pt x="1229944" y="270850"/>
                </a:lnTo>
                <a:lnTo>
                  <a:pt x="1206666" y="260555"/>
                </a:lnTo>
                <a:lnTo>
                  <a:pt x="1184561" y="219049"/>
                </a:lnTo>
                <a:lnTo>
                  <a:pt x="1189529" y="206473"/>
                </a:lnTo>
                <a:lnTo>
                  <a:pt x="1217743" y="188945"/>
                </a:lnTo>
                <a:lnTo>
                  <a:pt x="1231834" y="169153"/>
                </a:lnTo>
                <a:lnTo>
                  <a:pt x="1231834" y="168371"/>
                </a:lnTo>
                <a:lnTo>
                  <a:pt x="1236786" y="147439"/>
                </a:lnTo>
                <a:lnTo>
                  <a:pt x="1172360" y="141721"/>
                </a:lnTo>
                <a:lnTo>
                  <a:pt x="1033571" y="128771"/>
                </a:lnTo>
                <a:lnTo>
                  <a:pt x="886800" y="113149"/>
                </a:lnTo>
                <a:lnTo>
                  <a:pt x="748402" y="97152"/>
                </a:lnTo>
                <a:lnTo>
                  <a:pt x="622205" y="80765"/>
                </a:lnTo>
                <a:lnTo>
                  <a:pt x="489150" y="62097"/>
                </a:lnTo>
                <a:lnTo>
                  <a:pt x="343503" y="39633"/>
                </a:lnTo>
                <a:lnTo>
                  <a:pt x="205871" y="16778"/>
                </a:lnTo>
                <a:lnTo>
                  <a:pt x="110934" y="0"/>
                </a:lnTo>
                <a:lnTo>
                  <a:pt x="74721" y="204192"/>
                </a:lnTo>
                <a:lnTo>
                  <a:pt x="37743" y="417491"/>
                </a:lnTo>
                <a:lnTo>
                  <a:pt x="0" y="637647"/>
                </a:lnTo>
                <a:lnTo>
                  <a:pt x="100264" y="654426"/>
                </a:lnTo>
                <a:lnTo>
                  <a:pt x="245145" y="677280"/>
                </a:lnTo>
                <a:lnTo>
                  <a:pt x="398415" y="699369"/>
                </a:lnTo>
                <a:lnTo>
                  <a:pt x="538720" y="718396"/>
                </a:lnTo>
                <a:lnTo>
                  <a:pt x="671400" y="734392"/>
                </a:lnTo>
                <a:lnTo>
                  <a:pt x="817030" y="750796"/>
                </a:lnTo>
                <a:lnTo>
                  <a:pt x="877270" y="758029"/>
                </a:lnTo>
                <a:lnTo>
                  <a:pt x="877645" y="757654"/>
                </a:lnTo>
                <a:lnTo>
                  <a:pt x="893658" y="777821"/>
                </a:lnTo>
                <a:lnTo>
                  <a:pt x="949711" y="813658"/>
                </a:lnTo>
                <a:lnTo>
                  <a:pt x="962287" y="813268"/>
                </a:lnTo>
                <a:lnTo>
                  <a:pt x="976768" y="797271"/>
                </a:lnTo>
                <a:lnTo>
                  <a:pt x="1072080" y="804129"/>
                </a:lnTo>
                <a:lnTo>
                  <a:pt x="1089999" y="825078"/>
                </a:lnTo>
                <a:lnTo>
                  <a:pt x="1156347" y="855149"/>
                </a:lnTo>
                <a:lnTo>
                  <a:pt x="1167017" y="887924"/>
                </a:lnTo>
                <a:lnTo>
                  <a:pt x="1188747" y="892860"/>
                </a:lnTo>
                <a:lnTo>
                  <a:pt x="1189904" y="882581"/>
                </a:lnTo>
                <a:lnTo>
                  <a:pt x="1180749" y="867350"/>
                </a:lnTo>
                <a:lnTo>
                  <a:pt x="1185310" y="862788"/>
                </a:lnTo>
                <a:lnTo>
                  <a:pt x="1167408" y="841465"/>
                </a:lnTo>
                <a:lnTo>
                  <a:pt x="1183420" y="817454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ND">
            <a:extLst>
              <a:ext uri="{FF2B5EF4-FFF2-40B4-BE49-F238E27FC236}">
                <a16:creationId xmlns:a16="http://schemas.microsoft.com/office/drawing/2014/main" id="{57C1E210-29BF-4AAB-84A1-AA700FD26B59}"/>
              </a:ext>
            </a:extLst>
          </p:cNvPr>
          <p:cNvSpPr/>
          <p:nvPr/>
        </p:nvSpPr>
        <p:spPr>
          <a:xfrm>
            <a:off x="4523399" y="1010455"/>
            <a:ext cx="1128914" cy="801832"/>
          </a:xfrm>
          <a:custGeom>
            <a:avLst/>
            <a:gdLst>
              <a:gd name="connsiteX0" fmla="*/ 935995 w 1128914"/>
              <a:gd name="connsiteY0" fmla="*/ 121880 h 801832"/>
              <a:gd name="connsiteX1" fmla="*/ 809798 w 1128914"/>
              <a:gd name="connsiteY1" fmla="*/ 107447 h 801832"/>
              <a:gd name="connsiteX2" fmla="*/ 671791 w 1128914"/>
              <a:gd name="connsiteY2" fmla="*/ 89529 h 801832"/>
              <a:gd name="connsiteX3" fmla="*/ 541391 w 1128914"/>
              <a:gd name="connsiteY3" fmla="*/ 71252 h 801832"/>
              <a:gd name="connsiteX4" fmla="*/ 496399 w 1128914"/>
              <a:gd name="connsiteY4" fmla="*/ 64377 h 801832"/>
              <a:gd name="connsiteX5" fmla="*/ 119730 w 1128914"/>
              <a:gd name="connsiteY5" fmla="*/ 0 h 801832"/>
              <a:gd name="connsiteX6" fmla="*/ 82752 w 1128914"/>
              <a:gd name="connsiteY6" fmla="*/ 198084 h 801832"/>
              <a:gd name="connsiteX7" fmla="*/ 44243 w 1128914"/>
              <a:gd name="connsiteY7" fmla="*/ 407945 h 801832"/>
              <a:gd name="connsiteX8" fmla="*/ 9921 w 1128914"/>
              <a:gd name="connsiteY8" fmla="*/ 599187 h 801832"/>
              <a:gd name="connsiteX9" fmla="*/ 0 w 1128914"/>
              <a:gd name="connsiteY9" fmla="*/ 654393 h 801832"/>
              <a:gd name="connsiteX10" fmla="*/ 94937 w 1128914"/>
              <a:gd name="connsiteY10" fmla="*/ 671172 h 801832"/>
              <a:gd name="connsiteX11" fmla="*/ 232569 w 1128914"/>
              <a:gd name="connsiteY11" fmla="*/ 694026 h 801832"/>
              <a:gd name="connsiteX12" fmla="*/ 378216 w 1128914"/>
              <a:gd name="connsiteY12" fmla="*/ 716490 h 801832"/>
              <a:gd name="connsiteX13" fmla="*/ 511271 w 1128914"/>
              <a:gd name="connsiteY13" fmla="*/ 735158 h 801832"/>
              <a:gd name="connsiteX14" fmla="*/ 637468 w 1128914"/>
              <a:gd name="connsiteY14" fmla="*/ 751546 h 801832"/>
              <a:gd name="connsiteX15" fmla="*/ 775866 w 1128914"/>
              <a:gd name="connsiteY15" fmla="*/ 767542 h 801832"/>
              <a:gd name="connsiteX16" fmla="*/ 922637 w 1128914"/>
              <a:gd name="connsiteY16" fmla="*/ 783164 h 801832"/>
              <a:gd name="connsiteX17" fmla="*/ 1061426 w 1128914"/>
              <a:gd name="connsiteY17" fmla="*/ 796114 h 801832"/>
              <a:gd name="connsiteX18" fmla="*/ 1125853 w 1128914"/>
              <a:gd name="connsiteY18" fmla="*/ 801832 h 801832"/>
              <a:gd name="connsiteX19" fmla="*/ 1128915 w 1128914"/>
              <a:gd name="connsiteY19" fmla="*/ 753435 h 801832"/>
              <a:gd name="connsiteX20" fmla="*/ 1126243 w 1128914"/>
              <a:gd name="connsiteY20" fmla="*/ 718412 h 801832"/>
              <a:gd name="connsiteX21" fmla="*/ 1110980 w 1128914"/>
              <a:gd name="connsiteY21" fmla="*/ 691730 h 801832"/>
              <a:gd name="connsiteX22" fmla="*/ 1102216 w 1128914"/>
              <a:gd name="connsiteY22" fmla="*/ 645255 h 801832"/>
              <a:gd name="connsiteX23" fmla="*/ 1113668 w 1128914"/>
              <a:gd name="connsiteY23" fmla="*/ 586612 h 801832"/>
              <a:gd name="connsiteX24" fmla="*/ 1107559 w 1128914"/>
              <a:gd name="connsiteY24" fmla="*/ 583956 h 801832"/>
              <a:gd name="connsiteX25" fmla="*/ 1106028 w 1128914"/>
              <a:gd name="connsiteY25" fmla="*/ 563008 h 801832"/>
              <a:gd name="connsiteX26" fmla="*/ 1112511 w 1128914"/>
              <a:gd name="connsiteY26" fmla="*/ 438814 h 801832"/>
              <a:gd name="connsiteX27" fmla="*/ 1082782 w 1128914"/>
              <a:gd name="connsiteY27" fmla="*/ 313122 h 801832"/>
              <a:gd name="connsiteX28" fmla="*/ 1087734 w 1128914"/>
              <a:gd name="connsiteY28" fmla="*/ 228937 h 801832"/>
              <a:gd name="connsiteX29" fmla="*/ 1098779 w 1128914"/>
              <a:gd name="connsiteY29" fmla="*/ 204958 h 801832"/>
              <a:gd name="connsiteX30" fmla="*/ 1085063 w 1128914"/>
              <a:gd name="connsiteY30" fmla="*/ 137127 h 801832"/>
              <a:gd name="connsiteX31" fmla="*/ 1085454 w 1128914"/>
              <a:gd name="connsiteY31" fmla="*/ 137127 h 801832"/>
              <a:gd name="connsiteX32" fmla="*/ 1055318 w 1128914"/>
              <a:gd name="connsiteY32" fmla="*/ 134081 h 80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8914" h="801832">
                <a:moveTo>
                  <a:pt x="935995" y="121880"/>
                </a:moveTo>
                <a:lnTo>
                  <a:pt x="809798" y="107447"/>
                </a:lnTo>
                <a:lnTo>
                  <a:pt x="671791" y="89529"/>
                </a:lnTo>
                <a:lnTo>
                  <a:pt x="541391" y="71252"/>
                </a:lnTo>
                <a:lnTo>
                  <a:pt x="496399" y="64377"/>
                </a:lnTo>
                <a:lnTo>
                  <a:pt x="119730" y="0"/>
                </a:lnTo>
                <a:lnTo>
                  <a:pt x="82752" y="198084"/>
                </a:lnTo>
                <a:lnTo>
                  <a:pt x="44243" y="407945"/>
                </a:lnTo>
                <a:lnTo>
                  <a:pt x="9921" y="599187"/>
                </a:lnTo>
                <a:lnTo>
                  <a:pt x="0" y="654393"/>
                </a:lnTo>
                <a:lnTo>
                  <a:pt x="94937" y="671172"/>
                </a:lnTo>
                <a:lnTo>
                  <a:pt x="232569" y="694026"/>
                </a:lnTo>
                <a:lnTo>
                  <a:pt x="378216" y="716490"/>
                </a:lnTo>
                <a:lnTo>
                  <a:pt x="511271" y="735158"/>
                </a:lnTo>
                <a:lnTo>
                  <a:pt x="637468" y="751546"/>
                </a:lnTo>
                <a:lnTo>
                  <a:pt x="775866" y="767542"/>
                </a:lnTo>
                <a:lnTo>
                  <a:pt x="922637" y="783164"/>
                </a:lnTo>
                <a:lnTo>
                  <a:pt x="1061426" y="796114"/>
                </a:lnTo>
                <a:lnTo>
                  <a:pt x="1125853" y="801832"/>
                </a:lnTo>
                <a:lnTo>
                  <a:pt x="1128915" y="753435"/>
                </a:lnTo>
                <a:lnTo>
                  <a:pt x="1126243" y="718412"/>
                </a:lnTo>
                <a:lnTo>
                  <a:pt x="1110980" y="691730"/>
                </a:lnTo>
                <a:lnTo>
                  <a:pt x="1102216" y="645255"/>
                </a:lnTo>
                <a:lnTo>
                  <a:pt x="1113668" y="586612"/>
                </a:lnTo>
                <a:lnTo>
                  <a:pt x="1107559" y="583956"/>
                </a:lnTo>
                <a:lnTo>
                  <a:pt x="1106028" y="563008"/>
                </a:lnTo>
                <a:lnTo>
                  <a:pt x="1112511" y="438814"/>
                </a:lnTo>
                <a:lnTo>
                  <a:pt x="1082782" y="313122"/>
                </a:lnTo>
                <a:lnTo>
                  <a:pt x="1087734" y="228937"/>
                </a:lnTo>
                <a:lnTo>
                  <a:pt x="1098779" y="204958"/>
                </a:lnTo>
                <a:lnTo>
                  <a:pt x="1085063" y="137127"/>
                </a:lnTo>
                <a:lnTo>
                  <a:pt x="1085454" y="137127"/>
                </a:lnTo>
                <a:lnTo>
                  <a:pt x="1055318" y="134081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A8BF83C-1A51-4A4A-BC8E-29241F652AD4}"/>
              </a:ext>
            </a:extLst>
          </p:cNvPr>
          <p:cNvSpPr/>
          <p:nvPr/>
        </p:nvSpPr>
        <p:spPr>
          <a:xfrm>
            <a:off x="4523399" y="1010455"/>
            <a:ext cx="1128914" cy="801832"/>
          </a:xfrm>
          <a:custGeom>
            <a:avLst/>
            <a:gdLst>
              <a:gd name="connsiteX0" fmla="*/ 935995 w 1128914"/>
              <a:gd name="connsiteY0" fmla="*/ 121880 h 801832"/>
              <a:gd name="connsiteX1" fmla="*/ 809798 w 1128914"/>
              <a:gd name="connsiteY1" fmla="*/ 107447 h 801832"/>
              <a:gd name="connsiteX2" fmla="*/ 671791 w 1128914"/>
              <a:gd name="connsiteY2" fmla="*/ 89529 h 801832"/>
              <a:gd name="connsiteX3" fmla="*/ 541391 w 1128914"/>
              <a:gd name="connsiteY3" fmla="*/ 71252 h 801832"/>
              <a:gd name="connsiteX4" fmla="*/ 496399 w 1128914"/>
              <a:gd name="connsiteY4" fmla="*/ 64377 h 801832"/>
              <a:gd name="connsiteX5" fmla="*/ 119730 w 1128914"/>
              <a:gd name="connsiteY5" fmla="*/ 0 h 801832"/>
              <a:gd name="connsiteX6" fmla="*/ 82752 w 1128914"/>
              <a:gd name="connsiteY6" fmla="*/ 198084 h 801832"/>
              <a:gd name="connsiteX7" fmla="*/ 44243 w 1128914"/>
              <a:gd name="connsiteY7" fmla="*/ 407945 h 801832"/>
              <a:gd name="connsiteX8" fmla="*/ 9921 w 1128914"/>
              <a:gd name="connsiteY8" fmla="*/ 599187 h 801832"/>
              <a:gd name="connsiteX9" fmla="*/ 0 w 1128914"/>
              <a:gd name="connsiteY9" fmla="*/ 654393 h 801832"/>
              <a:gd name="connsiteX10" fmla="*/ 94937 w 1128914"/>
              <a:gd name="connsiteY10" fmla="*/ 671172 h 801832"/>
              <a:gd name="connsiteX11" fmla="*/ 232569 w 1128914"/>
              <a:gd name="connsiteY11" fmla="*/ 694026 h 801832"/>
              <a:gd name="connsiteX12" fmla="*/ 378216 w 1128914"/>
              <a:gd name="connsiteY12" fmla="*/ 716490 h 801832"/>
              <a:gd name="connsiteX13" fmla="*/ 511271 w 1128914"/>
              <a:gd name="connsiteY13" fmla="*/ 735158 h 801832"/>
              <a:gd name="connsiteX14" fmla="*/ 637468 w 1128914"/>
              <a:gd name="connsiteY14" fmla="*/ 751546 h 801832"/>
              <a:gd name="connsiteX15" fmla="*/ 775866 w 1128914"/>
              <a:gd name="connsiteY15" fmla="*/ 767542 h 801832"/>
              <a:gd name="connsiteX16" fmla="*/ 922637 w 1128914"/>
              <a:gd name="connsiteY16" fmla="*/ 783164 h 801832"/>
              <a:gd name="connsiteX17" fmla="*/ 1061426 w 1128914"/>
              <a:gd name="connsiteY17" fmla="*/ 796114 h 801832"/>
              <a:gd name="connsiteX18" fmla="*/ 1125853 w 1128914"/>
              <a:gd name="connsiteY18" fmla="*/ 801832 h 801832"/>
              <a:gd name="connsiteX19" fmla="*/ 1128915 w 1128914"/>
              <a:gd name="connsiteY19" fmla="*/ 753435 h 801832"/>
              <a:gd name="connsiteX20" fmla="*/ 1126243 w 1128914"/>
              <a:gd name="connsiteY20" fmla="*/ 718412 h 801832"/>
              <a:gd name="connsiteX21" fmla="*/ 1110980 w 1128914"/>
              <a:gd name="connsiteY21" fmla="*/ 691730 h 801832"/>
              <a:gd name="connsiteX22" fmla="*/ 1102216 w 1128914"/>
              <a:gd name="connsiteY22" fmla="*/ 645255 h 801832"/>
              <a:gd name="connsiteX23" fmla="*/ 1113668 w 1128914"/>
              <a:gd name="connsiteY23" fmla="*/ 586612 h 801832"/>
              <a:gd name="connsiteX24" fmla="*/ 1107559 w 1128914"/>
              <a:gd name="connsiteY24" fmla="*/ 583956 h 801832"/>
              <a:gd name="connsiteX25" fmla="*/ 1106028 w 1128914"/>
              <a:gd name="connsiteY25" fmla="*/ 563008 h 801832"/>
              <a:gd name="connsiteX26" fmla="*/ 1112511 w 1128914"/>
              <a:gd name="connsiteY26" fmla="*/ 438814 h 801832"/>
              <a:gd name="connsiteX27" fmla="*/ 1082782 w 1128914"/>
              <a:gd name="connsiteY27" fmla="*/ 313122 h 801832"/>
              <a:gd name="connsiteX28" fmla="*/ 1087734 w 1128914"/>
              <a:gd name="connsiteY28" fmla="*/ 228937 h 801832"/>
              <a:gd name="connsiteX29" fmla="*/ 1098779 w 1128914"/>
              <a:gd name="connsiteY29" fmla="*/ 204958 h 801832"/>
              <a:gd name="connsiteX30" fmla="*/ 1085063 w 1128914"/>
              <a:gd name="connsiteY30" fmla="*/ 137127 h 801832"/>
              <a:gd name="connsiteX31" fmla="*/ 1085454 w 1128914"/>
              <a:gd name="connsiteY31" fmla="*/ 137127 h 801832"/>
              <a:gd name="connsiteX32" fmla="*/ 1055318 w 1128914"/>
              <a:gd name="connsiteY32" fmla="*/ 134081 h 80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28914" h="801832">
                <a:moveTo>
                  <a:pt x="935995" y="121880"/>
                </a:moveTo>
                <a:lnTo>
                  <a:pt x="809798" y="107447"/>
                </a:lnTo>
                <a:lnTo>
                  <a:pt x="671791" y="89529"/>
                </a:lnTo>
                <a:lnTo>
                  <a:pt x="541391" y="71252"/>
                </a:lnTo>
                <a:lnTo>
                  <a:pt x="496399" y="64377"/>
                </a:lnTo>
                <a:lnTo>
                  <a:pt x="119730" y="0"/>
                </a:lnTo>
                <a:lnTo>
                  <a:pt x="82752" y="198084"/>
                </a:lnTo>
                <a:lnTo>
                  <a:pt x="44243" y="407945"/>
                </a:lnTo>
                <a:lnTo>
                  <a:pt x="9921" y="599187"/>
                </a:lnTo>
                <a:lnTo>
                  <a:pt x="0" y="654393"/>
                </a:lnTo>
                <a:lnTo>
                  <a:pt x="94937" y="671172"/>
                </a:lnTo>
                <a:lnTo>
                  <a:pt x="232569" y="694026"/>
                </a:lnTo>
                <a:lnTo>
                  <a:pt x="378216" y="716490"/>
                </a:lnTo>
                <a:lnTo>
                  <a:pt x="511271" y="735158"/>
                </a:lnTo>
                <a:lnTo>
                  <a:pt x="637468" y="751546"/>
                </a:lnTo>
                <a:lnTo>
                  <a:pt x="775866" y="767542"/>
                </a:lnTo>
                <a:lnTo>
                  <a:pt x="922637" y="783164"/>
                </a:lnTo>
                <a:lnTo>
                  <a:pt x="1061426" y="796114"/>
                </a:lnTo>
                <a:lnTo>
                  <a:pt x="1125853" y="801832"/>
                </a:lnTo>
                <a:lnTo>
                  <a:pt x="1128915" y="753435"/>
                </a:lnTo>
                <a:lnTo>
                  <a:pt x="1126243" y="718412"/>
                </a:lnTo>
                <a:lnTo>
                  <a:pt x="1110980" y="691730"/>
                </a:lnTo>
                <a:lnTo>
                  <a:pt x="1102216" y="645255"/>
                </a:lnTo>
                <a:lnTo>
                  <a:pt x="1113668" y="586612"/>
                </a:lnTo>
                <a:lnTo>
                  <a:pt x="1107559" y="583956"/>
                </a:lnTo>
                <a:lnTo>
                  <a:pt x="1106028" y="563008"/>
                </a:lnTo>
                <a:lnTo>
                  <a:pt x="1112511" y="438814"/>
                </a:lnTo>
                <a:lnTo>
                  <a:pt x="1082782" y="313122"/>
                </a:lnTo>
                <a:lnTo>
                  <a:pt x="1087734" y="228937"/>
                </a:lnTo>
                <a:lnTo>
                  <a:pt x="1098779" y="204958"/>
                </a:lnTo>
                <a:lnTo>
                  <a:pt x="1085063" y="137127"/>
                </a:lnTo>
                <a:lnTo>
                  <a:pt x="1085454" y="137127"/>
                </a:lnTo>
                <a:lnTo>
                  <a:pt x="1055318" y="134081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UT">
            <a:extLst>
              <a:ext uri="{FF2B5EF4-FFF2-40B4-BE49-F238E27FC236}">
                <a16:creationId xmlns:a16="http://schemas.microsoft.com/office/drawing/2014/main" id="{EAC41278-9AA9-4289-BE8F-0207B9CD6D03}"/>
              </a:ext>
            </a:extLst>
          </p:cNvPr>
          <p:cNvSpPr/>
          <p:nvPr/>
        </p:nvSpPr>
        <p:spPr>
          <a:xfrm>
            <a:off x="2492079" y="2144762"/>
            <a:ext cx="1033587" cy="1306897"/>
          </a:xfrm>
          <a:custGeom>
            <a:avLst/>
            <a:gdLst>
              <a:gd name="connsiteX0" fmla="*/ 865444 w 1033587"/>
              <a:gd name="connsiteY0" fmla="*/ 1222337 h 1306897"/>
              <a:gd name="connsiteX1" fmla="*/ 848291 w 1033587"/>
              <a:gd name="connsiteY1" fmla="*/ 1306897 h 1306897"/>
              <a:gd name="connsiteX2" fmla="*/ 739638 w 1033587"/>
              <a:gd name="connsiteY2" fmla="*/ 1282902 h 1306897"/>
              <a:gd name="connsiteX3" fmla="*/ 597053 w 1033587"/>
              <a:gd name="connsiteY3" fmla="*/ 1250518 h 1306897"/>
              <a:gd name="connsiteX4" fmla="*/ 446829 w 1033587"/>
              <a:gd name="connsiteY4" fmla="*/ 1214355 h 1306897"/>
              <a:gd name="connsiteX5" fmla="*/ 282139 w 1033587"/>
              <a:gd name="connsiteY5" fmla="*/ 1172441 h 1306897"/>
              <a:gd name="connsiteX6" fmla="*/ 126963 w 1033587"/>
              <a:gd name="connsiteY6" fmla="*/ 1131310 h 1306897"/>
              <a:gd name="connsiteX7" fmla="*/ 0 w 1033587"/>
              <a:gd name="connsiteY7" fmla="*/ 1095863 h 1306897"/>
              <a:gd name="connsiteX8" fmla="*/ 26683 w 1033587"/>
              <a:gd name="connsiteY8" fmla="*/ 991902 h 1306897"/>
              <a:gd name="connsiteX9" fmla="*/ 79690 w 1033587"/>
              <a:gd name="connsiteY9" fmla="*/ 790006 h 1306897"/>
              <a:gd name="connsiteX10" fmla="*/ 129243 w 1033587"/>
              <a:gd name="connsiteY10" fmla="*/ 606029 h 1306897"/>
              <a:gd name="connsiteX11" fmla="*/ 182234 w 1033587"/>
              <a:gd name="connsiteY11" fmla="*/ 412148 h 1306897"/>
              <a:gd name="connsiteX12" fmla="*/ 241317 w 1033587"/>
              <a:gd name="connsiteY12" fmla="*/ 199973 h 1306897"/>
              <a:gd name="connsiteX13" fmla="*/ 298136 w 1033587"/>
              <a:gd name="connsiteY13" fmla="*/ 0 h 1306897"/>
              <a:gd name="connsiteX14" fmla="*/ 397275 w 1033587"/>
              <a:gd name="connsiteY14" fmla="*/ 30462 h 1306897"/>
              <a:gd name="connsiteX15" fmla="*/ 540609 w 1033587"/>
              <a:gd name="connsiteY15" fmla="*/ 72376 h 1306897"/>
              <a:gd name="connsiteX16" fmla="*/ 692740 w 1033587"/>
              <a:gd name="connsiteY16" fmla="*/ 115022 h 1306897"/>
              <a:gd name="connsiteX17" fmla="*/ 767086 w 1033587"/>
              <a:gd name="connsiteY17" fmla="*/ 134847 h 1306897"/>
              <a:gd name="connsiteX18" fmla="*/ 712939 w 1033587"/>
              <a:gd name="connsiteY18" fmla="*/ 353489 h 1306897"/>
              <a:gd name="connsiteX19" fmla="*/ 867350 w 1033587"/>
              <a:gd name="connsiteY19" fmla="*/ 392731 h 1306897"/>
              <a:gd name="connsiteX20" fmla="*/ 1033587 w 1033587"/>
              <a:gd name="connsiteY20" fmla="*/ 432706 h 1306897"/>
              <a:gd name="connsiteX21" fmla="*/ 989735 w 1033587"/>
              <a:gd name="connsiteY21" fmla="*/ 633070 h 1306897"/>
              <a:gd name="connsiteX22" fmla="*/ 943993 w 1033587"/>
              <a:gd name="connsiteY22" fmla="*/ 845244 h 1306897"/>
              <a:gd name="connsiteX23" fmla="*/ 903204 w 1033587"/>
              <a:gd name="connsiteY23" fmla="*/ 1038735 h 130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33587" h="1306897">
                <a:moveTo>
                  <a:pt x="865444" y="1222337"/>
                </a:moveTo>
                <a:lnTo>
                  <a:pt x="848291" y="1306897"/>
                </a:lnTo>
                <a:lnTo>
                  <a:pt x="739638" y="1282902"/>
                </a:lnTo>
                <a:lnTo>
                  <a:pt x="597053" y="1250518"/>
                </a:lnTo>
                <a:lnTo>
                  <a:pt x="446829" y="1214355"/>
                </a:lnTo>
                <a:lnTo>
                  <a:pt x="282139" y="1172441"/>
                </a:lnTo>
                <a:lnTo>
                  <a:pt x="126963" y="1131310"/>
                </a:lnTo>
                <a:lnTo>
                  <a:pt x="0" y="1095863"/>
                </a:lnTo>
                <a:lnTo>
                  <a:pt x="26683" y="991902"/>
                </a:lnTo>
                <a:lnTo>
                  <a:pt x="79690" y="790006"/>
                </a:lnTo>
                <a:lnTo>
                  <a:pt x="129243" y="606029"/>
                </a:lnTo>
                <a:lnTo>
                  <a:pt x="182234" y="412148"/>
                </a:lnTo>
                <a:lnTo>
                  <a:pt x="241317" y="199973"/>
                </a:lnTo>
                <a:lnTo>
                  <a:pt x="298136" y="0"/>
                </a:lnTo>
                <a:lnTo>
                  <a:pt x="397275" y="30462"/>
                </a:lnTo>
                <a:lnTo>
                  <a:pt x="540609" y="72376"/>
                </a:lnTo>
                <a:lnTo>
                  <a:pt x="692740" y="115022"/>
                </a:lnTo>
                <a:lnTo>
                  <a:pt x="767086" y="134847"/>
                </a:lnTo>
                <a:lnTo>
                  <a:pt x="712939" y="353489"/>
                </a:lnTo>
                <a:lnTo>
                  <a:pt x="867350" y="392731"/>
                </a:lnTo>
                <a:lnTo>
                  <a:pt x="1033587" y="432706"/>
                </a:lnTo>
                <a:lnTo>
                  <a:pt x="989735" y="633070"/>
                </a:lnTo>
                <a:lnTo>
                  <a:pt x="943993" y="845244"/>
                </a:lnTo>
                <a:lnTo>
                  <a:pt x="903204" y="103873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FE6F2915-7118-41C3-BC0B-A592F6706B08}"/>
              </a:ext>
            </a:extLst>
          </p:cNvPr>
          <p:cNvSpPr/>
          <p:nvPr/>
        </p:nvSpPr>
        <p:spPr>
          <a:xfrm>
            <a:off x="2492079" y="2144762"/>
            <a:ext cx="1033587" cy="1306897"/>
          </a:xfrm>
          <a:custGeom>
            <a:avLst/>
            <a:gdLst>
              <a:gd name="connsiteX0" fmla="*/ 865444 w 1033587"/>
              <a:gd name="connsiteY0" fmla="*/ 1222337 h 1306897"/>
              <a:gd name="connsiteX1" fmla="*/ 848291 w 1033587"/>
              <a:gd name="connsiteY1" fmla="*/ 1306897 h 1306897"/>
              <a:gd name="connsiteX2" fmla="*/ 739638 w 1033587"/>
              <a:gd name="connsiteY2" fmla="*/ 1282902 h 1306897"/>
              <a:gd name="connsiteX3" fmla="*/ 597053 w 1033587"/>
              <a:gd name="connsiteY3" fmla="*/ 1250518 h 1306897"/>
              <a:gd name="connsiteX4" fmla="*/ 446829 w 1033587"/>
              <a:gd name="connsiteY4" fmla="*/ 1214355 h 1306897"/>
              <a:gd name="connsiteX5" fmla="*/ 282139 w 1033587"/>
              <a:gd name="connsiteY5" fmla="*/ 1172441 h 1306897"/>
              <a:gd name="connsiteX6" fmla="*/ 126963 w 1033587"/>
              <a:gd name="connsiteY6" fmla="*/ 1131310 h 1306897"/>
              <a:gd name="connsiteX7" fmla="*/ 0 w 1033587"/>
              <a:gd name="connsiteY7" fmla="*/ 1095863 h 1306897"/>
              <a:gd name="connsiteX8" fmla="*/ 26683 w 1033587"/>
              <a:gd name="connsiteY8" fmla="*/ 991902 h 1306897"/>
              <a:gd name="connsiteX9" fmla="*/ 79690 w 1033587"/>
              <a:gd name="connsiteY9" fmla="*/ 790006 h 1306897"/>
              <a:gd name="connsiteX10" fmla="*/ 129243 w 1033587"/>
              <a:gd name="connsiteY10" fmla="*/ 606029 h 1306897"/>
              <a:gd name="connsiteX11" fmla="*/ 182234 w 1033587"/>
              <a:gd name="connsiteY11" fmla="*/ 412148 h 1306897"/>
              <a:gd name="connsiteX12" fmla="*/ 241317 w 1033587"/>
              <a:gd name="connsiteY12" fmla="*/ 199973 h 1306897"/>
              <a:gd name="connsiteX13" fmla="*/ 298136 w 1033587"/>
              <a:gd name="connsiteY13" fmla="*/ 0 h 1306897"/>
              <a:gd name="connsiteX14" fmla="*/ 397275 w 1033587"/>
              <a:gd name="connsiteY14" fmla="*/ 30462 h 1306897"/>
              <a:gd name="connsiteX15" fmla="*/ 540609 w 1033587"/>
              <a:gd name="connsiteY15" fmla="*/ 72376 h 1306897"/>
              <a:gd name="connsiteX16" fmla="*/ 692740 w 1033587"/>
              <a:gd name="connsiteY16" fmla="*/ 115022 h 1306897"/>
              <a:gd name="connsiteX17" fmla="*/ 767086 w 1033587"/>
              <a:gd name="connsiteY17" fmla="*/ 134847 h 1306897"/>
              <a:gd name="connsiteX18" fmla="*/ 712939 w 1033587"/>
              <a:gd name="connsiteY18" fmla="*/ 353489 h 1306897"/>
              <a:gd name="connsiteX19" fmla="*/ 867350 w 1033587"/>
              <a:gd name="connsiteY19" fmla="*/ 392731 h 1306897"/>
              <a:gd name="connsiteX20" fmla="*/ 1033587 w 1033587"/>
              <a:gd name="connsiteY20" fmla="*/ 432706 h 1306897"/>
              <a:gd name="connsiteX21" fmla="*/ 989735 w 1033587"/>
              <a:gd name="connsiteY21" fmla="*/ 633070 h 1306897"/>
              <a:gd name="connsiteX22" fmla="*/ 943993 w 1033587"/>
              <a:gd name="connsiteY22" fmla="*/ 845244 h 1306897"/>
              <a:gd name="connsiteX23" fmla="*/ 903204 w 1033587"/>
              <a:gd name="connsiteY23" fmla="*/ 1038735 h 130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33587" h="1306897">
                <a:moveTo>
                  <a:pt x="865444" y="1222337"/>
                </a:moveTo>
                <a:lnTo>
                  <a:pt x="848291" y="1306897"/>
                </a:lnTo>
                <a:lnTo>
                  <a:pt x="739638" y="1282902"/>
                </a:lnTo>
                <a:lnTo>
                  <a:pt x="597053" y="1250518"/>
                </a:lnTo>
                <a:lnTo>
                  <a:pt x="446829" y="1214355"/>
                </a:lnTo>
                <a:lnTo>
                  <a:pt x="282139" y="1172441"/>
                </a:lnTo>
                <a:lnTo>
                  <a:pt x="126963" y="1131310"/>
                </a:lnTo>
                <a:lnTo>
                  <a:pt x="0" y="1095863"/>
                </a:lnTo>
                <a:lnTo>
                  <a:pt x="26683" y="991902"/>
                </a:lnTo>
                <a:lnTo>
                  <a:pt x="79690" y="790006"/>
                </a:lnTo>
                <a:lnTo>
                  <a:pt x="129243" y="606029"/>
                </a:lnTo>
                <a:lnTo>
                  <a:pt x="182234" y="412148"/>
                </a:lnTo>
                <a:lnTo>
                  <a:pt x="241317" y="199973"/>
                </a:lnTo>
                <a:lnTo>
                  <a:pt x="298136" y="0"/>
                </a:lnTo>
                <a:lnTo>
                  <a:pt x="397275" y="30462"/>
                </a:lnTo>
                <a:lnTo>
                  <a:pt x="540609" y="72376"/>
                </a:lnTo>
                <a:lnTo>
                  <a:pt x="692740" y="115022"/>
                </a:lnTo>
                <a:lnTo>
                  <a:pt x="767086" y="134847"/>
                </a:lnTo>
                <a:lnTo>
                  <a:pt x="712939" y="353489"/>
                </a:lnTo>
                <a:lnTo>
                  <a:pt x="867350" y="392731"/>
                </a:lnTo>
                <a:lnTo>
                  <a:pt x="1033587" y="432706"/>
                </a:lnTo>
                <a:lnTo>
                  <a:pt x="989735" y="633070"/>
                </a:lnTo>
                <a:lnTo>
                  <a:pt x="943993" y="845244"/>
                </a:lnTo>
                <a:lnTo>
                  <a:pt x="903204" y="1038735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KS">
            <a:extLst>
              <a:ext uri="{FF2B5EF4-FFF2-40B4-BE49-F238E27FC236}">
                <a16:creationId xmlns:a16="http://schemas.microsoft.com/office/drawing/2014/main" id="{D741DD34-E166-4570-B372-A59C50162449}"/>
              </a:ext>
            </a:extLst>
          </p:cNvPr>
          <p:cNvSpPr/>
          <p:nvPr/>
        </p:nvSpPr>
        <p:spPr>
          <a:xfrm>
            <a:off x="4551222" y="2999568"/>
            <a:ext cx="1313037" cy="773259"/>
          </a:xfrm>
          <a:custGeom>
            <a:avLst/>
            <a:gdLst>
              <a:gd name="connsiteX0" fmla="*/ 839918 w 1313037"/>
              <a:gd name="connsiteY0" fmla="*/ 83436 h 773259"/>
              <a:gd name="connsiteX1" fmla="*/ 687005 w 1313037"/>
              <a:gd name="connsiteY1" fmla="*/ 69720 h 773259"/>
              <a:gd name="connsiteX2" fmla="*/ 547858 w 1313037"/>
              <a:gd name="connsiteY2" fmla="*/ 55630 h 773259"/>
              <a:gd name="connsiteX3" fmla="*/ 400729 w 1313037"/>
              <a:gd name="connsiteY3" fmla="*/ 39617 h 773259"/>
              <a:gd name="connsiteX4" fmla="*/ 239444 w 1313037"/>
              <a:gd name="connsiteY4" fmla="*/ 20199 h 773259"/>
              <a:gd name="connsiteX5" fmla="*/ 87297 w 1313037"/>
              <a:gd name="connsiteY5" fmla="*/ 0 h 773259"/>
              <a:gd name="connsiteX6" fmla="*/ 60256 w 1313037"/>
              <a:gd name="connsiteY6" fmla="*/ 199599 h 773259"/>
              <a:gd name="connsiteX7" fmla="*/ 32417 w 1313037"/>
              <a:gd name="connsiteY7" fmla="*/ 410617 h 773259"/>
              <a:gd name="connsiteX8" fmla="*/ 7249 w 1313037"/>
              <a:gd name="connsiteY8" fmla="*/ 603748 h 773259"/>
              <a:gd name="connsiteX9" fmla="*/ 0 w 1313037"/>
              <a:gd name="connsiteY9" fmla="*/ 659362 h 773259"/>
              <a:gd name="connsiteX10" fmla="*/ 22496 w 1313037"/>
              <a:gd name="connsiteY10" fmla="*/ 662408 h 773259"/>
              <a:gd name="connsiteX11" fmla="*/ 181484 w 1313037"/>
              <a:gd name="connsiteY11" fmla="*/ 681842 h 773259"/>
              <a:gd name="connsiteX12" fmla="*/ 349986 w 1313037"/>
              <a:gd name="connsiteY12" fmla="*/ 700493 h 773259"/>
              <a:gd name="connsiteX13" fmla="*/ 503256 w 1313037"/>
              <a:gd name="connsiteY13" fmla="*/ 716115 h 773259"/>
              <a:gd name="connsiteX14" fmla="*/ 648887 w 1313037"/>
              <a:gd name="connsiteY14" fmla="*/ 729831 h 773259"/>
              <a:gd name="connsiteX15" fmla="*/ 808658 w 1313037"/>
              <a:gd name="connsiteY15" fmla="*/ 742782 h 773259"/>
              <a:gd name="connsiteX16" fmla="*/ 977143 w 1313037"/>
              <a:gd name="connsiteY16" fmla="*/ 754966 h 773259"/>
              <a:gd name="connsiteX17" fmla="*/ 1137272 w 1313037"/>
              <a:gd name="connsiteY17" fmla="*/ 764871 h 773259"/>
              <a:gd name="connsiteX18" fmla="*/ 1289402 w 1313037"/>
              <a:gd name="connsiteY18" fmla="*/ 773260 h 773259"/>
              <a:gd name="connsiteX19" fmla="*/ 1302010 w 1313037"/>
              <a:gd name="connsiteY19" fmla="*/ 521094 h 773259"/>
              <a:gd name="connsiteX20" fmla="*/ 1313038 w 1313037"/>
              <a:gd name="connsiteY20" fmla="*/ 306639 h 773259"/>
              <a:gd name="connsiteX21" fmla="*/ 1276060 w 1313037"/>
              <a:gd name="connsiteY21" fmla="*/ 292548 h 773259"/>
              <a:gd name="connsiteX22" fmla="*/ 1266531 w 1313037"/>
              <a:gd name="connsiteY22" fmla="*/ 255603 h 773259"/>
              <a:gd name="connsiteX23" fmla="*/ 1233365 w 1313037"/>
              <a:gd name="connsiteY23" fmla="*/ 217126 h 773259"/>
              <a:gd name="connsiteX24" fmla="*/ 1259315 w 1313037"/>
              <a:gd name="connsiteY24" fmla="*/ 177510 h 773259"/>
              <a:gd name="connsiteX25" fmla="*/ 1275686 w 1313037"/>
              <a:gd name="connsiteY25" fmla="*/ 177510 h 773259"/>
              <a:gd name="connsiteX26" fmla="*/ 1264625 w 1313037"/>
              <a:gd name="connsiteY26" fmla="*/ 143220 h 773259"/>
              <a:gd name="connsiteX27" fmla="*/ 1238333 w 1313037"/>
              <a:gd name="connsiteY27" fmla="*/ 148563 h 773259"/>
              <a:gd name="connsiteX28" fmla="*/ 1223444 w 1313037"/>
              <a:gd name="connsiteY28" fmla="*/ 139050 h 773259"/>
              <a:gd name="connsiteX29" fmla="*/ 1188389 w 1313037"/>
              <a:gd name="connsiteY29" fmla="*/ 108571 h 773259"/>
              <a:gd name="connsiteX30" fmla="*/ 1154848 w 1313037"/>
              <a:gd name="connsiteY30" fmla="*/ 106666 h 773259"/>
              <a:gd name="connsiteX31" fmla="*/ 1001936 w 1313037"/>
              <a:gd name="connsiteY31" fmla="*/ 96387 h 77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13037" h="773259">
                <a:moveTo>
                  <a:pt x="839918" y="83436"/>
                </a:moveTo>
                <a:lnTo>
                  <a:pt x="687005" y="69720"/>
                </a:lnTo>
                <a:lnTo>
                  <a:pt x="547858" y="55630"/>
                </a:lnTo>
                <a:lnTo>
                  <a:pt x="400729" y="39617"/>
                </a:lnTo>
                <a:lnTo>
                  <a:pt x="239444" y="20199"/>
                </a:lnTo>
                <a:lnTo>
                  <a:pt x="87297" y="0"/>
                </a:lnTo>
                <a:lnTo>
                  <a:pt x="60256" y="199599"/>
                </a:lnTo>
                <a:lnTo>
                  <a:pt x="32417" y="410617"/>
                </a:lnTo>
                <a:lnTo>
                  <a:pt x="7249" y="603748"/>
                </a:lnTo>
                <a:lnTo>
                  <a:pt x="0" y="659362"/>
                </a:lnTo>
                <a:lnTo>
                  <a:pt x="22496" y="662408"/>
                </a:lnTo>
                <a:lnTo>
                  <a:pt x="181484" y="681842"/>
                </a:lnTo>
                <a:lnTo>
                  <a:pt x="349986" y="700493"/>
                </a:lnTo>
                <a:lnTo>
                  <a:pt x="503256" y="716115"/>
                </a:lnTo>
                <a:lnTo>
                  <a:pt x="648887" y="729831"/>
                </a:lnTo>
                <a:lnTo>
                  <a:pt x="808658" y="742782"/>
                </a:lnTo>
                <a:lnTo>
                  <a:pt x="977143" y="754966"/>
                </a:lnTo>
                <a:lnTo>
                  <a:pt x="1137272" y="764871"/>
                </a:lnTo>
                <a:lnTo>
                  <a:pt x="1289402" y="773260"/>
                </a:lnTo>
                <a:lnTo>
                  <a:pt x="1302010" y="521094"/>
                </a:lnTo>
                <a:lnTo>
                  <a:pt x="1313038" y="306639"/>
                </a:lnTo>
                <a:lnTo>
                  <a:pt x="1276060" y="292548"/>
                </a:lnTo>
                <a:lnTo>
                  <a:pt x="1266531" y="255603"/>
                </a:lnTo>
                <a:lnTo>
                  <a:pt x="1233365" y="217126"/>
                </a:lnTo>
                <a:lnTo>
                  <a:pt x="1259315" y="177510"/>
                </a:lnTo>
                <a:lnTo>
                  <a:pt x="1275686" y="177510"/>
                </a:lnTo>
                <a:lnTo>
                  <a:pt x="1264625" y="143220"/>
                </a:lnTo>
                <a:lnTo>
                  <a:pt x="1238333" y="148563"/>
                </a:lnTo>
                <a:lnTo>
                  <a:pt x="1223444" y="139050"/>
                </a:lnTo>
                <a:lnTo>
                  <a:pt x="1188389" y="108571"/>
                </a:lnTo>
                <a:lnTo>
                  <a:pt x="1154848" y="106666"/>
                </a:lnTo>
                <a:lnTo>
                  <a:pt x="1001936" y="96387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5727500-4AA9-4860-BED9-D5F4F9A043F1}"/>
              </a:ext>
            </a:extLst>
          </p:cNvPr>
          <p:cNvSpPr/>
          <p:nvPr/>
        </p:nvSpPr>
        <p:spPr>
          <a:xfrm>
            <a:off x="4551222" y="2999568"/>
            <a:ext cx="1313037" cy="773259"/>
          </a:xfrm>
          <a:custGeom>
            <a:avLst/>
            <a:gdLst>
              <a:gd name="connsiteX0" fmla="*/ 839918 w 1313037"/>
              <a:gd name="connsiteY0" fmla="*/ 83436 h 773259"/>
              <a:gd name="connsiteX1" fmla="*/ 687005 w 1313037"/>
              <a:gd name="connsiteY1" fmla="*/ 69720 h 773259"/>
              <a:gd name="connsiteX2" fmla="*/ 547858 w 1313037"/>
              <a:gd name="connsiteY2" fmla="*/ 55630 h 773259"/>
              <a:gd name="connsiteX3" fmla="*/ 400729 w 1313037"/>
              <a:gd name="connsiteY3" fmla="*/ 39617 h 773259"/>
              <a:gd name="connsiteX4" fmla="*/ 239444 w 1313037"/>
              <a:gd name="connsiteY4" fmla="*/ 20199 h 773259"/>
              <a:gd name="connsiteX5" fmla="*/ 87297 w 1313037"/>
              <a:gd name="connsiteY5" fmla="*/ 0 h 773259"/>
              <a:gd name="connsiteX6" fmla="*/ 60256 w 1313037"/>
              <a:gd name="connsiteY6" fmla="*/ 199599 h 773259"/>
              <a:gd name="connsiteX7" fmla="*/ 32417 w 1313037"/>
              <a:gd name="connsiteY7" fmla="*/ 410617 h 773259"/>
              <a:gd name="connsiteX8" fmla="*/ 7249 w 1313037"/>
              <a:gd name="connsiteY8" fmla="*/ 603748 h 773259"/>
              <a:gd name="connsiteX9" fmla="*/ 0 w 1313037"/>
              <a:gd name="connsiteY9" fmla="*/ 659362 h 773259"/>
              <a:gd name="connsiteX10" fmla="*/ 22496 w 1313037"/>
              <a:gd name="connsiteY10" fmla="*/ 662408 h 773259"/>
              <a:gd name="connsiteX11" fmla="*/ 181484 w 1313037"/>
              <a:gd name="connsiteY11" fmla="*/ 681842 h 773259"/>
              <a:gd name="connsiteX12" fmla="*/ 349986 w 1313037"/>
              <a:gd name="connsiteY12" fmla="*/ 700493 h 773259"/>
              <a:gd name="connsiteX13" fmla="*/ 503256 w 1313037"/>
              <a:gd name="connsiteY13" fmla="*/ 716115 h 773259"/>
              <a:gd name="connsiteX14" fmla="*/ 648887 w 1313037"/>
              <a:gd name="connsiteY14" fmla="*/ 729831 h 773259"/>
              <a:gd name="connsiteX15" fmla="*/ 808658 w 1313037"/>
              <a:gd name="connsiteY15" fmla="*/ 742782 h 773259"/>
              <a:gd name="connsiteX16" fmla="*/ 977143 w 1313037"/>
              <a:gd name="connsiteY16" fmla="*/ 754966 h 773259"/>
              <a:gd name="connsiteX17" fmla="*/ 1137272 w 1313037"/>
              <a:gd name="connsiteY17" fmla="*/ 764871 h 773259"/>
              <a:gd name="connsiteX18" fmla="*/ 1289402 w 1313037"/>
              <a:gd name="connsiteY18" fmla="*/ 773260 h 773259"/>
              <a:gd name="connsiteX19" fmla="*/ 1302010 w 1313037"/>
              <a:gd name="connsiteY19" fmla="*/ 521094 h 773259"/>
              <a:gd name="connsiteX20" fmla="*/ 1313038 w 1313037"/>
              <a:gd name="connsiteY20" fmla="*/ 306639 h 773259"/>
              <a:gd name="connsiteX21" fmla="*/ 1276060 w 1313037"/>
              <a:gd name="connsiteY21" fmla="*/ 292548 h 773259"/>
              <a:gd name="connsiteX22" fmla="*/ 1266531 w 1313037"/>
              <a:gd name="connsiteY22" fmla="*/ 255603 h 773259"/>
              <a:gd name="connsiteX23" fmla="*/ 1233365 w 1313037"/>
              <a:gd name="connsiteY23" fmla="*/ 217126 h 773259"/>
              <a:gd name="connsiteX24" fmla="*/ 1259315 w 1313037"/>
              <a:gd name="connsiteY24" fmla="*/ 177510 h 773259"/>
              <a:gd name="connsiteX25" fmla="*/ 1275686 w 1313037"/>
              <a:gd name="connsiteY25" fmla="*/ 177510 h 773259"/>
              <a:gd name="connsiteX26" fmla="*/ 1264625 w 1313037"/>
              <a:gd name="connsiteY26" fmla="*/ 143220 h 773259"/>
              <a:gd name="connsiteX27" fmla="*/ 1238333 w 1313037"/>
              <a:gd name="connsiteY27" fmla="*/ 148563 h 773259"/>
              <a:gd name="connsiteX28" fmla="*/ 1223444 w 1313037"/>
              <a:gd name="connsiteY28" fmla="*/ 139050 h 773259"/>
              <a:gd name="connsiteX29" fmla="*/ 1188389 w 1313037"/>
              <a:gd name="connsiteY29" fmla="*/ 108571 h 773259"/>
              <a:gd name="connsiteX30" fmla="*/ 1154848 w 1313037"/>
              <a:gd name="connsiteY30" fmla="*/ 106666 h 773259"/>
              <a:gd name="connsiteX31" fmla="*/ 1001936 w 1313037"/>
              <a:gd name="connsiteY31" fmla="*/ 96387 h 77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313037" h="773259">
                <a:moveTo>
                  <a:pt x="839918" y="83436"/>
                </a:moveTo>
                <a:lnTo>
                  <a:pt x="687005" y="69720"/>
                </a:lnTo>
                <a:lnTo>
                  <a:pt x="547858" y="55630"/>
                </a:lnTo>
                <a:lnTo>
                  <a:pt x="400729" y="39617"/>
                </a:lnTo>
                <a:lnTo>
                  <a:pt x="239444" y="20199"/>
                </a:lnTo>
                <a:lnTo>
                  <a:pt x="87297" y="0"/>
                </a:lnTo>
                <a:lnTo>
                  <a:pt x="60256" y="199599"/>
                </a:lnTo>
                <a:lnTo>
                  <a:pt x="32417" y="410617"/>
                </a:lnTo>
                <a:lnTo>
                  <a:pt x="7249" y="603748"/>
                </a:lnTo>
                <a:lnTo>
                  <a:pt x="0" y="659362"/>
                </a:lnTo>
                <a:lnTo>
                  <a:pt x="22496" y="662408"/>
                </a:lnTo>
                <a:lnTo>
                  <a:pt x="181484" y="681842"/>
                </a:lnTo>
                <a:lnTo>
                  <a:pt x="349986" y="700493"/>
                </a:lnTo>
                <a:lnTo>
                  <a:pt x="503256" y="716115"/>
                </a:lnTo>
                <a:lnTo>
                  <a:pt x="648887" y="729831"/>
                </a:lnTo>
                <a:lnTo>
                  <a:pt x="808658" y="742782"/>
                </a:lnTo>
                <a:lnTo>
                  <a:pt x="977143" y="754966"/>
                </a:lnTo>
                <a:lnTo>
                  <a:pt x="1137272" y="764871"/>
                </a:lnTo>
                <a:lnTo>
                  <a:pt x="1289402" y="773260"/>
                </a:lnTo>
                <a:lnTo>
                  <a:pt x="1302010" y="521094"/>
                </a:lnTo>
                <a:lnTo>
                  <a:pt x="1313038" y="306639"/>
                </a:lnTo>
                <a:lnTo>
                  <a:pt x="1276060" y="292548"/>
                </a:lnTo>
                <a:lnTo>
                  <a:pt x="1266531" y="255603"/>
                </a:lnTo>
                <a:lnTo>
                  <a:pt x="1233365" y="217126"/>
                </a:lnTo>
                <a:lnTo>
                  <a:pt x="1259315" y="177510"/>
                </a:lnTo>
                <a:lnTo>
                  <a:pt x="1275686" y="177510"/>
                </a:lnTo>
                <a:lnTo>
                  <a:pt x="1264625" y="143220"/>
                </a:lnTo>
                <a:lnTo>
                  <a:pt x="1238333" y="148563"/>
                </a:lnTo>
                <a:lnTo>
                  <a:pt x="1223444" y="139050"/>
                </a:lnTo>
                <a:lnTo>
                  <a:pt x="1188389" y="108571"/>
                </a:lnTo>
                <a:lnTo>
                  <a:pt x="1154848" y="106666"/>
                </a:lnTo>
                <a:lnTo>
                  <a:pt x="1001936" y="96387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OK">
            <a:extLst>
              <a:ext uri="{FF2B5EF4-FFF2-40B4-BE49-F238E27FC236}">
                <a16:creationId xmlns:a16="http://schemas.microsoft.com/office/drawing/2014/main" id="{8F4AB220-3719-4D7E-B847-D099B00ECC38}"/>
              </a:ext>
            </a:extLst>
          </p:cNvPr>
          <p:cNvSpPr/>
          <p:nvPr/>
        </p:nvSpPr>
        <p:spPr>
          <a:xfrm>
            <a:off x="4365877" y="3636075"/>
            <a:ext cx="1483103" cy="870004"/>
          </a:xfrm>
          <a:custGeom>
            <a:avLst/>
            <a:gdLst>
              <a:gd name="connsiteX0" fmla="*/ 1115183 w 1483103"/>
              <a:gd name="connsiteY0" fmla="*/ 820484 h 870004"/>
              <a:gd name="connsiteX1" fmla="*/ 1130413 w 1483103"/>
              <a:gd name="connsiteY1" fmla="*/ 839934 h 870004"/>
              <a:gd name="connsiteX2" fmla="*/ 1135789 w 1483103"/>
              <a:gd name="connsiteY2" fmla="*/ 826560 h 870004"/>
              <a:gd name="connsiteX3" fmla="*/ 1152926 w 1483103"/>
              <a:gd name="connsiteY3" fmla="*/ 828108 h 870004"/>
              <a:gd name="connsiteX4" fmla="*/ 1164003 w 1483103"/>
              <a:gd name="connsiteY4" fmla="*/ 814001 h 870004"/>
              <a:gd name="connsiteX5" fmla="*/ 1201714 w 1483103"/>
              <a:gd name="connsiteY5" fmla="*/ 801441 h 870004"/>
              <a:gd name="connsiteX6" fmla="*/ 1230319 w 1483103"/>
              <a:gd name="connsiteY6" fmla="*/ 812502 h 870004"/>
              <a:gd name="connsiteX7" fmla="*/ 1231850 w 1483103"/>
              <a:gd name="connsiteY7" fmla="*/ 803347 h 870004"/>
              <a:gd name="connsiteX8" fmla="*/ 1265798 w 1483103"/>
              <a:gd name="connsiteY8" fmla="*/ 793817 h 870004"/>
              <a:gd name="connsiteX9" fmla="*/ 1274562 w 1483103"/>
              <a:gd name="connsiteY9" fmla="*/ 808690 h 870004"/>
              <a:gd name="connsiteX10" fmla="*/ 1309992 w 1483103"/>
              <a:gd name="connsiteY10" fmla="*/ 813235 h 870004"/>
              <a:gd name="connsiteX11" fmla="*/ 1332113 w 1483103"/>
              <a:gd name="connsiteY11" fmla="*/ 793052 h 870004"/>
              <a:gd name="connsiteX12" fmla="*/ 1375982 w 1483103"/>
              <a:gd name="connsiteY12" fmla="*/ 817812 h 870004"/>
              <a:gd name="connsiteX13" fmla="*/ 1393493 w 1483103"/>
              <a:gd name="connsiteY13" fmla="*/ 841433 h 870004"/>
              <a:gd name="connsiteX14" fmla="*/ 1465950 w 1483103"/>
              <a:gd name="connsiteY14" fmla="*/ 870005 h 870004"/>
              <a:gd name="connsiteX15" fmla="*/ 1483104 w 1483103"/>
              <a:gd name="connsiteY15" fmla="*/ 490616 h 870004"/>
              <a:gd name="connsiteX16" fmla="*/ 1469762 w 1483103"/>
              <a:gd name="connsiteY16" fmla="*/ 244526 h 870004"/>
              <a:gd name="connsiteX17" fmla="*/ 1474715 w 1483103"/>
              <a:gd name="connsiteY17" fmla="*/ 136753 h 870004"/>
              <a:gd name="connsiteX18" fmla="*/ 1322568 w 1483103"/>
              <a:gd name="connsiteY18" fmla="*/ 128363 h 870004"/>
              <a:gd name="connsiteX19" fmla="*/ 1162439 w 1483103"/>
              <a:gd name="connsiteY19" fmla="*/ 118459 h 870004"/>
              <a:gd name="connsiteX20" fmla="*/ 993954 w 1483103"/>
              <a:gd name="connsiteY20" fmla="*/ 106274 h 870004"/>
              <a:gd name="connsiteX21" fmla="*/ 834184 w 1483103"/>
              <a:gd name="connsiteY21" fmla="*/ 93324 h 870004"/>
              <a:gd name="connsiteX22" fmla="*/ 688553 w 1483103"/>
              <a:gd name="connsiteY22" fmla="*/ 79608 h 870004"/>
              <a:gd name="connsiteX23" fmla="*/ 535282 w 1483103"/>
              <a:gd name="connsiteY23" fmla="*/ 63986 h 870004"/>
              <a:gd name="connsiteX24" fmla="*/ 366781 w 1483103"/>
              <a:gd name="connsiteY24" fmla="*/ 45334 h 870004"/>
              <a:gd name="connsiteX25" fmla="*/ 207792 w 1483103"/>
              <a:gd name="connsiteY25" fmla="*/ 25901 h 870004"/>
              <a:gd name="connsiteX26" fmla="*/ 185296 w 1483103"/>
              <a:gd name="connsiteY26" fmla="*/ 22855 h 870004"/>
              <a:gd name="connsiteX27" fmla="*/ 15247 w 1483103"/>
              <a:gd name="connsiteY27" fmla="*/ 0 h 870004"/>
              <a:gd name="connsiteX28" fmla="*/ 0 w 1483103"/>
              <a:gd name="connsiteY28" fmla="*/ 111226 h 870004"/>
              <a:gd name="connsiteX29" fmla="*/ 95328 w 1483103"/>
              <a:gd name="connsiteY29" fmla="*/ 124193 h 870004"/>
              <a:gd name="connsiteX30" fmla="*/ 255456 w 1483103"/>
              <a:gd name="connsiteY30" fmla="*/ 144735 h 870004"/>
              <a:gd name="connsiteX31" fmla="*/ 424740 w 1483103"/>
              <a:gd name="connsiteY31" fmla="*/ 164576 h 870004"/>
              <a:gd name="connsiteX32" fmla="*/ 523489 w 1483103"/>
              <a:gd name="connsiteY32" fmla="*/ 175213 h 870004"/>
              <a:gd name="connsiteX33" fmla="*/ 480402 w 1483103"/>
              <a:gd name="connsiteY33" fmla="*/ 597265 h 870004"/>
              <a:gd name="connsiteX34" fmla="*/ 502898 w 1483103"/>
              <a:gd name="connsiteY34" fmla="*/ 600702 h 870004"/>
              <a:gd name="connsiteX35" fmla="*/ 542547 w 1483103"/>
              <a:gd name="connsiteY35" fmla="*/ 644505 h 870004"/>
              <a:gd name="connsiteX36" fmla="*/ 559294 w 1483103"/>
              <a:gd name="connsiteY36" fmla="*/ 638788 h 870004"/>
              <a:gd name="connsiteX37" fmla="*/ 582963 w 1483103"/>
              <a:gd name="connsiteY37" fmla="*/ 649067 h 870004"/>
              <a:gd name="connsiteX38" fmla="*/ 594773 w 1483103"/>
              <a:gd name="connsiteY38" fmla="*/ 630789 h 870004"/>
              <a:gd name="connsiteX39" fmla="*/ 619940 w 1483103"/>
              <a:gd name="connsiteY39" fmla="*/ 660877 h 870004"/>
              <a:gd name="connsiteX40" fmla="*/ 622987 w 1483103"/>
              <a:gd name="connsiteY40" fmla="*/ 688699 h 870004"/>
              <a:gd name="connsiteX41" fmla="*/ 658808 w 1483103"/>
              <a:gd name="connsiteY41" fmla="*/ 690605 h 870004"/>
              <a:gd name="connsiteX42" fmla="*/ 698848 w 1483103"/>
              <a:gd name="connsiteY42" fmla="*/ 711538 h 870004"/>
              <a:gd name="connsiteX43" fmla="*/ 725547 w 1483103"/>
              <a:gd name="connsiteY43" fmla="*/ 709648 h 870004"/>
              <a:gd name="connsiteX44" fmla="*/ 748027 w 1483103"/>
              <a:gd name="connsiteY44" fmla="*/ 731346 h 870004"/>
              <a:gd name="connsiteX45" fmla="*/ 768259 w 1483103"/>
              <a:gd name="connsiteY45" fmla="*/ 717630 h 870004"/>
              <a:gd name="connsiteX46" fmla="*/ 814750 w 1483103"/>
              <a:gd name="connsiteY46" fmla="*/ 719927 h 870004"/>
              <a:gd name="connsiteX47" fmla="*/ 815891 w 1483103"/>
              <a:gd name="connsiteY47" fmla="*/ 746952 h 870004"/>
              <a:gd name="connsiteX48" fmla="*/ 839168 w 1483103"/>
              <a:gd name="connsiteY48" fmla="*/ 756498 h 870004"/>
              <a:gd name="connsiteX49" fmla="*/ 835356 w 1483103"/>
              <a:gd name="connsiteY49" fmla="*/ 777055 h 870004"/>
              <a:gd name="connsiteX50" fmla="*/ 850587 w 1483103"/>
              <a:gd name="connsiteY50" fmla="*/ 785428 h 870004"/>
              <a:gd name="connsiteX51" fmla="*/ 895205 w 1483103"/>
              <a:gd name="connsiteY51" fmla="*/ 761059 h 870004"/>
              <a:gd name="connsiteX52" fmla="*/ 903594 w 1483103"/>
              <a:gd name="connsiteY52" fmla="*/ 765636 h 870004"/>
              <a:gd name="connsiteX53" fmla="*/ 904360 w 1483103"/>
              <a:gd name="connsiteY53" fmla="*/ 780883 h 870004"/>
              <a:gd name="connsiteX54" fmla="*/ 924168 w 1483103"/>
              <a:gd name="connsiteY54" fmla="*/ 782757 h 870004"/>
              <a:gd name="connsiteX55" fmla="*/ 930652 w 1483103"/>
              <a:gd name="connsiteY55" fmla="*/ 799894 h 870004"/>
              <a:gd name="connsiteX56" fmla="*/ 974113 w 1483103"/>
              <a:gd name="connsiteY56" fmla="*/ 785803 h 870004"/>
              <a:gd name="connsiteX57" fmla="*/ 971083 w 1483103"/>
              <a:gd name="connsiteY57" fmla="*/ 808690 h 870004"/>
              <a:gd name="connsiteX58" fmla="*/ 982877 w 1483103"/>
              <a:gd name="connsiteY58" fmla="*/ 825061 h 870004"/>
              <a:gd name="connsiteX59" fmla="*/ 998499 w 1483103"/>
              <a:gd name="connsiteY59" fmla="*/ 805628 h 870004"/>
              <a:gd name="connsiteX60" fmla="*/ 994703 w 1483103"/>
              <a:gd name="connsiteY60" fmla="*/ 796880 h 870004"/>
              <a:gd name="connsiteX61" fmla="*/ 1049241 w 1483103"/>
              <a:gd name="connsiteY61" fmla="*/ 785054 h 870004"/>
              <a:gd name="connsiteX62" fmla="*/ 1065988 w 1483103"/>
              <a:gd name="connsiteY62" fmla="*/ 802956 h 87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83103" h="870004">
                <a:moveTo>
                  <a:pt x="1115183" y="820484"/>
                </a:moveTo>
                <a:lnTo>
                  <a:pt x="1130413" y="839934"/>
                </a:lnTo>
                <a:lnTo>
                  <a:pt x="1135789" y="826560"/>
                </a:lnTo>
                <a:lnTo>
                  <a:pt x="1152926" y="828108"/>
                </a:lnTo>
                <a:lnTo>
                  <a:pt x="1164003" y="814001"/>
                </a:lnTo>
                <a:lnTo>
                  <a:pt x="1201714" y="801441"/>
                </a:lnTo>
                <a:lnTo>
                  <a:pt x="1230319" y="812502"/>
                </a:lnTo>
                <a:lnTo>
                  <a:pt x="1231850" y="803347"/>
                </a:lnTo>
                <a:lnTo>
                  <a:pt x="1265798" y="793817"/>
                </a:lnTo>
                <a:lnTo>
                  <a:pt x="1274562" y="808690"/>
                </a:lnTo>
                <a:lnTo>
                  <a:pt x="1309992" y="813235"/>
                </a:lnTo>
                <a:lnTo>
                  <a:pt x="1332113" y="793052"/>
                </a:lnTo>
                <a:lnTo>
                  <a:pt x="1375982" y="817812"/>
                </a:lnTo>
                <a:lnTo>
                  <a:pt x="1393493" y="841433"/>
                </a:lnTo>
                <a:lnTo>
                  <a:pt x="1465950" y="870005"/>
                </a:lnTo>
                <a:lnTo>
                  <a:pt x="1483104" y="490616"/>
                </a:lnTo>
                <a:lnTo>
                  <a:pt x="1469762" y="244526"/>
                </a:lnTo>
                <a:lnTo>
                  <a:pt x="1474715" y="136753"/>
                </a:lnTo>
                <a:lnTo>
                  <a:pt x="1322568" y="128363"/>
                </a:lnTo>
                <a:lnTo>
                  <a:pt x="1162439" y="118459"/>
                </a:lnTo>
                <a:lnTo>
                  <a:pt x="993954" y="106274"/>
                </a:lnTo>
                <a:lnTo>
                  <a:pt x="834184" y="93324"/>
                </a:lnTo>
                <a:lnTo>
                  <a:pt x="688553" y="79608"/>
                </a:lnTo>
                <a:lnTo>
                  <a:pt x="535282" y="63986"/>
                </a:lnTo>
                <a:lnTo>
                  <a:pt x="366781" y="45334"/>
                </a:lnTo>
                <a:lnTo>
                  <a:pt x="207792" y="25901"/>
                </a:lnTo>
                <a:lnTo>
                  <a:pt x="185296" y="22855"/>
                </a:lnTo>
                <a:lnTo>
                  <a:pt x="15247" y="0"/>
                </a:lnTo>
                <a:lnTo>
                  <a:pt x="0" y="111226"/>
                </a:lnTo>
                <a:lnTo>
                  <a:pt x="95328" y="124193"/>
                </a:lnTo>
                <a:lnTo>
                  <a:pt x="255456" y="144735"/>
                </a:lnTo>
                <a:lnTo>
                  <a:pt x="424740" y="164576"/>
                </a:lnTo>
                <a:lnTo>
                  <a:pt x="523489" y="175213"/>
                </a:lnTo>
                <a:lnTo>
                  <a:pt x="480402" y="597265"/>
                </a:lnTo>
                <a:lnTo>
                  <a:pt x="502898" y="600702"/>
                </a:lnTo>
                <a:lnTo>
                  <a:pt x="542547" y="644505"/>
                </a:lnTo>
                <a:lnTo>
                  <a:pt x="559294" y="638788"/>
                </a:lnTo>
                <a:lnTo>
                  <a:pt x="582963" y="649067"/>
                </a:lnTo>
                <a:lnTo>
                  <a:pt x="594773" y="630789"/>
                </a:lnTo>
                <a:lnTo>
                  <a:pt x="619940" y="660877"/>
                </a:lnTo>
                <a:lnTo>
                  <a:pt x="622987" y="688699"/>
                </a:lnTo>
                <a:lnTo>
                  <a:pt x="658808" y="690605"/>
                </a:lnTo>
                <a:lnTo>
                  <a:pt x="698848" y="711538"/>
                </a:lnTo>
                <a:lnTo>
                  <a:pt x="725547" y="709648"/>
                </a:lnTo>
                <a:lnTo>
                  <a:pt x="748027" y="731346"/>
                </a:lnTo>
                <a:lnTo>
                  <a:pt x="768259" y="717630"/>
                </a:lnTo>
                <a:lnTo>
                  <a:pt x="814750" y="719927"/>
                </a:lnTo>
                <a:lnTo>
                  <a:pt x="815891" y="746952"/>
                </a:lnTo>
                <a:lnTo>
                  <a:pt x="839168" y="756498"/>
                </a:lnTo>
                <a:lnTo>
                  <a:pt x="835356" y="777055"/>
                </a:lnTo>
                <a:lnTo>
                  <a:pt x="850587" y="785428"/>
                </a:lnTo>
                <a:lnTo>
                  <a:pt x="895205" y="761059"/>
                </a:lnTo>
                <a:lnTo>
                  <a:pt x="903594" y="765636"/>
                </a:lnTo>
                <a:lnTo>
                  <a:pt x="904360" y="780883"/>
                </a:lnTo>
                <a:lnTo>
                  <a:pt x="924168" y="782757"/>
                </a:lnTo>
                <a:lnTo>
                  <a:pt x="930652" y="799894"/>
                </a:lnTo>
                <a:lnTo>
                  <a:pt x="974113" y="785803"/>
                </a:lnTo>
                <a:lnTo>
                  <a:pt x="971083" y="808690"/>
                </a:lnTo>
                <a:lnTo>
                  <a:pt x="982877" y="825061"/>
                </a:lnTo>
                <a:lnTo>
                  <a:pt x="998499" y="805628"/>
                </a:lnTo>
                <a:lnTo>
                  <a:pt x="994703" y="796880"/>
                </a:lnTo>
                <a:lnTo>
                  <a:pt x="1049241" y="785054"/>
                </a:lnTo>
                <a:lnTo>
                  <a:pt x="1065988" y="802956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E30F427-A438-4FC4-B389-B291FCD796E8}"/>
              </a:ext>
            </a:extLst>
          </p:cNvPr>
          <p:cNvSpPr/>
          <p:nvPr/>
        </p:nvSpPr>
        <p:spPr>
          <a:xfrm>
            <a:off x="4365877" y="3636075"/>
            <a:ext cx="1483103" cy="870004"/>
          </a:xfrm>
          <a:custGeom>
            <a:avLst/>
            <a:gdLst>
              <a:gd name="connsiteX0" fmla="*/ 1115183 w 1483103"/>
              <a:gd name="connsiteY0" fmla="*/ 820484 h 870004"/>
              <a:gd name="connsiteX1" fmla="*/ 1130413 w 1483103"/>
              <a:gd name="connsiteY1" fmla="*/ 839934 h 870004"/>
              <a:gd name="connsiteX2" fmla="*/ 1135789 w 1483103"/>
              <a:gd name="connsiteY2" fmla="*/ 826560 h 870004"/>
              <a:gd name="connsiteX3" fmla="*/ 1152926 w 1483103"/>
              <a:gd name="connsiteY3" fmla="*/ 828108 h 870004"/>
              <a:gd name="connsiteX4" fmla="*/ 1164003 w 1483103"/>
              <a:gd name="connsiteY4" fmla="*/ 814001 h 870004"/>
              <a:gd name="connsiteX5" fmla="*/ 1201714 w 1483103"/>
              <a:gd name="connsiteY5" fmla="*/ 801441 h 870004"/>
              <a:gd name="connsiteX6" fmla="*/ 1230319 w 1483103"/>
              <a:gd name="connsiteY6" fmla="*/ 812502 h 870004"/>
              <a:gd name="connsiteX7" fmla="*/ 1231850 w 1483103"/>
              <a:gd name="connsiteY7" fmla="*/ 803347 h 870004"/>
              <a:gd name="connsiteX8" fmla="*/ 1265798 w 1483103"/>
              <a:gd name="connsiteY8" fmla="*/ 793817 h 870004"/>
              <a:gd name="connsiteX9" fmla="*/ 1274562 w 1483103"/>
              <a:gd name="connsiteY9" fmla="*/ 808690 h 870004"/>
              <a:gd name="connsiteX10" fmla="*/ 1309992 w 1483103"/>
              <a:gd name="connsiteY10" fmla="*/ 813235 h 870004"/>
              <a:gd name="connsiteX11" fmla="*/ 1332113 w 1483103"/>
              <a:gd name="connsiteY11" fmla="*/ 793052 h 870004"/>
              <a:gd name="connsiteX12" fmla="*/ 1375982 w 1483103"/>
              <a:gd name="connsiteY12" fmla="*/ 817812 h 870004"/>
              <a:gd name="connsiteX13" fmla="*/ 1393493 w 1483103"/>
              <a:gd name="connsiteY13" fmla="*/ 841433 h 870004"/>
              <a:gd name="connsiteX14" fmla="*/ 1465950 w 1483103"/>
              <a:gd name="connsiteY14" fmla="*/ 870005 h 870004"/>
              <a:gd name="connsiteX15" fmla="*/ 1483104 w 1483103"/>
              <a:gd name="connsiteY15" fmla="*/ 490616 h 870004"/>
              <a:gd name="connsiteX16" fmla="*/ 1469762 w 1483103"/>
              <a:gd name="connsiteY16" fmla="*/ 244526 h 870004"/>
              <a:gd name="connsiteX17" fmla="*/ 1474715 w 1483103"/>
              <a:gd name="connsiteY17" fmla="*/ 136753 h 870004"/>
              <a:gd name="connsiteX18" fmla="*/ 1322568 w 1483103"/>
              <a:gd name="connsiteY18" fmla="*/ 128363 h 870004"/>
              <a:gd name="connsiteX19" fmla="*/ 1162439 w 1483103"/>
              <a:gd name="connsiteY19" fmla="*/ 118459 h 870004"/>
              <a:gd name="connsiteX20" fmla="*/ 993954 w 1483103"/>
              <a:gd name="connsiteY20" fmla="*/ 106274 h 870004"/>
              <a:gd name="connsiteX21" fmla="*/ 834184 w 1483103"/>
              <a:gd name="connsiteY21" fmla="*/ 93324 h 870004"/>
              <a:gd name="connsiteX22" fmla="*/ 688553 w 1483103"/>
              <a:gd name="connsiteY22" fmla="*/ 79608 h 870004"/>
              <a:gd name="connsiteX23" fmla="*/ 535282 w 1483103"/>
              <a:gd name="connsiteY23" fmla="*/ 63986 h 870004"/>
              <a:gd name="connsiteX24" fmla="*/ 366781 w 1483103"/>
              <a:gd name="connsiteY24" fmla="*/ 45334 h 870004"/>
              <a:gd name="connsiteX25" fmla="*/ 207792 w 1483103"/>
              <a:gd name="connsiteY25" fmla="*/ 25901 h 870004"/>
              <a:gd name="connsiteX26" fmla="*/ 185296 w 1483103"/>
              <a:gd name="connsiteY26" fmla="*/ 22855 h 870004"/>
              <a:gd name="connsiteX27" fmla="*/ 15247 w 1483103"/>
              <a:gd name="connsiteY27" fmla="*/ 0 h 870004"/>
              <a:gd name="connsiteX28" fmla="*/ 0 w 1483103"/>
              <a:gd name="connsiteY28" fmla="*/ 111226 h 870004"/>
              <a:gd name="connsiteX29" fmla="*/ 95328 w 1483103"/>
              <a:gd name="connsiteY29" fmla="*/ 124193 h 870004"/>
              <a:gd name="connsiteX30" fmla="*/ 255456 w 1483103"/>
              <a:gd name="connsiteY30" fmla="*/ 144735 h 870004"/>
              <a:gd name="connsiteX31" fmla="*/ 424740 w 1483103"/>
              <a:gd name="connsiteY31" fmla="*/ 164576 h 870004"/>
              <a:gd name="connsiteX32" fmla="*/ 523489 w 1483103"/>
              <a:gd name="connsiteY32" fmla="*/ 175213 h 870004"/>
              <a:gd name="connsiteX33" fmla="*/ 480402 w 1483103"/>
              <a:gd name="connsiteY33" fmla="*/ 597265 h 870004"/>
              <a:gd name="connsiteX34" fmla="*/ 502898 w 1483103"/>
              <a:gd name="connsiteY34" fmla="*/ 600702 h 870004"/>
              <a:gd name="connsiteX35" fmla="*/ 542547 w 1483103"/>
              <a:gd name="connsiteY35" fmla="*/ 644505 h 870004"/>
              <a:gd name="connsiteX36" fmla="*/ 559294 w 1483103"/>
              <a:gd name="connsiteY36" fmla="*/ 638788 h 870004"/>
              <a:gd name="connsiteX37" fmla="*/ 582963 w 1483103"/>
              <a:gd name="connsiteY37" fmla="*/ 649067 h 870004"/>
              <a:gd name="connsiteX38" fmla="*/ 594773 w 1483103"/>
              <a:gd name="connsiteY38" fmla="*/ 630789 h 870004"/>
              <a:gd name="connsiteX39" fmla="*/ 619940 w 1483103"/>
              <a:gd name="connsiteY39" fmla="*/ 660877 h 870004"/>
              <a:gd name="connsiteX40" fmla="*/ 622987 w 1483103"/>
              <a:gd name="connsiteY40" fmla="*/ 688699 h 870004"/>
              <a:gd name="connsiteX41" fmla="*/ 658808 w 1483103"/>
              <a:gd name="connsiteY41" fmla="*/ 690605 h 870004"/>
              <a:gd name="connsiteX42" fmla="*/ 698848 w 1483103"/>
              <a:gd name="connsiteY42" fmla="*/ 711538 h 870004"/>
              <a:gd name="connsiteX43" fmla="*/ 725547 w 1483103"/>
              <a:gd name="connsiteY43" fmla="*/ 709648 h 870004"/>
              <a:gd name="connsiteX44" fmla="*/ 748027 w 1483103"/>
              <a:gd name="connsiteY44" fmla="*/ 731346 h 870004"/>
              <a:gd name="connsiteX45" fmla="*/ 768259 w 1483103"/>
              <a:gd name="connsiteY45" fmla="*/ 717630 h 870004"/>
              <a:gd name="connsiteX46" fmla="*/ 814750 w 1483103"/>
              <a:gd name="connsiteY46" fmla="*/ 719927 h 870004"/>
              <a:gd name="connsiteX47" fmla="*/ 815891 w 1483103"/>
              <a:gd name="connsiteY47" fmla="*/ 746952 h 870004"/>
              <a:gd name="connsiteX48" fmla="*/ 839168 w 1483103"/>
              <a:gd name="connsiteY48" fmla="*/ 756498 h 870004"/>
              <a:gd name="connsiteX49" fmla="*/ 835356 w 1483103"/>
              <a:gd name="connsiteY49" fmla="*/ 777055 h 870004"/>
              <a:gd name="connsiteX50" fmla="*/ 850587 w 1483103"/>
              <a:gd name="connsiteY50" fmla="*/ 785428 h 870004"/>
              <a:gd name="connsiteX51" fmla="*/ 895205 w 1483103"/>
              <a:gd name="connsiteY51" fmla="*/ 761059 h 870004"/>
              <a:gd name="connsiteX52" fmla="*/ 903594 w 1483103"/>
              <a:gd name="connsiteY52" fmla="*/ 765636 h 870004"/>
              <a:gd name="connsiteX53" fmla="*/ 904360 w 1483103"/>
              <a:gd name="connsiteY53" fmla="*/ 780883 h 870004"/>
              <a:gd name="connsiteX54" fmla="*/ 924168 w 1483103"/>
              <a:gd name="connsiteY54" fmla="*/ 782757 h 870004"/>
              <a:gd name="connsiteX55" fmla="*/ 930652 w 1483103"/>
              <a:gd name="connsiteY55" fmla="*/ 799894 h 870004"/>
              <a:gd name="connsiteX56" fmla="*/ 974113 w 1483103"/>
              <a:gd name="connsiteY56" fmla="*/ 785803 h 870004"/>
              <a:gd name="connsiteX57" fmla="*/ 971083 w 1483103"/>
              <a:gd name="connsiteY57" fmla="*/ 808690 h 870004"/>
              <a:gd name="connsiteX58" fmla="*/ 982877 w 1483103"/>
              <a:gd name="connsiteY58" fmla="*/ 825061 h 870004"/>
              <a:gd name="connsiteX59" fmla="*/ 998499 w 1483103"/>
              <a:gd name="connsiteY59" fmla="*/ 805628 h 870004"/>
              <a:gd name="connsiteX60" fmla="*/ 994703 w 1483103"/>
              <a:gd name="connsiteY60" fmla="*/ 796880 h 870004"/>
              <a:gd name="connsiteX61" fmla="*/ 1049241 w 1483103"/>
              <a:gd name="connsiteY61" fmla="*/ 785054 h 870004"/>
              <a:gd name="connsiteX62" fmla="*/ 1065988 w 1483103"/>
              <a:gd name="connsiteY62" fmla="*/ 802956 h 87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83103" h="870004">
                <a:moveTo>
                  <a:pt x="1115183" y="820484"/>
                </a:moveTo>
                <a:lnTo>
                  <a:pt x="1130413" y="839934"/>
                </a:lnTo>
                <a:lnTo>
                  <a:pt x="1135789" y="826560"/>
                </a:lnTo>
                <a:lnTo>
                  <a:pt x="1152926" y="828108"/>
                </a:lnTo>
                <a:lnTo>
                  <a:pt x="1164003" y="814001"/>
                </a:lnTo>
                <a:lnTo>
                  <a:pt x="1201714" y="801441"/>
                </a:lnTo>
                <a:lnTo>
                  <a:pt x="1230319" y="812502"/>
                </a:lnTo>
                <a:lnTo>
                  <a:pt x="1231850" y="803347"/>
                </a:lnTo>
                <a:lnTo>
                  <a:pt x="1265798" y="793817"/>
                </a:lnTo>
                <a:lnTo>
                  <a:pt x="1274562" y="808690"/>
                </a:lnTo>
                <a:lnTo>
                  <a:pt x="1309992" y="813235"/>
                </a:lnTo>
                <a:lnTo>
                  <a:pt x="1332113" y="793052"/>
                </a:lnTo>
                <a:lnTo>
                  <a:pt x="1375982" y="817812"/>
                </a:lnTo>
                <a:lnTo>
                  <a:pt x="1393493" y="841433"/>
                </a:lnTo>
                <a:lnTo>
                  <a:pt x="1465950" y="870005"/>
                </a:lnTo>
                <a:lnTo>
                  <a:pt x="1483104" y="490616"/>
                </a:lnTo>
                <a:lnTo>
                  <a:pt x="1469762" y="244526"/>
                </a:lnTo>
                <a:lnTo>
                  <a:pt x="1474715" y="136753"/>
                </a:lnTo>
                <a:lnTo>
                  <a:pt x="1322568" y="128363"/>
                </a:lnTo>
                <a:lnTo>
                  <a:pt x="1162439" y="118459"/>
                </a:lnTo>
                <a:lnTo>
                  <a:pt x="993954" y="106274"/>
                </a:lnTo>
                <a:lnTo>
                  <a:pt x="834184" y="93324"/>
                </a:lnTo>
                <a:lnTo>
                  <a:pt x="688553" y="79608"/>
                </a:lnTo>
                <a:lnTo>
                  <a:pt x="535282" y="63986"/>
                </a:lnTo>
                <a:lnTo>
                  <a:pt x="366781" y="45334"/>
                </a:lnTo>
                <a:lnTo>
                  <a:pt x="207792" y="25901"/>
                </a:lnTo>
                <a:lnTo>
                  <a:pt x="185296" y="22855"/>
                </a:lnTo>
                <a:lnTo>
                  <a:pt x="15247" y="0"/>
                </a:lnTo>
                <a:lnTo>
                  <a:pt x="0" y="111226"/>
                </a:lnTo>
                <a:lnTo>
                  <a:pt x="95328" y="124193"/>
                </a:lnTo>
                <a:lnTo>
                  <a:pt x="255456" y="144735"/>
                </a:lnTo>
                <a:lnTo>
                  <a:pt x="424740" y="164576"/>
                </a:lnTo>
                <a:lnTo>
                  <a:pt x="523489" y="175213"/>
                </a:lnTo>
                <a:lnTo>
                  <a:pt x="480402" y="597265"/>
                </a:lnTo>
                <a:lnTo>
                  <a:pt x="502898" y="600702"/>
                </a:lnTo>
                <a:lnTo>
                  <a:pt x="542547" y="644505"/>
                </a:lnTo>
                <a:lnTo>
                  <a:pt x="559294" y="638788"/>
                </a:lnTo>
                <a:lnTo>
                  <a:pt x="582963" y="649067"/>
                </a:lnTo>
                <a:lnTo>
                  <a:pt x="594773" y="630789"/>
                </a:lnTo>
                <a:lnTo>
                  <a:pt x="619940" y="660877"/>
                </a:lnTo>
                <a:lnTo>
                  <a:pt x="622987" y="688699"/>
                </a:lnTo>
                <a:lnTo>
                  <a:pt x="658808" y="690605"/>
                </a:lnTo>
                <a:lnTo>
                  <a:pt x="698848" y="711538"/>
                </a:lnTo>
                <a:lnTo>
                  <a:pt x="725547" y="709648"/>
                </a:lnTo>
                <a:lnTo>
                  <a:pt x="748027" y="731346"/>
                </a:lnTo>
                <a:lnTo>
                  <a:pt x="768259" y="717630"/>
                </a:lnTo>
                <a:lnTo>
                  <a:pt x="814750" y="719927"/>
                </a:lnTo>
                <a:lnTo>
                  <a:pt x="815891" y="746952"/>
                </a:lnTo>
                <a:lnTo>
                  <a:pt x="839168" y="756498"/>
                </a:lnTo>
                <a:lnTo>
                  <a:pt x="835356" y="777055"/>
                </a:lnTo>
                <a:lnTo>
                  <a:pt x="850587" y="785428"/>
                </a:lnTo>
                <a:lnTo>
                  <a:pt x="895205" y="761059"/>
                </a:lnTo>
                <a:lnTo>
                  <a:pt x="903594" y="765636"/>
                </a:lnTo>
                <a:lnTo>
                  <a:pt x="904360" y="780883"/>
                </a:lnTo>
                <a:lnTo>
                  <a:pt x="924168" y="782757"/>
                </a:lnTo>
                <a:lnTo>
                  <a:pt x="930652" y="799894"/>
                </a:lnTo>
                <a:lnTo>
                  <a:pt x="974113" y="785803"/>
                </a:lnTo>
                <a:lnTo>
                  <a:pt x="971083" y="808690"/>
                </a:lnTo>
                <a:lnTo>
                  <a:pt x="982877" y="825061"/>
                </a:lnTo>
                <a:lnTo>
                  <a:pt x="998499" y="805628"/>
                </a:lnTo>
                <a:lnTo>
                  <a:pt x="994703" y="796880"/>
                </a:lnTo>
                <a:lnTo>
                  <a:pt x="1049241" y="785054"/>
                </a:lnTo>
                <a:lnTo>
                  <a:pt x="1065988" y="802956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NM">
            <a:extLst>
              <a:ext uri="{FF2B5EF4-FFF2-40B4-BE49-F238E27FC236}">
                <a16:creationId xmlns:a16="http://schemas.microsoft.com/office/drawing/2014/main" id="{DD824DA4-20EC-4523-A2E7-C239C10526E3}"/>
              </a:ext>
            </a:extLst>
          </p:cNvPr>
          <p:cNvSpPr/>
          <p:nvPr/>
        </p:nvSpPr>
        <p:spPr>
          <a:xfrm>
            <a:off x="3103875" y="3451659"/>
            <a:ext cx="1277217" cy="1279871"/>
          </a:xfrm>
          <a:custGeom>
            <a:avLst/>
            <a:gdLst>
              <a:gd name="connsiteX0" fmla="*/ 1125478 w 1277217"/>
              <a:gd name="connsiteY0" fmla="*/ 1279872 h 1279871"/>
              <a:gd name="connsiteX1" fmla="*/ 1151378 w 1277217"/>
              <a:gd name="connsiteY1" fmla="*/ 1071135 h 1279871"/>
              <a:gd name="connsiteX2" fmla="*/ 1175797 w 1277217"/>
              <a:gd name="connsiteY2" fmla="*/ 877238 h 1279871"/>
              <a:gd name="connsiteX3" fmla="*/ 1203245 w 1277217"/>
              <a:gd name="connsiteY3" fmla="*/ 665079 h 1279871"/>
              <a:gd name="connsiteX4" fmla="*/ 1229944 w 1277217"/>
              <a:gd name="connsiteY4" fmla="*/ 464340 h 1279871"/>
              <a:gd name="connsiteX5" fmla="*/ 1253190 w 1277217"/>
              <a:gd name="connsiteY5" fmla="*/ 294438 h 1279871"/>
              <a:gd name="connsiteX6" fmla="*/ 1261970 w 1277217"/>
              <a:gd name="connsiteY6" fmla="*/ 295594 h 1279871"/>
              <a:gd name="connsiteX7" fmla="*/ 1277217 w 1277217"/>
              <a:gd name="connsiteY7" fmla="*/ 184368 h 1279871"/>
              <a:gd name="connsiteX8" fmla="*/ 1087343 w 1277217"/>
              <a:gd name="connsiteY8" fmla="*/ 155404 h 1279871"/>
              <a:gd name="connsiteX9" fmla="*/ 943244 w 1277217"/>
              <a:gd name="connsiteY9" fmla="*/ 132566 h 1279871"/>
              <a:gd name="connsiteX10" fmla="*/ 790723 w 1277217"/>
              <a:gd name="connsiteY10" fmla="*/ 107056 h 1279871"/>
              <a:gd name="connsiteX11" fmla="*/ 624111 w 1277217"/>
              <a:gd name="connsiteY11" fmla="*/ 76953 h 1279871"/>
              <a:gd name="connsiteX12" fmla="*/ 412148 w 1277217"/>
              <a:gd name="connsiteY12" fmla="*/ 35821 h 1279871"/>
              <a:gd name="connsiteX13" fmla="*/ 236381 w 1277217"/>
              <a:gd name="connsiteY13" fmla="*/ 0 h 1279871"/>
              <a:gd name="connsiteX14" fmla="*/ 195966 w 1277217"/>
              <a:gd name="connsiteY14" fmla="*/ 201879 h 1279871"/>
              <a:gd name="connsiteX15" fmla="*/ 154036 w 1277217"/>
              <a:gd name="connsiteY15" fmla="*/ 415585 h 1279871"/>
              <a:gd name="connsiteX16" fmla="*/ 116667 w 1277217"/>
              <a:gd name="connsiteY16" fmla="*/ 610606 h 1279871"/>
              <a:gd name="connsiteX17" fmla="*/ 81970 w 1277217"/>
              <a:gd name="connsiteY17" fmla="*/ 795349 h 1279871"/>
              <a:gd name="connsiteX18" fmla="*/ 44992 w 1277217"/>
              <a:gd name="connsiteY18" fmla="*/ 998759 h 1279871"/>
              <a:gd name="connsiteX19" fmla="*/ 0 w 1277217"/>
              <a:gd name="connsiteY19" fmla="*/ 1251300 h 1279871"/>
              <a:gd name="connsiteX20" fmla="*/ 148302 w 1277217"/>
              <a:gd name="connsiteY20" fmla="*/ 1278716 h 1279871"/>
              <a:gd name="connsiteX21" fmla="*/ 166596 w 1277217"/>
              <a:gd name="connsiteY21" fmla="*/ 1173973 h 1279871"/>
              <a:gd name="connsiteX22" fmla="*/ 468559 w 1277217"/>
              <a:gd name="connsiteY22" fmla="*/ 1223493 h 1279871"/>
              <a:gd name="connsiteX23" fmla="*/ 462467 w 1277217"/>
              <a:gd name="connsiteY23" fmla="*/ 1184251 h 1279871"/>
              <a:gd name="connsiteX24" fmla="*/ 558153 w 1277217"/>
              <a:gd name="connsiteY24" fmla="*/ 1199482 h 1279871"/>
              <a:gd name="connsiteX25" fmla="*/ 726687 w 1277217"/>
              <a:gd name="connsiteY25" fmla="*/ 1225399 h 1279871"/>
              <a:gd name="connsiteX26" fmla="*/ 904719 w 1277217"/>
              <a:gd name="connsiteY26" fmla="*/ 1250909 h 1279871"/>
              <a:gd name="connsiteX27" fmla="*/ 1067128 w 1277217"/>
              <a:gd name="connsiteY27" fmla="*/ 1272639 h 12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77217" h="1279871">
                <a:moveTo>
                  <a:pt x="1125478" y="1279872"/>
                </a:moveTo>
                <a:lnTo>
                  <a:pt x="1151378" y="1071135"/>
                </a:lnTo>
                <a:lnTo>
                  <a:pt x="1175797" y="877238"/>
                </a:lnTo>
                <a:lnTo>
                  <a:pt x="1203245" y="665079"/>
                </a:lnTo>
                <a:lnTo>
                  <a:pt x="1229944" y="464340"/>
                </a:lnTo>
                <a:lnTo>
                  <a:pt x="1253190" y="294438"/>
                </a:lnTo>
                <a:lnTo>
                  <a:pt x="1261970" y="295594"/>
                </a:lnTo>
                <a:lnTo>
                  <a:pt x="1277217" y="184368"/>
                </a:lnTo>
                <a:lnTo>
                  <a:pt x="1087343" y="155404"/>
                </a:lnTo>
                <a:lnTo>
                  <a:pt x="943244" y="132566"/>
                </a:lnTo>
                <a:lnTo>
                  <a:pt x="790723" y="107056"/>
                </a:lnTo>
                <a:lnTo>
                  <a:pt x="624111" y="76953"/>
                </a:lnTo>
                <a:lnTo>
                  <a:pt x="412148" y="35821"/>
                </a:lnTo>
                <a:lnTo>
                  <a:pt x="236381" y="0"/>
                </a:lnTo>
                <a:lnTo>
                  <a:pt x="195966" y="201879"/>
                </a:lnTo>
                <a:lnTo>
                  <a:pt x="154036" y="415585"/>
                </a:lnTo>
                <a:lnTo>
                  <a:pt x="116667" y="610606"/>
                </a:lnTo>
                <a:lnTo>
                  <a:pt x="81970" y="795349"/>
                </a:lnTo>
                <a:lnTo>
                  <a:pt x="44992" y="998759"/>
                </a:lnTo>
                <a:lnTo>
                  <a:pt x="0" y="1251300"/>
                </a:lnTo>
                <a:lnTo>
                  <a:pt x="148302" y="1278716"/>
                </a:lnTo>
                <a:lnTo>
                  <a:pt x="166596" y="1173973"/>
                </a:lnTo>
                <a:lnTo>
                  <a:pt x="468559" y="1223493"/>
                </a:lnTo>
                <a:lnTo>
                  <a:pt x="462467" y="1184251"/>
                </a:lnTo>
                <a:lnTo>
                  <a:pt x="558153" y="1199482"/>
                </a:lnTo>
                <a:lnTo>
                  <a:pt x="726687" y="1225399"/>
                </a:lnTo>
                <a:lnTo>
                  <a:pt x="904719" y="1250909"/>
                </a:lnTo>
                <a:lnTo>
                  <a:pt x="1067128" y="1272639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7C15FB1-483F-44EB-AAB7-A306F73EEB4A}"/>
              </a:ext>
            </a:extLst>
          </p:cNvPr>
          <p:cNvSpPr/>
          <p:nvPr/>
        </p:nvSpPr>
        <p:spPr>
          <a:xfrm>
            <a:off x="3103875" y="3451659"/>
            <a:ext cx="1277217" cy="1279871"/>
          </a:xfrm>
          <a:custGeom>
            <a:avLst/>
            <a:gdLst>
              <a:gd name="connsiteX0" fmla="*/ 1125478 w 1277217"/>
              <a:gd name="connsiteY0" fmla="*/ 1279872 h 1279871"/>
              <a:gd name="connsiteX1" fmla="*/ 1151378 w 1277217"/>
              <a:gd name="connsiteY1" fmla="*/ 1071135 h 1279871"/>
              <a:gd name="connsiteX2" fmla="*/ 1175797 w 1277217"/>
              <a:gd name="connsiteY2" fmla="*/ 877238 h 1279871"/>
              <a:gd name="connsiteX3" fmla="*/ 1203245 w 1277217"/>
              <a:gd name="connsiteY3" fmla="*/ 665079 h 1279871"/>
              <a:gd name="connsiteX4" fmla="*/ 1229944 w 1277217"/>
              <a:gd name="connsiteY4" fmla="*/ 464340 h 1279871"/>
              <a:gd name="connsiteX5" fmla="*/ 1253190 w 1277217"/>
              <a:gd name="connsiteY5" fmla="*/ 294438 h 1279871"/>
              <a:gd name="connsiteX6" fmla="*/ 1261970 w 1277217"/>
              <a:gd name="connsiteY6" fmla="*/ 295594 h 1279871"/>
              <a:gd name="connsiteX7" fmla="*/ 1277217 w 1277217"/>
              <a:gd name="connsiteY7" fmla="*/ 184368 h 1279871"/>
              <a:gd name="connsiteX8" fmla="*/ 1087343 w 1277217"/>
              <a:gd name="connsiteY8" fmla="*/ 155404 h 1279871"/>
              <a:gd name="connsiteX9" fmla="*/ 943244 w 1277217"/>
              <a:gd name="connsiteY9" fmla="*/ 132566 h 1279871"/>
              <a:gd name="connsiteX10" fmla="*/ 790723 w 1277217"/>
              <a:gd name="connsiteY10" fmla="*/ 107056 h 1279871"/>
              <a:gd name="connsiteX11" fmla="*/ 624111 w 1277217"/>
              <a:gd name="connsiteY11" fmla="*/ 76953 h 1279871"/>
              <a:gd name="connsiteX12" fmla="*/ 412148 w 1277217"/>
              <a:gd name="connsiteY12" fmla="*/ 35821 h 1279871"/>
              <a:gd name="connsiteX13" fmla="*/ 236381 w 1277217"/>
              <a:gd name="connsiteY13" fmla="*/ 0 h 1279871"/>
              <a:gd name="connsiteX14" fmla="*/ 195966 w 1277217"/>
              <a:gd name="connsiteY14" fmla="*/ 201879 h 1279871"/>
              <a:gd name="connsiteX15" fmla="*/ 154036 w 1277217"/>
              <a:gd name="connsiteY15" fmla="*/ 415585 h 1279871"/>
              <a:gd name="connsiteX16" fmla="*/ 116667 w 1277217"/>
              <a:gd name="connsiteY16" fmla="*/ 610606 h 1279871"/>
              <a:gd name="connsiteX17" fmla="*/ 81970 w 1277217"/>
              <a:gd name="connsiteY17" fmla="*/ 795349 h 1279871"/>
              <a:gd name="connsiteX18" fmla="*/ 44992 w 1277217"/>
              <a:gd name="connsiteY18" fmla="*/ 998759 h 1279871"/>
              <a:gd name="connsiteX19" fmla="*/ 0 w 1277217"/>
              <a:gd name="connsiteY19" fmla="*/ 1251300 h 1279871"/>
              <a:gd name="connsiteX20" fmla="*/ 148302 w 1277217"/>
              <a:gd name="connsiteY20" fmla="*/ 1278716 h 1279871"/>
              <a:gd name="connsiteX21" fmla="*/ 166596 w 1277217"/>
              <a:gd name="connsiteY21" fmla="*/ 1173973 h 1279871"/>
              <a:gd name="connsiteX22" fmla="*/ 468559 w 1277217"/>
              <a:gd name="connsiteY22" fmla="*/ 1223493 h 1279871"/>
              <a:gd name="connsiteX23" fmla="*/ 462467 w 1277217"/>
              <a:gd name="connsiteY23" fmla="*/ 1184251 h 1279871"/>
              <a:gd name="connsiteX24" fmla="*/ 558153 w 1277217"/>
              <a:gd name="connsiteY24" fmla="*/ 1199482 h 1279871"/>
              <a:gd name="connsiteX25" fmla="*/ 726687 w 1277217"/>
              <a:gd name="connsiteY25" fmla="*/ 1225399 h 1279871"/>
              <a:gd name="connsiteX26" fmla="*/ 904719 w 1277217"/>
              <a:gd name="connsiteY26" fmla="*/ 1250909 h 1279871"/>
              <a:gd name="connsiteX27" fmla="*/ 1067128 w 1277217"/>
              <a:gd name="connsiteY27" fmla="*/ 1272639 h 12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77217" h="1279871">
                <a:moveTo>
                  <a:pt x="1125478" y="1279872"/>
                </a:moveTo>
                <a:lnTo>
                  <a:pt x="1151378" y="1071135"/>
                </a:lnTo>
                <a:lnTo>
                  <a:pt x="1175797" y="877238"/>
                </a:lnTo>
                <a:lnTo>
                  <a:pt x="1203245" y="665079"/>
                </a:lnTo>
                <a:lnTo>
                  <a:pt x="1229944" y="464340"/>
                </a:lnTo>
                <a:lnTo>
                  <a:pt x="1253190" y="294438"/>
                </a:lnTo>
                <a:lnTo>
                  <a:pt x="1261970" y="295594"/>
                </a:lnTo>
                <a:lnTo>
                  <a:pt x="1277217" y="184368"/>
                </a:lnTo>
                <a:lnTo>
                  <a:pt x="1087343" y="155404"/>
                </a:lnTo>
                <a:lnTo>
                  <a:pt x="943244" y="132566"/>
                </a:lnTo>
                <a:lnTo>
                  <a:pt x="790723" y="107056"/>
                </a:lnTo>
                <a:lnTo>
                  <a:pt x="624111" y="76953"/>
                </a:lnTo>
                <a:lnTo>
                  <a:pt x="412148" y="35821"/>
                </a:lnTo>
                <a:lnTo>
                  <a:pt x="236381" y="0"/>
                </a:lnTo>
                <a:lnTo>
                  <a:pt x="195966" y="201879"/>
                </a:lnTo>
                <a:lnTo>
                  <a:pt x="154036" y="415585"/>
                </a:lnTo>
                <a:lnTo>
                  <a:pt x="116667" y="610606"/>
                </a:lnTo>
                <a:lnTo>
                  <a:pt x="81970" y="795349"/>
                </a:lnTo>
                <a:lnTo>
                  <a:pt x="44992" y="998759"/>
                </a:lnTo>
                <a:lnTo>
                  <a:pt x="0" y="1251300"/>
                </a:lnTo>
                <a:lnTo>
                  <a:pt x="148302" y="1278716"/>
                </a:lnTo>
                <a:lnTo>
                  <a:pt x="166596" y="1173973"/>
                </a:lnTo>
                <a:lnTo>
                  <a:pt x="468559" y="1223493"/>
                </a:lnTo>
                <a:lnTo>
                  <a:pt x="462467" y="1184251"/>
                </a:lnTo>
                <a:lnTo>
                  <a:pt x="558153" y="1199482"/>
                </a:lnTo>
                <a:lnTo>
                  <a:pt x="726687" y="1225399"/>
                </a:lnTo>
                <a:lnTo>
                  <a:pt x="904719" y="1250909"/>
                </a:lnTo>
                <a:lnTo>
                  <a:pt x="1067128" y="1272639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CO">
            <a:extLst>
              <a:ext uri="{FF2B5EF4-FFF2-40B4-BE49-F238E27FC236}">
                <a16:creationId xmlns:a16="http://schemas.microsoft.com/office/drawing/2014/main" id="{AA538747-65EF-4A52-8879-B1DE290DE892}"/>
              </a:ext>
            </a:extLst>
          </p:cNvPr>
          <p:cNvSpPr/>
          <p:nvPr/>
        </p:nvSpPr>
        <p:spPr>
          <a:xfrm>
            <a:off x="3340370" y="2577549"/>
            <a:ext cx="1327145" cy="1081413"/>
          </a:xfrm>
          <a:custGeom>
            <a:avLst/>
            <a:gdLst>
              <a:gd name="connsiteX0" fmla="*/ 141444 w 1327145"/>
              <a:gd name="connsiteY0" fmla="*/ 200348 h 1081413"/>
              <a:gd name="connsiteX1" fmla="*/ 185280 w 1327145"/>
              <a:gd name="connsiteY1" fmla="*/ 0 h 1081413"/>
              <a:gd name="connsiteX2" fmla="*/ 287466 w 1327145"/>
              <a:gd name="connsiteY2" fmla="*/ 23246 h 1081413"/>
              <a:gd name="connsiteX3" fmla="*/ 435784 w 1327145"/>
              <a:gd name="connsiteY3" fmla="*/ 55613 h 1081413"/>
              <a:gd name="connsiteX4" fmla="*/ 592476 w 1327145"/>
              <a:gd name="connsiteY4" fmla="*/ 87606 h 1081413"/>
              <a:gd name="connsiteX5" fmla="*/ 735826 w 1327145"/>
              <a:gd name="connsiteY5" fmla="*/ 115038 h 1081413"/>
              <a:gd name="connsiteX6" fmla="*/ 871927 w 1327145"/>
              <a:gd name="connsiteY6" fmla="*/ 139799 h 1081413"/>
              <a:gd name="connsiteX7" fmla="*/ 1000030 w 1327145"/>
              <a:gd name="connsiteY7" fmla="*/ 161139 h 1081413"/>
              <a:gd name="connsiteX8" fmla="*/ 1165502 w 1327145"/>
              <a:gd name="connsiteY8" fmla="*/ 187805 h 1081413"/>
              <a:gd name="connsiteX9" fmla="*/ 1327145 w 1327145"/>
              <a:gd name="connsiteY9" fmla="*/ 211800 h 1081413"/>
              <a:gd name="connsiteX10" fmla="*/ 1298182 w 1327145"/>
              <a:gd name="connsiteY10" fmla="*/ 422052 h 1081413"/>
              <a:gd name="connsiteX11" fmla="*/ 1271109 w 1327145"/>
              <a:gd name="connsiteY11" fmla="*/ 621651 h 1081413"/>
              <a:gd name="connsiteX12" fmla="*/ 1243269 w 1327145"/>
              <a:gd name="connsiteY12" fmla="*/ 832669 h 1081413"/>
              <a:gd name="connsiteX13" fmla="*/ 1218117 w 1327145"/>
              <a:gd name="connsiteY13" fmla="*/ 1025800 h 1081413"/>
              <a:gd name="connsiteX14" fmla="*/ 1210869 w 1327145"/>
              <a:gd name="connsiteY14" fmla="*/ 1081414 h 1081413"/>
              <a:gd name="connsiteX15" fmla="*/ 1040836 w 1327145"/>
              <a:gd name="connsiteY15" fmla="*/ 1058559 h 1081413"/>
              <a:gd name="connsiteX16" fmla="*/ 850962 w 1327145"/>
              <a:gd name="connsiteY16" fmla="*/ 1029596 h 1081413"/>
              <a:gd name="connsiteX17" fmla="*/ 706846 w 1327145"/>
              <a:gd name="connsiteY17" fmla="*/ 1006758 h 1081413"/>
              <a:gd name="connsiteX18" fmla="*/ 554341 w 1327145"/>
              <a:gd name="connsiteY18" fmla="*/ 981248 h 1081413"/>
              <a:gd name="connsiteX19" fmla="*/ 387730 w 1327145"/>
              <a:gd name="connsiteY19" fmla="*/ 951144 h 1081413"/>
              <a:gd name="connsiteX20" fmla="*/ 175767 w 1327145"/>
              <a:gd name="connsiteY20" fmla="*/ 910013 h 1081413"/>
              <a:gd name="connsiteX21" fmla="*/ 0 w 1327145"/>
              <a:gd name="connsiteY21" fmla="*/ 874191 h 1081413"/>
              <a:gd name="connsiteX22" fmla="*/ 17153 w 1327145"/>
              <a:gd name="connsiteY22" fmla="*/ 789631 h 1081413"/>
              <a:gd name="connsiteX23" fmla="*/ 54897 w 1327145"/>
              <a:gd name="connsiteY23" fmla="*/ 606029 h 1081413"/>
              <a:gd name="connsiteX24" fmla="*/ 95703 w 1327145"/>
              <a:gd name="connsiteY24" fmla="*/ 412522 h 108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27145" h="1081413">
                <a:moveTo>
                  <a:pt x="141444" y="200348"/>
                </a:moveTo>
                <a:lnTo>
                  <a:pt x="185280" y="0"/>
                </a:lnTo>
                <a:lnTo>
                  <a:pt x="287466" y="23246"/>
                </a:lnTo>
                <a:lnTo>
                  <a:pt x="435784" y="55613"/>
                </a:lnTo>
                <a:lnTo>
                  <a:pt x="592476" y="87606"/>
                </a:lnTo>
                <a:lnTo>
                  <a:pt x="735826" y="115038"/>
                </a:lnTo>
                <a:lnTo>
                  <a:pt x="871927" y="139799"/>
                </a:lnTo>
                <a:lnTo>
                  <a:pt x="1000030" y="161139"/>
                </a:lnTo>
                <a:lnTo>
                  <a:pt x="1165502" y="187805"/>
                </a:lnTo>
                <a:lnTo>
                  <a:pt x="1327145" y="211800"/>
                </a:lnTo>
                <a:lnTo>
                  <a:pt x="1298182" y="422052"/>
                </a:lnTo>
                <a:lnTo>
                  <a:pt x="1271109" y="621651"/>
                </a:lnTo>
                <a:lnTo>
                  <a:pt x="1243269" y="832669"/>
                </a:lnTo>
                <a:lnTo>
                  <a:pt x="1218117" y="1025800"/>
                </a:lnTo>
                <a:lnTo>
                  <a:pt x="1210869" y="1081414"/>
                </a:lnTo>
                <a:lnTo>
                  <a:pt x="1040836" y="1058559"/>
                </a:lnTo>
                <a:lnTo>
                  <a:pt x="850962" y="1029596"/>
                </a:lnTo>
                <a:lnTo>
                  <a:pt x="706846" y="1006758"/>
                </a:lnTo>
                <a:lnTo>
                  <a:pt x="554341" y="981248"/>
                </a:lnTo>
                <a:lnTo>
                  <a:pt x="387730" y="951144"/>
                </a:lnTo>
                <a:lnTo>
                  <a:pt x="175767" y="910013"/>
                </a:lnTo>
                <a:lnTo>
                  <a:pt x="0" y="874191"/>
                </a:lnTo>
                <a:lnTo>
                  <a:pt x="17153" y="789631"/>
                </a:lnTo>
                <a:lnTo>
                  <a:pt x="54897" y="606029"/>
                </a:lnTo>
                <a:lnTo>
                  <a:pt x="95703" y="412522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218DF0AC-DF62-420A-8AD2-D950EB2F2EBB}"/>
              </a:ext>
            </a:extLst>
          </p:cNvPr>
          <p:cNvSpPr/>
          <p:nvPr/>
        </p:nvSpPr>
        <p:spPr>
          <a:xfrm>
            <a:off x="3340370" y="2577549"/>
            <a:ext cx="1327145" cy="1081413"/>
          </a:xfrm>
          <a:custGeom>
            <a:avLst/>
            <a:gdLst>
              <a:gd name="connsiteX0" fmla="*/ 141444 w 1327145"/>
              <a:gd name="connsiteY0" fmla="*/ 200348 h 1081413"/>
              <a:gd name="connsiteX1" fmla="*/ 185280 w 1327145"/>
              <a:gd name="connsiteY1" fmla="*/ 0 h 1081413"/>
              <a:gd name="connsiteX2" fmla="*/ 287466 w 1327145"/>
              <a:gd name="connsiteY2" fmla="*/ 23246 h 1081413"/>
              <a:gd name="connsiteX3" fmla="*/ 435784 w 1327145"/>
              <a:gd name="connsiteY3" fmla="*/ 55613 h 1081413"/>
              <a:gd name="connsiteX4" fmla="*/ 592476 w 1327145"/>
              <a:gd name="connsiteY4" fmla="*/ 87606 h 1081413"/>
              <a:gd name="connsiteX5" fmla="*/ 735826 w 1327145"/>
              <a:gd name="connsiteY5" fmla="*/ 115038 h 1081413"/>
              <a:gd name="connsiteX6" fmla="*/ 871927 w 1327145"/>
              <a:gd name="connsiteY6" fmla="*/ 139799 h 1081413"/>
              <a:gd name="connsiteX7" fmla="*/ 1000030 w 1327145"/>
              <a:gd name="connsiteY7" fmla="*/ 161139 h 1081413"/>
              <a:gd name="connsiteX8" fmla="*/ 1165502 w 1327145"/>
              <a:gd name="connsiteY8" fmla="*/ 187805 h 1081413"/>
              <a:gd name="connsiteX9" fmla="*/ 1327145 w 1327145"/>
              <a:gd name="connsiteY9" fmla="*/ 211800 h 1081413"/>
              <a:gd name="connsiteX10" fmla="*/ 1298182 w 1327145"/>
              <a:gd name="connsiteY10" fmla="*/ 422052 h 1081413"/>
              <a:gd name="connsiteX11" fmla="*/ 1271109 w 1327145"/>
              <a:gd name="connsiteY11" fmla="*/ 621651 h 1081413"/>
              <a:gd name="connsiteX12" fmla="*/ 1243269 w 1327145"/>
              <a:gd name="connsiteY12" fmla="*/ 832669 h 1081413"/>
              <a:gd name="connsiteX13" fmla="*/ 1218117 w 1327145"/>
              <a:gd name="connsiteY13" fmla="*/ 1025800 h 1081413"/>
              <a:gd name="connsiteX14" fmla="*/ 1210869 w 1327145"/>
              <a:gd name="connsiteY14" fmla="*/ 1081414 h 1081413"/>
              <a:gd name="connsiteX15" fmla="*/ 1040836 w 1327145"/>
              <a:gd name="connsiteY15" fmla="*/ 1058559 h 1081413"/>
              <a:gd name="connsiteX16" fmla="*/ 850962 w 1327145"/>
              <a:gd name="connsiteY16" fmla="*/ 1029596 h 1081413"/>
              <a:gd name="connsiteX17" fmla="*/ 706846 w 1327145"/>
              <a:gd name="connsiteY17" fmla="*/ 1006758 h 1081413"/>
              <a:gd name="connsiteX18" fmla="*/ 554341 w 1327145"/>
              <a:gd name="connsiteY18" fmla="*/ 981248 h 1081413"/>
              <a:gd name="connsiteX19" fmla="*/ 387730 w 1327145"/>
              <a:gd name="connsiteY19" fmla="*/ 951144 h 1081413"/>
              <a:gd name="connsiteX20" fmla="*/ 175767 w 1327145"/>
              <a:gd name="connsiteY20" fmla="*/ 910013 h 1081413"/>
              <a:gd name="connsiteX21" fmla="*/ 0 w 1327145"/>
              <a:gd name="connsiteY21" fmla="*/ 874191 h 1081413"/>
              <a:gd name="connsiteX22" fmla="*/ 17153 w 1327145"/>
              <a:gd name="connsiteY22" fmla="*/ 789631 h 1081413"/>
              <a:gd name="connsiteX23" fmla="*/ 54897 w 1327145"/>
              <a:gd name="connsiteY23" fmla="*/ 606029 h 1081413"/>
              <a:gd name="connsiteX24" fmla="*/ 95703 w 1327145"/>
              <a:gd name="connsiteY24" fmla="*/ 412522 h 108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27145" h="1081413">
                <a:moveTo>
                  <a:pt x="141444" y="200348"/>
                </a:moveTo>
                <a:lnTo>
                  <a:pt x="185280" y="0"/>
                </a:lnTo>
                <a:lnTo>
                  <a:pt x="287466" y="23246"/>
                </a:lnTo>
                <a:lnTo>
                  <a:pt x="435784" y="55613"/>
                </a:lnTo>
                <a:lnTo>
                  <a:pt x="592476" y="87606"/>
                </a:lnTo>
                <a:lnTo>
                  <a:pt x="735826" y="115038"/>
                </a:lnTo>
                <a:lnTo>
                  <a:pt x="871927" y="139799"/>
                </a:lnTo>
                <a:lnTo>
                  <a:pt x="1000030" y="161139"/>
                </a:lnTo>
                <a:lnTo>
                  <a:pt x="1165502" y="187805"/>
                </a:lnTo>
                <a:lnTo>
                  <a:pt x="1327145" y="211800"/>
                </a:lnTo>
                <a:lnTo>
                  <a:pt x="1298182" y="422052"/>
                </a:lnTo>
                <a:lnTo>
                  <a:pt x="1271109" y="621651"/>
                </a:lnTo>
                <a:lnTo>
                  <a:pt x="1243269" y="832669"/>
                </a:lnTo>
                <a:lnTo>
                  <a:pt x="1218117" y="1025800"/>
                </a:lnTo>
                <a:lnTo>
                  <a:pt x="1210869" y="1081414"/>
                </a:lnTo>
                <a:lnTo>
                  <a:pt x="1040836" y="1058559"/>
                </a:lnTo>
                <a:lnTo>
                  <a:pt x="850962" y="1029596"/>
                </a:lnTo>
                <a:lnTo>
                  <a:pt x="706846" y="1006758"/>
                </a:lnTo>
                <a:lnTo>
                  <a:pt x="554341" y="981248"/>
                </a:lnTo>
                <a:lnTo>
                  <a:pt x="387730" y="951144"/>
                </a:lnTo>
                <a:lnTo>
                  <a:pt x="175767" y="910013"/>
                </a:lnTo>
                <a:lnTo>
                  <a:pt x="0" y="874191"/>
                </a:lnTo>
                <a:lnTo>
                  <a:pt x="17153" y="789631"/>
                </a:lnTo>
                <a:lnTo>
                  <a:pt x="54897" y="606029"/>
                </a:lnTo>
                <a:lnTo>
                  <a:pt x="95703" y="412522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WY">
            <a:extLst>
              <a:ext uri="{FF2B5EF4-FFF2-40B4-BE49-F238E27FC236}">
                <a16:creationId xmlns:a16="http://schemas.microsoft.com/office/drawing/2014/main" id="{D91BF94B-14BD-4D4C-BE16-EF59808B8409}"/>
              </a:ext>
            </a:extLst>
          </p:cNvPr>
          <p:cNvSpPr/>
          <p:nvPr/>
        </p:nvSpPr>
        <p:spPr>
          <a:xfrm>
            <a:off x="3204985" y="1628229"/>
            <a:ext cx="1282168" cy="1110360"/>
          </a:xfrm>
          <a:custGeom>
            <a:avLst/>
            <a:gdLst>
              <a:gd name="connsiteX0" fmla="*/ 54147 w 1282168"/>
              <a:gd name="connsiteY0" fmla="*/ 651363 h 1110360"/>
              <a:gd name="connsiteX1" fmla="*/ 0 w 1282168"/>
              <a:gd name="connsiteY1" fmla="*/ 870005 h 1110360"/>
              <a:gd name="connsiteX2" fmla="*/ 154411 w 1282168"/>
              <a:gd name="connsiteY2" fmla="*/ 909247 h 1110360"/>
              <a:gd name="connsiteX3" fmla="*/ 320648 w 1282168"/>
              <a:gd name="connsiteY3" fmla="*/ 949222 h 1110360"/>
              <a:gd name="connsiteX4" fmla="*/ 422834 w 1282168"/>
              <a:gd name="connsiteY4" fmla="*/ 972468 h 1110360"/>
              <a:gd name="connsiteX5" fmla="*/ 571136 w 1282168"/>
              <a:gd name="connsiteY5" fmla="*/ 1004836 h 1110360"/>
              <a:gd name="connsiteX6" fmla="*/ 727828 w 1282168"/>
              <a:gd name="connsiteY6" fmla="*/ 1036845 h 1110360"/>
              <a:gd name="connsiteX7" fmla="*/ 871178 w 1282168"/>
              <a:gd name="connsiteY7" fmla="*/ 1064277 h 1110360"/>
              <a:gd name="connsiteX8" fmla="*/ 1007279 w 1282168"/>
              <a:gd name="connsiteY8" fmla="*/ 1089021 h 1110360"/>
              <a:gd name="connsiteX9" fmla="*/ 1135398 w 1282168"/>
              <a:gd name="connsiteY9" fmla="*/ 1110361 h 1110360"/>
              <a:gd name="connsiteX10" fmla="*/ 1171219 w 1282168"/>
              <a:gd name="connsiteY10" fmla="*/ 890562 h 1110360"/>
              <a:gd name="connsiteX11" fmla="*/ 1207464 w 1282168"/>
              <a:gd name="connsiteY11" fmla="*/ 674218 h 1110360"/>
              <a:gd name="connsiteX12" fmla="*/ 1245191 w 1282168"/>
              <a:gd name="connsiteY12" fmla="*/ 454045 h 1110360"/>
              <a:gd name="connsiteX13" fmla="*/ 1282169 w 1282168"/>
              <a:gd name="connsiteY13" fmla="*/ 240730 h 1110360"/>
              <a:gd name="connsiteX14" fmla="*/ 1145693 w 1282168"/>
              <a:gd name="connsiteY14" fmla="*/ 215595 h 1110360"/>
              <a:gd name="connsiteX15" fmla="*/ 998515 w 1282168"/>
              <a:gd name="connsiteY15" fmla="*/ 186648 h 1110360"/>
              <a:gd name="connsiteX16" fmla="*/ 859742 w 1282168"/>
              <a:gd name="connsiteY16" fmla="*/ 157327 h 1110360"/>
              <a:gd name="connsiteX17" fmla="*/ 733171 w 1282168"/>
              <a:gd name="connsiteY17" fmla="*/ 129504 h 1110360"/>
              <a:gd name="connsiteX18" fmla="*/ 600116 w 1282168"/>
              <a:gd name="connsiteY18" fmla="*/ 98276 h 1110360"/>
              <a:gd name="connsiteX19" fmla="*/ 454469 w 1282168"/>
              <a:gd name="connsiteY19" fmla="*/ 62080 h 1110360"/>
              <a:gd name="connsiteX20" fmla="*/ 317211 w 1282168"/>
              <a:gd name="connsiteY20" fmla="*/ 25901 h 1110360"/>
              <a:gd name="connsiteX21" fmla="*/ 222274 w 1282168"/>
              <a:gd name="connsiteY21" fmla="*/ 0 h 1110360"/>
              <a:gd name="connsiteX22" fmla="*/ 193311 w 1282168"/>
              <a:gd name="connsiteY22" fmla="*/ 109712 h 1110360"/>
              <a:gd name="connsiteX23" fmla="*/ 126213 w 1282168"/>
              <a:gd name="connsiteY23" fmla="*/ 367579 h 11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2168" h="1110360">
                <a:moveTo>
                  <a:pt x="54147" y="651363"/>
                </a:moveTo>
                <a:lnTo>
                  <a:pt x="0" y="870005"/>
                </a:lnTo>
                <a:lnTo>
                  <a:pt x="154411" y="909247"/>
                </a:lnTo>
                <a:lnTo>
                  <a:pt x="320648" y="949222"/>
                </a:lnTo>
                <a:lnTo>
                  <a:pt x="422834" y="972468"/>
                </a:lnTo>
                <a:lnTo>
                  <a:pt x="571136" y="1004836"/>
                </a:lnTo>
                <a:lnTo>
                  <a:pt x="727828" y="1036845"/>
                </a:lnTo>
                <a:lnTo>
                  <a:pt x="871178" y="1064277"/>
                </a:lnTo>
                <a:lnTo>
                  <a:pt x="1007279" y="1089021"/>
                </a:lnTo>
                <a:lnTo>
                  <a:pt x="1135398" y="1110361"/>
                </a:lnTo>
                <a:lnTo>
                  <a:pt x="1171219" y="890562"/>
                </a:lnTo>
                <a:lnTo>
                  <a:pt x="1207464" y="674218"/>
                </a:lnTo>
                <a:lnTo>
                  <a:pt x="1245191" y="454045"/>
                </a:lnTo>
                <a:lnTo>
                  <a:pt x="1282169" y="240730"/>
                </a:lnTo>
                <a:lnTo>
                  <a:pt x="1145693" y="215595"/>
                </a:lnTo>
                <a:lnTo>
                  <a:pt x="998515" y="186648"/>
                </a:lnTo>
                <a:lnTo>
                  <a:pt x="859742" y="157327"/>
                </a:lnTo>
                <a:lnTo>
                  <a:pt x="733171" y="129504"/>
                </a:lnTo>
                <a:lnTo>
                  <a:pt x="600116" y="98276"/>
                </a:lnTo>
                <a:lnTo>
                  <a:pt x="454469" y="62080"/>
                </a:lnTo>
                <a:lnTo>
                  <a:pt x="317211" y="25901"/>
                </a:lnTo>
                <a:lnTo>
                  <a:pt x="222274" y="0"/>
                </a:lnTo>
                <a:lnTo>
                  <a:pt x="193311" y="109712"/>
                </a:lnTo>
                <a:lnTo>
                  <a:pt x="126213" y="367579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C702011-7400-44F0-A613-3A8963CE6643}"/>
              </a:ext>
            </a:extLst>
          </p:cNvPr>
          <p:cNvSpPr/>
          <p:nvPr/>
        </p:nvSpPr>
        <p:spPr>
          <a:xfrm>
            <a:off x="3204985" y="1628229"/>
            <a:ext cx="1282168" cy="1110360"/>
          </a:xfrm>
          <a:custGeom>
            <a:avLst/>
            <a:gdLst>
              <a:gd name="connsiteX0" fmla="*/ 54147 w 1282168"/>
              <a:gd name="connsiteY0" fmla="*/ 651363 h 1110360"/>
              <a:gd name="connsiteX1" fmla="*/ 0 w 1282168"/>
              <a:gd name="connsiteY1" fmla="*/ 870005 h 1110360"/>
              <a:gd name="connsiteX2" fmla="*/ 154411 w 1282168"/>
              <a:gd name="connsiteY2" fmla="*/ 909247 h 1110360"/>
              <a:gd name="connsiteX3" fmla="*/ 320648 w 1282168"/>
              <a:gd name="connsiteY3" fmla="*/ 949222 h 1110360"/>
              <a:gd name="connsiteX4" fmla="*/ 422834 w 1282168"/>
              <a:gd name="connsiteY4" fmla="*/ 972468 h 1110360"/>
              <a:gd name="connsiteX5" fmla="*/ 571136 w 1282168"/>
              <a:gd name="connsiteY5" fmla="*/ 1004836 h 1110360"/>
              <a:gd name="connsiteX6" fmla="*/ 727828 w 1282168"/>
              <a:gd name="connsiteY6" fmla="*/ 1036845 h 1110360"/>
              <a:gd name="connsiteX7" fmla="*/ 871178 w 1282168"/>
              <a:gd name="connsiteY7" fmla="*/ 1064277 h 1110360"/>
              <a:gd name="connsiteX8" fmla="*/ 1007279 w 1282168"/>
              <a:gd name="connsiteY8" fmla="*/ 1089021 h 1110360"/>
              <a:gd name="connsiteX9" fmla="*/ 1135398 w 1282168"/>
              <a:gd name="connsiteY9" fmla="*/ 1110361 h 1110360"/>
              <a:gd name="connsiteX10" fmla="*/ 1171219 w 1282168"/>
              <a:gd name="connsiteY10" fmla="*/ 890562 h 1110360"/>
              <a:gd name="connsiteX11" fmla="*/ 1207464 w 1282168"/>
              <a:gd name="connsiteY11" fmla="*/ 674218 h 1110360"/>
              <a:gd name="connsiteX12" fmla="*/ 1245191 w 1282168"/>
              <a:gd name="connsiteY12" fmla="*/ 454045 h 1110360"/>
              <a:gd name="connsiteX13" fmla="*/ 1282169 w 1282168"/>
              <a:gd name="connsiteY13" fmla="*/ 240730 h 1110360"/>
              <a:gd name="connsiteX14" fmla="*/ 1145693 w 1282168"/>
              <a:gd name="connsiteY14" fmla="*/ 215595 h 1110360"/>
              <a:gd name="connsiteX15" fmla="*/ 998515 w 1282168"/>
              <a:gd name="connsiteY15" fmla="*/ 186648 h 1110360"/>
              <a:gd name="connsiteX16" fmla="*/ 859742 w 1282168"/>
              <a:gd name="connsiteY16" fmla="*/ 157327 h 1110360"/>
              <a:gd name="connsiteX17" fmla="*/ 733171 w 1282168"/>
              <a:gd name="connsiteY17" fmla="*/ 129504 h 1110360"/>
              <a:gd name="connsiteX18" fmla="*/ 600116 w 1282168"/>
              <a:gd name="connsiteY18" fmla="*/ 98276 h 1110360"/>
              <a:gd name="connsiteX19" fmla="*/ 454469 w 1282168"/>
              <a:gd name="connsiteY19" fmla="*/ 62080 h 1110360"/>
              <a:gd name="connsiteX20" fmla="*/ 317211 w 1282168"/>
              <a:gd name="connsiteY20" fmla="*/ 25901 h 1110360"/>
              <a:gd name="connsiteX21" fmla="*/ 222274 w 1282168"/>
              <a:gd name="connsiteY21" fmla="*/ 0 h 1110360"/>
              <a:gd name="connsiteX22" fmla="*/ 193311 w 1282168"/>
              <a:gd name="connsiteY22" fmla="*/ 109712 h 1110360"/>
              <a:gd name="connsiteX23" fmla="*/ 126213 w 1282168"/>
              <a:gd name="connsiteY23" fmla="*/ 367579 h 111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82168" h="1110360">
                <a:moveTo>
                  <a:pt x="54147" y="651363"/>
                </a:moveTo>
                <a:lnTo>
                  <a:pt x="0" y="870005"/>
                </a:lnTo>
                <a:lnTo>
                  <a:pt x="154411" y="909247"/>
                </a:lnTo>
                <a:lnTo>
                  <a:pt x="320648" y="949222"/>
                </a:lnTo>
                <a:lnTo>
                  <a:pt x="422834" y="972468"/>
                </a:lnTo>
                <a:lnTo>
                  <a:pt x="571136" y="1004836"/>
                </a:lnTo>
                <a:lnTo>
                  <a:pt x="727828" y="1036845"/>
                </a:lnTo>
                <a:lnTo>
                  <a:pt x="871178" y="1064277"/>
                </a:lnTo>
                <a:lnTo>
                  <a:pt x="1007279" y="1089021"/>
                </a:lnTo>
                <a:lnTo>
                  <a:pt x="1135398" y="1110361"/>
                </a:lnTo>
                <a:lnTo>
                  <a:pt x="1171219" y="890562"/>
                </a:lnTo>
                <a:lnTo>
                  <a:pt x="1207464" y="674218"/>
                </a:lnTo>
                <a:lnTo>
                  <a:pt x="1245191" y="454045"/>
                </a:lnTo>
                <a:lnTo>
                  <a:pt x="1282169" y="240730"/>
                </a:lnTo>
                <a:lnTo>
                  <a:pt x="1145693" y="215595"/>
                </a:lnTo>
                <a:lnTo>
                  <a:pt x="998515" y="186648"/>
                </a:lnTo>
                <a:lnTo>
                  <a:pt x="859742" y="157327"/>
                </a:lnTo>
                <a:lnTo>
                  <a:pt x="733171" y="129504"/>
                </a:lnTo>
                <a:lnTo>
                  <a:pt x="600116" y="98276"/>
                </a:lnTo>
                <a:lnTo>
                  <a:pt x="454469" y="62080"/>
                </a:lnTo>
                <a:lnTo>
                  <a:pt x="317211" y="25901"/>
                </a:lnTo>
                <a:lnTo>
                  <a:pt x="222274" y="0"/>
                </a:lnTo>
                <a:lnTo>
                  <a:pt x="193311" y="109712"/>
                </a:lnTo>
                <a:lnTo>
                  <a:pt x="126213" y="367579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5" name="WA">
            <a:extLst>
              <a:ext uri="{FF2B5EF4-FFF2-40B4-BE49-F238E27FC236}">
                <a16:creationId xmlns:a16="http://schemas.microsoft.com/office/drawing/2014/main" id="{65D761EC-2367-4D82-AADA-17C8083709EC}"/>
              </a:ext>
            </a:extLst>
          </p:cNvPr>
          <p:cNvSpPr/>
          <p:nvPr/>
        </p:nvSpPr>
        <p:spPr>
          <a:xfrm>
            <a:off x="1692528" y="150761"/>
            <a:ext cx="1157128" cy="982730"/>
          </a:xfrm>
          <a:custGeom>
            <a:avLst/>
            <a:gdLst>
              <a:gd name="connsiteX0" fmla="*/ 24418 w 1157128"/>
              <a:gd name="connsiteY0" fmla="*/ 408336 h 982730"/>
              <a:gd name="connsiteX1" fmla="*/ 30136 w 1157128"/>
              <a:gd name="connsiteY1" fmla="*/ 422801 h 982730"/>
              <a:gd name="connsiteX2" fmla="*/ 17935 w 1157128"/>
              <a:gd name="connsiteY2" fmla="*/ 451748 h 982730"/>
              <a:gd name="connsiteX3" fmla="*/ 25559 w 1157128"/>
              <a:gd name="connsiteY3" fmla="*/ 457482 h 982730"/>
              <a:gd name="connsiteX4" fmla="*/ 32417 w 1157128"/>
              <a:gd name="connsiteY4" fmla="*/ 450217 h 982730"/>
              <a:gd name="connsiteX5" fmla="*/ 42712 w 1157128"/>
              <a:gd name="connsiteY5" fmla="*/ 419364 h 982730"/>
              <a:gd name="connsiteX6" fmla="*/ 54147 w 1157128"/>
              <a:gd name="connsiteY6" fmla="*/ 399556 h 982730"/>
              <a:gd name="connsiteX7" fmla="*/ 54147 w 1157128"/>
              <a:gd name="connsiteY7" fmla="*/ 392714 h 982730"/>
              <a:gd name="connsiteX8" fmla="*/ 43852 w 1157128"/>
              <a:gd name="connsiteY8" fmla="*/ 390026 h 982730"/>
              <a:gd name="connsiteX9" fmla="*/ 36978 w 1157128"/>
              <a:gd name="connsiteY9" fmla="*/ 382419 h 982730"/>
              <a:gd name="connsiteX10" fmla="*/ 36228 w 1157128"/>
              <a:gd name="connsiteY10" fmla="*/ 372890 h 982730"/>
              <a:gd name="connsiteX11" fmla="*/ 43852 w 1157128"/>
              <a:gd name="connsiteY11" fmla="*/ 353847 h 982730"/>
              <a:gd name="connsiteX12" fmla="*/ 59116 w 1157128"/>
              <a:gd name="connsiteY12" fmla="*/ 343568 h 982730"/>
              <a:gd name="connsiteX13" fmla="*/ 70160 w 1157128"/>
              <a:gd name="connsiteY13" fmla="*/ 329868 h 982730"/>
              <a:gd name="connsiteX14" fmla="*/ 67098 w 1157128"/>
              <a:gd name="connsiteY14" fmla="*/ 312715 h 982730"/>
              <a:gd name="connsiteX15" fmla="*/ 48430 w 1157128"/>
              <a:gd name="connsiteY15" fmla="*/ 323385 h 982730"/>
              <a:gd name="connsiteX16" fmla="*/ 46524 w 1157128"/>
              <a:gd name="connsiteY16" fmla="*/ 318807 h 982730"/>
              <a:gd name="connsiteX17" fmla="*/ 53007 w 1157128"/>
              <a:gd name="connsiteY17" fmla="*/ 279565 h 982730"/>
              <a:gd name="connsiteX18" fmla="*/ 76643 w 1157128"/>
              <a:gd name="connsiteY18" fmla="*/ 185866 h 982730"/>
              <a:gd name="connsiteX19" fmla="*/ 80455 w 1157128"/>
              <a:gd name="connsiteY19" fmla="*/ 135955 h 982730"/>
              <a:gd name="connsiteX20" fmla="*/ 72832 w 1157128"/>
              <a:gd name="connsiteY20" fmla="*/ 99400 h 982730"/>
              <a:gd name="connsiteX21" fmla="*/ 72832 w 1157128"/>
              <a:gd name="connsiteY21" fmla="*/ 73500 h 982730"/>
              <a:gd name="connsiteX22" fmla="*/ 77784 w 1157128"/>
              <a:gd name="connsiteY22" fmla="*/ 51785 h 982730"/>
              <a:gd name="connsiteX23" fmla="*/ 90750 w 1157128"/>
              <a:gd name="connsiteY23" fmla="*/ 27399 h 982730"/>
              <a:gd name="connsiteX24" fmla="*/ 109044 w 1157128"/>
              <a:gd name="connsiteY24" fmla="*/ 7966 h 982730"/>
              <a:gd name="connsiteX25" fmla="*/ 125073 w 1157128"/>
              <a:gd name="connsiteY25" fmla="*/ 0 h 982730"/>
              <a:gd name="connsiteX26" fmla="*/ 142975 w 1157128"/>
              <a:gd name="connsiteY26" fmla="*/ 28914 h 982730"/>
              <a:gd name="connsiteX27" fmla="*/ 200169 w 1157128"/>
              <a:gd name="connsiteY27" fmla="*/ 92542 h 982730"/>
              <a:gd name="connsiteX28" fmla="*/ 222274 w 1157128"/>
              <a:gd name="connsiteY28" fmla="*/ 103978 h 982730"/>
              <a:gd name="connsiteX29" fmla="*/ 248598 w 1157128"/>
              <a:gd name="connsiteY29" fmla="*/ 126441 h 982730"/>
              <a:gd name="connsiteX30" fmla="*/ 283296 w 1157128"/>
              <a:gd name="connsiteY30" fmla="*/ 140923 h 982730"/>
              <a:gd name="connsiteX31" fmla="*/ 308822 w 1157128"/>
              <a:gd name="connsiteY31" fmla="*/ 173665 h 982730"/>
              <a:gd name="connsiteX32" fmla="*/ 337801 w 1157128"/>
              <a:gd name="connsiteY32" fmla="*/ 183195 h 982730"/>
              <a:gd name="connsiteX33" fmla="*/ 335895 w 1157128"/>
              <a:gd name="connsiteY33" fmla="*/ 207564 h 982730"/>
              <a:gd name="connsiteX34" fmla="*/ 321788 w 1157128"/>
              <a:gd name="connsiteY34" fmla="*/ 228904 h 982730"/>
              <a:gd name="connsiteX35" fmla="*/ 314556 w 1157128"/>
              <a:gd name="connsiteY35" fmla="*/ 234247 h 982730"/>
              <a:gd name="connsiteX36" fmla="*/ 299292 w 1157128"/>
              <a:gd name="connsiteY36" fmla="*/ 235762 h 982730"/>
              <a:gd name="connsiteX37" fmla="*/ 289013 w 1157128"/>
              <a:gd name="connsiteY37" fmla="*/ 241089 h 982730"/>
              <a:gd name="connsiteX38" fmla="*/ 243239 w 1157128"/>
              <a:gd name="connsiteY38" fmla="*/ 283019 h 982730"/>
              <a:gd name="connsiteX39" fmla="*/ 231054 w 1157128"/>
              <a:gd name="connsiteY39" fmla="*/ 314246 h 982730"/>
              <a:gd name="connsiteX40" fmla="*/ 249739 w 1157128"/>
              <a:gd name="connsiteY40" fmla="*/ 321854 h 982730"/>
              <a:gd name="connsiteX41" fmla="*/ 260018 w 1157128"/>
              <a:gd name="connsiteY41" fmla="*/ 306606 h 982730"/>
              <a:gd name="connsiteX42" fmla="*/ 254316 w 1157128"/>
              <a:gd name="connsiteY42" fmla="*/ 300514 h 982730"/>
              <a:gd name="connsiteX43" fmla="*/ 266517 w 1157128"/>
              <a:gd name="connsiteY43" fmla="*/ 291001 h 982730"/>
              <a:gd name="connsiteX44" fmla="*/ 297386 w 1157128"/>
              <a:gd name="connsiteY44" fmla="*/ 282221 h 982730"/>
              <a:gd name="connsiteX45" fmla="*/ 334380 w 1157128"/>
              <a:gd name="connsiteY45" fmla="*/ 253290 h 982730"/>
              <a:gd name="connsiteX46" fmla="*/ 350377 w 1157128"/>
              <a:gd name="connsiteY46" fmla="*/ 254430 h 982730"/>
              <a:gd name="connsiteX47" fmla="*/ 355345 w 1157128"/>
              <a:gd name="connsiteY47" fmla="*/ 259382 h 982730"/>
              <a:gd name="connsiteX48" fmla="*/ 355736 w 1157128"/>
              <a:gd name="connsiteY48" fmla="*/ 281471 h 982730"/>
              <a:gd name="connsiteX49" fmla="*/ 358001 w 1157128"/>
              <a:gd name="connsiteY49" fmla="*/ 283377 h 982730"/>
              <a:gd name="connsiteX50" fmla="*/ 377842 w 1157128"/>
              <a:gd name="connsiteY50" fmla="*/ 250244 h 982730"/>
              <a:gd name="connsiteX51" fmla="*/ 395369 w 1157128"/>
              <a:gd name="connsiteY51" fmla="*/ 210236 h 982730"/>
              <a:gd name="connsiteX52" fmla="*/ 401853 w 1157128"/>
              <a:gd name="connsiteY52" fmla="*/ 162279 h 982730"/>
              <a:gd name="connsiteX53" fmla="*/ 401853 w 1157128"/>
              <a:gd name="connsiteY53" fmla="*/ 152342 h 982730"/>
              <a:gd name="connsiteX54" fmla="*/ 393089 w 1157128"/>
              <a:gd name="connsiteY54" fmla="*/ 140174 h 982730"/>
              <a:gd name="connsiteX55" fmla="*/ 385449 w 1157128"/>
              <a:gd name="connsiteY55" fmla="*/ 119958 h 982730"/>
              <a:gd name="connsiteX56" fmla="*/ 386606 w 1157128"/>
              <a:gd name="connsiteY56" fmla="*/ 116537 h 982730"/>
              <a:gd name="connsiteX57" fmla="*/ 398416 w 1157128"/>
              <a:gd name="connsiteY57" fmla="*/ 116537 h 982730"/>
              <a:gd name="connsiteX58" fmla="*/ 415960 w 1157128"/>
              <a:gd name="connsiteY58" fmla="*/ 105884 h 982730"/>
              <a:gd name="connsiteX59" fmla="*/ 427395 w 1157128"/>
              <a:gd name="connsiteY59" fmla="*/ 82263 h 982730"/>
              <a:gd name="connsiteX60" fmla="*/ 436550 w 1157128"/>
              <a:gd name="connsiteY60" fmla="*/ 82638 h 982730"/>
              <a:gd name="connsiteX61" fmla="*/ 443033 w 1157128"/>
              <a:gd name="connsiteY61" fmla="*/ 93324 h 982730"/>
              <a:gd name="connsiteX62" fmla="*/ 447236 w 1157128"/>
              <a:gd name="connsiteY62" fmla="*/ 91402 h 982730"/>
              <a:gd name="connsiteX63" fmla="*/ 444174 w 1157128"/>
              <a:gd name="connsiteY63" fmla="*/ 76920 h 982730"/>
              <a:gd name="connsiteX64" fmla="*/ 427395 w 1157128"/>
              <a:gd name="connsiteY64" fmla="*/ 60158 h 982730"/>
              <a:gd name="connsiteX65" fmla="*/ 409851 w 1157128"/>
              <a:gd name="connsiteY65" fmla="*/ 51785 h 982730"/>
              <a:gd name="connsiteX66" fmla="*/ 405290 w 1157128"/>
              <a:gd name="connsiteY66" fmla="*/ 27807 h 982730"/>
              <a:gd name="connsiteX67" fmla="*/ 406056 w 1157128"/>
              <a:gd name="connsiteY67" fmla="*/ 2264 h 982730"/>
              <a:gd name="connsiteX68" fmla="*/ 554732 w 1157128"/>
              <a:gd name="connsiteY68" fmla="*/ 76171 h 982730"/>
              <a:gd name="connsiteX69" fmla="*/ 674446 w 1157128"/>
              <a:gd name="connsiteY69" fmla="*/ 132908 h 982730"/>
              <a:gd name="connsiteX70" fmla="*/ 801800 w 1157128"/>
              <a:gd name="connsiteY70" fmla="*/ 190819 h 982730"/>
              <a:gd name="connsiteX71" fmla="*/ 918842 w 1157128"/>
              <a:gd name="connsiteY71" fmla="*/ 242245 h 982730"/>
              <a:gd name="connsiteX72" fmla="*/ 1030166 w 1157128"/>
              <a:gd name="connsiteY72" fmla="*/ 289111 h 982730"/>
              <a:gd name="connsiteX73" fmla="*/ 1157129 w 1157128"/>
              <a:gd name="connsiteY73" fmla="*/ 340896 h 982730"/>
              <a:gd name="connsiteX74" fmla="*/ 1057631 w 1157128"/>
              <a:gd name="connsiteY74" fmla="*/ 613636 h 982730"/>
              <a:gd name="connsiteX75" fmla="*/ 962303 w 1157128"/>
              <a:gd name="connsiteY75" fmla="*/ 880658 h 982730"/>
              <a:gd name="connsiteX76" fmla="*/ 953539 w 1157128"/>
              <a:gd name="connsiteY76" fmla="*/ 895108 h 982730"/>
              <a:gd name="connsiteX77" fmla="*/ 956960 w 1157128"/>
              <a:gd name="connsiteY77" fmla="*/ 945394 h 982730"/>
              <a:gd name="connsiteX78" fmla="*/ 942853 w 1157128"/>
              <a:gd name="connsiteY78" fmla="*/ 958735 h 982730"/>
              <a:gd name="connsiteX79" fmla="*/ 948196 w 1157128"/>
              <a:gd name="connsiteY79" fmla="*/ 982730 h 982730"/>
              <a:gd name="connsiteX80" fmla="*/ 648904 w 1157128"/>
              <a:gd name="connsiteY80" fmla="*/ 864646 h 982730"/>
              <a:gd name="connsiteX81" fmla="*/ 631001 w 1157128"/>
              <a:gd name="connsiteY81" fmla="*/ 869972 h 982730"/>
              <a:gd name="connsiteX82" fmla="*/ 560841 w 1157128"/>
              <a:gd name="connsiteY82" fmla="*/ 845212 h 982730"/>
              <a:gd name="connsiteX83" fmla="*/ 543297 w 1157128"/>
              <a:gd name="connsiteY83" fmla="*/ 853992 h 982730"/>
              <a:gd name="connsiteX84" fmla="*/ 500976 w 1157128"/>
              <a:gd name="connsiteY84" fmla="*/ 843306 h 982730"/>
              <a:gd name="connsiteX85" fmla="*/ 454843 w 1157128"/>
              <a:gd name="connsiteY85" fmla="*/ 847134 h 982730"/>
              <a:gd name="connsiteX86" fmla="*/ 417491 w 1157128"/>
              <a:gd name="connsiteY86" fmla="*/ 837979 h 982730"/>
              <a:gd name="connsiteX87" fmla="*/ 400321 w 1157128"/>
              <a:gd name="connsiteY87" fmla="*/ 818562 h 982730"/>
              <a:gd name="connsiteX88" fmla="*/ 313774 w 1157128"/>
              <a:gd name="connsiteY88" fmla="*/ 814359 h 982730"/>
              <a:gd name="connsiteX89" fmla="*/ 300433 w 1157128"/>
              <a:gd name="connsiteY89" fmla="*/ 783506 h 982730"/>
              <a:gd name="connsiteX90" fmla="*/ 231820 w 1157128"/>
              <a:gd name="connsiteY90" fmla="*/ 750389 h 982730"/>
              <a:gd name="connsiteX91" fmla="*/ 198263 w 1157128"/>
              <a:gd name="connsiteY91" fmla="*/ 757231 h 982730"/>
              <a:gd name="connsiteX92" fmla="*/ 151365 w 1157128"/>
              <a:gd name="connsiteY92" fmla="*/ 751138 h 982730"/>
              <a:gd name="connsiteX93" fmla="*/ 95703 w 1157128"/>
              <a:gd name="connsiteY93" fmla="*/ 701226 h 982730"/>
              <a:gd name="connsiteX94" fmla="*/ 114778 w 1157128"/>
              <a:gd name="connsiteY94" fmla="*/ 630008 h 982730"/>
              <a:gd name="connsiteX95" fmla="*/ 113996 w 1157128"/>
              <a:gd name="connsiteY95" fmla="*/ 604856 h 982730"/>
              <a:gd name="connsiteX96" fmla="*/ 85782 w 1157128"/>
              <a:gd name="connsiteY96" fmla="*/ 558007 h 982730"/>
              <a:gd name="connsiteX97" fmla="*/ 74347 w 1157128"/>
              <a:gd name="connsiteY97" fmla="*/ 539730 h 982730"/>
              <a:gd name="connsiteX98" fmla="*/ 65974 w 1157128"/>
              <a:gd name="connsiteY98" fmla="*/ 515735 h 982730"/>
              <a:gd name="connsiteX99" fmla="*/ 11452 w 1157128"/>
              <a:gd name="connsiteY99" fmla="*/ 490600 h 982730"/>
              <a:gd name="connsiteX100" fmla="*/ 0 w 1157128"/>
              <a:gd name="connsiteY100" fmla="*/ 467370 h 982730"/>
              <a:gd name="connsiteX101" fmla="*/ 5343 w 1157128"/>
              <a:gd name="connsiteY101" fmla="*/ 445265 h 98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57128" h="982730">
                <a:moveTo>
                  <a:pt x="24418" y="408336"/>
                </a:moveTo>
                <a:lnTo>
                  <a:pt x="30136" y="422801"/>
                </a:lnTo>
                <a:lnTo>
                  <a:pt x="17935" y="451748"/>
                </a:lnTo>
                <a:lnTo>
                  <a:pt x="25559" y="457482"/>
                </a:lnTo>
                <a:lnTo>
                  <a:pt x="32417" y="450217"/>
                </a:lnTo>
                <a:lnTo>
                  <a:pt x="42712" y="419364"/>
                </a:lnTo>
                <a:lnTo>
                  <a:pt x="54147" y="399556"/>
                </a:lnTo>
                <a:lnTo>
                  <a:pt x="54147" y="392714"/>
                </a:lnTo>
                <a:lnTo>
                  <a:pt x="43852" y="390026"/>
                </a:lnTo>
                <a:lnTo>
                  <a:pt x="36978" y="382419"/>
                </a:lnTo>
                <a:lnTo>
                  <a:pt x="36228" y="372890"/>
                </a:lnTo>
                <a:lnTo>
                  <a:pt x="43852" y="353847"/>
                </a:lnTo>
                <a:lnTo>
                  <a:pt x="59116" y="343568"/>
                </a:lnTo>
                <a:lnTo>
                  <a:pt x="70160" y="329868"/>
                </a:lnTo>
                <a:lnTo>
                  <a:pt x="67098" y="312715"/>
                </a:lnTo>
                <a:lnTo>
                  <a:pt x="48430" y="323385"/>
                </a:lnTo>
                <a:lnTo>
                  <a:pt x="46524" y="318807"/>
                </a:lnTo>
                <a:lnTo>
                  <a:pt x="53007" y="279565"/>
                </a:lnTo>
                <a:lnTo>
                  <a:pt x="76643" y="185866"/>
                </a:lnTo>
                <a:lnTo>
                  <a:pt x="80455" y="135955"/>
                </a:lnTo>
                <a:lnTo>
                  <a:pt x="72832" y="99400"/>
                </a:lnTo>
                <a:lnTo>
                  <a:pt x="72832" y="73500"/>
                </a:lnTo>
                <a:lnTo>
                  <a:pt x="77784" y="51785"/>
                </a:lnTo>
                <a:lnTo>
                  <a:pt x="90750" y="27399"/>
                </a:lnTo>
                <a:lnTo>
                  <a:pt x="109044" y="7966"/>
                </a:lnTo>
                <a:lnTo>
                  <a:pt x="125073" y="0"/>
                </a:lnTo>
                <a:lnTo>
                  <a:pt x="142975" y="28914"/>
                </a:lnTo>
                <a:lnTo>
                  <a:pt x="200169" y="92542"/>
                </a:lnTo>
                <a:lnTo>
                  <a:pt x="222274" y="103978"/>
                </a:lnTo>
                <a:lnTo>
                  <a:pt x="248598" y="126441"/>
                </a:lnTo>
                <a:lnTo>
                  <a:pt x="283296" y="140923"/>
                </a:lnTo>
                <a:lnTo>
                  <a:pt x="308822" y="173665"/>
                </a:lnTo>
                <a:lnTo>
                  <a:pt x="337801" y="183195"/>
                </a:lnTo>
                <a:lnTo>
                  <a:pt x="335895" y="207564"/>
                </a:lnTo>
                <a:lnTo>
                  <a:pt x="321788" y="228904"/>
                </a:lnTo>
                <a:lnTo>
                  <a:pt x="314556" y="234247"/>
                </a:lnTo>
                <a:lnTo>
                  <a:pt x="299292" y="235762"/>
                </a:lnTo>
                <a:lnTo>
                  <a:pt x="289013" y="241089"/>
                </a:lnTo>
                <a:lnTo>
                  <a:pt x="243239" y="283019"/>
                </a:lnTo>
                <a:lnTo>
                  <a:pt x="231054" y="314246"/>
                </a:lnTo>
                <a:lnTo>
                  <a:pt x="249739" y="321854"/>
                </a:lnTo>
                <a:lnTo>
                  <a:pt x="260018" y="306606"/>
                </a:lnTo>
                <a:lnTo>
                  <a:pt x="254316" y="300514"/>
                </a:lnTo>
                <a:lnTo>
                  <a:pt x="266517" y="291001"/>
                </a:lnTo>
                <a:lnTo>
                  <a:pt x="297386" y="282221"/>
                </a:lnTo>
                <a:lnTo>
                  <a:pt x="334380" y="253290"/>
                </a:lnTo>
                <a:lnTo>
                  <a:pt x="350377" y="254430"/>
                </a:lnTo>
                <a:lnTo>
                  <a:pt x="355345" y="259382"/>
                </a:lnTo>
                <a:lnTo>
                  <a:pt x="355736" y="281471"/>
                </a:lnTo>
                <a:lnTo>
                  <a:pt x="358001" y="283377"/>
                </a:lnTo>
                <a:lnTo>
                  <a:pt x="377842" y="250244"/>
                </a:lnTo>
                <a:lnTo>
                  <a:pt x="395369" y="210236"/>
                </a:lnTo>
                <a:lnTo>
                  <a:pt x="401853" y="162279"/>
                </a:lnTo>
                <a:lnTo>
                  <a:pt x="401853" y="152342"/>
                </a:lnTo>
                <a:lnTo>
                  <a:pt x="393089" y="140174"/>
                </a:lnTo>
                <a:lnTo>
                  <a:pt x="385449" y="119958"/>
                </a:lnTo>
                <a:lnTo>
                  <a:pt x="386606" y="116537"/>
                </a:lnTo>
                <a:lnTo>
                  <a:pt x="398416" y="116537"/>
                </a:lnTo>
                <a:lnTo>
                  <a:pt x="415960" y="105884"/>
                </a:lnTo>
                <a:lnTo>
                  <a:pt x="427395" y="82263"/>
                </a:lnTo>
                <a:lnTo>
                  <a:pt x="436550" y="82638"/>
                </a:lnTo>
                <a:lnTo>
                  <a:pt x="443033" y="93324"/>
                </a:lnTo>
                <a:lnTo>
                  <a:pt x="447236" y="91402"/>
                </a:lnTo>
                <a:lnTo>
                  <a:pt x="444174" y="76920"/>
                </a:lnTo>
                <a:lnTo>
                  <a:pt x="427395" y="60158"/>
                </a:lnTo>
                <a:lnTo>
                  <a:pt x="409851" y="51785"/>
                </a:lnTo>
                <a:lnTo>
                  <a:pt x="405290" y="27807"/>
                </a:lnTo>
                <a:lnTo>
                  <a:pt x="406056" y="2264"/>
                </a:lnTo>
                <a:lnTo>
                  <a:pt x="554732" y="76171"/>
                </a:lnTo>
                <a:lnTo>
                  <a:pt x="674446" y="132908"/>
                </a:lnTo>
                <a:lnTo>
                  <a:pt x="801800" y="190819"/>
                </a:lnTo>
                <a:lnTo>
                  <a:pt x="918842" y="242245"/>
                </a:lnTo>
                <a:lnTo>
                  <a:pt x="1030166" y="289111"/>
                </a:lnTo>
                <a:lnTo>
                  <a:pt x="1157129" y="340896"/>
                </a:lnTo>
                <a:lnTo>
                  <a:pt x="1057631" y="613636"/>
                </a:lnTo>
                <a:lnTo>
                  <a:pt x="962303" y="880658"/>
                </a:lnTo>
                <a:lnTo>
                  <a:pt x="953539" y="895108"/>
                </a:lnTo>
                <a:lnTo>
                  <a:pt x="956960" y="945394"/>
                </a:lnTo>
                <a:lnTo>
                  <a:pt x="942853" y="958735"/>
                </a:lnTo>
                <a:lnTo>
                  <a:pt x="948196" y="982730"/>
                </a:lnTo>
                <a:lnTo>
                  <a:pt x="648904" y="864646"/>
                </a:lnTo>
                <a:lnTo>
                  <a:pt x="631001" y="869972"/>
                </a:lnTo>
                <a:lnTo>
                  <a:pt x="560841" y="845212"/>
                </a:lnTo>
                <a:lnTo>
                  <a:pt x="543297" y="853992"/>
                </a:lnTo>
                <a:lnTo>
                  <a:pt x="500976" y="843306"/>
                </a:lnTo>
                <a:lnTo>
                  <a:pt x="454843" y="847134"/>
                </a:lnTo>
                <a:lnTo>
                  <a:pt x="417491" y="837979"/>
                </a:lnTo>
                <a:lnTo>
                  <a:pt x="400321" y="818562"/>
                </a:lnTo>
                <a:lnTo>
                  <a:pt x="313774" y="814359"/>
                </a:lnTo>
                <a:lnTo>
                  <a:pt x="300433" y="783506"/>
                </a:lnTo>
                <a:lnTo>
                  <a:pt x="231820" y="750389"/>
                </a:lnTo>
                <a:lnTo>
                  <a:pt x="198263" y="757231"/>
                </a:lnTo>
                <a:lnTo>
                  <a:pt x="151365" y="751138"/>
                </a:lnTo>
                <a:lnTo>
                  <a:pt x="95703" y="701226"/>
                </a:lnTo>
                <a:lnTo>
                  <a:pt x="114778" y="630008"/>
                </a:lnTo>
                <a:lnTo>
                  <a:pt x="113996" y="604856"/>
                </a:lnTo>
                <a:lnTo>
                  <a:pt x="85782" y="558007"/>
                </a:lnTo>
                <a:lnTo>
                  <a:pt x="74347" y="539730"/>
                </a:lnTo>
                <a:lnTo>
                  <a:pt x="65974" y="515735"/>
                </a:lnTo>
                <a:lnTo>
                  <a:pt x="11452" y="490600"/>
                </a:lnTo>
                <a:lnTo>
                  <a:pt x="0" y="467370"/>
                </a:lnTo>
                <a:lnTo>
                  <a:pt x="5343" y="44526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B37FC66-F247-4372-9C4C-EC877A7A3B9A}"/>
              </a:ext>
            </a:extLst>
          </p:cNvPr>
          <p:cNvSpPr/>
          <p:nvPr/>
        </p:nvSpPr>
        <p:spPr>
          <a:xfrm>
            <a:off x="1692528" y="150761"/>
            <a:ext cx="1157128" cy="982730"/>
          </a:xfrm>
          <a:custGeom>
            <a:avLst/>
            <a:gdLst>
              <a:gd name="connsiteX0" fmla="*/ 24418 w 1157128"/>
              <a:gd name="connsiteY0" fmla="*/ 408336 h 982730"/>
              <a:gd name="connsiteX1" fmla="*/ 30136 w 1157128"/>
              <a:gd name="connsiteY1" fmla="*/ 422801 h 982730"/>
              <a:gd name="connsiteX2" fmla="*/ 17935 w 1157128"/>
              <a:gd name="connsiteY2" fmla="*/ 451748 h 982730"/>
              <a:gd name="connsiteX3" fmla="*/ 25559 w 1157128"/>
              <a:gd name="connsiteY3" fmla="*/ 457482 h 982730"/>
              <a:gd name="connsiteX4" fmla="*/ 32417 w 1157128"/>
              <a:gd name="connsiteY4" fmla="*/ 450217 h 982730"/>
              <a:gd name="connsiteX5" fmla="*/ 42712 w 1157128"/>
              <a:gd name="connsiteY5" fmla="*/ 419364 h 982730"/>
              <a:gd name="connsiteX6" fmla="*/ 54147 w 1157128"/>
              <a:gd name="connsiteY6" fmla="*/ 399556 h 982730"/>
              <a:gd name="connsiteX7" fmla="*/ 54147 w 1157128"/>
              <a:gd name="connsiteY7" fmla="*/ 392714 h 982730"/>
              <a:gd name="connsiteX8" fmla="*/ 43852 w 1157128"/>
              <a:gd name="connsiteY8" fmla="*/ 390026 h 982730"/>
              <a:gd name="connsiteX9" fmla="*/ 36978 w 1157128"/>
              <a:gd name="connsiteY9" fmla="*/ 382419 h 982730"/>
              <a:gd name="connsiteX10" fmla="*/ 36228 w 1157128"/>
              <a:gd name="connsiteY10" fmla="*/ 372890 h 982730"/>
              <a:gd name="connsiteX11" fmla="*/ 43852 w 1157128"/>
              <a:gd name="connsiteY11" fmla="*/ 353847 h 982730"/>
              <a:gd name="connsiteX12" fmla="*/ 59116 w 1157128"/>
              <a:gd name="connsiteY12" fmla="*/ 343568 h 982730"/>
              <a:gd name="connsiteX13" fmla="*/ 70160 w 1157128"/>
              <a:gd name="connsiteY13" fmla="*/ 329868 h 982730"/>
              <a:gd name="connsiteX14" fmla="*/ 67098 w 1157128"/>
              <a:gd name="connsiteY14" fmla="*/ 312715 h 982730"/>
              <a:gd name="connsiteX15" fmla="*/ 48430 w 1157128"/>
              <a:gd name="connsiteY15" fmla="*/ 323385 h 982730"/>
              <a:gd name="connsiteX16" fmla="*/ 46524 w 1157128"/>
              <a:gd name="connsiteY16" fmla="*/ 318807 h 982730"/>
              <a:gd name="connsiteX17" fmla="*/ 53007 w 1157128"/>
              <a:gd name="connsiteY17" fmla="*/ 279565 h 982730"/>
              <a:gd name="connsiteX18" fmla="*/ 76643 w 1157128"/>
              <a:gd name="connsiteY18" fmla="*/ 185866 h 982730"/>
              <a:gd name="connsiteX19" fmla="*/ 80455 w 1157128"/>
              <a:gd name="connsiteY19" fmla="*/ 135955 h 982730"/>
              <a:gd name="connsiteX20" fmla="*/ 72832 w 1157128"/>
              <a:gd name="connsiteY20" fmla="*/ 99400 h 982730"/>
              <a:gd name="connsiteX21" fmla="*/ 72832 w 1157128"/>
              <a:gd name="connsiteY21" fmla="*/ 73500 h 982730"/>
              <a:gd name="connsiteX22" fmla="*/ 77784 w 1157128"/>
              <a:gd name="connsiteY22" fmla="*/ 51785 h 982730"/>
              <a:gd name="connsiteX23" fmla="*/ 90750 w 1157128"/>
              <a:gd name="connsiteY23" fmla="*/ 27399 h 982730"/>
              <a:gd name="connsiteX24" fmla="*/ 109044 w 1157128"/>
              <a:gd name="connsiteY24" fmla="*/ 7966 h 982730"/>
              <a:gd name="connsiteX25" fmla="*/ 125073 w 1157128"/>
              <a:gd name="connsiteY25" fmla="*/ 0 h 982730"/>
              <a:gd name="connsiteX26" fmla="*/ 142975 w 1157128"/>
              <a:gd name="connsiteY26" fmla="*/ 28914 h 982730"/>
              <a:gd name="connsiteX27" fmla="*/ 200169 w 1157128"/>
              <a:gd name="connsiteY27" fmla="*/ 92542 h 982730"/>
              <a:gd name="connsiteX28" fmla="*/ 222274 w 1157128"/>
              <a:gd name="connsiteY28" fmla="*/ 103978 h 982730"/>
              <a:gd name="connsiteX29" fmla="*/ 248598 w 1157128"/>
              <a:gd name="connsiteY29" fmla="*/ 126441 h 982730"/>
              <a:gd name="connsiteX30" fmla="*/ 283296 w 1157128"/>
              <a:gd name="connsiteY30" fmla="*/ 140923 h 982730"/>
              <a:gd name="connsiteX31" fmla="*/ 308822 w 1157128"/>
              <a:gd name="connsiteY31" fmla="*/ 173665 h 982730"/>
              <a:gd name="connsiteX32" fmla="*/ 337801 w 1157128"/>
              <a:gd name="connsiteY32" fmla="*/ 183195 h 982730"/>
              <a:gd name="connsiteX33" fmla="*/ 335895 w 1157128"/>
              <a:gd name="connsiteY33" fmla="*/ 207564 h 982730"/>
              <a:gd name="connsiteX34" fmla="*/ 321788 w 1157128"/>
              <a:gd name="connsiteY34" fmla="*/ 228904 h 982730"/>
              <a:gd name="connsiteX35" fmla="*/ 314556 w 1157128"/>
              <a:gd name="connsiteY35" fmla="*/ 234247 h 982730"/>
              <a:gd name="connsiteX36" fmla="*/ 299292 w 1157128"/>
              <a:gd name="connsiteY36" fmla="*/ 235762 h 982730"/>
              <a:gd name="connsiteX37" fmla="*/ 289013 w 1157128"/>
              <a:gd name="connsiteY37" fmla="*/ 241089 h 982730"/>
              <a:gd name="connsiteX38" fmla="*/ 243239 w 1157128"/>
              <a:gd name="connsiteY38" fmla="*/ 283019 h 982730"/>
              <a:gd name="connsiteX39" fmla="*/ 231054 w 1157128"/>
              <a:gd name="connsiteY39" fmla="*/ 314246 h 982730"/>
              <a:gd name="connsiteX40" fmla="*/ 249739 w 1157128"/>
              <a:gd name="connsiteY40" fmla="*/ 321854 h 982730"/>
              <a:gd name="connsiteX41" fmla="*/ 260018 w 1157128"/>
              <a:gd name="connsiteY41" fmla="*/ 306606 h 982730"/>
              <a:gd name="connsiteX42" fmla="*/ 254316 w 1157128"/>
              <a:gd name="connsiteY42" fmla="*/ 300514 h 982730"/>
              <a:gd name="connsiteX43" fmla="*/ 266517 w 1157128"/>
              <a:gd name="connsiteY43" fmla="*/ 291001 h 982730"/>
              <a:gd name="connsiteX44" fmla="*/ 297386 w 1157128"/>
              <a:gd name="connsiteY44" fmla="*/ 282221 h 982730"/>
              <a:gd name="connsiteX45" fmla="*/ 334380 w 1157128"/>
              <a:gd name="connsiteY45" fmla="*/ 253290 h 982730"/>
              <a:gd name="connsiteX46" fmla="*/ 350377 w 1157128"/>
              <a:gd name="connsiteY46" fmla="*/ 254430 h 982730"/>
              <a:gd name="connsiteX47" fmla="*/ 355345 w 1157128"/>
              <a:gd name="connsiteY47" fmla="*/ 259382 h 982730"/>
              <a:gd name="connsiteX48" fmla="*/ 355736 w 1157128"/>
              <a:gd name="connsiteY48" fmla="*/ 281471 h 982730"/>
              <a:gd name="connsiteX49" fmla="*/ 358001 w 1157128"/>
              <a:gd name="connsiteY49" fmla="*/ 283377 h 982730"/>
              <a:gd name="connsiteX50" fmla="*/ 377842 w 1157128"/>
              <a:gd name="connsiteY50" fmla="*/ 250244 h 982730"/>
              <a:gd name="connsiteX51" fmla="*/ 395369 w 1157128"/>
              <a:gd name="connsiteY51" fmla="*/ 210236 h 982730"/>
              <a:gd name="connsiteX52" fmla="*/ 401853 w 1157128"/>
              <a:gd name="connsiteY52" fmla="*/ 162279 h 982730"/>
              <a:gd name="connsiteX53" fmla="*/ 401853 w 1157128"/>
              <a:gd name="connsiteY53" fmla="*/ 152342 h 982730"/>
              <a:gd name="connsiteX54" fmla="*/ 393089 w 1157128"/>
              <a:gd name="connsiteY54" fmla="*/ 140174 h 982730"/>
              <a:gd name="connsiteX55" fmla="*/ 385449 w 1157128"/>
              <a:gd name="connsiteY55" fmla="*/ 119958 h 982730"/>
              <a:gd name="connsiteX56" fmla="*/ 386606 w 1157128"/>
              <a:gd name="connsiteY56" fmla="*/ 116537 h 982730"/>
              <a:gd name="connsiteX57" fmla="*/ 398416 w 1157128"/>
              <a:gd name="connsiteY57" fmla="*/ 116537 h 982730"/>
              <a:gd name="connsiteX58" fmla="*/ 415960 w 1157128"/>
              <a:gd name="connsiteY58" fmla="*/ 105884 h 982730"/>
              <a:gd name="connsiteX59" fmla="*/ 427395 w 1157128"/>
              <a:gd name="connsiteY59" fmla="*/ 82263 h 982730"/>
              <a:gd name="connsiteX60" fmla="*/ 436550 w 1157128"/>
              <a:gd name="connsiteY60" fmla="*/ 82638 h 982730"/>
              <a:gd name="connsiteX61" fmla="*/ 443033 w 1157128"/>
              <a:gd name="connsiteY61" fmla="*/ 93324 h 982730"/>
              <a:gd name="connsiteX62" fmla="*/ 447236 w 1157128"/>
              <a:gd name="connsiteY62" fmla="*/ 91402 h 982730"/>
              <a:gd name="connsiteX63" fmla="*/ 444174 w 1157128"/>
              <a:gd name="connsiteY63" fmla="*/ 76920 h 982730"/>
              <a:gd name="connsiteX64" fmla="*/ 427395 w 1157128"/>
              <a:gd name="connsiteY64" fmla="*/ 60158 h 982730"/>
              <a:gd name="connsiteX65" fmla="*/ 409851 w 1157128"/>
              <a:gd name="connsiteY65" fmla="*/ 51785 h 982730"/>
              <a:gd name="connsiteX66" fmla="*/ 405290 w 1157128"/>
              <a:gd name="connsiteY66" fmla="*/ 27807 h 982730"/>
              <a:gd name="connsiteX67" fmla="*/ 406056 w 1157128"/>
              <a:gd name="connsiteY67" fmla="*/ 2264 h 982730"/>
              <a:gd name="connsiteX68" fmla="*/ 554732 w 1157128"/>
              <a:gd name="connsiteY68" fmla="*/ 76171 h 982730"/>
              <a:gd name="connsiteX69" fmla="*/ 674446 w 1157128"/>
              <a:gd name="connsiteY69" fmla="*/ 132908 h 982730"/>
              <a:gd name="connsiteX70" fmla="*/ 801800 w 1157128"/>
              <a:gd name="connsiteY70" fmla="*/ 190819 h 982730"/>
              <a:gd name="connsiteX71" fmla="*/ 918842 w 1157128"/>
              <a:gd name="connsiteY71" fmla="*/ 242245 h 982730"/>
              <a:gd name="connsiteX72" fmla="*/ 1030166 w 1157128"/>
              <a:gd name="connsiteY72" fmla="*/ 289111 h 982730"/>
              <a:gd name="connsiteX73" fmla="*/ 1157129 w 1157128"/>
              <a:gd name="connsiteY73" fmla="*/ 340896 h 982730"/>
              <a:gd name="connsiteX74" fmla="*/ 1057631 w 1157128"/>
              <a:gd name="connsiteY74" fmla="*/ 613636 h 982730"/>
              <a:gd name="connsiteX75" fmla="*/ 962303 w 1157128"/>
              <a:gd name="connsiteY75" fmla="*/ 880658 h 982730"/>
              <a:gd name="connsiteX76" fmla="*/ 953539 w 1157128"/>
              <a:gd name="connsiteY76" fmla="*/ 895108 h 982730"/>
              <a:gd name="connsiteX77" fmla="*/ 956960 w 1157128"/>
              <a:gd name="connsiteY77" fmla="*/ 945394 h 982730"/>
              <a:gd name="connsiteX78" fmla="*/ 942853 w 1157128"/>
              <a:gd name="connsiteY78" fmla="*/ 958735 h 982730"/>
              <a:gd name="connsiteX79" fmla="*/ 948196 w 1157128"/>
              <a:gd name="connsiteY79" fmla="*/ 982730 h 982730"/>
              <a:gd name="connsiteX80" fmla="*/ 648904 w 1157128"/>
              <a:gd name="connsiteY80" fmla="*/ 864646 h 982730"/>
              <a:gd name="connsiteX81" fmla="*/ 631001 w 1157128"/>
              <a:gd name="connsiteY81" fmla="*/ 869972 h 982730"/>
              <a:gd name="connsiteX82" fmla="*/ 560841 w 1157128"/>
              <a:gd name="connsiteY82" fmla="*/ 845212 h 982730"/>
              <a:gd name="connsiteX83" fmla="*/ 543297 w 1157128"/>
              <a:gd name="connsiteY83" fmla="*/ 853992 h 982730"/>
              <a:gd name="connsiteX84" fmla="*/ 500976 w 1157128"/>
              <a:gd name="connsiteY84" fmla="*/ 843306 h 982730"/>
              <a:gd name="connsiteX85" fmla="*/ 454843 w 1157128"/>
              <a:gd name="connsiteY85" fmla="*/ 847134 h 982730"/>
              <a:gd name="connsiteX86" fmla="*/ 417491 w 1157128"/>
              <a:gd name="connsiteY86" fmla="*/ 837979 h 982730"/>
              <a:gd name="connsiteX87" fmla="*/ 400321 w 1157128"/>
              <a:gd name="connsiteY87" fmla="*/ 818562 h 982730"/>
              <a:gd name="connsiteX88" fmla="*/ 313774 w 1157128"/>
              <a:gd name="connsiteY88" fmla="*/ 814359 h 982730"/>
              <a:gd name="connsiteX89" fmla="*/ 300433 w 1157128"/>
              <a:gd name="connsiteY89" fmla="*/ 783506 h 982730"/>
              <a:gd name="connsiteX90" fmla="*/ 231820 w 1157128"/>
              <a:gd name="connsiteY90" fmla="*/ 750389 h 982730"/>
              <a:gd name="connsiteX91" fmla="*/ 198263 w 1157128"/>
              <a:gd name="connsiteY91" fmla="*/ 757231 h 982730"/>
              <a:gd name="connsiteX92" fmla="*/ 151365 w 1157128"/>
              <a:gd name="connsiteY92" fmla="*/ 751138 h 982730"/>
              <a:gd name="connsiteX93" fmla="*/ 95703 w 1157128"/>
              <a:gd name="connsiteY93" fmla="*/ 701226 h 982730"/>
              <a:gd name="connsiteX94" fmla="*/ 114778 w 1157128"/>
              <a:gd name="connsiteY94" fmla="*/ 630008 h 982730"/>
              <a:gd name="connsiteX95" fmla="*/ 113996 w 1157128"/>
              <a:gd name="connsiteY95" fmla="*/ 604856 h 982730"/>
              <a:gd name="connsiteX96" fmla="*/ 85782 w 1157128"/>
              <a:gd name="connsiteY96" fmla="*/ 558007 h 982730"/>
              <a:gd name="connsiteX97" fmla="*/ 74347 w 1157128"/>
              <a:gd name="connsiteY97" fmla="*/ 539730 h 982730"/>
              <a:gd name="connsiteX98" fmla="*/ 65974 w 1157128"/>
              <a:gd name="connsiteY98" fmla="*/ 515735 h 982730"/>
              <a:gd name="connsiteX99" fmla="*/ 11452 w 1157128"/>
              <a:gd name="connsiteY99" fmla="*/ 490600 h 982730"/>
              <a:gd name="connsiteX100" fmla="*/ 0 w 1157128"/>
              <a:gd name="connsiteY100" fmla="*/ 467370 h 982730"/>
              <a:gd name="connsiteX101" fmla="*/ 5343 w 1157128"/>
              <a:gd name="connsiteY101" fmla="*/ 445265 h 98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57128" h="982730">
                <a:moveTo>
                  <a:pt x="24418" y="408336"/>
                </a:moveTo>
                <a:lnTo>
                  <a:pt x="30136" y="422801"/>
                </a:lnTo>
                <a:lnTo>
                  <a:pt x="17935" y="451748"/>
                </a:lnTo>
                <a:lnTo>
                  <a:pt x="25559" y="457482"/>
                </a:lnTo>
                <a:lnTo>
                  <a:pt x="32417" y="450217"/>
                </a:lnTo>
                <a:lnTo>
                  <a:pt x="42712" y="419364"/>
                </a:lnTo>
                <a:lnTo>
                  <a:pt x="54147" y="399556"/>
                </a:lnTo>
                <a:lnTo>
                  <a:pt x="54147" y="392714"/>
                </a:lnTo>
                <a:lnTo>
                  <a:pt x="43852" y="390026"/>
                </a:lnTo>
                <a:lnTo>
                  <a:pt x="36978" y="382419"/>
                </a:lnTo>
                <a:lnTo>
                  <a:pt x="36228" y="372890"/>
                </a:lnTo>
                <a:lnTo>
                  <a:pt x="43852" y="353847"/>
                </a:lnTo>
                <a:lnTo>
                  <a:pt x="59116" y="343568"/>
                </a:lnTo>
                <a:lnTo>
                  <a:pt x="70160" y="329868"/>
                </a:lnTo>
                <a:lnTo>
                  <a:pt x="67098" y="312715"/>
                </a:lnTo>
                <a:lnTo>
                  <a:pt x="48430" y="323385"/>
                </a:lnTo>
                <a:lnTo>
                  <a:pt x="46524" y="318807"/>
                </a:lnTo>
                <a:lnTo>
                  <a:pt x="53007" y="279565"/>
                </a:lnTo>
                <a:lnTo>
                  <a:pt x="76643" y="185866"/>
                </a:lnTo>
                <a:lnTo>
                  <a:pt x="80455" y="135955"/>
                </a:lnTo>
                <a:lnTo>
                  <a:pt x="72832" y="99400"/>
                </a:lnTo>
                <a:lnTo>
                  <a:pt x="72832" y="73500"/>
                </a:lnTo>
                <a:lnTo>
                  <a:pt x="77784" y="51785"/>
                </a:lnTo>
                <a:lnTo>
                  <a:pt x="90750" y="27399"/>
                </a:lnTo>
                <a:lnTo>
                  <a:pt x="109044" y="7966"/>
                </a:lnTo>
                <a:lnTo>
                  <a:pt x="125073" y="0"/>
                </a:lnTo>
                <a:lnTo>
                  <a:pt x="142975" y="28914"/>
                </a:lnTo>
                <a:lnTo>
                  <a:pt x="200169" y="92542"/>
                </a:lnTo>
                <a:lnTo>
                  <a:pt x="222274" y="103978"/>
                </a:lnTo>
                <a:lnTo>
                  <a:pt x="248598" y="126441"/>
                </a:lnTo>
                <a:lnTo>
                  <a:pt x="283296" y="140923"/>
                </a:lnTo>
                <a:lnTo>
                  <a:pt x="308822" y="173665"/>
                </a:lnTo>
                <a:lnTo>
                  <a:pt x="337801" y="183195"/>
                </a:lnTo>
                <a:lnTo>
                  <a:pt x="335895" y="207564"/>
                </a:lnTo>
                <a:lnTo>
                  <a:pt x="321788" y="228904"/>
                </a:lnTo>
                <a:lnTo>
                  <a:pt x="314556" y="234247"/>
                </a:lnTo>
                <a:lnTo>
                  <a:pt x="299292" y="235762"/>
                </a:lnTo>
                <a:lnTo>
                  <a:pt x="289013" y="241089"/>
                </a:lnTo>
                <a:lnTo>
                  <a:pt x="243239" y="283019"/>
                </a:lnTo>
                <a:lnTo>
                  <a:pt x="231054" y="314246"/>
                </a:lnTo>
                <a:lnTo>
                  <a:pt x="249739" y="321854"/>
                </a:lnTo>
                <a:lnTo>
                  <a:pt x="260018" y="306606"/>
                </a:lnTo>
                <a:lnTo>
                  <a:pt x="254316" y="300514"/>
                </a:lnTo>
                <a:lnTo>
                  <a:pt x="266517" y="291001"/>
                </a:lnTo>
                <a:lnTo>
                  <a:pt x="297386" y="282221"/>
                </a:lnTo>
                <a:lnTo>
                  <a:pt x="334380" y="253290"/>
                </a:lnTo>
                <a:lnTo>
                  <a:pt x="350377" y="254430"/>
                </a:lnTo>
                <a:lnTo>
                  <a:pt x="355345" y="259382"/>
                </a:lnTo>
                <a:lnTo>
                  <a:pt x="355736" y="281471"/>
                </a:lnTo>
                <a:lnTo>
                  <a:pt x="358001" y="283377"/>
                </a:lnTo>
                <a:lnTo>
                  <a:pt x="377842" y="250244"/>
                </a:lnTo>
                <a:lnTo>
                  <a:pt x="395369" y="210236"/>
                </a:lnTo>
                <a:lnTo>
                  <a:pt x="401853" y="162279"/>
                </a:lnTo>
                <a:lnTo>
                  <a:pt x="401853" y="152342"/>
                </a:lnTo>
                <a:lnTo>
                  <a:pt x="393089" y="140174"/>
                </a:lnTo>
                <a:lnTo>
                  <a:pt x="385449" y="119958"/>
                </a:lnTo>
                <a:lnTo>
                  <a:pt x="386606" y="116537"/>
                </a:lnTo>
                <a:lnTo>
                  <a:pt x="398416" y="116537"/>
                </a:lnTo>
                <a:lnTo>
                  <a:pt x="415960" y="105884"/>
                </a:lnTo>
                <a:lnTo>
                  <a:pt x="427395" y="82263"/>
                </a:lnTo>
                <a:lnTo>
                  <a:pt x="436550" y="82638"/>
                </a:lnTo>
                <a:lnTo>
                  <a:pt x="443033" y="93324"/>
                </a:lnTo>
                <a:lnTo>
                  <a:pt x="447236" y="91402"/>
                </a:lnTo>
                <a:lnTo>
                  <a:pt x="444174" y="76920"/>
                </a:lnTo>
                <a:lnTo>
                  <a:pt x="427395" y="60158"/>
                </a:lnTo>
                <a:lnTo>
                  <a:pt x="409851" y="51785"/>
                </a:lnTo>
                <a:lnTo>
                  <a:pt x="405290" y="27807"/>
                </a:lnTo>
                <a:lnTo>
                  <a:pt x="406056" y="2264"/>
                </a:lnTo>
                <a:lnTo>
                  <a:pt x="554732" y="76171"/>
                </a:lnTo>
                <a:lnTo>
                  <a:pt x="674446" y="132908"/>
                </a:lnTo>
                <a:lnTo>
                  <a:pt x="801800" y="190819"/>
                </a:lnTo>
                <a:lnTo>
                  <a:pt x="918842" y="242245"/>
                </a:lnTo>
                <a:lnTo>
                  <a:pt x="1030166" y="289111"/>
                </a:lnTo>
                <a:lnTo>
                  <a:pt x="1157129" y="340896"/>
                </a:lnTo>
                <a:lnTo>
                  <a:pt x="1057631" y="613636"/>
                </a:lnTo>
                <a:lnTo>
                  <a:pt x="962303" y="880658"/>
                </a:lnTo>
                <a:lnTo>
                  <a:pt x="953539" y="895108"/>
                </a:lnTo>
                <a:lnTo>
                  <a:pt x="956960" y="945394"/>
                </a:lnTo>
                <a:lnTo>
                  <a:pt x="942853" y="958735"/>
                </a:lnTo>
                <a:lnTo>
                  <a:pt x="948196" y="982730"/>
                </a:lnTo>
                <a:lnTo>
                  <a:pt x="648904" y="864646"/>
                </a:lnTo>
                <a:lnTo>
                  <a:pt x="631001" y="869972"/>
                </a:lnTo>
                <a:lnTo>
                  <a:pt x="560841" y="845212"/>
                </a:lnTo>
                <a:lnTo>
                  <a:pt x="543297" y="853992"/>
                </a:lnTo>
                <a:lnTo>
                  <a:pt x="500976" y="843306"/>
                </a:lnTo>
                <a:lnTo>
                  <a:pt x="454843" y="847134"/>
                </a:lnTo>
                <a:lnTo>
                  <a:pt x="417491" y="837979"/>
                </a:lnTo>
                <a:lnTo>
                  <a:pt x="400321" y="818562"/>
                </a:lnTo>
                <a:lnTo>
                  <a:pt x="313774" y="814359"/>
                </a:lnTo>
                <a:lnTo>
                  <a:pt x="300433" y="783506"/>
                </a:lnTo>
                <a:lnTo>
                  <a:pt x="231820" y="750389"/>
                </a:lnTo>
                <a:lnTo>
                  <a:pt x="198263" y="757231"/>
                </a:lnTo>
                <a:lnTo>
                  <a:pt x="151365" y="751138"/>
                </a:lnTo>
                <a:lnTo>
                  <a:pt x="95703" y="701226"/>
                </a:lnTo>
                <a:lnTo>
                  <a:pt x="114778" y="630008"/>
                </a:lnTo>
                <a:lnTo>
                  <a:pt x="113996" y="604856"/>
                </a:lnTo>
                <a:lnTo>
                  <a:pt x="85782" y="558007"/>
                </a:lnTo>
                <a:lnTo>
                  <a:pt x="74347" y="539730"/>
                </a:lnTo>
                <a:lnTo>
                  <a:pt x="65974" y="515735"/>
                </a:lnTo>
                <a:lnTo>
                  <a:pt x="11452" y="490600"/>
                </a:lnTo>
                <a:lnTo>
                  <a:pt x="0" y="467370"/>
                </a:lnTo>
                <a:lnTo>
                  <a:pt x="5343" y="445265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7" name="MT">
            <a:extLst>
              <a:ext uri="{FF2B5EF4-FFF2-40B4-BE49-F238E27FC236}">
                <a16:creationId xmlns:a16="http://schemas.microsoft.com/office/drawing/2014/main" id="{4247F96B-052A-4E99-83BD-677332A80434}"/>
              </a:ext>
            </a:extLst>
          </p:cNvPr>
          <p:cNvSpPr/>
          <p:nvPr/>
        </p:nvSpPr>
        <p:spPr>
          <a:xfrm>
            <a:off x="2907306" y="541928"/>
            <a:ext cx="1735855" cy="1327079"/>
          </a:xfrm>
          <a:custGeom>
            <a:avLst/>
            <a:gdLst>
              <a:gd name="connsiteX0" fmla="*/ 167752 w 1735855"/>
              <a:gd name="connsiteY0" fmla="*/ 1031502 h 1327079"/>
              <a:gd name="connsiteX1" fmla="*/ 156692 w 1735855"/>
              <a:gd name="connsiteY1" fmla="*/ 1010928 h 1327079"/>
              <a:gd name="connsiteX2" fmla="*/ 154395 w 1735855"/>
              <a:gd name="connsiteY2" fmla="*/ 993416 h 1327079"/>
              <a:gd name="connsiteX3" fmla="*/ 163175 w 1735855"/>
              <a:gd name="connsiteY3" fmla="*/ 988073 h 1327079"/>
              <a:gd name="connsiteX4" fmla="*/ 166987 w 1735855"/>
              <a:gd name="connsiteY4" fmla="*/ 976654 h 1327079"/>
              <a:gd name="connsiteX5" fmla="*/ 164315 w 1735855"/>
              <a:gd name="connsiteY5" fmla="*/ 951894 h 1327079"/>
              <a:gd name="connsiteX6" fmla="*/ 155535 w 1735855"/>
              <a:gd name="connsiteY6" fmla="*/ 948082 h 1327079"/>
              <a:gd name="connsiteX7" fmla="*/ 154802 w 1735855"/>
              <a:gd name="connsiteY7" fmla="*/ 927899 h 1327079"/>
              <a:gd name="connsiteX8" fmla="*/ 144116 w 1735855"/>
              <a:gd name="connsiteY8" fmla="*/ 900467 h 1327079"/>
              <a:gd name="connsiteX9" fmla="*/ 149442 w 1735855"/>
              <a:gd name="connsiteY9" fmla="*/ 884861 h 1327079"/>
              <a:gd name="connsiteX10" fmla="*/ 145256 w 1735855"/>
              <a:gd name="connsiteY10" fmla="*/ 871520 h 1327079"/>
              <a:gd name="connsiteX11" fmla="*/ 151739 w 1735855"/>
              <a:gd name="connsiteY11" fmla="*/ 857038 h 1327079"/>
              <a:gd name="connsiteX12" fmla="*/ 144865 w 1735855"/>
              <a:gd name="connsiteY12" fmla="*/ 849431 h 1327079"/>
              <a:gd name="connsiteX13" fmla="*/ 151348 w 1735855"/>
              <a:gd name="connsiteY13" fmla="*/ 833434 h 1327079"/>
              <a:gd name="connsiteX14" fmla="*/ 130009 w 1735855"/>
              <a:gd name="connsiteY14" fmla="*/ 803347 h 1327079"/>
              <a:gd name="connsiteX15" fmla="*/ 125415 w 1735855"/>
              <a:gd name="connsiteY15" fmla="*/ 813610 h 1327079"/>
              <a:gd name="connsiteX16" fmla="*/ 104450 w 1735855"/>
              <a:gd name="connsiteY16" fmla="*/ 825436 h 1327079"/>
              <a:gd name="connsiteX17" fmla="*/ 85391 w 1735855"/>
              <a:gd name="connsiteY17" fmla="*/ 826951 h 1327079"/>
              <a:gd name="connsiteX18" fmla="*/ 68613 w 1735855"/>
              <a:gd name="connsiteY18" fmla="*/ 836480 h 1327079"/>
              <a:gd name="connsiteX19" fmla="*/ 53365 w 1735855"/>
              <a:gd name="connsiteY19" fmla="*/ 811720 h 1327079"/>
              <a:gd name="connsiteX20" fmla="*/ 39649 w 1735855"/>
              <a:gd name="connsiteY20" fmla="*/ 805628 h 1327079"/>
              <a:gd name="connsiteX21" fmla="*/ 57568 w 1735855"/>
              <a:gd name="connsiteY21" fmla="*/ 777430 h 1327079"/>
              <a:gd name="connsiteX22" fmla="*/ 52991 w 1735855"/>
              <a:gd name="connsiteY22" fmla="*/ 759528 h 1327079"/>
              <a:gd name="connsiteX23" fmla="*/ 85391 w 1735855"/>
              <a:gd name="connsiteY23" fmla="*/ 743906 h 1327079"/>
              <a:gd name="connsiteX24" fmla="*/ 83502 w 1735855"/>
              <a:gd name="connsiteY24" fmla="*/ 734018 h 1327079"/>
              <a:gd name="connsiteX25" fmla="*/ 89203 w 1735855"/>
              <a:gd name="connsiteY25" fmla="*/ 721833 h 1327079"/>
              <a:gd name="connsiteX26" fmla="*/ 79673 w 1735855"/>
              <a:gd name="connsiteY26" fmla="*/ 715350 h 1327079"/>
              <a:gd name="connsiteX27" fmla="*/ 90734 w 1735855"/>
              <a:gd name="connsiteY27" fmla="*/ 693635 h 1327079"/>
              <a:gd name="connsiteX28" fmla="*/ 86548 w 1735855"/>
              <a:gd name="connsiteY28" fmla="*/ 679919 h 1327079"/>
              <a:gd name="connsiteX29" fmla="*/ 98732 w 1735855"/>
              <a:gd name="connsiteY29" fmla="*/ 677264 h 1327079"/>
              <a:gd name="connsiteX30" fmla="*/ 100638 w 1735855"/>
              <a:gd name="connsiteY30" fmla="*/ 658971 h 1327079"/>
              <a:gd name="connsiteX31" fmla="*/ 125415 w 1735855"/>
              <a:gd name="connsiteY31" fmla="*/ 623540 h 1327079"/>
              <a:gd name="connsiteX32" fmla="*/ 125040 w 1735855"/>
              <a:gd name="connsiteY32" fmla="*/ 610590 h 1327079"/>
              <a:gd name="connsiteX33" fmla="*/ 136101 w 1735855"/>
              <a:gd name="connsiteY33" fmla="*/ 607544 h 1327079"/>
              <a:gd name="connsiteX34" fmla="*/ 146396 w 1735855"/>
              <a:gd name="connsiteY34" fmla="*/ 579363 h 1327079"/>
              <a:gd name="connsiteX35" fmla="*/ 109044 w 1735855"/>
              <a:gd name="connsiteY35" fmla="*/ 572895 h 1327079"/>
              <a:gd name="connsiteX36" fmla="*/ 102561 w 1735855"/>
              <a:gd name="connsiteY36" fmla="*/ 562991 h 1327079"/>
              <a:gd name="connsiteX37" fmla="*/ 108278 w 1735855"/>
              <a:gd name="connsiteY37" fmla="*/ 554602 h 1327079"/>
              <a:gd name="connsiteX38" fmla="*/ 103310 w 1735855"/>
              <a:gd name="connsiteY38" fmla="*/ 545072 h 1327079"/>
              <a:gd name="connsiteX39" fmla="*/ 87297 w 1735855"/>
              <a:gd name="connsiteY39" fmla="*/ 548119 h 1327079"/>
              <a:gd name="connsiteX40" fmla="*/ 91500 w 1735855"/>
              <a:gd name="connsiteY40" fmla="*/ 535168 h 1327079"/>
              <a:gd name="connsiteX41" fmla="*/ 76236 w 1735855"/>
              <a:gd name="connsiteY41" fmla="*/ 513845 h 1327079"/>
              <a:gd name="connsiteX42" fmla="*/ 80439 w 1735855"/>
              <a:gd name="connsiteY42" fmla="*/ 495552 h 1327079"/>
              <a:gd name="connsiteX43" fmla="*/ 66707 w 1735855"/>
              <a:gd name="connsiteY43" fmla="*/ 475369 h 1327079"/>
              <a:gd name="connsiteX44" fmla="*/ 47273 w 1735855"/>
              <a:gd name="connsiteY44" fmla="*/ 404524 h 1327079"/>
              <a:gd name="connsiteX45" fmla="*/ 25543 w 1735855"/>
              <a:gd name="connsiteY45" fmla="*/ 386247 h 1327079"/>
              <a:gd name="connsiteX46" fmla="*/ 20199 w 1735855"/>
              <a:gd name="connsiteY46" fmla="*/ 363767 h 1327079"/>
              <a:gd name="connsiteX47" fmla="*/ 3421 w 1735855"/>
              <a:gd name="connsiteY47" fmla="*/ 345474 h 1327079"/>
              <a:gd name="connsiteX48" fmla="*/ 19825 w 1735855"/>
              <a:gd name="connsiteY48" fmla="*/ 339772 h 1327079"/>
              <a:gd name="connsiteX49" fmla="*/ 10670 w 1735855"/>
              <a:gd name="connsiteY49" fmla="*/ 319198 h 1327079"/>
              <a:gd name="connsiteX50" fmla="*/ 23246 w 1735855"/>
              <a:gd name="connsiteY50" fmla="*/ 310825 h 1327079"/>
              <a:gd name="connsiteX51" fmla="*/ 24028 w 1735855"/>
              <a:gd name="connsiteY51" fmla="*/ 287205 h 1327079"/>
              <a:gd name="connsiteX52" fmla="*/ 0 w 1735855"/>
              <a:gd name="connsiteY52" fmla="*/ 209503 h 1327079"/>
              <a:gd name="connsiteX53" fmla="*/ 72815 w 1735855"/>
              <a:gd name="connsiteY53" fmla="*/ 0 h 1327079"/>
              <a:gd name="connsiteX54" fmla="*/ 342753 w 1735855"/>
              <a:gd name="connsiteY54" fmla="*/ 97885 h 1327079"/>
              <a:gd name="connsiteX55" fmla="*/ 515832 w 1735855"/>
              <a:gd name="connsiteY55" fmla="*/ 155779 h 1327079"/>
              <a:gd name="connsiteX56" fmla="*/ 641655 w 1735855"/>
              <a:gd name="connsiteY56" fmla="*/ 195396 h 1327079"/>
              <a:gd name="connsiteX57" fmla="*/ 775084 w 1735855"/>
              <a:gd name="connsiteY57" fmla="*/ 235778 h 1327079"/>
              <a:gd name="connsiteX58" fmla="*/ 899375 w 1735855"/>
              <a:gd name="connsiteY58" fmla="*/ 271600 h 1327079"/>
              <a:gd name="connsiteX59" fmla="*/ 982502 w 1735855"/>
              <a:gd name="connsiteY59" fmla="*/ 294438 h 1327079"/>
              <a:gd name="connsiteX60" fmla="*/ 1117072 w 1735855"/>
              <a:gd name="connsiteY60" fmla="*/ 329852 h 1327079"/>
              <a:gd name="connsiteX61" fmla="*/ 1240223 w 1735855"/>
              <a:gd name="connsiteY61" fmla="*/ 360346 h 1327079"/>
              <a:gd name="connsiteX62" fmla="*/ 1357249 w 1735855"/>
              <a:gd name="connsiteY62" fmla="*/ 387762 h 1327079"/>
              <a:gd name="connsiteX63" fmla="*/ 1485759 w 1735855"/>
              <a:gd name="connsiteY63" fmla="*/ 416334 h 1327079"/>
              <a:gd name="connsiteX64" fmla="*/ 1622235 w 1735855"/>
              <a:gd name="connsiteY64" fmla="*/ 444516 h 1327079"/>
              <a:gd name="connsiteX65" fmla="*/ 1735856 w 1735855"/>
              <a:gd name="connsiteY65" fmla="*/ 468511 h 1327079"/>
              <a:gd name="connsiteX66" fmla="*/ 1698878 w 1735855"/>
              <a:gd name="connsiteY66" fmla="*/ 666594 h 1327079"/>
              <a:gd name="connsiteX67" fmla="*/ 1660369 w 1735855"/>
              <a:gd name="connsiteY67" fmla="*/ 876472 h 1327079"/>
              <a:gd name="connsiteX68" fmla="*/ 1626046 w 1735855"/>
              <a:gd name="connsiteY68" fmla="*/ 1067681 h 1327079"/>
              <a:gd name="connsiteX69" fmla="*/ 1616142 w 1735855"/>
              <a:gd name="connsiteY69" fmla="*/ 1122920 h 1327079"/>
              <a:gd name="connsiteX70" fmla="*/ 1579914 w 1735855"/>
              <a:gd name="connsiteY70" fmla="*/ 1327080 h 1327079"/>
              <a:gd name="connsiteX71" fmla="*/ 1443438 w 1735855"/>
              <a:gd name="connsiteY71" fmla="*/ 1301945 h 1327079"/>
              <a:gd name="connsiteX72" fmla="*/ 1296260 w 1735855"/>
              <a:gd name="connsiteY72" fmla="*/ 1272998 h 1327079"/>
              <a:gd name="connsiteX73" fmla="*/ 1157487 w 1735855"/>
              <a:gd name="connsiteY73" fmla="*/ 1243676 h 1327079"/>
              <a:gd name="connsiteX74" fmla="*/ 1030915 w 1735855"/>
              <a:gd name="connsiteY74" fmla="*/ 1215853 h 1327079"/>
              <a:gd name="connsiteX75" fmla="*/ 897860 w 1735855"/>
              <a:gd name="connsiteY75" fmla="*/ 1184626 h 1327079"/>
              <a:gd name="connsiteX76" fmla="*/ 752214 w 1735855"/>
              <a:gd name="connsiteY76" fmla="*/ 1148430 h 1327079"/>
              <a:gd name="connsiteX77" fmla="*/ 614956 w 1735855"/>
              <a:gd name="connsiteY77" fmla="*/ 1112250 h 1327079"/>
              <a:gd name="connsiteX78" fmla="*/ 520019 w 1735855"/>
              <a:gd name="connsiteY78" fmla="*/ 1086350 h 1327079"/>
              <a:gd name="connsiteX79" fmla="*/ 491056 w 1735855"/>
              <a:gd name="connsiteY79" fmla="*/ 1196061 h 1327079"/>
              <a:gd name="connsiteX80" fmla="*/ 473512 w 1735855"/>
              <a:gd name="connsiteY80" fmla="*/ 1169770 h 1327079"/>
              <a:gd name="connsiteX81" fmla="*/ 466654 w 1735855"/>
              <a:gd name="connsiteY81" fmla="*/ 1133590 h 1327079"/>
              <a:gd name="connsiteX82" fmla="*/ 459030 w 1735855"/>
              <a:gd name="connsiteY82" fmla="*/ 1125592 h 1327079"/>
              <a:gd name="connsiteX83" fmla="*/ 441111 w 1735855"/>
              <a:gd name="connsiteY83" fmla="*/ 1131684 h 1327079"/>
              <a:gd name="connsiteX84" fmla="*/ 441111 w 1735855"/>
              <a:gd name="connsiteY84" fmla="*/ 1141963 h 1327079"/>
              <a:gd name="connsiteX85" fmla="*/ 428519 w 1735855"/>
              <a:gd name="connsiteY85" fmla="*/ 1152616 h 1327079"/>
              <a:gd name="connsiteX86" fmla="*/ 431565 w 1735855"/>
              <a:gd name="connsiteY86" fmla="*/ 1167489 h 1327079"/>
              <a:gd name="connsiteX87" fmla="*/ 402227 w 1735855"/>
              <a:gd name="connsiteY87" fmla="*/ 1154148 h 1327079"/>
              <a:gd name="connsiteX88" fmla="*/ 380122 w 1735855"/>
              <a:gd name="connsiteY88" fmla="*/ 1157194 h 1327079"/>
              <a:gd name="connsiteX89" fmla="*/ 371342 w 1735855"/>
              <a:gd name="connsiteY89" fmla="*/ 1145775 h 1327079"/>
              <a:gd name="connsiteX90" fmla="*/ 338551 w 1735855"/>
              <a:gd name="connsiteY90" fmla="*/ 1143103 h 1327079"/>
              <a:gd name="connsiteX91" fmla="*/ 316820 w 1735855"/>
              <a:gd name="connsiteY91" fmla="*/ 1128247 h 1327079"/>
              <a:gd name="connsiteX92" fmla="*/ 301573 w 1735855"/>
              <a:gd name="connsiteY92" fmla="*/ 1132059 h 1327079"/>
              <a:gd name="connsiteX93" fmla="*/ 288997 w 1735855"/>
              <a:gd name="connsiteY93" fmla="*/ 1146915 h 1327079"/>
              <a:gd name="connsiteX94" fmla="*/ 247442 w 1735855"/>
              <a:gd name="connsiteY94" fmla="*/ 1122546 h 1327079"/>
              <a:gd name="connsiteX95" fmla="*/ 234850 w 1735855"/>
              <a:gd name="connsiteY95" fmla="*/ 1123295 h 1327079"/>
              <a:gd name="connsiteX96" fmla="*/ 220352 w 1735855"/>
              <a:gd name="connsiteY96" fmla="*/ 1132433 h 1327079"/>
              <a:gd name="connsiteX97" fmla="*/ 220743 w 1735855"/>
              <a:gd name="connsiteY97" fmla="*/ 1143478 h 1327079"/>
              <a:gd name="connsiteX98" fmla="*/ 216166 w 1735855"/>
              <a:gd name="connsiteY98" fmla="*/ 1145775 h 1327079"/>
              <a:gd name="connsiteX99" fmla="*/ 196716 w 1735855"/>
              <a:gd name="connsiteY99" fmla="*/ 1118343 h 1327079"/>
              <a:gd name="connsiteX100" fmla="*/ 201684 w 1735855"/>
              <a:gd name="connsiteY100" fmla="*/ 1101972 h 1327079"/>
              <a:gd name="connsiteX101" fmla="*/ 194435 w 1735855"/>
              <a:gd name="connsiteY101" fmla="*/ 1084069 h 1327079"/>
              <a:gd name="connsiteX102" fmla="*/ 201684 w 1735855"/>
              <a:gd name="connsiteY102" fmla="*/ 1074165 h 1327079"/>
              <a:gd name="connsiteX103" fmla="*/ 195201 w 1735855"/>
              <a:gd name="connsiteY103" fmla="*/ 1042937 h 1327079"/>
              <a:gd name="connsiteX104" fmla="*/ 182609 w 1735855"/>
              <a:gd name="connsiteY104" fmla="*/ 1029596 h 132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735855" h="1327079">
                <a:moveTo>
                  <a:pt x="167752" y="1031502"/>
                </a:moveTo>
                <a:lnTo>
                  <a:pt x="156692" y="1010928"/>
                </a:lnTo>
                <a:lnTo>
                  <a:pt x="154395" y="993416"/>
                </a:lnTo>
                <a:lnTo>
                  <a:pt x="163175" y="988073"/>
                </a:lnTo>
                <a:lnTo>
                  <a:pt x="166987" y="976654"/>
                </a:lnTo>
                <a:lnTo>
                  <a:pt x="164315" y="951894"/>
                </a:lnTo>
                <a:lnTo>
                  <a:pt x="155535" y="948082"/>
                </a:lnTo>
                <a:lnTo>
                  <a:pt x="154802" y="927899"/>
                </a:lnTo>
                <a:lnTo>
                  <a:pt x="144116" y="900467"/>
                </a:lnTo>
                <a:lnTo>
                  <a:pt x="149442" y="884861"/>
                </a:lnTo>
                <a:lnTo>
                  <a:pt x="145256" y="871520"/>
                </a:lnTo>
                <a:lnTo>
                  <a:pt x="151739" y="857038"/>
                </a:lnTo>
                <a:lnTo>
                  <a:pt x="144865" y="849431"/>
                </a:lnTo>
                <a:lnTo>
                  <a:pt x="151348" y="833434"/>
                </a:lnTo>
                <a:lnTo>
                  <a:pt x="130009" y="803347"/>
                </a:lnTo>
                <a:lnTo>
                  <a:pt x="125415" y="813610"/>
                </a:lnTo>
                <a:lnTo>
                  <a:pt x="104450" y="825436"/>
                </a:lnTo>
                <a:lnTo>
                  <a:pt x="85391" y="826951"/>
                </a:lnTo>
                <a:lnTo>
                  <a:pt x="68613" y="836480"/>
                </a:lnTo>
                <a:lnTo>
                  <a:pt x="53365" y="811720"/>
                </a:lnTo>
                <a:lnTo>
                  <a:pt x="39649" y="805628"/>
                </a:lnTo>
                <a:lnTo>
                  <a:pt x="57568" y="777430"/>
                </a:lnTo>
                <a:lnTo>
                  <a:pt x="52991" y="759528"/>
                </a:lnTo>
                <a:lnTo>
                  <a:pt x="85391" y="743906"/>
                </a:lnTo>
                <a:lnTo>
                  <a:pt x="83502" y="734018"/>
                </a:lnTo>
                <a:lnTo>
                  <a:pt x="89203" y="721833"/>
                </a:lnTo>
                <a:lnTo>
                  <a:pt x="79673" y="715350"/>
                </a:lnTo>
                <a:lnTo>
                  <a:pt x="90734" y="693635"/>
                </a:lnTo>
                <a:lnTo>
                  <a:pt x="86548" y="679919"/>
                </a:lnTo>
                <a:lnTo>
                  <a:pt x="98732" y="677264"/>
                </a:lnTo>
                <a:lnTo>
                  <a:pt x="100638" y="658971"/>
                </a:lnTo>
                <a:lnTo>
                  <a:pt x="125415" y="623540"/>
                </a:lnTo>
                <a:lnTo>
                  <a:pt x="125040" y="610590"/>
                </a:lnTo>
                <a:lnTo>
                  <a:pt x="136101" y="607544"/>
                </a:lnTo>
                <a:lnTo>
                  <a:pt x="146396" y="579363"/>
                </a:lnTo>
                <a:lnTo>
                  <a:pt x="109044" y="572895"/>
                </a:lnTo>
                <a:lnTo>
                  <a:pt x="102561" y="562991"/>
                </a:lnTo>
                <a:lnTo>
                  <a:pt x="108278" y="554602"/>
                </a:lnTo>
                <a:lnTo>
                  <a:pt x="103310" y="545072"/>
                </a:lnTo>
                <a:lnTo>
                  <a:pt x="87297" y="548119"/>
                </a:lnTo>
                <a:lnTo>
                  <a:pt x="91500" y="535168"/>
                </a:lnTo>
                <a:lnTo>
                  <a:pt x="76236" y="513845"/>
                </a:lnTo>
                <a:lnTo>
                  <a:pt x="80439" y="495552"/>
                </a:lnTo>
                <a:lnTo>
                  <a:pt x="66707" y="475369"/>
                </a:lnTo>
                <a:lnTo>
                  <a:pt x="47273" y="404524"/>
                </a:lnTo>
                <a:lnTo>
                  <a:pt x="25543" y="386247"/>
                </a:lnTo>
                <a:lnTo>
                  <a:pt x="20199" y="363767"/>
                </a:lnTo>
                <a:lnTo>
                  <a:pt x="3421" y="345474"/>
                </a:lnTo>
                <a:lnTo>
                  <a:pt x="19825" y="339772"/>
                </a:lnTo>
                <a:lnTo>
                  <a:pt x="10670" y="319198"/>
                </a:lnTo>
                <a:lnTo>
                  <a:pt x="23246" y="310825"/>
                </a:lnTo>
                <a:lnTo>
                  <a:pt x="24028" y="287205"/>
                </a:lnTo>
                <a:lnTo>
                  <a:pt x="0" y="209503"/>
                </a:lnTo>
                <a:lnTo>
                  <a:pt x="72815" y="0"/>
                </a:lnTo>
                <a:lnTo>
                  <a:pt x="342753" y="97885"/>
                </a:lnTo>
                <a:lnTo>
                  <a:pt x="515832" y="155779"/>
                </a:lnTo>
                <a:lnTo>
                  <a:pt x="641655" y="195396"/>
                </a:lnTo>
                <a:lnTo>
                  <a:pt x="775084" y="235778"/>
                </a:lnTo>
                <a:lnTo>
                  <a:pt x="899375" y="271600"/>
                </a:lnTo>
                <a:lnTo>
                  <a:pt x="982502" y="294438"/>
                </a:lnTo>
                <a:lnTo>
                  <a:pt x="1117072" y="329852"/>
                </a:lnTo>
                <a:lnTo>
                  <a:pt x="1240223" y="360346"/>
                </a:lnTo>
                <a:lnTo>
                  <a:pt x="1357249" y="387762"/>
                </a:lnTo>
                <a:lnTo>
                  <a:pt x="1485759" y="416334"/>
                </a:lnTo>
                <a:lnTo>
                  <a:pt x="1622235" y="444516"/>
                </a:lnTo>
                <a:lnTo>
                  <a:pt x="1735856" y="468511"/>
                </a:lnTo>
                <a:lnTo>
                  <a:pt x="1698878" y="666594"/>
                </a:lnTo>
                <a:lnTo>
                  <a:pt x="1660369" y="876472"/>
                </a:lnTo>
                <a:lnTo>
                  <a:pt x="1626046" y="1067681"/>
                </a:lnTo>
                <a:lnTo>
                  <a:pt x="1616142" y="1122920"/>
                </a:lnTo>
                <a:lnTo>
                  <a:pt x="1579914" y="1327080"/>
                </a:lnTo>
                <a:lnTo>
                  <a:pt x="1443438" y="1301945"/>
                </a:lnTo>
                <a:lnTo>
                  <a:pt x="1296260" y="1272998"/>
                </a:lnTo>
                <a:lnTo>
                  <a:pt x="1157487" y="1243676"/>
                </a:lnTo>
                <a:lnTo>
                  <a:pt x="1030915" y="1215853"/>
                </a:lnTo>
                <a:lnTo>
                  <a:pt x="897860" y="1184626"/>
                </a:lnTo>
                <a:lnTo>
                  <a:pt x="752214" y="1148430"/>
                </a:lnTo>
                <a:lnTo>
                  <a:pt x="614956" y="1112250"/>
                </a:lnTo>
                <a:lnTo>
                  <a:pt x="520019" y="1086350"/>
                </a:lnTo>
                <a:lnTo>
                  <a:pt x="491056" y="1196061"/>
                </a:lnTo>
                <a:lnTo>
                  <a:pt x="473512" y="1169770"/>
                </a:lnTo>
                <a:lnTo>
                  <a:pt x="466654" y="1133590"/>
                </a:lnTo>
                <a:lnTo>
                  <a:pt x="459030" y="1125592"/>
                </a:lnTo>
                <a:lnTo>
                  <a:pt x="441111" y="1131684"/>
                </a:lnTo>
                <a:lnTo>
                  <a:pt x="441111" y="1141963"/>
                </a:lnTo>
                <a:lnTo>
                  <a:pt x="428519" y="1152616"/>
                </a:lnTo>
                <a:lnTo>
                  <a:pt x="431565" y="1167489"/>
                </a:lnTo>
                <a:lnTo>
                  <a:pt x="402227" y="1154148"/>
                </a:lnTo>
                <a:lnTo>
                  <a:pt x="380122" y="1157194"/>
                </a:lnTo>
                <a:lnTo>
                  <a:pt x="371342" y="1145775"/>
                </a:lnTo>
                <a:lnTo>
                  <a:pt x="338551" y="1143103"/>
                </a:lnTo>
                <a:lnTo>
                  <a:pt x="316820" y="1128247"/>
                </a:lnTo>
                <a:lnTo>
                  <a:pt x="301573" y="1132059"/>
                </a:lnTo>
                <a:lnTo>
                  <a:pt x="288997" y="1146915"/>
                </a:lnTo>
                <a:lnTo>
                  <a:pt x="247442" y="1122546"/>
                </a:lnTo>
                <a:lnTo>
                  <a:pt x="234850" y="1123295"/>
                </a:lnTo>
                <a:lnTo>
                  <a:pt x="220352" y="1132433"/>
                </a:lnTo>
                <a:lnTo>
                  <a:pt x="220743" y="1143478"/>
                </a:lnTo>
                <a:lnTo>
                  <a:pt x="216166" y="1145775"/>
                </a:lnTo>
                <a:lnTo>
                  <a:pt x="196716" y="1118343"/>
                </a:lnTo>
                <a:lnTo>
                  <a:pt x="201684" y="1101972"/>
                </a:lnTo>
                <a:lnTo>
                  <a:pt x="194435" y="1084069"/>
                </a:lnTo>
                <a:lnTo>
                  <a:pt x="201684" y="1074165"/>
                </a:lnTo>
                <a:lnTo>
                  <a:pt x="195201" y="1042937"/>
                </a:lnTo>
                <a:lnTo>
                  <a:pt x="182609" y="1029596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98C5A30-17E0-4CC5-9395-98411E848407}"/>
              </a:ext>
            </a:extLst>
          </p:cNvPr>
          <p:cNvSpPr/>
          <p:nvPr/>
        </p:nvSpPr>
        <p:spPr>
          <a:xfrm>
            <a:off x="2907306" y="541928"/>
            <a:ext cx="1735855" cy="1327079"/>
          </a:xfrm>
          <a:custGeom>
            <a:avLst/>
            <a:gdLst>
              <a:gd name="connsiteX0" fmla="*/ 167752 w 1735855"/>
              <a:gd name="connsiteY0" fmla="*/ 1031502 h 1327079"/>
              <a:gd name="connsiteX1" fmla="*/ 156692 w 1735855"/>
              <a:gd name="connsiteY1" fmla="*/ 1010928 h 1327079"/>
              <a:gd name="connsiteX2" fmla="*/ 154395 w 1735855"/>
              <a:gd name="connsiteY2" fmla="*/ 993416 h 1327079"/>
              <a:gd name="connsiteX3" fmla="*/ 163175 w 1735855"/>
              <a:gd name="connsiteY3" fmla="*/ 988073 h 1327079"/>
              <a:gd name="connsiteX4" fmla="*/ 166987 w 1735855"/>
              <a:gd name="connsiteY4" fmla="*/ 976654 h 1327079"/>
              <a:gd name="connsiteX5" fmla="*/ 164315 w 1735855"/>
              <a:gd name="connsiteY5" fmla="*/ 951894 h 1327079"/>
              <a:gd name="connsiteX6" fmla="*/ 155535 w 1735855"/>
              <a:gd name="connsiteY6" fmla="*/ 948082 h 1327079"/>
              <a:gd name="connsiteX7" fmla="*/ 154802 w 1735855"/>
              <a:gd name="connsiteY7" fmla="*/ 927899 h 1327079"/>
              <a:gd name="connsiteX8" fmla="*/ 144116 w 1735855"/>
              <a:gd name="connsiteY8" fmla="*/ 900467 h 1327079"/>
              <a:gd name="connsiteX9" fmla="*/ 149442 w 1735855"/>
              <a:gd name="connsiteY9" fmla="*/ 884861 h 1327079"/>
              <a:gd name="connsiteX10" fmla="*/ 145256 w 1735855"/>
              <a:gd name="connsiteY10" fmla="*/ 871520 h 1327079"/>
              <a:gd name="connsiteX11" fmla="*/ 151739 w 1735855"/>
              <a:gd name="connsiteY11" fmla="*/ 857038 h 1327079"/>
              <a:gd name="connsiteX12" fmla="*/ 144865 w 1735855"/>
              <a:gd name="connsiteY12" fmla="*/ 849431 h 1327079"/>
              <a:gd name="connsiteX13" fmla="*/ 151348 w 1735855"/>
              <a:gd name="connsiteY13" fmla="*/ 833434 h 1327079"/>
              <a:gd name="connsiteX14" fmla="*/ 130009 w 1735855"/>
              <a:gd name="connsiteY14" fmla="*/ 803347 h 1327079"/>
              <a:gd name="connsiteX15" fmla="*/ 125415 w 1735855"/>
              <a:gd name="connsiteY15" fmla="*/ 813610 h 1327079"/>
              <a:gd name="connsiteX16" fmla="*/ 104450 w 1735855"/>
              <a:gd name="connsiteY16" fmla="*/ 825436 h 1327079"/>
              <a:gd name="connsiteX17" fmla="*/ 85391 w 1735855"/>
              <a:gd name="connsiteY17" fmla="*/ 826951 h 1327079"/>
              <a:gd name="connsiteX18" fmla="*/ 68613 w 1735855"/>
              <a:gd name="connsiteY18" fmla="*/ 836480 h 1327079"/>
              <a:gd name="connsiteX19" fmla="*/ 53365 w 1735855"/>
              <a:gd name="connsiteY19" fmla="*/ 811720 h 1327079"/>
              <a:gd name="connsiteX20" fmla="*/ 39649 w 1735855"/>
              <a:gd name="connsiteY20" fmla="*/ 805628 h 1327079"/>
              <a:gd name="connsiteX21" fmla="*/ 57568 w 1735855"/>
              <a:gd name="connsiteY21" fmla="*/ 777430 h 1327079"/>
              <a:gd name="connsiteX22" fmla="*/ 52991 w 1735855"/>
              <a:gd name="connsiteY22" fmla="*/ 759528 h 1327079"/>
              <a:gd name="connsiteX23" fmla="*/ 85391 w 1735855"/>
              <a:gd name="connsiteY23" fmla="*/ 743906 h 1327079"/>
              <a:gd name="connsiteX24" fmla="*/ 83502 w 1735855"/>
              <a:gd name="connsiteY24" fmla="*/ 734018 h 1327079"/>
              <a:gd name="connsiteX25" fmla="*/ 89203 w 1735855"/>
              <a:gd name="connsiteY25" fmla="*/ 721833 h 1327079"/>
              <a:gd name="connsiteX26" fmla="*/ 79673 w 1735855"/>
              <a:gd name="connsiteY26" fmla="*/ 715350 h 1327079"/>
              <a:gd name="connsiteX27" fmla="*/ 90734 w 1735855"/>
              <a:gd name="connsiteY27" fmla="*/ 693635 h 1327079"/>
              <a:gd name="connsiteX28" fmla="*/ 86548 w 1735855"/>
              <a:gd name="connsiteY28" fmla="*/ 679919 h 1327079"/>
              <a:gd name="connsiteX29" fmla="*/ 98732 w 1735855"/>
              <a:gd name="connsiteY29" fmla="*/ 677264 h 1327079"/>
              <a:gd name="connsiteX30" fmla="*/ 100638 w 1735855"/>
              <a:gd name="connsiteY30" fmla="*/ 658971 h 1327079"/>
              <a:gd name="connsiteX31" fmla="*/ 125415 w 1735855"/>
              <a:gd name="connsiteY31" fmla="*/ 623540 h 1327079"/>
              <a:gd name="connsiteX32" fmla="*/ 125040 w 1735855"/>
              <a:gd name="connsiteY32" fmla="*/ 610590 h 1327079"/>
              <a:gd name="connsiteX33" fmla="*/ 136101 w 1735855"/>
              <a:gd name="connsiteY33" fmla="*/ 607544 h 1327079"/>
              <a:gd name="connsiteX34" fmla="*/ 146396 w 1735855"/>
              <a:gd name="connsiteY34" fmla="*/ 579363 h 1327079"/>
              <a:gd name="connsiteX35" fmla="*/ 109044 w 1735855"/>
              <a:gd name="connsiteY35" fmla="*/ 572895 h 1327079"/>
              <a:gd name="connsiteX36" fmla="*/ 102561 w 1735855"/>
              <a:gd name="connsiteY36" fmla="*/ 562991 h 1327079"/>
              <a:gd name="connsiteX37" fmla="*/ 108278 w 1735855"/>
              <a:gd name="connsiteY37" fmla="*/ 554602 h 1327079"/>
              <a:gd name="connsiteX38" fmla="*/ 103310 w 1735855"/>
              <a:gd name="connsiteY38" fmla="*/ 545072 h 1327079"/>
              <a:gd name="connsiteX39" fmla="*/ 87297 w 1735855"/>
              <a:gd name="connsiteY39" fmla="*/ 548119 h 1327079"/>
              <a:gd name="connsiteX40" fmla="*/ 91500 w 1735855"/>
              <a:gd name="connsiteY40" fmla="*/ 535168 h 1327079"/>
              <a:gd name="connsiteX41" fmla="*/ 76236 w 1735855"/>
              <a:gd name="connsiteY41" fmla="*/ 513845 h 1327079"/>
              <a:gd name="connsiteX42" fmla="*/ 80439 w 1735855"/>
              <a:gd name="connsiteY42" fmla="*/ 495552 h 1327079"/>
              <a:gd name="connsiteX43" fmla="*/ 66707 w 1735855"/>
              <a:gd name="connsiteY43" fmla="*/ 475369 h 1327079"/>
              <a:gd name="connsiteX44" fmla="*/ 47273 w 1735855"/>
              <a:gd name="connsiteY44" fmla="*/ 404524 h 1327079"/>
              <a:gd name="connsiteX45" fmla="*/ 25543 w 1735855"/>
              <a:gd name="connsiteY45" fmla="*/ 386247 h 1327079"/>
              <a:gd name="connsiteX46" fmla="*/ 20199 w 1735855"/>
              <a:gd name="connsiteY46" fmla="*/ 363767 h 1327079"/>
              <a:gd name="connsiteX47" fmla="*/ 3421 w 1735855"/>
              <a:gd name="connsiteY47" fmla="*/ 345474 h 1327079"/>
              <a:gd name="connsiteX48" fmla="*/ 19825 w 1735855"/>
              <a:gd name="connsiteY48" fmla="*/ 339772 h 1327079"/>
              <a:gd name="connsiteX49" fmla="*/ 10670 w 1735855"/>
              <a:gd name="connsiteY49" fmla="*/ 319198 h 1327079"/>
              <a:gd name="connsiteX50" fmla="*/ 23246 w 1735855"/>
              <a:gd name="connsiteY50" fmla="*/ 310825 h 1327079"/>
              <a:gd name="connsiteX51" fmla="*/ 24028 w 1735855"/>
              <a:gd name="connsiteY51" fmla="*/ 287205 h 1327079"/>
              <a:gd name="connsiteX52" fmla="*/ 0 w 1735855"/>
              <a:gd name="connsiteY52" fmla="*/ 209503 h 1327079"/>
              <a:gd name="connsiteX53" fmla="*/ 72815 w 1735855"/>
              <a:gd name="connsiteY53" fmla="*/ 0 h 1327079"/>
              <a:gd name="connsiteX54" fmla="*/ 342753 w 1735855"/>
              <a:gd name="connsiteY54" fmla="*/ 97885 h 1327079"/>
              <a:gd name="connsiteX55" fmla="*/ 515832 w 1735855"/>
              <a:gd name="connsiteY55" fmla="*/ 155779 h 1327079"/>
              <a:gd name="connsiteX56" fmla="*/ 641655 w 1735855"/>
              <a:gd name="connsiteY56" fmla="*/ 195396 h 1327079"/>
              <a:gd name="connsiteX57" fmla="*/ 775084 w 1735855"/>
              <a:gd name="connsiteY57" fmla="*/ 235778 h 1327079"/>
              <a:gd name="connsiteX58" fmla="*/ 899375 w 1735855"/>
              <a:gd name="connsiteY58" fmla="*/ 271600 h 1327079"/>
              <a:gd name="connsiteX59" fmla="*/ 982502 w 1735855"/>
              <a:gd name="connsiteY59" fmla="*/ 294438 h 1327079"/>
              <a:gd name="connsiteX60" fmla="*/ 1117072 w 1735855"/>
              <a:gd name="connsiteY60" fmla="*/ 329852 h 1327079"/>
              <a:gd name="connsiteX61" fmla="*/ 1240223 w 1735855"/>
              <a:gd name="connsiteY61" fmla="*/ 360346 h 1327079"/>
              <a:gd name="connsiteX62" fmla="*/ 1357249 w 1735855"/>
              <a:gd name="connsiteY62" fmla="*/ 387762 h 1327079"/>
              <a:gd name="connsiteX63" fmla="*/ 1485759 w 1735855"/>
              <a:gd name="connsiteY63" fmla="*/ 416334 h 1327079"/>
              <a:gd name="connsiteX64" fmla="*/ 1622235 w 1735855"/>
              <a:gd name="connsiteY64" fmla="*/ 444516 h 1327079"/>
              <a:gd name="connsiteX65" fmla="*/ 1735856 w 1735855"/>
              <a:gd name="connsiteY65" fmla="*/ 468511 h 1327079"/>
              <a:gd name="connsiteX66" fmla="*/ 1698878 w 1735855"/>
              <a:gd name="connsiteY66" fmla="*/ 666594 h 1327079"/>
              <a:gd name="connsiteX67" fmla="*/ 1660369 w 1735855"/>
              <a:gd name="connsiteY67" fmla="*/ 876472 h 1327079"/>
              <a:gd name="connsiteX68" fmla="*/ 1626046 w 1735855"/>
              <a:gd name="connsiteY68" fmla="*/ 1067681 h 1327079"/>
              <a:gd name="connsiteX69" fmla="*/ 1616142 w 1735855"/>
              <a:gd name="connsiteY69" fmla="*/ 1122920 h 1327079"/>
              <a:gd name="connsiteX70" fmla="*/ 1579914 w 1735855"/>
              <a:gd name="connsiteY70" fmla="*/ 1327080 h 1327079"/>
              <a:gd name="connsiteX71" fmla="*/ 1443438 w 1735855"/>
              <a:gd name="connsiteY71" fmla="*/ 1301945 h 1327079"/>
              <a:gd name="connsiteX72" fmla="*/ 1296260 w 1735855"/>
              <a:gd name="connsiteY72" fmla="*/ 1272998 h 1327079"/>
              <a:gd name="connsiteX73" fmla="*/ 1157487 w 1735855"/>
              <a:gd name="connsiteY73" fmla="*/ 1243676 h 1327079"/>
              <a:gd name="connsiteX74" fmla="*/ 1030915 w 1735855"/>
              <a:gd name="connsiteY74" fmla="*/ 1215853 h 1327079"/>
              <a:gd name="connsiteX75" fmla="*/ 897860 w 1735855"/>
              <a:gd name="connsiteY75" fmla="*/ 1184626 h 1327079"/>
              <a:gd name="connsiteX76" fmla="*/ 752214 w 1735855"/>
              <a:gd name="connsiteY76" fmla="*/ 1148430 h 1327079"/>
              <a:gd name="connsiteX77" fmla="*/ 614956 w 1735855"/>
              <a:gd name="connsiteY77" fmla="*/ 1112250 h 1327079"/>
              <a:gd name="connsiteX78" fmla="*/ 520019 w 1735855"/>
              <a:gd name="connsiteY78" fmla="*/ 1086350 h 1327079"/>
              <a:gd name="connsiteX79" fmla="*/ 491056 w 1735855"/>
              <a:gd name="connsiteY79" fmla="*/ 1196061 h 1327079"/>
              <a:gd name="connsiteX80" fmla="*/ 473512 w 1735855"/>
              <a:gd name="connsiteY80" fmla="*/ 1169770 h 1327079"/>
              <a:gd name="connsiteX81" fmla="*/ 466654 w 1735855"/>
              <a:gd name="connsiteY81" fmla="*/ 1133590 h 1327079"/>
              <a:gd name="connsiteX82" fmla="*/ 459030 w 1735855"/>
              <a:gd name="connsiteY82" fmla="*/ 1125592 h 1327079"/>
              <a:gd name="connsiteX83" fmla="*/ 441111 w 1735855"/>
              <a:gd name="connsiteY83" fmla="*/ 1131684 h 1327079"/>
              <a:gd name="connsiteX84" fmla="*/ 441111 w 1735855"/>
              <a:gd name="connsiteY84" fmla="*/ 1141963 h 1327079"/>
              <a:gd name="connsiteX85" fmla="*/ 428519 w 1735855"/>
              <a:gd name="connsiteY85" fmla="*/ 1152616 h 1327079"/>
              <a:gd name="connsiteX86" fmla="*/ 431565 w 1735855"/>
              <a:gd name="connsiteY86" fmla="*/ 1167489 h 1327079"/>
              <a:gd name="connsiteX87" fmla="*/ 402227 w 1735855"/>
              <a:gd name="connsiteY87" fmla="*/ 1154148 h 1327079"/>
              <a:gd name="connsiteX88" fmla="*/ 380122 w 1735855"/>
              <a:gd name="connsiteY88" fmla="*/ 1157194 h 1327079"/>
              <a:gd name="connsiteX89" fmla="*/ 371342 w 1735855"/>
              <a:gd name="connsiteY89" fmla="*/ 1145775 h 1327079"/>
              <a:gd name="connsiteX90" fmla="*/ 338551 w 1735855"/>
              <a:gd name="connsiteY90" fmla="*/ 1143103 h 1327079"/>
              <a:gd name="connsiteX91" fmla="*/ 316820 w 1735855"/>
              <a:gd name="connsiteY91" fmla="*/ 1128247 h 1327079"/>
              <a:gd name="connsiteX92" fmla="*/ 301573 w 1735855"/>
              <a:gd name="connsiteY92" fmla="*/ 1132059 h 1327079"/>
              <a:gd name="connsiteX93" fmla="*/ 288997 w 1735855"/>
              <a:gd name="connsiteY93" fmla="*/ 1146915 h 1327079"/>
              <a:gd name="connsiteX94" fmla="*/ 247442 w 1735855"/>
              <a:gd name="connsiteY94" fmla="*/ 1122546 h 1327079"/>
              <a:gd name="connsiteX95" fmla="*/ 234850 w 1735855"/>
              <a:gd name="connsiteY95" fmla="*/ 1123295 h 1327079"/>
              <a:gd name="connsiteX96" fmla="*/ 220352 w 1735855"/>
              <a:gd name="connsiteY96" fmla="*/ 1132433 h 1327079"/>
              <a:gd name="connsiteX97" fmla="*/ 220743 w 1735855"/>
              <a:gd name="connsiteY97" fmla="*/ 1143478 h 1327079"/>
              <a:gd name="connsiteX98" fmla="*/ 216166 w 1735855"/>
              <a:gd name="connsiteY98" fmla="*/ 1145775 h 1327079"/>
              <a:gd name="connsiteX99" fmla="*/ 196716 w 1735855"/>
              <a:gd name="connsiteY99" fmla="*/ 1118343 h 1327079"/>
              <a:gd name="connsiteX100" fmla="*/ 201684 w 1735855"/>
              <a:gd name="connsiteY100" fmla="*/ 1101972 h 1327079"/>
              <a:gd name="connsiteX101" fmla="*/ 194435 w 1735855"/>
              <a:gd name="connsiteY101" fmla="*/ 1084069 h 1327079"/>
              <a:gd name="connsiteX102" fmla="*/ 201684 w 1735855"/>
              <a:gd name="connsiteY102" fmla="*/ 1074165 h 1327079"/>
              <a:gd name="connsiteX103" fmla="*/ 195201 w 1735855"/>
              <a:gd name="connsiteY103" fmla="*/ 1042937 h 1327079"/>
              <a:gd name="connsiteX104" fmla="*/ 182609 w 1735855"/>
              <a:gd name="connsiteY104" fmla="*/ 1029596 h 132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735855" h="1327079">
                <a:moveTo>
                  <a:pt x="167752" y="1031502"/>
                </a:moveTo>
                <a:lnTo>
                  <a:pt x="156692" y="1010928"/>
                </a:lnTo>
                <a:lnTo>
                  <a:pt x="154395" y="993416"/>
                </a:lnTo>
                <a:lnTo>
                  <a:pt x="163175" y="988073"/>
                </a:lnTo>
                <a:lnTo>
                  <a:pt x="166987" y="976654"/>
                </a:lnTo>
                <a:lnTo>
                  <a:pt x="164315" y="951894"/>
                </a:lnTo>
                <a:lnTo>
                  <a:pt x="155535" y="948082"/>
                </a:lnTo>
                <a:lnTo>
                  <a:pt x="154802" y="927899"/>
                </a:lnTo>
                <a:lnTo>
                  <a:pt x="144116" y="900467"/>
                </a:lnTo>
                <a:lnTo>
                  <a:pt x="149442" y="884861"/>
                </a:lnTo>
                <a:lnTo>
                  <a:pt x="145256" y="871520"/>
                </a:lnTo>
                <a:lnTo>
                  <a:pt x="151739" y="857038"/>
                </a:lnTo>
                <a:lnTo>
                  <a:pt x="144865" y="849431"/>
                </a:lnTo>
                <a:lnTo>
                  <a:pt x="151348" y="833434"/>
                </a:lnTo>
                <a:lnTo>
                  <a:pt x="130009" y="803347"/>
                </a:lnTo>
                <a:lnTo>
                  <a:pt x="125415" y="813610"/>
                </a:lnTo>
                <a:lnTo>
                  <a:pt x="104450" y="825436"/>
                </a:lnTo>
                <a:lnTo>
                  <a:pt x="85391" y="826951"/>
                </a:lnTo>
                <a:lnTo>
                  <a:pt x="68613" y="836480"/>
                </a:lnTo>
                <a:lnTo>
                  <a:pt x="53365" y="811720"/>
                </a:lnTo>
                <a:lnTo>
                  <a:pt x="39649" y="805628"/>
                </a:lnTo>
                <a:lnTo>
                  <a:pt x="57568" y="777430"/>
                </a:lnTo>
                <a:lnTo>
                  <a:pt x="52991" y="759528"/>
                </a:lnTo>
                <a:lnTo>
                  <a:pt x="85391" y="743906"/>
                </a:lnTo>
                <a:lnTo>
                  <a:pt x="83502" y="734018"/>
                </a:lnTo>
                <a:lnTo>
                  <a:pt x="89203" y="721833"/>
                </a:lnTo>
                <a:lnTo>
                  <a:pt x="79673" y="715350"/>
                </a:lnTo>
                <a:lnTo>
                  <a:pt x="90734" y="693635"/>
                </a:lnTo>
                <a:lnTo>
                  <a:pt x="86548" y="679919"/>
                </a:lnTo>
                <a:lnTo>
                  <a:pt x="98732" y="677264"/>
                </a:lnTo>
                <a:lnTo>
                  <a:pt x="100638" y="658971"/>
                </a:lnTo>
                <a:lnTo>
                  <a:pt x="125415" y="623540"/>
                </a:lnTo>
                <a:lnTo>
                  <a:pt x="125040" y="610590"/>
                </a:lnTo>
                <a:lnTo>
                  <a:pt x="136101" y="607544"/>
                </a:lnTo>
                <a:lnTo>
                  <a:pt x="146396" y="579363"/>
                </a:lnTo>
                <a:lnTo>
                  <a:pt x="109044" y="572895"/>
                </a:lnTo>
                <a:lnTo>
                  <a:pt x="102561" y="562991"/>
                </a:lnTo>
                <a:lnTo>
                  <a:pt x="108278" y="554602"/>
                </a:lnTo>
                <a:lnTo>
                  <a:pt x="103310" y="545072"/>
                </a:lnTo>
                <a:lnTo>
                  <a:pt x="87297" y="548119"/>
                </a:lnTo>
                <a:lnTo>
                  <a:pt x="91500" y="535168"/>
                </a:lnTo>
                <a:lnTo>
                  <a:pt x="76236" y="513845"/>
                </a:lnTo>
                <a:lnTo>
                  <a:pt x="80439" y="495552"/>
                </a:lnTo>
                <a:lnTo>
                  <a:pt x="66707" y="475369"/>
                </a:lnTo>
                <a:lnTo>
                  <a:pt x="47273" y="404524"/>
                </a:lnTo>
                <a:lnTo>
                  <a:pt x="25543" y="386247"/>
                </a:lnTo>
                <a:lnTo>
                  <a:pt x="20199" y="363767"/>
                </a:lnTo>
                <a:lnTo>
                  <a:pt x="3421" y="345474"/>
                </a:lnTo>
                <a:lnTo>
                  <a:pt x="19825" y="339772"/>
                </a:lnTo>
                <a:lnTo>
                  <a:pt x="10670" y="319198"/>
                </a:lnTo>
                <a:lnTo>
                  <a:pt x="23246" y="310825"/>
                </a:lnTo>
                <a:lnTo>
                  <a:pt x="24028" y="287205"/>
                </a:lnTo>
                <a:lnTo>
                  <a:pt x="0" y="209503"/>
                </a:lnTo>
                <a:lnTo>
                  <a:pt x="72815" y="0"/>
                </a:lnTo>
                <a:lnTo>
                  <a:pt x="342753" y="97885"/>
                </a:lnTo>
                <a:lnTo>
                  <a:pt x="515832" y="155779"/>
                </a:lnTo>
                <a:lnTo>
                  <a:pt x="641655" y="195396"/>
                </a:lnTo>
                <a:lnTo>
                  <a:pt x="775084" y="235778"/>
                </a:lnTo>
                <a:lnTo>
                  <a:pt x="899375" y="271600"/>
                </a:lnTo>
                <a:lnTo>
                  <a:pt x="982502" y="294438"/>
                </a:lnTo>
                <a:lnTo>
                  <a:pt x="1117072" y="329852"/>
                </a:lnTo>
                <a:lnTo>
                  <a:pt x="1240223" y="360346"/>
                </a:lnTo>
                <a:lnTo>
                  <a:pt x="1357249" y="387762"/>
                </a:lnTo>
                <a:lnTo>
                  <a:pt x="1485759" y="416334"/>
                </a:lnTo>
                <a:lnTo>
                  <a:pt x="1622235" y="444516"/>
                </a:lnTo>
                <a:lnTo>
                  <a:pt x="1735856" y="468511"/>
                </a:lnTo>
                <a:lnTo>
                  <a:pt x="1698878" y="666594"/>
                </a:lnTo>
                <a:lnTo>
                  <a:pt x="1660369" y="876472"/>
                </a:lnTo>
                <a:lnTo>
                  <a:pt x="1626046" y="1067681"/>
                </a:lnTo>
                <a:lnTo>
                  <a:pt x="1616142" y="1122920"/>
                </a:lnTo>
                <a:lnTo>
                  <a:pt x="1579914" y="1327080"/>
                </a:lnTo>
                <a:lnTo>
                  <a:pt x="1443438" y="1301945"/>
                </a:lnTo>
                <a:lnTo>
                  <a:pt x="1296260" y="1272998"/>
                </a:lnTo>
                <a:lnTo>
                  <a:pt x="1157487" y="1243676"/>
                </a:lnTo>
                <a:lnTo>
                  <a:pt x="1030915" y="1215853"/>
                </a:lnTo>
                <a:lnTo>
                  <a:pt x="897860" y="1184626"/>
                </a:lnTo>
                <a:lnTo>
                  <a:pt x="752214" y="1148430"/>
                </a:lnTo>
                <a:lnTo>
                  <a:pt x="614956" y="1112250"/>
                </a:lnTo>
                <a:lnTo>
                  <a:pt x="520019" y="1086350"/>
                </a:lnTo>
                <a:lnTo>
                  <a:pt x="491056" y="1196061"/>
                </a:lnTo>
                <a:lnTo>
                  <a:pt x="473512" y="1169770"/>
                </a:lnTo>
                <a:lnTo>
                  <a:pt x="466654" y="1133590"/>
                </a:lnTo>
                <a:lnTo>
                  <a:pt x="459030" y="1125592"/>
                </a:lnTo>
                <a:lnTo>
                  <a:pt x="441111" y="1131684"/>
                </a:lnTo>
                <a:lnTo>
                  <a:pt x="441111" y="1141963"/>
                </a:lnTo>
                <a:lnTo>
                  <a:pt x="428519" y="1152616"/>
                </a:lnTo>
                <a:lnTo>
                  <a:pt x="431565" y="1167489"/>
                </a:lnTo>
                <a:lnTo>
                  <a:pt x="402227" y="1154148"/>
                </a:lnTo>
                <a:lnTo>
                  <a:pt x="380122" y="1157194"/>
                </a:lnTo>
                <a:lnTo>
                  <a:pt x="371342" y="1145775"/>
                </a:lnTo>
                <a:lnTo>
                  <a:pt x="338551" y="1143103"/>
                </a:lnTo>
                <a:lnTo>
                  <a:pt x="316820" y="1128247"/>
                </a:lnTo>
                <a:lnTo>
                  <a:pt x="301573" y="1132059"/>
                </a:lnTo>
                <a:lnTo>
                  <a:pt x="288997" y="1146915"/>
                </a:lnTo>
                <a:lnTo>
                  <a:pt x="247442" y="1122546"/>
                </a:lnTo>
                <a:lnTo>
                  <a:pt x="234850" y="1123295"/>
                </a:lnTo>
                <a:lnTo>
                  <a:pt x="220352" y="1132433"/>
                </a:lnTo>
                <a:lnTo>
                  <a:pt x="220743" y="1143478"/>
                </a:lnTo>
                <a:lnTo>
                  <a:pt x="216166" y="1145775"/>
                </a:lnTo>
                <a:lnTo>
                  <a:pt x="196716" y="1118343"/>
                </a:lnTo>
                <a:lnTo>
                  <a:pt x="201684" y="1101972"/>
                </a:lnTo>
                <a:lnTo>
                  <a:pt x="194435" y="1084069"/>
                </a:lnTo>
                <a:lnTo>
                  <a:pt x="201684" y="1074165"/>
                </a:lnTo>
                <a:lnTo>
                  <a:pt x="195201" y="1042937"/>
                </a:lnTo>
                <a:lnTo>
                  <a:pt x="182609" y="1029596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AZ">
            <a:extLst>
              <a:ext uri="{FF2B5EF4-FFF2-40B4-BE49-F238E27FC236}">
                <a16:creationId xmlns:a16="http://schemas.microsoft.com/office/drawing/2014/main" id="{D447DE6E-738A-40D6-8187-0F54333B4542}"/>
              </a:ext>
            </a:extLst>
          </p:cNvPr>
          <p:cNvSpPr/>
          <p:nvPr/>
        </p:nvSpPr>
        <p:spPr>
          <a:xfrm>
            <a:off x="2124565" y="3240592"/>
            <a:ext cx="1215837" cy="1462334"/>
          </a:xfrm>
          <a:custGeom>
            <a:avLst/>
            <a:gdLst>
              <a:gd name="connsiteX0" fmla="*/ 154411 w 1215837"/>
              <a:gd name="connsiteY0" fmla="*/ 418256 h 1462334"/>
              <a:gd name="connsiteX1" fmla="*/ 160894 w 1215837"/>
              <a:gd name="connsiteY1" fmla="*/ 387795 h 1462334"/>
              <a:gd name="connsiteX2" fmla="*/ 172330 w 1215837"/>
              <a:gd name="connsiteY2" fmla="*/ 385482 h 1462334"/>
              <a:gd name="connsiteX3" fmla="*/ 181485 w 1215837"/>
              <a:gd name="connsiteY3" fmla="*/ 343975 h 1462334"/>
              <a:gd name="connsiteX4" fmla="*/ 184922 w 1215837"/>
              <a:gd name="connsiteY4" fmla="*/ 251775 h 1462334"/>
              <a:gd name="connsiteX5" fmla="*/ 198621 w 1215837"/>
              <a:gd name="connsiteY5" fmla="*/ 219798 h 1462334"/>
              <a:gd name="connsiteX6" fmla="*/ 191389 w 1215837"/>
              <a:gd name="connsiteY6" fmla="*/ 200006 h 1462334"/>
              <a:gd name="connsiteX7" fmla="*/ 203981 w 1215837"/>
              <a:gd name="connsiteY7" fmla="*/ 183993 h 1462334"/>
              <a:gd name="connsiteX8" fmla="*/ 233319 w 1215837"/>
              <a:gd name="connsiteY8" fmla="*/ 163419 h 1462334"/>
              <a:gd name="connsiteX9" fmla="*/ 248582 w 1215837"/>
              <a:gd name="connsiteY9" fmla="*/ 175245 h 1462334"/>
              <a:gd name="connsiteX10" fmla="*/ 265344 w 1215837"/>
              <a:gd name="connsiteY10" fmla="*/ 176369 h 1462334"/>
              <a:gd name="connsiteX11" fmla="*/ 276031 w 1215837"/>
              <a:gd name="connsiteY11" fmla="*/ 204942 h 1462334"/>
              <a:gd name="connsiteX12" fmla="*/ 290137 w 1215837"/>
              <a:gd name="connsiteY12" fmla="*/ 211034 h 1462334"/>
              <a:gd name="connsiteX13" fmla="*/ 301182 w 1215837"/>
              <a:gd name="connsiteY13" fmla="*/ 206848 h 1462334"/>
              <a:gd name="connsiteX14" fmla="*/ 321772 w 1215837"/>
              <a:gd name="connsiteY14" fmla="*/ 179432 h 1462334"/>
              <a:gd name="connsiteX15" fmla="*/ 367530 w 1215837"/>
              <a:gd name="connsiteY15" fmla="*/ 0 h 1462334"/>
              <a:gd name="connsiteX16" fmla="*/ 494493 w 1215837"/>
              <a:gd name="connsiteY16" fmla="*/ 35446 h 1462334"/>
              <a:gd name="connsiteX17" fmla="*/ 649669 w 1215837"/>
              <a:gd name="connsiteY17" fmla="*/ 76578 h 1462334"/>
              <a:gd name="connsiteX18" fmla="*/ 814359 w 1215837"/>
              <a:gd name="connsiteY18" fmla="*/ 118492 h 1462334"/>
              <a:gd name="connsiteX19" fmla="*/ 964583 w 1215837"/>
              <a:gd name="connsiteY19" fmla="*/ 154655 h 1462334"/>
              <a:gd name="connsiteX20" fmla="*/ 1107168 w 1215837"/>
              <a:gd name="connsiteY20" fmla="*/ 187039 h 1462334"/>
              <a:gd name="connsiteX21" fmla="*/ 1215837 w 1215837"/>
              <a:gd name="connsiteY21" fmla="*/ 211034 h 1462334"/>
              <a:gd name="connsiteX22" fmla="*/ 1175406 w 1215837"/>
              <a:gd name="connsiteY22" fmla="*/ 412913 h 1462334"/>
              <a:gd name="connsiteX23" fmla="*/ 1133492 w 1215837"/>
              <a:gd name="connsiteY23" fmla="*/ 626619 h 1462334"/>
              <a:gd name="connsiteX24" fmla="*/ 1096124 w 1215837"/>
              <a:gd name="connsiteY24" fmla="*/ 821640 h 1462334"/>
              <a:gd name="connsiteX25" fmla="*/ 1061426 w 1215837"/>
              <a:gd name="connsiteY25" fmla="*/ 1006383 h 1462334"/>
              <a:gd name="connsiteX26" fmla="*/ 1024432 w 1215837"/>
              <a:gd name="connsiteY26" fmla="*/ 1209793 h 1462334"/>
              <a:gd name="connsiteX27" fmla="*/ 979456 w 1215837"/>
              <a:gd name="connsiteY27" fmla="*/ 1462334 h 1462334"/>
              <a:gd name="connsiteX28" fmla="*/ 630594 w 1215837"/>
              <a:gd name="connsiteY28" fmla="*/ 1392614 h 1462334"/>
              <a:gd name="connsiteX29" fmla="*/ 0 w 1215837"/>
              <a:gd name="connsiteY29" fmla="*/ 957628 h 1462334"/>
              <a:gd name="connsiteX30" fmla="*/ 391 w 1215837"/>
              <a:gd name="connsiteY30" fmla="*/ 935538 h 1462334"/>
              <a:gd name="connsiteX31" fmla="*/ 21356 w 1215837"/>
              <a:gd name="connsiteY31" fmla="*/ 918402 h 1462334"/>
              <a:gd name="connsiteX32" fmla="*/ 47648 w 1215837"/>
              <a:gd name="connsiteY32" fmla="*/ 928681 h 1462334"/>
              <a:gd name="connsiteX33" fmla="*/ 69395 w 1215837"/>
              <a:gd name="connsiteY33" fmla="*/ 901640 h 1462334"/>
              <a:gd name="connsiteX34" fmla="*/ 73581 w 1215837"/>
              <a:gd name="connsiteY34" fmla="*/ 878019 h 1462334"/>
              <a:gd name="connsiteX35" fmla="*/ 38509 w 1215837"/>
              <a:gd name="connsiteY35" fmla="*/ 841058 h 1462334"/>
              <a:gd name="connsiteX36" fmla="*/ 50319 w 1215837"/>
              <a:gd name="connsiteY36" fmla="*/ 813626 h 1462334"/>
              <a:gd name="connsiteX37" fmla="*/ 44227 w 1215837"/>
              <a:gd name="connsiteY37" fmla="*/ 791553 h 1462334"/>
              <a:gd name="connsiteX38" fmla="*/ 49570 w 1215837"/>
              <a:gd name="connsiteY38" fmla="*/ 768699 h 1462334"/>
              <a:gd name="connsiteX39" fmla="*/ 66723 w 1215837"/>
              <a:gd name="connsiteY39" fmla="*/ 769464 h 1462334"/>
              <a:gd name="connsiteX40" fmla="*/ 93797 w 1215837"/>
              <a:gd name="connsiteY40" fmla="*/ 743173 h 1462334"/>
              <a:gd name="connsiteX41" fmla="*/ 101029 w 1215837"/>
              <a:gd name="connsiteY41" fmla="*/ 715757 h 1462334"/>
              <a:gd name="connsiteX42" fmla="*/ 110184 w 1215837"/>
              <a:gd name="connsiteY42" fmla="*/ 709274 h 1462334"/>
              <a:gd name="connsiteX43" fmla="*/ 117042 w 1215837"/>
              <a:gd name="connsiteY43" fmla="*/ 654426 h 1462334"/>
              <a:gd name="connsiteX44" fmla="*/ 136867 w 1215837"/>
              <a:gd name="connsiteY44" fmla="*/ 644538 h 1462334"/>
              <a:gd name="connsiteX45" fmla="*/ 147553 w 1215837"/>
              <a:gd name="connsiteY45" fmla="*/ 627385 h 1462334"/>
              <a:gd name="connsiteX46" fmla="*/ 203981 w 1215837"/>
              <a:gd name="connsiteY46" fmla="*/ 602608 h 1462334"/>
              <a:gd name="connsiteX47" fmla="*/ 194060 w 1215837"/>
              <a:gd name="connsiteY47" fmla="*/ 556524 h 1462334"/>
              <a:gd name="connsiteX48" fmla="*/ 173079 w 1215837"/>
              <a:gd name="connsiteY48" fmla="*/ 532155 h 1462334"/>
              <a:gd name="connsiteX49" fmla="*/ 149068 w 1215837"/>
              <a:gd name="connsiteY49" fmla="*/ 443017 h 146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5837" h="1462334">
                <a:moveTo>
                  <a:pt x="154411" y="418256"/>
                </a:moveTo>
                <a:lnTo>
                  <a:pt x="160894" y="387795"/>
                </a:lnTo>
                <a:lnTo>
                  <a:pt x="172330" y="385482"/>
                </a:lnTo>
                <a:lnTo>
                  <a:pt x="181485" y="343975"/>
                </a:lnTo>
                <a:lnTo>
                  <a:pt x="184922" y="251775"/>
                </a:lnTo>
                <a:lnTo>
                  <a:pt x="198621" y="219798"/>
                </a:lnTo>
                <a:lnTo>
                  <a:pt x="191389" y="200006"/>
                </a:lnTo>
                <a:lnTo>
                  <a:pt x="203981" y="183993"/>
                </a:lnTo>
                <a:lnTo>
                  <a:pt x="233319" y="163419"/>
                </a:lnTo>
                <a:lnTo>
                  <a:pt x="248582" y="175245"/>
                </a:lnTo>
                <a:lnTo>
                  <a:pt x="265344" y="176369"/>
                </a:lnTo>
                <a:lnTo>
                  <a:pt x="276031" y="204942"/>
                </a:lnTo>
                <a:lnTo>
                  <a:pt x="290137" y="211034"/>
                </a:lnTo>
                <a:lnTo>
                  <a:pt x="301182" y="206848"/>
                </a:lnTo>
                <a:lnTo>
                  <a:pt x="321772" y="179432"/>
                </a:lnTo>
                <a:lnTo>
                  <a:pt x="367530" y="0"/>
                </a:lnTo>
                <a:lnTo>
                  <a:pt x="494493" y="35446"/>
                </a:lnTo>
                <a:lnTo>
                  <a:pt x="649669" y="76578"/>
                </a:lnTo>
                <a:lnTo>
                  <a:pt x="814359" y="118492"/>
                </a:lnTo>
                <a:lnTo>
                  <a:pt x="964583" y="154655"/>
                </a:lnTo>
                <a:lnTo>
                  <a:pt x="1107168" y="187039"/>
                </a:lnTo>
                <a:lnTo>
                  <a:pt x="1215837" y="211034"/>
                </a:lnTo>
                <a:lnTo>
                  <a:pt x="1175406" y="412913"/>
                </a:lnTo>
                <a:lnTo>
                  <a:pt x="1133492" y="626619"/>
                </a:lnTo>
                <a:lnTo>
                  <a:pt x="1096124" y="821640"/>
                </a:lnTo>
                <a:lnTo>
                  <a:pt x="1061426" y="1006383"/>
                </a:lnTo>
                <a:lnTo>
                  <a:pt x="1024432" y="1209793"/>
                </a:lnTo>
                <a:lnTo>
                  <a:pt x="979456" y="1462334"/>
                </a:lnTo>
                <a:lnTo>
                  <a:pt x="630594" y="1392614"/>
                </a:lnTo>
                <a:lnTo>
                  <a:pt x="0" y="957628"/>
                </a:lnTo>
                <a:lnTo>
                  <a:pt x="391" y="935538"/>
                </a:lnTo>
                <a:lnTo>
                  <a:pt x="21356" y="918402"/>
                </a:lnTo>
                <a:lnTo>
                  <a:pt x="47648" y="928681"/>
                </a:lnTo>
                <a:lnTo>
                  <a:pt x="69395" y="901640"/>
                </a:lnTo>
                <a:lnTo>
                  <a:pt x="73581" y="878019"/>
                </a:lnTo>
                <a:lnTo>
                  <a:pt x="38509" y="841058"/>
                </a:lnTo>
                <a:lnTo>
                  <a:pt x="50319" y="813626"/>
                </a:lnTo>
                <a:lnTo>
                  <a:pt x="44227" y="791553"/>
                </a:lnTo>
                <a:lnTo>
                  <a:pt x="49570" y="768699"/>
                </a:lnTo>
                <a:lnTo>
                  <a:pt x="66723" y="769464"/>
                </a:lnTo>
                <a:lnTo>
                  <a:pt x="93797" y="743173"/>
                </a:lnTo>
                <a:lnTo>
                  <a:pt x="101029" y="715757"/>
                </a:lnTo>
                <a:lnTo>
                  <a:pt x="110184" y="709274"/>
                </a:lnTo>
                <a:lnTo>
                  <a:pt x="117042" y="654426"/>
                </a:lnTo>
                <a:lnTo>
                  <a:pt x="136867" y="644538"/>
                </a:lnTo>
                <a:lnTo>
                  <a:pt x="147553" y="627385"/>
                </a:lnTo>
                <a:lnTo>
                  <a:pt x="203981" y="602608"/>
                </a:lnTo>
                <a:lnTo>
                  <a:pt x="194060" y="556524"/>
                </a:lnTo>
                <a:lnTo>
                  <a:pt x="173079" y="532155"/>
                </a:lnTo>
                <a:lnTo>
                  <a:pt x="149068" y="443017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4DC466CC-C7BF-40F0-AFB5-3AC275C2FF7F}"/>
              </a:ext>
            </a:extLst>
          </p:cNvPr>
          <p:cNvSpPr/>
          <p:nvPr/>
        </p:nvSpPr>
        <p:spPr>
          <a:xfrm>
            <a:off x="2124565" y="3240592"/>
            <a:ext cx="1215837" cy="1462334"/>
          </a:xfrm>
          <a:custGeom>
            <a:avLst/>
            <a:gdLst>
              <a:gd name="connsiteX0" fmla="*/ 154411 w 1215837"/>
              <a:gd name="connsiteY0" fmla="*/ 418256 h 1462334"/>
              <a:gd name="connsiteX1" fmla="*/ 160894 w 1215837"/>
              <a:gd name="connsiteY1" fmla="*/ 387795 h 1462334"/>
              <a:gd name="connsiteX2" fmla="*/ 172330 w 1215837"/>
              <a:gd name="connsiteY2" fmla="*/ 385482 h 1462334"/>
              <a:gd name="connsiteX3" fmla="*/ 181485 w 1215837"/>
              <a:gd name="connsiteY3" fmla="*/ 343975 h 1462334"/>
              <a:gd name="connsiteX4" fmla="*/ 184922 w 1215837"/>
              <a:gd name="connsiteY4" fmla="*/ 251775 h 1462334"/>
              <a:gd name="connsiteX5" fmla="*/ 198621 w 1215837"/>
              <a:gd name="connsiteY5" fmla="*/ 219798 h 1462334"/>
              <a:gd name="connsiteX6" fmla="*/ 191389 w 1215837"/>
              <a:gd name="connsiteY6" fmla="*/ 200006 h 1462334"/>
              <a:gd name="connsiteX7" fmla="*/ 203981 w 1215837"/>
              <a:gd name="connsiteY7" fmla="*/ 183993 h 1462334"/>
              <a:gd name="connsiteX8" fmla="*/ 233319 w 1215837"/>
              <a:gd name="connsiteY8" fmla="*/ 163419 h 1462334"/>
              <a:gd name="connsiteX9" fmla="*/ 248582 w 1215837"/>
              <a:gd name="connsiteY9" fmla="*/ 175245 h 1462334"/>
              <a:gd name="connsiteX10" fmla="*/ 265344 w 1215837"/>
              <a:gd name="connsiteY10" fmla="*/ 176369 h 1462334"/>
              <a:gd name="connsiteX11" fmla="*/ 276031 w 1215837"/>
              <a:gd name="connsiteY11" fmla="*/ 204942 h 1462334"/>
              <a:gd name="connsiteX12" fmla="*/ 290137 w 1215837"/>
              <a:gd name="connsiteY12" fmla="*/ 211034 h 1462334"/>
              <a:gd name="connsiteX13" fmla="*/ 301182 w 1215837"/>
              <a:gd name="connsiteY13" fmla="*/ 206848 h 1462334"/>
              <a:gd name="connsiteX14" fmla="*/ 321772 w 1215837"/>
              <a:gd name="connsiteY14" fmla="*/ 179432 h 1462334"/>
              <a:gd name="connsiteX15" fmla="*/ 367530 w 1215837"/>
              <a:gd name="connsiteY15" fmla="*/ 0 h 1462334"/>
              <a:gd name="connsiteX16" fmla="*/ 494493 w 1215837"/>
              <a:gd name="connsiteY16" fmla="*/ 35446 h 1462334"/>
              <a:gd name="connsiteX17" fmla="*/ 649669 w 1215837"/>
              <a:gd name="connsiteY17" fmla="*/ 76578 h 1462334"/>
              <a:gd name="connsiteX18" fmla="*/ 814359 w 1215837"/>
              <a:gd name="connsiteY18" fmla="*/ 118492 h 1462334"/>
              <a:gd name="connsiteX19" fmla="*/ 964583 w 1215837"/>
              <a:gd name="connsiteY19" fmla="*/ 154655 h 1462334"/>
              <a:gd name="connsiteX20" fmla="*/ 1107168 w 1215837"/>
              <a:gd name="connsiteY20" fmla="*/ 187039 h 1462334"/>
              <a:gd name="connsiteX21" fmla="*/ 1215837 w 1215837"/>
              <a:gd name="connsiteY21" fmla="*/ 211034 h 1462334"/>
              <a:gd name="connsiteX22" fmla="*/ 1175406 w 1215837"/>
              <a:gd name="connsiteY22" fmla="*/ 412913 h 1462334"/>
              <a:gd name="connsiteX23" fmla="*/ 1133492 w 1215837"/>
              <a:gd name="connsiteY23" fmla="*/ 626619 h 1462334"/>
              <a:gd name="connsiteX24" fmla="*/ 1096124 w 1215837"/>
              <a:gd name="connsiteY24" fmla="*/ 821640 h 1462334"/>
              <a:gd name="connsiteX25" fmla="*/ 1061426 w 1215837"/>
              <a:gd name="connsiteY25" fmla="*/ 1006383 h 1462334"/>
              <a:gd name="connsiteX26" fmla="*/ 1024432 w 1215837"/>
              <a:gd name="connsiteY26" fmla="*/ 1209793 h 1462334"/>
              <a:gd name="connsiteX27" fmla="*/ 979456 w 1215837"/>
              <a:gd name="connsiteY27" fmla="*/ 1462334 h 1462334"/>
              <a:gd name="connsiteX28" fmla="*/ 630594 w 1215837"/>
              <a:gd name="connsiteY28" fmla="*/ 1392614 h 1462334"/>
              <a:gd name="connsiteX29" fmla="*/ 0 w 1215837"/>
              <a:gd name="connsiteY29" fmla="*/ 957628 h 1462334"/>
              <a:gd name="connsiteX30" fmla="*/ 391 w 1215837"/>
              <a:gd name="connsiteY30" fmla="*/ 935538 h 1462334"/>
              <a:gd name="connsiteX31" fmla="*/ 21356 w 1215837"/>
              <a:gd name="connsiteY31" fmla="*/ 918402 h 1462334"/>
              <a:gd name="connsiteX32" fmla="*/ 47648 w 1215837"/>
              <a:gd name="connsiteY32" fmla="*/ 928681 h 1462334"/>
              <a:gd name="connsiteX33" fmla="*/ 69395 w 1215837"/>
              <a:gd name="connsiteY33" fmla="*/ 901640 h 1462334"/>
              <a:gd name="connsiteX34" fmla="*/ 73581 w 1215837"/>
              <a:gd name="connsiteY34" fmla="*/ 878019 h 1462334"/>
              <a:gd name="connsiteX35" fmla="*/ 38509 w 1215837"/>
              <a:gd name="connsiteY35" fmla="*/ 841058 h 1462334"/>
              <a:gd name="connsiteX36" fmla="*/ 50319 w 1215837"/>
              <a:gd name="connsiteY36" fmla="*/ 813626 h 1462334"/>
              <a:gd name="connsiteX37" fmla="*/ 44227 w 1215837"/>
              <a:gd name="connsiteY37" fmla="*/ 791553 h 1462334"/>
              <a:gd name="connsiteX38" fmla="*/ 49570 w 1215837"/>
              <a:gd name="connsiteY38" fmla="*/ 768699 h 1462334"/>
              <a:gd name="connsiteX39" fmla="*/ 66723 w 1215837"/>
              <a:gd name="connsiteY39" fmla="*/ 769464 h 1462334"/>
              <a:gd name="connsiteX40" fmla="*/ 93797 w 1215837"/>
              <a:gd name="connsiteY40" fmla="*/ 743173 h 1462334"/>
              <a:gd name="connsiteX41" fmla="*/ 101029 w 1215837"/>
              <a:gd name="connsiteY41" fmla="*/ 715757 h 1462334"/>
              <a:gd name="connsiteX42" fmla="*/ 110184 w 1215837"/>
              <a:gd name="connsiteY42" fmla="*/ 709274 h 1462334"/>
              <a:gd name="connsiteX43" fmla="*/ 117042 w 1215837"/>
              <a:gd name="connsiteY43" fmla="*/ 654426 h 1462334"/>
              <a:gd name="connsiteX44" fmla="*/ 136867 w 1215837"/>
              <a:gd name="connsiteY44" fmla="*/ 644538 h 1462334"/>
              <a:gd name="connsiteX45" fmla="*/ 147553 w 1215837"/>
              <a:gd name="connsiteY45" fmla="*/ 627385 h 1462334"/>
              <a:gd name="connsiteX46" fmla="*/ 203981 w 1215837"/>
              <a:gd name="connsiteY46" fmla="*/ 602608 h 1462334"/>
              <a:gd name="connsiteX47" fmla="*/ 194060 w 1215837"/>
              <a:gd name="connsiteY47" fmla="*/ 556524 h 1462334"/>
              <a:gd name="connsiteX48" fmla="*/ 173079 w 1215837"/>
              <a:gd name="connsiteY48" fmla="*/ 532155 h 1462334"/>
              <a:gd name="connsiteX49" fmla="*/ 149068 w 1215837"/>
              <a:gd name="connsiteY49" fmla="*/ 443017 h 146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5837" h="1462334">
                <a:moveTo>
                  <a:pt x="154411" y="418256"/>
                </a:moveTo>
                <a:lnTo>
                  <a:pt x="160894" y="387795"/>
                </a:lnTo>
                <a:lnTo>
                  <a:pt x="172330" y="385482"/>
                </a:lnTo>
                <a:lnTo>
                  <a:pt x="181485" y="343975"/>
                </a:lnTo>
                <a:lnTo>
                  <a:pt x="184922" y="251775"/>
                </a:lnTo>
                <a:lnTo>
                  <a:pt x="198621" y="219798"/>
                </a:lnTo>
                <a:lnTo>
                  <a:pt x="191389" y="200006"/>
                </a:lnTo>
                <a:lnTo>
                  <a:pt x="203981" y="183993"/>
                </a:lnTo>
                <a:lnTo>
                  <a:pt x="233319" y="163419"/>
                </a:lnTo>
                <a:lnTo>
                  <a:pt x="248582" y="175245"/>
                </a:lnTo>
                <a:lnTo>
                  <a:pt x="265344" y="176369"/>
                </a:lnTo>
                <a:lnTo>
                  <a:pt x="276031" y="204942"/>
                </a:lnTo>
                <a:lnTo>
                  <a:pt x="290137" y="211034"/>
                </a:lnTo>
                <a:lnTo>
                  <a:pt x="301182" y="206848"/>
                </a:lnTo>
                <a:lnTo>
                  <a:pt x="321772" y="179432"/>
                </a:lnTo>
                <a:lnTo>
                  <a:pt x="367530" y="0"/>
                </a:lnTo>
                <a:lnTo>
                  <a:pt x="494493" y="35446"/>
                </a:lnTo>
                <a:lnTo>
                  <a:pt x="649669" y="76578"/>
                </a:lnTo>
                <a:lnTo>
                  <a:pt x="814359" y="118492"/>
                </a:lnTo>
                <a:lnTo>
                  <a:pt x="964583" y="154655"/>
                </a:lnTo>
                <a:lnTo>
                  <a:pt x="1107168" y="187039"/>
                </a:lnTo>
                <a:lnTo>
                  <a:pt x="1215837" y="211034"/>
                </a:lnTo>
                <a:lnTo>
                  <a:pt x="1175406" y="412913"/>
                </a:lnTo>
                <a:lnTo>
                  <a:pt x="1133492" y="626619"/>
                </a:lnTo>
                <a:lnTo>
                  <a:pt x="1096124" y="821640"/>
                </a:lnTo>
                <a:lnTo>
                  <a:pt x="1061426" y="1006383"/>
                </a:lnTo>
                <a:lnTo>
                  <a:pt x="1024432" y="1209793"/>
                </a:lnTo>
                <a:lnTo>
                  <a:pt x="979456" y="1462334"/>
                </a:lnTo>
                <a:lnTo>
                  <a:pt x="630594" y="1392614"/>
                </a:lnTo>
                <a:lnTo>
                  <a:pt x="0" y="957628"/>
                </a:lnTo>
                <a:lnTo>
                  <a:pt x="391" y="935538"/>
                </a:lnTo>
                <a:lnTo>
                  <a:pt x="21356" y="918402"/>
                </a:lnTo>
                <a:lnTo>
                  <a:pt x="47648" y="928681"/>
                </a:lnTo>
                <a:lnTo>
                  <a:pt x="69395" y="901640"/>
                </a:lnTo>
                <a:lnTo>
                  <a:pt x="73581" y="878019"/>
                </a:lnTo>
                <a:lnTo>
                  <a:pt x="38509" y="841058"/>
                </a:lnTo>
                <a:lnTo>
                  <a:pt x="50319" y="813626"/>
                </a:lnTo>
                <a:lnTo>
                  <a:pt x="44227" y="791553"/>
                </a:lnTo>
                <a:lnTo>
                  <a:pt x="49570" y="768699"/>
                </a:lnTo>
                <a:lnTo>
                  <a:pt x="66723" y="769464"/>
                </a:lnTo>
                <a:lnTo>
                  <a:pt x="93797" y="743173"/>
                </a:lnTo>
                <a:lnTo>
                  <a:pt x="101029" y="715757"/>
                </a:lnTo>
                <a:lnTo>
                  <a:pt x="110184" y="709274"/>
                </a:lnTo>
                <a:lnTo>
                  <a:pt x="117042" y="654426"/>
                </a:lnTo>
                <a:lnTo>
                  <a:pt x="136867" y="644538"/>
                </a:lnTo>
                <a:lnTo>
                  <a:pt x="147553" y="627385"/>
                </a:lnTo>
                <a:lnTo>
                  <a:pt x="203981" y="602608"/>
                </a:lnTo>
                <a:lnTo>
                  <a:pt x="194060" y="556524"/>
                </a:lnTo>
                <a:lnTo>
                  <a:pt x="173079" y="532155"/>
                </a:lnTo>
                <a:lnTo>
                  <a:pt x="149068" y="443017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CD4E7969-FBED-42E2-B4F9-EAAD678F4D39}"/>
              </a:ext>
            </a:extLst>
          </p:cNvPr>
          <p:cNvSpPr/>
          <p:nvPr/>
        </p:nvSpPr>
        <p:spPr>
          <a:xfrm>
            <a:off x="1079478" y="1539612"/>
            <a:ext cx="1249003" cy="2636664"/>
          </a:xfrm>
          <a:custGeom>
            <a:avLst/>
            <a:gdLst>
              <a:gd name="connsiteX0" fmla="*/ 57193 w 1249003"/>
              <a:gd name="connsiteY0" fmla="*/ 985793 h 2636664"/>
              <a:gd name="connsiteX1" fmla="*/ 73956 w 1249003"/>
              <a:gd name="connsiteY1" fmla="*/ 996088 h 2636664"/>
              <a:gd name="connsiteX2" fmla="*/ 75862 w 1249003"/>
              <a:gd name="connsiteY2" fmla="*/ 1007507 h 2636664"/>
              <a:gd name="connsiteX3" fmla="*/ 84642 w 1249003"/>
              <a:gd name="connsiteY3" fmla="*/ 1015505 h 2636664"/>
              <a:gd name="connsiteX4" fmla="*/ 97608 w 1249003"/>
              <a:gd name="connsiteY4" fmla="*/ 1010944 h 2636664"/>
              <a:gd name="connsiteX5" fmla="*/ 102561 w 1249003"/>
              <a:gd name="connsiteY5" fmla="*/ 1005210 h 2636664"/>
              <a:gd name="connsiteX6" fmla="*/ 120854 w 1249003"/>
              <a:gd name="connsiteY6" fmla="*/ 960283 h 2636664"/>
              <a:gd name="connsiteX7" fmla="*/ 160894 w 1249003"/>
              <a:gd name="connsiteY7" fmla="*/ 979717 h 2636664"/>
              <a:gd name="connsiteX8" fmla="*/ 192920 w 1249003"/>
              <a:gd name="connsiteY8" fmla="*/ 1010178 h 2636664"/>
              <a:gd name="connsiteX9" fmla="*/ 168143 w 1249003"/>
              <a:gd name="connsiteY9" fmla="*/ 1015131 h 2636664"/>
              <a:gd name="connsiteX10" fmla="*/ 148302 w 1249003"/>
              <a:gd name="connsiteY10" fmla="*/ 1011693 h 2636664"/>
              <a:gd name="connsiteX11" fmla="*/ 127337 w 1249003"/>
              <a:gd name="connsiteY11" fmla="*/ 1024644 h 2636664"/>
              <a:gd name="connsiteX12" fmla="*/ 124291 w 1249003"/>
              <a:gd name="connsiteY12" fmla="*/ 1045984 h 2636664"/>
              <a:gd name="connsiteX13" fmla="*/ 134195 w 1249003"/>
              <a:gd name="connsiteY13" fmla="*/ 1114547 h 2636664"/>
              <a:gd name="connsiteX14" fmla="*/ 130400 w 1249003"/>
              <a:gd name="connsiteY14" fmla="*/ 1133199 h 2636664"/>
              <a:gd name="connsiteX15" fmla="*/ 112465 w 1249003"/>
              <a:gd name="connsiteY15" fmla="*/ 1101597 h 2636664"/>
              <a:gd name="connsiteX16" fmla="*/ 104075 w 1249003"/>
              <a:gd name="connsiteY16" fmla="*/ 1073024 h 2636664"/>
              <a:gd name="connsiteX17" fmla="*/ 104075 w 1249003"/>
              <a:gd name="connsiteY17" fmla="*/ 1052841 h 2636664"/>
              <a:gd name="connsiteX18" fmla="*/ 92640 w 1249003"/>
              <a:gd name="connsiteY18" fmla="*/ 1044469 h 2636664"/>
              <a:gd name="connsiteX19" fmla="*/ 79673 w 1249003"/>
              <a:gd name="connsiteY19" fmla="*/ 1067307 h 2636664"/>
              <a:gd name="connsiteX20" fmla="*/ 74738 w 1249003"/>
              <a:gd name="connsiteY20" fmla="*/ 1090552 h 2636664"/>
              <a:gd name="connsiteX21" fmla="*/ 77784 w 1249003"/>
              <a:gd name="connsiteY21" fmla="*/ 1133965 h 2636664"/>
              <a:gd name="connsiteX22" fmla="*/ 67472 w 1249003"/>
              <a:gd name="connsiteY22" fmla="*/ 1200623 h 2636664"/>
              <a:gd name="connsiteX23" fmla="*/ 83876 w 1249003"/>
              <a:gd name="connsiteY23" fmla="*/ 1242162 h 2636664"/>
              <a:gd name="connsiteX24" fmla="*/ 119339 w 1249003"/>
              <a:gd name="connsiteY24" fmla="*/ 1265749 h 2636664"/>
              <a:gd name="connsiteX25" fmla="*/ 125822 w 1249003"/>
              <a:gd name="connsiteY25" fmla="*/ 1303851 h 2636664"/>
              <a:gd name="connsiteX26" fmla="*/ 113605 w 1249003"/>
              <a:gd name="connsiteY26" fmla="*/ 1342327 h 2636664"/>
              <a:gd name="connsiteX27" fmla="*/ 87313 w 1249003"/>
              <a:gd name="connsiteY27" fmla="*/ 1352622 h 2636664"/>
              <a:gd name="connsiteX28" fmla="*/ 75487 w 1249003"/>
              <a:gd name="connsiteY28" fmla="*/ 1396051 h 2636664"/>
              <a:gd name="connsiteX29" fmla="*/ 77393 w 1249003"/>
              <a:gd name="connsiteY29" fmla="*/ 1412031 h 2636664"/>
              <a:gd name="connsiteX30" fmla="*/ 117808 w 1249003"/>
              <a:gd name="connsiteY30" fmla="*/ 1517165 h 2636664"/>
              <a:gd name="connsiteX31" fmla="*/ 134195 w 1249003"/>
              <a:gd name="connsiteY31" fmla="*/ 1593711 h 2636664"/>
              <a:gd name="connsiteX32" fmla="*/ 164706 w 1249003"/>
              <a:gd name="connsiteY32" fmla="*/ 1663041 h 2636664"/>
              <a:gd name="connsiteX33" fmla="*/ 179953 w 1249003"/>
              <a:gd name="connsiteY33" fmla="*/ 1680568 h 2636664"/>
              <a:gd name="connsiteX34" fmla="*/ 170815 w 1249003"/>
              <a:gd name="connsiteY34" fmla="*/ 1718654 h 2636664"/>
              <a:gd name="connsiteX35" fmla="*/ 190998 w 1249003"/>
              <a:gd name="connsiteY35" fmla="*/ 1742290 h 2636664"/>
              <a:gd name="connsiteX36" fmla="*/ 199778 w 1249003"/>
              <a:gd name="connsiteY36" fmla="*/ 1771596 h 2636664"/>
              <a:gd name="connsiteX37" fmla="*/ 199387 w 1249003"/>
              <a:gd name="connsiteY37" fmla="*/ 1780360 h 2636664"/>
              <a:gd name="connsiteX38" fmla="*/ 185671 w 1249003"/>
              <a:gd name="connsiteY38" fmla="*/ 1801341 h 2636664"/>
              <a:gd name="connsiteX39" fmla="*/ 178047 w 1249003"/>
              <a:gd name="connsiteY39" fmla="*/ 1831037 h 2636664"/>
              <a:gd name="connsiteX40" fmla="*/ 171564 w 1249003"/>
              <a:gd name="connsiteY40" fmla="*/ 1881698 h 2636664"/>
              <a:gd name="connsiteX41" fmla="*/ 174610 w 1249003"/>
              <a:gd name="connsiteY41" fmla="*/ 1897304 h 2636664"/>
              <a:gd name="connsiteX42" fmla="*/ 192920 w 1249003"/>
              <a:gd name="connsiteY42" fmla="*/ 1913692 h 2636664"/>
              <a:gd name="connsiteX43" fmla="*/ 248208 w 1249003"/>
              <a:gd name="connsiteY43" fmla="*/ 1944561 h 2636664"/>
              <a:gd name="connsiteX44" fmla="*/ 279451 w 1249003"/>
              <a:gd name="connsiteY44" fmla="*/ 1979584 h 2636664"/>
              <a:gd name="connsiteX45" fmla="*/ 297370 w 1249003"/>
              <a:gd name="connsiteY45" fmla="*/ 1975023 h 2636664"/>
              <a:gd name="connsiteX46" fmla="*/ 316820 w 1249003"/>
              <a:gd name="connsiteY46" fmla="*/ 1985676 h 2636664"/>
              <a:gd name="connsiteX47" fmla="*/ 341206 w 1249003"/>
              <a:gd name="connsiteY47" fmla="*/ 2014607 h 2636664"/>
              <a:gd name="connsiteX48" fmla="*/ 366390 w 1249003"/>
              <a:gd name="connsiteY48" fmla="*/ 2035963 h 2636664"/>
              <a:gd name="connsiteX49" fmla="*/ 373639 w 1249003"/>
              <a:gd name="connsiteY49" fmla="*/ 2061863 h 2636664"/>
              <a:gd name="connsiteX50" fmla="*/ 416725 w 1249003"/>
              <a:gd name="connsiteY50" fmla="*/ 2099574 h 2636664"/>
              <a:gd name="connsiteX51" fmla="*/ 431582 w 1249003"/>
              <a:gd name="connsiteY51" fmla="*/ 2117086 h 2636664"/>
              <a:gd name="connsiteX52" fmla="*/ 439205 w 1249003"/>
              <a:gd name="connsiteY52" fmla="*/ 2134239 h 2636664"/>
              <a:gd name="connsiteX53" fmla="*/ 454844 w 1249003"/>
              <a:gd name="connsiteY53" fmla="*/ 2117086 h 2636664"/>
              <a:gd name="connsiteX54" fmla="*/ 468934 w 1249003"/>
              <a:gd name="connsiteY54" fmla="*/ 2120914 h 2636664"/>
              <a:gd name="connsiteX55" fmla="*/ 479620 w 1249003"/>
              <a:gd name="connsiteY55" fmla="*/ 2132333 h 2636664"/>
              <a:gd name="connsiteX56" fmla="*/ 497930 w 1249003"/>
              <a:gd name="connsiteY56" fmla="*/ 2165467 h 2636664"/>
              <a:gd name="connsiteX57" fmla="*/ 494493 w 1249003"/>
              <a:gd name="connsiteY57" fmla="*/ 2202803 h 2636664"/>
              <a:gd name="connsiteX58" fmla="*/ 496773 w 1249003"/>
              <a:gd name="connsiteY58" fmla="*/ 2210410 h 2636664"/>
              <a:gd name="connsiteX59" fmla="*/ 539094 w 1249003"/>
              <a:gd name="connsiteY59" fmla="*/ 2229469 h 2636664"/>
              <a:gd name="connsiteX60" fmla="*/ 569214 w 1249003"/>
              <a:gd name="connsiteY60" fmla="*/ 2264883 h 2636664"/>
              <a:gd name="connsiteX61" fmla="*/ 588273 w 1249003"/>
              <a:gd name="connsiteY61" fmla="*/ 2294221 h 2636664"/>
              <a:gd name="connsiteX62" fmla="*/ 617644 w 1249003"/>
              <a:gd name="connsiteY62" fmla="*/ 2362768 h 2636664"/>
              <a:gd name="connsiteX63" fmla="*/ 638218 w 1249003"/>
              <a:gd name="connsiteY63" fmla="*/ 2399355 h 2636664"/>
              <a:gd name="connsiteX64" fmla="*/ 648122 w 1249003"/>
              <a:gd name="connsiteY64" fmla="*/ 2437832 h 2636664"/>
              <a:gd name="connsiteX65" fmla="*/ 634780 w 1249003"/>
              <a:gd name="connsiteY65" fmla="*/ 2529999 h 2636664"/>
              <a:gd name="connsiteX66" fmla="*/ 635171 w 1249003"/>
              <a:gd name="connsiteY66" fmla="*/ 2557040 h 2636664"/>
              <a:gd name="connsiteX67" fmla="*/ 1045413 w 1249003"/>
              <a:gd name="connsiteY67" fmla="*/ 2636665 h 2636664"/>
              <a:gd name="connsiteX68" fmla="*/ 1066378 w 1249003"/>
              <a:gd name="connsiteY68" fmla="*/ 2619528 h 2636664"/>
              <a:gd name="connsiteX69" fmla="*/ 1092670 w 1249003"/>
              <a:gd name="connsiteY69" fmla="*/ 2629807 h 2636664"/>
              <a:gd name="connsiteX70" fmla="*/ 1114417 w 1249003"/>
              <a:gd name="connsiteY70" fmla="*/ 2602766 h 2636664"/>
              <a:gd name="connsiteX71" fmla="*/ 1118603 w 1249003"/>
              <a:gd name="connsiteY71" fmla="*/ 2579146 h 2636664"/>
              <a:gd name="connsiteX72" fmla="*/ 1083531 w 1249003"/>
              <a:gd name="connsiteY72" fmla="*/ 2542184 h 2636664"/>
              <a:gd name="connsiteX73" fmla="*/ 1095342 w 1249003"/>
              <a:gd name="connsiteY73" fmla="*/ 2514752 h 2636664"/>
              <a:gd name="connsiteX74" fmla="*/ 1089249 w 1249003"/>
              <a:gd name="connsiteY74" fmla="*/ 2492680 h 2636664"/>
              <a:gd name="connsiteX75" fmla="*/ 1094592 w 1249003"/>
              <a:gd name="connsiteY75" fmla="*/ 2469825 h 2636664"/>
              <a:gd name="connsiteX76" fmla="*/ 1111729 w 1249003"/>
              <a:gd name="connsiteY76" fmla="*/ 2470591 h 2636664"/>
              <a:gd name="connsiteX77" fmla="*/ 1138819 w 1249003"/>
              <a:gd name="connsiteY77" fmla="*/ 2444299 h 2636664"/>
              <a:gd name="connsiteX78" fmla="*/ 1146052 w 1249003"/>
              <a:gd name="connsiteY78" fmla="*/ 2416883 h 2636664"/>
              <a:gd name="connsiteX79" fmla="*/ 1155207 w 1249003"/>
              <a:gd name="connsiteY79" fmla="*/ 2410416 h 2636664"/>
              <a:gd name="connsiteX80" fmla="*/ 1162065 w 1249003"/>
              <a:gd name="connsiteY80" fmla="*/ 2355552 h 2636664"/>
              <a:gd name="connsiteX81" fmla="*/ 1181889 w 1249003"/>
              <a:gd name="connsiteY81" fmla="*/ 2345664 h 2636664"/>
              <a:gd name="connsiteX82" fmla="*/ 1192575 w 1249003"/>
              <a:gd name="connsiteY82" fmla="*/ 2328511 h 2636664"/>
              <a:gd name="connsiteX83" fmla="*/ 1249003 w 1249003"/>
              <a:gd name="connsiteY83" fmla="*/ 2303734 h 2636664"/>
              <a:gd name="connsiteX84" fmla="*/ 1239083 w 1249003"/>
              <a:gd name="connsiteY84" fmla="*/ 2257650 h 2636664"/>
              <a:gd name="connsiteX85" fmla="*/ 1218101 w 1249003"/>
              <a:gd name="connsiteY85" fmla="*/ 2233281 h 2636664"/>
              <a:gd name="connsiteX86" fmla="*/ 1194090 w 1249003"/>
              <a:gd name="connsiteY86" fmla="*/ 2144143 h 2636664"/>
              <a:gd name="connsiteX87" fmla="*/ 1199433 w 1249003"/>
              <a:gd name="connsiteY87" fmla="*/ 2119383 h 2636664"/>
              <a:gd name="connsiteX88" fmla="*/ 1076283 w 1249003"/>
              <a:gd name="connsiteY88" fmla="*/ 1906459 h 2636664"/>
              <a:gd name="connsiteX89" fmla="*/ 978674 w 1249003"/>
              <a:gd name="connsiteY89" fmla="*/ 1737713 h 2636664"/>
              <a:gd name="connsiteX90" fmla="*/ 889080 w 1249003"/>
              <a:gd name="connsiteY90" fmla="*/ 1576591 h 2636664"/>
              <a:gd name="connsiteX91" fmla="*/ 810189 w 1249003"/>
              <a:gd name="connsiteY91" fmla="*/ 1428794 h 2636664"/>
              <a:gd name="connsiteX92" fmla="*/ 728968 w 1249003"/>
              <a:gd name="connsiteY92" fmla="*/ 1271108 h 2636664"/>
              <a:gd name="connsiteX93" fmla="*/ 642811 w 1249003"/>
              <a:gd name="connsiteY93" fmla="*/ 1097410 h 2636664"/>
              <a:gd name="connsiteX94" fmla="*/ 564637 w 1249003"/>
              <a:gd name="connsiteY94" fmla="*/ 931336 h 2636664"/>
              <a:gd name="connsiteX95" fmla="*/ 640514 w 1249003"/>
              <a:gd name="connsiteY95" fmla="*/ 710023 h 2636664"/>
              <a:gd name="connsiteX96" fmla="*/ 712564 w 1249003"/>
              <a:gd name="connsiteY96" fmla="*/ 504316 h 2636664"/>
              <a:gd name="connsiteX97" fmla="*/ 794534 w 1249003"/>
              <a:gd name="connsiteY97" fmla="*/ 276161 h 2636664"/>
              <a:gd name="connsiteX98" fmla="*/ 650793 w 1249003"/>
              <a:gd name="connsiteY98" fmla="*/ 215986 h 2636664"/>
              <a:gd name="connsiteX99" fmla="*/ 505146 w 1249003"/>
              <a:gd name="connsiteY99" fmla="*/ 152375 h 2636664"/>
              <a:gd name="connsiteX100" fmla="*/ 320632 w 1249003"/>
              <a:gd name="connsiteY100" fmla="*/ 67814 h 2636664"/>
              <a:gd name="connsiteX101" fmla="*/ 179188 w 1249003"/>
              <a:gd name="connsiteY101" fmla="*/ 0 h 2636664"/>
              <a:gd name="connsiteX102" fmla="*/ 174236 w 1249003"/>
              <a:gd name="connsiteY102" fmla="*/ 33133 h 2636664"/>
              <a:gd name="connsiteX103" fmla="*/ 153645 w 1249003"/>
              <a:gd name="connsiteY103" fmla="*/ 142845 h 2636664"/>
              <a:gd name="connsiteX104" fmla="*/ 117058 w 1249003"/>
              <a:gd name="connsiteY104" fmla="*/ 206082 h 2636664"/>
              <a:gd name="connsiteX105" fmla="*/ 91125 w 1249003"/>
              <a:gd name="connsiteY105" fmla="*/ 267022 h 2636664"/>
              <a:gd name="connsiteX106" fmla="*/ 61364 w 1249003"/>
              <a:gd name="connsiteY106" fmla="*/ 293298 h 2636664"/>
              <a:gd name="connsiteX107" fmla="*/ 29745 w 1249003"/>
              <a:gd name="connsiteY107" fmla="*/ 311966 h 2636664"/>
              <a:gd name="connsiteX108" fmla="*/ 17919 w 1249003"/>
              <a:gd name="connsiteY108" fmla="*/ 338241 h 2636664"/>
              <a:gd name="connsiteX109" fmla="*/ 13716 w 1249003"/>
              <a:gd name="connsiteY109" fmla="*/ 355378 h 2636664"/>
              <a:gd name="connsiteX110" fmla="*/ 25168 w 1249003"/>
              <a:gd name="connsiteY110" fmla="*/ 381670 h 2636664"/>
              <a:gd name="connsiteX111" fmla="*/ 46898 w 1249003"/>
              <a:gd name="connsiteY111" fmla="*/ 535934 h 2636664"/>
              <a:gd name="connsiteX112" fmla="*/ 44601 w 1249003"/>
              <a:gd name="connsiteY112" fmla="*/ 554227 h 2636664"/>
              <a:gd name="connsiteX113" fmla="*/ 32400 w 1249003"/>
              <a:gd name="connsiteY113" fmla="*/ 569458 h 2636664"/>
              <a:gd name="connsiteX114" fmla="*/ 17919 w 1249003"/>
              <a:gd name="connsiteY114" fmla="*/ 604889 h 2636664"/>
              <a:gd name="connsiteX115" fmla="*/ 0 w 1249003"/>
              <a:gd name="connsiteY115" fmla="*/ 730972 h 2636664"/>
              <a:gd name="connsiteX116" fmla="*/ 10670 w 1249003"/>
              <a:gd name="connsiteY116" fmla="*/ 762199 h 2636664"/>
              <a:gd name="connsiteX117" fmla="*/ 19825 w 1249003"/>
              <a:gd name="connsiteY117" fmla="*/ 806393 h 2636664"/>
              <a:gd name="connsiteX118" fmla="*/ 49945 w 1249003"/>
              <a:gd name="connsiteY118" fmla="*/ 886392 h 2636664"/>
              <a:gd name="connsiteX119" fmla="*/ 50319 w 1249003"/>
              <a:gd name="connsiteY119" fmla="*/ 914557 h 2636664"/>
              <a:gd name="connsiteX120" fmla="*/ 39633 w 1249003"/>
              <a:gd name="connsiteY120" fmla="*/ 941615 h 2636664"/>
              <a:gd name="connsiteX121" fmla="*/ 41930 w 1249003"/>
              <a:gd name="connsiteY121" fmla="*/ 956455 h 263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49003" h="2636664">
                <a:moveTo>
                  <a:pt x="57193" y="985793"/>
                </a:moveTo>
                <a:lnTo>
                  <a:pt x="73956" y="996088"/>
                </a:lnTo>
                <a:lnTo>
                  <a:pt x="75862" y="1007507"/>
                </a:lnTo>
                <a:lnTo>
                  <a:pt x="84642" y="1015505"/>
                </a:lnTo>
                <a:lnTo>
                  <a:pt x="97608" y="1010944"/>
                </a:lnTo>
                <a:lnTo>
                  <a:pt x="102561" y="1005210"/>
                </a:lnTo>
                <a:lnTo>
                  <a:pt x="120854" y="960283"/>
                </a:lnTo>
                <a:lnTo>
                  <a:pt x="160894" y="979717"/>
                </a:lnTo>
                <a:lnTo>
                  <a:pt x="192920" y="1010178"/>
                </a:lnTo>
                <a:lnTo>
                  <a:pt x="168143" y="1015131"/>
                </a:lnTo>
                <a:lnTo>
                  <a:pt x="148302" y="1011693"/>
                </a:lnTo>
                <a:lnTo>
                  <a:pt x="127337" y="1024644"/>
                </a:lnTo>
                <a:lnTo>
                  <a:pt x="124291" y="1045984"/>
                </a:lnTo>
                <a:lnTo>
                  <a:pt x="134195" y="1114547"/>
                </a:lnTo>
                <a:lnTo>
                  <a:pt x="130400" y="1133199"/>
                </a:lnTo>
                <a:lnTo>
                  <a:pt x="112465" y="1101597"/>
                </a:lnTo>
                <a:lnTo>
                  <a:pt x="104075" y="1073024"/>
                </a:lnTo>
                <a:lnTo>
                  <a:pt x="104075" y="1052841"/>
                </a:lnTo>
                <a:lnTo>
                  <a:pt x="92640" y="1044469"/>
                </a:lnTo>
                <a:lnTo>
                  <a:pt x="79673" y="1067307"/>
                </a:lnTo>
                <a:lnTo>
                  <a:pt x="74738" y="1090552"/>
                </a:lnTo>
                <a:lnTo>
                  <a:pt x="77784" y="1133965"/>
                </a:lnTo>
                <a:lnTo>
                  <a:pt x="67472" y="1200623"/>
                </a:lnTo>
                <a:lnTo>
                  <a:pt x="83876" y="1242162"/>
                </a:lnTo>
                <a:lnTo>
                  <a:pt x="119339" y="1265749"/>
                </a:lnTo>
                <a:lnTo>
                  <a:pt x="125822" y="1303851"/>
                </a:lnTo>
                <a:lnTo>
                  <a:pt x="113605" y="1342327"/>
                </a:lnTo>
                <a:lnTo>
                  <a:pt x="87313" y="1352622"/>
                </a:lnTo>
                <a:lnTo>
                  <a:pt x="75487" y="1396051"/>
                </a:lnTo>
                <a:lnTo>
                  <a:pt x="77393" y="1412031"/>
                </a:lnTo>
                <a:lnTo>
                  <a:pt x="117808" y="1517165"/>
                </a:lnTo>
                <a:lnTo>
                  <a:pt x="134195" y="1593711"/>
                </a:lnTo>
                <a:lnTo>
                  <a:pt x="164706" y="1663041"/>
                </a:lnTo>
                <a:lnTo>
                  <a:pt x="179953" y="1680568"/>
                </a:lnTo>
                <a:lnTo>
                  <a:pt x="170815" y="1718654"/>
                </a:lnTo>
                <a:lnTo>
                  <a:pt x="190998" y="1742290"/>
                </a:lnTo>
                <a:lnTo>
                  <a:pt x="199778" y="1771596"/>
                </a:lnTo>
                <a:lnTo>
                  <a:pt x="199387" y="1780360"/>
                </a:lnTo>
                <a:lnTo>
                  <a:pt x="185671" y="1801341"/>
                </a:lnTo>
                <a:lnTo>
                  <a:pt x="178047" y="1831037"/>
                </a:lnTo>
                <a:lnTo>
                  <a:pt x="171564" y="1881698"/>
                </a:lnTo>
                <a:lnTo>
                  <a:pt x="174610" y="1897304"/>
                </a:lnTo>
                <a:lnTo>
                  <a:pt x="192920" y="1913692"/>
                </a:lnTo>
                <a:lnTo>
                  <a:pt x="248208" y="1944561"/>
                </a:lnTo>
                <a:lnTo>
                  <a:pt x="279451" y="1979584"/>
                </a:lnTo>
                <a:lnTo>
                  <a:pt x="297370" y="1975023"/>
                </a:lnTo>
                <a:lnTo>
                  <a:pt x="316820" y="1985676"/>
                </a:lnTo>
                <a:lnTo>
                  <a:pt x="341206" y="2014607"/>
                </a:lnTo>
                <a:lnTo>
                  <a:pt x="366390" y="2035963"/>
                </a:lnTo>
                <a:lnTo>
                  <a:pt x="373639" y="2061863"/>
                </a:lnTo>
                <a:lnTo>
                  <a:pt x="416725" y="2099574"/>
                </a:lnTo>
                <a:lnTo>
                  <a:pt x="431582" y="2117086"/>
                </a:lnTo>
                <a:lnTo>
                  <a:pt x="439205" y="2134239"/>
                </a:lnTo>
                <a:lnTo>
                  <a:pt x="454844" y="2117086"/>
                </a:lnTo>
                <a:lnTo>
                  <a:pt x="468934" y="2120914"/>
                </a:lnTo>
                <a:lnTo>
                  <a:pt x="479620" y="2132333"/>
                </a:lnTo>
                <a:lnTo>
                  <a:pt x="497930" y="2165467"/>
                </a:lnTo>
                <a:lnTo>
                  <a:pt x="494493" y="2202803"/>
                </a:lnTo>
                <a:lnTo>
                  <a:pt x="496773" y="2210410"/>
                </a:lnTo>
                <a:lnTo>
                  <a:pt x="539094" y="2229469"/>
                </a:lnTo>
                <a:lnTo>
                  <a:pt x="569214" y="2264883"/>
                </a:lnTo>
                <a:lnTo>
                  <a:pt x="588273" y="2294221"/>
                </a:lnTo>
                <a:lnTo>
                  <a:pt x="617644" y="2362768"/>
                </a:lnTo>
                <a:lnTo>
                  <a:pt x="638218" y="2399355"/>
                </a:lnTo>
                <a:lnTo>
                  <a:pt x="648122" y="2437832"/>
                </a:lnTo>
                <a:lnTo>
                  <a:pt x="634780" y="2529999"/>
                </a:lnTo>
                <a:lnTo>
                  <a:pt x="635171" y="2557040"/>
                </a:lnTo>
                <a:lnTo>
                  <a:pt x="1045413" y="2636665"/>
                </a:lnTo>
                <a:lnTo>
                  <a:pt x="1066378" y="2619528"/>
                </a:lnTo>
                <a:lnTo>
                  <a:pt x="1092670" y="2629807"/>
                </a:lnTo>
                <a:lnTo>
                  <a:pt x="1114417" y="2602766"/>
                </a:lnTo>
                <a:lnTo>
                  <a:pt x="1118603" y="2579146"/>
                </a:lnTo>
                <a:lnTo>
                  <a:pt x="1083531" y="2542184"/>
                </a:lnTo>
                <a:lnTo>
                  <a:pt x="1095342" y="2514752"/>
                </a:lnTo>
                <a:lnTo>
                  <a:pt x="1089249" y="2492680"/>
                </a:lnTo>
                <a:lnTo>
                  <a:pt x="1094592" y="2469825"/>
                </a:lnTo>
                <a:lnTo>
                  <a:pt x="1111729" y="2470591"/>
                </a:lnTo>
                <a:lnTo>
                  <a:pt x="1138819" y="2444299"/>
                </a:lnTo>
                <a:lnTo>
                  <a:pt x="1146052" y="2416883"/>
                </a:lnTo>
                <a:lnTo>
                  <a:pt x="1155207" y="2410416"/>
                </a:lnTo>
                <a:lnTo>
                  <a:pt x="1162065" y="2355552"/>
                </a:lnTo>
                <a:lnTo>
                  <a:pt x="1181889" y="2345664"/>
                </a:lnTo>
                <a:lnTo>
                  <a:pt x="1192575" y="2328511"/>
                </a:lnTo>
                <a:lnTo>
                  <a:pt x="1249003" y="2303734"/>
                </a:lnTo>
                <a:lnTo>
                  <a:pt x="1239083" y="2257650"/>
                </a:lnTo>
                <a:lnTo>
                  <a:pt x="1218101" y="2233281"/>
                </a:lnTo>
                <a:lnTo>
                  <a:pt x="1194090" y="2144143"/>
                </a:lnTo>
                <a:lnTo>
                  <a:pt x="1199433" y="2119383"/>
                </a:lnTo>
                <a:lnTo>
                  <a:pt x="1076283" y="1906459"/>
                </a:lnTo>
                <a:lnTo>
                  <a:pt x="978674" y="1737713"/>
                </a:lnTo>
                <a:lnTo>
                  <a:pt x="889080" y="1576591"/>
                </a:lnTo>
                <a:lnTo>
                  <a:pt x="810189" y="1428794"/>
                </a:lnTo>
                <a:lnTo>
                  <a:pt x="728968" y="1271108"/>
                </a:lnTo>
                <a:lnTo>
                  <a:pt x="642811" y="1097410"/>
                </a:lnTo>
                <a:lnTo>
                  <a:pt x="564637" y="931336"/>
                </a:lnTo>
                <a:lnTo>
                  <a:pt x="640514" y="710023"/>
                </a:lnTo>
                <a:lnTo>
                  <a:pt x="712564" y="504316"/>
                </a:lnTo>
                <a:lnTo>
                  <a:pt x="794534" y="276161"/>
                </a:lnTo>
                <a:lnTo>
                  <a:pt x="650793" y="215986"/>
                </a:lnTo>
                <a:lnTo>
                  <a:pt x="505146" y="152375"/>
                </a:lnTo>
                <a:lnTo>
                  <a:pt x="320632" y="67814"/>
                </a:lnTo>
                <a:lnTo>
                  <a:pt x="179188" y="0"/>
                </a:lnTo>
                <a:lnTo>
                  <a:pt x="174236" y="33133"/>
                </a:lnTo>
                <a:lnTo>
                  <a:pt x="153645" y="142845"/>
                </a:lnTo>
                <a:lnTo>
                  <a:pt x="117058" y="206082"/>
                </a:lnTo>
                <a:lnTo>
                  <a:pt x="91125" y="267022"/>
                </a:lnTo>
                <a:lnTo>
                  <a:pt x="61364" y="293298"/>
                </a:lnTo>
                <a:lnTo>
                  <a:pt x="29745" y="311966"/>
                </a:lnTo>
                <a:lnTo>
                  <a:pt x="17919" y="338241"/>
                </a:lnTo>
                <a:lnTo>
                  <a:pt x="13716" y="355378"/>
                </a:lnTo>
                <a:lnTo>
                  <a:pt x="25168" y="381670"/>
                </a:lnTo>
                <a:lnTo>
                  <a:pt x="46898" y="535934"/>
                </a:lnTo>
                <a:lnTo>
                  <a:pt x="44601" y="554227"/>
                </a:lnTo>
                <a:lnTo>
                  <a:pt x="32400" y="569458"/>
                </a:lnTo>
                <a:lnTo>
                  <a:pt x="17919" y="604889"/>
                </a:lnTo>
                <a:lnTo>
                  <a:pt x="0" y="730972"/>
                </a:lnTo>
                <a:lnTo>
                  <a:pt x="10670" y="762199"/>
                </a:lnTo>
                <a:lnTo>
                  <a:pt x="19825" y="806393"/>
                </a:lnTo>
                <a:lnTo>
                  <a:pt x="49945" y="886392"/>
                </a:lnTo>
                <a:lnTo>
                  <a:pt x="50319" y="914557"/>
                </a:lnTo>
                <a:lnTo>
                  <a:pt x="39633" y="941615"/>
                </a:lnTo>
                <a:lnTo>
                  <a:pt x="41930" y="956455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2" name="CA">
            <a:extLst>
              <a:ext uri="{FF2B5EF4-FFF2-40B4-BE49-F238E27FC236}">
                <a16:creationId xmlns:a16="http://schemas.microsoft.com/office/drawing/2014/main" id="{57FE73A7-3AEF-48B4-8737-32ABF7E4CEDA}"/>
              </a:ext>
            </a:extLst>
          </p:cNvPr>
          <p:cNvSpPr/>
          <p:nvPr/>
        </p:nvSpPr>
        <p:spPr>
          <a:xfrm>
            <a:off x="1079478" y="1539612"/>
            <a:ext cx="1249003" cy="2636664"/>
          </a:xfrm>
          <a:custGeom>
            <a:avLst/>
            <a:gdLst>
              <a:gd name="connsiteX0" fmla="*/ 57193 w 1249003"/>
              <a:gd name="connsiteY0" fmla="*/ 985793 h 2636664"/>
              <a:gd name="connsiteX1" fmla="*/ 73956 w 1249003"/>
              <a:gd name="connsiteY1" fmla="*/ 996088 h 2636664"/>
              <a:gd name="connsiteX2" fmla="*/ 75862 w 1249003"/>
              <a:gd name="connsiteY2" fmla="*/ 1007507 h 2636664"/>
              <a:gd name="connsiteX3" fmla="*/ 84642 w 1249003"/>
              <a:gd name="connsiteY3" fmla="*/ 1015505 h 2636664"/>
              <a:gd name="connsiteX4" fmla="*/ 97608 w 1249003"/>
              <a:gd name="connsiteY4" fmla="*/ 1010944 h 2636664"/>
              <a:gd name="connsiteX5" fmla="*/ 102561 w 1249003"/>
              <a:gd name="connsiteY5" fmla="*/ 1005210 h 2636664"/>
              <a:gd name="connsiteX6" fmla="*/ 120854 w 1249003"/>
              <a:gd name="connsiteY6" fmla="*/ 960283 h 2636664"/>
              <a:gd name="connsiteX7" fmla="*/ 160894 w 1249003"/>
              <a:gd name="connsiteY7" fmla="*/ 979717 h 2636664"/>
              <a:gd name="connsiteX8" fmla="*/ 192920 w 1249003"/>
              <a:gd name="connsiteY8" fmla="*/ 1010178 h 2636664"/>
              <a:gd name="connsiteX9" fmla="*/ 168143 w 1249003"/>
              <a:gd name="connsiteY9" fmla="*/ 1015131 h 2636664"/>
              <a:gd name="connsiteX10" fmla="*/ 148302 w 1249003"/>
              <a:gd name="connsiteY10" fmla="*/ 1011693 h 2636664"/>
              <a:gd name="connsiteX11" fmla="*/ 127337 w 1249003"/>
              <a:gd name="connsiteY11" fmla="*/ 1024644 h 2636664"/>
              <a:gd name="connsiteX12" fmla="*/ 124291 w 1249003"/>
              <a:gd name="connsiteY12" fmla="*/ 1045984 h 2636664"/>
              <a:gd name="connsiteX13" fmla="*/ 134195 w 1249003"/>
              <a:gd name="connsiteY13" fmla="*/ 1114547 h 2636664"/>
              <a:gd name="connsiteX14" fmla="*/ 130400 w 1249003"/>
              <a:gd name="connsiteY14" fmla="*/ 1133199 h 2636664"/>
              <a:gd name="connsiteX15" fmla="*/ 112465 w 1249003"/>
              <a:gd name="connsiteY15" fmla="*/ 1101597 h 2636664"/>
              <a:gd name="connsiteX16" fmla="*/ 104075 w 1249003"/>
              <a:gd name="connsiteY16" fmla="*/ 1073024 h 2636664"/>
              <a:gd name="connsiteX17" fmla="*/ 104075 w 1249003"/>
              <a:gd name="connsiteY17" fmla="*/ 1052841 h 2636664"/>
              <a:gd name="connsiteX18" fmla="*/ 92640 w 1249003"/>
              <a:gd name="connsiteY18" fmla="*/ 1044469 h 2636664"/>
              <a:gd name="connsiteX19" fmla="*/ 79673 w 1249003"/>
              <a:gd name="connsiteY19" fmla="*/ 1067307 h 2636664"/>
              <a:gd name="connsiteX20" fmla="*/ 74738 w 1249003"/>
              <a:gd name="connsiteY20" fmla="*/ 1090552 h 2636664"/>
              <a:gd name="connsiteX21" fmla="*/ 77784 w 1249003"/>
              <a:gd name="connsiteY21" fmla="*/ 1133965 h 2636664"/>
              <a:gd name="connsiteX22" fmla="*/ 67472 w 1249003"/>
              <a:gd name="connsiteY22" fmla="*/ 1200623 h 2636664"/>
              <a:gd name="connsiteX23" fmla="*/ 83876 w 1249003"/>
              <a:gd name="connsiteY23" fmla="*/ 1242162 h 2636664"/>
              <a:gd name="connsiteX24" fmla="*/ 119339 w 1249003"/>
              <a:gd name="connsiteY24" fmla="*/ 1265749 h 2636664"/>
              <a:gd name="connsiteX25" fmla="*/ 125822 w 1249003"/>
              <a:gd name="connsiteY25" fmla="*/ 1303851 h 2636664"/>
              <a:gd name="connsiteX26" fmla="*/ 113605 w 1249003"/>
              <a:gd name="connsiteY26" fmla="*/ 1342327 h 2636664"/>
              <a:gd name="connsiteX27" fmla="*/ 87313 w 1249003"/>
              <a:gd name="connsiteY27" fmla="*/ 1352622 h 2636664"/>
              <a:gd name="connsiteX28" fmla="*/ 75487 w 1249003"/>
              <a:gd name="connsiteY28" fmla="*/ 1396051 h 2636664"/>
              <a:gd name="connsiteX29" fmla="*/ 77393 w 1249003"/>
              <a:gd name="connsiteY29" fmla="*/ 1412031 h 2636664"/>
              <a:gd name="connsiteX30" fmla="*/ 117808 w 1249003"/>
              <a:gd name="connsiteY30" fmla="*/ 1517165 h 2636664"/>
              <a:gd name="connsiteX31" fmla="*/ 134195 w 1249003"/>
              <a:gd name="connsiteY31" fmla="*/ 1593711 h 2636664"/>
              <a:gd name="connsiteX32" fmla="*/ 164706 w 1249003"/>
              <a:gd name="connsiteY32" fmla="*/ 1663041 h 2636664"/>
              <a:gd name="connsiteX33" fmla="*/ 179953 w 1249003"/>
              <a:gd name="connsiteY33" fmla="*/ 1680568 h 2636664"/>
              <a:gd name="connsiteX34" fmla="*/ 170815 w 1249003"/>
              <a:gd name="connsiteY34" fmla="*/ 1718654 h 2636664"/>
              <a:gd name="connsiteX35" fmla="*/ 190998 w 1249003"/>
              <a:gd name="connsiteY35" fmla="*/ 1742290 h 2636664"/>
              <a:gd name="connsiteX36" fmla="*/ 199778 w 1249003"/>
              <a:gd name="connsiteY36" fmla="*/ 1771596 h 2636664"/>
              <a:gd name="connsiteX37" fmla="*/ 199387 w 1249003"/>
              <a:gd name="connsiteY37" fmla="*/ 1780360 h 2636664"/>
              <a:gd name="connsiteX38" fmla="*/ 185671 w 1249003"/>
              <a:gd name="connsiteY38" fmla="*/ 1801341 h 2636664"/>
              <a:gd name="connsiteX39" fmla="*/ 178047 w 1249003"/>
              <a:gd name="connsiteY39" fmla="*/ 1831037 h 2636664"/>
              <a:gd name="connsiteX40" fmla="*/ 171564 w 1249003"/>
              <a:gd name="connsiteY40" fmla="*/ 1881698 h 2636664"/>
              <a:gd name="connsiteX41" fmla="*/ 174610 w 1249003"/>
              <a:gd name="connsiteY41" fmla="*/ 1897304 h 2636664"/>
              <a:gd name="connsiteX42" fmla="*/ 192920 w 1249003"/>
              <a:gd name="connsiteY42" fmla="*/ 1913692 h 2636664"/>
              <a:gd name="connsiteX43" fmla="*/ 248208 w 1249003"/>
              <a:gd name="connsiteY43" fmla="*/ 1944561 h 2636664"/>
              <a:gd name="connsiteX44" fmla="*/ 279451 w 1249003"/>
              <a:gd name="connsiteY44" fmla="*/ 1979584 h 2636664"/>
              <a:gd name="connsiteX45" fmla="*/ 297370 w 1249003"/>
              <a:gd name="connsiteY45" fmla="*/ 1975023 h 2636664"/>
              <a:gd name="connsiteX46" fmla="*/ 316820 w 1249003"/>
              <a:gd name="connsiteY46" fmla="*/ 1985676 h 2636664"/>
              <a:gd name="connsiteX47" fmla="*/ 341206 w 1249003"/>
              <a:gd name="connsiteY47" fmla="*/ 2014607 h 2636664"/>
              <a:gd name="connsiteX48" fmla="*/ 366390 w 1249003"/>
              <a:gd name="connsiteY48" fmla="*/ 2035963 h 2636664"/>
              <a:gd name="connsiteX49" fmla="*/ 373639 w 1249003"/>
              <a:gd name="connsiteY49" fmla="*/ 2061863 h 2636664"/>
              <a:gd name="connsiteX50" fmla="*/ 416725 w 1249003"/>
              <a:gd name="connsiteY50" fmla="*/ 2099574 h 2636664"/>
              <a:gd name="connsiteX51" fmla="*/ 431582 w 1249003"/>
              <a:gd name="connsiteY51" fmla="*/ 2117086 h 2636664"/>
              <a:gd name="connsiteX52" fmla="*/ 439205 w 1249003"/>
              <a:gd name="connsiteY52" fmla="*/ 2134239 h 2636664"/>
              <a:gd name="connsiteX53" fmla="*/ 454844 w 1249003"/>
              <a:gd name="connsiteY53" fmla="*/ 2117086 h 2636664"/>
              <a:gd name="connsiteX54" fmla="*/ 468934 w 1249003"/>
              <a:gd name="connsiteY54" fmla="*/ 2120914 h 2636664"/>
              <a:gd name="connsiteX55" fmla="*/ 479620 w 1249003"/>
              <a:gd name="connsiteY55" fmla="*/ 2132333 h 2636664"/>
              <a:gd name="connsiteX56" fmla="*/ 497930 w 1249003"/>
              <a:gd name="connsiteY56" fmla="*/ 2165467 h 2636664"/>
              <a:gd name="connsiteX57" fmla="*/ 494493 w 1249003"/>
              <a:gd name="connsiteY57" fmla="*/ 2202803 h 2636664"/>
              <a:gd name="connsiteX58" fmla="*/ 496773 w 1249003"/>
              <a:gd name="connsiteY58" fmla="*/ 2210410 h 2636664"/>
              <a:gd name="connsiteX59" fmla="*/ 539094 w 1249003"/>
              <a:gd name="connsiteY59" fmla="*/ 2229469 h 2636664"/>
              <a:gd name="connsiteX60" fmla="*/ 569214 w 1249003"/>
              <a:gd name="connsiteY60" fmla="*/ 2264883 h 2636664"/>
              <a:gd name="connsiteX61" fmla="*/ 588273 w 1249003"/>
              <a:gd name="connsiteY61" fmla="*/ 2294221 h 2636664"/>
              <a:gd name="connsiteX62" fmla="*/ 617644 w 1249003"/>
              <a:gd name="connsiteY62" fmla="*/ 2362768 h 2636664"/>
              <a:gd name="connsiteX63" fmla="*/ 638218 w 1249003"/>
              <a:gd name="connsiteY63" fmla="*/ 2399355 h 2636664"/>
              <a:gd name="connsiteX64" fmla="*/ 648122 w 1249003"/>
              <a:gd name="connsiteY64" fmla="*/ 2437832 h 2636664"/>
              <a:gd name="connsiteX65" fmla="*/ 634780 w 1249003"/>
              <a:gd name="connsiteY65" fmla="*/ 2529999 h 2636664"/>
              <a:gd name="connsiteX66" fmla="*/ 635171 w 1249003"/>
              <a:gd name="connsiteY66" fmla="*/ 2557040 h 2636664"/>
              <a:gd name="connsiteX67" fmla="*/ 1045413 w 1249003"/>
              <a:gd name="connsiteY67" fmla="*/ 2636665 h 2636664"/>
              <a:gd name="connsiteX68" fmla="*/ 1066378 w 1249003"/>
              <a:gd name="connsiteY68" fmla="*/ 2619528 h 2636664"/>
              <a:gd name="connsiteX69" fmla="*/ 1092670 w 1249003"/>
              <a:gd name="connsiteY69" fmla="*/ 2629807 h 2636664"/>
              <a:gd name="connsiteX70" fmla="*/ 1114417 w 1249003"/>
              <a:gd name="connsiteY70" fmla="*/ 2602766 h 2636664"/>
              <a:gd name="connsiteX71" fmla="*/ 1118603 w 1249003"/>
              <a:gd name="connsiteY71" fmla="*/ 2579146 h 2636664"/>
              <a:gd name="connsiteX72" fmla="*/ 1083531 w 1249003"/>
              <a:gd name="connsiteY72" fmla="*/ 2542184 h 2636664"/>
              <a:gd name="connsiteX73" fmla="*/ 1095342 w 1249003"/>
              <a:gd name="connsiteY73" fmla="*/ 2514752 h 2636664"/>
              <a:gd name="connsiteX74" fmla="*/ 1089249 w 1249003"/>
              <a:gd name="connsiteY74" fmla="*/ 2492680 h 2636664"/>
              <a:gd name="connsiteX75" fmla="*/ 1094592 w 1249003"/>
              <a:gd name="connsiteY75" fmla="*/ 2469825 h 2636664"/>
              <a:gd name="connsiteX76" fmla="*/ 1111729 w 1249003"/>
              <a:gd name="connsiteY76" fmla="*/ 2470591 h 2636664"/>
              <a:gd name="connsiteX77" fmla="*/ 1138819 w 1249003"/>
              <a:gd name="connsiteY77" fmla="*/ 2444299 h 2636664"/>
              <a:gd name="connsiteX78" fmla="*/ 1146052 w 1249003"/>
              <a:gd name="connsiteY78" fmla="*/ 2416883 h 2636664"/>
              <a:gd name="connsiteX79" fmla="*/ 1155207 w 1249003"/>
              <a:gd name="connsiteY79" fmla="*/ 2410416 h 2636664"/>
              <a:gd name="connsiteX80" fmla="*/ 1162065 w 1249003"/>
              <a:gd name="connsiteY80" fmla="*/ 2355552 h 2636664"/>
              <a:gd name="connsiteX81" fmla="*/ 1181889 w 1249003"/>
              <a:gd name="connsiteY81" fmla="*/ 2345664 h 2636664"/>
              <a:gd name="connsiteX82" fmla="*/ 1192575 w 1249003"/>
              <a:gd name="connsiteY82" fmla="*/ 2328511 h 2636664"/>
              <a:gd name="connsiteX83" fmla="*/ 1249003 w 1249003"/>
              <a:gd name="connsiteY83" fmla="*/ 2303734 h 2636664"/>
              <a:gd name="connsiteX84" fmla="*/ 1239083 w 1249003"/>
              <a:gd name="connsiteY84" fmla="*/ 2257650 h 2636664"/>
              <a:gd name="connsiteX85" fmla="*/ 1218101 w 1249003"/>
              <a:gd name="connsiteY85" fmla="*/ 2233281 h 2636664"/>
              <a:gd name="connsiteX86" fmla="*/ 1194090 w 1249003"/>
              <a:gd name="connsiteY86" fmla="*/ 2144143 h 2636664"/>
              <a:gd name="connsiteX87" fmla="*/ 1199433 w 1249003"/>
              <a:gd name="connsiteY87" fmla="*/ 2119383 h 2636664"/>
              <a:gd name="connsiteX88" fmla="*/ 1076283 w 1249003"/>
              <a:gd name="connsiteY88" fmla="*/ 1906459 h 2636664"/>
              <a:gd name="connsiteX89" fmla="*/ 978674 w 1249003"/>
              <a:gd name="connsiteY89" fmla="*/ 1737713 h 2636664"/>
              <a:gd name="connsiteX90" fmla="*/ 889080 w 1249003"/>
              <a:gd name="connsiteY90" fmla="*/ 1576591 h 2636664"/>
              <a:gd name="connsiteX91" fmla="*/ 810189 w 1249003"/>
              <a:gd name="connsiteY91" fmla="*/ 1428794 h 2636664"/>
              <a:gd name="connsiteX92" fmla="*/ 728968 w 1249003"/>
              <a:gd name="connsiteY92" fmla="*/ 1271108 h 2636664"/>
              <a:gd name="connsiteX93" fmla="*/ 642811 w 1249003"/>
              <a:gd name="connsiteY93" fmla="*/ 1097410 h 2636664"/>
              <a:gd name="connsiteX94" fmla="*/ 564637 w 1249003"/>
              <a:gd name="connsiteY94" fmla="*/ 931336 h 2636664"/>
              <a:gd name="connsiteX95" fmla="*/ 640514 w 1249003"/>
              <a:gd name="connsiteY95" fmla="*/ 710023 h 2636664"/>
              <a:gd name="connsiteX96" fmla="*/ 712564 w 1249003"/>
              <a:gd name="connsiteY96" fmla="*/ 504316 h 2636664"/>
              <a:gd name="connsiteX97" fmla="*/ 794534 w 1249003"/>
              <a:gd name="connsiteY97" fmla="*/ 276161 h 2636664"/>
              <a:gd name="connsiteX98" fmla="*/ 650793 w 1249003"/>
              <a:gd name="connsiteY98" fmla="*/ 215986 h 2636664"/>
              <a:gd name="connsiteX99" fmla="*/ 505146 w 1249003"/>
              <a:gd name="connsiteY99" fmla="*/ 152375 h 2636664"/>
              <a:gd name="connsiteX100" fmla="*/ 320632 w 1249003"/>
              <a:gd name="connsiteY100" fmla="*/ 67814 h 2636664"/>
              <a:gd name="connsiteX101" fmla="*/ 179188 w 1249003"/>
              <a:gd name="connsiteY101" fmla="*/ 0 h 2636664"/>
              <a:gd name="connsiteX102" fmla="*/ 174236 w 1249003"/>
              <a:gd name="connsiteY102" fmla="*/ 33133 h 2636664"/>
              <a:gd name="connsiteX103" fmla="*/ 153645 w 1249003"/>
              <a:gd name="connsiteY103" fmla="*/ 142845 h 2636664"/>
              <a:gd name="connsiteX104" fmla="*/ 117058 w 1249003"/>
              <a:gd name="connsiteY104" fmla="*/ 206082 h 2636664"/>
              <a:gd name="connsiteX105" fmla="*/ 91125 w 1249003"/>
              <a:gd name="connsiteY105" fmla="*/ 267022 h 2636664"/>
              <a:gd name="connsiteX106" fmla="*/ 61364 w 1249003"/>
              <a:gd name="connsiteY106" fmla="*/ 293298 h 2636664"/>
              <a:gd name="connsiteX107" fmla="*/ 29745 w 1249003"/>
              <a:gd name="connsiteY107" fmla="*/ 311966 h 2636664"/>
              <a:gd name="connsiteX108" fmla="*/ 17919 w 1249003"/>
              <a:gd name="connsiteY108" fmla="*/ 338241 h 2636664"/>
              <a:gd name="connsiteX109" fmla="*/ 13716 w 1249003"/>
              <a:gd name="connsiteY109" fmla="*/ 355378 h 2636664"/>
              <a:gd name="connsiteX110" fmla="*/ 25168 w 1249003"/>
              <a:gd name="connsiteY110" fmla="*/ 381670 h 2636664"/>
              <a:gd name="connsiteX111" fmla="*/ 46898 w 1249003"/>
              <a:gd name="connsiteY111" fmla="*/ 535934 h 2636664"/>
              <a:gd name="connsiteX112" fmla="*/ 44601 w 1249003"/>
              <a:gd name="connsiteY112" fmla="*/ 554227 h 2636664"/>
              <a:gd name="connsiteX113" fmla="*/ 32400 w 1249003"/>
              <a:gd name="connsiteY113" fmla="*/ 569458 h 2636664"/>
              <a:gd name="connsiteX114" fmla="*/ 17919 w 1249003"/>
              <a:gd name="connsiteY114" fmla="*/ 604889 h 2636664"/>
              <a:gd name="connsiteX115" fmla="*/ 0 w 1249003"/>
              <a:gd name="connsiteY115" fmla="*/ 730972 h 2636664"/>
              <a:gd name="connsiteX116" fmla="*/ 10670 w 1249003"/>
              <a:gd name="connsiteY116" fmla="*/ 762199 h 2636664"/>
              <a:gd name="connsiteX117" fmla="*/ 19825 w 1249003"/>
              <a:gd name="connsiteY117" fmla="*/ 806393 h 2636664"/>
              <a:gd name="connsiteX118" fmla="*/ 49945 w 1249003"/>
              <a:gd name="connsiteY118" fmla="*/ 886392 h 2636664"/>
              <a:gd name="connsiteX119" fmla="*/ 50319 w 1249003"/>
              <a:gd name="connsiteY119" fmla="*/ 914557 h 2636664"/>
              <a:gd name="connsiteX120" fmla="*/ 39633 w 1249003"/>
              <a:gd name="connsiteY120" fmla="*/ 941615 h 2636664"/>
              <a:gd name="connsiteX121" fmla="*/ 41930 w 1249003"/>
              <a:gd name="connsiteY121" fmla="*/ 956455 h 263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49003" h="2636664">
                <a:moveTo>
                  <a:pt x="57193" y="985793"/>
                </a:moveTo>
                <a:lnTo>
                  <a:pt x="73956" y="996088"/>
                </a:lnTo>
                <a:lnTo>
                  <a:pt x="75862" y="1007507"/>
                </a:lnTo>
                <a:lnTo>
                  <a:pt x="84642" y="1015505"/>
                </a:lnTo>
                <a:lnTo>
                  <a:pt x="97608" y="1010944"/>
                </a:lnTo>
                <a:lnTo>
                  <a:pt x="102561" y="1005210"/>
                </a:lnTo>
                <a:lnTo>
                  <a:pt x="120854" y="960283"/>
                </a:lnTo>
                <a:lnTo>
                  <a:pt x="160894" y="979717"/>
                </a:lnTo>
                <a:lnTo>
                  <a:pt x="192920" y="1010178"/>
                </a:lnTo>
                <a:lnTo>
                  <a:pt x="168143" y="1015131"/>
                </a:lnTo>
                <a:lnTo>
                  <a:pt x="148302" y="1011693"/>
                </a:lnTo>
                <a:lnTo>
                  <a:pt x="127337" y="1024644"/>
                </a:lnTo>
                <a:lnTo>
                  <a:pt x="124291" y="1045984"/>
                </a:lnTo>
                <a:lnTo>
                  <a:pt x="134195" y="1114547"/>
                </a:lnTo>
                <a:lnTo>
                  <a:pt x="130400" y="1133199"/>
                </a:lnTo>
                <a:lnTo>
                  <a:pt x="112465" y="1101597"/>
                </a:lnTo>
                <a:lnTo>
                  <a:pt x="104075" y="1073024"/>
                </a:lnTo>
                <a:lnTo>
                  <a:pt x="104075" y="1052841"/>
                </a:lnTo>
                <a:lnTo>
                  <a:pt x="92640" y="1044469"/>
                </a:lnTo>
                <a:lnTo>
                  <a:pt x="79673" y="1067307"/>
                </a:lnTo>
                <a:lnTo>
                  <a:pt x="74738" y="1090552"/>
                </a:lnTo>
                <a:lnTo>
                  <a:pt x="77784" y="1133965"/>
                </a:lnTo>
                <a:lnTo>
                  <a:pt x="67472" y="1200623"/>
                </a:lnTo>
                <a:lnTo>
                  <a:pt x="83876" y="1242162"/>
                </a:lnTo>
                <a:lnTo>
                  <a:pt x="119339" y="1265749"/>
                </a:lnTo>
                <a:lnTo>
                  <a:pt x="125822" y="1303851"/>
                </a:lnTo>
                <a:lnTo>
                  <a:pt x="113605" y="1342327"/>
                </a:lnTo>
                <a:lnTo>
                  <a:pt x="87313" y="1352622"/>
                </a:lnTo>
                <a:lnTo>
                  <a:pt x="75487" y="1396051"/>
                </a:lnTo>
                <a:lnTo>
                  <a:pt x="77393" y="1412031"/>
                </a:lnTo>
                <a:lnTo>
                  <a:pt x="117808" y="1517165"/>
                </a:lnTo>
                <a:lnTo>
                  <a:pt x="134195" y="1593711"/>
                </a:lnTo>
                <a:lnTo>
                  <a:pt x="164706" y="1663041"/>
                </a:lnTo>
                <a:lnTo>
                  <a:pt x="179953" y="1680568"/>
                </a:lnTo>
                <a:lnTo>
                  <a:pt x="170815" y="1718654"/>
                </a:lnTo>
                <a:lnTo>
                  <a:pt x="190998" y="1742290"/>
                </a:lnTo>
                <a:lnTo>
                  <a:pt x="199778" y="1771596"/>
                </a:lnTo>
                <a:lnTo>
                  <a:pt x="199387" y="1780360"/>
                </a:lnTo>
                <a:lnTo>
                  <a:pt x="185671" y="1801341"/>
                </a:lnTo>
                <a:lnTo>
                  <a:pt x="178047" y="1831037"/>
                </a:lnTo>
                <a:lnTo>
                  <a:pt x="171564" y="1881698"/>
                </a:lnTo>
                <a:lnTo>
                  <a:pt x="174610" y="1897304"/>
                </a:lnTo>
                <a:lnTo>
                  <a:pt x="192920" y="1913692"/>
                </a:lnTo>
                <a:lnTo>
                  <a:pt x="248208" y="1944561"/>
                </a:lnTo>
                <a:lnTo>
                  <a:pt x="279451" y="1979584"/>
                </a:lnTo>
                <a:lnTo>
                  <a:pt x="297370" y="1975023"/>
                </a:lnTo>
                <a:lnTo>
                  <a:pt x="316820" y="1985676"/>
                </a:lnTo>
                <a:lnTo>
                  <a:pt x="341206" y="2014607"/>
                </a:lnTo>
                <a:lnTo>
                  <a:pt x="366390" y="2035963"/>
                </a:lnTo>
                <a:lnTo>
                  <a:pt x="373639" y="2061863"/>
                </a:lnTo>
                <a:lnTo>
                  <a:pt x="416725" y="2099574"/>
                </a:lnTo>
                <a:lnTo>
                  <a:pt x="431582" y="2117086"/>
                </a:lnTo>
                <a:lnTo>
                  <a:pt x="439205" y="2134239"/>
                </a:lnTo>
                <a:lnTo>
                  <a:pt x="454844" y="2117086"/>
                </a:lnTo>
                <a:lnTo>
                  <a:pt x="468934" y="2120914"/>
                </a:lnTo>
                <a:lnTo>
                  <a:pt x="479620" y="2132333"/>
                </a:lnTo>
                <a:lnTo>
                  <a:pt x="497930" y="2165467"/>
                </a:lnTo>
                <a:lnTo>
                  <a:pt x="494493" y="2202803"/>
                </a:lnTo>
                <a:lnTo>
                  <a:pt x="496773" y="2210410"/>
                </a:lnTo>
                <a:lnTo>
                  <a:pt x="539094" y="2229469"/>
                </a:lnTo>
                <a:lnTo>
                  <a:pt x="569214" y="2264883"/>
                </a:lnTo>
                <a:lnTo>
                  <a:pt x="588273" y="2294221"/>
                </a:lnTo>
                <a:lnTo>
                  <a:pt x="617644" y="2362768"/>
                </a:lnTo>
                <a:lnTo>
                  <a:pt x="638218" y="2399355"/>
                </a:lnTo>
                <a:lnTo>
                  <a:pt x="648122" y="2437832"/>
                </a:lnTo>
                <a:lnTo>
                  <a:pt x="634780" y="2529999"/>
                </a:lnTo>
                <a:lnTo>
                  <a:pt x="635171" y="2557040"/>
                </a:lnTo>
                <a:lnTo>
                  <a:pt x="1045413" y="2636665"/>
                </a:lnTo>
                <a:lnTo>
                  <a:pt x="1066378" y="2619528"/>
                </a:lnTo>
                <a:lnTo>
                  <a:pt x="1092670" y="2629807"/>
                </a:lnTo>
                <a:lnTo>
                  <a:pt x="1114417" y="2602766"/>
                </a:lnTo>
                <a:lnTo>
                  <a:pt x="1118603" y="2579146"/>
                </a:lnTo>
                <a:lnTo>
                  <a:pt x="1083531" y="2542184"/>
                </a:lnTo>
                <a:lnTo>
                  <a:pt x="1095342" y="2514752"/>
                </a:lnTo>
                <a:lnTo>
                  <a:pt x="1089249" y="2492680"/>
                </a:lnTo>
                <a:lnTo>
                  <a:pt x="1094592" y="2469825"/>
                </a:lnTo>
                <a:lnTo>
                  <a:pt x="1111729" y="2470591"/>
                </a:lnTo>
                <a:lnTo>
                  <a:pt x="1138819" y="2444299"/>
                </a:lnTo>
                <a:lnTo>
                  <a:pt x="1146052" y="2416883"/>
                </a:lnTo>
                <a:lnTo>
                  <a:pt x="1155207" y="2410416"/>
                </a:lnTo>
                <a:lnTo>
                  <a:pt x="1162065" y="2355552"/>
                </a:lnTo>
                <a:lnTo>
                  <a:pt x="1181889" y="2345664"/>
                </a:lnTo>
                <a:lnTo>
                  <a:pt x="1192575" y="2328511"/>
                </a:lnTo>
                <a:lnTo>
                  <a:pt x="1249003" y="2303734"/>
                </a:lnTo>
                <a:lnTo>
                  <a:pt x="1239083" y="2257650"/>
                </a:lnTo>
                <a:lnTo>
                  <a:pt x="1218101" y="2233281"/>
                </a:lnTo>
                <a:lnTo>
                  <a:pt x="1194090" y="2144143"/>
                </a:lnTo>
                <a:lnTo>
                  <a:pt x="1199433" y="2119383"/>
                </a:lnTo>
                <a:lnTo>
                  <a:pt x="1076283" y="1906459"/>
                </a:lnTo>
                <a:lnTo>
                  <a:pt x="978674" y="1737713"/>
                </a:lnTo>
                <a:lnTo>
                  <a:pt x="889080" y="1576591"/>
                </a:lnTo>
                <a:lnTo>
                  <a:pt x="810189" y="1428794"/>
                </a:lnTo>
                <a:lnTo>
                  <a:pt x="728968" y="1271108"/>
                </a:lnTo>
                <a:lnTo>
                  <a:pt x="642811" y="1097410"/>
                </a:lnTo>
                <a:lnTo>
                  <a:pt x="564637" y="931336"/>
                </a:lnTo>
                <a:lnTo>
                  <a:pt x="640514" y="710023"/>
                </a:lnTo>
                <a:lnTo>
                  <a:pt x="712564" y="504316"/>
                </a:lnTo>
                <a:lnTo>
                  <a:pt x="794534" y="276161"/>
                </a:lnTo>
                <a:lnTo>
                  <a:pt x="650793" y="215986"/>
                </a:lnTo>
                <a:lnTo>
                  <a:pt x="505146" y="152375"/>
                </a:lnTo>
                <a:lnTo>
                  <a:pt x="320632" y="67814"/>
                </a:lnTo>
                <a:lnTo>
                  <a:pt x="179188" y="0"/>
                </a:lnTo>
                <a:lnTo>
                  <a:pt x="174236" y="33133"/>
                </a:lnTo>
                <a:lnTo>
                  <a:pt x="153645" y="142845"/>
                </a:lnTo>
                <a:lnTo>
                  <a:pt x="117058" y="206082"/>
                </a:lnTo>
                <a:lnTo>
                  <a:pt x="91125" y="267022"/>
                </a:lnTo>
                <a:lnTo>
                  <a:pt x="61364" y="293298"/>
                </a:lnTo>
                <a:lnTo>
                  <a:pt x="29745" y="311966"/>
                </a:lnTo>
                <a:lnTo>
                  <a:pt x="17919" y="338241"/>
                </a:lnTo>
                <a:lnTo>
                  <a:pt x="13716" y="355378"/>
                </a:lnTo>
                <a:lnTo>
                  <a:pt x="25168" y="381670"/>
                </a:lnTo>
                <a:lnTo>
                  <a:pt x="46898" y="535934"/>
                </a:lnTo>
                <a:lnTo>
                  <a:pt x="44601" y="554227"/>
                </a:lnTo>
                <a:lnTo>
                  <a:pt x="32400" y="569458"/>
                </a:lnTo>
                <a:lnTo>
                  <a:pt x="17919" y="604889"/>
                </a:lnTo>
                <a:lnTo>
                  <a:pt x="0" y="730972"/>
                </a:lnTo>
                <a:lnTo>
                  <a:pt x="10670" y="762199"/>
                </a:lnTo>
                <a:lnTo>
                  <a:pt x="19825" y="806393"/>
                </a:lnTo>
                <a:lnTo>
                  <a:pt x="49945" y="886392"/>
                </a:lnTo>
                <a:lnTo>
                  <a:pt x="50319" y="914557"/>
                </a:lnTo>
                <a:lnTo>
                  <a:pt x="39633" y="941615"/>
                </a:lnTo>
                <a:lnTo>
                  <a:pt x="41930" y="956455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3" name="ID">
            <a:extLst>
              <a:ext uri="{FF2B5EF4-FFF2-40B4-BE49-F238E27FC236}">
                <a16:creationId xmlns:a16="http://schemas.microsoft.com/office/drawing/2014/main" id="{62FBFCC9-4971-4F8A-A6B1-F318608DEFAB}"/>
              </a:ext>
            </a:extLst>
          </p:cNvPr>
          <p:cNvSpPr/>
          <p:nvPr/>
        </p:nvSpPr>
        <p:spPr>
          <a:xfrm>
            <a:off x="2330045" y="491658"/>
            <a:ext cx="1068284" cy="1787999"/>
          </a:xfrm>
          <a:custGeom>
            <a:avLst/>
            <a:gdLst>
              <a:gd name="connsiteX0" fmla="*/ 759837 w 1068284"/>
              <a:gd name="connsiteY0" fmla="*/ 1079883 h 1787999"/>
              <a:gd name="connsiteX1" fmla="*/ 744981 w 1068284"/>
              <a:gd name="connsiteY1" fmla="*/ 1081789 h 1787999"/>
              <a:gd name="connsiteX2" fmla="*/ 733920 w 1068284"/>
              <a:gd name="connsiteY2" fmla="*/ 1061215 h 1787999"/>
              <a:gd name="connsiteX3" fmla="*/ 731623 w 1068284"/>
              <a:gd name="connsiteY3" fmla="*/ 1043703 h 1787999"/>
              <a:gd name="connsiteX4" fmla="*/ 740403 w 1068284"/>
              <a:gd name="connsiteY4" fmla="*/ 1038360 h 1787999"/>
              <a:gd name="connsiteX5" fmla="*/ 744215 w 1068284"/>
              <a:gd name="connsiteY5" fmla="*/ 1026941 h 1787999"/>
              <a:gd name="connsiteX6" fmla="*/ 741544 w 1068284"/>
              <a:gd name="connsiteY6" fmla="*/ 1002180 h 1787999"/>
              <a:gd name="connsiteX7" fmla="*/ 732764 w 1068284"/>
              <a:gd name="connsiteY7" fmla="*/ 998385 h 1787999"/>
              <a:gd name="connsiteX8" fmla="*/ 732014 w 1068284"/>
              <a:gd name="connsiteY8" fmla="*/ 978185 h 1787999"/>
              <a:gd name="connsiteX9" fmla="*/ 721344 w 1068284"/>
              <a:gd name="connsiteY9" fmla="*/ 950753 h 1787999"/>
              <a:gd name="connsiteX10" fmla="*/ 726671 w 1068284"/>
              <a:gd name="connsiteY10" fmla="*/ 935148 h 1787999"/>
              <a:gd name="connsiteX11" fmla="*/ 722468 w 1068284"/>
              <a:gd name="connsiteY11" fmla="*/ 921806 h 1787999"/>
              <a:gd name="connsiteX12" fmla="*/ 728968 w 1068284"/>
              <a:gd name="connsiteY12" fmla="*/ 907325 h 1787999"/>
              <a:gd name="connsiteX13" fmla="*/ 722094 w 1068284"/>
              <a:gd name="connsiteY13" fmla="*/ 899718 h 1787999"/>
              <a:gd name="connsiteX14" fmla="*/ 728577 w 1068284"/>
              <a:gd name="connsiteY14" fmla="*/ 883721 h 1787999"/>
              <a:gd name="connsiteX15" fmla="*/ 707221 w 1068284"/>
              <a:gd name="connsiteY15" fmla="*/ 853634 h 1787999"/>
              <a:gd name="connsiteX16" fmla="*/ 702644 w 1068284"/>
              <a:gd name="connsiteY16" fmla="*/ 863913 h 1787999"/>
              <a:gd name="connsiteX17" fmla="*/ 681679 w 1068284"/>
              <a:gd name="connsiteY17" fmla="*/ 875723 h 1787999"/>
              <a:gd name="connsiteX18" fmla="*/ 662620 w 1068284"/>
              <a:gd name="connsiteY18" fmla="*/ 877238 h 1787999"/>
              <a:gd name="connsiteX19" fmla="*/ 645841 w 1068284"/>
              <a:gd name="connsiteY19" fmla="*/ 886767 h 1787999"/>
              <a:gd name="connsiteX20" fmla="*/ 630594 w 1068284"/>
              <a:gd name="connsiteY20" fmla="*/ 862007 h 1787999"/>
              <a:gd name="connsiteX21" fmla="*/ 616878 w 1068284"/>
              <a:gd name="connsiteY21" fmla="*/ 855914 h 1787999"/>
              <a:gd name="connsiteX22" fmla="*/ 634797 w 1068284"/>
              <a:gd name="connsiteY22" fmla="*/ 827717 h 1787999"/>
              <a:gd name="connsiteX23" fmla="*/ 630203 w 1068284"/>
              <a:gd name="connsiteY23" fmla="*/ 809814 h 1787999"/>
              <a:gd name="connsiteX24" fmla="*/ 662620 w 1068284"/>
              <a:gd name="connsiteY24" fmla="*/ 794192 h 1787999"/>
              <a:gd name="connsiteX25" fmla="*/ 660714 w 1068284"/>
              <a:gd name="connsiteY25" fmla="*/ 784304 h 1787999"/>
              <a:gd name="connsiteX26" fmla="*/ 666431 w 1068284"/>
              <a:gd name="connsiteY26" fmla="*/ 772120 h 1787999"/>
              <a:gd name="connsiteX27" fmla="*/ 656902 w 1068284"/>
              <a:gd name="connsiteY27" fmla="*/ 765636 h 1787999"/>
              <a:gd name="connsiteX28" fmla="*/ 667963 w 1068284"/>
              <a:gd name="connsiteY28" fmla="*/ 743922 h 1787999"/>
              <a:gd name="connsiteX29" fmla="*/ 663760 w 1068284"/>
              <a:gd name="connsiteY29" fmla="*/ 730222 h 1787999"/>
              <a:gd name="connsiteX30" fmla="*/ 675961 w 1068284"/>
              <a:gd name="connsiteY30" fmla="*/ 727551 h 1787999"/>
              <a:gd name="connsiteX31" fmla="*/ 677867 w 1068284"/>
              <a:gd name="connsiteY31" fmla="*/ 709257 h 1787999"/>
              <a:gd name="connsiteX32" fmla="*/ 702644 w 1068284"/>
              <a:gd name="connsiteY32" fmla="*/ 673827 h 1787999"/>
              <a:gd name="connsiteX33" fmla="*/ 702269 w 1068284"/>
              <a:gd name="connsiteY33" fmla="*/ 660877 h 1787999"/>
              <a:gd name="connsiteX34" fmla="*/ 713330 w 1068284"/>
              <a:gd name="connsiteY34" fmla="*/ 657831 h 1787999"/>
              <a:gd name="connsiteX35" fmla="*/ 723625 w 1068284"/>
              <a:gd name="connsiteY35" fmla="*/ 629649 h 1787999"/>
              <a:gd name="connsiteX36" fmla="*/ 686272 w 1068284"/>
              <a:gd name="connsiteY36" fmla="*/ 623182 h 1787999"/>
              <a:gd name="connsiteX37" fmla="*/ 679773 w 1068284"/>
              <a:gd name="connsiteY37" fmla="*/ 613278 h 1787999"/>
              <a:gd name="connsiteX38" fmla="*/ 685507 w 1068284"/>
              <a:gd name="connsiteY38" fmla="*/ 604889 h 1787999"/>
              <a:gd name="connsiteX39" fmla="*/ 680538 w 1068284"/>
              <a:gd name="connsiteY39" fmla="*/ 595359 h 1787999"/>
              <a:gd name="connsiteX40" fmla="*/ 664525 w 1068284"/>
              <a:gd name="connsiteY40" fmla="*/ 598405 h 1787999"/>
              <a:gd name="connsiteX41" fmla="*/ 668728 w 1068284"/>
              <a:gd name="connsiteY41" fmla="*/ 585455 h 1787999"/>
              <a:gd name="connsiteX42" fmla="*/ 653465 w 1068284"/>
              <a:gd name="connsiteY42" fmla="*/ 564132 h 1787999"/>
              <a:gd name="connsiteX43" fmla="*/ 657668 w 1068284"/>
              <a:gd name="connsiteY43" fmla="*/ 545838 h 1787999"/>
              <a:gd name="connsiteX44" fmla="*/ 643935 w 1068284"/>
              <a:gd name="connsiteY44" fmla="*/ 525655 h 1787999"/>
              <a:gd name="connsiteX45" fmla="*/ 624485 w 1068284"/>
              <a:gd name="connsiteY45" fmla="*/ 454811 h 1787999"/>
              <a:gd name="connsiteX46" fmla="*/ 602755 w 1068284"/>
              <a:gd name="connsiteY46" fmla="*/ 436534 h 1787999"/>
              <a:gd name="connsiteX47" fmla="*/ 597428 w 1068284"/>
              <a:gd name="connsiteY47" fmla="*/ 414054 h 1787999"/>
              <a:gd name="connsiteX48" fmla="*/ 580650 w 1068284"/>
              <a:gd name="connsiteY48" fmla="*/ 395760 h 1787999"/>
              <a:gd name="connsiteX49" fmla="*/ 597053 w 1068284"/>
              <a:gd name="connsiteY49" fmla="*/ 390059 h 1787999"/>
              <a:gd name="connsiteX50" fmla="*/ 587898 w 1068284"/>
              <a:gd name="connsiteY50" fmla="*/ 369485 h 1787999"/>
              <a:gd name="connsiteX51" fmla="*/ 600474 w 1068284"/>
              <a:gd name="connsiteY51" fmla="*/ 361112 h 1787999"/>
              <a:gd name="connsiteX52" fmla="*/ 601256 w 1068284"/>
              <a:gd name="connsiteY52" fmla="*/ 337492 h 1787999"/>
              <a:gd name="connsiteX53" fmla="*/ 577212 w 1068284"/>
              <a:gd name="connsiteY53" fmla="*/ 259790 h 1787999"/>
              <a:gd name="connsiteX54" fmla="*/ 650044 w 1068284"/>
              <a:gd name="connsiteY54" fmla="*/ 50287 h 1787999"/>
              <a:gd name="connsiteX55" fmla="*/ 519661 w 1068284"/>
              <a:gd name="connsiteY55" fmla="*/ 0 h 1787999"/>
              <a:gd name="connsiteX56" fmla="*/ 420146 w 1068284"/>
              <a:gd name="connsiteY56" fmla="*/ 272740 h 1787999"/>
              <a:gd name="connsiteX57" fmla="*/ 324818 w 1068284"/>
              <a:gd name="connsiteY57" fmla="*/ 539746 h 1787999"/>
              <a:gd name="connsiteX58" fmla="*/ 316071 w 1068284"/>
              <a:gd name="connsiteY58" fmla="*/ 554227 h 1787999"/>
              <a:gd name="connsiteX59" fmla="*/ 319491 w 1068284"/>
              <a:gd name="connsiteY59" fmla="*/ 604514 h 1787999"/>
              <a:gd name="connsiteX60" fmla="*/ 305368 w 1068284"/>
              <a:gd name="connsiteY60" fmla="*/ 617839 h 1787999"/>
              <a:gd name="connsiteX61" fmla="*/ 310728 w 1068284"/>
              <a:gd name="connsiteY61" fmla="*/ 641834 h 1787999"/>
              <a:gd name="connsiteX62" fmla="*/ 316445 w 1068284"/>
              <a:gd name="connsiteY62" fmla="*/ 685637 h 1787999"/>
              <a:gd name="connsiteX63" fmla="*/ 341597 w 1068284"/>
              <a:gd name="connsiteY63" fmla="*/ 711538 h 1787999"/>
              <a:gd name="connsiteX64" fmla="*/ 343503 w 1068284"/>
              <a:gd name="connsiteY64" fmla="*/ 750014 h 1787999"/>
              <a:gd name="connsiteX65" fmla="*/ 296621 w 1068284"/>
              <a:gd name="connsiteY65" fmla="*/ 793443 h 1787999"/>
              <a:gd name="connsiteX66" fmla="*/ 274125 w 1068284"/>
              <a:gd name="connsiteY66" fmla="*/ 830014 h 1787999"/>
              <a:gd name="connsiteX67" fmla="*/ 245129 w 1068284"/>
              <a:gd name="connsiteY67" fmla="*/ 854383 h 1787999"/>
              <a:gd name="connsiteX68" fmla="*/ 237912 w 1068284"/>
              <a:gd name="connsiteY68" fmla="*/ 876097 h 1787999"/>
              <a:gd name="connsiteX69" fmla="*/ 222258 w 1068284"/>
              <a:gd name="connsiteY69" fmla="*/ 893234 h 1787999"/>
              <a:gd name="connsiteX70" fmla="*/ 196732 w 1068284"/>
              <a:gd name="connsiteY70" fmla="*/ 904295 h 1787999"/>
              <a:gd name="connsiteX71" fmla="*/ 150224 w 1068284"/>
              <a:gd name="connsiteY71" fmla="*/ 951128 h 1787999"/>
              <a:gd name="connsiteX72" fmla="*/ 139538 w 1068284"/>
              <a:gd name="connsiteY72" fmla="*/ 993807 h 1787999"/>
              <a:gd name="connsiteX73" fmla="*/ 168127 w 1068284"/>
              <a:gd name="connsiteY73" fmla="*/ 1009804 h 1787999"/>
              <a:gd name="connsiteX74" fmla="*/ 175001 w 1068284"/>
              <a:gd name="connsiteY74" fmla="*/ 1034939 h 1787999"/>
              <a:gd name="connsiteX75" fmla="*/ 157066 w 1068284"/>
              <a:gd name="connsiteY75" fmla="*/ 1048280 h 1787999"/>
              <a:gd name="connsiteX76" fmla="*/ 157457 w 1068284"/>
              <a:gd name="connsiteY76" fmla="*/ 1066948 h 1787999"/>
              <a:gd name="connsiteX77" fmla="*/ 131149 w 1068284"/>
              <a:gd name="connsiteY77" fmla="*/ 1102737 h 1787999"/>
              <a:gd name="connsiteX78" fmla="*/ 0 w 1068284"/>
              <a:gd name="connsiteY78" fmla="*/ 1499279 h 1787999"/>
              <a:gd name="connsiteX79" fmla="*/ 97983 w 1068284"/>
              <a:gd name="connsiteY79" fmla="*/ 1533928 h 1787999"/>
              <a:gd name="connsiteX80" fmla="*/ 239427 w 1068284"/>
              <a:gd name="connsiteY80" fmla="*/ 1582683 h 1787999"/>
              <a:gd name="connsiteX81" fmla="*/ 390026 w 1068284"/>
              <a:gd name="connsiteY81" fmla="*/ 1631048 h 1787999"/>
              <a:gd name="connsiteX82" fmla="*/ 460170 w 1068284"/>
              <a:gd name="connsiteY82" fmla="*/ 1653153 h 1787999"/>
              <a:gd name="connsiteX83" fmla="*/ 559310 w 1068284"/>
              <a:gd name="connsiteY83" fmla="*/ 1683615 h 1787999"/>
              <a:gd name="connsiteX84" fmla="*/ 702644 w 1068284"/>
              <a:gd name="connsiteY84" fmla="*/ 1725528 h 1787999"/>
              <a:gd name="connsiteX85" fmla="*/ 854774 w 1068284"/>
              <a:gd name="connsiteY85" fmla="*/ 1768175 h 1787999"/>
              <a:gd name="connsiteX86" fmla="*/ 929121 w 1068284"/>
              <a:gd name="connsiteY86" fmla="*/ 1788000 h 1787999"/>
              <a:gd name="connsiteX87" fmla="*/ 1001187 w 1068284"/>
              <a:gd name="connsiteY87" fmla="*/ 1504215 h 1787999"/>
              <a:gd name="connsiteX88" fmla="*/ 1068284 w 1068284"/>
              <a:gd name="connsiteY88" fmla="*/ 1246348 h 1787999"/>
              <a:gd name="connsiteX89" fmla="*/ 1050740 w 1068284"/>
              <a:gd name="connsiteY89" fmla="*/ 1220056 h 1787999"/>
              <a:gd name="connsiteX90" fmla="*/ 1043866 w 1068284"/>
              <a:gd name="connsiteY90" fmla="*/ 1183877 h 1787999"/>
              <a:gd name="connsiteX91" fmla="*/ 1036258 w 1068284"/>
              <a:gd name="connsiteY91" fmla="*/ 1175878 h 1787999"/>
              <a:gd name="connsiteX92" fmla="*/ 1018340 w 1068284"/>
              <a:gd name="connsiteY92" fmla="*/ 1181971 h 1787999"/>
              <a:gd name="connsiteX93" fmla="*/ 1018340 w 1068284"/>
              <a:gd name="connsiteY93" fmla="*/ 1192250 h 1787999"/>
              <a:gd name="connsiteX94" fmla="*/ 1005748 w 1068284"/>
              <a:gd name="connsiteY94" fmla="*/ 1202919 h 1787999"/>
              <a:gd name="connsiteX95" fmla="*/ 1008794 w 1068284"/>
              <a:gd name="connsiteY95" fmla="*/ 1217776 h 1787999"/>
              <a:gd name="connsiteX96" fmla="*/ 979456 w 1068284"/>
              <a:gd name="connsiteY96" fmla="*/ 1204434 h 1787999"/>
              <a:gd name="connsiteX97" fmla="*/ 957334 w 1068284"/>
              <a:gd name="connsiteY97" fmla="*/ 1207480 h 1787999"/>
              <a:gd name="connsiteX98" fmla="*/ 948554 w 1068284"/>
              <a:gd name="connsiteY98" fmla="*/ 1196061 h 1787999"/>
              <a:gd name="connsiteX99" fmla="*/ 915779 w 1068284"/>
              <a:gd name="connsiteY99" fmla="*/ 1193390 h 1787999"/>
              <a:gd name="connsiteX100" fmla="*/ 894049 w 1068284"/>
              <a:gd name="connsiteY100" fmla="*/ 1178534 h 1787999"/>
              <a:gd name="connsiteX101" fmla="*/ 878801 w 1068284"/>
              <a:gd name="connsiteY101" fmla="*/ 1182345 h 1787999"/>
              <a:gd name="connsiteX102" fmla="*/ 866226 w 1068284"/>
              <a:gd name="connsiteY102" fmla="*/ 1197218 h 1787999"/>
              <a:gd name="connsiteX103" fmla="*/ 824654 w 1068284"/>
              <a:gd name="connsiteY103" fmla="*/ 1172832 h 1787999"/>
              <a:gd name="connsiteX104" fmla="*/ 812079 w 1068284"/>
              <a:gd name="connsiteY104" fmla="*/ 1173581 h 1787999"/>
              <a:gd name="connsiteX105" fmla="*/ 797580 w 1068284"/>
              <a:gd name="connsiteY105" fmla="*/ 1182720 h 1787999"/>
              <a:gd name="connsiteX106" fmla="*/ 797971 w 1068284"/>
              <a:gd name="connsiteY106" fmla="*/ 1193781 h 1787999"/>
              <a:gd name="connsiteX107" fmla="*/ 793394 w 1068284"/>
              <a:gd name="connsiteY107" fmla="*/ 1196061 h 1787999"/>
              <a:gd name="connsiteX108" fmla="*/ 773944 w 1068284"/>
              <a:gd name="connsiteY108" fmla="*/ 1168646 h 1787999"/>
              <a:gd name="connsiteX109" fmla="*/ 778912 w 1068284"/>
              <a:gd name="connsiteY109" fmla="*/ 1152258 h 1787999"/>
              <a:gd name="connsiteX110" fmla="*/ 771664 w 1068284"/>
              <a:gd name="connsiteY110" fmla="*/ 1134356 h 1787999"/>
              <a:gd name="connsiteX111" fmla="*/ 778912 w 1068284"/>
              <a:gd name="connsiteY111" fmla="*/ 1124451 h 1787999"/>
              <a:gd name="connsiteX112" fmla="*/ 772413 w 1068284"/>
              <a:gd name="connsiteY112" fmla="*/ 1093224 h 178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068284" h="1787999">
                <a:moveTo>
                  <a:pt x="759837" y="1079883"/>
                </a:moveTo>
                <a:lnTo>
                  <a:pt x="744981" y="1081789"/>
                </a:lnTo>
                <a:lnTo>
                  <a:pt x="733920" y="1061215"/>
                </a:lnTo>
                <a:lnTo>
                  <a:pt x="731623" y="1043703"/>
                </a:lnTo>
                <a:lnTo>
                  <a:pt x="740403" y="1038360"/>
                </a:lnTo>
                <a:lnTo>
                  <a:pt x="744215" y="1026941"/>
                </a:lnTo>
                <a:lnTo>
                  <a:pt x="741544" y="1002180"/>
                </a:lnTo>
                <a:lnTo>
                  <a:pt x="732764" y="998385"/>
                </a:lnTo>
                <a:lnTo>
                  <a:pt x="732014" y="978185"/>
                </a:lnTo>
                <a:lnTo>
                  <a:pt x="721344" y="950753"/>
                </a:lnTo>
                <a:lnTo>
                  <a:pt x="726671" y="935148"/>
                </a:lnTo>
                <a:lnTo>
                  <a:pt x="722468" y="921806"/>
                </a:lnTo>
                <a:lnTo>
                  <a:pt x="728968" y="907325"/>
                </a:lnTo>
                <a:lnTo>
                  <a:pt x="722094" y="899718"/>
                </a:lnTo>
                <a:lnTo>
                  <a:pt x="728577" y="883721"/>
                </a:lnTo>
                <a:lnTo>
                  <a:pt x="707221" y="853634"/>
                </a:lnTo>
                <a:lnTo>
                  <a:pt x="702644" y="863913"/>
                </a:lnTo>
                <a:lnTo>
                  <a:pt x="681679" y="875723"/>
                </a:lnTo>
                <a:lnTo>
                  <a:pt x="662620" y="877238"/>
                </a:lnTo>
                <a:lnTo>
                  <a:pt x="645841" y="886767"/>
                </a:lnTo>
                <a:lnTo>
                  <a:pt x="630594" y="862007"/>
                </a:lnTo>
                <a:lnTo>
                  <a:pt x="616878" y="855914"/>
                </a:lnTo>
                <a:lnTo>
                  <a:pt x="634797" y="827717"/>
                </a:lnTo>
                <a:lnTo>
                  <a:pt x="630203" y="809814"/>
                </a:lnTo>
                <a:lnTo>
                  <a:pt x="662620" y="794192"/>
                </a:lnTo>
                <a:lnTo>
                  <a:pt x="660714" y="784304"/>
                </a:lnTo>
                <a:lnTo>
                  <a:pt x="666431" y="772120"/>
                </a:lnTo>
                <a:lnTo>
                  <a:pt x="656902" y="765636"/>
                </a:lnTo>
                <a:lnTo>
                  <a:pt x="667963" y="743922"/>
                </a:lnTo>
                <a:lnTo>
                  <a:pt x="663760" y="730222"/>
                </a:lnTo>
                <a:lnTo>
                  <a:pt x="675961" y="727551"/>
                </a:lnTo>
                <a:lnTo>
                  <a:pt x="677867" y="709257"/>
                </a:lnTo>
                <a:lnTo>
                  <a:pt x="702644" y="673827"/>
                </a:lnTo>
                <a:lnTo>
                  <a:pt x="702269" y="660877"/>
                </a:lnTo>
                <a:lnTo>
                  <a:pt x="713330" y="657831"/>
                </a:lnTo>
                <a:lnTo>
                  <a:pt x="723625" y="629649"/>
                </a:lnTo>
                <a:lnTo>
                  <a:pt x="686272" y="623182"/>
                </a:lnTo>
                <a:lnTo>
                  <a:pt x="679773" y="613278"/>
                </a:lnTo>
                <a:lnTo>
                  <a:pt x="685507" y="604889"/>
                </a:lnTo>
                <a:lnTo>
                  <a:pt x="680538" y="595359"/>
                </a:lnTo>
                <a:lnTo>
                  <a:pt x="664525" y="598405"/>
                </a:lnTo>
                <a:lnTo>
                  <a:pt x="668728" y="585455"/>
                </a:lnTo>
                <a:lnTo>
                  <a:pt x="653465" y="564132"/>
                </a:lnTo>
                <a:lnTo>
                  <a:pt x="657668" y="545838"/>
                </a:lnTo>
                <a:lnTo>
                  <a:pt x="643935" y="525655"/>
                </a:lnTo>
                <a:lnTo>
                  <a:pt x="624485" y="454811"/>
                </a:lnTo>
                <a:lnTo>
                  <a:pt x="602755" y="436534"/>
                </a:lnTo>
                <a:lnTo>
                  <a:pt x="597428" y="414054"/>
                </a:lnTo>
                <a:lnTo>
                  <a:pt x="580650" y="395760"/>
                </a:lnTo>
                <a:lnTo>
                  <a:pt x="597053" y="390059"/>
                </a:lnTo>
                <a:lnTo>
                  <a:pt x="587898" y="369485"/>
                </a:lnTo>
                <a:lnTo>
                  <a:pt x="600474" y="361112"/>
                </a:lnTo>
                <a:lnTo>
                  <a:pt x="601256" y="337492"/>
                </a:lnTo>
                <a:lnTo>
                  <a:pt x="577212" y="259790"/>
                </a:lnTo>
                <a:lnTo>
                  <a:pt x="650044" y="50287"/>
                </a:lnTo>
                <a:lnTo>
                  <a:pt x="519661" y="0"/>
                </a:lnTo>
                <a:lnTo>
                  <a:pt x="420146" y="272740"/>
                </a:lnTo>
                <a:lnTo>
                  <a:pt x="324818" y="539746"/>
                </a:lnTo>
                <a:lnTo>
                  <a:pt x="316071" y="554227"/>
                </a:lnTo>
                <a:lnTo>
                  <a:pt x="319491" y="604514"/>
                </a:lnTo>
                <a:lnTo>
                  <a:pt x="305368" y="617839"/>
                </a:lnTo>
                <a:lnTo>
                  <a:pt x="310728" y="641834"/>
                </a:lnTo>
                <a:lnTo>
                  <a:pt x="316445" y="685637"/>
                </a:lnTo>
                <a:lnTo>
                  <a:pt x="341597" y="711538"/>
                </a:lnTo>
                <a:lnTo>
                  <a:pt x="343503" y="750014"/>
                </a:lnTo>
                <a:lnTo>
                  <a:pt x="296621" y="793443"/>
                </a:lnTo>
                <a:lnTo>
                  <a:pt x="274125" y="830014"/>
                </a:lnTo>
                <a:lnTo>
                  <a:pt x="245129" y="854383"/>
                </a:lnTo>
                <a:lnTo>
                  <a:pt x="237912" y="876097"/>
                </a:lnTo>
                <a:lnTo>
                  <a:pt x="222258" y="893234"/>
                </a:lnTo>
                <a:lnTo>
                  <a:pt x="196732" y="904295"/>
                </a:lnTo>
                <a:lnTo>
                  <a:pt x="150224" y="951128"/>
                </a:lnTo>
                <a:lnTo>
                  <a:pt x="139538" y="993807"/>
                </a:lnTo>
                <a:lnTo>
                  <a:pt x="168127" y="1009804"/>
                </a:lnTo>
                <a:lnTo>
                  <a:pt x="175001" y="1034939"/>
                </a:lnTo>
                <a:lnTo>
                  <a:pt x="157066" y="1048280"/>
                </a:lnTo>
                <a:lnTo>
                  <a:pt x="157457" y="1066948"/>
                </a:lnTo>
                <a:lnTo>
                  <a:pt x="131149" y="1102737"/>
                </a:lnTo>
                <a:lnTo>
                  <a:pt x="0" y="1499279"/>
                </a:lnTo>
                <a:lnTo>
                  <a:pt x="97983" y="1533928"/>
                </a:lnTo>
                <a:lnTo>
                  <a:pt x="239427" y="1582683"/>
                </a:lnTo>
                <a:lnTo>
                  <a:pt x="390026" y="1631048"/>
                </a:lnTo>
                <a:lnTo>
                  <a:pt x="460170" y="1653153"/>
                </a:lnTo>
                <a:lnTo>
                  <a:pt x="559310" y="1683615"/>
                </a:lnTo>
                <a:lnTo>
                  <a:pt x="702644" y="1725528"/>
                </a:lnTo>
                <a:lnTo>
                  <a:pt x="854774" y="1768175"/>
                </a:lnTo>
                <a:lnTo>
                  <a:pt x="929121" y="1788000"/>
                </a:lnTo>
                <a:lnTo>
                  <a:pt x="1001187" y="1504215"/>
                </a:lnTo>
                <a:lnTo>
                  <a:pt x="1068284" y="1246348"/>
                </a:lnTo>
                <a:lnTo>
                  <a:pt x="1050740" y="1220056"/>
                </a:lnTo>
                <a:lnTo>
                  <a:pt x="1043866" y="1183877"/>
                </a:lnTo>
                <a:lnTo>
                  <a:pt x="1036258" y="1175878"/>
                </a:lnTo>
                <a:lnTo>
                  <a:pt x="1018340" y="1181971"/>
                </a:lnTo>
                <a:lnTo>
                  <a:pt x="1018340" y="1192250"/>
                </a:lnTo>
                <a:lnTo>
                  <a:pt x="1005748" y="1202919"/>
                </a:lnTo>
                <a:lnTo>
                  <a:pt x="1008794" y="1217776"/>
                </a:lnTo>
                <a:lnTo>
                  <a:pt x="979456" y="1204434"/>
                </a:lnTo>
                <a:lnTo>
                  <a:pt x="957334" y="1207480"/>
                </a:lnTo>
                <a:lnTo>
                  <a:pt x="948554" y="1196061"/>
                </a:lnTo>
                <a:lnTo>
                  <a:pt x="915779" y="1193390"/>
                </a:lnTo>
                <a:lnTo>
                  <a:pt x="894049" y="1178534"/>
                </a:lnTo>
                <a:lnTo>
                  <a:pt x="878801" y="1182345"/>
                </a:lnTo>
                <a:lnTo>
                  <a:pt x="866226" y="1197218"/>
                </a:lnTo>
                <a:lnTo>
                  <a:pt x="824654" y="1172832"/>
                </a:lnTo>
                <a:lnTo>
                  <a:pt x="812079" y="1173581"/>
                </a:lnTo>
                <a:lnTo>
                  <a:pt x="797580" y="1182720"/>
                </a:lnTo>
                <a:lnTo>
                  <a:pt x="797971" y="1193781"/>
                </a:lnTo>
                <a:lnTo>
                  <a:pt x="793394" y="1196061"/>
                </a:lnTo>
                <a:lnTo>
                  <a:pt x="773944" y="1168646"/>
                </a:lnTo>
                <a:lnTo>
                  <a:pt x="778912" y="1152258"/>
                </a:lnTo>
                <a:lnTo>
                  <a:pt x="771664" y="1134356"/>
                </a:lnTo>
                <a:lnTo>
                  <a:pt x="778912" y="1124451"/>
                </a:lnTo>
                <a:lnTo>
                  <a:pt x="772413" y="1093224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8EA9BC3-26B6-4AAC-AD01-99A60C72203B}"/>
              </a:ext>
            </a:extLst>
          </p:cNvPr>
          <p:cNvSpPr/>
          <p:nvPr/>
        </p:nvSpPr>
        <p:spPr>
          <a:xfrm>
            <a:off x="2330045" y="491658"/>
            <a:ext cx="1068284" cy="1787999"/>
          </a:xfrm>
          <a:custGeom>
            <a:avLst/>
            <a:gdLst>
              <a:gd name="connsiteX0" fmla="*/ 759837 w 1068284"/>
              <a:gd name="connsiteY0" fmla="*/ 1079883 h 1787999"/>
              <a:gd name="connsiteX1" fmla="*/ 744981 w 1068284"/>
              <a:gd name="connsiteY1" fmla="*/ 1081789 h 1787999"/>
              <a:gd name="connsiteX2" fmla="*/ 733920 w 1068284"/>
              <a:gd name="connsiteY2" fmla="*/ 1061215 h 1787999"/>
              <a:gd name="connsiteX3" fmla="*/ 731623 w 1068284"/>
              <a:gd name="connsiteY3" fmla="*/ 1043703 h 1787999"/>
              <a:gd name="connsiteX4" fmla="*/ 740403 w 1068284"/>
              <a:gd name="connsiteY4" fmla="*/ 1038360 h 1787999"/>
              <a:gd name="connsiteX5" fmla="*/ 744215 w 1068284"/>
              <a:gd name="connsiteY5" fmla="*/ 1026941 h 1787999"/>
              <a:gd name="connsiteX6" fmla="*/ 741544 w 1068284"/>
              <a:gd name="connsiteY6" fmla="*/ 1002180 h 1787999"/>
              <a:gd name="connsiteX7" fmla="*/ 732764 w 1068284"/>
              <a:gd name="connsiteY7" fmla="*/ 998385 h 1787999"/>
              <a:gd name="connsiteX8" fmla="*/ 732014 w 1068284"/>
              <a:gd name="connsiteY8" fmla="*/ 978185 h 1787999"/>
              <a:gd name="connsiteX9" fmla="*/ 721344 w 1068284"/>
              <a:gd name="connsiteY9" fmla="*/ 950753 h 1787999"/>
              <a:gd name="connsiteX10" fmla="*/ 726671 w 1068284"/>
              <a:gd name="connsiteY10" fmla="*/ 935148 h 1787999"/>
              <a:gd name="connsiteX11" fmla="*/ 722468 w 1068284"/>
              <a:gd name="connsiteY11" fmla="*/ 921806 h 1787999"/>
              <a:gd name="connsiteX12" fmla="*/ 728968 w 1068284"/>
              <a:gd name="connsiteY12" fmla="*/ 907325 h 1787999"/>
              <a:gd name="connsiteX13" fmla="*/ 722094 w 1068284"/>
              <a:gd name="connsiteY13" fmla="*/ 899718 h 1787999"/>
              <a:gd name="connsiteX14" fmla="*/ 728577 w 1068284"/>
              <a:gd name="connsiteY14" fmla="*/ 883721 h 1787999"/>
              <a:gd name="connsiteX15" fmla="*/ 707221 w 1068284"/>
              <a:gd name="connsiteY15" fmla="*/ 853634 h 1787999"/>
              <a:gd name="connsiteX16" fmla="*/ 702644 w 1068284"/>
              <a:gd name="connsiteY16" fmla="*/ 863913 h 1787999"/>
              <a:gd name="connsiteX17" fmla="*/ 681679 w 1068284"/>
              <a:gd name="connsiteY17" fmla="*/ 875723 h 1787999"/>
              <a:gd name="connsiteX18" fmla="*/ 662620 w 1068284"/>
              <a:gd name="connsiteY18" fmla="*/ 877238 h 1787999"/>
              <a:gd name="connsiteX19" fmla="*/ 645841 w 1068284"/>
              <a:gd name="connsiteY19" fmla="*/ 886767 h 1787999"/>
              <a:gd name="connsiteX20" fmla="*/ 630594 w 1068284"/>
              <a:gd name="connsiteY20" fmla="*/ 862007 h 1787999"/>
              <a:gd name="connsiteX21" fmla="*/ 616878 w 1068284"/>
              <a:gd name="connsiteY21" fmla="*/ 855914 h 1787999"/>
              <a:gd name="connsiteX22" fmla="*/ 634797 w 1068284"/>
              <a:gd name="connsiteY22" fmla="*/ 827717 h 1787999"/>
              <a:gd name="connsiteX23" fmla="*/ 630203 w 1068284"/>
              <a:gd name="connsiteY23" fmla="*/ 809814 h 1787999"/>
              <a:gd name="connsiteX24" fmla="*/ 662620 w 1068284"/>
              <a:gd name="connsiteY24" fmla="*/ 794192 h 1787999"/>
              <a:gd name="connsiteX25" fmla="*/ 660714 w 1068284"/>
              <a:gd name="connsiteY25" fmla="*/ 784304 h 1787999"/>
              <a:gd name="connsiteX26" fmla="*/ 666431 w 1068284"/>
              <a:gd name="connsiteY26" fmla="*/ 772120 h 1787999"/>
              <a:gd name="connsiteX27" fmla="*/ 656902 w 1068284"/>
              <a:gd name="connsiteY27" fmla="*/ 765636 h 1787999"/>
              <a:gd name="connsiteX28" fmla="*/ 667963 w 1068284"/>
              <a:gd name="connsiteY28" fmla="*/ 743922 h 1787999"/>
              <a:gd name="connsiteX29" fmla="*/ 663760 w 1068284"/>
              <a:gd name="connsiteY29" fmla="*/ 730222 h 1787999"/>
              <a:gd name="connsiteX30" fmla="*/ 675961 w 1068284"/>
              <a:gd name="connsiteY30" fmla="*/ 727551 h 1787999"/>
              <a:gd name="connsiteX31" fmla="*/ 677867 w 1068284"/>
              <a:gd name="connsiteY31" fmla="*/ 709257 h 1787999"/>
              <a:gd name="connsiteX32" fmla="*/ 702644 w 1068284"/>
              <a:gd name="connsiteY32" fmla="*/ 673827 h 1787999"/>
              <a:gd name="connsiteX33" fmla="*/ 702269 w 1068284"/>
              <a:gd name="connsiteY33" fmla="*/ 660877 h 1787999"/>
              <a:gd name="connsiteX34" fmla="*/ 713330 w 1068284"/>
              <a:gd name="connsiteY34" fmla="*/ 657831 h 1787999"/>
              <a:gd name="connsiteX35" fmla="*/ 723625 w 1068284"/>
              <a:gd name="connsiteY35" fmla="*/ 629649 h 1787999"/>
              <a:gd name="connsiteX36" fmla="*/ 686272 w 1068284"/>
              <a:gd name="connsiteY36" fmla="*/ 623182 h 1787999"/>
              <a:gd name="connsiteX37" fmla="*/ 679773 w 1068284"/>
              <a:gd name="connsiteY37" fmla="*/ 613278 h 1787999"/>
              <a:gd name="connsiteX38" fmla="*/ 685507 w 1068284"/>
              <a:gd name="connsiteY38" fmla="*/ 604889 h 1787999"/>
              <a:gd name="connsiteX39" fmla="*/ 680538 w 1068284"/>
              <a:gd name="connsiteY39" fmla="*/ 595359 h 1787999"/>
              <a:gd name="connsiteX40" fmla="*/ 664525 w 1068284"/>
              <a:gd name="connsiteY40" fmla="*/ 598405 h 1787999"/>
              <a:gd name="connsiteX41" fmla="*/ 668728 w 1068284"/>
              <a:gd name="connsiteY41" fmla="*/ 585455 h 1787999"/>
              <a:gd name="connsiteX42" fmla="*/ 653465 w 1068284"/>
              <a:gd name="connsiteY42" fmla="*/ 564132 h 1787999"/>
              <a:gd name="connsiteX43" fmla="*/ 657668 w 1068284"/>
              <a:gd name="connsiteY43" fmla="*/ 545838 h 1787999"/>
              <a:gd name="connsiteX44" fmla="*/ 643935 w 1068284"/>
              <a:gd name="connsiteY44" fmla="*/ 525655 h 1787999"/>
              <a:gd name="connsiteX45" fmla="*/ 624485 w 1068284"/>
              <a:gd name="connsiteY45" fmla="*/ 454811 h 1787999"/>
              <a:gd name="connsiteX46" fmla="*/ 602755 w 1068284"/>
              <a:gd name="connsiteY46" fmla="*/ 436534 h 1787999"/>
              <a:gd name="connsiteX47" fmla="*/ 597428 w 1068284"/>
              <a:gd name="connsiteY47" fmla="*/ 414054 h 1787999"/>
              <a:gd name="connsiteX48" fmla="*/ 580650 w 1068284"/>
              <a:gd name="connsiteY48" fmla="*/ 395760 h 1787999"/>
              <a:gd name="connsiteX49" fmla="*/ 597053 w 1068284"/>
              <a:gd name="connsiteY49" fmla="*/ 390059 h 1787999"/>
              <a:gd name="connsiteX50" fmla="*/ 587898 w 1068284"/>
              <a:gd name="connsiteY50" fmla="*/ 369485 h 1787999"/>
              <a:gd name="connsiteX51" fmla="*/ 600474 w 1068284"/>
              <a:gd name="connsiteY51" fmla="*/ 361112 h 1787999"/>
              <a:gd name="connsiteX52" fmla="*/ 601256 w 1068284"/>
              <a:gd name="connsiteY52" fmla="*/ 337492 h 1787999"/>
              <a:gd name="connsiteX53" fmla="*/ 577212 w 1068284"/>
              <a:gd name="connsiteY53" fmla="*/ 259790 h 1787999"/>
              <a:gd name="connsiteX54" fmla="*/ 650044 w 1068284"/>
              <a:gd name="connsiteY54" fmla="*/ 50287 h 1787999"/>
              <a:gd name="connsiteX55" fmla="*/ 519661 w 1068284"/>
              <a:gd name="connsiteY55" fmla="*/ 0 h 1787999"/>
              <a:gd name="connsiteX56" fmla="*/ 420146 w 1068284"/>
              <a:gd name="connsiteY56" fmla="*/ 272740 h 1787999"/>
              <a:gd name="connsiteX57" fmla="*/ 324818 w 1068284"/>
              <a:gd name="connsiteY57" fmla="*/ 539746 h 1787999"/>
              <a:gd name="connsiteX58" fmla="*/ 316071 w 1068284"/>
              <a:gd name="connsiteY58" fmla="*/ 554227 h 1787999"/>
              <a:gd name="connsiteX59" fmla="*/ 319491 w 1068284"/>
              <a:gd name="connsiteY59" fmla="*/ 604514 h 1787999"/>
              <a:gd name="connsiteX60" fmla="*/ 305368 w 1068284"/>
              <a:gd name="connsiteY60" fmla="*/ 617839 h 1787999"/>
              <a:gd name="connsiteX61" fmla="*/ 310728 w 1068284"/>
              <a:gd name="connsiteY61" fmla="*/ 641834 h 1787999"/>
              <a:gd name="connsiteX62" fmla="*/ 316445 w 1068284"/>
              <a:gd name="connsiteY62" fmla="*/ 685637 h 1787999"/>
              <a:gd name="connsiteX63" fmla="*/ 341597 w 1068284"/>
              <a:gd name="connsiteY63" fmla="*/ 711538 h 1787999"/>
              <a:gd name="connsiteX64" fmla="*/ 343503 w 1068284"/>
              <a:gd name="connsiteY64" fmla="*/ 750014 h 1787999"/>
              <a:gd name="connsiteX65" fmla="*/ 296621 w 1068284"/>
              <a:gd name="connsiteY65" fmla="*/ 793443 h 1787999"/>
              <a:gd name="connsiteX66" fmla="*/ 274125 w 1068284"/>
              <a:gd name="connsiteY66" fmla="*/ 830014 h 1787999"/>
              <a:gd name="connsiteX67" fmla="*/ 245129 w 1068284"/>
              <a:gd name="connsiteY67" fmla="*/ 854383 h 1787999"/>
              <a:gd name="connsiteX68" fmla="*/ 237912 w 1068284"/>
              <a:gd name="connsiteY68" fmla="*/ 876097 h 1787999"/>
              <a:gd name="connsiteX69" fmla="*/ 222258 w 1068284"/>
              <a:gd name="connsiteY69" fmla="*/ 893234 h 1787999"/>
              <a:gd name="connsiteX70" fmla="*/ 196732 w 1068284"/>
              <a:gd name="connsiteY70" fmla="*/ 904295 h 1787999"/>
              <a:gd name="connsiteX71" fmla="*/ 150224 w 1068284"/>
              <a:gd name="connsiteY71" fmla="*/ 951128 h 1787999"/>
              <a:gd name="connsiteX72" fmla="*/ 139538 w 1068284"/>
              <a:gd name="connsiteY72" fmla="*/ 993807 h 1787999"/>
              <a:gd name="connsiteX73" fmla="*/ 168127 w 1068284"/>
              <a:gd name="connsiteY73" fmla="*/ 1009804 h 1787999"/>
              <a:gd name="connsiteX74" fmla="*/ 175001 w 1068284"/>
              <a:gd name="connsiteY74" fmla="*/ 1034939 h 1787999"/>
              <a:gd name="connsiteX75" fmla="*/ 157066 w 1068284"/>
              <a:gd name="connsiteY75" fmla="*/ 1048280 h 1787999"/>
              <a:gd name="connsiteX76" fmla="*/ 157457 w 1068284"/>
              <a:gd name="connsiteY76" fmla="*/ 1066948 h 1787999"/>
              <a:gd name="connsiteX77" fmla="*/ 131149 w 1068284"/>
              <a:gd name="connsiteY77" fmla="*/ 1102737 h 1787999"/>
              <a:gd name="connsiteX78" fmla="*/ 0 w 1068284"/>
              <a:gd name="connsiteY78" fmla="*/ 1499279 h 1787999"/>
              <a:gd name="connsiteX79" fmla="*/ 97983 w 1068284"/>
              <a:gd name="connsiteY79" fmla="*/ 1533928 h 1787999"/>
              <a:gd name="connsiteX80" fmla="*/ 239427 w 1068284"/>
              <a:gd name="connsiteY80" fmla="*/ 1582683 h 1787999"/>
              <a:gd name="connsiteX81" fmla="*/ 390026 w 1068284"/>
              <a:gd name="connsiteY81" fmla="*/ 1631048 h 1787999"/>
              <a:gd name="connsiteX82" fmla="*/ 460170 w 1068284"/>
              <a:gd name="connsiteY82" fmla="*/ 1653153 h 1787999"/>
              <a:gd name="connsiteX83" fmla="*/ 559310 w 1068284"/>
              <a:gd name="connsiteY83" fmla="*/ 1683615 h 1787999"/>
              <a:gd name="connsiteX84" fmla="*/ 702644 w 1068284"/>
              <a:gd name="connsiteY84" fmla="*/ 1725528 h 1787999"/>
              <a:gd name="connsiteX85" fmla="*/ 854774 w 1068284"/>
              <a:gd name="connsiteY85" fmla="*/ 1768175 h 1787999"/>
              <a:gd name="connsiteX86" fmla="*/ 929121 w 1068284"/>
              <a:gd name="connsiteY86" fmla="*/ 1788000 h 1787999"/>
              <a:gd name="connsiteX87" fmla="*/ 1001187 w 1068284"/>
              <a:gd name="connsiteY87" fmla="*/ 1504215 h 1787999"/>
              <a:gd name="connsiteX88" fmla="*/ 1068284 w 1068284"/>
              <a:gd name="connsiteY88" fmla="*/ 1246348 h 1787999"/>
              <a:gd name="connsiteX89" fmla="*/ 1050740 w 1068284"/>
              <a:gd name="connsiteY89" fmla="*/ 1220056 h 1787999"/>
              <a:gd name="connsiteX90" fmla="*/ 1043866 w 1068284"/>
              <a:gd name="connsiteY90" fmla="*/ 1183877 h 1787999"/>
              <a:gd name="connsiteX91" fmla="*/ 1036258 w 1068284"/>
              <a:gd name="connsiteY91" fmla="*/ 1175878 h 1787999"/>
              <a:gd name="connsiteX92" fmla="*/ 1018340 w 1068284"/>
              <a:gd name="connsiteY92" fmla="*/ 1181971 h 1787999"/>
              <a:gd name="connsiteX93" fmla="*/ 1018340 w 1068284"/>
              <a:gd name="connsiteY93" fmla="*/ 1192250 h 1787999"/>
              <a:gd name="connsiteX94" fmla="*/ 1005748 w 1068284"/>
              <a:gd name="connsiteY94" fmla="*/ 1202919 h 1787999"/>
              <a:gd name="connsiteX95" fmla="*/ 1008794 w 1068284"/>
              <a:gd name="connsiteY95" fmla="*/ 1217776 h 1787999"/>
              <a:gd name="connsiteX96" fmla="*/ 979456 w 1068284"/>
              <a:gd name="connsiteY96" fmla="*/ 1204434 h 1787999"/>
              <a:gd name="connsiteX97" fmla="*/ 957334 w 1068284"/>
              <a:gd name="connsiteY97" fmla="*/ 1207480 h 1787999"/>
              <a:gd name="connsiteX98" fmla="*/ 948554 w 1068284"/>
              <a:gd name="connsiteY98" fmla="*/ 1196061 h 1787999"/>
              <a:gd name="connsiteX99" fmla="*/ 915779 w 1068284"/>
              <a:gd name="connsiteY99" fmla="*/ 1193390 h 1787999"/>
              <a:gd name="connsiteX100" fmla="*/ 894049 w 1068284"/>
              <a:gd name="connsiteY100" fmla="*/ 1178534 h 1787999"/>
              <a:gd name="connsiteX101" fmla="*/ 878801 w 1068284"/>
              <a:gd name="connsiteY101" fmla="*/ 1182345 h 1787999"/>
              <a:gd name="connsiteX102" fmla="*/ 866226 w 1068284"/>
              <a:gd name="connsiteY102" fmla="*/ 1197218 h 1787999"/>
              <a:gd name="connsiteX103" fmla="*/ 824654 w 1068284"/>
              <a:gd name="connsiteY103" fmla="*/ 1172832 h 1787999"/>
              <a:gd name="connsiteX104" fmla="*/ 812079 w 1068284"/>
              <a:gd name="connsiteY104" fmla="*/ 1173581 h 1787999"/>
              <a:gd name="connsiteX105" fmla="*/ 797580 w 1068284"/>
              <a:gd name="connsiteY105" fmla="*/ 1182720 h 1787999"/>
              <a:gd name="connsiteX106" fmla="*/ 797971 w 1068284"/>
              <a:gd name="connsiteY106" fmla="*/ 1193781 h 1787999"/>
              <a:gd name="connsiteX107" fmla="*/ 793394 w 1068284"/>
              <a:gd name="connsiteY107" fmla="*/ 1196061 h 1787999"/>
              <a:gd name="connsiteX108" fmla="*/ 773944 w 1068284"/>
              <a:gd name="connsiteY108" fmla="*/ 1168646 h 1787999"/>
              <a:gd name="connsiteX109" fmla="*/ 778912 w 1068284"/>
              <a:gd name="connsiteY109" fmla="*/ 1152258 h 1787999"/>
              <a:gd name="connsiteX110" fmla="*/ 771664 w 1068284"/>
              <a:gd name="connsiteY110" fmla="*/ 1134356 h 1787999"/>
              <a:gd name="connsiteX111" fmla="*/ 778912 w 1068284"/>
              <a:gd name="connsiteY111" fmla="*/ 1124451 h 1787999"/>
              <a:gd name="connsiteX112" fmla="*/ 772413 w 1068284"/>
              <a:gd name="connsiteY112" fmla="*/ 1093224 h 178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068284" h="1787999">
                <a:moveTo>
                  <a:pt x="759837" y="1079883"/>
                </a:moveTo>
                <a:lnTo>
                  <a:pt x="744981" y="1081789"/>
                </a:lnTo>
                <a:lnTo>
                  <a:pt x="733920" y="1061215"/>
                </a:lnTo>
                <a:lnTo>
                  <a:pt x="731623" y="1043703"/>
                </a:lnTo>
                <a:lnTo>
                  <a:pt x="740403" y="1038360"/>
                </a:lnTo>
                <a:lnTo>
                  <a:pt x="744215" y="1026941"/>
                </a:lnTo>
                <a:lnTo>
                  <a:pt x="741544" y="1002180"/>
                </a:lnTo>
                <a:lnTo>
                  <a:pt x="732764" y="998385"/>
                </a:lnTo>
                <a:lnTo>
                  <a:pt x="732014" y="978185"/>
                </a:lnTo>
                <a:lnTo>
                  <a:pt x="721344" y="950753"/>
                </a:lnTo>
                <a:lnTo>
                  <a:pt x="726671" y="935148"/>
                </a:lnTo>
                <a:lnTo>
                  <a:pt x="722468" y="921806"/>
                </a:lnTo>
                <a:lnTo>
                  <a:pt x="728968" y="907325"/>
                </a:lnTo>
                <a:lnTo>
                  <a:pt x="722094" y="899718"/>
                </a:lnTo>
                <a:lnTo>
                  <a:pt x="728577" y="883721"/>
                </a:lnTo>
                <a:lnTo>
                  <a:pt x="707221" y="853634"/>
                </a:lnTo>
                <a:lnTo>
                  <a:pt x="702644" y="863913"/>
                </a:lnTo>
                <a:lnTo>
                  <a:pt x="681679" y="875723"/>
                </a:lnTo>
                <a:lnTo>
                  <a:pt x="662620" y="877238"/>
                </a:lnTo>
                <a:lnTo>
                  <a:pt x="645841" y="886767"/>
                </a:lnTo>
                <a:lnTo>
                  <a:pt x="630594" y="862007"/>
                </a:lnTo>
                <a:lnTo>
                  <a:pt x="616878" y="855914"/>
                </a:lnTo>
                <a:lnTo>
                  <a:pt x="634797" y="827717"/>
                </a:lnTo>
                <a:lnTo>
                  <a:pt x="630203" y="809814"/>
                </a:lnTo>
                <a:lnTo>
                  <a:pt x="662620" y="794192"/>
                </a:lnTo>
                <a:lnTo>
                  <a:pt x="660714" y="784304"/>
                </a:lnTo>
                <a:lnTo>
                  <a:pt x="666431" y="772120"/>
                </a:lnTo>
                <a:lnTo>
                  <a:pt x="656902" y="765636"/>
                </a:lnTo>
                <a:lnTo>
                  <a:pt x="667963" y="743922"/>
                </a:lnTo>
                <a:lnTo>
                  <a:pt x="663760" y="730222"/>
                </a:lnTo>
                <a:lnTo>
                  <a:pt x="675961" y="727551"/>
                </a:lnTo>
                <a:lnTo>
                  <a:pt x="677867" y="709257"/>
                </a:lnTo>
                <a:lnTo>
                  <a:pt x="702644" y="673827"/>
                </a:lnTo>
                <a:lnTo>
                  <a:pt x="702269" y="660877"/>
                </a:lnTo>
                <a:lnTo>
                  <a:pt x="713330" y="657831"/>
                </a:lnTo>
                <a:lnTo>
                  <a:pt x="723625" y="629649"/>
                </a:lnTo>
                <a:lnTo>
                  <a:pt x="686272" y="623182"/>
                </a:lnTo>
                <a:lnTo>
                  <a:pt x="679773" y="613278"/>
                </a:lnTo>
                <a:lnTo>
                  <a:pt x="685507" y="604889"/>
                </a:lnTo>
                <a:lnTo>
                  <a:pt x="680538" y="595359"/>
                </a:lnTo>
                <a:lnTo>
                  <a:pt x="664525" y="598405"/>
                </a:lnTo>
                <a:lnTo>
                  <a:pt x="668728" y="585455"/>
                </a:lnTo>
                <a:lnTo>
                  <a:pt x="653465" y="564132"/>
                </a:lnTo>
                <a:lnTo>
                  <a:pt x="657668" y="545838"/>
                </a:lnTo>
                <a:lnTo>
                  <a:pt x="643935" y="525655"/>
                </a:lnTo>
                <a:lnTo>
                  <a:pt x="624485" y="454811"/>
                </a:lnTo>
                <a:lnTo>
                  <a:pt x="602755" y="436534"/>
                </a:lnTo>
                <a:lnTo>
                  <a:pt x="597428" y="414054"/>
                </a:lnTo>
                <a:lnTo>
                  <a:pt x="580650" y="395760"/>
                </a:lnTo>
                <a:lnTo>
                  <a:pt x="597053" y="390059"/>
                </a:lnTo>
                <a:lnTo>
                  <a:pt x="587898" y="369485"/>
                </a:lnTo>
                <a:lnTo>
                  <a:pt x="600474" y="361112"/>
                </a:lnTo>
                <a:lnTo>
                  <a:pt x="601256" y="337492"/>
                </a:lnTo>
                <a:lnTo>
                  <a:pt x="577212" y="259790"/>
                </a:lnTo>
                <a:lnTo>
                  <a:pt x="650044" y="50287"/>
                </a:lnTo>
                <a:lnTo>
                  <a:pt x="519661" y="0"/>
                </a:lnTo>
                <a:lnTo>
                  <a:pt x="420146" y="272740"/>
                </a:lnTo>
                <a:lnTo>
                  <a:pt x="324818" y="539746"/>
                </a:lnTo>
                <a:lnTo>
                  <a:pt x="316071" y="554227"/>
                </a:lnTo>
                <a:lnTo>
                  <a:pt x="319491" y="604514"/>
                </a:lnTo>
                <a:lnTo>
                  <a:pt x="305368" y="617839"/>
                </a:lnTo>
                <a:lnTo>
                  <a:pt x="310728" y="641834"/>
                </a:lnTo>
                <a:lnTo>
                  <a:pt x="316445" y="685637"/>
                </a:lnTo>
                <a:lnTo>
                  <a:pt x="341597" y="711538"/>
                </a:lnTo>
                <a:lnTo>
                  <a:pt x="343503" y="750014"/>
                </a:lnTo>
                <a:lnTo>
                  <a:pt x="296621" y="793443"/>
                </a:lnTo>
                <a:lnTo>
                  <a:pt x="274125" y="830014"/>
                </a:lnTo>
                <a:lnTo>
                  <a:pt x="245129" y="854383"/>
                </a:lnTo>
                <a:lnTo>
                  <a:pt x="237912" y="876097"/>
                </a:lnTo>
                <a:lnTo>
                  <a:pt x="222258" y="893234"/>
                </a:lnTo>
                <a:lnTo>
                  <a:pt x="196732" y="904295"/>
                </a:lnTo>
                <a:lnTo>
                  <a:pt x="150224" y="951128"/>
                </a:lnTo>
                <a:lnTo>
                  <a:pt x="139538" y="993807"/>
                </a:lnTo>
                <a:lnTo>
                  <a:pt x="168127" y="1009804"/>
                </a:lnTo>
                <a:lnTo>
                  <a:pt x="175001" y="1034939"/>
                </a:lnTo>
                <a:lnTo>
                  <a:pt x="157066" y="1048280"/>
                </a:lnTo>
                <a:lnTo>
                  <a:pt x="157457" y="1066948"/>
                </a:lnTo>
                <a:lnTo>
                  <a:pt x="131149" y="1102737"/>
                </a:lnTo>
                <a:lnTo>
                  <a:pt x="0" y="1499279"/>
                </a:lnTo>
                <a:lnTo>
                  <a:pt x="97983" y="1533928"/>
                </a:lnTo>
                <a:lnTo>
                  <a:pt x="239427" y="1582683"/>
                </a:lnTo>
                <a:lnTo>
                  <a:pt x="390026" y="1631048"/>
                </a:lnTo>
                <a:lnTo>
                  <a:pt x="460170" y="1653153"/>
                </a:lnTo>
                <a:lnTo>
                  <a:pt x="559310" y="1683615"/>
                </a:lnTo>
                <a:lnTo>
                  <a:pt x="702644" y="1725528"/>
                </a:lnTo>
                <a:lnTo>
                  <a:pt x="854774" y="1768175"/>
                </a:lnTo>
                <a:lnTo>
                  <a:pt x="929121" y="1788000"/>
                </a:lnTo>
                <a:lnTo>
                  <a:pt x="1001187" y="1504215"/>
                </a:lnTo>
                <a:lnTo>
                  <a:pt x="1068284" y="1246348"/>
                </a:lnTo>
                <a:lnTo>
                  <a:pt x="1050740" y="1220056"/>
                </a:lnTo>
                <a:lnTo>
                  <a:pt x="1043866" y="1183877"/>
                </a:lnTo>
                <a:lnTo>
                  <a:pt x="1036258" y="1175878"/>
                </a:lnTo>
                <a:lnTo>
                  <a:pt x="1018340" y="1181971"/>
                </a:lnTo>
                <a:lnTo>
                  <a:pt x="1018340" y="1192250"/>
                </a:lnTo>
                <a:lnTo>
                  <a:pt x="1005748" y="1202919"/>
                </a:lnTo>
                <a:lnTo>
                  <a:pt x="1008794" y="1217776"/>
                </a:lnTo>
                <a:lnTo>
                  <a:pt x="979456" y="1204434"/>
                </a:lnTo>
                <a:lnTo>
                  <a:pt x="957334" y="1207480"/>
                </a:lnTo>
                <a:lnTo>
                  <a:pt x="948554" y="1196061"/>
                </a:lnTo>
                <a:lnTo>
                  <a:pt x="915779" y="1193390"/>
                </a:lnTo>
                <a:lnTo>
                  <a:pt x="894049" y="1178534"/>
                </a:lnTo>
                <a:lnTo>
                  <a:pt x="878801" y="1182345"/>
                </a:lnTo>
                <a:lnTo>
                  <a:pt x="866226" y="1197218"/>
                </a:lnTo>
                <a:lnTo>
                  <a:pt x="824654" y="1172832"/>
                </a:lnTo>
                <a:lnTo>
                  <a:pt x="812079" y="1173581"/>
                </a:lnTo>
                <a:lnTo>
                  <a:pt x="797580" y="1182720"/>
                </a:lnTo>
                <a:lnTo>
                  <a:pt x="797971" y="1193781"/>
                </a:lnTo>
                <a:lnTo>
                  <a:pt x="793394" y="1196061"/>
                </a:lnTo>
                <a:lnTo>
                  <a:pt x="773944" y="1168646"/>
                </a:lnTo>
                <a:lnTo>
                  <a:pt x="778912" y="1152258"/>
                </a:lnTo>
                <a:lnTo>
                  <a:pt x="771664" y="1134356"/>
                </a:lnTo>
                <a:lnTo>
                  <a:pt x="778912" y="1124451"/>
                </a:lnTo>
                <a:lnTo>
                  <a:pt x="772413" y="1093224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5" name="OR">
            <a:extLst>
              <a:ext uri="{FF2B5EF4-FFF2-40B4-BE49-F238E27FC236}">
                <a16:creationId xmlns:a16="http://schemas.microsoft.com/office/drawing/2014/main" id="{B5EB3C07-0136-4628-8E23-2C53D011AF02}"/>
              </a:ext>
            </a:extLst>
          </p:cNvPr>
          <p:cNvSpPr/>
          <p:nvPr/>
        </p:nvSpPr>
        <p:spPr>
          <a:xfrm>
            <a:off x="1258682" y="671074"/>
            <a:ext cx="1414849" cy="1319847"/>
          </a:xfrm>
          <a:custGeom>
            <a:avLst/>
            <a:gdLst>
              <a:gd name="connsiteX0" fmla="*/ 548640 w 1414849"/>
              <a:gd name="connsiteY0" fmla="*/ 109695 h 1319847"/>
              <a:gd name="connsiteX1" fmla="*/ 529565 w 1414849"/>
              <a:gd name="connsiteY1" fmla="*/ 180914 h 1319847"/>
              <a:gd name="connsiteX2" fmla="*/ 585227 w 1414849"/>
              <a:gd name="connsiteY2" fmla="*/ 230810 h 1319847"/>
              <a:gd name="connsiteX3" fmla="*/ 632125 w 1414849"/>
              <a:gd name="connsiteY3" fmla="*/ 236902 h 1319847"/>
              <a:gd name="connsiteX4" fmla="*/ 665682 w 1414849"/>
              <a:gd name="connsiteY4" fmla="*/ 230061 h 1319847"/>
              <a:gd name="connsiteX5" fmla="*/ 734295 w 1414849"/>
              <a:gd name="connsiteY5" fmla="*/ 263210 h 1319847"/>
              <a:gd name="connsiteX6" fmla="*/ 747652 w 1414849"/>
              <a:gd name="connsiteY6" fmla="*/ 294063 h 1319847"/>
              <a:gd name="connsiteX7" fmla="*/ 834184 w 1414849"/>
              <a:gd name="connsiteY7" fmla="*/ 298250 h 1319847"/>
              <a:gd name="connsiteX8" fmla="*/ 851353 w 1414849"/>
              <a:gd name="connsiteY8" fmla="*/ 317667 h 1319847"/>
              <a:gd name="connsiteX9" fmla="*/ 888706 w 1414849"/>
              <a:gd name="connsiteY9" fmla="*/ 326822 h 1319847"/>
              <a:gd name="connsiteX10" fmla="*/ 934838 w 1414849"/>
              <a:gd name="connsiteY10" fmla="*/ 323010 h 1319847"/>
              <a:gd name="connsiteX11" fmla="*/ 977159 w 1414849"/>
              <a:gd name="connsiteY11" fmla="*/ 333664 h 1319847"/>
              <a:gd name="connsiteX12" fmla="*/ 994703 w 1414849"/>
              <a:gd name="connsiteY12" fmla="*/ 324900 h 1319847"/>
              <a:gd name="connsiteX13" fmla="*/ 1064863 w 1414849"/>
              <a:gd name="connsiteY13" fmla="*/ 349677 h 1319847"/>
              <a:gd name="connsiteX14" fmla="*/ 1082766 w 1414849"/>
              <a:gd name="connsiteY14" fmla="*/ 344350 h 1319847"/>
              <a:gd name="connsiteX15" fmla="*/ 1382058 w 1414849"/>
              <a:gd name="connsiteY15" fmla="*/ 462434 h 1319847"/>
              <a:gd name="connsiteX16" fmla="*/ 1387776 w 1414849"/>
              <a:gd name="connsiteY16" fmla="*/ 506238 h 1319847"/>
              <a:gd name="connsiteX17" fmla="*/ 1412927 w 1414849"/>
              <a:gd name="connsiteY17" fmla="*/ 532122 h 1319847"/>
              <a:gd name="connsiteX18" fmla="*/ 1414849 w 1414849"/>
              <a:gd name="connsiteY18" fmla="*/ 570599 h 1319847"/>
              <a:gd name="connsiteX19" fmla="*/ 1367951 w 1414849"/>
              <a:gd name="connsiteY19" fmla="*/ 614011 h 1319847"/>
              <a:gd name="connsiteX20" fmla="*/ 1345455 w 1414849"/>
              <a:gd name="connsiteY20" fmla="*/ 650598 h 1319847"/>
              <a:gd name="connsiteX21" fmla="*/ 1316475 w 1414849"/>
              <a:gd name="connsiteY21" fmla="*/ 674967 h 1319847"/>
              <a:gd name="connsiteX22" fmla="*/ 1309243 w 1414849"/>
              <a:gd name="connsiteY22" fmla="*/ 696682 h 1319847"/>
              <a:gd name="connsiteX23" fmla="*/ 1293604 w 1414849"/>
              <a:gd name="connsiteY23" fmla="*/ 713818 h 1319847"/>
              <a:gd name="connsiteX24" fmla="*/ 1268062 w 1414849"/>
              <a:gd name="connsiteY24" fmla="*/ 724879 h 1319847"/>
              <a:gd name="connsiteX25" fmla="*/ 1221555 w 1414849"/>
              <a:gd name="connsiteY25" fmla="*/ 771712 h 1319847"/>
              <a:gd name="connsiteX26" fmla="*/ 1210869 w 1414849"/>
              <a:gd name="connsiteY26" fmla="*/ 814392 h 1319847"/>
              <a:gd name="connsiteX27" fmla="*/ 1239457 w 1414849"/>
              <a:gd name="connsiteY27" fmla="*/ 830388 h 1319847"/>
              <a:gd name="connsiteX28" fmla="*/ 1246332 w 1414849"/>
              <a:gd name="connsiteY28" fmla="*/ 855523 h 1319847"/>
              <a:gd name="connsiteX29" fmla="*/ 1228397 w 1414849"/>
              <a:gd name="connsiteY29" fmla="*/ 868848 h 1319847"/>
              <a:gd name="connsiteX30" fmla="*/ 1228788 w 1414849"/>
              <a:gd name="connsiteY30" fmla="*/ 887516 h 1319847"/>
              <a:gd name="connsiteX31" fmla="*/ 1202479 w 1414849"/>
              <a:gd name="connsiteY31" fmla="*/ 923338 h 1319847"/>
              <a:gd name="connsiteX32" fmla="*/ 1071331 w 1414849"/>
              <a:gd name="connsiteY32" fmla="*/ 1319847 h 1319847"/>
              <a:gd name="connsiteX33" fmla="*/ 1000030 w 1414849"/>
              <a:gd name="connsiteY33" fmla="*/ 1293963 h 1319847"/>
              <a:gd name="connsiteX34" fmla="*/ 851353 w 1414849"/>
              <a:gd name="connsiteY34" fmla="*/ 1238350 h 1319847"/>
              <a:gd name="connsiteX35" fmla="*/ 711798 w 1414849"/>
              <a:gd name="connsiteY35" fmla="*/ 1183877 h 1319847"/>
              <a:gd name="connsiteX36" fmla="*/ 615347 w 1414849"/>
              <a:gd name="connsiteY36" fmla="*/ 1144634 h 1319847"/>
              <a:gd name="connsiteX37" fmla="*/ 471606 w 1414849"/>
              <a:gd name="connsiteY37" fmla="*/ 1084460 h 1319847"/>
              <a:gd name="connsiteX38" fmla="*/ 325959 w 1414849"/>
              <a:gd name="connsiteY38" fmla="*/ 1020848 h 1319847"/>
              <a:gd name="connsiteX39" fmla="*/ 141444 w 1414849"/>
              <a:gd name="connsiteY39" fmla="*/ 936288 h 1319847"/>
              <a:gd name="connsiteX40" fmla="*/ 0 w 1414849"/>
              <a:gd name="connsiteY40" fmla="*/ 868474 h 1319847"/>
              <a:gd name="connsiteX41" fmla="*/ 2281 w 1414849"/>
              <a:gd name="connsiteY41" fmla="*/ 853992 h 1319847"/>
              <a:gd name="connsiteX42" fmla="*/ 6109 w 1414849"/>
              <a:gd name="connsiteY42" fmla="*/ 785428 h 1319847"/>
              <a:gd name="connsiteX43" fmla="*/ 32400 w 1414849"/>
              <a:gd name="connsiteY43" fmla="*/ 708492 h 1319847"/>
              <a:gd name="connsiteX44" fmla="*/ 43477 w 1414849"/>
              <a:gd name="connsiteY44" fmla="*/ 660877 h 1319847"/>
              <a:gd name="connsiteX45" fmla="*/ 89985 w 1414849"/>
              <a:gd name="connsiteY45" fmla="*/ 590407 h 1319847"/>
              <a:gd name="connsiteX46" fmla="*/ 116293 w 1414849"/>
              <a:gd name="connsiteY46" fmla="*/ 568709 h 1319847"/>
              <a:gd name="connsiteX47" fmla="*/ 138398 w 1414849"/>
              <a:gd name="connsiteY47" fmla="*/ 564897 h 1319847"/>
              <a:gd name="connsiteX48" fmla="*/ 144507 w 1414849"/>
              <a:gd name="connsiteY48" fmla="*/ 541652 h 1319847"/>
              <a:gd name="connsiteX49" fmla="*/ 139929 w 1414849"/>
              <a:gd name="connsiteY49" fmla="*/ 539355 h 1319847"/>
              <a:gd name="connsiteX50" fmla="*/ 141444 w 1414849"/>
              <a:gd name="connsiteY50" fmla="*/ 535185 h 1319847"/>
              <a:gd name="connsiteX51" fmla="*/ 153645 w 1414849"/>
              <a:gd name="connsiteY51" fmla="*/ 513096 h 1319847"/>
              <a:gd name="connsiteX52" fmla="*/ 199012 w 1414849"/>
              <a:gd name="connsiteY52" fmla="*/ 449859 h 1319847"/>
              <a:gd name="connsiteX53" fmla="*/ 216165 w 1414849"/>
              <a:gd name="connsiteY53" fmla="*/ 413679 h 1319847"/>
              <a:gd name="connsiteX54" fmla="*/ 234475 w 1414849"/>
              <a:gd name="connsiteY54" fmla="*/ 390043 h 1319847"/>
              <a:gd name="connsiteX55" fmla="*/ 285185 w 1414849"/>
              <a:gd name="connsiteY55" fmla="*/ 268537 h 1319847"/>
              <a:gd name="connsiteX56" fmla="*/ 310728 w 1414849"/>
              <a:gd name="connsiteY56" fmla="*/ 237701 h 1319847"/>
              <a:gd name="connsiteX57" fmla="*/ 352283 w 1414849"/>
              <a:gd name="connsiteY57" fmla="*/ 150843 h 1319847"/>
              <a:gd name="connsiteX58" fmla="*/ 372108 w 1414849"/>
              <a:gd name="connsiteY58" fmla="*/ 131801 h 1319847"/>
              <a:gd name="connsiteX59" fmla="*/ 382794 w 1414849"/>
              <a:gd name="connsiteY59" fmla="*/ 100166 h 1319847"/>
              <a:gd name="connsiteX60" fmla="*/ 394995 w 1414849"/>
              <a:gd name="connsiteY60" fmla="*/ 86483 h 1319847"/>
              <a:gd name="connsiteX61" fmla="*/ 390401 w 1414849"/>
              <a:gd name="connsiteY61" fmla="*/ 74281 h 1319847"/>
              <a:gd name="connsiteX62" fmla="*/ 396510 w 1414849"/>
              <a:gd name="connsiteY62" fmla="*/ 55239 h 1319847"/>
              <a:gd name="connsiteX63" fmla="*/ 418615 w 1414849"/>
              <a:gd name="connsiteY63" fmla="*/ 14482 h 1319847"/>
              <a:gd name="connsiteX64" fmla="*/ 427770 w 1414849"/>
              <a:gd name="connsiteY64" fmla="*/ 2655 h 1319847"/>
              <a:gd name="connsiteX65" fmla="*/ 438831 w 1414849"/>
              <a:gd name="connsiteY65" fmla="*/ 0 h 1319847"/>
              <a:gd name="connsiteX66" fmla="*/ 489541 w 1414849"/>
              <a:gd name="connsiteY66" fmla="*/ 19808 h 1319847"/>
              <a:gd name="connsiteX67" fmla="*/ 513177 w 1414849"/>
              <a:gd name="connsiteY67" fmla="*/ 44178 h 1319847"/>
              <a:gd name="connsiteX68" fmla="*/ 519644 w 1414849"/>
              <a:gd name="connsiteY68" fmla="*/ 37695 h 1319847"/>
              <a:gd name="connsiteX69" fmla="*/ 547858 w 1414849"/>
              <a:gd name="connsiteY69" fmla="*/ 84544 h 131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14849" h="1319847">
                <a:moveTo>
                  <a:pt x="548640" y="109695"/>
                </a:moveTo>
                <a:lnTo>
                  <a:pt x="529565" y="180914"/>
                </a:lnTo>
                <a:lnTo>
                  <a:pt x="585227" y="230810"/>
                </a:lnTo>
                <a:lnTo>
                  <a:pt x="632125" y="236902"/>
                </a:lnTo>
                <a:lnTo>
                  <a:pt x="665682" y="230061"/>
                </a:lnTo>
                <a:lnTo>
                  <a:pt x="734295" y="263210"/>
                </a:lnTo>
                <a:lnTo>
                  <a:pt x="747652" y="294063"/>
                </a:lnTo>
                <a:lnTo>
                  <a:pt x="834184" y="298250"/>
                </a:lnTo>
                <a:lnTo>
                  <a:pt x="851353" y="317667"/>
                </a:lnTo>
                <a:lnTo>
                  <a:pt x="888706" y="326822"/>
                </a:lnTo>
                <a:lnTo>
                  <a:pt x="934838" y="323010"/>
                </a:lnTo>
                <a:lnTo>
                  <a:pt x="977159" y="333664"/>
                </a:lnTo>
                <a:lnTo>
                  <a:pt x="994703" y="324900"/>
                </a:lnTo>
                <a:lnTo>
                  <a:pt x="1064863" y="349677"/>
                </a:lnTo>
                <a:lnTo>
                  <a:pt x="1082766" y="344350"/>
                </a:lnTo>
                <a:lnTo>
                  <a:pt x="1382058" y="462434"/>
                </a:lnTo>
                <a:lnTo>
                  <a:pt x="1387776" y="506238"/>
                </a:lnTo>
                <a:lnTo>
                  <a:pt x="1412927" y="532122"/>
                </a:lnTo>
                <a:lnTo>
                  <a:pt x="1414849" y="570599"/>
                </a:lnTo>
                <a:lnTo>
                  <a:pt x="1367951" y="614011"/>
                </a:lnTo>
                <a:lnTo>
                  <a:pt x="1345455" y="650598"/>
                </a:lnTo>
                <a:lnTo>
                  <a:pt x="1316475" y="674967"/>
                </a:lnTo>
                <a:lnTo>
                  <a:pt x="1309243" y="696682"/>
                </a:lnTo>
                <a:lnTo>
                  <a:pt x="1293604" y="713818"/>
                </a:lnTo>
                <a:lnTo>
                  <a:pt x="1268062" y="724879"/>
                </a:lnTo>
                <a:lnTo>
                  <a:pt x="1221555" y="771712"/>
                </a:lnTo>
                <a:lnTo>
                  <a:pt x="1210869" y="814392"/>
                </a:lnTo>
                <a:lnTo>
                  <a:pt x="1239457" y="830388"/>
                </a:lnTo>
                <a:lnTo>
                  <a:pt x="1246332" y="855523"/>
                </a:lnTo>
                <a:lnTo>
                  <a:pt x="1228397" y="868848"/>
                </a:lnTo>
                <a:lnTo>
                  <a:pt x="1228788" y="887516"/>
                </a:lnTo>
                <a:lnTo>
                  <a:pt x="1202479" y="923338"/>
                </a:lnTo>
                <a:lnTo>
                  <a:pt x="1071331" y="1319847"/>
                </a:lnTo>
                <a:lnTo>
                  <a:pt x="1000030" y="1293963"/>
                </a:lnTo>
                <a:lnTo>
                  <a:pt x="851353" y="1238350"/>
                </a:lnTo>
                <a:lnTo>
                  <a:pt x="711798" y="1183877"/>
                </a:lnTo>
                <a:lnTo>
                  <a:pt x="615347" y="1144634"/>
                </a:lnTo>
                <a:lnTo>
                  <a:pt x="471606" y="1084460"/>
                </a:lnTo>
                <a:lnTo>
                  <a:pt x="325959" y="1020848"/>
                </a:lnTo>
                <a:lnTo>
                  <a:pt x="141444" y="936288"/>
                </a:lnTo>
                <a:lnTo>
                  <a:pt x="0" y="868474"/>
                </a:lnTo>
                <a:lnTo>
                  <a:pt x="2281" y="853992"/>
                </a:lnTo>
                <a:lnTo>
                  <a:pt x="6109" y="785428"/>
                </a:lnTo>
                <a:lnTo>
                  <a:pt x="32400" y="708492"/>
                </a:lnTo>
                <a:lnTo>
                  <a:pt x="43477" y="660877"/>
                </a:lnTo>
                <a:lnTo>
                  <a:pt x="89985" y="590407"/>
                </a:lnTo>
                <a:lnTo>
                  <a:pt x="116293" y="568709"/>
                </a:lnTo>
                <a:lnTo>
                  <a:pt x="138398" y="564897"/>
                </a:lnTo>
                <a:lnTo>
                  <a:pt x="144507" y="541652"/>
                </a:lnTo>
                <a:lnTo>
                  <a:pt x="139929" y="539355"/>
                </a:lnTo>
                <a:lnTo>
                  <a:pt x="141444" y="535185"/>
                </a:lnTo>
                <a:lnTo>
                  <a:pt x="153645" y="513096"/>
                </a:lnTo>
                <a:lnTo>
                  <a:pt x="199012" y="449859"/>
                </a:lnTo>
                <a:lnTo>
                  <a:pt x="216165" y="413679"/>
                </a:lnTo>
                <a:lnTo>
                  <a:pt x="234475" y="390043"/>
                </a:lnTo>
                <a:lnTo>
                  <a:pt x="285185" y="268537"/>
                </a:lnTo>
                <a:lnTo>
                  <a:pt x="310728" y="237701"/>
                </a:lnTo>
                <a:lnTo>
                  <a:pt x="352283" y="150843"/>
                </a:lnTo>
                <a:lnTo>
                  <a:pt x="372108" y="131801"/>
                </a:lnTo>
                <a:lnTo>
                  <a:pt x="382794" y="100166"/>
                </a:lnTo>
                <a:lnTo>
                  <a:pt x="394995" y="86483"/>
                </a:lnTo>
                <a:lnTo>
                  <a:pt x="390401" y="74281"/>
                </a:lnTo>
                <a:lnTo>
                  <a:pt x="396510" y="55239"/>
                </a:lnTo>
                <a:lnTo>
                  <a:pt x="418615" y="14482"/>
                </a:lnTo>
                <a:lnTo>
                  <a:pt x="427770" y="2655"/>
                </a:lnTo>
                <a:lnTo>
                  <a:pt x="438831" y="0"/>
                </a:lnTo>
                <a:lnTo>
                  <a:pt x="489541" y="19808"/>
                </a:lnTo>
                <a:lnTo>
                  <a:pt x="513177" y="44178"/>
                </a:lnTo>
                <a:lnTo>
                  <a:pt x="519644" y="37695"/>
                </a:lnTo>
                <a:lnTo>
                  <a:pt x="547858" y="84544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FA3B2B1-9EEC-46B6-8F46-037D5FE8D5E9}"/>
              </a:ext>
            </a:extLst>
          </p:cNvPr>
          <p:cNvSpPr/>
          <p:nvPr/>
        </p:nvSpPr>
        <p:spPr>
          <a:xfrm>
            <a:off x="1258682" y="671074"/>
            <a:ext cx="1414849" cy="1319847"/>
          </a:xfrm>
          <a:custGeom>
            <a:avLst/>
            <a:gdLst>
              <a:gd name="connsiteX0" fmla="*/ 548640 w 1414849"/>
              <a:gd name="connsiteY0" fmla="*/ 109695 h 1319847"/>
              <a:gd name="connsiteX1" fmla="*/ 529565 w 1414849"/>
              <a:gd name="connsiteY1" fmla="*/ 180914 h 1319847"/>
              <a:gd name="connsiteX2" fmla="*/ 585227 w 1414849"/>
              <a:gd name="connsiteY2" fmla="*/ 230810 h 1319847"/>
              <a:gd name="connsiteX3" fmla="*/ 632125 w 1414849"/>
              <a:gd name="connsiteY3" fmla="*/ 236902 h 1319847"/>
              <a:gd name="connsiteX4" fmla="*/ 665682 w 1414849"/>
              <a:gd name="connsiteY4" fmla="*/ 230061 h 1319847"/>
              <a:gd name="connsiteX5" fmla="*/ 734295 w 1414849"/>
              <a:gd name="connsiteY5" fmla="*/ 263210 h 1319847"/>
              <a:gd name="connsiteX6" fmla="*/ 747652 w 1414849"/>
              <a:gd name="connsiteY6" fmla="*/ 294063 h 1319847"/>
              <a:gd name="connsiteX7" fmla="*/ 834184 w 1414849"/>
              <a:gd name="connsiteY7" fmla="*/ 298250 h 1319847"/>
              <a:gd name="connsiteX8" fmla="*/ 851353 w 1414849"/>
              <a:gd name="connsiteY8" fmla="*/ 317667 h 1319847"/>
              <a:gd name="connsiteX9" fmla="*/ 888706 w 1414849"/>
              <a:gd name="connsiteY9" fmla="*/ 326822 h 1319847"/>
              <a:gd name="connsiteX10" fmla="*/ 934838 w 1414849"/>
              <a:gd name="connsiteY10" fmla="*/ 323010 h 1319847"/>
              <a:gd name="connsiteX11" fmla="*/ 977159 w 1414849"/>
              <a:gd name="connsiteY11" fmla="*/ 333664 h 1319847"/>
              <a:gd name="connsiteX12" fmla="*/ 994703 w 1414849"/>
              <a:gd name="connsiteY12" fmla="*/ 324900 h 1319847"/>
              <a:gd name="connsiteX13" fmla="*/ 1064863 w 1414849"/>
              <a:gd name="connsiteY13" fmla="*/ 349677 h 1319847"/>
              <a:gd name="connsiteX14" fmla="*/ 1082766 w 1414849"/>
              <a:gd name="connsiteY14" fmla="*/ 344350 h 1319847"/>
              <a:gd name="connsiteX15" fmla="*/ 1382058 w 1414849"/>
              <a:gd name="connsiteY15" fmla="*/ 462434 h 1319847"/>
              <a:gd name="connsiteX16" fmla="*/ 1387776 w 1414849"/>
              <a:gd name="connsiteY16" fmla="*/ 506238 h 1319847"/>
              <a:gd name="connsiteX17" fmla="*/ 1412927 w 1414849"/>
              <a:gd name="connsiteY17" fmla="*/ 532122 h 1319847"/>
              <a:gd name="connsiteX18" fmla="*/ 1414849 w 1414849"/>
              <a:gd name="connsiteY18" fmla="*/ 570599 h 1319847"/>
              <a:gd name="connsiteX19" fmla="*/ 1367951 w 1414849"/>
              <a:gd name="connsiteY19" fmla="*/ 614011 h 1319847"/>
              <a:gd name="connsiteX20" fmla="*/ 1345455 w 1414849"/>
              <a:gd name="connsiteY20" fmla="*/ 650598 h 1319847"/>
              <a:gd name="connsiteX21" fmla="*/ 1316475 w 1414849"/>
              <a:gd name="connsiteY21" fmla="*/ 674967 h 1319847"/>
              <a:gd name="connsiteX22" fmla="*/ 1309243 w 1414849"/>
              <a:gd name="connsiteY22" fmla="*/ 696682 h 1319847"/>
              <a:gd name="connsiteX23" fmla="*/ 1293604 w 1414849"/>
              <a:gd name="connsiteY23" fmla="*/ 713818 h 1319847"/>
              <a:gd name="connsiteX24" fmla="*/ 1268062 w 1414849"/>
              <a:gd name="connsiteY24" fmla="*/ 724879 h 1319847"/>
              <a:gd name="connsiteX25" fmla="*/ 1221555 w 1414849"/>
              <a:gd name="connsiteY25" fmla="*/ 771712 h 1319847"/>
              <a:gd name="connsiteX26" fmla="*/ 1210869 w 1414849"/>
              <a:gd name="connsiteY26" fmla="*/ 814392 h 1319847"/>
              <a:gd name="connsiteX27" fmla="*/ 1239457 w 1414849"/>
              <a:gd name="connsiteY27" fmla="*/ 830388 h 1319847"/>
              <a:gd name="connsiteX28" fmla="*/ 1246332 w 1414849"/>
              <a:gd name="connsiteY28" fmla="*/ 855523 h 1319847"/>
              <a:gd name="connsiteX29" fmla="*/ 1228397 w 1414849"/>
              <a:gd name="connsiteY29" fmla="*/ 868848 h 1319847"/>
              <a:gd name="connsiteX30" fmla="*/ 1228788 w 1414849"/>
              <a:gd name="connsiteY30" fmla="*/ 887516 h 1319847"/>
              <a:gd name="connsiteX31" fmla="*/ 1202479 w 1414849"/>
              <a:gd name="connsiteY31" fmla="*/ 923338 h 1319847"/>
              <a:gd name="connsiteX32" fmla="*/ 1071331 w 1414849"/>
              <a:gd name="connsiteY32" fmla="*/ 1319847 h 1319847"/>
              <a:gd name="connsiteX33" fmla="*/ 1000030 w 1414849"/>
              <a:gd name="connsiteY33" fmla="*/ 1293963 h 1319847"/>
              <a:gd name="connsiteX34" fmla="*/ 851353 w 1414849"/>
              <a:gd name="connsiteY34" fmla="*/ 1238350 h 1319847"/>
              <a:gd name="connsiteX35" fmla="*/ 711798 w 1414849"/>
              <a:gd name="connsiteY35" fmla="*/ 1183877 h 1319847"/>
              <a:gd name="connsiteX36" fmla="*/ 615347 w 1414849"/>
              <a:gd name="connsiteY36" fmla="*/ 1144634 h 1319847"/>
              <a:gd name="connsiteX37" fmla="*/ 471606 w 1414849"/>
              <a:gd name="connsiteY37" fmla="*/ 1084460 h 1319847"/>
              <a:gd name="connsiteX38" fmla="*/ 325959 w 1414849"/>
              <a:gd name="connsiteY38" fmla="*/ 1020848 h 1319847"/>
              <a:gd name="connsiteX39" fmla="*/ 141444 w 1414849"/>
              <a:gd name="connsiteY39" fmla="*/ 936288 h 1319847"/>
              <a:gd name="connsiteX40" fmla="*/ 0 w 1414849"/>
              <a:gd name="connsiteY40" fmla="*/ 868474 h 1319847"/>
              <a:gd name="connsiteX41" fmla="*/ 2281 w 1414849"/>
              <a:gd name="connsiteY41" fmla="*/ 853992 h 1319847"/>
              <a:gd name="connsiteX42" fmla="*/ 6109 w 1414849"/>
              <a:gd name="connsiteY42" fmla="*/ 785428 h 1319847"/>
              <a:gd name="connsiteX43" fmla="*/ 32400 w 1414849"/>
              <a:gd name="connsiteY43" fmla="*/ 708492 h 1319847"/>
              <a:gd name="connsiteX44" fmla="*/ 43477 w 1414849"/>
              <a:gd name="connsiteY44" fmla="*/ 660877 h 1319847"/>
              <a:gd name="connsiteX45" fmla="*/ 89985 w 1414849"/>
              <a:gd name="connsiteY45" fmla="*/ 590407 h 1319847"/>
              <a:gd name="connsiteX46" fmla="*/ 116293 w 1414849"/>
              <a:gd name="connsiteY46" fmla="*/ 568709 h 1319847"/>
              <a:gd name="connsiteX47" fmla="*/ 138398 w 1414849"/>
              <a:gd name="connsiteY47" fmla="*/ 564897 h 1319847"/>
              <a:gd name="connsiteX48" fmla="*/ 144507 w 1414849"/>
              <a:gd name="connsiteY48" fmla="*/ 541652 h 1319847"/>
              <a:gd name="connsiteX49" fmla="*/ 139929 w 1414849"/>
              <a:gd name="connsiteY49" fmla="*/ 539355 h 1319847"/>
              <a:gd name="connsiteX50" fmla="*/ 141444 w 1414849"/>
              <a:gd name="connsiteY50" fmla="*/ 535185 h 1319847"/>
              <a:gd name="connsiteX51" fmla="*/ 153645 w 1414849"/>
              <a:gd name="connsiteY51" fmla="*/ 513096 h 1319847"/>
              <a:gd name="connsiteX52" fmla="*/ 199012 w 1414849"/>
              <a:gd name="connsiteY52" fmla="*/ 449859 h 1319847"/>
              <a:gd name="connsiteX53" fmla="*/ 216165 w 1414849"/>
              <a:gd name="connsiteY53" fmla="*/ 413679 h 1319847"/>
              <a:gd name="connsiteX54" fmla="*/ 234475 w 1414849"/>
              <a:gd name="connsiteY54" fmla="*/ 390043 h 1319847"/>
              <a:gd name="connsiteX55" fmla="*/ 285185 w 1414849"/>
              <a:gd name="connsiteY55" fmla="*/ 268537 h 1319847"/>
              <a:gd name="connsiteX56" fmla="*/ 310728 w 1414849"/>
              <a:gd name="connsiteY56" fmla="*/ 237701 h 1319847"/>
              <a:gd name="connsiteX57" fmla="*/ 352283 w 1414849"/>
              <a:gd name="connsiteY57" fmla="*/ 150843 h 1319847"/>
              <a:gd name="connsiteX58" fmla="*/ 372108 w 1414849"/>
              <a:gd name="connsiteY58" fmla="*/ 131801 h 1319847"/>
              <a:gd name="connsiteX59" fmla="*/ 382794 w 1414849"/>
              <a:gd name="connsiteY59" fmla="*/ 100166 h 1319847"/>
              <a:gd name="connsiteX60" fmla="*/ 394995 w 1414849"/>
              <a:gd name="connsiteY60" fmla="*/ 86483 h 1319847"/>
              <a:gd name="connsiteX61" fmla="*/ 390401 w 1414849"/>
              <a:gd name="connsiteY61" fmla="*/ 74281 h 1319847"/>
              <a:gd name="connsiteX62" fmla="*/ 396510 w 1414849"/>
              <a:gd name="connsiteY62" fmla="*/ 55239 h 1319847"/>
              <a:gd name="connsiteX63" fmla="*/ 418615 w 1414849"/>
              <a:gd name="connsiteY63" fmla="*/ 14482 h 1319847"/>
              <a:gd name="connsiteX64" fmla="*/ 427770 w 1414849"/>
              <a:gd name="connsiteY64" fmla="*/ 2655 h 1319847"/>
              <a:gd name="connsiteX65" fmla="*/ 438831 w 1414849"/>
              <a:gd name="connsiteY65" fmla="*/ 0 h 1319847"/>
              <a:gd name="connsiteX66" fmla="*/ 489541 w 1414849"/>
              <a:gd name="connsiteY66" fmla="*/ 19808 h 1319847"/>
              <a:gd name="connsiteX67" fmla="*/ 513177 w 1414849"/>
              <a:gd name="connsiteY67" fmla="*/ 44178 h 1319847"/>
              <a:gd name="connsiteX68" fmla="*/ 519644 w 1414849"/>
              <a:gd name="connsiteY68" fmla="*/ 37695 h 1319847"/>
              <a:gd name="connsiteX69" fmla="*/ 547858 w 1414849"/>
              <a:gd name="connsiteY69" fmla="*/ 84544 h 131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14849" h="1319847">
                <a:moveTo>
                  <a:pt x="548640" y="109695"/>
                </a:moveTo>
                <a:lnTo>
                  <a:pt x="529565" y="180914"/>
                </a:lnTo>
                <a:lnTo>
                  <a:pt x="585227" y="230810"/>
                </a:lnTo>
                <a:lnTo>
                  <a:pt x="632125" y="236902"/>
                </a:lnTo>
                <a:lnTo>
                  <a:pt x="665682" y="230061"/>
                </a:lnTo>
                <a:lnTo>
                  <a:pt x="734295" y="263210"/>
                </a:lnTo>
                <a:lnTo>
                  <a:pt x="747652" y="294063"/>
                </a:lnTo>
                <a:lnTo>
                  <a:pt x="834184" y="298250"/>
                </a:lnTo>
                <a:lnTo>
                  <a:pt x="851353" y="317667"/>
                </a:lnTo>
                <a:lnTo>
                  <a:pt x="888706" y="326822"/>
                </a:lnTo>
                <a:lnTo>
                  <a:pt x="934838" y="323010"/>
                </a:lnTo>
                <a:lnTo>
                  <a:pt x="977159" y="333664"/>
                </a:lnTo>
                <a:lnTo>
                  <a:pt x="994703" y="324900"/>
                </a:lnTo>
                <a:lnTo>
                  <a:pt x="1064863" y="349677"/>
                </a:lnTo>
                <a:lnTo>
                  <a:pt x="1082766" y="344350"/>
                </a:lnTo>
                <a:lnTo>
                  <a:pt x="1382058" y="462434"/>
                </a:lnTo>
                <a:lnTo>
                  <a:pt x="1387776" y="506238"/>
                </a:lnTo>
                <a:lnTo>
                  <a:pt x="1412927" y="532122"/>
                </a:lnTo>
                <a:lnTo>
                  <a:pt x="1414849" y="570599"/>
                </a:lnTo>
                <a:lnTo>
                  <a:pt x="1367951" y="614011"/>
                </a:lnTo>
                <a:lnTo>
                  <a:pt x="1345455" y="650598"/>
                </a:lnTo>
                <a:lnTo>
                  <a:pt x="1316475" y="674967"/>
                </a:lnTo>
                <a:lnTo>
                  <a:pt x="1309243" y="696682"/>
                </a:lnTo>
                <a:lnTo>
                  <a:pt x="1293604" y="713818"/>
                </a:lnTo>
                <a:lnTo>
                  <a:pt x="1268062" y="724879"/>
                </a:lnTo>
                <a:lnTo>
                  <a:pt x="1221555" y="771712"/>
                </a:lnTo>
                <a:lnTo>
                  <a:pt x="1210869" y="814392"/>
                </a:lnTo>
                <a:lnTo>
                  <a:pt x="1239457" y="830388"/>
                </a:lnTo>
                <a:lnTo>
                  <a:pt x="1246332" y="855523"/>
                </a:lnTo>
                <a:lnTo>
                  <a:pt x="1228397" y="868848"/>
                </a:lnTo>
                <a:lnTo>
                  <a:pt x="1228788" y="887516"/>
                </a:lnTo>
                <a:lnTo>
                  <a:pt x="1202479" y="923338"/>
                </a:lnTo>
                <a:lnTo>
                  <a:pt x="1071331" y="1319847"/>
                </a:lnTo>
                <a:lnTo>
                  <a:pt x="1000030" y="1293963"/>
                </a:lnTo>
                <a:lnTo>
                  <a:pt x="851353" y="1238350"/>
                </a:lnTo>
                <a:lnTo>
                  <a:pt x="711798" y="1183877"/>
                </a:lnTo>
                <a:lnTo>
                  <a:pt x="615347" y="1144634"/>
                </a:lnTo>
                <a:lnTo>
                  <a:pt x="471606" y="1084460"/>
                </a:lnTo>
                <a:lnTo>
                  <a:pt x="325959" y="1020848"/>
                </a:lnTo>
                <a:lnTo>
                  <a:pt x="141444" y="936288"/>
                </a:lnTo>
                <a:lnTo>
                  <a:pt x="0" y="868474"/>
                </a:lnTo>
                <a:lnTo>
                  <a:pt x="2281" y="853992"/>
                </a:lnTo>
                <a:lnTo>
                  <a:pt x="6109" y="785428"/>
                </a:lnTo>
                <a:lnTo>
                  <a:pt x="32400" y="708492"/>
                </a:lnTo>
                <a:lnTo>
                  <a:pt x="43477" y="660877"/>
                </a:lnTo>
                <a:lnTo>
                  <a:pt x="89985" y="590407"/>
                </a:lnTo>
                <a:lnTo>
                  <a:pt x="116293" y="568709"/>
                </a:lnTo>
                <a:lnTo>
                  <a:pt x="138398" y="564897"/>
                </a:lnTo>
                <a:lnTo>
                  <a:pt x="144507" y="541652"/>
                </a:lnTo>
                <a:lnTo>
                  <a:pt x="139929" y="539355"/>
                </a:lnTo>
                <a:lnTo>
                  <a:pt x="141444" y="535185"/>
                </a:lnTo>
                <a:lnTo>
                  <a:pt x="153645" y="513096"/>
                </a:lnTo>
                <a:lnTo>
                  <a:pt x="199012" y="449859"/>
                </a:lnTo>
                <a:lnTo>
                  <a:pt x="216165" y="413679"/>
                </a:lnTo>
                <a:lnTo>
                  <a:pt x="234475" y="390043"/>
                </a:lnTo>
                <a:lnTo>
                  <a:pt x="285185" y="268537"/>
                </a:lnTo>
                <a:lnTo>
                  <a:pt x="310728" y="237701"/>
                </a:lnTo>
                <a:lnTo>
                  <a:pt x="352283" y="150843"/>
                </a:lnTo>
                <a:lnTo>
                  <a:pt x="372108" y="131801"/>
                </a:lnTo>
                <a:lnTo>
                  <a:pt x="382794" y="100166"/>
                </a:lnTo>
                <a:lnTo>
                  <a:pt x="394995" y="86483"/>
                </a:lnTo>
                <a:lnTo>
                  <a:pt x="390401" y="74281"/>
                </a:lnTo>
                <a:lnTo>
                  <a:pt x="396510" y="55239"/>
                </a:lnTo>
                <a:lnTo>
                  <a:pt x="418615" y="14482"/>
                </a:lnTo>
                <a:lnTo>
                  <a:pt x="427770" y="2655"/>
                </a:lnTo>
                <a:lnTo>
                  <a:pt x="438831" y="0"/>
                </a:lnTo>
                <a:lnTo>
                  <a:pt x="489541" y="19808"/>
                </a:lnTo>
                <a:lnTo>
                  <a:pt x="513177" y="44178"/>
                </a:lnTo>
                <a:lnTo>
                  <a:pt x="519644" y="37695"/>
                </a:lnTo>
                <a:lnTo>
                  <a:pt x="547858" y="84544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NV">
            <a:extLst>
              <a:ext uri="{FF2B5EF4-FFF2-40B4-BE49-F238E27FC236}">
                <a16:creationId xmlns:a16="http://schemas.microsoft.com/office/drawing/2014/main" id="{0EE6A233-D9E3-4297-A52F-27B9780B0245}"/>
              </a:ext>
            </a:extLst>
          </p:cNvPr>
          <p:cNvSpPr/>
          <p:nvPr/>
        </p:nvSpPr>
        <p:spPr>
          <a:xfrm>
            <a:off x="1644131" y="1815626"/>
            <a:ext cx="1146051" cy="1843221"/>
          </a:xfrm>
          <a:custGeom>
            <a:avLst/>
            <a:gdLst>
              <a:gd name="connsiteX0" fmla="*/ 665308 w 1146051"/>
              <a:gd name="connsiteY0" fmla="*/ 1676740 h 1843221"/>
              <a:gd name="connsiteX1" fmla="*/ 661870 w 1146051"/>
              <a:gd name="connsiteY1" fmla="*/ 1768941 h 1843221"/>
              <a:gd name="connsiteX2" fmla="*/ 652715 w 1146051"/>
              <a:gd name="connsiteY2" fmla="*/ 1810447 h 1843221"/>
              <a:gd name="connsiteX3" fmla="*/ 641280 w 1146051"/>
              <a:gd name="connsiteY3" fmla="*/ 1812760 h 1843221"/>
              <a:gd name="connsiteX4" fmla="*/ 634797 w 1146051"/>
              <a:gd name="connsiteY4" fmla="*/ 1843222 h 1843221"/>
              <a:gd name="connsiteX5" fmla="*/ 511646 w 1146051"/>
              <a:gd name="connsiteY5" fmla="*/ 1630298 h 1843221"/>
              <a:gd name="connsiteX6" fmla="*/ 414038 w 1146051"/>
              <a:gd name="connsiteY6" fmla="*/ 1461552 h 1843221"/>
              <a:gd name="connsiteX7" fmla="*/ 324444 w 1146051"/>
              <a:gd name="connsiteY7" fmla="*/ 1300430 h 1843221"/>
              <a:gd name="connsiteX8" fmla="*/ 245552 w 1146051"/>
              <a:gd name="connsiteY8" fmla="*/ 1152633 h 1843221"/>
              <a:gd name="connsiteX9" fmla="*/ 164331 w 1146051"/>
              <a:gd name="connsiteY9" fmla="*/ 994948 h 1843221"/>
              <a:gd name="connsiteX10" fmla="*/ 78175 w 1146051"/>
              <a:gd name="connsiteY10" fmla="*/ 821250 h 1843221"/>
              <a:gd name="connsiteX11" fmla="*/ 0 w 1146051"/>
              <a:gd name="connsiteY11" fmla="*/ 655175 h 1843221"/>
              <a:gd name="connsiteX12" fmla="*/ 75878 w 1146051"/>
              <a:gd name="connsiteY12" fmla="*/ 433862 h 1843221"/>
              <a:gd name="connsiteX13" fmla="*/ 147928 w 1146051"/>
              <a:gd name="connsiteY13" fmla="*/ 228155 h 1843221"/>
              <a:gd name="connsiteX14" fmla="*/ 229898 w 1146051"/>
              <a:gd name="connsiteY14" fmla="*/ 0 h 1843221"/>
              <a:gd name="connsiteX15" fmla="*/ 326350 w 1146051"/>
              <a:gd name="connsiteY15" fmla="*/ 39242 h 1843221"/>
              <a:gd name="connsiteX16" fmla="*/ 465904 w 1146051"/>
              <a:gd name="connsiteY16" fmla="*/ 93715 h 1843221"/>
              <a:gd name="connsiteX17" fmla="*/ 614581 w 1146051"/>
              <a:gd name="connsiteY17" fmla="*/ 149312 h 1843221"/>
              <a:gd name="connsiteX18" fmla="*/ 685865 w 1146051"/>
              <a:gd name="connsiteY18" fmla="*/ 175213 h 1843221"/>
              <a:gd name="connsiteX19" fmla="*/ 783865 w 1146051"/>
              <a:gd name="connsiteY19" fmla="*/ 209878 h 1843221"/>
              <a:gd name="connsiteX20" fmla="*/ 925309 w 1146051"/>
              <a:gd name="connsiteY20" fmla="*/ 258633 h 1843221"/>
              <a:gd name="connsiteX21" fmla="*/ 1075924 w 1146051"/>
              <a:gd name="connsiteY21" fmla="*/ 307013 h 1843221"/>
              <a:gd name="connsiteX22" fmla="*/ 1146052 w 1146051"/>
              <a:gd name="connsiteY22" fmla="*/ 329102 h 1843221"/>
              <a:gd name="connsiteX23" fmla="*/ 1089249 w 1146051"/>
              <a:gd name="connsiteY23" fmla="*/ 529076 h 1843221"/>
              <a:gd name="connsiteX24" fmla="*/ 1030166 w 1146051"/>
              <a:gd name="connsiteY24" fmla="*/ 741251 h 1843221"/>
              <a:gd name="connsiteX25" fmla="*/ 977159 w 1146051"/>
              <a:gd name="connsiteY25" fmla="*/ 935131 h 1843221"/>
              <a:gd name="connsiteX26" fmla="*/ 927606 w 1146051"/>
              <a:gd name="connsiteY26" fmla="*/ 1119125 h 1843221"/>
              <a:gd name="connsiteX27" fmla="*/ 874599 w 1146051"/>
              <a:gd name="connsiteY27" fmla="*/ 1320988 h 1843221"/>
              <a:gd name="connsiteX28" fmla="*/ 847916 w 1146051"/>
              <a:gd name="connsiteY28" fmla="*/ 1424982 h 1843221"/>
              <a:gd name="connsiteX29" fmla="*/ 802158 w 1146051"/>
              <a:gd name="connsiteY29" fmla="*/ 1604397 h 1843221"/>
              <a:gd name="connsiteX30" fmla="*/ 781568 w 1146051"/>
              <a:gd name="connsiteY30" fmla="*/ 1631813 h 1843221"/>
              <a:gd name="connsiteX31" fmla="*/ 770523 w 1146051"/>
              <a:gd name="connsiteY31" fmla="*/ 1636000 h 1843221"/>
              <a:gd name="connsiteX32" fmla="*/ 756416 w 1146051"/>
              <a:gd name="connsiteY32" fmla="*/ 1629907 h 1843221"/>
              <a:gd name="connsiteX33" fmla="*/ 745730 w 1146051"/>
              <a:gd name="connsiteY33" fmla="*/ 1601335 h 1843221"/>
              <a:gd name="connsiteX34" fmla="*/ 728968 w 1146051"/>
              <a:gd name="connsiteY34" fmla="*/ 1600211 h 1843221"/>
              <a:gd name="connsiteX35" fmla="*/ 713705 w 1146051"/>
              <a:gd name="connsiteY35" fmla="*/ 1588385 h 1843221"/>
              <a:gd name="connsiteX36" fmla="*/ 684367 w 1146051"/>
              <a:gd name="connsiteY36" fmla="*/ 1608959 h 1843221"/>
              <a:gd name="connsiteX37" fmla="*/ 671775 w 1146051"/>
              <a:gd name="connsiteY37" fmla="*/ 1624971 h 1843221"/>
              <a:gd name="connsiteX38" fmla="*/ 679007 w 1146051"/>
              <a:gd name="connsiteY38" fmla="*/ 1644764 h 184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6051" h="1843221">
                <a:moveTo>
                  <a:pt x="665308" y="1676740"/>
                </a:moveTo>
                <a:lnTo>
                  <a:pt x="661870" y="1768941"/>
                </a:lnTo>
                <a:lnTo>
                  <a:pt x="652715" y="1810447"/>
                </a:lnTo>
                <a:lnTo>
                  <a:pt x="641280" y="1812760"/>
                </a:lnTo>
                <a:lnTo>
                  <a:pt x="634797" y="1843222"/>
                </a:lnTo>
                <a:lnTo>
                  <a:pt x="511646" y="1630298"/>
                </a:lnTo>
                <a:lnTo>
                  <a:pt x="414038" y="1461552"/>
                </a:lnTo>
                <a:lnTo>
                  <a:pt x="324444" y="1300430"/>
                </a:lnTo>
                <a:lnTo>
                  <a:pt x="245552" y="1152633"/>
                </a:lnTo>
                <a:lnTo>
                  <a:pt x="164331" y="994948"/>
                </a:lnTo>
                <a:lnTo>
                  <a:pt x="78175" y="821250"/>
                </a:lnTo>
                <a:lnTo>
                  <a:pt x="0" y="655175"/>
                </a:lnTo>
                <a:lnTo>
                  <a:pt x="75878" y="433862"/>
                </a:lnTo>
                <a:lnTo>
                  <a:pt x="147928" y="228155"/>
                </a:lnTo>
                <a:lnTo>
                  <a:pt x="229898" y="0"/>
                </a:lnTo>
                <a:lnTo>
                  <a:pt x="326350" y="39242"/>
                </a:lnTo>
                <a:lnTo>
                  <a:pt x="465904" y="93715"/>
                </a:lnTo>
                <a:lnTo>
                  <a:pt x="614581" y="149312"/>
                </a:lnTo>
                <a:lnTo>
                  <a:pt x="685865" y="175213"/>
                </a:lnTo>
                <a:lnTo>
                  <a:pt x="783865" y="209878"/>
                </a:lnTo>
                <a:lnTo>
                  <a:pt x="925309" y="258633"/>
                </a:lnTo>
                <a:lnTo>
                  <a:pt x="1075924" y="307013"/>
                </a:lnTo>
                <a:lnTo>
                  <a:pt x="1146052" y="329102"/>
                </a:lnTo>
                <a:lnTo>
                  <a:pt x="1089249" y="529076"/>
                </a:lnTo>
                <a:lnTo>
                  <a:pt x="1030166" y="741251"/>
                </a:lnTo>
                <a:lnTo>
                  <a:pt x="977159" y="935131"/>
                </a:lnTo>
                <a:lnTo>
                  <a:pt x="927606" y="1119125"/>
                </a:lnTo>
                <a:lnTo>
                  <a:pt x="874599" y="1320988"/>
                </a:lnTo>
                <a:lnTo>
                  <a:pt x="847916" y="1424982"/>
                </a:lnTo>
                <a:lnTo>
                  <a:pt x="802158" y="1604397"/>
                </a:lnTo>
                <a:lnTo>
                  <a:pt x="781568" y="1631813"/>
                </a:lnTo>
                <a:lnTo>
                  <a:pt x="770523" y="1636000"/>
                </a:lnTo>
                <a:lnTo>
                  <a:pt x="756416" y="1629907"/>
                </a:lnTo>
                <a:lnTo>
                  <a:pt x="745730" y="1601335"/>
                </a:lnTo>
                <a:lnTo>
                  <a:pt x="728968" y="1600211"/>
                </a:lnTo>
                <a:lnTo>
                  <a:pt x="713705" y="1588385"/>
                </a:lnTo>
                <a:lnTo>
                  <a:pt x="684367" y="1608959"/>
                </a:lnTo>
                <a:lnTo>
                  <a:pt x="671775" y="1624971"/>
                </a:lnTo>
                <a:lnTo>
                  <a:pt x="679007" y="1644764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EA558FAE-40BB-4E8F-9DE3-BBF292E26643}"/>
              </a:ext>
            </a:extLst>
          </p:cNvPr>
          <p:cNvSpPr/>
          <p:nvPr/>
        </p:nvSpPr>
        <p:spPr>
          <a:xfrm>
            <a:off x="1644131" y="1815626"/>
            <a:ext cx="1146051" cy="1843221"/>
          </a:xfrm>
          <a:custGeom>
            <a:avLst/>
            <a:gdLst>
              <a:gd name="connsiteX0" fmla="*/ 665308 w 1146051"/>
              <a:gd name="connsiteY0" fmla="*/ 1676740 h 1843221"/>
              <a:gd name="connsiteX1" fmla="*/ 661870 w 1146051"/>
              <a:gd name="connsiteY1" fmla="*/ 1768941 h 1843221"/>
              <a:gd name="connsiteX2" fmla="*/ 652715 w 1146051"/>
              <a:gd name="connsiteY2" fmla="*/ 1810447 h 1843221"/>
              <a:gd name="connsiteX3" fmla="*/ 641280 w 1146051"/>
              <a:gd name="connsiteY3" fmla="*/ 1812760 h 1843221"/>
              <a:gd name="connsiteX4" fmla="*/ 634797 w 1146051"/>
              <a:gd name="connsiteY4" fmla="*/ 1843222 h 1843221"/>
              <a:gd name="connsiteX5" fmla="*/ 511646 w 1146051"/>
              <a:gd name="connsiteY5" fmla="*/ 1630298 h 1843221"/>
              <a:gd name="connsiteX6" fmla="*/ 414038 w 1146051"/>
              <a:gd name="connsiteY6" fmla="*/ 1461552 h 1843221"/>
              <a:gd name="connsiteX7" fmla="*/ 324444 w 1146051"/>
              <a:gd name="connsiteY7" fmla="*/ 1300430 h 1843221"/>
              <a:gd name="connsiteX8" fmla="*/ 245552 w 1146051"/>
              <a:gd name="connsiteY8" fmla="*/ 1152633 h 1843221"/>
              <a:gd name="connsiteX9" fmla="*/ 164331 w 1146051"/>
              <a:gd name="connsiteY9" fmla="*/ 994948 h 1843221"/>
              <a:gd name="connsiteX10" fmla="*/ 78175 w 1146051"/>
              <a:gd name="connsiteY10" fmla="*/ 821250 h 1843221"/>
              <a:gd name="connsiteX11" fmla="*/ 0 w 1146051"/>
              <a:gd name="connsiteY11" fmla="*/ 655175 h 1843221"/>
              <a:gd name="connsiteX12" fmla="*/ 75878 w 1146051"/>
              <a:gd name="connsiteY12" fmla="*/ 433862 h 1843221"/>
              <a:gd name="connsiteX13" fmla="*/ 147928 w 1146051"/>
              <a:gd name="connsiteY13" fmla="*/ 228155 h 1843221"/>
              <a:gd name="connsiteX14" fmla="*/ 229898 w 1146051"/>
              <a:gd name="connsiteY14" fmla="*/ 0 h 1843221"/>
              <a:gd name="connsiteX15" fmla="*/ 326350 w 1146051"/>
              <a:gd name="connsiteY15" fmla="*/ 39242 h 1843221"/>
              <a:gd name="connsiteX16" fmla="*/ 465904 w 1146051"/>
              <a:gd name="connsiteY16" fmla="*/ 93715 h 1843221"/>
              <a:gd name="connsiteX17" fmla="*/ 614581 w 1146051"/>
              <a:gd name="connsiteY17" fmla="*/ 149312 h 1843221"/>
              <a:gd name="connsiteX18" fmla="*/ 685865 w 1146051"/>
              <a:gd name="connsiteY18" fmla="*/ 175213 h 1843221"/>
              <a:gd name="connsiteX19" fmla="*/ 783865 w 1146051"/>
              <a:gd name="connsiteY19" fmla="*/ 209878 h 1843221"/>
              <a:gd name="connsiteX20" fmla="*/ 925309 w 1146051"/>
              <a:gd name="connsiteY20" fmla="*/ 258633 h 1843221"/>
              <a:gd name="connsiteX21" fmla="*/ 1075924 w 1146051"/>
              <a:gd name="connsiteY21" fmla="*/ 307013 h 1843221"/>
              <a:gd name="connsiteX22" fmla="*/ 1146052 w 1146051"/>
              <a:gd name="connsiteY22" fmla="*/ 329102 h 1843221"/>
              <a:gd name="connsiteX23" fmla="*/ 1089249 w 1146051"/>
              <a:gd name="connsiteY23" fmla="*/ 529076 h 1843221"/>
              <a:gd name="connsiteX24" fmla="*/ 1030166 w 1146051"/>
              <a:gd name="connsiteY24" fmla="*/ 741251 h 1843221"/>
              <a:gd name="connsiteX25" fmla="*/ 977159 w 1146051"/>
              <a:gd name="connsiteY25" fmla="*/ 935131 h 1843221"/>
              <a:gd name="connsiteX26" fmla="*/ 927606 w 1146051"/>
              <a:gd name="connsiteY26" fmla="*/ 1119125 h 1843221"/>
              <a:gd name="connsiteX27" fmla="*/ 874599 w 1146051"/>
              <a:gd name="connsiteY27" fmla="*/ 1320988 h 1843221"/>
              <a:gd name="connsiteX28" fmla="*/ 847916 w 1146051"/>
              <a:gd name="connsiteY28" fmla="*/ 1424982 h 1843221"/>
              <a:gd name="connsiteX29" fmla="*/ 802158 w 1146051"/>
              <a:gd name="connsiteY29" fmla="*/ 1604397 h 1843221"/>
              <a:gd name="connsiteX30" fmla="*/ 781568 w 1146051"/>
              <a:gd name="connsiteY30" fmla="*/ 1631813 h 1843221"/>
              <a:gd name="connsiteX31" fmla="*/ 770523 w 1146051"/>
              <a:gd name="connsiteY31" fmla="*/ 1636000 h 1843221"/>
              <a:gd name="connsiteX32" fmla="*/ 756416 w 1146051"/>
              <a:gd name="connsiteY32" fmla="*/ 1629907 h 1843221"/>
              <a:gd name="connsiteX33" fmla="*/ 745730 w 1146051"/>
              <a:gd name="connsiteY33" fmla="*/ 1601335 h 1843221"/>
              <a:gd name="connsiteX34" fmla="*/ 728968 w 1146051"/>
              <a:gd name="connsiteY34" fmla="*/ 1600211 h 1843221"/>
              <a:gd name="connsiteX35" fmla="*/ 713705 w 1146051"/>
              <a:gd name="connsiteY35" fmla="*/ 1588385 h 1843221"/>
              <a:gd name="connsiteX36" fmla="*/ 684367 w 1146051"/>
              <a:gd name="connsiteY36" fmla="*/ 1608959 h 1843221"/>
              <a:gd name="connsiteX37" fmla="*/ 671775 w 1146051"/>
              <a:gd name="connsiteY37" fmla="*/ 1624971 h 1843221"/>
              <a:gd name="connsiteX38" fmla="*/ 679007 w 1146051"/>
              <a:gd name="connsiteY38" fmla="*/ 1644764 h 184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6051" h="1843221">
                <a:moveTo>
                  <a:pt x="665308" y="1676740"/>
                </a:moveTo>
                <a:lnTo>
                  <a:pt x="661870" y="1768941"/>
                </a:lnTo>
                <a:lnTo>
                  <a:pt x="652715" y="1810447"/>
                </a:lnTo>
                <a:lnTo>
                  <a:pt x="641280" y="1812760"/>
                </a:lnTo>
                <a:lnTo>
                  <a:pt x="634797" y="1843222"/>
                </a:lnTo>
                <a:lnTo>
                  <a:pt x="511646" y="1630298"/>
                </a:lnTo>
                <a:lnTo>
                  <a:pt x="414038" y="1461552"/>
                </a:lnTo>
                <a:lnTo>
                  <a:pt x="324444" y="1300430"/>
                </a:lnTo>
                <a:lnTo>
                  <a:pt x="245552" y="1152633"/>
                </a:lnTo>
                <a:lnTo>
                  <a:pt x="164331" y="994948"/>
                </a:lnTo>
                <a:lnTo>
                  <a:pt x="78175" y="821250"/>
                </a:lnTo>
                <a:lnTo>
                  <a:pt x="0" y="655175"/>
                </a:lnTo>
                <a:lnTo>
                  <a:pt x="75878" y="433862"/>
                </a:lnTo>
                <a:lnTo>
                  <a:pt x="147928" y="228155"/>
                </a:lnTo>
                <a:lnTo>
                  <a:pt x="229898" y="0"/>
                </a:lnTo>
                <a:lnTo>
                  <a:pt x="326350" y="39242"/>
                </a:lnTo>
                <a:lnTo>
                  <a:pt x="465904" y="93715"/>
                </a:lnTo>
                <a:lnTo>
                  <a:pt x="614581" y="149312"/>
                </a:lnTo>
                <a:lnTo>
                  <a:pt x="685865" y="175213"/>
                </a:lnTo>
                <a:lnTo>
                  <a:pt x="783865" y="209878"/>
                </a:lnTo>
                <a:lnTo>
                  <a:pt x="925309" y="258633"/>
                </a:lnTo>
                <a:lnTo>
                  <a:pt x="1075924" y="307013"/>
                </a:lnTo>
                <a:lnTo>
                  <a:pt x="1146052" y="329102"/>
                </a:lnTo>
                <a:lnTo>
                  <a:pt x="1089249" y="529076"/>
                </a:lnTo>
                <a:lnTo>
                  <a:pt x="1030166" y="741251"/>
                </a:lnTo>
                <a:lnTo>
                  <a:pt x="977159" y="935131"/>
                </a:lnTo>
                <a:lnTo>
                  <a:pt x="927606" y="1119125"/>
                </a:lnTo>
                <a:lnTo>
                  <a:pt x="874599" y="1320988"/>
                </a:lnTo>
                <a:lnTo>
                  <a:pt x="847916" y="1424982"/>
                </a:lnTo>
                <a:lnTo>
                  <a:pt x="802158" y="1604397"/>
                </a:lnTo>
                <a:lnTo>
                  <a:pt x="781568" y="1631813"/>
                </a:lnTo>
                <a:lnTo>
                  <a:pt x="770523" y="1636000"/>
                </a:lnTo>
                <a:lnTo>
                  <a:pt x="756416" y="1629907"/>
                </a:lnTo>
                <a:lnTo>
                  <a:pt x="745730" y="1601335"/>
                </a:lnTo>
                <a:lnTo>
                  <a:pt x="728968" y="1600211"/>
                </a:lnTo>
                <a:lnTo>
                  <a:pt x="713705" y="1588385"/>
                </a:lnTo>
                <a:lnTo>
                  <a:pt x="684367" y="1608959"/>
                </a:lnTo>
                <a:lnTo>
                  <a:pt x="671775" y="1624971"/>
                </a:lnTo>
                <a:lnTo>
                  <a:pt x="679007" y="1644764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9" name="MS">
            <a:extLst>
              <a:ext uri="{FF2B5EF4-FFF2-40B4-BE49-F238E27FC236}">
                <a16:creationId xmlns:a16="http://schemas.microsoft.com/office/drawing/2014/main" id="{C6A6C8A3-9244-45E1-BEC7-9BD12C735AF1}"/>
              </a:ext>
            </a:extLst>
          </p:cNvPr>
          <p:cNvSpPr/>
          <p:nvPr/>
        </p:nvSpPr>
        <p:spPr>
          <a:xfrm>
            <a:off x="6334367" y="4222296"/>
            <a:ext cx="654637" cy="1037219"/>
          </a:xfrm>
          <a:custGeom>
            <a:avLst/>
            <a:gdLst>
              <a:gd name="connsiteX0" fmla="*/ 104858 w 654637"/>
              <a:gd name="connsiteY0" fmla="*/ 335586 h 1037219"/>
              <a:gd name="connsiteX1" fmla="*/ 86157 w 654637"/>
              <a:gd name="connsiteY1" fmla="*/ 318058 h 1037219"/>
              <a:gd name="connsiteX2" fmla="*/ 100296 w 654637"/>
              <a:gd name="connsiteY2" fmla="*/ 312715 h 1037219"/>
              <a:gd name="connsiteX3" fmla="*/ 101795 w 654637"/>
              <a:gd name="connsiteY3" fmla="*/ 303202 h 1037219"/>
              <a:gd name="connsiteX4" fmla="*/ 86922 w 654637"/>
              <a:gd name="connsiteY4" fmla="*/ 290642 h 1037219"/>
              <a:gd name="connsiteX5" fmla="*/ 117058 w 654637"/>
              <a:gd name="connsiteY5" fmla="*/ 267397 h 1037219"/>
              <a:gd name="connsiteX6" fmla="*/ 124308 w 654637"/>
              <a:gd name="connsiteY6" fmla="*/ 235404 h 1037219"/>
              <a:gd name="connsiteX7" fmla="*/ 113247 w 654637"/>
              <a:gd name="connsiteY7" fmla="*/ 225125 h 1037219"/>
              <a:gd name="connsiteX8" fmla="*/ 150990 w 654637"/>
              <a:gd name="connsiteY8" fmla="*/ 211784 h 1037219"/>
              <a:gd name="connsiteX9" fmla="*/ 152880 w 654637"/>
              <a:gd name="connsiteY9" fmla="*/ 200364 h 1037219"/>
              <a:gd name="connsiteX10" fmla="*/ 137258 w 654637"/>
              <a:gd name="connsiteY10" fmla="*/ 190069 h 1037219"/>
              <a:gd name="connsiteX11" fmla="*/ 154427 w 654637"/>
              <a:gd name="connsiteY11" fmla="*/ 178650 h 1037219"/>
              <a:gd name="connsiteX12" fmla="*/ 161660 w 654637"/>
              <a:gd name="connsiteY12" fmla="*/ 161139 h 1037219"/>
              <a:gd name="connsiteX13" fmla="*/ 171971 w 654637"/>
              <a:gd name="connsiteY13" fmla="*/ 162279 h 1037219"/>
              <a:gd name="connsiteX14" fmla="*/ 171971 w 654637"/>
              <a:gd name="connsiteY14" fmla="*/ 142079 h 1037219"/>
              <a:gd name="connsiteX15" fmla="*/ 205512 w 654637"/>
              <a:gd name="connsiteY15" fmla="*/ 131035 h 1037219"/>
              <a:gd name="connsiteX16" fmla="*/ 203215 w 654637"/>
              <a:gd name="connsiteY16" fmla="*/ 86841 h 1037219"/>
              <a:gd name="connsiteX17" fmla="*/ 210464 w 654637"/>
              <a:gd name="connsiteY17" fmla="*/ 63595 h 1037219"/>
              <a:gd name="connsiteX18" fmla="*/ 227617 w 654637"/>
              <a:gd name="connsiteY18" fmla="*/ 62455 h 1037219"/>
              <a:gd name="connsiteX19" fmla="*/ 227617 w 654637"/>
              <a:gd name="connsiteY19" fmla="*/ 45726 h 1037219"/>
              <a:gd name="connsiteX20" fmla="*/ 263064 w 654637"/>
              <a:gd name="connsiteY20" fmla="*/ 24370 h 1037219"/>
              <a:gd name="connsiteX21" fmla="*/ 255457 w 654637"/>
              <a:gd name="connsiteY21" fmla="*/ 2297 h 1037219"/>
              <a:gd name="connsiteX22" fmla="*/ 430050 w 654637"/>
              <a:gd name="connsiteY22" fmla="*/ 2297 h 1037219"/>
              <a:gd name="connsiteX23" fmla="*/ 635188 w 654637"/>
              <a:gd name="connsiteY23" fmla="*/ 0 h 1037219"/>
              <a:gd name="connsiteX24" fmla="*/ 654638 w 654637"/>
              <a:gd name="connsiteY24" fmla="*/ 22838 h 1037219"/>
              <a:gd name="connsiteX25" fmla="*/ 627173 w 654637"/>
              <a:gd name="connsiteY25" fmla="*/ 318058 h 1037219"/>
              <a:gd name="connsiteX26" fmla="*/ 592476 w 654637"/>
              <a:gd name="connsiteY26" fmla="*/ 677264 h 1037219"/>
              <a:gd name="connsiteX27" fmla="*/ 612301 w 654637"/>
              <a:gd name="connsiteY27" fmla="*/ 1005226 h 1037219"/>
              <a:gd name="connsiteX28" fmla="*/ 498321 w 654637"/>
              <a:gd name="connsiteY28" fmla="*/ 999883 h 1037219"/>
              <a:gd name="connsiteX29" fmla="*/ 458281 w 654637"/>
              <a:gd name="connsiteY29" fmla="*/ 1023520 h 1037219"/>
              <a:gd name="connsiteX30" fmla="*/ 429676 w 654637"/>
              <a:gd name="connsiteY30" fmla="*/ 1015505 h 1037219"/>
              <a:gd name="connsiteX31" fmla="*/ 386980 w 654637"/>
              <a:gd name="connsiteY31" fmla="*/ 1037220 h 1037219"/>
              <a:gd name="connsiteX32" fmla="*/ 372515 w 654637"/>
              <a:gd name="connsiteY32" fmla="*/ 991119 h 1037219"/>
              <a:gd name="connsiteX33" fmla="*/ 348862 w 654637"/>
              <a:gd name="connsiteY33" fmla="*/ 969421 h 1037219"/>
              <a:gd name="connsiteX34" fmla="*/ 340473 w 654637"/>
              <a:gd name="connsiteY34" fmla="*/ 945801 h 1037219"/>
              <a:gd name="connsiteX35" fmla="*/ 361438 w 654637"/>
              <a:gd name="connsiteY35" fmla="*/ 874957 h 1037219"/>
              <a:gd name="connsiteX36" fmla="*/ 1531 w 654637"/>
              <a:gd name="connsiteY36" fmla="*/ 872660 h 1037219"/>
              <a:gd name="connsiteX37" fmla="*/ 0 w 654637"/>
              <a:gd name="connsiteY37" fmla="*/ 873817 h 1037219"/>
              <a:gd name="connsiteX38" fmla="*/ 16029 w 654637"/>
              <a:gd name="connsiteY38" fmla="*/ 858195 h 1037219"/>
              <a:gd name="connsiteX39" fmla="*/ 2672 w 654637"/>
              <a:gd name="connsiteY39" fmla="*/ 815499 h 1037219"/>
              <a:gd name="connsiteX40" fmla="*/ 26324 w 654637"/>
              <a:gd name="connsiteY40" fmla="*/ 808674 h 1037219"/>
              <a:gd name="connsiteX41" fmla="*/ 32791 w 654637"/>
              <a:gd name="connsiteY41" fmla="*/ 784679 h 1037219"/>
              <a:gd name="connsiteX42" fmla="*/ 26324 w 654637"/>
              <a:gd name="connsiteY42" fmla="*/ 762199 h 1037219"/>
              <a:gd name="connsiteX43" fmla="*/ 44992 w 654637"/>
              <a:gd name="connsiteY43" fmla="*/ 746952 h 1037219"/>
              <a:gd name="connsiteX44" fmla="*/ 58725 w 654637"/>
              <a:gd name="connsiteY44" fmla="*/ 694010 h 1037219"/>
              <a:gd name="connsiteX45" fmla="*/ 110184 w 654637"/>
              <a:gd name="connsiteY45" fmla="*/ 653644 h 1037219"/>
              <a:gd name="connsiteX46" fmla="*/ 107545 w 654637"/>
              <a:gd name="connsiteY46" fmla="*/ 626977 h 1037219"/>
              <a:gd name="connsiteX47" fmla="*/ 120105 w 654637"/>
              <a:gd name="connsiteY47" fmla="*/ 626603 h 1037219"/>
              <a:gd name="connsiteX48" fmla="*/ 143758 w 654637"/>
              <a:gd name="connsiteY48" fmla="*/ 586221 h 1037219"/>
              <a:gd name="connsiteX49" fmla="*/ 107138 w 654637"/>
              <a:gd name="connsiteY49" fmla="*/ 555759 h 1037219"/>
              <a:gd name="connsiteX50" fmla="*/ 109044 w 654637"/>
              <a:gd name="connsiteY50" fmla="*/ 535559 h 1037219"/>
              <a:gd name="connsiteX51" fmla="*/ 96094 w 654637"/>
              <a:gd name="connsiteY51" fmla="*/ 515376 h 1037219"/>
              <a:gd name="connsiteX52" fmla="*/ 113996 w 654637"/>
              <a:gd name="connsiteY52" fmla="*/ 504690 h 1037219"/>
              <a:gd name="connsiteX53" fmla="*/ 97999 w 654637"/>
              <a:gd name="connsiteY53" fmla="*/ 490600 h 1037219"/>
              <a:gd name="connsiteX54" fmla="*/ 113996 w 654637"/>
              <a:gd name="connsiteY54" fmla="*/ 455951 h 1037219"/>
              <a:gd name="connsiteX55" fmla="*/ 97234 w 654637"/>
              <a:gd name="connsiteY55" fmla="*/ 445281 h 1037219"/>
              <a:gd name="connsiteX56" fmla="*/ 100671 w 654637"/>
              <a:gd name="connsiteY56" fmla="*/ 436143 h 1037219"/>
              <a:gd name="connsiteX57" fmla="*/ 98765 w 654637"/>
              <a:gd name="connsiteY57" fmla="*/ 413288 h 1037219"/>
              <a:gd name="connsiteX58" fmla="*/ 110950 w 654637"/>
              <a:gd name="connsiteY58" fmla="*/ 401103 h 1037219"/>
              <a:gd name="connsiteX59" fmla="*/ 108669 w 654637"/>
              <a:gd name="connsiteY59" fmla="*/ 381279 h 1037219"/>
              <a:gd name="connsiteX60" fmla="*/ 95328 w 654637"/>
              <a:gd name="connsiteY60" fmla="*/ 370625 h 103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54637" h="1037219">
                <a:moveTo>
                  <a:pt x="104858" y="335586"/>
                </a:moveTo>
                <a:lnTo>
                  <a:pt x="86157" y="318058"/>
                </a:lnTo>
                <a:lnTo>
                  <a:pt x="100296" y="312715"/>
                </a:lnTo>
                <a:lnTo>
                  <a:pt x="101795" y="303202"/>
                </a:lnTo>
                <a:lnTo>
                  <a:pt x="86922" y="290642"/>
                </a:lnTo>
                <a:lnTo>
                  <a:pt x="117058" y="267397"/>
                </a:lnTo>
                <a:lnTo>
                  <a:pt x="124308" y="235404"/>
                </a:lnTo>
                <a:lnTo>
                  <a:pt x="113247" y="225125"/>
                </a:lnTo>
                <a:lnTo>
                  <a:pt x="150990" y="211784"/>
                </a:lnTo>
                <a:lnTo>
                  <a:pt x="152880" y="200364"/>
                </a:lnTo>
                <a:lnTo>
                  <a:pt x="137258" y="190069"/>
                </a:lnTo>
                <a:lnTo>
                  <a:pt x="154427" y="178650"/>
                </a:lnTo>
                <a:lnTo>
                  <a:pt x="161660" y="161139"/>
                </a:lnTo>
                <a:lnTo>
                  <a:pt x="171971" y="162279"/>
                </a:lnTo>
                <a:lnTo>
                  <a:pt x="171971" y="142079"/>
                </a:lnTo>
                <a:lnTo>
                  <a:pt x="205512" y="131035"/>
                </a:lnTo>
                <a:lnTo>
                  <a:pt x="203215" y="86841"/>
                </a:lnTo>
                <a:lnTo>
                  <a:pt x="210464" y="63595"/>
                </a:lnTo>
                <a:lnTo>
                  <a:pt x="227617" y="62455"/>
                </a:lnTo>
                <a:lnTo>
                  <a:pt x="227617" y="45726"/>
                </a:lnTo>
                <a:lnTo>
                  <a:pt x="263064" y="24370"/>
                </a:lnTo>
                <a:lnTo>
                  <a:pt x="255457" y="2297"/>
                </a:lnTo>
                <a:lnTo>
                  <a:pt x="430050" y="2297"/>
                </a:lnTo>
                <a:lnTo>
                  <a:pt x="635188" y="0"/>
                </a:lnTo>
                <a:lnTo>
                  <a:pt x="654638" y="22838"/>
                </a:lnTo>
                <a:lnTo>
                  <a:pt x="627173" y="318058"/>
                </a:lnTo>
                <a:lnTo>
                  <a:pt x="592476" y="677264"/>
                </a:lnTo>
                <a:lnTo>
                  <a:pt x="612301" y="1005226"/>
                </a:lnTo>
                <a:lnTo>
                  <a:pt x="498321" y="999883"/>
                </a:lnTo>
                <a:lnTo>
                  <a:pt x="458281" y="1023520"/>
                </a:lnTo>
                <a:lnTo>
                  <a:pt x="429676" y="1015505"/>
                </a:lnTo>
                <a:lnTo>
                  <a:pt x="386980" y="1037220"/>
                </a:lnTo>
                <a:lnTo>
                  <a:pt x="372515" y="991119"/>
                </a:lnTo>
                <a:lnTo>
                  <a:pt x="348862" y="969421"/>
                </a:lnTo>
                <a:lnTo>
                  <a:pt x="340473" y="945801"/>
                </a:lnTo>
                <a:lnTo>
                  <a:pt x="361438" y="874957"/>
                </a:lnTo>
                <a:lnTo>
                  <a:pt x="1531" y="872660"/>
                </a:lnTo>
                <a:lnTo>
                  <a:pt x="0" y="873817"/>
                </a:lnTo>
                <a:lnTo>
                  <a:pt x="16029" y="858195"/>
                </a:lnTo>
                <a:lnTo>
                  <a:pt x="2672" y="815499"/>
                </a:lnTo>
                <a:lnTo>
                  <a:pt x="26324" y="808674"/>
                </a:lnTo>
                <a:lnTo>
                  <a:pt x="32791" y="784679"/>
                </a:lnTo>
                <a:lnTo>
                  <a:pt x="26324" y="762199"/>
                </a:lnTo>
                <a:lnTo>
                  <a:pt x="44992" y="746952"/>
                </a:lnTo>
                <a:lnTo>
                  <a:pt x="58725" y="694010"/>
                </a:lnTo>
                <a:lnTo>
                  <a:pt x="110184" y="653644"/>
                </a:lnTo>
                <a:lnTo>
                  <a:pt x="107545" y="626977"/>
                </a:lnTo>
                <a:lnTo>
                  <a:pt x="120105" y="626603"/>
                </a:lnTo>
                <a:lnTo>
                  <a:pt x="143758" y="586221"/>
                </a:lnTo>
                <a:lnTo>
                  <a:pt x="107138" y="555759"/>
                </a:lnTo>
                <a:lnTo>
                  <a:pt x="109044" y="535559"/>
                </a:lnTo>
                <a:lnTo>
                  <a:pt x="96094" y="515376"/>
                </a:lnTo>
                <a:lnTo>
                  <a:pt x="113996" y="504690"/>
                </a:lnTo>
                <a:lnTo>
                  <a:pt x="97999" y="490600"/>
                </a:lnTo>
                <a:lnTo>
                  <a:pt x="113996" y="455951"/>
                </a:lnTo>
                <a:lnTo>
                  <a:pt x="97234" y="445281"/>
                </a:lnTo>
                <a:lnTo>
                  <a:pt x="100671" y="436143"/>
                </a:lnTo>
                <a:lnTo>
                  <a:pt x="98765" y="413288"/>
                </a:lnTo>
                <a:lnTo>
                  <a:pt x="110950" y="401103"/>
                </a:lnTo>
                <a:lnTo>
                  <a:pt x="108669" y="381279"/>
                </a:lnTo>
                <a:lnTo>
                  <a:pt x="95328" y="37062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CA10C20-3ECC-4FE9-B809-86002B9A524D}"/>
              </a:ext>
            </a:extLst>
          </p:cNvPr>
          <p:cNvSpPr/>
          <p:nvPr/>
        </p:nvSpPr>
        <p:spPr>
          <a:xfrm>
            <a:off x="6334367" y="4222296"/>
            <a:ext cx="654637" cy="1037219"/>
          </a:xfrm>
          <a:custGeom>
            <a:avLst/>
            <a:gdLst>
              <a:gd name="connsiteX0" fmla="*/ 104858 w 654637"/>
              <a:gd name="connsiteY0" fmla="*/ 335586 h 1037219"/>
              <a:gd name="connsiteX1" fmla="*/ 86157 w 654637"/>
              <a:gd name="connsiteY1" fmla="*/ 318058 h 1037219"/>
              <a:gd name="connsiteX2" fmla="*/ 100296 w 654637"/>
              <a:gd name="connsiteY2" fmla="*/ 312715 h 1037219"/>
              <a:gd name="connsiteX3" fmla="*/ 101795 w 654637"/>
              <a:gd name="connsiteY3" fmla="*/ 303202 h 1037219"/>
              <a:gd name="connsiteX4" fmla="*/ 86922 w 654637"/>
              <a:gd name="connsiteY4" fmla="*/ 290642 h 1037219"/>
              <a:gd name="connsiteX5" fmla="*/ 117058 w 654637"/>
              <a:gd name="connsiteY5" fmla="*/ 267397 h 1037219"/>
              <a:gd name="connsiteX6" fmla="*/ 124308 w 654637"/>
              <a:gd name="connsiteY6" fmla="*/ 235404 h 1037219"/>
              <a:gd name="connsiteX7" fmla="*/ 113247 w 654637"/>
              <a:gd name="connsiteY7" fmla="*/ 225125 h 1037219"/>
              <a:gd name="connsiteX8" fmla="*/ 150990 w 654637"/>
              <a:gd name="connsiteY8" fmla="*/ 211784 h 1037219"/>
              <a:gd name="connsiteX9" fmla="*/ 152880 w 654637"/>
              <a:gd name="connsiteY9" fmla="*/ 200364 h 1037219"/>
              <a:gd name="connsiteX10" fmla="*/ 137258 w 654637"/>
              <a:gd name="connsiteY10" fmla="*/ 190069 h 1037219"/>
              <a:gd name="connsiteX11" fmla="*/ 154427 w 654637"/>
              <a:gd name="connsiteY11" fmla="*/ 178650 h 1037219"/>
              <a:gd name="connsiteX12" fmla="*/ 161660 w 654637"/>
              <a:gd name="connsiteY12" fmla="*/ 161139 h 1037219"/>
              <a:gd name="connsiteX13" fmla="*/ 171971 w 654637"/>
              <a:gd name="connsiteY13" fmla="*/ 162279 h 1037219"/>
              <a:gd name="connsiteX14" fmla="*/ 171971 w 654637"/>
              <a:gd name="connsiteY14" fmla="*/ 142079 h 1037219"/>
              <a:gd name="connsiteX15" fmla="*/ 205512 w 654637"/>
              <a:gd name="connsiteY15" fmla="*/ 131035 h 1037219"/>
              <a:gd name="connsiteX16" fmla="*/ 203215 w 654637"/>
              <a:gd name="connsiteY16" fmla="*/ 86841 h 1037219"/>
              <a:gd name="connsiteX17" fmla="*/ 210464 w 654637"/>
              <a:gd name="connsiteY17" fmla="*/ 63595 h 1037219"/>
              <a:gd name="connsiteX18" fmla="*/ 227617 w 654637"/>
              <a:gd name="connsiteY18" fmla="*/ 62455 h 1037219"/>
              <a:gd name="connsiteX19" fmla="*/ 227617 w 654637"/>
              <a:gd name="connsiteY19" fmla="*/ 45726 h 1037219"/>
              <a:gd name="connsiteX20" fmla="*/ 263064 w 654637"/>
              <a:gd name="connsiteY20" fmla="*/ 24370 h 1037219"/>
              <a:gd name="connsiteX21" fmla="*/ 255457 w 654637"/>
              <a:gd name="connsiteY21" fmla="*/ 2297 h 1037219"/>
              <a:gd name="connsiteX22" fmla="*/ 430050 w 654637"/>
              <a:gd name="connsiteY22" fmla="*/ 2297 h 1037219"/>
              <a:gd name="connsiteX23" fmla="*/ 635188 w 654637"/>
              <a:gd name="connsiteY23" fmla="*/ 0 h 1037219"/>
              <a:gd name="connsiteX24" fmla="*/ 654638 w 654637"/>
              <a:gd name="connsiteY24" fmla="*/ 22838 h 1037219"/>
              <a:gd name="connsiteX25" fmla="*/ 627173 w 654637"/>
              <a:gd name="connsiteY25" fmla="*/ 318058 h 1037219"/>
              <a:gd name="connsiteX26" fmla="*/ 592476 w 654637"/>
              <a:gd name="connsiteY26" fmla="*/ 677264 h 1037219"/>
              <a:gd name="connsiteX27" fmla="*/ 612301 w 654637"/>
              <a:gd name="connsiteY27" fmla="*/ 1005226 h 1037219"/>
              <a:gd name="connsiteX28" fmla="*/ 498321 w 654637"/>
              <a:gd name="connsiteY28" fmla="*/ 999883 h 1037219"/>
              <a:gd name="connsiteX29" fmla="*/ 458281 w 654637"/>
              <a:gd name="connsiteY29" fmla="*/ 1023520 h 1037219"/>
              <a:gd name="connsiteX30" fmla="*/ 429676 w 654637"/>
              <a:gd name="connsiteY30" fmla="*/ 1015505 h 1037219"/>
              <a:gd name="connsiteX31" fmla="*/ 386980 w 654637"/>
              <a:gd name="connsiteY31" fmla="*/ 1037220 h 1037219"/>
              <a:gd name="connsiteX32" fmla="*/ 372515 w 654637"/>
              <a:gd name="connsiteY32" fmla="*/ 991119 h 1037219"/>
              <a:gd name="connsiteX33" fmla="*/ 348862 w 654637"/>
              <a:gd name="connsiteY33" fmla="*/ 969421 h 1037219"/>
              <a:gd name="connsiteX34" fmla="*/ 340473 w 654637"/>
              <a:gd name="connsiteY34" fmla="*/ 945801 h 1037219"/>
              <a:gd name="connsiteX35" fmla="*/ 361438 w 654637"/>
              <a:gd name="connsiteY35" fmla="*/ 874957 h 1037219"/>
              <a:gd name="connsiteX36" fmla="*/ 1531 w 654637"/>
              <a:gd name="connsiteY36" fmla="*/ 872660 h 1037219"/>
              <a:gd name="connsiteX37" fmla="*/ 0 w 654637"/>
              <a:gd name="connsiteY37" fmla="*/ 873817 h 1037219"/>
              <a:gd name="connsiteX38" fmla="*/ 16029 w 654637"/>
              <a:gd name="connsiteY38" fmla="*/ 858195 h 1037219"/>
              <a:gd name="connsiteX39" fmla="*/ 2672 w 654637"/>
              <a:gd name="connsiteY39" fmla="*/ 815499 h 1037219"/>
              <a:gd name="connsiteX40" fmla="*/ 26324 w 654637"/>
              <a:gd name="connsiteY40" fmla="*/ 808674 h 1037219"/>
              <a:gd name="connsiteX41" fmla="*/ 32791 w 654637"/>
              <a:gd name="connsiteY41" fmla="*/ 784679 h 1037219"/>
              <a:gd name="connsiteX42" fmla="*/ 26324 w 654637"/>
              <a:gd name="connsiteY42" fmla="*/ 762199 h 1037219"/>
              <a:gd name="connsiteX43" fmla="*/ 44992 w 654637"/>
              <a:gd name="connsiteY43" fmla="*/ 746952 h 1037219"/>
              <a:gd name="connsiteX44" fmla="*/ 58725 w 654637"/>
              <a:gd name="connsiteY44" fmla="*/ 694010 h 1037219"/>
              <a:gd name="connsiteX45" fmla="*/ 110184 w 654637"/>
              <a:gd name="connsiteY45" fmla="*/ 653644 h 1037219"/>
              <a:gd name="connsiteX46" fmla="*/ 107545 w 654637"/>
              <a:gd name="connsiteY46" fmla="*/ 626977 h 1037219"/>
              <a:gd name="connsiteX47" fmla="*/ 120105 w 654637"/>
              <a:gd name="connsiteY47" fmla="*/ 626603 h 1037219"/>
              <a:gd name="connsiteX48" fmla="*/ 143758 w 654637"/>
              <a:gd name="connsiteY48" fmla="*/ 586221 h 1037219"/>
              <a:gd name="connsiteX49" fmla="*/ 107138 w 654637"/>
              <a:gd name="connsiteY49" fmla="*/ 555759 h 1037219"/>
              <a:gd name="connsiteX50" fmla="*/ 109044 w 654637"/>
              <a:gd name="connsiteY50" fmla="*/ 535559 h 1037219"/>
              <a:gd name="connsiteX51" fmla="*/ 96094 w 654637"/>
              <a:gd name="connsiteY51" fmla="*/ 515376 h 1037219"/>
              <a:gd name="connsiteX52" fmla="*/ 113996 w 654637"/>
              <a:gd name="connsiteY52" fmla="*/ 504690 h 1037219"/>
              <a:gd name="connsiteX53" fmla="*/ 97999 w 654637"/>
              <a:gd name="connsiteY53" fmla="*/ 490600 h 1037219"/>
              <a:gd name="connsiteX54" fmla="*/ 113996 w 654637"/>
              <a:gd name="connsiteY54" fmla="*/ 455951 h 1037219"/>
              <a:gd name="connsiteX55" fmla="*/ 97234 w 654637"/>
              <a:gd name="connsiteY55" fmla="*/ 445281 h 1037219"/>
              <a:gd name="connsiteX56" fmla="*/ 100671 w 654637"/>
              <a:gd name="connsiteY56" fmla="*/ 436143 h 1037219"/>
              <a:gd name="connsiteX57" fmla="*/ 98765 w 654637"/>
              <a:gd name="connsiteY57" fmla="*/ 413288 h 1037219"/>
              <a:gd name="connsiteX58" fmla="*/ 110950 w 654637"/>
              <a:gd name="connsiteY58" fmla="*/ 401103 h 1037219"/>
              <a:gd name="connsiteX59" fmla="*/ 108669 w 654637"/>
              <a:gd name="connsiteY59" fmla="*/ 381279 h 1037219"/>
              <a:gd name="connsiteX60" fmla="*/ 95328 w 654637"/>
              <a:gd name="connsiteY60" fmla="*/ 370625 h 103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54637" h="1037219">
                <a:moveTo>
                  <a:pt x="104858" y="335586"/>
                </a:moveTo>
                <a:lnTo>
                  <a:pt x="86157" y="318058"/>
                </a:lnTo>
                <a:lnTo>
                  <a:pt x="100296" y="312715"/>
                </a:lnTo>
                <a:lnTo>
                  <a:pt x="101795" y="303202"/>
                </a:lnTo>
                <a:lnTo>
                  <a:pt x="86922" y="290642"/>
                </a:lnTo>
                <a:lnTo>
                  <a:pt x="117058" y="267397"/>
                </a:lnTo>
                <a:lnTo>
                  <a:pt x="124308" y="235404"/>
                </a:lnTo>
                <a:lnTo>
                  <a:pt x="113247" y="225125"/>
                </a:lnTo>
                <a:lnTo>
                  <a:pt x="150990" y="211784"/>
                </a:lnTo>
                <a:lnTo>
                  <a:pt x="152880" y="200364"/>
                </a:lnTo>
                <a:lnTo>
                  <a:pt x="137258" y="190069"/>
                </a:lnTo>
                <a:lnTo>
                  <a:pt x="154427" y="178650"/>
                </a:lnTo>
                <a:lnTo>
                  <a:pt x="161660" y="161139"/>
                </a:lnTo>
                <a:lnTo>
                  <a:pt x="171971" y="162279"/>
                </a:lnTo>
                <a:lnTo>
                  <a:pt x="171971" y="142079"/>
                </a:lnTo>
                <a:lnTo>
                  <a:pt x="205512" y="131035"/>
                </a:lnTo>
                <a:lnTo>
                  <a:pt x="203215" y="86841"/>
                </a:lnTo>
                <a:lnTo>
                  <a:pt x="210464" y="63595"/>
                </a:lnTo>
                <a:lnTo>
                  <a:pt x="227617" y="62455"/>
                </a:lnTo>
                <a:lnTo>
                  <a:pt x="227617" y="45726"/>
                </a:lnTo>
                <a:lnTo>
                  <a:pt x="263064" y="24370"/>
                </a:lnTo>
                <a:lnTo>
                  <a:pt x="255457" y="2297"/>
                </a:lnTo>
                <a:lnTo>
                  <a:pt x="430050" y="2297"/>
                </a:lnTo>
                <a:lnTo>
                  <a:pt x="635188" y="0"/>
                </a:lnTo>
                <a:lnTo>
                  <a:pt x="654638" y="22838"/>
                </a:lnTo>
                <a:lnTo>
                  <a:pt x="627173" y="318058"/>
                </a:lnTo>
                <a:lnTo>
                  <a:pt x="592476" y="677264"/>
                </a:lnTo>
                <a:lnTo>
                  <a:pt x="612301" y="1005226"/>
                </a:lnTo>
                <a:lnTo>
                  <a:pt x="498321" y="999883"/>
                </a:lnTo>
                <a:lnTo>
                  <a:pt x="458281" y="1023520"/>
                </a:lnTo>
                <a:lnTo>
                  <a:pt x="429676" y="1015505"/>
                </a:lnTo>
                <a:lnTo>
                  <a:pt x="386980" y="1037220"/>
                </a:lnTo>
                <a:lnTo>
                  <a:pt x="372515" y="991119"/>
                </a:lnTo>
                <a:lnTo>
                  <a:pt x="348862" y="969421"/>
                </a:lnTo>
                <a:lnTo>
                  <a:pt x="340473" y="945801"/>
                </a:lnTo>
                <a:lnTo>
                  <a:pt x="361438" y="874957"/>
                </a:lnTo>
                <a:lnTo>
                  <a:pt x="1531" y="872660"/>
                </a:lnTo>
                <a:lnTo>
                  <a:pt x="0" y="873817"/>
                </a:lnTo>
                <a:lnTo>
                  <a:pt x="16029" y="858195"/>
                </a:lnTo>
                <a:lnTo>
                  <a:pt x="2672" y="815499"/>
                </a:lnTo>
                <a:lnTo>
                  <a:pt x="26324" y="808674"/>
                </a:lnTo>
                <a:lnTo>
                  <a:pt x="32791" y="784679"/>
                </a:lnTo>
                <a:lnTo>
                  <a:pt x="26324" y="762199"/>
                </a:lnTo>
                <a:lnTo>
                  <a:pt x="44992" y="746952"/>
                </a:lnTo>
                <a:lnTo>
                  <a:pt x="58725" y="694010"/>
                </a:lnTo>
                <a:lnTo>
                  <a:pt x="110184" y="653644"/>
                </a:lnTo>
                <a:lnTo>
                  <a:pt x="107545" y="626977"/>
                </a:lnTo>
                <a:lnTo>
                  <a:pt x="120105" y="626603"/>
                </a:lnTo>
                <a:lnTo>
                  <a:pt x="143758" y="586221"/>
                </a:lnTo>
                <a:lnTo>
                  <a:pt x="107138" y="555759"/>
                </a:lnTo>
                <a:lnTo>
                  <a:pt x="109044" y="535559"/>
                </a:lnTo>
                <a:lnTo>
                  <a:pt x="96094" y="515376"/>
                </a:lnTo>
                <a:lnTo>
                  <a:pt x="113996" y="504690"/>
                </a:lnTo>
                <a:lnTo>
                  <a:pt x="97999" y="490600"/>
                </a:lnTo>
                <a:lnTo>
                  <a:pt x="113996" y="455951"/>
                </a:lnTo>
                <a:lnTo>
                  <a:pt x="97234" y="445281"/>
                </a:lnTo>
                <a:lnTo>
                  <a:pt x="100671" y="436143"/>
                </a:lnTo>
                <a:lnTo>
                  <a:pt x="98765" y="413288"/>
                </a:lnTo>
                <a:lnTo>
                  <a:pt x="110950" y="401103"/>
                </a:lnTo>
                <a:lnTo>
                  <a:pt x="108669" y="381279"/>
                </a:lnTo>
                <a:lnTo>
                  <a:pt x="95328" y="370625"/>
                </a:lnTo>
                <a:close/>
              </a:path>
            </a:pathLst>
          </a:custGeom>
          <a:noFill/>
          <a:ln w="8139" cap="rnd">
            <a:solidFill>
              <a:srgbClr val="0C0C0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F41C305-8D1F-4C9C-A49F-27BFC5BDDB0B}"/>
              </a:ext>
            </a:extLst>
          </p:cNvPr>
          <p:cNvSpPr/>
          <p:nvPr/>
        </p:nvSpPr>
        <p:spPr>
          <a:xfrm>
            <a:off x="5895130" y="4646547"/>
            <a:ext cx="913107" cy="877986"/>
          </a:xfrm>
          <a:custGeom>
            <a:avLst/>
            <a:gdLst>
              <a:gd name="connsiteX0" fmla="*/ 679789 w 913107"/>
              <a:gd name="connsiteY0" fmla="*/ 837246 h 877986"/>
              <a:gd name="connsiteX1" fmla="*/ 664151 w 913107"/>
              <a:gd name="connsiteY1" fmla="*/ 837246 h 877986"/>
              <a:gd name="connsiteX2" fmla="*/ 646623 w 913107"/>
              <a:gd name="connsiteY2" fmla="*/ 846384 h 877986"/>
              <a:gd name="connsiteX3" fmla="*/ 628330 w 913107"/>
              <a:gd name="connsiteY3" fmla="*/ 833825 h 877986"/>
              <a:gd name="connsiteX4" fmla="*/ 599724 w 913107"/>
              <a:gd name="connsiteY4" fmla="*/ 847916 h 877986"/>
              <a:gd name="connsiteX5" fmla="*/ 570761 w 913107"/>
              <a:gd name="connsiteY5" fmla="*/ 838761 h 877986"/>
              <a:gd name="connsiteX6" fmla="*/ 560841 w 913107"/>
              <a:gd name="connsiteY6" fmla="*/ 828482 h 877986"/>
              <a:gd name="connsiteX7" fmla="*/ 521208 w 913107"/>
              <a:gd name="connsiteY7" fmla="*/ 825810 h 877986"/>
              <a:gd name="connsiteX8" fmla="*/ 483432 w 913107"/>
              <a:gd name="connsiteY8" fmla="*/ 767542 h 877986"/>
              <a:gd name="connsiteX9" fmla="*/ 461701 w 913107"/>
              <a:gd name="connsiteY9" fmla="*/ 762574 h 877986"/>
              <a:gd name="connsiteX10" fmla="*/ 438847 w 913107"/>
              <a:gd name="connsiteY10" fmla="*/ 737422 h 877986"/>
              <a:gd name="connsiteX11" fmla="*/ 384700 w 913107"/>
              <a:gd name="connsiteY11" fmla="*/ 708866 h 877986"/>
              <a:gd name="connsiteX12" fmla="*/ 351533 w 913107"/>
              <a:gd name="connsiteY12" fmla="*/ 707726 h 877986"/>
              <a:gd name="connsiteX13" fmla="*/ 340847 w 913107"/>
              <a:gd name="connsiteY13" fmla="*/ 718787 h 877986"/>
              <a:gd name="connsiteX14" fmla="*/ 341988 w 913107"/>
              <a:gd name="connsiteY14" fmla="*/ 737829 h 877986"/>
              <a:gd name="connsiteX15" fmla="*/ 319899 w 913107"/>
              <a:gd name="connsiteY15" fmla="*/ 757638 h 877986"/>
              <a:gd name="connsiteX16" fmla="*/ 278718 w 913107"/>
              <a:gd name="connsiteY16" fmla="*/ 755341 h 877986"/>
              <a:gd name="connsiteX17" fmla="*/ 234850 w 913107"/>
              <a:gd name="connsiteY17" fmla="*/ 746594 h 877986"/>
              <a:gd name="connsiteX18" fmla="*/ 197888 w 913107"/>
              <a:gd name="connsiteY18" fmla="*/ 729815 h 877986"/>
              <a:gd name="connsiteX19" fmla="*/ 125057 w 913107"/>
              <a:gd name="connsiteY19" fmla="*/ 705836 h 877986"/>
              <a:gd name="connsiteX20" fmla="*/ 18700 w 913107"/>
              <a:gd name="connsiteY20" fmla="*/ 718787 h 877986"/>
              <a:gd name="connsiteX21" fmla="*/ 1531 w 913107"/>
              <a:gd name="connsiteY21" fmla="*/ 696307 h 877986"/>
              <a:gd name="connsiteX22" fmla="*/ 20590 w 913107"/>
              <a:gd name="connsiteY22" fmla="*/ 679561 h 877986"/>
              <a:gd name="connsiteX23" fmla="*/ 31651 w 913107"/>
              <a:gd name="connsiteY23" fmla="*/ 656690 h 877986"/>
              <a:gd name="connsiteX24" fmla="*/ 45367 w 913107"/>
              <a:gd name="connsiteY24" fmla="*/ 641834 h 877986"/>
              <a:gd name="connsiteX25" fmla="*/ 50726 w 913107"/>
              <a:gd name="connsiteY25" fmla="*/ 624697 h 877986"/>
              <a:gd name="connsiteX26" fmla="*/ 48804 w 913107"/>
              <a:gd name="connsiteY26" fmla="*/ 594219 h 877986"/>
              <a:gd name="connsiteX27" fmla="*/ 41572 w 913107"/>
              <a:gd name="connsiteY27" fmla="*/ 580128 h 877986"/>
              <a:gd name="connsiteX28" fmla="*/ 52991 w 913107"/>
              <a:gd name="connsiteY28" fmla="*/ 557632 h 877986"/>
              <a:gd name="connsiteX29" fmla="*/ 46898 w 913107"/>
              <a:gd name="connsiteY29" fmla="*/ 536325 h 877986"/>
              <a:gd name="connsiteX30" fmla="*/ 80455 w 913107"/>
              <a:gd name="connsiteY30" fmla="*/ 478415 h 877986"/>
              <a:gd name="connsiteX31" fmla="*/ 79315 w 913107"/>
              <a:gd name="connsiteY31" fmla="*/ 462809 h 877986"/>
              <a:gd name="connsiteX32" fmla="*/ 87313 w 913107"/>
              <a:gd name="connsiteY32" fmla="*/ 452514 h 877986"/>
              <a:gd name="connsiteX33" fmla="*/ 80080 w 913107"/>
              <a:gd name="connsiteY33" fmla="*/ 438423 h 877986"/>
              <a:gd name="connsiteX34" fmla="*/ 91500 w 913107"/>
              <a:gd name="connsiteY34" fmla="*/ 432705 h 877986"/>
              <a:gd name="connsiteX35" fmla="*/ 83876 w 913107"/>
              <a:gd name="connsiteY35" fmla="*/ 419380 h 877986"/>
              <a:gd name="connsiteX36" fmla="*/ 88453 w 913107"/>
              <a:gd name="connsiteY36" fmla="*/ 399572 h 877986"/>
              <a:gd name="connsiteX37" fmla="*/ 82735 w 913107"/>
              <a:gd name="connsiteY37" fmla="*/ 397682 h 877986"/>
              <a:gd name="connsiteX38" fmla="*/ 83127 w 913107"/>
              <a:gd name="connsiteY38" fmla="*/ 397275 h 877986"/>
              <a:gd name="connsiteX39" fmla="*/ 76643 w 913107"/>
              <a:gd name="connsiteY39" fmla="*/ 396135 h 877986"/>
              <a:gd name="connsiteX40" fmla="*/ 62911 w 913107"/>
              <a:gd name="connsiteY40" fmla="*/ 369469 h 877986"/>
              <a:gd name="connsiteX41" fmla="*/ 68629 w 913107"/>
              <a:gd name="connsiteY41" fmla="*/ 358049 h 877986"/>
              <a:gd name="connsiteX42" fmla="*/ 51476 w 913107"/>
              <a:gd name="connsiteY42" fmla="*/ 334804 h 877986"/>
              <a:gd name="connsiteX43" fmla="*/ 56053 w 913107"/>
              <a:gd name="connsiteY43" fmla="*/ 326431 h 877986"/>
              <a:gd name="connsiteX44" fmla="*/ 36603 w 913107"/>
              <a:gd name="connsiteY44" fmla="*/ 308545 h 877986"/>
              <a:gd name="connsiteX45" fmla="*/ 40806 w 913107"/>
              <a:gd name="connsiteY45" fmla="*/ 284550 h 877986"/>
              <a:gd name="connsiteX46" fmla="*/ 36212 w 913107"/>
              <a:gd name="connsiteY46" fmla="*/ 266631 h 877986"/>
              <a:gd name="connsiteX47" fmla="*/ 0 w 913107"/>
              <a:gd name="connsiteY47" fmla="*/ 219407 h 877986"/>
              <a:gd name="connsiteX48" fmla="*/ 8780 w 913107"/>
              <a:gd name="connsiteY48" fmla="*/ 0 h 877986"/>
              <a:gd name="connsiteX49" fmla="*/ 269938 w 913107"/>
              <a:gd name="connsiteY49" fmla="*/ 7623 h 877986"/>
              <a:gd name="connsiteX50" fmla="*/ 539876 w 913107"/>
              <a:gd name="connsiteY50" fmla="*/ 11810 h 877986"/>
              <a:gd name="connsiteX51" fmla="*/ 536439 w 913107"/>
              <a:gd name="connsiteY51" fmla="*/ 20948 h 877986"/>
              <a:gd name="connsiteX52" fmla="*/ 553201 w 913107"/>
              <a:gd name="connsiteY52" fmla="*/ 31618 h 877986"/>
              <a:gd name="connsiteX53" fmla="*/ 537205 w 913107"/>
              <a:gd name="connsiteY53" fmla="*/ 66267 h 877986"/>
              <a:gd name="connsiteX54" fmla="*/ 553201 w 913107"/>
              <a:gd name="connsiteY54" fmla="*/ 80357 h 877986"/>
              <a:gd name="connsiteX55" fmla="*/ 535299 w 913107"/>
              <a:gd name="connsiteY55" fmla="*/ 91043 h 877986"/>
              <a:gd name="connsiteX56" fmla="*/ 548249 w 913107"/>
              <a:gd name="connsiteY56" fmla="*/ 111227 h 877986"/>
              <a:gd name="connsiteX57" fmla="*/ 546343 w 913107"/>
              <a:gd name="connsiteY57" fmla="*/ 131426 h 877986"/>
              <a:gd name="connsiteX58" fmla="*/ 582962 w 913107"/>
              <a:gd name="connsiteY58" fmla="*/ 161888 h 877986"/>
              <a:gd name="connsiteX59" fmla="*/ 559310 w 913107"/>
              <a:gd name="connsiteY59" fmla="*/ 202270 h 877986"/>
              <a:gd name="connsiteX60" fmla="*/ 546750 w 913107"/>
              <a:gd name="connsiteY60" fmla="*/ 202645 h 877986"/>
              <a:gd name="connsiteX61" fmla="*/ 549389 w 913107"/>
              <a:gd name="connsiteY61" fmla="*/ 229311 h 877986"/>
              <a:gd name="connsiteX62" fmla="*/ 497930 w 913107"/>
              <a:gd name="connsiteY62" fmla="*/ 269677 h 877986"/>
              <a:gd name="connsiteX63" fmla="*/ 484198 w 913107"/>
              <a:gd name="connsiteY63" fmla="*/ 322619 h 877986"/>
              <a:gd name="connsiteX64" fmla="*/ 465530 w 913107"/>
              <a:gd name="connsiteY64" fmla="*/ 337866 h 877986"/>
              <a:gd name="connsiteX65" fmla="*/ 471997 w 913107"/>
              <a:gd name="connsiteY65" fmla="*/ 360346 h 877986"/>
              <a:gd name="connsiteX66" fmla="*/ 465530 w 913107"/>
              <a:gd name="connsiteY66" fmla="*/ 384341 h 877986"/>
              <a:gd name="connsiteX67" fmla="*/ 441877 w 913107"/>
              <a:gd name="connsiteY67" fmla="*/ 391183 h 877986"/>
              <a:gd name="connsiteX68" fmla="*/ 455234 w 913107"/>
              <a:gd name="connsiteY68" fmla="*/ 433862 h 877986"/>
              <a:gd name="connsiteX69" fmla="*/ 439205 w 913107"/>
              <a:gd name="connsiteY69" fmla="*/ 449484 h 877986"/>
              <a:gd name="connsiteX70" fmla="*/ 440736 w 913107"/>
              <a:gd name="connsiteY70" fmla="*/ 448328 h 877986"/>
              <a:gd name="connsiteX71" fmla="*/ 800643 w 913107"/>
              <a:gd name="connsiteY71" fmla="*/ 450624 h 877986"/>
              <a:gd name="connsiteX72" fmla="*/ 779678 w 913107"/>
              <a:gd name="connsiteY72" fmla="*/ 521469 h 877986"/>
              <a:gd name="connsiteX73" fmla="*/ 788067 w 913107"/>
              <a:gd name="connsiteY73" fmla="*/ 545088 h 877986"/>
              <a:gd name="connsiteX74" fmla="*/ 811720 w 913107"/>
              <a:gd name="connsiteY74" fmla="*/ 566786 h 877986"/>
              <a:gd name="connsiteX75" fmla="*/ 826185 w 913107"/>
              <a:gd name="connsiteY75" fmla="*/ 612887 h 877986"/>
              <a:gd name="connsiteX76" fmla="*/ 772820 w 913107"/>
              <a:gd name="connsiteY76" fmla="*/ 602608 h 877986"/>
              <a:gd name="connsiteX77" fmla="*/ 722876 w 913107"/>
              <a:gd name="connsiteY77" fmla="*/ 578988 h 877986"/>
              <a:gd name="connsiteX78" fmla="*/ 679040 w 913107"/>
              <a:gd name="connsiteY78" fmla="*/ 592704 h 877986"/>
              <a:gd name="connsiteX79" fmla="*/ 668728 w 913107"/>
              <a:gd name="connsiteY79" fmla="*/ 630040 h 877986"/>
              <a:gd name="connsiteX80" fmla="*/ 696567 w 913107"/>
              <a:gd name="connsiteY80" fmla="*/ 654002 h 877986"/>
              <a:gd name="connsiteX81" fmla="*/ 730874 w 913107"/>
              <a:gd name="connsiteY81" fmla="*/ 652129 h 877986"/>
              <a:gd name="connsiteX82" fmla="*/ 757947 w 913107"/>
              <a:gd name="connsiteY82" fmla="*/ 632304 h 877986"/>
              <a:gd name="connsiteX83" fmla="*/ 771664 w 913107"/>
              <a:gd name="connsiteY83" fmla="*/ 630789 h 877986"/>
              <a:gd name="connsiteX84" fmla="*/ 780053 w 913107"/>
              <a:gd name="connsiteY84" fmla="*/ 632695 h 877986"/>
              <a:gd name="connsiteX85" fmla="*/ 788833 w 913107"/>
              <a:gd name="connsiteY85" fmla="*/ 671937 h 877986"/>
              <a:gd name="connsiteX86" fmla="*/ 802549 w 913107"/>
              <a:gd name="connsiteY86" fmla="*/ 674202 h 877986"/>
              <a:gd name="connsiteX87" fmla="*/ 822748 w 913107"/>
              <a:gd name="connsiteY87" fmla="*/ 656690 h 877986"/>
              <a:gd name="connsiteX88" fmla="*/ 863163 w 913107"/>
              <a:gd name="connsiteY88" fmla="*/ 638788 h 877986"/>
              <a:gd name="connsiteX89" fmla="*/ 870787 w 913107"/>
              <a:gd name="connsiteY89" fmla="*/ 640677 h 877986"/>
              <a:gd name="connsiteX90" fmla="*/ 878785 w 913107"/>
              <a:gd name="connsiteY90" fmla="*/ 648301 h 877986"/>
              <a:gd name="connsiteX91" fmla="*/ 870038 w 913107"/>
              <a:gd name="connsiteY91" fmla="*/ 697431 h 877986"/>
              <a:gd name="connsiteX92" fmla="*/ 830388 w 913107"/>
              <a:gd name="connsiteY92" fmla="*/ 726410 h 877986"/>
              <a:gd name="connsiteX93" fmla="*/ 815499 w 913107"/>
              <a:gd name="connsiteY93" fmla="*/ 753435 h 877986"/>
              <a:gd name="connsiteX94" fmla="*/ 814766 w 913107"/>
              <a:gd name="connsiteY94" fmla="*/ 762215 h 877986"/>
              <a:gd name="connsiteX95" fmla="*/ 840276 w 913107"/>
              <a:gd name="connsiteY95" fmla="*/ 795332 h 877986"/>
              <a:gd name="connsiteX96" fmla="*/ 897486 w 913107"/>
              <a:gd name="connsiteY96" fmla="*/ 823139 h 877986"/>
              <a:gd name="connsiteX97" fmla="*/ 913108 w 913107"/>
              <a:gd name="connsiteY97" fmla="*/ 845244 h 877986"/>
              <a:gd name="connsiteX98" fmla="*/ 907781 w 913107"/>
              <a:gd name="connsiteY98" fmla="*/ 861241 h 877986"/>
              <a:gd name="connsiteX99" fmla="*/ 882629 w 913107"/>
              <a:gd name="connsiteY99" fmla="*/ 871520 h 877986"/>
              <a:gd name="connsiteX100" fmla="*/ 868522 w 913107"/>
              <a:gd name="connsiteY100" fmla="*/ 877987 h 877986"/>
              <a:gd name="connsiteX101" fmla="*/ 831920 w 913107"/>
              <a:gd name="connsiteY101" fmla="*/ 829622 h 877986"/>
              <a:gd name="connsiteX102" fmla="*/ 791896 w 913107"/>
              <a:gd name="connsiteY102" fmla="*/ 811329 h 877986"/>
              <a:gd name="connsiteX103" fmla="*/ 767102 w 913107"/>
              <a:gd name="connsiteY103" fmla="*/ 787725 h 877986"/>
              <a:gd name="connsiteX104" fmla="*/ 749167 w 913107"/>
              <a:gd name="connsiteY104" fmla="*/ 787725 h 877986"/>
              <a:gd name="connsiteX105" fmla="*/ 743075 w 913107"/>
              <a:gd name="connsiteY105" fmla="*/ 792661 h 877986"/>
              <a:gd name="connsiteX106" fmla="*/ 745372 w 913107"/>
              <a:gd name="connsiteY106" fmla="*/ 805628 h 877986"/>
              <a:gd name="connsiteX107" fmla="*/ 740420 w 913107"/>
              <a:gd name="connsiteY107" fmla="*/ 816688 h 877986"/>
              <a:gd name="connsiteX108" fmla="*/ 716392 w 913107"/>
              <a:gd name="connsiteY108" fmla="*/ 845619 h 8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913107" h="877986">
                <a:moveTo>
                  <a:pt x="679789" y="837246"/>
                </a:moveTo>
                <a:lnTo>
                  <a:pt x="664151" y="837246"/>
                </a:lnTo>
                <a:lnTo>
                  <a:pt x="646623" y="846384"/>
                </a:lnTo>
                <a:lnTo>
                  <a:pt x="628330" y="833825"/>
                </a:lnTo>
                <a:lnTo>
                  <a:pt x="599724" y="847916"/>
                </a:lnTo>
                <a:lnTo>
                  <a:pt x="570761" y="838761"/>
                </a:lnTo>
                <a:lnTo>
                  <a:pt x="560841" y="828482"/>
                </a:lnTo>
                <a:lnTo>
                  <a:pt x="521208" y="825810"/>
                </a:lnTo>
                <a:lnTo>
                  <a:pt x="483432" y="767542"/>
                </a:lnTo>
                <a:lnTo>
                  <a:pt x="461701" y="762574"/>
                </a:lnTo>
                <a:lnTo>
                  <a:pt x="438847" y="737422"/>
                </a:lnTo>
                <a:lnTo>
                  <a:pt x="384700" y="708866"/>
                </a:lnTo>
                <a:lnTo>
                  <a:pt x="351533" y="707726"/>
                </a:lnTo>
                <a:lnTo>
                  <a:pt x="340847" y="718787"/>
                </a:lnTo>
                <a:lnTo>
                  <a:pt x="341988" y="737829"/>
                </a:lnTo>
                <a:lnTo>
                  <a:pt x="319899" y="757638"/>
                </a:lnTo>
                <a:lnTo>
                  <a:pt x="278718" y="755341"/>
                </a:lnTo>
                <a:lnTo>
                  <a:pt x="234850" y="746594"/>
                </a:lnTo>
                <a:lnTo>
                  <a:pt x="197888" y="729815"/>
                </a:lnTo>
                <a:lnTo>
                  <a:pt x="125057" y="705836"/>
                </a:lnTo>
                <a:lnTo>
                  <a:pt x="18700" y="718787"/>
                </a:lnTo>
                <a:lnTo>
                  <a:pt x="1531" y="696307"/>
                </a:lnTo>
                <a:lnTo>
                  <a:pt x="20590" y="679561"/>
                </a:lnTo>
                <a:lnTo>
                  <a:pt x="31651" y="656690"/>
                </a:lnTo>
                <a:lnTo>
                  <a:pt x="45367" y="641834"/>
                </a:lnTo>
                <a:lnTo>
                  <a:pt x="50726" y="624697"/>
                </a:lnTo>
                <a:lnTo>
                  <a:pt x="48804" y="594219"/>
                </a:lnTo>
                <a:lnTo>
                  <a:pt x="41572" y="580128"/>
                </a:lnTo>
                <a:lnTo>
                  <a:pt x="52991" y="557632"/>
                </a:lnTo>
                <a:lnTo>
                  <a:pt x="46898" y="536325"/>
                </a:lnTo>
                <a:lnTo>
                  <a:pt x="80455" y="478415"/>
                </a:lnTo>
                <a:lnTo>
                  <a:pt x="79315" y="462809"/>
                </a:lnTo>
                <a:lnTo>
                  <a:pt x="87313" y="452514"/>
                </a:lnTo>
                <a:lnTo>
                  <a:pt x="80080" y="438423"/>
                </a:lnTo>
                <a:lnTo>
                  <a:pt x="91500" y="432705"/>
                </a:lnTo>
                <a:lnTo>
                  <a:pt x="83876" y="419380"/>
                </a:lnTo>
                <a:lnTo>
                  <a:pt x="88453" y="399572"/>
                </a:lnTo>
                <a:lnTo>
                  <a:pt x="82735" y="397682"/>
                </a:lnTo>
                <a:lnTo>
                  <a:pt x="83127" y="397275"/>
                </a:lnTo>
                <a:lnTo>
                  <a:pt x="76643" y="396135"/>
                </a:lnTo>
                <a:lnTo>
                  <a:pt x="62911" y="369469"/>
                </a:lnTo>
                <a:lnTo>
                  <a:pt x="68629" y="358049"/>
                </a:lnTo>
                <a:lnTo>
                  <a:pt x="51476" y="334804"/>
                </a:lnTo>
                <a:lnTo>
                  <a:pt x="56053" y="326431"/>
                </a:lnTo>
                <a:lnTo>
                  <a:pt x="36603" y="308545"/>
                </a:lnTo>
                <a:lnTo>
                  <a:pt x="40806" y="284550"/>
                </a:lnTo>
                <a:lnTo>
                  <a:pt x="36212" y="266631"/>
                </a:lnTo>
                <a:lnTo>
                  <a:pt x="0" y="219407"/>
                </a:lnTo>
                <a:lnTo>
                  <a:pt x="8780" y="0"/>
                </a:lnTo>
                <a:lnTo>
                  <a:pt x="269938" y="7623"/>
                </a:lnTo>
                <a:lnTo>
                  <a:pt x="539876" y="11810"/>
                </a:lnTo>
                <a:lnTo>
                  <a:pt x="536439" y="20948"/>
                </a:lnTo>
                <a:lnTo>
                  <a:pt x="553201" y="31618"/>
                </a:lnTo>
                <a:lnTo>
                  <a:pt x="537205" y="66267"/>
                </a:lnTo>
                <a:lnTo>
                  <a:pt x="553201" y="80357"/>
                </a:lnTo>
                <a:lnTo>
                  <a:pt x="535299" y="91043"/>
                </a:lnTo>
                <a:lnTo>
                  <a:pt x="548249" y="111227"/>
                </a:lnTo>
                <a:lnTo>
                  <a:pt x="546343" y="131426"/>
                </a:lnTo>
                <a:lnTo>
                  <a:pt x="582962" y="161888"/>
                </a:lnTo>
                <a:lnTo>
                  <a:pt x="559310" y="202270"/>
                </a:lnTo>
                <a:lnTo>
                  <a:pt x="546750" y="202645"/>
                </a:lnTo>
                <a:lnTo>
                  <a:pt x="549389" y="229311"/>
                </a:lnTo>
                <a:lnTo>
                  <a:pt x="497930" y="269677"/>
                </a:lnTo>
                <a:lnTo>
                  <a:pt x="484198" y="322619"/>
                </a:lnTo>
                <a:lnTo>
                  <a:pt x="465530" y="337866"/>
                </a:lnTo>
                <a:lnTo>
                  <a:pt x="471997" y="360346"/>
                </a:lnTo>
                <a:lnTo>
                  <a:pt x="465530" y="384341"/>
                </a:lnTo>
                <a:lnTo>
                  <a:pt x="441877" y="391183"/>
                </a:lnTo>
                <a:lnTo>
                  <a:pt x="455234" y="433862"/>
                </a:lnTo>
                <a:lnTo>
                  <a:pt x="439205" y="449484"/>
                </a:lnTo>
                <a:lnTo>
                  <a:pt x="440736" y="448328"/>
                </a:lnTo>
                <a:lnTo>
                  <a:pt x="800643" y="450624"/>
                </a:lnTo>
                <a:lnTo>
                  <a:pt x="779678" y="521469"/>
                </a:lnTo>
                <a:lnTo>
                  <a:pt x="788067" y="545088"/>
                </a:lnTo>
                <a:lnTo>
                  <a:pt x="811720" y="566786"/>
                </a:lnTo>
                <a:lnTo>
                  <a:pt x="826185" y="612887"/>
                </a:lnTo>
                <a:lnTo>
                  <a:pt x="772820" y="602608"/>
                </a:lnTo>
                <a:lnTo>
                  <a:pt x="722876" y="578988"/>
                </a:lnTo>
                <a:lnTo>
                  <a:pt x="679040" y="592704"/>
                </a:lnTo>
                <a:lnTo>
                  <a:pt x="668728" y="630040"/>
                </a:lnTo>
                <a:lnTo>
                  <a:pt x="696567" y="654002"/>
                </a:lnTo>
                <a:lnTo>
                  <a:pt x="730874" y="652129"/>
                </a:lnTo>
                <a:lnTo>
                  <a:pt x="757947" y="632304"/>
                </a:lnTo>
                <a:lnTo>
                  <a:pt x="771664" y="630789"/>
                </a:lnTo>
                <a:lnTo>
                  <a:pt x="780053" y="632695"/>
                </a:lnTo>
                <a:lnTo>
                  <a:pt x="788833" y="671937"/>
                </a:lnTo>
                <a:lnTo>
                  <a:pt x="802549" y="674202"/>
                </a:lnTo>
                <a:lnTo>
                  <a:pt x="822748" y="656690"/>
                </a:lnTo>
                <a:lnTo>
                  <a:pt x="863163" y="638788"/>
                </a:lnTo>
                <a:lnTo>
                  <a:pt x="870787" y="640677"/>
                </a:lnTo>
                <a:lnTo>
                  <a:pt x="878785" y="648301"/>
                </a:lnTo>
                <a:lnTo>
                  <a:pt x="870038" y="697431"/>
                </a:lnTo>
                <a:lnTo>
                  <a:pt x="830388" y="726410"/>
                </a:lnTo>
                <a:lnTo>
                  <a:pt x="815499" y="753435"/>
                </a:lnTo>
                <a:lnTo>
                  <a:pt x="814766" y="762215"/>
                </a:lnTo>
                <a:lnTo>
                  <a:pt x="840276" y="795332"/>
                </a:lnTo>
                <a:lnTo>
                  <a:pt x="897486" y="823139"/>
                </a:lnTo>
                <a:lnTo>
                  <a:pt x="913108" y="845244"/>
                </a:lnTo>
                <a:lnTo>
                  <a:pt x="907781" y="861241"/>
                </a:lnTo>
                <a:lnTo>
                  <a:pt x="882629" y="871520"/>
                </a:lnTo>
                <a:lnTo>
                  <a:pt x="868522" y="877987"/>
                </a:lnTo>
                <a:lnTo>
                  <a:pt x="831920" y="829622"/>
                </a:lnTo>
                <a:lnTo>
                  <a:pt x="791896" y="811329"/>
                </a:lnTo>
                <a:lnTo>
                  <a:pt x="767102" y="787725"/>
                </a:lnTo>
                <a:lnTo>
                  <a:pt x="749167" y="787725"/>
                </a:lnTo>
                <a:lnTo>
                  <a:pt x="743075" y="792661"/>
                </a:lnTo>
                <a:lnTo>
                  <a:pt x="745372" y="805628"/>
                </a:lnTo>
                <a:lnTo>
                  <a:pt x="740420" y="816688"/>
                </a:lnTo>
                <a:lnTo>
                  <a:pt x="716392" y="845619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LA">
            <a:extLst>
              <a:ext uri="{FF2B5EF4-FFF2-40B4-BE49-F238E27FC236}">
                <a16:creationId xmlns:a16="http://schemas.microsoft.com/office/drawing/2014/main" id="{D52A69DD-CACF-411B-ABD4-7AE543D27B9C}"/>
              </a:ext>
            </a:extLst>
          </p:cNvPr>
          <p:cNvSpPr/>
          <p:nvPr/>
        </p:nvSpPr>
        <p:spPr>
          <a:xfrm>
            <a:off x="5895130" y="4646547"/>
            <a:ext cx="913107" cy="877986"/>
          </a:xfrm>
          <a:custGeom>
            <a:avLst/>
            <a:gdLst>
              <a:gd name="connsiteX0" fmla="*/ 679789 w 913107"/>
              <a:gd name="connsiteY0" fmla="*/ 837246 h 877986"/>
              <a:gd name="connsiteX1" fmla="*/ 664151 w 913107"/>
              <a:gd name="connsiteY1" fmla="*/ 837246 h 877986"/>
              <a:gd name="connsiteX2" fmla="*/ 646623 w 913107"/>
              <a:gd name="connsiteY2" fmla="*/ 846384 h 877986"/>
              <a:gd name="connsiteX3" fmla="*/ 628330 w 913107"/>
              <a:gd name="connsiteY3" fmla="*/ 833825 h 877986"/>
              <a:gd name="connsiteX4" fmla="*/ 599724 w 913107"/>
              <a:gd name="connsiteY4" fmla="*/ 847916 h 877986"/>
              <a:gd name="connsiteX5" fmla="*/ 570761 w 913107"/>
              <a:gd name="connsiteY5" fmla="*/ 838761 h 877986"/>
              <a:gd name="connsiteX6" fmla="*/ 560841 w 913107"/>
              <a:gd name="connsiteY6" fmla="*/ 828482 h 877986"/>
              <a:gd name="connsiteX7" fmla="*/ 521208 w 913107"/>
              <a:gd name="connsiteY7" fmla="*/ 825810 h 877986"/>
              <a:gd name="connsiteX8" fmla="*/ 483432 w 913107"/>
              <a:gd name="connsiteY8" fmla="*/ 767542 h 877986"/>
              <a:gd name="connsiteX9" fmla="*/ 461701 w 913107"/>
              <a:gd name="connsiteY9" fmla="*/ 762574 h 877986"/>
              <a:gd name="connsiteX10" fmla="*/ 438847 w 913107"/>
              <a:gd name="connsiteY10" fmla="*/ 737422 h 877986"/>
              <a:gd name="connsiteX11" fmla="*/ 384700 w 913107"/>
              <a:gd name="connsiteY11" fmla="*/ 708866 h 877986"/>
              <a:gd name="connsiteX12" fmla="*/ 351533 w 913107"/>
              <a:gd name="connsiteY12" fmla="*/ 707726 h 877986"/>
              <a:gd name="connsiteX13" fmla="*/ 340847 w 913107"/>
              <a:gd name="connsiteY13" fmla="*/ 718787 h 877986"/>
              <a:gd name="connsiteX14" fmla="*/ 341988 w 913107"/>
              <a:gd name="connsiteY14" fmla="*/ 737829 h 877986"/>
              <a:gd name="connsiteX15" fmla="*/ 319899 w 913107"/>
              <a:gd name="connsiteY15" fmla="*/ 757638 h 877986"/>
              <a:gd name="connsiteX16" fmla="*/ 278718 w 913107"/>
              <a:gd name="connsiteY16" fmla="*/ 755341 h 877986"/>
              <a:gd name="connsiteX17" fmla="*/ 234850 w 913107"/>
              <a:gd name="connsiteY17" fmla="*/ 746594 h 877986"/>
              <a:gd name="connsiteX18" fmla="*/ 197888 w 913107"/>
              <a:gd name="connsiteY18" fmla="*/ 729815 h 877986"/>
              <a:gd name="connsiteX19" fmla="*/ 125057 w 913107"/>
              <a:gd name="connsiteY19" fmla="*/ 705836 h 877986"/>
              <a:gd name="connsiteX20" fmla="*/ 18700 w 913107"/>
              <a:gd name="connsiteY20" fmla="*/ 718787 h 877986"/>
              <a:gd name="connsiteX21" fmla="*/ 1531 w 913107"/>
              <a:gd name="connsiteY21" fmla="*/ 696307 h 877986"/>
              <a:gd name="connsiteX22" fmla="*/ 20590 w 913107"/>
              <a:gd name="connsiteY22" fmla="*/ 679561 h 877986"/>
              <a:gd name="connsiteX23" fmla="*/ 31651 w 913107"/>
              <a:gd name="connsiteY23" fmla="*/ 656690 h 877986"/>
              <a:gd name="connsiteX24" fmla="*/ 45367 w 913107"/>
              <a:gd name="connsiteY24" fmla="*/ 641834 h 877986"/>
              <a:gd name="connsiteX25" fmla="*/ 50726 w 913107"/>
              <a:gd name="connsiteY25" fmla="*/ 624697 h 877986"/>
              <a:gd name="connsiteX26" fmla="*/ 48804 w 913107"/>
              <a:gd name="connsiteY26" fmla="*/ 594219 h 877986"/>
              <a:gd name="connsiteX27" fmla="*/ 41572 w 913107"/>
              <a:gd name="connsiteY27" fmla="*/ 580128 h 877986"/>
              <a:gd name="connsiteX28" fmla="*/ 52991 w 913107"/>
              <a:gd name="connsiteY28" fmla="*/ 557632 h 877986"/>
              <a:gd name="connsiteX29" fmla="*/ 46898 w 913107"/>
              <a:gd name="connsiteY29" fmla="*/ 536325 h 877986"/>
              <a:gd name="connsiteX30" fmla="*/ 80455 w 913107"/>
              <a:gd name="connsiteY30" fmla="*/ 478415 h 877986"/>
              <a:gd name="connsiteX31" fmla="*/ 79315 w 913107"/>
              <a:gd name="connsiteY31" fmla="*/ 462809 h 877986"/>
              <a:gd name="connsiteX32" fmla="*/ 87313 w 913107"/>
              <a:gd name="connsiteY32" fmla="*/ 452514 h 877986"/>
              <a:gd name="connsiteX33" fmla="*/ 80080 w 913107"/>
              <a:gd name="connsiteY33" fmla="*/ 438423 h 877986"/>
              <a:gd name="connsiteX34" fmla="*/ 91500 w 913107"/>
              <a:gd name="connsiteY34" fmla="*/ 432705 h 877986"/>
              <a:gd name="connsiteX35" fmla="*/ 83876 w 913107"/>
              <a:gd name="connsiteY35" fmla="*/ 419380 h 877986"/>
              <a:gd name="connsiteX36" fmla="*/ 88453 w 913107"/>
              <a:gd name="connsiteY36" fmla="*/ 399572 h 877986"/>
              <a:gd name="connsiteX37" fmla="*/ 82735 w 913107"/>
              <a:gd name="connsiteY37" fmla="*/ 397682 h 877986"/>
              <a:gd name="connsiteX38" fmla="*/ 83127 w 913107"/>
              <a:gd name="connsiteY38" fmla="*/ 397275 h 877986"/>
              <a:gd name="connsiteX39" fmla="*/ 76643 w 913107"/>
              <a:gd name="connsiteY39" fmla="*/ 396135 h 877986"/>
              <a:gd name="connsiteX40" fmla="*/ 62911 w 913107"/>
              <a:gd name="connsiteY40" fmla="*/ 369469 h 877986"/>
              <a:gd name="connsiteX41" fmla="*/ 68629 w 913107"/>
              <a:gd name="connsiteY41" fmla="*/ 358049 h 877986"/>
              <a:gd name="connsiteX42" fmla="*/ 51476 w 913107"/>
              <a:gd name="connsiteY42" fmla="*/ 334804 h 877986"/>
              <a:gd name="connsiteX43" fmla="*/ 56053 w 913107"/>
              <a:gd name="connsiteY43" fmla="*/ 326431 h 877986"/>
              <a:gd name="connsiteX44" fmla="*/ 36603 w 913107"/>
              <a:gd name="connsiteY44" fmla="*/ 308545 h 877986"/>
              <a:gd name="connsiteX45" fmla="*/ 40806 w 913107"/>
              <a:gd name="connsiteY45" fmla="*/ 284550 h 877986"/>
              <a:gd name="connsiteX46" fmla="*/ 36212 w 913107"/>
              <a:gd name="connsiteY46" fmla="*/ 266631 h 877986"/>
              <a:gd name="connsiteX47" fmla="*/ 0 w 913107"/>
              <a:gd name="connsiteY47" fmla="*/ 219407 h 877986"/>
              <a:gd name="connsiteX48" fmla="*/ 8780 w 913107"/>
              <a:gd name="connsiteY48" fmla="*/ 0 h 877986"/>
              <a:gd name="connsiteX49" fmla="*/ 269938 w 913107"/>
              <a:gd name="connsiteY49" fmla="*/ 7623 h 877986"/>
              <a:gd name="connsiteX50" fmla="*/ 539876 w 913107"/>
              <a:gd name="connsiteY50" fmla="*/ 11810 h 877986"/>
              <a:gd name="connsiteX51" fmla="*/ 536439 w 913107"/>
              <a:gd name="connsiteY51" fmla="*/ 20948 h 877986"/>
              <a:gd name="connsiteX52" fmla="*/ 553201 w 913107"/>
              <a:gd name="connsiteY52" fmla="*/ 31618 h 877986"/>
              <a:gd name="connsiteX53" fmla="*/ 537205 w 913107"/>
              <a:gd name="connsiteY53" fmla="*/ 66267 h 877986"/>
              <a:gd name="connsiteX54" fmla="*/ 553201 w 913107"/>
              <a:gd name="connsiteY54" fmla="*/ 80357 h 877986"/>
              <a:gd name="connsiteX55" fmla="*/ 535299 w 913107"/>
              <a:gd name="connsiteY55" fmla="*/ 91043 h 877986"/>
              <a:gd name="connsiteX56" fmla="*/ 548249 w 913107"/>
              <a:gd name="connsiteY56" fmla="*/ 111227 h 877986"/>
              <a:gd name="connsiteX57" fmla="*/ 546343 w 913107"/>
              <a:gd name="connsiteY57" fmla="*/ 131426 h 877986"/>
              <a:gd name="connsiteX58" fmla="*/ 582962 w 913107"/>
              <a:gd name="connsiteY58" fmla="*/ 161888 h 877986"/>
              <a:gd name="connsiteX59" fmla="*/ 559310 w 913107"/>
              <a:gd name="connsiteY59" fmla="*/ 202270 h 877986"/>
              <a:gd name="connsiteX60" fmla="*/ 546750 w 913107"/>
              <a:gd name="connsiteY60" fmla="*/ 202645 h 877986"/>
              <a:gd name="connsiteX61" fmla="*/ 549389 w 913107"/>
              <a:gd name="connsiteY61" fmla="*/ 229311 h 877986"/>
              <a:gd name="connsiteX62" fmla="*/ 497930 w 913107"/>
              <a:gd name="connsiteY62" fmla="*/ 269677 h 877986"/>
              <a:gd name="connsiteX63" fmla="*/ 484198 w 913107"/>
              <a:gd name="connsiteY63" fmla="*/ 322619 h 877986"/>
              <a:gd name="connsiteX64" fmla="*/ 465530 w 913107"/>
              <a:gd name="connsiteY64" fmla="*/ 337866 h 877986"/>
              <a:gd name="connsiteX65" fmla="*/ 471997 w 913107"/>
              <a:gd name="connsiteY65" fmla="*/ 360346 h 877986"/>
              <a:gd name="connsiteX66" fmla="*/ 465530 w 913107"/>
              <a:gd name="connsiteY66" fmla="*/ 384341 h 877986"/>
              <a:gd name="connsiteX67" fmla="*/ 441877 w 913107"/>
              <a:gd name="connsiteY67" fmla="*/ 391183 h 877986"/>
              <a:gd name="connsiteX68" fmla="*/ 455234 w 913107"/>
              <a:gd name="connsiteY68" fmla="*/ 433862 h 877986"/>
              <a:gd name="connsiteX69" fmla="*/ 439205 w 913107"/>
              <a:gd name="connsiteY69" fmla="*/ 449484 h 877986"/>
              <a:gd name="connsiteX70" fmla="*/ 440736 w 913107"/>
              <a:gd name="connsiteY70" fmla="*/ 448328 h 877986"/>
              <a:gd name="connsiteX71" fmla="*/ 800643 w 913107"/>
              <a:gd name="connsiteY71" fmla="*/ 450624 h 877986"/>
              <a:gd name="connsiteX72" fmla="*/ 779678 w 913107"/>
              <a:gd name="connsiteY72" fmla="*/ 521469 h 877986"/>
              <a:gd name="connsiteX73" fmla="*/ 788067 w 913107"/>
              <a:gd name="connsiteY73" fmla="*/ 545088 h 877986"/>
              <a:gd name="connsiteX74" fmla="*/ 811720 w 913107"/>
              <a:gd name="connsiteY74" fmla="*/ 566786 h 877986"/>
              <a:gd name="connsiteX75" fmla="*/ 826185 w 913107"/>
              <a:gd name="connsiteY75" fmla="*/ 612887 h 877986"/>
              <a:gd name="connsiteX76" fmla="*/ 772820 w 913107"/>
              <a:gd name="connsiteY76" fmla="*/ 602608 h 877986"/>
              <a:gd name="connsiteX77" fmla="*/ 722876 w 913107"/>
              <a:gd name="connsiteY77" fmla="*/ 578988 h 877986"/>
              <a:gd name="connsiteX78" fmla="*/ 679040 w 913107"/>
              <a:gd name="connsiteY78" fmla="*/ 592704 h 877986"/>
              <a:gd name="connsiteX79" fmla="*/ 668728 w 913107"/>
              <a:gd name="connsiteY79" fmla="*/ 630040 h 877986"/>
              <a:gd name="connsiteX80" fmla="*/ 696567 w 913107"/>
              <a:gd name="connsiteY80" fmla="*/ 654002 h 877986"/>
              <a:gd name="connsiteX81" fmla="*/ 730874 w 913107"/>
              <a:gd name="connsiteY81" fmla="*/ 652129 h 877986"/>
              <a:gd name="connsiteX82" fmla="*/ 757947 w 913107"/>
              <a:gd name="connsiteY82" fmla="*/ 632304 h 877986"/>
              <a:gd name="connsiteX83" fmla="*/ 771664 w 913107"/>
              <a:gd name="connsiteY83" fmla="*/ 630789 h 877986"/>
              <a:gd name="connsiteX84" fmla="*/ 780053 w 913107"/>
              <a:gd name="connsiteY84" fmla="*/ 632695 h 877986"/>
              <a:gd name="connsiteX85" fmla="*/ 788833 w 913107"/>
              <a:gd name="connsiteY85" fmla="*/ 671937 h 877986"/>
              <a:gd name="connsiteX86" fmla="*/ 802549 w 913107"/>
              <a:gd name="connsiteY86" fmla="*/ 674202 h 877986"/>
              <a:gd name="connsiteX87" fmla="*/ 822748 w 913107"/>
              <a:gd name="connsiteY87" fmla="*/ 656690 h 877986"/>
              <a:gd name="connsiteX88" fmla="*/ 863163 w 913107"/>
              <a:gd name="connsiteY88" fmla="*/ 638788 h 877986"/>
              <a:gd name="connsiteX89" fmla="*/ 870787 w 913107"/>
              <a:gd name="connsiteY89" fmla="*/ 640677 h 877986"/>
              <a:gd name="connsiteX90" fmla="*/ 878785 w 913107"/>
              <a:gd name="connsiteY90" fmla="*/ 648301 h 877986"/>
              <a:gd name="connsiteX91" fmla="*/ 870038 w 913107"/>
              <a:gd name="connsiteY91" fmla="*/ 697431 h 877986"/>
              <a:gd name="connsiteX92" fmla="*/ 830388 w 913107"/>
              <a:gd name="connsiteY92" fmla="*/ 726410 h 877986"/>
              <a:gd name="connsiteX93" fmla="*/ 815499 w 913107"/>
              <a:gd name="connsiteY93" fmla="*/ 753435 h 877986"/>
              <a:gd name="connsiteX94" fmla="*/ 814766 w 913107"/>
              <a:gd name="connsiteY94" fmla="*/ 762215 h 877986"/>
              <a:gd name="connsiteX95" fmla="*/ 840276 w 913107"/>
              <a:gd name="connsiteY95" fmla="*/ 795332 h 877986"/>
              <a:gd name="connsiteX96" fmla="*/ 897486 w 913107"/>
              <a:gd name="connsiteY96" fmla="*/ 823139 h 877986"/>
              <a:gd name="connsiteX97" fmla="*/ 913108 w 913107"/>
              <a:gd name="connsiteY97" fmla="*/ 845244 h 877986"/>
              <a:gd name="connsiteX98" fmla="*/ 907781 w 913107"/>
              <a:gd name="connsiteY98" fmla="*/ 861241 h 877986"/>
              <a:gd name="connsiteX99" fmla="*/ 882629 w 913107"/>
              <a:gd name="connsiteY99" fmla="*/ 871520 h 877986"/>
              <a:gd name="connsiteX100" fmla="*/ 868522 w 913107"/>
              <a:gd name="connsiteY100" fmla="*/ 877987 h 877986"/>
              <a:gd name="connsiteX101" fmla="*/ 831920 w 913107"/>
              <a:gd name="connsiteY101" fmla="*/ 829622 h 877986"/>
              <a:gd name="connsiteX102" fmla="*/ 791896 w 913107"/>
              <a:gd name="connsiteY102" fmla="*/ 811329 h 877986"/>
              <a:gd name="connsiteX103" fmla="*/ 767102 w 913107"/>
              <a:gd name="connsiteY103" fmla="*/ 787725 h 877986"/>
              <a:gd name="connsiteX104" fmla="*/ 749167 w 913107"/>
              <a:gd name="connsiteY104" fmla="*/ 787725 h 877986"/>
              <a:gd name="connsiteX105" fmla="*/ 743075 w 913107"/>
              <a:gd name="connsiteY105" fmla="*/ 792661 h 877986"/>
              <a:gd name="connsiteX106" fmla="*/ 745372 w 913107"/>
              <a:gd name="connsiteY106" fmla="*/ 805628 h 877986"/>
              <a:gd name="connsiteX107" fmla="*/ 740420 w 913107"/>
              <a:gd name="connsiteY107" fmla="*/ 816688 h 877986"/>
              <a:gd name="connsiteX108" fmla="*/ 716392 w 913107"/>
              <a:gd name="connsiteY108" fmla="*/ 845619 h 877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913107" h="877986">
                <a:moveTo>
                  <a:pt x="679789" y="837246"/>
                </a:moveTo>
                <a:lnTo>
                  <a:pt x="664151" y="837246"/>
                </a:lnTo>
                <a:lnTo>
                  <a:pt x="646623" y="846384"/>
                </a:lnTo>
                <a:lnTo>
                  <a:pt x="628330" y="833825"/>
                </a:lnTo>
                <a:lnTo>
                  <a:pt x="599724" y="847916"/>
                </a:lnTo>
                <a:lnTo>
                  <a:pt x="570761" y="838761"/>
                </a:lnTo>
                <a:lnTo>
                  <a:pt x="560841" y="828482"/>
                </a:lnTo>
                <a:lnTo>
                  <a:pt x="521208" y="825810"/>
                </a:lnTo>
                <a:lnTo>
                  <a:pt x="483432" y="767542"/>
                </a:lnTo>
                <a:lnTo>
                  <a:pt x="461701" y="762574"/>
                </a:lnTo>
                <a:lnTo>
                  <a:pt x="438847" y="737422"/>
                </a:lnTo>
                <a:lnTo>
                  <a:pt x="384700" y="708866"/>
                </a:lnTo>
                <a:lnTo>
                  <a:pt x="351533" y="707726"/>
                </a:lnTo>
                <a:lnTo>
                  <a:pt x="340847" y="718787"/>
                </a:lnTo>
                <a:lnTo>
                  <a:pt x="341988" y="737829"/>
                </a:lnTo>
                <a:lnTo>
                  <a:pt x="319899" y="757638"/>
                </a:lnTo>
                <a:lnTo>
                  <a:pt x="278718" y="755341"/>
                </a:lnTo>
                <a:lnTo>
                  <a:pt x="234850" y="746594"/>
                </a:lnTo>
                <a:lnTo>
                  <a:pt x="197888" y="729815"/>
                </a:lnTo>
                <a:lnTo>
                  <a:pt x="125057" y="705836"/>
                </a:lnTo>
                <a:lnTo>
                  <a:pt x="18700" y="718787"/>
                </a:lnTo>
                <a:lnTo>
                  <a:pt x="1531" y="696307"/>
                </a:lnTo>
                <a:lnTo>
                  <a:pt x="20590" y="679561"/>
                </a:lnTo>
                <a:lnTo>
                  <a:pt x="31651" y="656690"/>
                </a:lnTo>
                <a:lnTo>
                  <a:pt x="45367" y="641834"/>
                </a:lnTo>
                <a:lnTo>
                  <a:pt x="50726" y="624697"/>
                </a:lnTo>
                <a:lnTo>
                  <a:pt x="48804" y="594219"/>
                </a:lnTo>
                <a:lnTo>
                  <a:pt x="41572" y="580128"/>
                </a:lnTo>
                <a:lnTo>
                  <a:pt x="52991" y="557632"/>
                </a:lnTo>
                <a:lnTo>
                  <a:pt x="46898" y="536325"/>
                </a:lnTo>
                <a:lnTo>
                  <a:pt x="80455" y="478415"/>
                </a:lnTo>
                <a:lnTo>
                  <a:pt x="79315" y="462809"/>
                </a:lnTo>
                <a:lnTo>
                  <a:pt x="87313" y="452514"/>
                </a:lnTo>
                <a:lnTo>
                  <a:pt x="80080" y="438423"/>
                </a:lnTo>
                <a:lnTo>
                  <a:pt x="91500" y="432705"/>
                </a:lnTo>
                <a:lnTo>
                  <a:pt x="83876" y="419380"/>
                </a:lnTo>
                <a:lnTo>
                  <a:pt x="88453" y="399572"/>
                </a:lnTo>
                <a:lnTo>
                  <a:pt x="82735" y="397682"/>
                </a:lnTo>
                <a:lnTo>
                  <a:pt x="83127" y="397275"/>
                </a:lnTo>
                <a:lnTo>
                  <a:pt x="76643" y="396135"/>
                </a:lnTo>
                <a:lnTo>
                  <a:pt x="62911" y="369469"/>
                </a:lnTo>
                <a:lnTo>
                  <a:pt x="68629" y="358049"/>
                </a:lnTo>
                <a:lnTo>
                  <a:pt x="51476" y="334804"/>
                </a:lnTo>
                <a:lnTo>
                  <a:pt x="56053" y="326431"/>
                </a:lnTo>
                <a:lnTo>
                  <a:pt x="36603" y="308545"/>
                </a:lnTo>
                <a:lnTo>
                  <a:pt x="40806" y="284550"/>
                </a:lnTo>
                <a:lnTo>
                  <a:pt x="36212" y="266631"/>
                </a:lnTo>
                <a:lnTo>
                  <a:pt x="0" y="219407"/>
                </a:lnTo>
                <a:lnTo>
                  <a:pt x="8780" y="0"/>
                </a:lnTo>
                <a:lnTo>
                  <a:pt x="269938" y="7623"/>
                </a:lnTo>
                <a:lnTo>
                  <a:pt x="539876" y="11810"/>
                </a:lnTo>
                <a:lnTo>
                  <a:pt x="536439" y="20948"/>
                </a:lnTo>
                <a:lnTo>
                  <a:pt x="553201" y="31618"/>
                </a:lnTo>
                <a:lnTo>
                  <a:pt x="537205" y="66267"/>
                </a:lnTo>
                <a:lnTo>
                  <a:pt x="553201" y="80357"/>
                </a:lnTo>
                <a:lnTo>
                  <a:pt x="535299" y="91043"/>
                </a:lnTo>
                <a:lnTo>
                  <a:pt x="548249" y="111227"/>
                </a:lnTo>
                <a:lnTo>
                  <a:pt x="546343" y="131426"/>
                </a:lnTo>
                <a:lnTo>
                  <a:pt x="582962" y="161888"/>
                </a:lnTo>
                <a:lnTo>
                  <a:pt x="559310" y="202270"/>
                </a:lnTo>
                <a:lnTo>
                  <a:pt x="546750" y="202645"/>
                </a:lnTo>
                <a:lnTo>
                  <a:pt x="549389" y="229311"/>
                </a:lnTo>
                <a:lnTo>
                  <a:pt x="497930" y="269677"/>
                </a:lnTo>
                <a:lnTo>
                  <a:pt x="484198" y="322619"/>
                </a:lnTo>
                <a:lnTo>
                  <a:pt x="465530" y="337866"/>
                </a:lnTo>
                <a:lnTo>
                  <a:pt x="471997" y="360346"/>
                </a:lnTo>
                <a:lnTo>
                  <a:pt x="465530" y="384341"/>
                </a:lnTo>
                <a:lnTo>
                  <a:pt x="441877" y="391183"/>
                </a:lnTo>
                <a:lnTo>
                  <a:pt x="455234" y="433862"/>
                </a:lnTo>
                <a:lnTo>
                  <a:pt x="439205" y="449484"/>
                </a:lnTo>
                <a:lnTo>
                  <a:pt x="440736" y="448328"/>
                </a:lnTo>
                <a:lnTo>
                  <a:pt x="800643" y="450624"/>
                </a:lnTo>
                <a:lnTo>
                  <a:pt x="779678" y="521469"/>
                </a:lnTo>
                <a:lnTo>
                  <a:pt x="788067" y="545088"/>
                </a:lnTo>
                <a:lnTo>
                  <a:pt x="811720" y="566786"/>
                </a:lnTo>
                <a:lnTo>
                  <a:pt x="826185" y="612887"/>
                </a:lnTo>
                <a:lnTo>
                  <a:pt x="772820" y="602608"/>
                </a:lnTo>
                <a:lnTo>
                  <a:pt x="722876" y="578988"/>
                </a:lnTo>
                <a:lnTo>
                  <a:pt x="679040" y="592704"/>
                </a:lnTo>
                <a:lnTo>
                  <a:pt x="668728" y="630040"/>
                </a:lnTo>
                <a:lnTo>
                  <a:pt x="696567" y="654002"/>
                </a:lnTo>
                <a:lnTo>
                  <a:pt x="730874" y="652129"/>
                </a:lnTo>
                <a:lnTo>
                  <a:pt x="757947" y="632304"/>
                </a:lnTo>
                <a:lnTo>
                  <a:pt x="771664" y="630789"/>
                </a:lnTo>
                <a:lnTo>
                  <a:pt x="780053" y="632695"/>
                </a:lnTo>
                <a:lnTo>
                  <a:pt x="788833" y="671937"/>
                </a:lnTo>
                <a:lnTo>
                  <a:pt x="802549" y="674202"/>
                </a:lnTo>
                <a:lnTo>
                  <a:pt x="822748" y="656690"/>
                </a:lnTo>
                <a:lnTo>
                  <a:pt x="863163" y="638788"/>
                </a:lnTo>
                <a:lnTo>
                  <a:pt x="870787" y="640677"/>
                </a:lnTo>
                <a:lnTo>
                  <a:pt x="878785" y="648301"/>
                </a:lnTo>
                <a:lnTo>
                  <a:pt x="870038" y="697431"/>
                </a:lnTo>
                <a:lnTo>
                  <a:pt x="830388" y="726410"/>
                </a:lnTo>
                <a:lnTo>
                  <a:pt x="815499" y="753435"/>
                </a:lnTo>
                <a:lnTo>
                  <a:pt x="814766" y="762215"/>
                </a:lnTo>
                <a:lnTo>
                  <a:pt x="840276" y="795332"/>
                </a:lnTo>
                <a:lnTo>
                  <a:pt x="897486" y="823139"/>
                </a:lnTo>
                <a:lnTo>
                  <a:pt x="913108" y="845244"/>
                </a:lnTo>
                <a:lnTo>
                  <a:pt x="907781" y="861241"/>
                </a:lnTo>
                <a:lnTo>
                  <a:pt x="882629" y="871520"/>
                </a:lnTo>
                <a:lnTo>
                  <a:pt x="868522" y="877987"/>
                </a:lnTo>
                <a:lnTo>
                  <a:pt x="831920" y="829622"/>
                </a:lnTo>
                <a:lnTo>
                  <a:pt x="791896" y="811329"/>
                </a:lnTo>
                <a:lnTo>
                  <a:pt x="767102" y="787725"/>
                </a:lnTo>
                <a:lnTo>
                  <a:pt x="749167" y="787725"/>
                </a:lnTo>
                <a:lnTo>
                  <a:pt x="743075" y="792661"/>
                </a:lnTo>
                <a:lnTo>
                  <a:pt x="745372" y="805628"/>
                </a:lnTo>
                <a:lnTo>
                  <a:pt x="740420" y="816688"/>
                </a:lnTo>
                <a:lnTo>
                  <a:pt x="716392" y="845619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C0C0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7E262A9-ABF1-4036-94FE-F24FFD130AFA}"/>
              </a:ext>
            </a:extLst>
          </p:cNvPr>
          <p:cNvSpPr/>
          <p:nvPr/>
        </p:nvSpPr>
        <p:spPr>
          <a:xfrm>
            <a:off x="3566358" y="3746113"/>
            <a:ext cx="2420222" cy="2431348"/>
          </a:xfrm>
          <a:custGeom>
            <a:avLst/>
            <a:gdLst>
              <a:gd name="connsiteX0" fmla="*/ 1695441 w 2420222"/>
              <a:gd name="connsiteY0" fmla="*/ 2424132 h 2431348"/>
              <a:gd name="connsiteX1" fmla="*/ 1680210 w 2420222"/>
              <a:gd name="connsiteY1" fmla="*/ 2410791 h 2431348"/>
              <a:gd name="connsiteX2" fmla="*/ 1666478 w 2420222"/>
              <a:gd name="connsiteY2" fmla="*/ 2371190 h 2431348"/>
              <a:gd name="connsiteX3" fmla="*/ 1661509 w 2420222"/>
              <a:gd name="connsiteY3" fmla="*/ 2344508 h 2431348"/>
              <a:gd name="connsiteX4" fmla="*/ 1656932 w 2420222"/>
              <a:gd name="connsiteY4" fmla="*/ 2338041 h 2431348"/>
              <a:gd name="connsiteX5" fmla="*/ 1640545 w 2420222"/>
              <a:gd name="connsiteY5" fmla="*/ 2243951 h 2431348"/>
              <a:gd name="connsiteX6" fmla="*/ 1639404 w 2420222"/>
              <a:gd name="connsiteY6" fmla="*/ 2208146 h 2431348"/>
              <a:gd name="connsiteX7" fmla="*/ 1656166 w 2420222"/>
              <a:gd name="connsiteY7" fmla="*/ 2198242 h 2431348"/>
              <a:gd name="connsiteX8" fmla="*/ 1659229 w 2420222"/>
              <a:gd name="connsiteY8" fmla="*/ 2155970 h 2431348"/>
              <a:gd name="connsiteX9" fmla="*/ 1655417 w 2420222"/>
              <a:gd name="connsiteY9" fmla="*/ 2149487 h 2431348"/>
              <a:gd name="connsiteX10" fmla="*/ 1633686 w 2420222"/>
              <a:gd name="connsiteY10" fmla="*/ 2142628 h 2431348"/>
              <a:gd name="connsiteX11" fmla="*/ 1624140 w 2420222"/>
              <a:gd name="connsiteY11" fmla="*/ 2135770 h 2431348"/>
              <a:gd name="connsiteX12" fmla="*/ 1628718 w 2420222"/>
              <a:gd name="connsiteY12" fmla="*/ 2122836 h 2431348"/>
              <a:gd name="connsiteX13" fmla="*/ 1654667 w 2420222"/>
              <a:gd name="connsiteY13" fmla="*/ 2122836 h 2431348"/>
              <a:gd name="connsiteX14" fmla="*/ 1664181 w 2420222"/>
              <a:gd name="connsiteY14" fmla="*/ 2133881 h 2431348"/>
              <a:gd name="connsiteX15" fmla="*/ 1681725 w 2420222"/>
              <a:gd name="connsiteY15" fmla="*/ 2123960 h 2431348"/>
              <a:gd name="connsiteX16" fmla="*/ 1688208 w 2420222"/>
              <a:gd name="connsiteY16" fmla="*/ 2097294 h 2431348"/>
              <a:gd name="connsiteX17" fmla="*/ 1692770 w 2420222"/>
              <a:gd name="connsiteY17" fmla="*/ 2050836 h 2431348"/>
              <a:gd name="connsiteX18" fmla="*/ 1675241 w 2420222"/>
              <a:gd name="connsiteY18" fmla="*/ 2015030 h 2431348"/>
              <a:gd name="connsiteX19" fmla="*/ 1725952 w 2420222"/>
              <a:gd name="connsiteY19" fmla="*/ 2008156 h 2431348"/>
              <a:gd name="connsiteX20" fmla="*/ 1746151 w 2420222"/>
              <a:gd name="connsiteY20" fmla="*/ 1973866 h 2431348"/>
              <a:gd name="connsiteX21" fmla="*/ 1744261 w 2420222"/>
              <a:gd name="connsiteY21" fmla="*/ 1965118 h 2431348"/>
              <a:gd name="connsiteX22" fmla="*/ 1723655 w 2420222"/>
              <a:gd name="connsiteY22" fmla="*/ 1969321 h 2431348"/>
              <a:gd name="connsiteX23" fmla="*/ 1725952 w 2420222"/>
              <a:gd name="connsiteY23" fmla="*/ 1952934 h 2431348"/>
              <a:gd name="connsiteX24" fmla="*/ 1761024 w 2420222"/>
              <a:gd name="connsiteY24" fmla="*/ 1934640 h 2431348"/>
              <a:gd name="connsiteX25" fmla="*/ 1773208 w 2420222"/>
              <a:gd name="connsiteY25" fmla="*/ 1937328 h 2431348"/>
              <a:gd name="connsiteX26" fmla="*/ 1794581 w 2420222"/>
              <a:gd name="connsiteY26" fmla="*/ 1914832 h 2431348"/>
              <a:gd name="connsiteX27" fmla="*/ 1799158 w 2420222"/>
              <a:gd name="connsiteY27" fmla="*/ 1902647 h 2431348"/>
              <a:gd name="connsiteX28" fmla="*/ 1806765 w 2420222"/>
              <a:gd name="connsiteY28" fmla="*/ 1894290 h 2431348"/>
              <a:gd name="connsiteX29" fmla="*/ 1841088 w 2420222"/>
              <a:gd name="connsiteY29" fmla="*/ 1893134 h 2431348"/>
              <a:gd name="connsiteX30" fmla="*/ 1855211 w 2420222"/>
              <a:gd name="connsiteY30" fmla="*/ 1886259 h 2431348"/>
              <a:gd name="connsiteX31" fmla="*/ 1858257 w 2420222"/>
              <a:gd name="connsiteY31" fmla="*/ 1870654 h 2431348"/>
              <a:gd name="connsiteX32" fmla="*/ 1839166 w 2420222"/>
              <a:gd name="connsiteY32" fmla="*/ 1852768 h 2431348"/>
              <a:gd name="connsiteX33" fmla="*/ 1839964 w 2420222"/>
              <a:gd name="connsiteY33" fmla="*/ 1836380 h 2431348"/>
              <a:gd name="connsiteX34" fmla="*/ 1846056 w 2420222"/>
              <a:gd name="connsiteY34" fmla="*/ 1826101 h 2431348"/>
              <a:gd name="connsiteX35" fmla="*/ 1863193 w 2420222"/>
              <a:gd name="connsiteY35" fmla="*/ 1834849 h 2431348"/>
              <a:gd name="connsiteX36" fmla="*/ 1873895 w 2420222"/>
              <a:gd name="connsiteY36" fmla="*/ 1845910 h 2431348"/>
              <a:gd name="connsiteX37" fmla="*/ 1876942 w 2420222"/>
              <a:gd name="connsiteY37" fmla="*/ 1844004 h 2431348"/>
              <a:gd name="connsiteX38" fmla="*/ 1877691 w 2420222"/>
              <a:gd name="connsiteY38" fmla="*/ 1828756 h 2431348"/>
              <a:gd name="connsiteX39" fmla="*/ 1882252 w 2420222"/>
              <a:gd name="connsiteY39" fmla="*/ 1821899 h 2431348"/>
              <a:gd name="connsiteX40" fmla="*/ 1889892 w 2420222"/>
              <a:gd name="connsiteY40" fmla="*/ 1824961 h 2431348"/>
              <a:gd name="connsiteX41" fmla="*/ 1899031 w 2420222"/>
              <a:gd name="connsiteY41" fmla="*/ 1842082 h 2431348"/>
              <a:gd name="connsiteX42" fmla="*/ 1903608 w 2420222"/>
              <a:gd name="connsiteY42" fmla="*/ 1843238 h 2431348"/>
              <a:gd name="connsiteX43" fmla="*/ 1915044 w 2420222"/>
              <a:gd name="connsiteY43" fmla="*/ 1838286 h 2431348"/>
              <a:gd name="connsiteX44" fmla="*/ 1921152 w 2420222"/>
              <a:gd name="connsiteY44" fmla="*/ 1822664 h 2431348"/>
              <a:gd name="connsiteX45" fmla="*/ 1926870 w 2420222"/>
              <a:gd name="connsiteY45" fmla="*/ 1819227 h 2431348"/>
              <a:gd name="connsiteX46" fmla="*/ 1932213 w 2420222"/>
              <a:gd name="connsiteY46" fmla="*/ 1850080 h 2431348"/>
              <a:gd name="connsiteX47" fmla="*/ 1989016 w 2420222"/>
              <a:gd name="connsiteY47" fmla="*/ 1834100 h 2431348"/>
              <a:gd name="connsiteX48" fmla="*/ 1996655 w 2420222"/>
              <a:gd name="connsiteY48" fmla="*/ 1836006 h 2431348"/>
              <a:gd name="connsiteX49" fmla="*/ 1993577 w 2420222"/>
              <a:gd name="connsiteY49" fmla="*/ 1842082 h 2431348"/>
              <a:gd name="connsiteX50" fmla="*/ 1979111 w 2420222"/>
              <a:gd name="connsiteY50" fmla="*/ 1849705 h 2431348"/>
              <a:gd name="connsiteX51" fmla="*/ 1942492 w 2420222"/>
              <a:gd name="connsiteY51" fmla="*/ 1860392 h 2431348"/>
              <a:gd name="connsiteX52" fmla="*/ 1913920 w 2420222"/>
              <a:gd name="connsiteY52" fmla="*/ 1873326 h 2431348"/>
              <a:gd name="connsiteX53" fmla="*/ 1906655 w 2420222"/>
              <a:gd name="connsiteY53" fmla="*/ 1882106 h 2431348"/>
              <a:gd name="connsiteX54" fmla="*/ 1913920 w 2420222"/>
              <a:gd name="connsiteY54" fmla="*/ 1885901 h 2431348"/>
              <a:gd name="connsiteX55" fmla="*/ 1973394 w 2420222"/>
              <a:gd name="connsiteY55" fmla="*/ 1866842 h 2431348"/>
              <a:gd name="connsiteX56" fmla="*/ 2027508 w 2420222"/>
              <a:gd name="connsiteY56" fmla="*/ 1841707 h 2431348"/>
              <a:gd name="connsiteX57" fmla="*/ 2050395 w 2420222"/>
              <a:gd name="connsiteY57" fmla="*/ 1822290 h 2431348"/>
              <a:gd name="connsiteX58" fmla="*/ 2099965 w 2420222"/>
              <a:gd name="connsiteY58" fmla="*/ 1791420 h 2431348"/>
              <a:gd name="connsiteX59" fmla="*/ 2111010 w 2420222"/>
              <a:gd name="connsiteY59" fmla="*/ 1776206 h 2431348"/>
              <a:gd name="connsiteX60" fmla="*/ 2132741 w 2420222"/>
              <a:gd name="connsiteY60" fmla="*/ 1721717 h 2431348"/>
              <a:gd name="connsiteX61" fmla="*/ 2141911 w 2420222"/>
              <a:gd name="connsiteY61" fmla="*/ 1609741 h 2431348"/>
              <a:gd name="connsiteX62" fmla="*/ 2152581 w 2420222"/>
              <a:gd name="connsiteY62" fmla="*/ 1599820 h 2431348"/>
              <a:gd name="connsiteX63" fmla="*/ 2163642 w 2420222"/>
              <a:gd name="connsiteY63" fmla="*/ 1594884 h 2431348"/>
              <a:gd name="connsiteX64" fmla="*/ 2172015 w 2420222"/>
              <a:gd name="connsiteY64" fmla="*/ 1596025 h 2431348"/>
              <a:gd name="connsiteX65" fmla="*/ 2172780 w 2420222"/>
              <a:gd name="connsiteY65" fmla="*/ 1636782 h 2431348"/>
              <a:gd name="connsiteX66" fmla="*/ 2197166 w 2420222"/>
              <a:gd name="connsiteY66" fmla="*/ 1639062 h 2431348"/>
              <a:gd name="connsiteX67" fmla="*/ 2189934 w 2420222"/>
              <a:gd name="connsiteY67" fmla="*/ 1653544 h 2431348"/>
              <a:gd name="connsiteX68" fmla="*/ 2168578 w 2420222"/>
              <a:gd name="connsiteY68" fmla="*/ 1661542 h 2431348"/>
              <a:gd name="connsiteX69" fmla="*/ 2175843 w 2420222"/>
              <a:gd name="connsiteY69" fmla="*/ 1665354 h 2431348"/>
              <a:gd name="connsiteX70" fmla="*/ 2244847 w 2420222"/>
              <a:gd name="connsiteY70" fmla="*/ 1640984 h 2431348"/>
              <a:gd name="connsiteX71" fmla="*/ 2286777 w 2420222"/>
              <a:gd name="connsiteY71" fmla="*/ 1619629 h 2431348"/>
              <a:gd name="connsiteX72" fmla="*/ 2347407 w 2420222"/>
              <a:gd name="connsiteY72" fmla="*/ 1619270 h 2431348"/>
              <a:gd name="connsiteX73" fmla="*/ 2330238 w 2420222"/>
              <a:gd name="connsiteY73" fmla="*/ 1596790 h 2431348"/>
              <a:gd name="connsiteX74" fmla="*/ 2349313 w 2420222"/>
              <a:gd name="connsiteY74" fmla="*/ 1580044 h 2431348"/>
              <a:gd name="connsiteX75" fmla="*/ 2360358 w 2420222"/>
              <a:gd name="connsiteY75" fmla="*/ 1557173 h 2431348"/>
              <a:gd name="connsiteX76" fmla="*/ 2374090 w 2420222"/>
              <a:gd name="connsiteY76" fmla="*/ 1542317 h 2431348"/>
              <a:gd name="connsiteX77" fmla="*/ 2379417 w 2420222"/>
              <a:gd name="connsiteY77" fmla="*/ 1525180 h 2431348"/>
              <a:gd name="connsiteX78" fmla="*/ 2377527 w 2420222"/>
              <a:gd name="connsiteY78" fmla="*/ 1494702 h 2431348"/>
              <a:gd name="connsiteX79" fmla="*/ 2370278 w 2420222"/>
              <a:gd name="connsiteY79" fmla="*/ 1480612 h 2431348"/>
              <a:gd name="connsiteX80" fmla="*/ 2381697 w 2420222"/>
              <a:gd name="connsiteY80" fmla="*/ 1458132 h 2431348"/>
              <a:gd name="connsiteX81" fmla="*/ 2375588 w 2420222"/>
              <a:gd name="connsiteY81" fmla="*/ 1436808 h 2431348"/>
              <a:gd name="connsiteX82" fmla="*/ 2409162 w 2420222"/>
              <a:gd name="connsiteY82" fmla="*/ 1378898 h 2431348"/>
              <a:gd name="connsiteX83" fmla="*/ 2408038 w 2420222"/>
              <a:gd name="connsiteY83" fmla="*/ 1363293 h 2431348"/>
              <a:gd name="connsiteX84" fmla="*/ 2416020 w 2420222"/>
              <a:gd name="connsiteY84" fmla="*/ 1352997 h 2431348"/>
              <a:gd name="connsiteX85" fmla="*/ 2408787 w 2420222"/>
              <a:gd name="connsiteY85" fmla="*/ 1338907 h 2431348"/>
              <a:gd name="connsiteX86" fmla="*/ 2420222 w 2420222"/>
              <a:gd name="connsiteY86" fmla="*/ 1333189 h 2431348"/>
              <a:gd name="connsiteX87" fmla="*/ 2412583 w 2420222"/>
              <a:gd name="connsiteY87" fmla="*/ 1319864 h 2431348"/>
              <a:gd name="connsiteX88" fmla="*/ 2417176 w 2420222"/>
              <a:gd name="connsiteY88" fmla="*/ 1300055 h 2431348"/>
              <a:gd name="connsiteX89" fmla="*/ 2411459 w 2420222"/>
              <a:gd name="connsiteY89" fmla="*/ 1298166 h 2431348"/>
              <a:gd name="connsiteX90" fmla="*/ 2411833 w 2420222"/>
              <a:gd name="connsiteY90" fmla="*/ 1297759 h 2431348"/>
              <a:gd name="connsiteX91" fmla="*/ 2405366 w 2420222"/>
              <a:gd name="connsiteY91" fmla="*/ 1296618 h 2431348"/>
              <a:gd name="connsiteX92" fmla="*/ 2391618 w 2420222"/>
              <a:gd name="connsiteY92" fmla="*/ 1269952 h 2431348"/>
              <a:gd name="connsiteX93" fmla="*/ 2397335 w 2420222"/>
              <a:gd name="connsiteY93" fmla="*/ 1258533 h 2431348"/>
              <a:gd name="connsiteX94" fmla="*/ 2380198 w 2420222"/>
              <a:gd name="connsiteY94" fmla="*/ 1235287 h 2431348"/>
              <a:gd name="connsiteX95" fmla="*/ 2384744 w 2420222"/>
              <a:gd name="connsiteY95" fmla="*/ 1226914 h 2431348"/>
              <a:gd name="connsiteX96" fmla="*/ 2365326 w 2420222"/>
              <a:gd name="connsiteY96" fmla="*/ 1209028 h 2431348"/>
              <a:gd name="connsiteX97" fmla="*/ 2369496 w 2420222"/>
              <a:gd name="connsiteY97" fmla="*/ 1185033 h 2431348"/>
              <a:gd name="connsiteX98" fmla="*/ 2364935 w 2420222"/>
              <a:gd name="connsiteY98" fmla="*/ 1167115 h 2431348"/>
              <a:gd name="connsiteX99" fmla="*/ 2328707 w 2420222"/>
              <a:gd name="connsiteY99" fmla="*/ 1119890 h 2431348"/>
              <a:gd name="connsiteX100" fmla="*/ 2337487 w 2420222"/>
              <a:gd name="connsiteY100" fmla="*/ 900483 h 2431348"/>
              <a:gd name="connsiteX101" fmla="*/ 2342064 w 2420222"/>
              <a:gd name="connsiteY101" fmla="*/ 782024 h 2431348"/>
              <a:gd name="connsiteX102" fmla="*/ 2316131 w 2420222"/>
              <a:gd name="connsiteY102" fmla="*/ 773276 h 2431348"/>
              <a:gd name="connsiteX103" fmla="*/ 2278778 w 2420222"/>
              <a:gd name="connsiteY103" fmla="*/ 778587 h 2431348"/>
              <a:gd name="connsiteX104" fmla="*/ 2265437 w 2420222"/>
              <a:gd name="connsiteY104" fmla="*/ 759935 h 2431348"/>
              <a:gd name="connsiteX105" fmla="*/ 2192980 w 2420222"/>
              <a:gd name="connsiteY105" fmla="*/ 731363 h 2431348"/>
              <a:gd name="connsiteX106" fmla="*/ 2175452 w 2420222"/>
              <a:gd name="connsiteY106" fmla="*/ 707742 h 2431348"/>
              <a:gd name="connsiteX107" fmla="*/ 2131600 w 2420222"/>
              <a:gd name="connsiteY107" fmla="*/ 682982 h 2431348"/>
              <a:gd name="connsiteX108" fmla="*/ 2109495 w 2420222"/>
              <a:gd name="connsiteY108" fmla="*/ 703165 h 2431348"/>
              <a:gd name="connsiteX109" fmla="*/ 2074048 w 2420222"/>
              <a:gd name="connsiteY109" fmla="*/ 698620 h 2431348"/>
              <a:gd name="connsiteX110" fmla="*/ 2065284 w 2420222"/>
              <a:gd name="connsiteY110" fmla="*/ 683748 h 2431348"/>
              <a:gd name="connsiteX111" fmla="*/ 2031336 w 2420222"/>
              <a:gd name="connsiteY111" fmla="*/ 693277 h 2431348"/>
              <a:gd name="connsiteX112" fmla="*/ 2029805 w 2420222"/>
              <a:gd name="connsiteY112" fmla="*/ 702432 h 2431348"/>
              <a:gd name="connsiteX113" fmla="*/ 2001217 w 2420222"/>
              <a:gd name="connsiteY113" fmla="*/ 691371 h 2431348"/>
              <a:gd name="connsiteX114" fmla="*/ 1963489 w 2420222"/>
              <a:gd name="connsiteY114" fmla="*/ 703931 h 2431348"/>
              <a:gd name="connsiteX115" fmla="*/ 1952412 w 2420222"/>
              <a:gd name="connsiteY115" fmla="*/ 718037 h 2431348"/>
              <a:gd name="connsiteX116" fmla="*/ 1935275 w 2420222"/>
              <a:gd name="connsiteY116" fmla="*/ 716490 h 2431348"/>
              <a:gd name="connsiteX117" fmla="*/ 1929916 w 2420222"/>
              <a:gd name="connsiteY117" fmla="*/ 729848 h 2431348"/>
              <a:gd name="connsiteX118" fmla="*/ 1914669 w 2420222"/>
              <a:gd name="connsiteY118" fmla="*/ 710414 h 2431348"/>
              <a:gd name="connsiteX119" fmla="*/ 1865490 w 2420222"/>
              <a:gd name="connsiteY119" fmla="*/ 692886 h 2431348"/>
              <a:gd name="connsiteX120" fmla="*/ 1848728 w 2420222"/>
              <a:gd name="connsiteY120" fmla="*/ 674984 h 2431348"/>
              <a:gd name="connsiteX121" fmla="*/ 1794189 w 2420222"/>
              <a:gd name="connsiteY121" fmla="*/ 686810 h 2431348"/>
              <a:gd name="connsiteX122" fmla="*/ 1797985 w 2420222"/>
              <a:gd name="connsiteY122" fmla="*/ 695557 h 2431348"/>
              <a:gd name="connsiteX123" fmla="*/ 1782363 w 2420222"/>
              <a:gd name="connsiteY123" fmla="*/ 714992 h 2431348"/>
              <a:gd name="connsiteX124" fmla="*/ 1770553 w 2420222"/>
              <a:gd name="connsiteY124" fmla="*/ 698620 h 2431348"/>
              <a:gd name="connsiteX125" fmla="*/ 1773600 w 2420222"/>
              <a:gd name="connsiteY125" fmla="*/ 675733 h 2431348"/>
              <a:gd name="connsiteX126" fmla="*/ 1730138 w 2420222"/>
              <a:gd name="connsiteY126" fmla="*/ 689824 h 2431348"/>
              <a:gd name="connsiteX127" fmla="*/ 1723655 w 2420222"/>
              <a:gd name="connsiteY127" fmla="*/ 672687 h 2431348"/>
              <a:gd name="connsiteX128" fmla="*/ 1703846 w 2420222"/>
              <a:gd name="connsiteY128" fmla="*/ 670797 h 2431348"/>
              <a:gd name="connsiteX129" fmla="*/ 1703065 w 2420222"/>
              <a:gd name="connsiteY129" fmla="*/ 655566 h 2431348"/>
              <a:gd name="connsiteX130" fmla="*/ 1694691 w 2420222"/>
              <a:gd name="connsiteY130" fmla="*/ 650989 h 2431348"/>
              <a:gd name="connsiteX131" fmla="*/ 1650074 w 2420222"/>
              <a:gd name="connsiteY131" fmla="*/ 675358 h 2431348"/>
              <a:gd name="connsiteX132" fmla="*/ 1634827 w 2420222"/>
              <a:gd name="connsiteY132" fmla="*/ 666985 h 2431348"/>
              <a:gd name="connsiteX133" fmla="*/ 1638655 w 2420222"/>
              <a:gd name="connsiteY133" fmla="*/ 646428 h 2431348"/>
              <a:gd name="connsiteX134" fmla="*/ 1615393 w 2420222"/>
              <a:gd name="connsiteY134" fmla="*/ 636882 h 2431348"/>
              <a:gd name="connsiteX135" fmla="*/ 1614236 w 2420222"/>
              <a:gd name="connsiteY135" fmla="*/ 609857 h 2431348"/>
              <a:gd name="connsiteX136" fmla="*/ 1567745 w 2420222"/>
              <a:gd name="connsiteY136" fmla="*/ 607560 h 2431348"/>
              <a:gd name="connsiteX137" fmla="*/ 1547514 w 2420222"/>
              <a:gd name="connsiteY137" fmla="*/ 621276 h 2431348"/>
              <a:gd name="connsiteX138" fmla="*/ 1525034 w 2420222"/>
              <a:gd name="connsiteY138" fmla="*/ 599578 h 2431348"/>
              <a:gd name="connsiteX139" fmla="*/ 1498335 w 2420222"/>
              <a:gd name="connsiteY139" fmla="*/ 601468 h 2431348"/>
              <a:gd name="connsiteX140" fmla="*/ 1458294 w 2420222"/>
              <a:gd name="connsiteY140" fmla="*/ 580519 h 2431348"/>
              <a:gd name="connsiteX141" fmla="*/ 1422473 w 2420222"/>
              <a:gd name="connsiteY141" fmla="*/ 578630 h 2431348"/>
              <a:gd name="connsiteX142" fmla="*/ 1419427 w 2420222"/>
              <a:gd name="connsiteY142" fmla="*/ 550807 h 2431348"/>
              <a:gd name="connsiteX143" fmla="*/ 1394243 w 2420222"/>
              <a:gd name="connsiteY143" fmla="*/ 520720 h 2431348"/>
              <a:gd name="connsiteX144" fmla="*/ 1382449 w 2420222"/>
              <a:gd name="connsiteY144" fmla="*/ 538996 h 2431348"/>
              <a:gd name="connsiteX145" fmla="*/ 1358796 w 2420222"/>
              <a:gd name="connsiteY145" fmla="*/ 528718 h 2431348"/>
              <a:gd name="connsiteX146" fmla="*/ 1342034 w 2420222"/>
              <a:gd name="connsiteY146" fmla="*/ 534435 h 2431348"/>
              <a:gd name="connsiteX147" fmla="*/ 1302385 w 2420222"/>
              <a:gd name="connsiteY147" fmla="*/ 490632 h 2431348"/>
              <a:gd name="connsiteX148" fmla="*/ 1279872 w 2420222"/>
              <a:gd name="connsiteY148" fmla="*/ 487195 h 2431348"/>
              <a:gd name="connsiteX149" fmla="*/ 1322959 w 2420222"/>
              <a:gd name="connsiteY149" fmla="*/ 65143 h 2431348"/>
              <a:gd name="connsiteX150" fmla="*/ 1224210 w 2420222"/>
              <a:gd name="connsiteY150" fmla="*/ 54489 h 2431348"/>
              <a:gd name="connsiteX151" fmla="*/ 1054943 w 2420222"/>
              <a:gd name="connsiteY151" fmla="*/ 34665 h 2431348"/>
              <a:gd name="connsiteX152" fmla="*/ 894814 w 2420222"/>
              <a:gd name="connsiteY152" fmla="*/ 14123 h 2431348"/>
              <a:gd name="connsiteX153" fmla="*/ 799503 w 2420222"/>
              <a:gd name="connsiteY153" fmla="*/ 1157 h 2431348"/>
              <a:gd name="connsiteX154" fmla="*/ 790723 w 2420222"/>
              <a:gd name="connsiteY154" fmla="*/ 0 h 2431348"/>
              <a:gd name="connsiteX155" fmla="*/ 767477 w 2420222"/>
              <a:gd name="connsiteY155" fmla="*/ 169903 h 2431348"/>
              <a:gd name="connsiteX156" fmla="*/ 740778 w 2420222"/>
              <a:gd name="connsiteY156" fmla="*/ 370642 h 2431348"/>
              <a:gd name="connsiteX157" fmla="*/ 713330 w 2420222"/>
              <a:gd name="connsiteY157" fmla="*/ 582800 h 2431348"/>
              <a:gd name="connsiteX158" fmla="*/ 688911 w 2420222"/>
              <a:gd name="connsiteY158" fmla="*/ 776697 h 2431348"/>
              <a:gd name="connsiteX159" fmla="*/ 663010 w 2420222"/>
              <a:gd name="connsiteY159" fmla="*/ 985434 h 2431348"/>
              <a:gd name="connsiteX160" fmla="*/ 604660 w 2420222"/>
              <a:gd name="connsiteY160" fmla="*/ 978202 h 2431348"/>
              <a:gd name="connsiteX161" fmla="*/ 442251 w 2420222"/>
              <a:gd name="connsiteY161" fmla="*/ 956471 h 2431348"/>
              <a:gd name="connsiteX162" fmla="*/ 264220 w 2420222"/>
              <a:gd name="connsiteY162" fmla="*/ 930961 h 2431348"/>
              <a:gd name="connsiteX163" fmla="*/ 95686 w 2420222"/>
              <a:gd name="connsiteY163" fmla="*/ 905044 h 2431348"/>
              <a:gd name="connsiteX164" fmla="*/ 0 w 2420222"/>
              <a:gd name="connsiteY164" fmla="*/ 889813 h 2431348"/>
              <a:gd name="connsiteX165" fmla="*/ 6092 w 2420222"/>
              <a:gd name="connsiteY165" fmla="*/ 929055 h 2431348"/>
              <a:gd name="connsiteX166" fmla="*/ 38118 w 2420222"/>
              <a:gd name="connsiteY166" fmla="*/ 955705 h 2431348"/>
              <a:gd name="connsiteX167" fmla="*/ 50710 w 2420222"/>
              <a:gd name="connsiteY167" fmla="*/ 964860 h 2431348"/>
              <a:gd name="connsiteX168" fmla="*/ 68238 w 2420222"/>
              <a:gd name="connsiteY168" fmla="*/ 1012476 h 2431348"/>
              <a:gd name="connsiteX169" fmla="*/ 107903 w 2420222"/>
              <a:gd name="connsiteY169" fmla="*/ 1038751 h 2431348"/>
              <a:gd name="connsiteX170" fmla="*/ 131540 w 2420222"/>
              <a:gd name="connsiteY170" fmla="*/ 1086741 h 2431348"/>
              <a:gd name="connsiteX171" fmla="*/ 187968 w 2420222"/>
              <a:gd name="connsiteY171" fmla="*/ 1157601 h 2431348"/>
              <a:gd name="connsiteX172" fmla="*/ 277936 w 2420222"/>
              <a:gd name="connsiteY172" fmla="*/ 1239881 h 2431348"/>
              <a:gd name="connsiteX173" fmla="*/ 303886 w 2420222"/>
              <a:gd name="connsiteY173" fmla="*/ 1420795 h 2431348"/>
              <a:gd name="connsiteX174" fmla="*/ 345800 w 2420222"/>
              <a:gd name="connsiteY174" fmla="*/ 1493936 h 2431348"/>
              <a:gd name="connsiteX175" fmla="*/ 400696 w 2420222"/>
              <a:gd name="connsiteY175" fmla="*/ 1557173 h 2431348"/>
              <a:gd name="connsiteX176" fmla="*/ 479995 w 2420222"/>
              <a:gd name="connsiteY176" fmla="*/ 1625362 h 2431348"/>
              <a:gd name="connsiteX177" fmla="*/ 557388 w 2420222"/>
              <a:gd name="connsiteY177" fmla="*/ 1649341 h 2431348"/>
              <a:gd name="connsiteX178" fmla="*/ 657277 w 2420222"/>
              <a:gd name="connsiteY178" fmla="*/ 1495093 h 2431348"/>
              <a:gd name="connsiteX179" fmla="*/ 669478 w 2420222"/>
              <a:gd name="connsiteY179" fmla="*/ 1483267 h 2431348"/>
              <a:gd name="connsiteX180" fmla="*/ 709534 w 2420222"/>
              <a:gd name="connsiteY180" fmla="*/ 1472988 h 2431348"/>
              <a:gd name="connsiteX181" fmla="*/ 746887 w 2420222"/>
              <a:gd name="connsiteY181" fmla="*/ 1487079 h 2431348"/>
              <a:gd name="connsiteX182" fmla="*/ 900923 w 2420222"/>
              <a:gd name="connsiteY182" fmla="*/ 1497748 h 2431348"/>
              <a:gd name="connsiteX183" fmla="*/ 924543 w 2420222"/>
              <a:gd name="connsiteY183" fmla="*/ 1532429 h 2431348"/>
              <a:gd name="connsiteX184" fmla="*/ 977941 w 2420222"/>
              <a:gd name="connsiteY184" fmla="*/ 1595259 h 2431348"/>
              <a:gd name="connsiteX185" fmla="*/ 996609 w 2420222"/>
              <a:gd name="connsiteY185" fmla="*/ 1633735 h 2431348"/>
              <a:gd name="connsiteX186" fmla="*/ 1030915 w 2420222"/>
              <a:gd name="connsiteY186" fmla="*/ 1663822 h 2431348"/>
              <a:gd name="connsiteX187" fmla="*/ 1083906 w 2420222"/>
              <a:gd name="connsiteY187" fmla="*/ 1832960 h 2431348"/>
              <a:gd name="connsiteX188" fmla="*/ 1135398 w 2420222"/>
              <a:gd name="connsiteY188" fmla="*/ 1899617 h 2431348"/>
              <a:gd name="connsiteX189" fmla="*/ 1161315 w 2420222"/>
              <a:gd name="connsiteY189" fmla="*/ 1968181 h 2431348"/>
              <a:gd name="connsiteX190" fmla="*/ 1218508 w 2420222"/>
              <a:gd name="connsiteY190" fmla="*/ 2014639 h 2431348"/>
              <a:gd name="connsiteX191" fmla="*/ 1258516 w 2420222"/>
              <a:gd name="connsiteY191" fmla="*/ 2189869 h 2431348"/>
              <a:gd name="connsiteX192" fmla="*/ 1312289 w 2420222"/>
              <a:gd name="connsiteY192" fmla="*/ 2285864 h 2431348"/>
              <a:gd name="connsiteX193" fmla="*/ 1368700 w 2420222"/>
              <a:gd name="connsiteY193" fmla="*/ 2330417 h 2431348"/>
              <a:gd name="connsiteX194" fmla="*/ 1419801 w 2420222"/>
              <a:gd name="connsiteY194" fmla="*/ 2339181 h 2431348"/>
              <a:gd name="connsiteX195" fmla="*/ 1470121 w 2420222"/>
              <a:gd name="connsiteY195" fmla="*/ 2373080 h 2431348"/>
              <a:gd name="connsiteX196" fmla="*/ 1565432 w 2420222"/>
              <a:gd name="connsiteY196" fmla="*/ 2386046 h 2431348"/>
              <a:gd name="connsiteX197" fmla="*/ 1630249 w 2420222"/>
              <a:gd name="connsiteY197" fmla="*/ 2422585 h 2431348"/>
              <a:gd name="connsiteX198" fmla="*/ 1691646 w 2420222"/>
              <a:gd name="connsiteY198" fmla="*/ 2431348 h 243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2420222" h="2431348">
                <a:moveTo>
                  <a:pt x="1695441" y="2424132"/>
                </a:moveTo>
                <a:lnTo>
                  <a:pt x="1680210" y="2410791"/>
                </a:lnTo>
                <a:lnTo>
                  <a:pt x="1666478" y="2371190"/>
                </a:lnTo>
                <a:lnTo>
                  <a:pt x="1661509" y="2344508"/>
                </a:lnTo>
                <a:lnTo>
                  <a:pt x="1656932" y="2338041"/>
                </a:lnTo>
                <a:lnTo>
                  <a:pt x="1640545" y="2243951"/>
                </a:lnTo>
                <a:lnTo>
                  <a:pt x="1639404" y="2208146"/>
                </a:lnTo>
                <a:lnTo>
                  <a:pt x="1656166" y="2198242"/>
                </a:lnTo>
                <a:lnTo>
                  <a:pt x="1659229" y="2155970"/>
                </a:lnTo>
                <a:lnTo>
                  <a:pt x="1655417" y="2149487"/>
                </a:lnTo>
                <a:lnTo>
                  <a:pt x="1633686" y="2142628"/>
                </a:lnTo>
                <a:lnTo>
                  <a:pt x="1624140" y="2135770"/>
                </a:lnTo>
                <a:lnTo>
                  <a:pt x="1628718" y="2122836"/>
                </a:lnTo>
                <a:lnTo>
                  <a:pt x="1654667" y="2122836"/>
                </a:lnTo>
                <a:lnTo>
                  <a:pt x="1664181" y="2133881"/>
                </a:lnTo>
                <a:lnTo>
                  <a:pt x="1681725" y="2123960"/>
                </a:lnTo>
                <a:lnTo>
                  <a:pt x="1688208" y="2097294"/>
                </a:lnTo>
                <a:lnTo>
                  <a:pt x="1692770" y="2050836"/>
                </a:lnTo>
                <a:lnTo>
                  <a:pt x="1675241" y="2015030"/>
                </a:lnTo>
                <a:lnTo>
                  <a:pt x="1725952" y="2008156"/>
                </a:lnTo>
                <a:lnTo>
                  <a:pt x="1746151" y="1973866"/>
                </a:lnTo>
                <a:lnTo>
                  <a:pt x="1744261" y="1965118"/>
                </a:lnTo>
                <a:lnTo>
                  <a:pt x="1723655" y="1969321"/>
                </a:lnTo>
                <a:lnTo>
                  <a:pt x="1725952" y="1952934"/>
                </a:lnTo>
                <a:lnTo>
                  <a:pt x="1761024" y="1934640"/>
                </a:lnTo>
                <a:lnTo>
                  <a:pt x="1773208" y="1937328"/>
                </a:lnTo>
                <a:lnTo>
                  <a:pt x="1794581" y="1914832"/>
                </a:lnTo>
                <a:lnTo>
                  <a:pt x="1799158" y="1902647"/>
                </a:lnTo>
                <a:lnTo>
                  <a:pt x="1806765" y="1894290"/>
                </a:lnTo>
                <a:lnTo>
                  <a:pt x="1841088" y="1893134"/>
                </a:lnTo>
                <a:lnTo>
                  <a:pt x="1855211" y="1886259"/>
                </a:lnTo>
                <a:lnTo>
                  <a:pt x="1858257" y="1870654"/>
                </a:lnTo>
                <a:lnTo>
                  <a:pt x="1839166" y="1852768"/>
                </a:lnTo>
                <a:lnTo>
                  <a:pt x="1839964" y="1836380"/>
                </a:lnTo>
                <a:lnTo>
                  <a:pt x="1846056" y="1826101"/>
                </a:lnTo>
                <a:lnTo>
                  <a:pt x="1863193" y="1834849"/>
                </a:lnTo>
                <a:lnTo>
                  <a:pt x="1873895" y="1845910"/>
                </a:lnTo>
                <a:lnTo>
                  <a:pt x="1876942" y="1844004"/>
                </a:lnTo>
                <a:lnTo>
                  <a:pt x="1877691" y="1828756"/>
                </a:lnTo>
                <a:lnTo>
                  <a:pt x="1882252" y="1821899"/>
                </a:lnTo>
                <a:lnTo>
                  <a:pt x="1889892" y="1824961"/>
                </a:lnTo>
                <a:lnTo>
                  <a:pt x="1899031" y="1842082"/>
                </a:lnTo>
                <a:lnTo>
                  <a:pt x="1903608" y="1843238"/>
                </a:lnTo>
                <a:lnTo>
                  <a:pt x="1915044" y="1838286"/>
                </a:lnTo>
                <a:lnTo>
                  <a:pt x="1921152" y="1822664"/>
                </a:lnTo>
                <a:lnTo>
                  <a:pt x="1926870" y="1819227"/>
                </a:lnTo>
                <a:lnTo>
                  <a:pt x="1932213" y="1850080"/>
                </a:lnTo>
                <a:lnTo>
                  <a:pt x="1989016" y="1834100"/>
                </a:lnTo>
                <a:lnTo>
                  <a:pt x="1996655" y="1836006"/>
                </a:lnTo>
                <a:lnTo>
                  <a:pt x="1993577" y="1842082"/>
                </a:lnTo>
                <a:lnTo>
                  <a:pt x="1979111" y="1849705"/>
                </a:lnTo>
                <a:lnTo>
                  <a:pt x="1942492" y="1860392"/>
                </a:lnTo>
                <a:lnTo>
                  <a:pt x="1913920" y="1873326"/>
                </a:lnTo>
                <a:lnTo>
                  <a:pt x="1906655" y="1882106"/>
                </a:lnTo>
                <a:lnTo>
                  <a:pt x="1913920" y="1885901"/>
                </a:lnTo>
                <a:lnTo>
                  <a:pt x="1973394" y="1866842"/>
                </a:lnTo>
                <a:lnTo>
                  <a:pt x="2027508" y="1841707"/>
                </a:lnTo>
                <a:lnTo>
                  <a:pt x="2050395" y="1822290"/>
                </a:lnTo>
                <a:lnTo>
                  <a:pt x="2099965" y="1791420"/>
                </a:lnTo>
                <a:lnTo>
                  <a:pt x="2111010" y="1776206"/>
                </a:lnTo>
                <a:lnTo>
                  <a:pt x="2132741" y="1721717"/>
                </a:lnTo>
                <a:lnTo>
                  <a:pt x="2141911" y="1609741"/>
                </a:lnTo>
                <a:lnTo>
                  <a:pt x="2152581" y="1599820"/>
                </a:lnTo>
                <a:lnTo>
                  <a:pt x="2163642" y="1594884"/>
                </a:lnTo>
                <a:lnTo>
                  <a:pt x="2172015" y="1596025"/>
                </a:lnTo>
                <a:lnTo>
                  <a:pt x="2172780" y="1636782"/>
                </a:lnTo>
                <a:lnTo>
                  <a:pt x="2197166" y="1639062"/>
                </a:lnTo>
                <a:lnTo>
                  <a:pt x="2189934" y="1653544"/>
                </a:lnTo>
                <a:lnTo>
                  <a:pt x="2168578" y="1661542"/>
                </a:lnTo>
                <a:lnTo>
                  <a:pt x="2175843" y="1665354"/>
                </a:lnTo>
                <a:lnTo>
                  <a:pt x="2244847" y="1640984"/>
                </a:lnTo>
                <a:lnTo>
                  <a:pt x="2286777" y="1619629"/>
                </a:lnTo>
                <a:lnTo>
                  <a:pt x="2347407" y="1619270"/>
                </a:lnTo>
                <a:lnTo>
                  <a:pt x="2330238" y="1596790"/>
                </a:lnTo>
                <a:lnTo>
                  <a:pt x="2349313" y="1580044"/>
                </a:lnTo>
                <a:lnTo>
                  <a:pt x="2360358" y="1557173"/>
                </a:lnTo>
                <a:lnTo>
                  <a:pt x="2374090" y="1542317"/>
                </a:lnTo>
                <a:lnTo>
                  <a:pt x="2379417" y="1525180"/>
                </a:lnTo>
                <a:lnTo>
                  <a:pt x="2377527" y="1494702"/>
                </a:lnTo>
                <a:lnTo>
                  <a:pt x="2370278" y="1480612"/>
                </a:lnTo>
                <a:lnTo>
                  <a:pt x="2381697" y="1458132"/>
                </a:lnTo>
                <a:lnTo>
                  <a:pt x="2375588" y="1436808"/>
                </a:lnTo>
                <a:lnTo>
                  <a:pt x="2409162" y="1378898"/>
                </a:lnTo>
                <a:lnTo>
                  <a:pt x="2408038" y="1363293"/>
                </a:lnTo>
                <a:lnTo>
                  <a:pt x="2416020" y="1352997"/>
                </a:lnTo>
                <a:lnTo>
                  <a:pt x="2408787" y="1338907"/>
                </a:lnTo>
                <a:lnTo>
                  <a:pt x="2420222" y="1333189"/>
                </a:lnTo>
                <a:lnTo>
                  <a:pt x="2412583" y="1319864"/>
                </a:lnTo>
                <a:lnTo>
                  <a:pt x="2417176" y="1300055"/>
                </a:lnTo>
                <a:lnTo>
                  <a:pt x="2411459" y="1298166"/>
                </a:lnTo>
                <a:lnTo>
                  <a:pt x="2411833" y="1297759"/>
                </a:lnTo>
                <a:lnTo>
                  <a:pt x="2405366" y="1296618"/>
                </a:lnTo>
                <a:lnTo>
                  <a:pt x="2391618" y="1269952"/>
                </a:lnTo>
                <a:lnTo>
                  <a:pt x="2397335" y="1258533"/>
                </a:lnTo>
                <a:lnTo>
                  <a:pt x="2380198" y="1235287"/>
                </a:lnTo>
                <a:lnTo>
                  <a:pt x="2384744" y="1226914"/>
                </a:lnTo>
                <a:lnTo>
                  <a:pt x="2365326" y="1209028"/>
                </a:lnTo>
                <a:lnTo>
                  <a:pt x="2369496" y="1185033"/>
                </a:lnTo>
                <a:lnTo>
                  <a:pt x="2364935" y="1167115"/>
                </a:lnTo>
                <a:lnTo>
                  <a:pt x="2328707" y="1119890"/>
                </a:lnTo>
                <a:lnTo>
                  <a:pt x="2337487" y="900483"/>
                </a:lnTo>
                <a:lnTo>
                  <a:pt x="2342064" y="782024"/>
                </a:lnTo>
                <a:lnTo>
                  <a:pt x="2316131" y="773276"/>
                </a:lnTo>
                <a:lnTo>
                  <a:pt x="2278778" y="778587"/>
                </a:lnTo>
                <a:lnTo>
                  <a:pt x="2265437" y="759935"/>
                </a:lnTo>
                <a:lnTo>
                  <a:pt x="2192980" y="731363"/>
                </a:lnTo>
                <a:lnTo>
                  <a:pt x="2175452" y="707742"/>
                </a:lnTo>
                <a:lnTo>
                  <a:pt x="2131600" y="682982"/>
                </a:lnTo>
                <a:lnTo>
                  <a:pt x="2109495" y="703165"/>
                </a:lnTo>
                <a:lnTo>
                  <a:pt x="2074048" y="698620"/>
                </a:lnTo>
                <a:lnTo>
                  <a:pt x="2065284" y="683748"/>
                </a:lnTo>
                <a:lnTo>
                  <a:pt x="2031336" y="693277"/>
                </a:lnTo>
                <a:lnTo>
                  <a:pt x="2029805" y="702432"/>
                </a:lnTo>
                <a:lnTo>
                  <a:pt x="2001217" y="691371"/>
                </a:lnTo>
                <a:lnTo>
                  <a:pt x="1963489" y="703931"/>
                </a:lnTo>
                <a:lnTo>
                  <a:pt x="1952412" y="718037"/>
                </a:lnTo>
                <a:lnTo>
                  <a:pt x="1935275" y="716490"/>
                </a:lnTo>
                <a:lnTo>
                  <a:pt x="1929916" y="729848"/>
                </a:lnTo>
                <a:lnTo>
                  <a:pt x="1914669" y="710414"/>
                </a:lnTo>
                <a:lnTo>
                  <a:pt x="1865490" y="692886"/>
                </a:lnTo>
                <a:lnTo>
                  <a:pt x="1848728" y="674984"/>
                </a:lnTo>
                <a:lnTo>
                  <a:pt x="1794189" y="686810"/>
                </a:lnTo>
                <a:lnTo>
                  <a:pt x="1797985" y="695557"/>
                </a:lnTo>
                <a:lnTo>
                  <a:pt x="1782363" y="714992"/>
                </a:lnTo>
                <a:lnTo>
                  <a:pt x="1770553" y="698620"/>
                </a:lnTo>
                <a:lnTo>
                  <a:pt x="1773600" y="675733"/>
                </a:lnTo>
                <a:lnTo>
                  <a:pt x="1730138" y="689824"/>
                </a:lnTo>
                <a:lnTo>
                  <a:pt x="1723655" y="672687"/>
                </a:lnTo>
                <a:lnTo>
                  <a:pt x="1703846" y="670797"/>
                </a:lnTo>
                <a:lnTo>
                  <a:pt x="1703065" y="655566"/>
                </a:lnTo>
                <a:lnTo>
                  <a:pt x="1694691" y="650989"/>
                </a:lnTo>
                <a:lnTo>
                  <a:pt x="1650074" y="675358"/>
                </a:lnTo>
                <a:lnTo>
                  <a:pt x="1634827" y="666985"/>
                </a:lnTo>
                <a:lnTo>
                  <a:pt x="1638655" y="646428"/>
                </a:lnTo>
                <a:lnTo>
                  <a:pt x="1615393" y="636882"/>
                </a:lnTo>
                <a:lnTo>
                  <a:pt x="1614236" y="609857"/>
                </a:lnTo>
                <a:lnTo>
                  <a:pt x="1567745" y="607560"/>
                </a:lnTo>
                <a:lnTo>
                  <a:pt x="1547514" y="621276"/>
                </a:lnTo>
                <a:lnTo>
                  <a:pt x="1525034" y="599578"/>
                </a:lnTo>
                <a:lnTo>
                  <a:pt x="1498335" y="601468"/>
                </a:lnTo>
                <a:lnTo>
                  <a:pt x="1458294" y="580519"/>
                </a:lnTo>
                <a:lnTo>
                  <a:pt x="1422473" y="578630"/>
                </a:lnTo>
                <a:lnTo>
                  <a:pt x="1419427" y="550807"/>
                </a:lnTo>
                <a:lnTo>
                  <a:pt x="1394243" y="520720"/>
                </a:lnTo>
                <a:lnTo>
                  <a:pt x="1382449" y="538996"/>
                </a:lnTo>
                <a:lnTo>
                  <a:pt x="1358796" y="528718"/>
                </a:lnTo>
                <a:lnTo>
                  <a:pt x="1342034" y="534435"/>
                </a:lnTo>
                <a:lnTo>
                  <a:pt x="1302385" y="490632"/>
                </a:lnTo>
                <a:lnTo>
                  <a:pt x="1279872" y="487195"/>
                </a:lnTo>
                <a:lnTo>
                  <a:pt x="1322959" y="65143"/>
                </a:lnTo>
                <a:lnTo>
                  <a:pt x="1224210" y="54489"/>
                </a:lnTo>
                <a:lnTo>
                  <a:pt x="1054943" y="34665"/>
                </a:lnTo>
                <a:lnTo>
                  <a:pt x="894814" y="14123"/>
                </a:lnTo>
                <a:lnTo>
                  <a:pt x="799503" y="1157"/>
                </a:lnTo>
                <a:lnTo>
                  <a:pt x="790723" y="0"/>
                </a:lnTo>
                <a:lnTo>
                  <a:pt x="767477" y="169903"/>
                </a:lnTo>
                <a:lnTo>
                  <a:pt x="740778" y="370642"/>
                </a:lnTo>
                <a:lnTo>
                  <a:pt x="713330" y="582800"/>
                </a:lnTo>
                <a:lnTo>
                  <a:pt x="688911" y="776697"/>
                </a:lnTo>
                <a:lnTo>
                  <a:pt x="663010" y="985434"/>
                </a:lnTo>
                <a:lnTo>
                  <a:pt x="604660" y="978202"/>
                </a:lnTo>
                <a:lnTo>
                  <a:pt x="442251" y="956471"/>
                </a:lnTo>
                <a:lnTo>
                  <a:pt x="264220" y="930961"/>
                </a:lnTo>
                <a:lnTo>
                  <a:pt x="95686" y="905044"/>
                </a:lnTo>
                <a:lnTo>
                  <a:pt x="0" y="889813"/>
                </a:lnTo>
                <a:lnTo>
                  <a:pt x="6092" y="929055"/>
                </a:lnTo>
                <a:lnTo>
                  <a:pt x="38118" y="955705"/>
                </a:lnTo>
                <a:lnTo>
                  <a:pt x="50710" y="964860"/>
                </a:lnTo>
                <a:lnTo>
                  <a:pt x="68238" y="1012476"/>
                </a:lnTo>
                <a:lnTo>
                  <a:pt x="107903" y="1038751"/>
                </a:lnTo>
                <a:lnTo>
                  <a:pt x="131540" y="1086741"/>
                </a:lnTo>
                <a:lnTo>
                  <a:pt x="187968" y="1157601"/>
                </a:lnTo>
                <a:lnTo>
                  <a:pt x="277936" y="1239881"/>
                </a:lnTo>
                <a:lnTo>
                  <a:pt x="303886" y="1420795"/>
                </a:lnTo>
                <a:lnTo>
                  <a:pt x="345800" y="1493936"/>
                </a:lnTo>
                <a:lnTo>
                  <a:pt x="400696" y="1557173"/>
                </a:lnTo>
                <a:lnTo>
                  <a:pt x="479995" y="1625362"/>
                </a:lnTo>
                <a:lnTo>
                  <a:pt x="557388" y="1649341"/>
                </a:lnTo>
                <a:lnTo>
                  <a:pt x="657277" y="1495093"/>
                </a:lnTo>
                <a:lnTo>
                  <a:pt x="669478" y="1483267"/>
                </a:lnTo>
                <a:lnTo>
                  <a:pt x="709534" y="1472988"/>
                </a:lnTo>
                <a:lnTo>
                  <a:pt x="746887" y="1487079"/>
                </a:lnTo>
                <a:lnTo>
                  <a:pt x="900923" y="1497748"/>
                </a:lnTo>
                <a:lnTo>
                  <a:pt x="924543" y="1532429"/>
                </a:lnTo>
                <a:lnTo>
                  <a:pt x="977941" y="1595259"/>
                </a:lnTo>
                <a:lnTo>
                  <a:pt x="996609" y="1633735"/>
                </a:lnTo>
                <a:lnTo>
                  <a:pt x="1030915" y="1663822"/>
                </a:lnTo>
                <a:lnTo>
                  <a:pt x="1083906" y="1832960"/>
                </a:lnTo>
                <a:lnTo>
                  <a:pt x="1135398" y="1899617"/>
                </a:lnTo>
                <a:lnTo>
                  <a:pt x="1161315" y="1968181"/>
                </a:lnTo>
                <a:lnTo>
                  <a:pt x="1218508" y="2014639"/>
                </a:lnTo>
                <a:lnTo>
                  <a:pt x="1258516" y="2189869"/>
                </a:lnTo>
                <a:lnTo>
                  <a:pt x="1312289" y="2285864"/>
                </a:lnTo>
                <a:lnTo>
                  <a:pt x="1368700" y="2330417"/>
                </a:lnTo>
                <a:lnTo>
                  <a:pt x="1419801" y="2339181"/>
                </a:lnTo>
                <a:lnTo>
                  <a:pt x="1470121" y="2373080"/>
                </a:lnTo>
                <a:lnTo>
                  <a:pt x="1565432" y="2386046"/>
                </a:lnTo>
                <a:lnTo>
                  <a:pt x="1630249" y="2422585"/>
                </a:lnTo>
                <a:lnTo>
                  <a:pt x="1691646" y="2431348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" name="TX">
            <a:extLst>
              <a:ext uri="{FF2B5EF4-FFF2-40B4-BE49-F238E27FC236}">
                <a16:creationId xmlns:a16="http://schemas.microsoft.com/office/drawing/2014/main" id="{89843849-737F-4B29-88E8-52C0BC5197F3}"/>
              </a:ext>
            </a:extLst>
          </p:cNvPr>
          <p:cNvSpPr/>
          <p:nvPr/>
        </p:nvSpPr>
        <p:spPr>
          <a:xfrm>
            <a:off x="3566358" y="3746113"/>
            <a:ext cx="2420222" cy="2431348"/>
          </a:xfrm>
          <a:custGeom>
            <a:avLst/>
            <a:gdLst>
              <a:gd name="connsiteX0" fmla="*/ 1695441 w 2420222"/>
              <a:gd name="connsiteY0" fmla="*/ 2424132 h 2431348"/>
              <a:gd name="connsiteX1" fmla="*/ 1680210 w 2420222"/>
              <a:gd name="connsiteY1" fmla="*/ 2410791 h 2431348"/>
              <a:gd name="connsiteX2" fmla="*/ 1666478 w 2420222"/>
              <a:gd name="connsiteY2" fmla="*/ 2371190 h 2431348"/>
              <a:gd name="connsiteX3" fmla="*/ 1661509 w 2420222"/>
              <a:gd name="connsiteY3" fmla="*/ 2344508 h 2431348"/>
              <a:gd name="connsiteX4" fmla="*/ 1656932 w 2420222"/>
              <a:gd name="connsiteY4" fmla="*/ 2338041 h 2431348"/>
              <a:gd name="connsiteX5" fmla="*/ 1640545 w 2420222"/>
              <a:gd name="connsiteY5" fmla="*/ 2243951 h 2431348"/>
              <a:gd name="connsiteX6" fmla="*/ 1639404 w 2420222"/>
              <a:gd name="connsiteY6" fmla="*/ 2208146 h 2431348"/>
              <a:gd name="connsiteX7" fmla="*/ 1656166 w 2420222"/>
              <a:gd name="connsiteY7" fmla="*/ 2198242 h 2431348"/>
              <a:gd name="connsiteX8" fmla="*/ 1659229 w 2420222"/>
              <a:gd name="connsiteY8" fmla="*/ 2155970 h 2431348"/>
              <a:gd name="connsiteX9" fmla="*/ 1655417 w 2420222"/>
              <a:gd name="connsiteY9" fmla="*/ 2149487 h 2431348"/>
              <a:gd name="connsiteX10" fmla="*/ 1633686 w 2420222"/>
              <a:gd name="connsiteY10" fmla="*/ 2142628 h 2431348"/>
              <a:gd name="connsiteX11" fmla="*/ 1624140 w 2420222"/>
              <a:gd name="connsiteY11" fmla="*/ 2135770 h 2431348"/>
              <a:gd name="connsiteX12" fmla="*/ 1628718 w 2420222"/>
              <a:gd name="connsiteY12" fmla="*/ 2122836 h 2431348"/>
              <a:gd name="connsiteX13" fmla="*/ 1654667 w 2420222"/>
              <a:gd name="connsiteY13" fmla="*/ 2122836 h 2431348"/>
              <a:gd name="connsiteX14" fmla="*/ 1664181 w 2420222"/>
              <a:gd name="connsiteY14" fmla="*/ 2133881 h 2431348"/>
              <a:gd name="connsiteX15" fmla="*/ 1681725 w 2420222"/>
              <a:gd name="connsiteY15" fmla="*/ 2123960 h 2431348"/>
              <a:gd name="connsiteX16" fmla="*/ 1688208 w 2420222"/>
              <a:gd name="connsiteY16" fmla="*/ 2097294 h 2431348"/>
              <a:gd name="connsiteX17" fmla="*/ 1692770 w 2420222"/>
              <a:gd name="connsiteY17" fmla="*/ 2050836 h 2431348"/>
              <a:gd name="connsiteX18" fmla="*/ 1675241 w 2420222"/>
              <a:gd name="connsiteY18" fmla="*/ 2015030 h 2431348"/>
              <a:gd name="connsiteX19" fmla="*/ 1725952 w 2420222"/>
              <a:gd name="connsiteY19" fmla="*/ 2008156 h 2431348"/>
              <a:gd name="connsiteX20" fmla="*/ 1746151 w 2420222"/>
              <a:gd name="connsiteY20" fmla="*/ 1973866 h 2431348"/>
              <a:gd name="connsiteX21" fmla="*/ 1744261 w 2420222"/>
              <a:gd name="connsiteY21" fmla="*/ 1965118 h 2431348"/>
              <a:gd name="connsiteX22" fmla="*/ 1723655 w 2420222"/>
              <a:gd name="connsiteY22" fmla="*/ 1969321 h 2431348"/>
              <a:gd name="connsiteX23" fmla="*/ 1725952 w 2420222"/>
              <a:gd name="connsiteY23" fmla="*/ 1952934 h 2431348"/>
              <a:gd name="connsiteX24" fmla="*/ 1761024 w 2420222"/>
              <a:gd name="connsiteY24" fmla="*/ 1934640 h 2431348"/>
              <a:gd name="connsiteX25" fmla="*/ 1773208 w 2420222"/>
              <a:gd name="connsiteY25" fmla="*/ 1937328 h 2431348"/>
              <a:gd name="connsiteX26" fmla="*/ 1794581 w 2420222"/>
              <a:gd name="connsiteY26" fmla="*/ 1914832 h 2431348"/>
              <a:gd name="connsiteX27" fmla="*/ 1799158 w 2420222"/>
              <a:gd name="connsiteY27" fmla="*/ 1902647 h 2431348"/>
              <a:gd name="connsiteX28" fmla="*/ 1806765 w 2420222"/>
              <a:gd name="connsiteY28" fmla="*/ 1894290 h 2431348"/>
              <a:gd name="connsiteX29" fmla="*/ 1841088 w 2420222"/>
              <a:gd name="connsiteY29" fmla="*/ 1893134 h 2431348"/>
              <a:gd name="connsiteX30" fmla="*/ 1855211 w 2420222"/>
              <a:gd name="connsiteY30" fmla="*/ 1886259 h 2431348"/>
              <a:gd name="connsiteX31" fmla="*/ 1858257 w 2420222"/>
              <a:gd name="connsiteY31" fmla="*/ 1870654 h 2431348"/>
              <a:gd name="connsiteX32" fmla="*/ 1839166 w 2420222"/>
              <a:gd name="connsiteY32" fmla="*/ 1852768 h 2431348"/>
              <a:gd name="connsiteX33" fmla="*/ 1839964 w 2420222"/>
              <a:gd name="connsiteY33" fmla="*/ 1836380 h 2431348"/>
              <a:gd name="connsiteX34" fmla="*/ 1846056 w 2420222"/>
              <a:gd name="connsiteY34" fmla="*/ 1826101 h 2431348"/>
              <a:gd name="connsiteX35" fmla="*/ 1863193 w 2420222"/>
              <a:gd name="connsiteY35" fmla="*/ 1834849 h 2431348"/>
              <a:gd name="connsiteX36" fmla="*/ 1873895 w 2420222"/>
              <a:gd name="connsiteY36" fmla="*/ 1845910 h 2431348"/>
              <a:gd name="connsiteX37" fmla="*/ 1876942 w 2420222"/>
              <a:gd name="connsiteY37" fmla="*/ 1844004 h 2431348"/>
              <a:gd name="connsiteX38" fmla="*/ 1877691 w 2420222"/>
              <a:gd name="connsiteY38" fmla="*/ 1828756 h 2431348"/>
              <a:gd name="connsiteX39" fmla="*/ 1882252 w 2420222"/>
              <a:gd name="connsiteY39" fmla="*/ 1821899 h 2431348"/>
              <a:gd name="connsiteX40" fmla="*/ 1889892 w 2420222"/>
              <a:gd name="connsiteY40" fmla="*/ 1824961 h 2431348"/>
              <a:gd name="connsiteX41" fmla="*/ 1899031 w 2420222"/>
              <a:gd name="connsiteY41" fmla="*/ 1842082 h 2431348"/>
              <a:gd name="connsiteX42" fmla="*/ 1903608 w 2420222"/>
              <a:gd name="connsiteY42" fmla="*/ 1843238 h 2431348"/>
              <a:gd name="connsiteX43" fmla="*/ 1915044 w 2420222"/>
              <a:gd name="connsiteY43" fmla="*/ 1838286 h 2431348"/>
              <a:gd name="connsiteX44" fmla="*/ 1921152 w 2420222"/>
              <a:gd name="connsiteY44" fmla="*/ 1822664 h 2431348"/>
              <a:gd name="connsiteX45" fmla="*/ 1926870 w 2420222"/>
              <a:gd name="connsiteY45" fmla="*/ 1819227 h 2431348"/>
              <a:gd name="connsiteX46" fmla="*/ 1932213 w 2420222"/>
              <a:gd name="connsiteY46" fmla="*/ 1850080 h 2431348"/>
              <a:gd name="connsiteX47" fmla="*/ 1989016 w 2420222"/>
              <a:gd name="connsiteY47" fmla="*/ 1834100 h 2431348"/>
              <a:gd name="connsiteX48" fmla="*/ 1996655 w 2420222"/>
              <a:gd name="connsiteY48" fmla="*/ 1836006 h 2431348"/>
              <a:gd name="connsiteX49" fmla="*/ 1993577 w 2420222"/>
              <a:gd name="connsiteY49" fmla="*/ 1842082 h 2431348"/>
              <a:gd name="connsiteX50" fmla="*/ 1979111 w 2420222"/>
              <a:gd name="connsiteY50" fmla="*/ 1849705 h 2431348"/>
              <a:gd name="connsiteX51" fmla="*/ 1942492 w 2420222"/>
              <a:gd name="connsiteY51" fmla="*/ 1860392 h 2431348"/>
              <a:gd name="connsiteX52" fmla="*/ 1913920 w 2420222"/>
              <a:gd name="connsiteY52" fmla="*/ 1873326 h 2431348"/>
              <a:gd name="connsiteX53" fmla="*/ 1906655 w 2420222"/>
              <a:gd name="connsiteY53" fmla="*/ 1882106 h 2431348"/>
              <a:gd name="connsiteX54" fmla="*/ 1913920 w 2420222"/>
              <a:gd name="connsiteY54" fmla="*/ 1885901 h 2431348"/>
              <a:gd name="connsiteX55" fmla="*/ 1973394 w 2420222"/>
              <a:gd name="connsiteY55" fmla="*/ 1866842 h 2431348"/>
              <a:gd name="connsiteX56" fmla="*/ 2027508 w 2420222"/>
              <a:gd name="connsiteY56" fmla="*/ 1841707 h 2431348"/>
              <a:gd name="connsiteX57" fmla="*/ 2050395 w 2420222"/>
              <a:gd name="connsiteY57" fmla="*/ 1822290 h 2431348"/>
              <a:gd name="connsiteX58" fmla="*/ 2099965 w 2420222"/>
              <a:gd name="connsiteY58" fmla="*/ 1791420 h 2431348"/>
              <a:gd name="connsiteX59" fmla="*/ 2111010 w 2420222"/>
              <a:gd name="connsiteY59" fmla="*/ 1776206 h 2431348"/>
              <a:gd name="connsiteX60" fmla="*/ 2132741 w 2420222"/>
              <a:gd name="connsiteY60" fmla="*/ 1721717 h 2431348"/>
              <a:gd name="connsiteX61" fmla="*/ 2141911 w 2420222"/>
              <a:gd name="connsiteY61" fmla="*/ 1609741 h 2431348"/>
              <a:gd name="connsiteX62" fmla="*/ 2152581 w 2420222"/>
              <a:gd name="connsiteY62" fmla="*/ 1599820 h 2431348"/>
              <a:gd name="connsiteX63" fmla="*/ 2163642 w 2420222"/>
              <a:gd name="connsiteY63" fmla="*/ 1594884 h 2431348"/>
              <a:gd name="connsiteX64" fmla="*/ 2172015 w 2420222"/>
              <a:gd name="connsiteY64" fmla="*/ 1596025 h 2431348"/>
              <a:gd name="connsiteX65" fmla="*/ 2172780 w 2420222"/>
              <a:gd name="connsiteY65" fmla="*/ 1636782 h 2431348"/>
              <a:gd name="connsiteX66" fmla="*/ 2197166 w 2420222"/>
              <a:gd name="connsiteY66" fmla="*/ 1639062 h 2431348"/>
              <a:gd name="connsiteX67" fmla="*/ 2189934 w 2420222"/>
              <a:gd name="connsiteY67" fmla="*/ 1653544 h 2431348"/>
              <a:gd name="connsiteX68" fmla="*/ 2168578 w 2420222"/>
              <a:gd name="connsiteY68" fmla="*/ 1661542 h 2431348"/>
              <a:gd name="connsiteX69" fmla="*/ 2175843 w 2420222"/>
              <a:gd name="connsiteY69" fmla="*/ 1665354 h 2431348"/>
              <a:gd name="connsiteX70" fmla="*/ 2244847 w 2420222"/>
              <a:gd name="connsiteY70" fmla="*/ 1640984 h 2431348"/>
              <a:gd name="connsiteX71" fmla="*/ 2286777 w 2420222"/>
              <a:gd name="connsiteY71" fmla="*/ 1619629 h 2431348"/>
              <a:gd name="connsiteX72" fmla="*/ 2347407 w 2420222"/>
              <a:gd name="connsiteY72" fmla="*/ 1619270 h 2431348"/>
              <a:gd name="connsiteX73" fmla="*/ 2330238 w 2420222"/>
              <a:gd name="connsiteY73" fmla="*/ 1596790 h 2431348"/>
              <a:gd name="connsiteX74" fmla="*/ 2349313 w 2420222"/>
              <a:gd name="connsiteY74" fmla="*/ 1580044 h 2431348"/>
              <a:gd name="connsiteX75" fmla="*/ 2360358 w 2420222"/>
              <a:gd name="connsiteY75" fmla="*/ 1557173 h 2431348"/>
              <a:gd name="connsiteX76" fmla="*/ 2374090 w 2420222"/>
              <a:gd name="connsiteY76" fmla="*/ 1542317 h 2431348"/>
              <a:gd name="connsiteX77" fmla="*/ 2379417 w 2420222"/>
              <a:gd name="connsiteY77" fmla="*/ 1525180 h 2431348"/>
              <a:gd name="connsiteX78" fmla="*/ 2377527 w 2420222"/>
              <a:gd name="connsiteY78" fmla="*/ 1494702 h 2431348"/>
              <a:gd name="connsiteX79" fmla="*/ 2370278 w 2420222"/>
              <a:gd name="connsiteY79" fmla="*/ 1480612 h 2431348"/>
              <a:gd name="connsiteX80" fmla="*/ 2381697 w 2420222"/>
              <a:gd name="connsiteY80" fmla="*/ 1458132 h 2431348"/>
              <a:gd name="connsiteX81" fmla="*/ 2375588 w 2420222"/>
              <a:gd name="connsiteY81" fmla="*/ 1436808 h 2431348"/>
              <a:gd name="connsiteX82" fmla="*/ 2409162 w 2420222"/>
              <a:gd name="connsiteY82" fmla="*/ 1378898 h 2431348"/>
              <a:gd name="connsiteX83" fmla="*/ 2408038 w 2420222"/>
              <a:gd name="connsiteY83" fmla="*/ 1363293 h 2431348"/>
              <a:gd name="connsiteX84" fmla="*/ 2416020 w 2420222"/>
              <a:gd name="connsiteY84" fmla="*/ 1352997 h 2431348"/>
              <a:gd name="connsiteX85" fmla="*/ 2408787 w 2420222"/>
              <a:gd name="connsiteY85" fmla="*/ 1338907 h 2431348"/>
              <a:gd name="connsiteX86" fmla="*/ 2420222 w 2420222"/>
              <a:gd name="connsiteY86" fmla="*/ 1333189 h 2431348"/>
              <a:gd name="connsiteX87" fmla="*/ 2412583 w 2420222"/>
              <a:gd name="connsiteY87" fmla="*/ 1319864 h 2431348"/>
              <a:gd name="connsiteX88" fmla="*/ 2417176 w 2420222"/>
              <a:gd name="connsiteY88" fmla="*/ 1300055 h 2431348"/>
              <a:gd name="connsiteX89" fmla="*/ 2411459 w 2420222"/>
              <a:gd name="connsiteY89" fmla="*/ 1298166 h 2431348"/>
              <a:gd name="connsiteX90" fmla="*/ 2411833 w 2420222"/>
              <a:gd name="connsiteY90" fmla="*/ 1297759 h 2431348"/>
              <a:gd name="connsiteX91" fmla="*/ 2405366 w 2420222"/>
              <a:gd name="connsiteY91" fmla="*/ 1296618 h 2431348"/>
              <a:gd name="connsiteX92" fmla="*/ 2391618 w 2420222"/>
              <a:gd name="connsiteY92" fmla="*/ 1269952 h 2431348"/>
              <a:gd name="connsiteX93" fmla="*/ 2397335 w 2420222"/>
              <a:gd name="connsiteY93" fmla="*/ 1258533 h 2431348"/>
              <a:gd name="connsiteX94" fmla="*/ 2380198 w 2420222"/>
              <a:gd name="connsiteY94" fmla="*/ 1235287 h 2431348"/>
              <a:gd name="connsiteX95" fmla="*/ 2384744 w 2420222"/>
              <a:gd name="connsiteY95" fmla="*/ 1226914 h 2431348"/>
              <a:gd name="connsiteX96" fmla="*/ 2365326 w 2420222"/>
              <a:gd name="connsiteY96" fmla="*/ 1209028 h 2431348"/>
              <a:gd name="connsiteX97" fmla="*/ 2369496 w 2420222"/>
              <a:gd name="connsiteY97" fmla="*/ 1185033 h 2431348"/>
              <a:gd name="connsiteX98" fmla="*/ 2364935 w 2420222"/>
              <a:gd name="connsiteY98" fmla="*/ 1167115 h 2431348"/>
              <a:gd name="connsiteX99" fmla="*/ 2328707 w 2420222"/>
              <a:gd name="connsiteY99" fmla="*/ 1119890 h 2431348"/>
              <a:gd name="connsiteX100" fmla="*/ 2337487 w 2420222"/>
              <a:gd name="connsiteY100" fmla="*/ 900483 h 2431348"/>
              <a:gd name="connsiteX101" fmla="*/ 2342064 w 2420222"/>
              <a:gd name="connsiteY101" fmla="*/ 782024 h 2431348"/>
              <a:gd name="connsiteX102" fmla="*/ 2316131 w 2420222"/>
              <a:gd name="connsiteY102" fmla="*/ 773276 h 2431348"/>
              <a:gd name="connsiteX103" fmla="*/ 2278778 w 2420222"/>
              <a:gd name="connsiteY103" fmla="*/ 778587 h 2431348"/>
              <a:gd name="connsiteX104" fmla="*/ 2265437 w 2420222"/>
              <a:gd name="connsiteY104" fmla="*/ 759935 h 2431348"/>
              <a:gd name="connsiteX105" fmla="*/ 2192980 w 2420222"/>
              <a:gd name="connsiteY105" fmla="*/ 731363 h 2431348"/>
              <a:gd name="connsiteX106" fmla="*/ 2175452 w 2420222"/>
              <a:gd name="connsiteY106" fmla="*/ 707742 h 2431348"/>
              <a:gd name="connsiteX107" fmla="*/ 2131600 w 2420222"/>
              <a:gd name="connsiteY107" fmla="*/ 682982 h 2431348"/>
              <a:gd name="connsiteX108" fmla="*/ 2109495 w 2420222"/>
              <a:gd name="connsiteY108" fmla="*/ 703165 h 2431348"/>
              <a:gd name="connsiteX109" fmla="*/ 2074048 w 2420222"/>
              <a:gd name="connsiteY109" fmla="*/ 698620 h 2431348"/>
              <a:gd name="connsiteX110" fmla="*/ 2065284 w 2420222"/>
              <a:gd name="connsiteY110" fmla="*/ 683748 h 2431348"/>
              <a:gd name="connsiteX111" fmla="*/ 2031336 w 2420222"/>
              <a:gd name="connsiteY111" fmla="*/ 693277 h 2431348"/>
              <a:gd name="connsiteX112" fmla="*/ 2029805 w 2420222"/>
              <a:gd name="connsiteY112" fmla="*/ 702432 h 2431348"/>
              <a:gd name="connsiteX113" fmla="*/ 2001217 w 2420222"/>
              <a:gd name="connsiteY113" fmla="*/ 691371 h 2431348"/>
              <a:gd name="connsiteX114" fmla="*/ 1963489 w 2420222"/>
              <a:gd name="connsiteY114" fmla="*/ 703931 h 2431348"/>
              <a:gd name="connsiteX115" fmla="*/ 1952412 w 2420222"/>
              <a:gd name="connsiteY115" fmla="*/ 718037 h 2431348"/>
              <a:gd name="connsiteX116" fmla="*/ 1935275 w 2420222"/>
              <a:gd name="connsiteY116" fmla="*/ 716490 h 2431348"/>
              <a:gd name="connsiteX117" fmla="*/ 1929916 w 2420222"/>
              <a:gd name="connsiteY117" fmla="*/ 729848 h 2431348"/>
              <a:gd name="connsiteX118" fmla="*/ 1914669 w 2420222"/>
              <a:gd name="connsiteY118" fmla="*/ 710414 h 2431348"/>
              <a:gd name="connsiteX119" fmla="*/ 1865490 w 2420222"/>
              <a:gd name="connsiteY119" fmla="*/ 692886 h 2431348"/>
              <a:gd name="connsiteX120" fmla="*/ 1848728 w 2420222"/>
              <a:gd name="connsiteY120" fmla="*/ 674984 h 2431348"/>
              <a:gd name="connsiteX121" fmla="*/ 1794189 w 2420222"/>
              <a:gd name="connsiteY121" fmla="*/ 686810 h 2431348"/>
              <a:gd name="connsiteX122" fmla="*/ 1797985 w 2420222"/>
              <a:gd name="connsiteY122" fmla="*/ 695557 h 2431348"/>
              <a:gd name="connsiteX123" fmla="*/ 1782363 w 2420222"/>
              <a:gd name="connsiteY123" fmla="*/ 714992 h 2431348"/>
              <a:gd name="connsiteX124" fmla="*/ 1770553 w 2420222"/>
              <a:gd name="connsiteY124" fmla="*/ 698620 h 2431348"/>
              <a:gd name="connsiteX125" fmla="*/ 1773600 w 2420222"/>
              <a:gd name="connsiteY125" fmla="*/ 675733 h 2431348"/>
              <a:gd name="connsiteX126" fmla="*/ 1730138 w 2420222"/>
              <a:gd name="connsiteY126" fmla="*/ 689824 h 2431348"/>
              <a:gd name="connsiteX127" fmla="*/ 1723655 w 2420222"/>
              <a:gd name="connsiteY127" fmla="*/ 672687 h 2431348"/>
              <a:gd name="connsiteX128" fmla="*/ 1703846 w 2420222"/>
              <a:gd name="connsiteY128" fmla="*/ 670797 h 2431348"/>
              <a:gd name="connsiteX129" fmla="*/ 1703065 w 2420222"/>
              <a:gd name="connsiteY129" fmla="*/ 655566 h 2431348"/>
              <a:gd name="connsiteX130" fmla="*/ 1694691 w 2420222"/>
              <a:gd name="connsiteY130" fmla="*/ 650989 h 2431348"/>
              <a:gd name="connsiteX131" fmla="*/ 1650074 w 2420222"/>
              <a:gd name="connsiteY131" fmla="*/ 675358 h 2431348"/>
              <a:gd name="connsiteX132" fmla="*/ 1634827 w 2420222"/>
              <a:gd name="connsiteY132" fmla="*/ 666985 h 2431348"/>
              <a:gd name="connsiteX133" fmla="*/ 1638655 w 2420222"/>
              <a:gd name="connsiteY133" fmla="*/ 646428 h 2431348"/>
              <a:gd name="connsiteX134" fmla="*/ 1615393 w 2420222"/>
              <a:gd name="connsiteY134" fmla="*/ 636882 h 2431348"/>
              <a:gd name="connsiteX135" fmla="*/ 1614236 w 2420222"/>
              <a:gd name="connsiteY135" fmla="*/ 609857 h 2431348"/>
              <a:gd name="connsiteX136" fmla="*/ 1567745 w 2420222"/>
              <a:gd name="connsiteY136" fmla="*/ 607560 h 2431348"/>
              <a:gd name="connsiteX137" fmla="*/ 1547514 w 2420222"/>
              <a:gd name="connsiteY137" fmla="*/ 621276 h 2431348"/>
              <a:gd name="connsiteX138" fmla="*/ 1525034 w 2420222"/>
              <a:gd name="connsiteY138" fmla="*/ 599578 h 2431348"/>
              <a:gd name="connsiteX139" fmla="*/ 1498335 w 2420222"/>
              <a:gd name="connsiteY139" fmla="*/ 601468 h 2431348"/>
              <a:gd name="connsiteX140" fmla="*/ 1458294 w 2420222"/>
              <a:gd name="connsiteY140" fmla="*/ 580519 h 2431348"/>
              <a:gd name="connsiteX141" fmla="*/ 1422473 w 2420222"/>
              <a:gd name="connsiteY141" fmla="*/ 578630 h 2431348"/>
              <a:gd name="connsiteX142" fmla="*/ 1419427 w 2420222"/>
              <a:gd name="connsiteY142" fmla="*/ 550807 h 2431348"/>
              <a:gd name="connsiteX143" fmla="*/ 1394243 w 2420222"/>
              <a:gd name="connsiteY143" fmla="*/ 520720 h 2431348"/>
              <a:gd name="connsiteX144" fmla="*/ 1382449 w 2420222"/>
              <a:gd name="connsiteY144" fmla="*/ 538996 h 2431348"/>
              <a:gd name="connsiteX145" fmla="*/ 1358796 w 2420222"/>
              <a:gd name="connsiteY145" fmla="*/ 528718 h 2431348"/>
              <a:gd name="connsiteX146" fmla="*/ 1342034 w 2420222"/>
              <a:gd name="connsiteY146" fmla="*/ 534435 h 2431348"/>
              <a:gd name="connsiteX147" fmla="*/ 1302385 w 2420222"/>
              <a:gd name="connsiteY147" fmla="*/ 490632 h 2431348"/>
              <a:gd name="connsiteX148" fmla="*/ 1279872 w 2420222"/>
              <a:gd name="connsiteY148" fmla="*/ 487195 h 2431348"/>
              <a:gd name="connsiteX149" fmla="*/ 1322959 w 2420222"/>
              <a:gd name="connsiteY149" fmla="*/ 65143 h 2431348"/>
              <a:gd name="connsiteX150" fmla="*/ 1224210 w 2420222"/>
              <a:gd name="connsiteY150" fmla="*/ 54489 h 2431348"/>
              <a:gd name="connsiteX151" fmla="*/ 1054943 w 2420222"/>
              <a:gd name="connsiteY151" fmla="*/ 34665 h 2431348"/>
              <a:gd name="connsiteX152" fmla="*/ 894814 w 2420222"/>
              <a:gd name="connsiteY152" fmla="*/ 14123 h 2431348"/>
              <a:gd name="connsiteX153" fmla="*/ 799503 w 2420222"/>
              <a:gd name="connsiteY153" fmla="*/ 1157 h 2431348"/>
              <a:gd name="connsiteX154" fmla="*/ 790723 w 2420222"/>
              <a:gd name="connsiteY154" fmla="*/ 0 h 2431348"/>
              <a:gd name="connsiteX155" fmla="*/ 767477 w 2420222"/>
              <a:gd name="connsiteY155" fmla="*/ 169903 h 2431348"/>
              <a:gd name="connsiteX156" fmla="*/ 740778 w 2420222"/>
              <a:gd name="connsiteY156" fmla="*/ 370642 h 2431348"/>
              <a:gd name="connsiteX157" fmla="*/ 713330 w 2420222"/>
              <a:gd name="connsiteY157" fmla="*/ 582800 h 2431348"/>
              <a:gd name="connsiteX158" fmla="*/ 688911 w 2420222"/>
              <a:gd name="connsiteY158" fmla="*/ 776697 h 2431348"/>
              <a:gd name="connsiteX159" fmla="*/ 663010 w 2420222"/>
              <a:gd name="connsiteY159" fmla="*/ 985434 h 2431348"/>
              <a:gd name="connsiteX160" fmla="*/ 604660 w 2420222"/>
              <a:gd name="connsiteY160" fmla="*/ 978202 h 2431348"/>
              <a:gd name="connsiteX161" fmla="*/ 442251 w 2420222"/>
              <a:gd name="connsiteY161" fmla="*/ 956471 h 2431348"/>
              <a:gd name="connsiteX162" fmla="*/ 264220 w 2420222"/>
              <a:gd name="connsiteY162" fmla="*/ 930961 h 2431348"/>
              <a:gd name="connsiteX163" fmla="*/ 95686 w 2420222"/>
              <a:gd name="connsiteY163" fmla="*/ 905044 h 2431348"/>
              <a:gd name="connsiteX164" fmla="*/ 0 w 2420222"/>
              <a:gd name="connsiteY164" fmla="*/ 889813 h 2431348"/>
              <a:gd name="connsiteX165" fmla="*/ 6092 w 2420222"/>
              <a:gd name="connsiteY165" fmla="*/ 929055 h 2431348"/>
              <a:gd name="connsiteX166" fmla="*/ 38118 w 2420222"/>
              <a:gd name="connsiteY166" fmla="*/ 955705 h 2431348"/>
              <a:gd name="connsiteX167" fmla="*/ 50710 w 2420222"/>
              <a:gd name="connsiteY167" fmla="*/ 964860 h 2431348"/>
              <a:gd name="connsiteX168" fmla="*/ 68238 w 2420222"/>
              <a:gd name="connsiteY168" fmla="*/ 1012476 h 2431348"/>
              <a:gd name="connsiteX169" fmla="*/ 107903 w 2420222"/>
              <a:gd name="connsiteY169" fmla="*/ 1038751 h 2431348"/>
              <a:gd name="connsiteX170" fmla="*/ 131540 w 2420222"/>
              <a:gd name="connsiteY170" fmla="*/ 1086741 h 2431348"/>
              <a:gd name="connsiteX171" fmla="*/ 187968 w 2420222"/>
              <a:gd name="connsiteY171" fmla="*/ 1157601 h 2431348"/>
              <a:gd name="connsiteX172" fmla="*/ 277936 w 2420222"/>
              <a:gd name="connsiteY172" fmla="*/ 1239881 h 2431348"/>
              <a:gd name="connsiteX173" fmla="*/ 303886 w 2420222"/>
              <a:gd name="connsiteY173" fmla="*/ 1420795 h 2431348"/>
              <a:gd name="connsiteX174" fmla="*/ 345800 w 2420222"/>
              <a:gd name="connsiteY174" fmla="*/ 1493936 h 2431348"/>
              <a:gd name="connsiteX175" fmla="*/ 400696 w 2420222"/>
              <a:gd name="connsiteY175" fmla="*/ 1557173 h 2431348"/>
              <a:gd name="connsiteX176" fmla="*/ 479995 w 2420222"/>
              <a:gd name="connsiteY176" fmla="*/ 1625362 h 2431348"/>
              <a:gd name="connsiteX177" fmla="*/ 557388 w 2420222"/>
              <a:gd name="connsiteY177" fmla="*/ 1649341 h 2431348"/>
              <a:gd name="connsiteX178" fmla="*/ 657277 w 2420222"/>
              <a:gd name="connsiteY178" fmla="*/ 1495093 h 2431348"/>
              <a:gd name="connsiteX179" fmla="*/ 669478 w 2420222"/>
              <a:gd name="connsiteY179" fmla="*/ 1483267 h 2431348"/>
              <a:gd name="connsiteX180" fmla="*/ 709534 w 2420222"/>
              <a:gd name="connsiteY180" fmla="*/ 1472988 h 2431348"/>
              <a:gd name="connsiteX181" fmla="*/ 746887 w 2420222"/>
              <a:gd name="connsiteY181" fmla="*/ 1487079 h 2431348"/>
              <a:gd name="connsiteX182" fmla="*/ 900923 w 2420222"/>
              <a:gd name="connsiteY182" fmla="*/ 1497748 h 2431348"/>
              <a:gd name="connsiteX183" fmla="*/ 924543 w 2420222"/>
              <a:gd name="connsiteY183" fmla="*/ 1532429 h 2431348"/>
              <a:gd name="connsiteX184" fmla="*/ 977941 w 2420222"/>
              <a:gd name="connsiteY184" fmla="*/ 1595259 h 2431348"/>
              <a:gd name="connsiteX185" fmla="*/ 996609 w 2420222"/>
              <a:gd name="connsiteY185" fmla="*/ 1633735 h 2431348"/>
              <a:gd name="connsiteX186" fmla="*/ 1030915 w 2420222"/>
              <a:gd name="connsiteY186" fmla="*/ 1663822 h 2431348"/>
              <a:gd name="connsiteX187" fmla="*/ 1083906 w 2420222"/>
              <a:gd name="connsiteY187" fmla="*/ 1832960 h 2431348"/>
              <a:gd name="connsiteX188" fmla="*/ 1135398 w 2420222"/>
              <a:gd name="connsiteY188" fmla="*/ 1899617 h 2431348"/>
              <a:gd name="connsiteX189" fmla="*/ 1161315 w 2420222"/>
              <a:gd name="connsiteY189" fmla="*/ 1968181 h 2431348"/>
              <a:gd name="connsiteX190" fmla="*/ 1218508 w 2420222"/>
              <a:gd name="connsiteY190" fmla="*/ 2014639 h 2431348"/>
              <a:gd name="connsiteX191" fmla="*/ 1258516 w 2420222"/>
              <a:gd name="connsiteY191" fmla="*/ 2189869 h 2431348"/>
              <a:gd name="connsiteX192" fmla="*/ 1312289 w 2420222"/>
              <a:gd name="connsiteY192" fmla="*/ 2285864 h 2431348"/>
              <a:gd name="connsiteX193" fmla="*/ 1368700 w 2420222"/>
              <a:gd name="connsiteY193" fmla="*/ 2330417 h 2431348"/>
              <a:gd name="connsiteX194" fmla="*/ 1419801 w 2420222"/>
              <a:gd name="connsiteY194" fmla="*/ 2339181 h 2431348"/>
              <a:gd name="connsiteX195" fmla="*/ 1470121 w 2420222"/>
              <a:gd name="connsiteY195" fmla="*/ 2373080 h 2431348"/>
              <a:gd name="connsiteX196" fmla="*/ 1565432 w 2420222"/>
              <a:gd name="connsiteY196" fmla="*/ 2386046 h 2431348"/>
              <a:gd name="connsiteX197" fmla="*/ 1630249 w 2420222"/>
              <a:gd name="connsiteY197" fmla="*/ 2422585 h 2431348"/>
              <a:gd name="connsiteX198" fmla="*/ 1691646 w 2420222"/>
              <a:gd name="connsiteY198" fmla="*/ 2431348 h 2431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</a:cxnLst>
            <a:rect l="l" t="t" r="r" b="b"/>
            <a:pathLst>
              <a:path w="2420222" h="2431348">
                <a:moveTo>
                  <a:pt x="1695441" y="2424132"/>
                </a:moveTo>
                <a:lnTo>
                  <a:pt x="1680210" y="2410791"/>
                </a:lnTo>
                <a:lnTo>
                  <a:pt x="1666478" y="2371190"/>
                </a:lnTo>
                <a:lnTo>
                  <a:pt x="1661509" y="2344508"/>
                </a:lnTo>
                <a:lnTo>
                  <a:pt x="1656932" y="2338041"/>
                </a:lnTo>
                <a:lnTo>
                  <a:pt x="1640545" y="2243951"/>
                </a:lnTo>
                <a:lnTo>
                  <a:pt x="1639404" y="2208146"/>
                </a:lnTo>
                <a:lnTo>
                  <a:pt x="1656166" y="2198242"/>
                </a:lnTo>
                <a:lnTo>
                  <a:pt x="1659229" y="2155970"/>
                </a:lnTo>
                <a:lnTo>
                  <a:pt x="1655417" y="2149487"/>
                </a:lnTo>
                <a:lnTo>
                  <a:pt x="1633686" y="2142628"/>
                </a:lnTo>
                <a:lnTo>
                  <a:pt x="1624140" y="2135770"/>
                </a:lnTo>
                <a:lnTo>
                  <a:pt x="1628718" y="2122836"/>
                </a:lnTo>
                <a:lnTo>
                  <a:pt x="1654667" y="2122836"/>
                </a:lnTo>
                <a:lnTo>
                  <a:pt x="1664181" y="2133881"/>
                </a:lnTo>
                <a:lnTo>
                  <a:pt x="1681725" y="2123960"/>
                </a:lnTo>
                <a:lnTo>
                  <a:pt x="1688208" y="2097294"/>
                </a:lnTo>
                <a:lnTo>
                  <a:pt x="1692770" y="2050836"/>
                </a:lnTo>
                <a:lnTo>
                  <a:pt x="1675241" y="2015030"/>
                </a:lnTo>
                <a:lnTo>
                  <a:pt x="1725952" y="2008156"/>
                </a:lnTo>
                <a:lnTo>
                  <a:pt x="1746151" y="1973866"/>
                </a:lnTo>
                <a:lnTo>
                  <a:pt x="1744261" y="1965118"/>
                </a:lnTo>
                <a:lnTo>
                  <a:pt x="1723655" y="1969321"/>
                </a:lnTo>
                <a:lnTo>
                  <a:pt x="1725952" y="1952934"/>
                </a:lnTo>
                <a:lnTo>
                  <a:pt x="1761024" y="1934640"/>
                </a:lnTo>
                <a:lnTo>
                  <a:pt x="1773208" y="1937328"/>
                </a:lnTo>
                <a:lnTo>
                  <a:pt x="1794581" y="1914832"/>
                </a:lnTo>
                <a:lnTo>
                  <a:pt x="1799158" y="1902647"/>
                </a:lnTo>
                <a:lnTo>
                  <a:pt x="1806765" y="1894290"/>
                </a:lnTo>
                <a:lnTo>
                  <a:pt x="1841088" y="1893134"/>
                </a:lnTo>
                <a:lnTo>
                  <a:pt x="1855211" y="1886259"/>
                </a:lnTo>
                <a:lnTo>
                  <a:pt x="1858257" y="1870654"/>
                </a:lnTo>
                <a:lnTo>
                  <a:pt x="1839166" y="1852768"/>
                </a:lnTo>
                <a:lnTo>
                  <a:pt x="1839964" y="1836380"/>
                </a:lnTo>
                <a:lnTo>
                  <a:pt x="1846056" y="1826101"/>
                </a:lnTo>
                <a:lnTo>
                  <a:pt x="1863193" y="1834849"/>
                </a:lnTo>
                <a:lnTo>
                  <a:pt x="1873895" y="1845910"/>
                </a:lnTo>
                <a:lnTo>
                  <a:pt x="1876942" y="1844004"/>
                </a:lnTo>
                <a:lnTo>
                  <a:pt x="1877691" y="1828756"/>
                </a:lnTo>
                <a:lnTo>
                  <a:pt x="1882252" y="1821899"/>
                </a:lnTo>
                <a:lnTo>
                  <a:pt x="1889892" y="1824961"/>
                </a:lnTo>
                <a:lnTo>
                  <a:pt x="1899031" y="1842082"/>
                </a:lnTo>
                <a:lnTo>
                  <a:pt x="1903608" y="1843238"/>
                </a:lnTo>
                <a:lnTo>
                  <a:pt x="1915044" y="1838286"/>
                </a:lnTo>
                <a:lnTo>
                  <a:pt x="1921152" y="1822664"/>
                </a:lnTo>
                <a:lnTo>
                  <a:pt x="1926870" y="1819227"/>
                </a:lnTo>
                <a:lnTo>
                  <a:pt x="1932213" y="1850080"/>
                </a:lnTo>
                <a:lnTo>
                  <a:pt x="1989016" y="1834100"/>
                </a:lnTo>
                <a:lnTo>
                  <a:pt x="1996655" y="1836006"/>
                </a:lnTo>
                <a:lnTo>
                  <a:pt x="1993577" y="1842082"/>
                </a:lnTo>
                <a:lnTo>
                  <a:pt x="1979111" y="1849705"/>
                </a:lnTo>
                <a:lnTo>
                  <a:pt x="1942492" y="1860392"/>
                </a:lnTo>
                <a:lnTo>
                  <a:pt x="1913920" y="1873326"/>
                </a:lnTo>
                <a:lnTo>
                  <a:pt x="1906655" y="1882106"/>
                </a:lnTo>
                <a:lnTo>
                  <a:pt x="1913920" y="1885901"/>
                </a:lnTo>
                <a:lnTo>
                  <a:pt x="1973394" y="1866842"/>
                </a:lnTo>
                <a:lnTo>
                  <a:pt x="2027508" y="1841707"/>
                </a:lnTo>
                <a:lnTo>
                  <a:pt x="2050395" y="1822290"/>
                </a:lnTo>
                <a:lnTo>
                  <a:pt x="2099965" y="1791420"/>
                </a:lnTo>
                <a:lnTo>
                  <a:pt x="2111010" y="1776206"/>
                </a:lnTo>
                <a:lnTo>
                  <a:pt x="2132741" y="1721717"/>
                </a:lnTo>
                <a:lnTo>
                  <a:pt x="2141911" y="1609741"/>
                </a:lnTo>
                <a:lnTo>
                  <a:pt x="2152581" y="1599820"/>
                </a:lnTo>
                <a:lnTo>
                  <a:pt x="2163642" y="1594884"/>
                </a:lnTo>
                <a:lnTo>
                  <a:pt x="2172015" y="1596025"/>
                </a:lnTo>
                <a:lnTo>
                  <a:pt x="2172780" y="1636782"/>
                </a:lnTo>
                <a:lnTo>
                  <a:pt x="2197166" y="1639062"/>
                </a:lnTo>
                <a:lnTo>
                  <a:pt x="2189934" y="1653544"/>
                </a:lnTo>
                <a:lnTo>
                  <a:pt x="2168578" y="1661542"/>
                </a:lnTo>
                <a:lnTo>
                  <a:pt x="2175843" y="1665354"/>
                </a:lnTo>
                <a:lnTo>
                  <a:pt x="2244847" y="1640984"/>
                </a:lnTo>
                <a:lnTo>
                  <a:pt x="2286777" y="1619629"/>
                </a:lnTo>
                <a:lnTo>
                  <a:pt x="2347407" y="1619270"/>
                </a:lnTo>
                <a:lnTo>
                  <a:pt x="2330238" y="1596790"/>
                </a:lnTo>
                <a:lnTo>
                  <a:pt x="2349313" y="1580044"/>
                </a:lnTo>
                <a:lnTo>
                  <a:pt x="2360358" y="1557173"/>
                </a:lnTo>
                <a:lnTo>
                  <a:pt x="2374090" y="1542317"/>
                </a:lnTo>
                <a:lnTo>
                  <a:pt x="2379417" y="1525180"/>
                </a:lnTo>
                <a:lnTo>
                  <a:pt x="2377527" y="1494702"/>
                </a:lnTo>
                <a:lnTo>
                  <a:pt x="2370278" y="1480612"/>
                </a:lnTo>
                <a:lnTo>
                  <a:pt x="2381697" y="1458132"/>
                </a:lnTo>
                <a:lnTo>
                  <a:pt x="2375588" y="1436808"/>
                </a:lnTo>
                <a:lnTo>
                  <a:pt x="2409162" y="1378898"/>
                </a:lnTo>
                <a:lnTo>
                  <a:pt x="2408038" y="1363293"/>
                </a:lnTo>
                <a:lnTo>
                  <a:pt x="2416020" y="1352997"/>
                </a:lnTo>
                <a:lnTo>
                  <a:pt x="2408787" y="1338907"/>
                </a:lnTo>
                <a:lnTo>
                  <a:pt x="2420222" y="1333189"/>
                </a:lnTo>
                <a:lnTo>
                  <a:pt x="2412583" y="1319864"/>
                </a:lnTo>
                <a:lnTo>
                  <a:pt x="2417176" y="1300055"/>
                </a:lnTo>
                <a:lnTo>
                  <a:pt x="2411459" y="1298166"/>
                </a:lnTo>
                <a:lnTo>
                  <a:pt x="2411833" y="1297759"/>
                </a:lnTo>
                <a:lnTo>
                  <a:pt x="2405366" y="1296618"/>
                </a:lnTo>
                <a:lnTo>
                  <a:pt x="2391618" y="1269952"/>
                </a:lnTo>
                <a:lnTo>
                  <a:pt x="2397335" y="1258533"/>
                </a:lnTo>
                <a:lnTo>
                  <a:pt x="2380198" y="1235287"/>
                </a:lnTo>
                <a:lnTo>
                  <a:pt x="2384744" y="1226914"/>
                </a:lnTo>
                <a:lnTo>
                  <a:pt x="2365326" y="1209028"/>
                </a:lnTo>
                <a:lnTo>
                  <a:pt x="2369496" y="1185033"/>
                </a:lnTo>
                <a:lnTo>
                  <a:pt x="2364935" y="1167115"/>
                </a:lnTo>
                <a:lnTo>
                  <a:pt x="2328707" y="1119890"/>
                </a:lnTo>
                <a:lnTo>
                  <a:pt x="2337487" y="900483"/>
                </a:lnTo>
                <a:lnTo>
                  <a:pt x="2342064" y="782024"/>
                </a:lnTo>
                <a:lnTo>
                  <a:pt x="2316131" y="773276"/>
                </a:lnTo>
                <a:lnTo>
                  <a:pt x="2278778" y="778587"/>
                </a:lnTo>
                <a:lnTo>
                  <a:pt x="2265437" y="759935"/>
                </a:lnTo>
                <a:lnTo>
                  <a:pt x="2192980" y="731363"/>
                </a:lnTo>
                <a:lnTo>
                  <a:pt x="2175452" y="707742"/>
                </a:lnTo>
                <a:lnTo>
                  <a:pt x="2131600" y="682982"/>
                </a:lnTo>
                <a:lnTo>
                  <a:pt x="2109495" y="703165"/>
                </a:lnTo>
                <a:lnTo>
                  <a:pt x="2074048" y="698620"/>
                </a:lnTo>
                <a:lnTo>
                  <a:pt x="2065284" y="683748"/>
                </a:lnTo>
                <a:lnTo>
                  <a:pt x="2031336" y="693277"/>
                </a:lnTo>
                <a:lnTo>
                  <a:pt x="2029805" y="702432"/>
                </a:lnTo>
                <a:lnTo>
                  <a:pt x="2001217" y="691371"/>
                </a:lnTo>
                <a:lnTo>
                  <a:pt x="1963489" y="703931"/>
                </a:lnTo>
                <a:lnTo>
                  <a:pt x="1952412" y="718037"/>
                </a:lnTo>
                <a:lnTo>
                  <a:pt x="1935275" y="716490"/>
                </a:lnTo>
                <a:lnTo>
                  <a:pt x="1929916" y="729848"/>
                </a:lnTo>
                <a:lnTo>
                  <a:pt x="1914669" y="710414"/>
                </a:lnTo>
                <a:lnTo>
                  <a:pt x="1865490" y="692886"/>
                </a:lnTo>
                <a:lnTo>
                  <a:pt x="1848728" y="674984"/>
                </a:lnTo>
                <a:lnTo>
                  <a:pt x="1794189" y="686810"/>
                </a:lnTo>
                <a:lnTo>
                  <a:pt x="1797985" y="695557"/>
                </a:lnTo>
                <a:lnTo>
                  <a:pt x="1782363" y="714992"/>
                </a:lnTo>
                <a:lnTo>
                  <a:pt x="1770553" y="698620"/>
                </a:lnTo>
                <a:lnTo>
                  <a:pt x="1773600" y="675733"/>
                </a:lnTo>
                <a:lnTo>
                  <a:pt x="1730138" y="689824"/>
                </a:lnTo>
                <a:lnTo>
                  <a:pt x="1723655" y="672687"/>
                </a:lnTo>
                <a:lnTo>
                  <a:pt x="1703846" y="670797"/>
                </a:lnTo>
                <a:lnTo>
                  <a:pt x="1703065" y="655566"/>
                </a:lnTo>
                <a:lnTo>
                  <a:pt x="1694691" y="650989"/>
                </a:lnTo>
                <a:lnTo>
                  <a:pt x="1650074" y="675358"/>
                </a:lnTo>
                <a:lnTo>
                  <a:pt x="1634827" y="666985"/>
                </a:lnTo>
                <a:lnTo>
                  <a:pt x="1638655" y="646428"/>
                </a:lnTo>
                <a:lnTo>
                  <a:pt x="1615393" y="636882"/>
                </a:lnTo>
                <a:lnTo>
                  <a:pt x="1614236" y="609857"/>
                </a:lnTo>
                <a:lnTo>
                  <a:pt x="1567745" y="607560"/>
                </a:lnTo>
                <a:lnTo>
                  <a:pt x="1547514" y="621276"/>
                </a:lnTo>
                <a:lnTo>
                  <a:pt x="1525034" y="599578"/>
                </a:lnTo>
                <a:lnTo>
                  <a:pt x="1498335" y="601468"/>
                </a:lnTo>
                <a:lnTo>
                  <a:pt x="1458294" y="580519"/>
                </a:lnTo>
                <a:lnTo>
                  <a:pt x="1422473" y="578630"/>
                </a:lnTo>
                <a:lnTo>
                  <a:pt x="1419427" y="550807"/>
                </a:lnTo>
                <a:lnTo>
                  <a:pt x="1394243" y="520720"/>
                </a:lnTo>
                <a:lnTo>
                  <a:pt x="1382449" y="538996"/>
                </a:lnTo>
                <a:lnTo>
                  <a:pt x="1358796" y="528718"/>
                </a:lnTo>
                <a:lnTo>
                  <a:pt x="1342034" y="534435"/>
                </a:lnTo>
                <a:lnTo>
                  <a:pt x="1302385" y="490632"/>
                </a:lnTo>
                <a:lnTo>
                  <a:pt x="1279872" y="487195"/>
                </a:lnTo>
                <a:lnTo>
                  <a:pt x="1322959" y="65143"/>
                </a:lnTo>
                <a:lnTo>
                  <a:pt x="1224210" y="54489"/>
                </a:lnTo>
                <a:lnTo>
                  <a:pt x="1054943" y="34665"/>
                </a:lnTo>
                <a:lnTo>
                  <a:pt x="894814" y="14123"/>
                </a:lnTo>
                <a:lnTo>
                  <a:pt x="799503" y="1157"/>
                </a:lnTo>
                <a:lnTo>
                  <a:pt x="790723" y="0"/>
                </a:lnTo>
                <a:lnTo>
                  <a:pt x="767477" y="169903"/>
                </a:lnTo>
                <a:lnTo>
                  <a:pt x="740778" y="370642"/>
                </a:lnTo>
                <a:lnTo>
                  <a:pt x="713330" y="582800"/>
                </a:lnTo>
                <a:lnTo>
                  <a:pt x="688911" y="776697"/>
                </a:lnTo>
                <a:lnTo>
                  <a:pt x="663010" y="985434"/>
                </a:lnTo>
                <a:lnTo>
                  <a:pt x="604660" y="978202"/>
                </a:lnTo>
                <a:lnTo>
                  <a:pt x="442251" y="956471"/>
                </a:lnTo>
                <a:lnTo>
                  <a:pt x="264220" y="930961"/>
                </a:lnTo>
                <a:lnTo>
                  <a:pt x="95686" y="905044"/>
                </a:lnTo>
                <a:lnTo>
                  <a:pt x="0" y="889813"/>
                </a:lnTo>
                <a:lnTo>
                  <a:pt x="6092" y="929055"/>
                </a:lnTo>
                <a:lnTo>
                  <a:pt x="38118" y="955705"/>
                </a:lnTo>
                <a:lnTo>
                  <a:pt x="50710" y="964860"/>
                </a:lnTo>
                <a:lnTo>
                  <a:pt x="68238" y="1012476"/>
                </a:lnTo>
                <a:lnTo>
                  <a:pt x="107903" y="1038751"/>
                </a:lnTo>
                <a:lnTo>
                  <a:pt x="131540" y="1086741"/>
                </a:lnTo>
                <a:lnTo>
                  <a:pt x="187968" y="1157601"/>
                </a:lnTo>
                <a:lnTo>
                  <a:pt x="277936" y="1239881"/>
                </a:lnTo>
                <a:lnTo>
                  <a:pt x="303886" y="1420795"/>
                </a:lnTo>
                <a:lnTo>
                  <a:pt x="345800" y="1493936"/>
                </a:lnTo>
                <a:lnTo>
                  <a:pt x="400696" y="1557173"/>
                </a:lnTo>
                <a:lnTo>
                  <a:pt x="479995" y="1625362"/>
                </a:lnTo>
                <a:lnTo>
                  <a:pt x="557388" y="1649341"/>
                </a:lnTo>
                <a:lnTo>
                  <a:pt x="657277" y="1495093"/>
                </a:lnTo>
                <a:lnTo>
                  <a:pt x="669478" y="1483267"/>
                </a:lnTo>
                <a:lnTo>
                  <a:pt x="709534" y="1472988"/>
                </a:lnTo>
                <a:lnTo>
                  <a:pt x="746887" y="1487079"/>
                </a:lnTo>
                <a:lnTo>
                  <a:pt x="900923" y="1497748"/>
                </a:lnTo>
                <a:lnTo>
                  <a:pt x="924543" y="1532429"/>
                </a:lnTo>
                <a:lnTo>
                  <a:pt x="977941" y="1595259"/>
                </a:lnTo>
                <a:lnTo>
                  <a:pt x="996609" y="1633735"/>
                </a:lnTo>
                <a:lnTo>
                  <a:pt x="1030915" y="1663822"/>
                </a:lnTo>
                <a:lnTo>
                  <a:pt x="1083906" y="1832960"/>
                </a:lnTo>
                <a:lnTo>
                  <a:pt x="1135398" y="1899617"/>
                </a:lnTo>
                <a:lnTo>
                  <a:pt x="1161315" y="1968181"/>
                </a:lnTo>
                <a:lnTo>
                  <a:pt x="1218508" y="2014639"/>
                </a:lnTo>
                <a:lnTo>
                  <a:pt x="1258516" y="2189869"/>
                </a:lnTo>
                <a:lnTo>
                  <a:pt x="1312289" y="2285864"/>
                </a:lnTo>
                <a:lnTo>
                  <a:pt x="1368700" y="2330417"/>
                </a:lnTo>
                <a:lnTo>
                  <a:pt x="1419801" y="2339181"/>
                </a:lnTo>
                <a:lnTo>
                  <a:pt x="1470121" y="2373080"/>
                </a:lnTo>
                <a:lnTo>
                  <a:pt x="1565432" y="2386046"/>
                </a:lnTo>
                <a:lnTo>
                  <a:pt x="1630249" y="2422585"/>
                </a:lnTo>
                <a:lnTo>
                  <a:pt x="1691646" y="2431348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C0C0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5" name="VT">
            <a:extLst>
              <a:ext uri="{FF2B5EF4-FFF2-40B4-BE49-F238E27FC236}">
                <a16:creationId xmlns:a16="http://schemas.microsoft.com/office/drawing/2014/main" id="{BF411D21-21FB-4C43-9D6B-E259E18B269A}"/>
              </a:ext>
            </a:extLst>
          </p:cNvPr>
          <p:cNvSpPr/>
          <p:nvPr/>
        </p:nvSpPr>
        <p:spPr>
          <a:xfrm>
            <a:off x="9202608" y="1734194"/>
            <a:ext cx="292043" cy="546212"/>
          </a:xfrm>
          <a:custGeom>
            <a:avLst/>
            <a:gdLst>
              <a:gd name="connsiteX0" fmla="*/ 238662 w 292043"/>
              <a:gd name="connsiteY0" fmla="*/ 238825 h 546212"/>
              <a:gd name="connsiteX1" fmla="*/ 232944 w 292043"/>
              <a:gd name="connsiteY1" fmla="*/ 163028 h 546212"/>
              <a:gd name="connsiteX2" fmla="*/ 258878 w 292043"/>
              <a:gd name="connsiteY2" fmla="*/ 147015 h 546212"/>
              <a:gd name="connsiteX3" fmla="*/ 289763 w 292043"/>
              <a:gd name="connsiteY3" fmla="*/ 100932 h 546212"/>
              <a:gd name="connsiteX4" fmla="*/ 292044 w 292043"/>
              <a:gd name="connsiteY4" fmla="*/ 83795 h 546212"/>
              <a:gd name="connsiteX5" fmla="*/ 270704 w 292043"/>
              <a:gd name="connsiteY5" fmla="*/ 52567 h 546212"/>
              <a:gd name="connsiteX6" fmla="*/ 282905 w 292043"/>
              <a:gd name="connsiteY6" fmla="*/ 15622 h 546212"/>
              <a:gd name="connsiteX7" fmla="*/ 274874 w 292043"/>
              <a:gd name="connsiteY7" fmla="*/ 0 h 546212"/>
              <a:gd name="connsiteX8" fmla="*/ 269939 w 292043"/>
              <a:gd name="connsiteY8" fmla="*/ 1140 h 546212"/>
              <a:gd name="connsiteX9" fmla="*/ 0 w 292043"/>
              <a:gd name="connsiteY9" fmla="*/ 62471 h 546212"/>
              <a:gd name="connsiteX10" fmla="*/ 6468 w 292043"/>
              <a:gd name="connsiteY10" fmla="*/ 78077 h 546212"/>
              <a:gd name="connsiteX11" fmla="*/ 2672 w 292043"/>
              <a:gd name="connsiteY11" fmla="*/ 91027 h 546212"/>
              <a:gd name="connsiteX12" fmla="*/ 11827 w 292043"/>
              <a:gd name="connsiteY12" fmla="*/ 104369 h 546212"/>
              <a:gd name="connsiteX13" fmla="*/ 12951 w 292043"/>
              <a:gd name="connsiteY13" fmla="*/ 142080 h 546212"/>
              <a:gd name="connsiteX14" fmla="*/ 33541 w 292043"/>
              <a:gd name="connsiteY14" fmla="*/ 174447 h 546212"/>
              <a:gd name="connsiteX15" fmla="*/ 30885 w 292043"/>
              <a:gd name="connsiteY15" fmla="*/ 194256 h 546212"/>
              <a:gd name="connsiteX16" fmla="*/ 38509 w 292043"/>
              <a:gd name="connsiteY16" fmla="*/ 218641 h 546212"/>
              <a:gd name="connsiteX17" fmla="*/ 31260 w 292043"/>
              <a:gd name="connsiteY17" fmla="*/ 231576 h 546212"/>
              <a:gd name="connsiteX18" fmla="*/ 28214 w 292043"/>
              <a:gd name="connsiteY18" fmla="*/ 265100 h 546212"/>
              <a:gd name="connsiteX19" fmla="*/ 53365 w 292043"/>
              <a:gd name="connsiteY19" fmla="*/ 331774 h 546212"/>
              <a:gd name="connsiteX20" fmla="*/ 49180 w 292043"/>
              <a:gd name="connsiteY20" fmla="*/ 355378 h 546212"/>
              <a:gd name="connsiteX21" fmla="*/ 54523 w 292043"/>
              <a:gd name="connsiteY21" fmla="*/ 369860 h 546212"/>
              <a:gd name="connsiteX22" fmla="*/ 67864 w 292043"/>
              <a:gd name="connsiteY22" fmla="*/ 354238 h 546212"/>
              <a:gd name="connsiteX23" fmla="*/ 81971 w 292043"/>
              <a:gd name="connsiteY23" fmla="*/ 369860 h 546212"/>
              <a:gd name="connsiteX24" fmla="*/ 105982 w 292043"/>
              <a:gd name="connsiteY24" fmla="*/ 527936 h 546212"/>
              <a:gd name="connsiteX25" fmla="*/ 115511 w 292043"/>
              <a:gd name="connsiteY25" fmla="*/ 546213 h 546212"/>
              <a:gd name="connsiteX26" fmla="*/ 239802 w 292043"/>
              <a:gd name="connsiteY26" fmla="*/ 519937 h 546212"/>
              <a:gd name="connsiteX27" fmla="*/ 219228 w 292043"/>
              <a:gd name="connsiteY27" fmla="*/ 494411 h 546212"/>
              <a:gd name="connsiteX28" fmla="*/ 226835 w 292043"/>
              <a:gd name="connsiteY28" fmla="*/ 460512 h 546212"/>
              <a:gd name="connsiteX29" fmla="*/ 212729 w 292043"/>
              <a:gd name="connsiteY29" fmla="*/ 341662 h 54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2043" h="546212">
                <a:moveTo>
                  <a:pt x="238662" y="238825"/>
                </a:moveTo>
                <a:lnTo>
                  <a:pt x="232944" y="163028"/>
                </a:lnTo>
                <a:lnTo>
                  <a:pt x="258878" y="147015"/>
                </a:lnTo>
                <a:lnTo>
                  <a:pt x="289763" y="100932"/>
                </a:lnTo>
                <a:lnTo>
                  <a:pt x="292044" y="83795"/>
                </a:lnTo>
                <a:lnTo>
                  <a:pt x="270704" y="52567"/>
                </a:lnTo>
                <a:lnTo>
                  <a:pt x="282905" y="15622"/>
                </a:lnTo>
                <a:lnTo>
                  <a:pt x="274874" y="0"/>
                </a:lnTo>
                <a:lnTo>
                  <a:pt x="269939" y="1140"/>
                </a:lnTo>
                <a:lnTo>
                  <a:pt x="0" y="62471"/>
                </a:lnTo>
                <a:lnTo>
                  <a:pt x="6468" y="78077"/>
                </a:lnTo>
                <a:lnTo>
                  <a:pt x="2672" y="91027"/>
                </a:lnTo>
                <a:lnTo>
                  <a:pt x="11827" y="104369"/>
                </a:lnTo>
                <a:lnTo>
                  <a:pt x="12951" y="142080"/>
                </a:lnTo>
                <a:lnTo>
                  <a:pt x="33541" y="174447"/>
                </a:lnTo>
                <a:lnTo>
                  <a:pt x="30885" y="194256"/>
                </a:lnTo>
                <a:lnTo>
                  <a:pt x="38509" y="218641"/>
                </a:lnTo>
                <a:lnTo>
                  <a:pt x="31260" y="231576"/>
                </a:lnTo>
                <a:lnTo>
                  <a:pt x="28214" y="265100"/>
                </a:lnTo>
                <a:lnTo>
                  <a:pt x="53365" y="331774"/>
                </a:lnTo>
                <a:lnTo>
                  <a:pt x="49180" y="355378"/>
                </a:lnTo>
                <a:lnTo>
                  <a:pt x="54523" y="369860"/>
                </a:lnTo>
                <a:lnTo>
                  <a:pt x="67864" y="354238"/>
                </a:lnTo>
                <a:lnTo>
                  <a:pt x="81971" y="369860"/>
                </a:lnTo>
                <a:lnTo>
                  <a:pt x="105982" y="527936"/>
                </a:lnTo>
                <a:lnTo>
                  <a:pt x="115511" y="546213"/>
                </a:lnTo>
                <a:lnTo>
                  <a:pt x="239802" y="519937"/>
                </a:lnTo>
                <a:lnTo>
                  <a:pt x="219228" y="494411"/>
                </a:lnTo>
                <a:lnTo>
                  <a:pt x="226835" y="460512"/>
                </a:lnTo>
                <a:lnTo>
                  <a:pt x="212729" y="341662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61B51F3-935A-4601-B4B3-0AF62F46D105}"/>
              </a:ext>
            </a:extLst>
          </p:cNvPr>
          <p:cNvSpPr/>
          <p:nvPr/>
        </p:nvSpPr>
        <p:spPr>
          <a:xfrm>
            <a:off x="9202608" y="1734194"/>
            <a:ext cx="292043" cy="546212"/>
          </a:xfrm>
          <a:custGeom>
            <a:avLst/>
            <a:gdLst>
              <a:gd name="connsiteX0" fmla="*/ 238662 w 292043"/>
              <a:gd name="connsiteY0" fmla="*/ 238825 h 546212"/>
              <a:gd name="connsiteX1" fmla="*/ 232944 w 292043"/>
              <a:gd name="connsiteY1" fmla="*/ 163028 h 546212"/>
              <a:gd name="connsiteX2" fmla="*/ 258878 w 292043"/>
              <a:gd name="connsiteY2" fmla="*/ 147015 h 546212"/>
              <a:gd name="connsiteX3" fmla="*/ 289763 w 292043"/>
              <a:gd name="connsiteY3" fmla="*/ 100932 h 546212"/>
              <a:gd name="connsiteX4" fmla="*/ 292044 w 292043"/>
              <a:gd name="connsiteY4" fmla="*/ 83795 h 546212"/>
              <a:gd name="connsiteX5" fmla="*/ 270704 w 292043"/>
              <a:gd name="connsiteY5" fmla="*/ 52567 h 546212"/>
              <a:gd name="connsiteX6" fmla="*/ 282905 w 292043"/>
              <a:gd name="connsiteY6" fmla="*/ 15622 h 546212"/>
              <a:gd name="connsiteX7" fmla="*/ 274874 w 292043"/>
              <a:gd name="connsiteY7" fmla="*/ 0 h 546212"/>
              <a:gd name="connsiteX8" fmla="*/ 269939 w 292043"/>
              <a:gd name="connsiteY8" fmla="*/ 1140 h 546212"/>
              <a:gd name="connsiteX9" fmla="*/ 0 w 292043"/>
              <a:gd name="connsiteY9" fmla="*/ 62471 h 546212"/>
              <a:gd name="connsiteX10" fmla="*/ 6468 w 292043"/>
              <a:gd name="connsiteY10" fmla="*/ 78077 h 546212"/>
              <a:gd name="connsiteX11" fmla="*/ 2672 w 292043"/>
              <a:gd name="connsiteY11" fmla="*/ 91027 h 546212"/>
              <a:gd name="connsiteX12" fmla="*/ 11827 w 292043"/>
              <a:gd name="connsiteY12" fmla="*/ 104369 h 546212"/>
              <a:gd name="connsiteX13" fmla="*/ 12951 w 292043"/>
              <a:gd name="connsiteY13" fmla="*/ 142080 h 546212"/>
              <a:gd name="connsiteX14" fmla="*/ 33541 w 292043"/>
              <a:gd name="connsiteY14" fmla="*/ 174447 h 546212"/>
              <a:gd name="connsiteX15" fmla="*/ 30885 w 292043"/>
              <a:gd name="connsiteY15" fmla="*/ 194256 h 546212"/>
              <a:gd name="connsiteX16" fmla="*/ 38509 w 292043"/>
              <a:gd name="connsiteY16" fmla="*/ 218641 h 546212"/>
              <a:gd name="connsiteX17" fmla="*/ 31260 w 292043"/>
              <a:gd name="connsiteY17" fmla="*/ 231576 h 546212"/>
              <a:gd name="connsiteX18" fmla="*/ 28214 w 292043"/>
              <a:gd name="connsiteY18" fmla="*/ 265100 h 546212"/>
              <a:gd name="connsiteX19" fmla="*/ 53365 w 292043"/>
              <a:gd name="connsiteY19" fmla="*/ 331774 h 546212"/>
              <a:gd name="connsiteX20" fmla="*/ 49180 w 292043"/>
              <a:gd name="connsiteY20" fmla="*/ 355378 h 546212"/>
              <a:gd name="connsiteX21" fmla="*/ 54523 w 292043"/>
              <a:gd name="connsiteY21" fmla="*/ 369860 h 546212"/>
              <a:gd name="connsiteX22" fmla="*/ 67864 w 292043"/>
              <a:gd name="connsiteY22" fmla="*/ 354238 h 546212"/>
              <a:gd name="connsiteX23" fmla="*/ 81971 w 292043"/>
              <a:gd name="connsiteY23" fmla="*/ 369860 h 546212"/>
              <a:gd name="connsiteX24" fmla="*/ 105982 w 292043"/>
              <a:gd name="connsiteY24" fmla="*/ 527936 h 546212"/>
              <a:gd name="connsiteX25" fmla="*/ 115511 w 292043"/>
              <a:gd name="connsiteY25" fmla="*/ 546213 h 546212"/>
              <a:gd name="connsiteX26" fmla="*/ 239802 w 292043"/>
              <a:gd name="connsiteY26" fmla="*/ 519937 h 546212"/>
              <a:gd name="connsiteX27" fmla="*/ 219228 w 292043"/>
              <a:gd name="connsiteY27" fmla="*/ 494411 h 546212"/>
              <a:gd name="connsiteX28" fmla="*/ 226835 w 292043"/>
              <a:gd name="connsiteY28" fmla="*/ 460512 h 546212"/>
              <a:gd name="connsiteX29" fmla="*/ 212729 w 292043"/>
              <a:gd name="connsiteY29" fmla="*/ 341662 h 54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92043" h="546212">
                <a:moveTo>
                  <a:pt x="238662" y="238825"/>
                </a:moveTo>
                <a:lnTo>
                  <a:pt x="232944" y="163028"/>
                </a:lnTo>
                <a:lnTo>
                  <a:pt x="258878" y="147015"/>
                </a:lnTo>
                <a:lnTo>
                  <a:pt x="289763" y="100932"/>
                </a:lnTo>
                <a:lnTo>
                  <a:pt x="292044" y="83795"/>
                </a:lnTo>
                <a:lnTo>
                  <a:pt x="270704" y="52567"/>
                </a:lnTo>
                <a:lnTo>
                  <a:pt x="282905" y="15622"/>
                </a:lnTo>
                <a:lnTo>
                  <a:pt x="274874" y="0"/>
                </a:lnTo>
                <a:lnTo>
                  <a:pt x="269939" y="1140"/>
                </a:lnTo>
                <a:lnTo>
                  <a:pt x="0" y="62471"/>
                </a:lnTo>
                <a:lnTo>
                  <a:pt x="6468" y="78077"/>
                </a:lnTo>
                <a:lnTo>
                  <a:pt x="2672" y="91027"/>
                </a:lnTo>
                <a:lnTo>
                  <a:pt x="11827" y="104369"/>
                </a:lnTo>
                <a:lnTo>
                  <a:pt x="12951" y="142080"/>
                </a:lnTo>
                <a:lnTo>
                  <a:pt x="33541" y="174447"/>
                </a:lnTo>
                <a:lnTo>
                  <a:pt x="30885" y="194256"/>
                </a:lnTo>
                <a:lnTo>
                  <a:pt x="38509" y="218641"/>
                </a:lnTo>
                <a:lnTo>
                  <a:pt x="31260" y="231576"/>
                </a:lnTo>
                <a:lnTo>
                  <a:pt x="28214" y="265100"/>
                </a:lnTo>
                <a:lnTo>
                  <a:pt x="53365" y="331774"/>
                </a:lnTo>
                <a:lnTo>
                  <a:pt x="49180" y="355378"/>
                </a:lnTo>
                <a:lnTo>
                  <a:pt x="54523" y="369860"/>
                </a:lnTo>
                <a:lnTo>
                  <a:pt x="67864" y="354238"/>
                </a:lnTo>
                <a:lnTo>
                  <a:pt x="81971" y="369860"/>
                </a:lnTo>
                <a:lnTo>
                  <a:pt x="105982" y="527936"/>
                </a:lnTo>
                <a:lnTo>
                  <a:pt x="115511" y="546213"/>
                </a:lnTo>
                <a:lnTo>
                  <a:pt x="239802" y="519937"/>
                </a:lnTo>
                <a:lnTo>
                  <a:pt x="219228" y="494411"/>
                </a:lnTo>
                <a:lnTo>
                  <a:pt x="226835" y="460512"/>
                </a:lnTo>
                <a:lnTo>
                  <a:pt x="212729" y="341662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CT">
            <a:extLst>
              <a:ext uri="{FF2B5EF4-FFF2-40B4-BE49-F238E27FC236}">
                <a16:creationId xmlns:a16="http://schemas.microsoft.com/office/drawing/2014/main" id="{6C4CA2F0-8538-403F-89B2-38D78A6C91CD}"/>
              </a:ext>
            </a:extLst>
          </p:cNvPr>
          <p:cNvSpPr/>
          <p:nvPr/>
        </p:nvSpPr>
        <p:spPr>
          <a:xfrm>
            <a:off x="9312369" y="2382902"/>
            <a:ext cx="296604" cy="285299"/>
          </a:xfrm>
          <a:custGeom>
            <a:avLst/>
            <a:gdLst>
              <a:gd name="connsiteX0" fmla="*/ 374 w 296604"/>
              <a:gd name="connsiteY0" fmla="*/ 57145 h 285299"/>
              <a:gd name="connsiteX1" fmla="*/ 19434 w 296604"/>
              <a:gd name="connsiteY1" fmla="*/ 217892 h 285299"/>
              <a:gd name="connsiteX2" fmla="*/ 33915 w 296604"/>
              <a:gd name="connsiteY2" fmla="*/ 235795 h 285299"/>
              <a:gd name="connsiteX3" fmla="*/ 0 w 296604"/>
              <a:gd name="connsiteY3" fmla="*/ 267788 h 285299"/>
              <a:gd name="connsiteX4" fmla="*/ 16387 w 296604"/>
              <a:gd name="connsiteY4" fmla="*/ 285299 h 285299"/>
              <a:gd name="connsiteX5" fmla="*/ 47273 w 296604"/>
              <a:gd name="connsiteY5" fmla="*/ 271209 h 285299"/>
              <a:gd name="connsiteX6" fmla="*/ 80814 w 296604"/>
              <a:gd name="connsiteY6" fmla="*/ 245699 h 285299"/>
              <a:gd name="connsiteX7" fmla="*/ 111699 w 296604"/>
              <a:gd name="connsiteY7" fmla="*/ 231608 h 285299"/>
              <a:gd name="connsiteX8" fmla="*/ 120462 w 296604"/>
              <a:gd name="connsiteY8" fmla="*/ 209503 h 285299"/>
              <a:gd name="connsiteX9" fmla="*/ 140678 w 296604"/>
              <a:gd name="connsiteY9" fmla="*/ 195412 h 285299"/>
              <a:gd name="connsiteX10" fmla="*/ 183016 w 296604"/>
              <a:gd name="connsiteY10" fmla="*/ 194647 h 285299"/>
              <a:gd name="connsiteX11" fmla="*/ 217322 w 296604"/>
              <a:gd name="connsiteY11" fmla="*/ 178275 h 285299"/>
              <a:gd name="connsiteX12" fmla="*/ 293166 w 296604"/>
              <a:gd name="connsiteY12" fmla="*/ 156936 h 285299"/>
              <a:gd name="connsiteX13" fmla="*/ 290887 w 296604"/>
              <a:gd name="connsiteY13" fmla="*/ 138659 h 285299"/>
              <a:gd name="connsiteX14" fmla="*/ 296605 w 296604"/>
              <a:gd name="connsiteY14" fmla="*/ 134472 h 285299"/>
              <a:gd name="connsiteX15" fmla="*/ 268016 w 296604"/>
              <a:gd name="connsiteY15" fmla="*/ 0 h 285299"/>
              <a:gd name="connsiteX16" fmla="*/ 116650 w 296604"/>
              <a:gd name="connsiteY16" fmla="*/ 33150 h 285299"/>
              <a:gd name="connsiteX17" fmla="*/ 113588 w 296604"/>
              <a:gd name="connsiteY17" fmla="*/ 44569 h 285299"/>
              <a:gd name="connsiteX18" fmla="*/ 106356 w 296604"/>
              <a:gd name="connsiteY18" fmla="*/ 35056 h 2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6604" h="285299">
                <a:moveTo>
                  <a:pt x="374" y="57145"/>
                </a:moveTo>
                <a:lnTo>
                  <a:pt x="19434" y="217892"/>
                </a:lnTo>
                <a:lnTo>
                  <a:pt x="33915" y="235795"/>
                </a:lnTo>
                <a:lnTo>
                  <a:pt x="0" y="267788"/>
                </a:lnTo>
                <a:lnTo>
                  <a:pt x="16387" y="285299"/>
                </a:lnTo>
                <a:lnTo>
                  <a:pt x="47273" y="271209"/>
                </a:lnTo>
                <a:lnTo>
                  <a:pt x="80814" y="245699"/>
                </a:lnTo>
                <a:lnTo>
                  <a:pt x="111699" y="231608"/>
                </a:lnTo>
                <a:lnTo>
                  <a:pt x="120462" y="209503"/>
                </a:lnTo>
                <a:lnTo>
                  <a:pt x="140678" y="195412"/>
                </a:lnTo>
                <a:lnTo>
                  <a:pt x="183016" y="194647"/>
                </a:lnTo>
                <a:lnTo>
                  <a:pt x="217322" y="178275"/>
                </a:lnTo>
                <a:lnTo>
                  <a:pt x="293166" y="156936"/>
                </a:lnTo>
                <a:lnTo>
                  <a:pt x="290887" y="138659"/>
                </a:lnTo>
                <a:lnTo>
                  <a:pt x="296605" y="134472"/>
                </a:lnTo>
                <a:lnTo>
                  <a:pt x="268016" y="0"/>
                </a:lnTo>
                <a:lnTo>
                  <a:pt x="116650" y="33150"/>
                </a:lnTo>
                <a:lnTo>
                  <a:pt x="113588" y="44569"/>
                </a:lnTo>
                <a:lnTo>
                  <a:pt x="106356" y="35056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8901ECF-BA62-4BFD-BB35-BACE17C7F50E}"/>
              </a:ext>
            </a:extLst>
          </p:cNvPr>
          <p:cNvSpPr/>
          <p:nvPr/>
        </p:nvSpPr>
        <p:spPr>
          <a:xfrm>
            <a:off x="9312369" y="2382902"/>
            <a:ext cx="296604" cy="285299"/>
          </a:xfrm>
          <a:custGeom>
            <a:avLst/>
            <a:gdLst>
              <a:gd name="connsiteX0" fmla="*/ 374 w 296604"/>
              <a:gd name="connsiteY0" fmla="*/ 57145 h 285299"/>
              <a:gd name="connsiteX1" fmla="*/ 19434 w 296604"/>
              <a:gd name="connsiteY1" fmla="*/ 217892 h 285299"/>
              <a:gd name="connsiteX2" fmla="*/ 33915 w 296604"/>
              <a:gd name="connsiteY2" fmla="*/ 235795 h 285299"/>
              <a:gd name="connsiteX3" fmla="*/ 0 w 296604"/>
              <a:gd name="connsiteY3" fmla="*/ 267788 h 285299"/>
              <a:gd name="connsiteX4" fmla="*/ 16387 w 296604"/>
              <a:gd name="connsiteY4" fmla="*/ 285299 h 285299"/>
              <a:gd name="connsiteX5" fmla="*/ 47273 w 296604"/>
              <a:gd name="connsiteY5" fmla="*/ 271209 h 285299"/>
              <a:gd name="connsiteX6" fmla="*/ 80814 w 296604"/>
              <a:gd name="connsiteY6" fmla="*/ 245699 h 285299"/>
              <a:gd name="connsiteX7" fmla="*/ 111699 w 296604"/>
              <a:gd name="connsiteY7" fmla="*/ 231608 h 285299"/>
              <a:gd name="connsiteX8" fmla="*/ 120462 w 296604"/>
              <a:gd name="connsiteY8" fmla="*/ 209503 h 285299"/>
              <a:gd name="connsiteX9" fmla="*/ 140678 w 296604"/>
              <a:gd name="connsiteY9" fmla="*/ 195412 h 285299"/>
              <a:gd name="connsiteX10" fmla="*/ 183016 w 296604"/>
              <a:gd name="connsiteY10" fmla="*/ 194647 h 285299"/>
              <a:gd name="connsiteX11" fmla="*/ 217322 w 296604"/>
              <a:gd name="connsiteY11" fmla="*/ 178275 h 285299"/>
              <a:gd name="connsiteX12" fmla="*/ 293166 w 296604"/>
              <a:gd name="connsiteY12" fmla="*/ 156936 h 285299"/>
              <a:gd name="connsiteX13" fmla="*/ 290887 w 296604"/>
              <a:gd name="connsiteY13" fmla="*/ 138659 h 285299"/>
              <a:gd name="connsiteX14" fmla="*/ 296605 w 296604"/>
              <a:gd name="connsiteY14" fmla="*/ 134472 h 285299"/>
              <a:gd name="connsiteX15" fmla="*/ 268016 w 296604"/>
              <a:gd name="connsiteY15" fmla="*/ 0 h 285299"/>
              <a:gd name="connsiteX16" fmla="*/ 116650 w 296604"/>
              <a:gd name="connsiteY16" fmla="*/ 33150 h 285299"/>
              <a:gd name="connsiteX17" fmla="*/ 113588 w 296604"/>
              <a:gd name="connsiteY17" fmla="*/ 44569 h 285299"/>
              <a:gd name="connsiteX18" fmla="*/ 106356 w 296604"/>
              <a:gd name="connsiteY18" fmla="*/ 35056 h 2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6604" h="285299">
                <a:moveTo>
                  <a:pt x="374" y="57145"/>
                </a:moveTo>
                <a:lnTo>
                  <a:pt x="19434" y="217892"/>
                </a:lnTo>
                <a:lnTo>
                  <a:pt x="33915" y="235795"/>
                </a:lnTo>
                <a:lnTo>
                  <a:pt x="0" y="267788"/>
                </a:lnTo>
                <a:lnTo>
                  <a:pt x="16387" y="285299"/>
                </a:lnTo>
                <a:lnTo>
                  <a:pt x="47273" y="271209"/>
                </a:lnTo>
                <a:lnTo>
                  <a:pt x="80814" y="245699"/>
                </a:lnTo>
                <a:lnTo>
                  <a:pt x="111699" y="231608"/>
                </a:lnTo>
                <a:lnTo>
                  <a:pt x="120462" y="209503"/>
                </a:lnTo>
                <a:lnTo>
                  <a:pt x="140678" y="195412"/>
                </a:lnTo>
                <a:lnTo>
                  <a:pt x="183016" y="194647"/>
                </a:lnTo>
                <a:lnTo>
                  <a:pt x="217322" y="178275"/>
                </a:lnTo>
                <a:lnTo>
                  <a:pt x="293166" y="156936"/>
                </a:lnTo>
                <a:lnTo>
                  <a:pt x="290887" y="138659"/>
                </a:lnTo>
                <a:lnTo>
                  <a:pt x="296605" y="134472"/>
                </a:lnTo>
                <a:lnTo>
                  <a:pt x="268016" y="0"/>
                </a:lnTo>
                <a:lnTo>
                  <a:pt x="116650" y="33150"/>
                </a:lnTo>
                <a:lnTo>
                  <a:pt x="113588" y="44569"/>
                </a:lnTo>
                <a:lnTo>
                  <a:pt x="106356" y="35056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NY">
            <a:extLst>
              <a:ext uri="{FF2B5EF4-FFF2-40B4-BE49-F238E27FC236}">
                <a16:creationId xmlns:a16="http://schemas.microsoft.com/office/drawing/2014/main" id="{8C33DDE1-B8F2-45C3-8634-1FBAF3E66336}"/>
              </a:ext>
            </a:extLst>
          </p:cNvPr>
          <p:cNvSpPr/>
          <p:nvPr/>
        </p:nvSpPr>
        <p:spPr>
          <a:xfrm>
            <a:off x="8298590" y="1796698"/>
            <a:ext cx="1047710" cy="951518"/>
          </a:xfrm>
          <a:custGeom>
            <a:avLst/>
            <a:gdLst>
              <a:gd name="connsiteX0" fmla="*/ 529206 w 1047710"/>
              <a:gd name="connsiteY0" fmla="*/ 306639 h 951518"/>
              <a:gd name="connsiteX1" fmla="*/ 528457 w 1047710"/>
              <a:gd name="connsiteY1" fmla="*/ 293689 h 951518"/>
              <a:gd name="connsiteX2" fmla="*/ 518536 w 1047710"/>
              <a:gd name="connsiteY2" fmla="*/ 284925 h 951518"/>
              <a:gd name="connsiteX3" fmla="*/ 497946 w 1047710"/>
              <a:gd name="connsiteY3" fmla="*/ 288736 h 951518"/>
              <a:gd name="connsiteX4" fmla="*/ 491853 w 1047710"/>
              <a:gd name="connsiteY4" fmla="*/ 274255 h 951518"/>
              <a:gd name="connsiteX5" fmla="*/ 499835 w 1047710"/>
              <a:gd name="connsiteY5" fmla="*/ 252948 h 951518"/>
              <a:gd name="connsiteX6" fmla="*/ 550937 w 1047710"/>
              <a:gd name="connsiteY6" fmla="*/ 209878 h 951518"/>
              <a:gd name="connsiteX7" fmla="*/ 563138 w 1047710"/>
              <a:gd name="connsiteY7" fmla="*/ 178292 h 951518"/>
              <a:gd name="connsiteX8" fmla="*/ 564669 w 1047710"/>
              <a:gd name="connsiteY8" fmla="*/ 159982 h 951518"/>
              <a:gd name="connsiteX9" fmla="*/ 565044 w 1047710"/>
              <a:gd name="connsiteY9" fmla="*/ 159624 h 951518"/>
              <a:gd name="connsiteX10" fmla="*/ 570370 w 1047710"/>
              <a:gd name="connsiteY10" fmla="*/ 140956 h 951518"/>
              <a:gd name="connsiteX11" fmla="*/ 618050 w 1047710"/>
              <a:gd name="connsiteY11" fmla="*/ 100182 h 951518"/>
              <a:gd name="connsiteX12" fmla="*/ 655777 w 1047710"/>
              <a:gd name="connsiteY12" fmla="*/ 50287 h 951518"/>
              <a:gd name="connsiteX13" fmla="*/ 696567 w 1047710"/>
              <a:gd name="connsiteY13" fmla="*/ 42288 h 951518"/>
              <a:gd name="connsiteX14" fmla="*/ 903985 w 1047710"/>
              <a:gd name="connsiteY14" fmla="*/ 0 h 951518"/>
              <a:gd name="connsiteX15" fmla="*/ 910452 w 1047710"/>
              <a:gd name="connsiteY15" fmla="*/ 15622 h 951518"/>
              <a:gd name="connsiteX16" fmla="*/ 906656 w 1047710"/>
              <a:gd name="connsiteY16" fmla="*/ 28572 h 951518"/>
              <a:gd name="connsiteX17" fmla="*/ 915811 w 1047710"/>
              <a:gd name="connsiteY17" fmla="*/ 41914 h 951518"/>
              <a:gd name="connsiteX18" fmla="*/ 916936 w 1047710"/>
              <a:gd name="connsiteY18" fmla="*/ 79624 h 951518"/>
              <a:gd name="connsiteX19" fmla="*/ 937526 w 1047710"/>
              <a:gd name="connsiteY19" fmla="*/ 111992 h 951518"/>
              <a:gd name="connsiteX20" fmla="*/ 934871 w 1047710"/>
              <a:gd name="connsiteY20" fmla="*/ 131817 h 951518"/>
              <a:gd name="connsiteX21" fmla="*/ 942494 w 1047710"/>
              <a:gd name="connsiteY21" fmla="*/ 156203 h 951518"/>
              <a:gd name="connsiteX22" fmla="*/ 935229 w 1047710"/>
              <a:gd name="connsiteY22" fmla="*/ 169137 h 951518"/>
              <a:gd name="connsiteX23" fmla="*/ 932200 w 1047710"/>
              <a:gd name="connsiteY23" fmla="*/ 202645 h 951518"/>
              <a:gd name="connsiteX24" fmla="*/ 957350 w 1047710"/>
              <a:gd name="connsiteY24" fmla="*/ 269319 h 951518"/>
              <a:gd name="connsiteX25" fmla="*/ 953164 w 1047710"/>
              <a:gd name="connsiteY25" fmla="*/ 292923 h 951518"/>
              <a:gd name="connsiteX26" fmla="*/ 958507 w 1047710"/>
              <a:gd name="connsiteY26" fmla="*/ 307405 h 951518"/>
              <a:gd name="connsiteX27" fmla="*/ 971848 w 1047710"/>
              <a:gd name="connsiteY27" fmla="*/ 291783 h 951518"/>
              <a:gd name="connsiteX28" fmla="*/ 985939 w 1047710"/>
              <a:gd name="connsiteY28" fmla="*/ 307405 h 951518"/>
              <a:gd name="connsiteX29" fmla="*/ 1009967 w 1047710"/>
              <a:gd name="connsiteY29" fmla="*/ 465481 h 951518"/>
              <a:gd name="connsiteX30" fmla="*/ 1019496 w 1047710"/>
              <a:gd name="connsiteY30" fmla="*/ 483758 h 951518"/>
              <a:gd name="connsiteX31" fmla="*/ 1009217 w 1047710"/>
              <a:gd name="connsiteY31" fmla="*/ 644131 h 951518"/>
              <a:gd name="connsiteX32" fmla="*/ 1014153 w 1047710"/>
              <a:gd name="connsiteY32" fmla="*/ 643365 h 951518"/>
              <a:gd name="connsiteX33" fmla="*/ 1033228 w 1047710"/>
              <a:gd name="connsiteY33" fmla="*/ 804113 h 951518"/>
              <a:gd name="connsiteX34" fmla="*/ 1047711 w 1047710"/>
              <a:gd name="connsiteY34" fmla="*/ 822015 h 951518"/>
              <a:gd name="connsiteX35" fmla="*/ 1013795 w 1047710"/>
              <a:gd name="connsiteY35" fmla="*/ 854008 h 951518"/>
              <a:gd name="connsiteX36" fmla="*/ 1030182 w 1047710"/>
              <a:gd name="connsiteY36" fmla="*/ 871520 h 951518"/>
              <a:gd name="connsiteX37" fmla="*/ 1018356 w 1047710"/>
              <a:gd name="connsiteY37" fmla="*/ 904670 h 951518"/>
              <a:gd name="connsiteX38" fmla="*/ 1001187 w 1047710"/>
              <a:gd name="connsiteY38" fmla="*/ 907716 h 951518"/>
              <a:gd name="connsiteX39" fmla="*/ 982128 w 1047710"/>
              <a:gd name="connsiteY39" fmla="*/ 951519 h 951518"/>
              <a:gd name="connsiteX40" fmla="*/ 991674 w 1047710"/>
              <a:gd name="connsiteY40" fmla="*/ 885236 h 951518"/>
              <a:gd name="connsiteX41" fmla="*/ 845635 w 1047710"/>
              <a:gd name="connsiteY41" fmla="*/ 826593 h 951518"/>
              <a:gd name="connsiteX42" fmla="*/ 835732 w 1047710"/>
              <a:gd name="connsiteY42" fmla="*/ 814017 h 951518"/>
              <a:gd name="connsiteX43" fmla="*/ 794941 w 1047710"/>
              <a:gd name="connsiteY43" fmla="*/ 807534 h 951518"/>
              <a:gd name="connsiteX44" fmla="*/ 776257 w 1047710"/>
              <a:gd name="connsiteY44" fmla="*/ 783164 h 951518"/>
              <a:gd name="connsiteX45" fmla="*/ 772836 w 1047710"/>
              <a:gd name="connsiteY45" fmla="*/ 746968 h 951518"/>
              <a:gd name="connsiteX46" fmla="*/ 764056 w 1047710"/>
              <a:gd name="connsiteY46" fmla="*/ 745453 h 951518"/>
              <a:gd name="connsiteX47" fmla="*/ 766744 w 1047710"/>
              <a:gd name="connsiteY47" fmla="*/ 737048 h 951518"/>
              <a:gd name="connsiteX48" fmla="*/ 737373 w 1047710"/>
              <a:gd name="connsiteY48" fmla="*/ 731737 h 951518"/>
              <a:gd name="connsiteX49" fmla="*/ 730890 w 1047710"/>
              <a:gd name="connsiteY49" fmla="*/ 714991 h 951518"/>
              <a:gd name="connsiteX50" fmla="*/ 709550 w 1047710"/>
              <a:gd name="connsiteY50" fmla="*/ 708883 h 951518"/>
              <a:gd name="connsiteX51" fmla="*/ 587165 w 1047710"/>
              <a:gd name="connsiteY51" fmla="*/ 729831 h 951518"/>
              <a:gd name="connsiteX52" fmla="*/ 431614 w 1047710"/>
              <a:gd name="connsiteY52" fmla="*/ 754966 h 951518"/>
              <a:gd name="connsiteX53" fmla="*/ 284061 w 1047710"/>
              <a:gd name="connsiteY53" fmla="*/ 776681 h 951518"/>
              <a:gd name="connsiteX54" fmla="*/ 149475 w 1047710"/>
              <a:gd name="connsiteY54" fmla="*/ 794958 h 951518"/>
              <a:gd name="connsiteX55" fmla="*/ 6890 w 1047710"/>
              <a:gd name="connsiteY55" fmla="*/ 813268 h 951518"/>
              <a:gd name="connsiteX56" fmla="*/ 0 w 1047710"/>
              <a:gd name="connsiteY56" fmla="*/ 755357 h 951518"/>
              <a:gd name="connsiteX57" fmla="*/ 45399 w 1047710"/>
              <a:gd name="connsiteY57" fmla="*/ 714584 h 951518"/>
              <a:gd name="connsiteX58" fmla="*/ 71707 w 1047710"/>
              <a:gd name="connsiteY58" fmla="*/ 682607 h 951518"/>
              <a:gd name="connsiteX59" fmla="*/ 82377 w 1047710"/>
              <a:gd name="connsiteY59" fmla="*/ 679170 h 951518"/>
              <a:gd name="connsiteX60" fmla="*/ 91907 w 1047710"/>
              <a:gd name="connsiteY60" fmla="*/ 670797 h 951518"/>
              <a:gd name="connsiteX61" fmla="*/ 100312 w 1047710"/>
              <a:gd name="connsiteY61" fmla="*/ 652129 h 951518"/>
              <a:gd name="connsiteX62" fmla="*/ 132697 w 1047710"/>
              <a:gd name="connsiteY62" fmla="*/ 613262 h 951518"/>
              <a:gd name="connsiteX63" fmla="*/ 118964 w 1047710"/>
              <a:gd name="connsiteY63" fmla="*/ 578222 h 951518"/>
              <a:gd name="connsiteX64" fmla="*/ 103342 w 1047710"/>
              <a:gd name="connsiteY64" fmla="*/ 556899 h 951518"/>
              <a:gd name="connsiteX65" fmla="*/ 91907 w 1047710"/>
              <a:gd name="connsiteY65" fmla="*/ 530607 h 951518"/>
              <a:gd name="connsiteX66" fmla="*/ 117824 w 1047710"/>
              <a:gd name="connsiteY66" fmla="*/ 513470 h 951518"/>
              <a:gd name="connsiteX67" fmla="*/ 174627 w 1047710"/>
              <a:gd name="connsiteY67" fmla="*/ 489850 h 951518"/>
              <a:gd name="connsiteX68" fmla="*/ 236022 w 1047710"/>
              <a:gd name="connsiteY68" fmla="*/ 473886 h 951518"/>
              <a:gd name="connsiteX69" fmla="*/ 255082 w 1047710"/>
              <a:gd name="connsiteY69" fmla="*/ 471198 h 951518"/>
              <a:gd name="connsiteX70" fmla="*/ 298152 w 1047710"/>
              <a:gd name="connsiteY70" fmla="*/ 475385 h 951518"/>
              <a:gd name="connsiteX71" fmla="*/ 325616 w 1047710"/>
              <a:gd name="connsiteY71" fmla="*/ 491007 h 951518"/>
              <a:gd name="connsiteX72" fmla="*/ 354938 w 1047710"/>
              <a:gd name="connsiteY72" fmla="*/ 475760 h 951518"/>
              <a:gd name="connsiteX73" fmla="*/ 365657 w 1047710"/>
              <a:gd name="connsiteY73" fmla="*/ 477666 h 951518"/>
              <a:gd name="connsiteX74" fmla="*/ 422443 w 1047710"/>
              <a:gd name="connsiteY74" fmla="*/ 466621 h 951518"/>
              <a:gd name="connsiteX75" fmla="*/ 447236 w 1047710"/>
              <a:gd name="connsiteY75" fmla="*/ 454045 h 951518"/>
              <a:gd name="connsiteX76" fmla="*/ 488025 w 1047710"/>
              <a:gd name="connsiteY76" fmla="*/ 409867 h 951518"/>
              <a:gd name="connsiteX77" fmla="*/ 534549 w 1047710"/>
              <a:gd name="connsiteY77" fmla="*/ 392730 h 951518"/>
              <a:gd name="connsiteX78" fmla="*/ 536830 w 1047710"/>
              <a:gd name="connsiteY78" fmla="*/ 372531 h 951518"/>
              <a:gd name="connsiteX79" fmla="*/ 526910 w 1047710"/>
              <a:gd name="connsiteY79" fmla="*/ 345881 h 951518"/>
              <a:gd name="connsiteX80" fmla="*/ 510521 w 1047710"/>
              <a:gd name="connsiteY80" fmla="*/ 331025 h 951518"/>
              <a:gd name="connsiteX81" fmla="*/ 507084 w 1047710"/>
              <a:gd name="connsiteY81" fmla="*/ 322261 h 951518"/>
              <a:gd name="connsiteX82" fmla="*/ 509381 w 1047710"/>
              <a:gd name="connsiteY82" fmla="*/ 314637 h 951518"/>
              <a:gd name="connsiteX83" fmla="*/ 520035 w 1047710"/>
              <a:gd name="connsiteY83" fmla="*/ 315028 h 95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047710" h="951518">
                <a:moveTo>
                  <a:pt x="529206" y="306639"/>
                </a:moveTo>
                <a:lnTo>
                  <a:pt x="528457" y="293689"/>
                </a:lnTo>
                <a:lnTo>
                  <a:pt x="518536" y="284925"/>
                </a:lnTo>
                <a:lnTo>
                  <a:pt x="497946" y="288736"/>
                </a:lnTo>
                <a:lnTo>
                  <a:pt x="491853" y="274255"/>
                </a:lnTo>
                <a:lnTo>
                  <a:pt x="499835" y="252948"/>
                </a:lnTo>
                <a:lnTo>
                  <a:pt x="550937" y="209878"/>
                </a:lnTo>
                <a:lnTo>
                  <a:pt x="563138" y="178292"/>
                </a:lnTo>
                <a:lnTo>
                  <a:pt x="564669" y="159982"/>
                </a:lnTo>
                <a:lnTo>
                  <a:pt x="565044" y="159624"/>
                </a:lnTo>
                <a:lnTo>
                  <a:pt x="570370" y="140956"/>
                </a:lnTo>
                <a:lnTo>
                  <a:pt x="618050" y="100182"/>
                </a:lnTo>
                <a:lnTo>
                  <a:pt x="655777" y="50287"/>
                </a:lnTo>
                <a:lnTo>
                  <a:pt x="696567" y="42288"/>
                </a:lnTo>
                <a:lnTo>
                  <a:pt x="903985" y="0"/>
                </a:lnTo>
                <a:lnTo>
                  <a:pt x="910452" y="15622"/>
                </a:lnTo>
                <a:lnTo>
                  <a:pt x="906656" y="28572"/>
                </a:lnTo>
                <a:lnTo>
                  <a:pt x="915811" y="41914"/>
                </a:lnTo>
                <a:lnTo>
                  <a:pt x="916936" y="79624"/>
                </a:lnTo>
                <a:lnTo>
                  <a:pt x="937526" y="111992"/>
                </a:lnTo>
                <a:lnTo>
                  <a:pt x="934871" y="131817"/>
                </a:lnTo>
                <a:lnTo>
                  <a:pt x="942494" y="156203"/>
                </a:lnTo>
                <a:lnTo>
                  <a:pt x="935229" y="169137"/>
                </a:lnTo>
                <a:lnTo>
                  <a:pt x="932200" y="202645"/>
                </a:lnTo>
                <a:lnTo>
                  <a:pt x="957350" y="269319"/>
                </a:lnTo>
                <a:lnTo>
                  <a:pt x="953164" y="292923"/>
                </a:lnTo>
                <a:lnTo>
                  <a:pt x="958507" y="307405"/>
                </a:lnTo>
                <a:lnTo>
                  <a:pt x="971848" y="291783"/>
                </a:lnTo>
                <a:lnTo>
                  <a:pt x="985939" y="307405"/>
                </a:lnTo>
                <a:lnTo>
                  <a:pt x="1009967" y="465481"/>
                </a:lnTo>
                <a:lnTo>
                  <a:pt x="1019496" y="483758"/>
                </a:lnTo>
                <a:lnTo>
                  <a:pt x="1009217" y="644131"/>
                </a:lnTo>
                <a:lnTo>
                  <a:pt x="1014153" y="643365"/>
                </a:lnTo>
                <a:lnTo>
                  <a:pt x="1033228" y="804113"/>
                </a:lnTo>
                <a:lnTo>
                  <a:pt x="1047711" y="822015"/>
                </a:lnTo>
                <a:lnTo>
                  <a:pt x="1013795" y="854008"/>
                </a:lnTo>
                <a:lnTo>
                  <a:pt x="1030182" y="871520"/>
                </a:lnTo>
                <a:lnTo>
                  <a:pt x="1018356" y="904670"/>
                </a:lnTo>
                <a:lnTo>
                  <a:pt x="1001187" y="907716"/>
                </a:lnTo>
                <a:lnTo>
                  <a:pt x="982128" y="951519"/>
                </a:lnTo>
                <a:lnTo>
                  <a:pt x="991674" y="885236"/>
                </a:lnTo>
                <a:lnTo>
                  <a:pt x="845635" y="826593"/>
                </a:lnTo>
                <a:lnTo>
                  <a:pt x="835732" y="814017"/>
                </a:lnTo>
                <a:lnTo>
                  <a:pt x="794941" y="807534"/>
                </a:lnTo>
                <a:lnTo>
                  <a:pt x="776257" y="783164"/>
                </a:lnTo>
                <a:lnTo>
                  <a:pt x="772836" y="746968"/>
                </a:lnTo>
                <a:lnTo>
                  <a:pt x="764056" y="745453"/>
                </a:lnTo>
                <a:lnTo>
                  <a:pt x="766744" y="737048"/>
                </a:lnTo>
                <a:lnTo>
                  <a:pt x="737373" y="731737"/>
                </a:lnTo>
                <a:lnTo>
                  <a:pt x="730890" y="714991"/>
                </a:lnTo>
                <a:lnTo>
                  <a:pt x="709550" y="708883"/>
                </a:lnTo>
                <a:lnTo>
                  <a:pt x="587165" y="729831"/>
                </a:lnTo>
                <a:lnTo>
                  <a:pt x="431614" y="754966"/>
                </a:lnTo>
                <a:lnTo>
                  <a:pt x="284061" y="776681"/>
                </a:lnTo>
                <a:lnTo>
                  <a:pt x="149475" y="794958"/>
                </a:lnTo>
                <a:lnTo>
                  <a:pt x="6890" y="813268"/>
                </a:lnTo>
                <a:lnTo>
                  <a:pt x="0" y="755357"/>
                </a:lnTo>
                <a:lnTo>
                  <a:pt x="45399" y="714584"/>
                </a:lnTo>
                <a:lnTo>
                  <a:pt x="71707" y="682607"/>
                </a:lnTo>
                <a:lnTo>
                  <a:pt x="82377" y="679170"/>
                </a:lnTo>
                <a:lnTo>
                  <a:pt x="91907" y="670797"/>
                </a:lnTo>
                <a:lnTo>
                  <a:pt x="100312" y="652129"/>
                </a:lnTo>
                <a:lnTo>
                  <a:pt x="132697" y="613262"/>
                </a:lnTo>
                <a:lnTo>
                  <a:pt x="118964" y="578222"/>
                </a:lnTo>
                <a:lnTo>
                  <a:pt x="103342" y="556899"/>
                </a:lnTo>
                <a:lnTo>
                  <a:pt x="91907" y="530607"/>
                </a:lnTo>
                <a:lnTo>
                  <a:pt x="117824" y="513470"/>
                </a:lnTo>
                <a:lnTo>
                  <a:pt x="174627" y="489850"/>
                </a:lnTo>
                <a:lnTo>
                  <a:pt x="236022" y="473886"/>
                </a:lnTo>
                <a:lnTo>
                  <a:pt x="255082" y="471198"/>
                </a:lnTo>
                <a:lnTo>
                  <a:pt x="298152" y="475385"/>
                </a:lnTo>
                <a:lnTo>
                  <a:pt x="325616" y="491007"/>
                </a:lnTo>
                <a:lnTo>
                  <a:pt x="354938" y="475760"/>
                </a:lnTo>
                <a:lnTo>
                  <a:pt x="365657" y="477666"/>
                </a:lnTo>
                <a:lnTo>
                  <a:pt x="422443" y="466621"/>
                </a:lnTo>
                <a:lnTo>
                  <a:pt x="447236" y="454045"/>
                </a:lnTo>
                <a:lnTo>
                  <a:pt x="488025" y="409867"/>
                </a:lnTo>
                <a:lnTo>
                  <a:pt x="534549" y="392730"/>
                </a:lnTo>
                <a:lnTo>
                  <a:pt x="536830" y="372531"/>
                </a:lnTo>
                <a:lnTo>
                  <a:pt x="526910" y="345881"/>
                </a:lnTo>
                <a:lnTo>
                  <a:pt x="510521" y="331025"/>
                </a:lnTo>
                <a:lnTo>
                  <a:pt x="507084" y="322261"/>
                </a:lnTo>
                <a:lnTo>
                  <a:pt x="509381" y="314637"/>
                </a:lnTo>
                <a:lnTo>
                  <a:pt x="520035" y="315028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C4BB6381-7D83-45B1-A890-737730D9D53E}"/>
              </a:ext>
            </a:extLst>
          </p:cNvPr>
          <p:cNvSpPr/>
          <p:nvPr/>
        </p:nvSpPr>
        <p:spPr>
          <a:xfrm>
            <a:off x="8298590" y="1796698"/>
            <a:ext cx="1047710" cy="951518"/>
          </a:xfrm>
          <a:custGeom>
            <a:avLst/>
            <a:gdLst>
              <a:gd name="connsiteX0" fmla="*/ 529206 w 1047710"/>
              <a:gd name="connsiteY0" fmla="*/ 306639 h 951518"/>
              <a:gd name="connsiteX1" fmla="*/ 528457 w 1047710"/>
              <a:gd name="connsiteY1" fmla="*/ 293689 h 951518"/>
              <a:gd name="connsiteX2" fmla="*/ 518536 w 1047710"/>
              <a:gd name="connsiteY2" fmla="*/ 284925 h 951518"/>
              <a:gd name="connsiteX3" fmla="*/ 497946 w 1047710"/>
              <a:gd name="connsiteY3" fmla="*/ 288736 h 951518"/>
              <a:gd name="connsiteX4" fmla="*/ 491853 w 1047710"/>
              <a:gd name="connsiteY4" fmla="*/ 274255 h 951518"/>
              <a:gd name="connsiteX5" fmla="*/ 499835 w 1047710"/>
              <a:gd name="connsiteY5" fmla="*/ 252948 h 951518"/>
              <a:gd name="connsiteX6" fmla="*/ 550937 w 1047710"/>
              <a:gd name="connsiteY6" fmla="*/ 209878 h 951518"/>
              <a:gd name="connsiteX7" fmla="*/ 563138 w 1047710"/>
              <a:gd name="connsiteY7" fmla="*/ 178292 h 951518"/>
              <a:gd name="connsiteX8" fmla="*/ 564669 w 1047710"/>
              <a:gd name="connsiteY8" fmla="*/ 159982 h 951518"/>
              <a:gd name="connsiteX9" fmla="*/ 565044 w 1047710"/>
              <a:gd name="connsiteY9" fmla="*/ 159624 h 951518"/>
              <a:gd name="connsiteX10" fmla="*/ 570370 w 1047710"/>
              <a:gd name="connsiteY10" fmla="*/ 140956 h 951518"/>
              <a:gd name="connsiteX11" fmla="*/ 618050 w 1047710"/>
              <a:gd name="connsiteY11" fmla="*/ 100182 h 951518"/>
              <a:gd name="connsiteX12" fmla="*/ 655777 w 1047710"/>
              <a:gd name="connsiteY12" fmla="*/ 50287 h 951518"/>
              <a:gd name="connsiteX13" fmla="*/ 696567 w 1047710"/>
              <a:gd name="connsiteY13" fmla="*/ 42288 h 951518"/>
              <a:gd name="connsiteX14" fmla="*/ 903985 w 1047710"/>
              <a:gd name="connsiteY14" fmla="*/ 0 h 951518"/>
              <a:gd name="connsiteX15" fmla="*/ 910452 w 1047710"/>
              <a:gd name="connsiteY15" fmla="*/ 15622 h 951518"/>
              <a:gd name="connsiteX16" fmla="*/ 906656 w 1047710"/>
              <a:gd name="connsiteY16" fmla="*/ 28572 h 951518"/>
              <a:gd name="connsiteX17" fmla="*/ 915811 w 1047710"/>
              <a:gd name="connsiteY17" fmla="*/ 41914 h 951518"/>
              <a:gd name="connsiteX18" fmla="*/ 916936 w 1047710"/>
              <a:gd name="connsiteY18" fmla="*/ 79624 h 951518"/>
              <a:gd name="connsiteX19" fmla="*/ 937526 w 1047710"/>
              <a:gd name="connsiteY19" fmla="*/ 111992 h 951518"/>
              <a:gd name="connsiteX20" fmla="*/ 934871 w 1047710"/>
              <a:gd name="connsiteY20" fmla="*/ 131817 h 951518"/>
              <a:gd name="connsiteX21" fmla="*/ 942494 w 1047710"/>
              <a:gd name="connsiteY21" fmla="*/ 156203 h 951518"/>
              <a:gd name="connsiteX22" fmla="*/ 935229 w 1047710"/>
              <a:gd name="connsiteY22" fmla="*/ 169137 h 951518"/>
              <a:gd name="connsiteX23" fmla="*/ 932200 w 1047710"/>
              <a:gd name="connsiteY23" fmla="*/ 202645 h 951518"/>
              <a:gd name="connsiteX24" fmla="*/ 957350 w 1047710"/>
              <a:gd name="connsiteY24" fmla="*/ 269319 h 951518"/>
              <a:gd name="connsiteX25" fmla="*/ 953164 w 1047710"/>
              <a:gd name="connsiteY25" fmla="*/ 292923 h 951518"/>
              <a:gd name="connsiteX26" fmla="*/ 958507 w 1047710"/>
              <a:gd name="connsiteY26" fmla="*/ 307405 h 951518"/>
              <a:gd name="connsiteX27" fmla="*/ 971848 w 1047710"/>
              <a:gd name="connsiteY27" fmla="*/ 291783 h 951518"/>
              <a:gd name="connsiteX28" fmla="*/ 985939 w 1047710"/>
              <a:gd name="connsiteY28" fmla="*/ 307405 h 951518"/>
              <a:gd name="connsiteX29" fmla="*/ 1009967 w 1047710"/>
              <a:gd name="connsiteY29" fmla="*/ 465481 h 951518"/>
              <a:gd name="connsiteX30" fmla="*/ 1019496 w 1047710"/>
              <a:gd name="connsiteY30" fmla="*/ 483758 h 951518"/>
              <a:gd name="connsiteX31" fmla="*/ 1009217 w 1047710"/>
              <a:gd name="connsiteY31" fmla="*/ 644131 h 951518"/>
              <a:gd name="connsiteX32" fmla="*/ 1014153 w 1047710"/>
              <a:gd name="connsiteY32" fmla="*/ 643365 h 951518"/>
              <a:gd name="connsiteX33" fmla="*/ 1033228 w 1047710"/>
              <a:gd name="connsiteY33" fmla="*/ 804113 h 951518"/>
              <a:gd name="connsiteX34" fmla="*/ 1047711 w 1047710"/>
              <a:gd name="connsiteY34" fmla="*/ 822015 h 951518"/>
              <a:gd name="connsiteX35" fmla="*/ 1013795 w 1047710"/>
              <a:gd name="connsiteY35" fmla="*/ 854008 h 951518"/>
              <a:gd name="connsiteX36" fmla="*/ 1030182 w 1047710"/>
              <a:gd name="connsiteY36" fmla="*/ 871520 h 951518"/>
              <a:gd name="connsiteX37" fmla="*/ 1018356 w 1047710"/>
              <a:gd name="connsiteY37" fmla="*/ 904670 h 951518"/>
              <a:gd name="connsiteX38" fmla="*/ 1001187 w 1047710"/>
              <a:gd name="connsiteY38" fmla="*/ 907716 h 951518"/>
              <a:gd name="connsiteX39" fmla="*/ 982128 w 1047710"/>
              <a:gd name="connsiteY39" fmla="*/ 951519 h 951518"/>
              <a:gd name="connsiteX40" fmla="*/ 991674 w 1047710"/>
              <a:gd name="connsiteY40" fmla="*/ 885236 h 951518"/>
              <a:gd name="connsiteX41" fmla="*/ 845635 w 1047710"/>
              <a:gd name="connsiteY41" fmla="*/ 826593 h 951518"/>
              <a:gd name="connsiteX42" fmla="*/ 835732 w 1047710"/>
              <a:gd name="connsiteY42" fmla="*/ 814017 h 951518"/>
              <a:gd name="connsiteX43" fmla="*/ 794941 w 1047710"/>
              <a:gd name="connsiteY43" fmla="*/ 807534 h 951518"/>
              <a:gd name="connsiteX44" fmla="*/ 776257 w 1047710"/>
              <a:gd name="connsiteY44" fmla="*/ 783164 h 951518"/>
              <a:gd name="connsiteX45" fmla="*/ 772836 w 1047710"/>
              <a:gd name="connsiteY45" fmla="*/ 746968 h 951518"/>
              <a:gd name="connsiteX46" fmla="*/ 764056 w 1047710"/>
              <a:gd name="connsiteY46" fmla="*/ 745453 h 951518"/>
              <a:gd name="connsiteX47" fmla="*/ 766744 w 1047710"/>
              <a:gd name="connsiteY47" fmla="*/ 737048 h 951518"/>
              <a:gd name="connsiteX48" fmla="*/ 737373 w 1047710"/>
              <a:gd name="connsiteY48" fmla="*/ 731737 h 951518"/>
              <a:gd name="connsiteX49" fmla="*/ 730890 w 1047710"/>
              <a:gd name="connsiteY49" fmla="*/ 714991 h 951518"/>
              <a:gd name="connsiteX50" fmla="*/ 709550 w 1047710"/>
              <a:gd name="connsiteY50" fmla="*/ 708883 h 951518"/>
              <a:gd name="connsiteX51" fmla="*/ 587165 w 1047710"/>
              <a:gd name="connsiteY51" fmla="*/ 729831 h 951518"/>
              <a:gd name="connsiteX52" fmla="*/ 431614 w 1047710"/>
              <a:gd name="connsiteY52" fmla="*/ 754966 h 951518"/>
              <a:gd name="connsiteX53" fmla="*/ 284061 w 1047710"/>
              <a:gd name="connsiteY53" fmla="*/ 776681 h 951518"/>
              <a:gd name="connsiteX54" fmla="*/ 149475 w 1047710"/>
              <a:gd name="connsiteY54" fmla="*/ 794958 h 951518"/>
              <a:gd name="connsiteX55" fmla="*/ 6890 w 1047710"/>
              <a:gd name="connsiteY55" fmla="*/ 813268 h 951518"/>
              <a:gd name="connsiteX56" fmla="*/ 0 w 1047710"/>
              <a:gd name="connsiteY56" fmla="*/ 755357 h 951518"/>
              <a:gd name="connsiteX57" fmla="*/ 45399 w 1047710"/>
              <a:gd name="connsiteY57" fmla="*/ 714584 h 951518"/>
              <a:gd name="connsiteX58" fmla="*/ 71707 w 1047710"/>
              <a:gd name="connsiteY58" fmla="*/ 682607 h 951518"/>
              <a:gd name="connsiteX59" fmla="*/ 82377 w 1047710"/>
              <a:gd name="connsiteY59" fmla="*/ 679170 h 951518"/>
              <a:gd name="connsiteX60" fmla="*/ 91907 w 1047710"/>
              <a:gd name="connsiteY60" fmla="*/ 670797 h 951518"/>
              <a:gd name="connsiteX61" fmla="*/ 100312 w 1047710"/>
              <a:gd name="connsiteY61" fmla="*/ 652129 h 951518"/>
              <a:gd name="connsiteX62" fmla="*/ 132697 w 1047710"/>
              <a:gd name="connsiteY62" fmla="*/ 613262 h 951518"/>
              <a:gd name="connsiteX63" fmla="*/ 118964 w 1047710"/>
              <a:gd name="connsiteY63" fmla="*/ 578222 h 951518"/>
              <a:gd name="connsiteX64" fmla="*/ 103342 w 1047710"/>
              <a:gd name="connsiteY64" fmla="*/ 556899 h 951518"/>
              <a:gd name="connsiteX65" fmla="*/ 91907 w 1047710"/>
              <a:gd name="connsiteY65" fmla="*/ 530607 h 951518"/>
              <a:gd name="connsiteX66" fmla="*/ 117824 w 1047710"/>
              <a:gd name="connsiteY66" fmla="*/ 513470 h 951518"/>
              <a:gd name="connsiteX67" fmla="*/ 174627 w 1047710"/>
              <a:gd name="connsiteY67" fmla="*/ 489850 h 951518"/>
              <a:gd name="connsiteX68" fmla="*/ 236022 w 1047710"/>
              <a:gd name="connsiteY68" fmla="*/ 473886 h 951518"/>
              <a:gd name="connsiteX69" fmla="*/ 255082 w 1047710"/>
              <a:gd name="connsiteY69" fmla="*/ 471198 h 951518"/>
              <a:gd name="connsiteX70" fmla="*/ 298152 w 1047710"/>
              <a:gd name="connsiteY70" fmla="*/ 475385 h 951518"/>
              <a:gd name="connsiteX71" fmla="*/ 325616 w 1047710"/>
              <a:gd name="connsiteY71" fmla="*/ 491007 h 951518"/>
              <a:gd name="connsiteX72" fmla="*/ 354938 w 1047710"/>
              <a:gd name="connsiteY72" fmla="*/ 475760 h 951518"/>
              <a:gd name="connsiteX73" fmla="*/ 365657 w 1047710"/>
              <a:gd name="connsiteY73" fmla="*/ 477666 h 951518"/>
              <a:gd name="connsiteX74" fmla="*/ 422443 w 1047710"/>
              <a:gd name="connsiteY74" fmla="*/ 466621 h 951518"/>
              <a:gd name="connsiteX75" fmla="*/ 447236 w 1047710"/>
              <a:gd name="connsiteY75" fmla="*/ 454045 h 951518"/>
              <a:gd name="connsiteX76" fmla="*/ 488025 w 1047710"/>
              <a:gd name="connsiteY76" fmla="*/ 409867 h 951518"/>
              <a:gd name="connsiteX77" fmla="*/ 534549 w 1047710"/>
              <a:gd name="connsiteY77" fmla="*/ 392730 h 951518"/>
              <a:gd name="connsiteX78" fmla="*/ 536830 w 1047710"/>
              <a:gd name="connsiteY78" fmla="*/ 372531 h 951518"/>
              <a:gd name="connsiteX79" fmla="*/ 526910 w 1047710"/>
              <a:gd name="connsiteY79" fmla="*/ 345881 h 951518"/>
              <a:gd name="connsiteX80" fmla="*/ 510521 w 1047710"/>
              <a:gd name="connsiteY80" fmla="*/ 331025 h 951518"/>
              <a:gd name="connsiteX81" fmla="*/ 507084 w 1047710"/>
              <a:gd name="connsiteY81" fmla="*/ 322261 h 951518"/>
              <a:gd name="connsiteX82" fmla="*/ 509381 w 1047710"/>
              <a:gd name="connsiteY82" fmla="*/ 314637 h 951518"/>
              <a:gd name="connsiteX83" fmla="*/ 520035 w 1047710"/>
              <a:gd name="connsiteY83" fmla="*/ 315028 h 951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047710" h="951518">
                <a:moveTo>
                  <a:pt x="529206" y="306639"/>
                </a:moveTo>
                <a:lnTo>
                  <a:pt x="528457" y="293689"/>
                </a:lnTo>
                <a:lnTo>
                  <a:pt x="518536" y="284925"/>
                </a:lnTo>
                <a:lnTo>
                  <a:pt x="497946" y="288736"/>
                </a:lnTo>
                <a:lnTo>
                  <a:pt x="491853" y="274255"/>
                </a:lnTo>
                <a:lnTo>
                  <a:pt x="499835" y="252948"/>
                </a:lnTo>
                <a:lnTo>
                  <a:pt x="550937" y="209878"/>
                </a:lnTo>
                <a:lnTo>
                  <a:pt x="563138" y="178292"/>
                </a:lnTo>
                <a:lnTo>
                  <a:pt x="564669" y="159982"/>
                </a:lnTo>
                <a:lnTo>
                  <a:pt x="565044" y="159624"/>
                </a:lnTo>
                <a:lnTo>
                  <a:pt x="570370" y="140956"/>
                </a:lnTo>
                <a:lnTo>
                  <a:pt x="618050" y="100182"/>
                </a:lnTo>
                <a:lnTo>
                  <a:pt x="655777" y="50287"/>
                </a:lnTo>
                <a:lnTo>
                  <a:pt x="696567" y="42288"/>
                </a:lnTo>
                <a:lnTo>
                  <a:pt x="903985" y="0"/>
                </a:lnTo>
                <a:lnTo>
                  <a:pt x="910452" y="15622"/>
                </a:lnTo>
                <a:lnTo>
                  <a:pt x="906656" y="28572"/>
                </a:lnTo>
                <a:lnTo>
                  <a:pt x="915811" y="41914"/>
                </a:lnTo>
                <a:lnTo>
                  <a:pt x="916936" y="79624"/>
                </a:lnTo>
                <a:lnTo>
                  <a:pt x="937526" y="111992"/>
                </a:lnTo>
                <a:lnTo>
                  <a:pt x="934871" y="131817"/>
                </a:lnTo>
                <a:lnTo>
                  <a:pt x="942494" y="156203"/>
                </a:lnTo>
                <a:lnTo>
                  <a:pt x="935229" y="169137"/>
                </a:lnTo>
                <a:lnTo>
                  <a:pt x="932200" y="202645"/>
                </a:lnTo>
                <a:lnTo>
                  <a:pt x="957350" y="269319"/>
                </a:lnTo>
                <a:lnTo>
                  <a:pt x="953164" y="292923"/>
                </a:lnTo>
                <a:lnTo>
                  <a:pt x="958507" y="307405"/>
                </a:lnTo>
                <a:lnTo>
                  <a:pt x="971848" y="291783"/>
                </a:lnTo>
                <a:lnTo>
                  <a:pt x="985939" y="307405"/>
                </a:lnTo>
                <a:lnTo>
                  <a:pt x="1009967" y="465481"/>
                </a:lnTo>
                <a:lnTo>
                  <a:pt x="1019496" y="483758"/>
                </a:lnTo>
                <a:lnTo>
                  <a:pt x="1009217" y="644131"/>
                </a:lnTo>
                <a:lnTo>
                  <a:pt x="1014153" y="643365"/>
                </a:lnTo>
                <a:lnTo>
                  <a:pt x="1033228" y="804113"/>
                </a:lnTo>
                <a:lnTo>
                  <a:pt x="1047711" y="822015"/>
                </a:lnTo>
                <a:lnTo>
                  <a:pt x="1013795" y="854008"/>
                </a:lnTo>
                <a:lnTo>
                  <a:pt x="1030182" y="871520"/>
                </a:lnTo>
                <a:lnTo>
                  <a:pt x="1018356" y="904670"/>
                </a:lnTo>
                <a:lnTo>
                  <a:pt x="1001187" y="907716"/>
                </a:lnTo>
                <a:lnTo>
                  <a:pt x="982128" y="951519"/>
                </a:lnTo>
                <a:lnTo>
                  <a:pt x="991674" y="885236"/>
                </a:lnTo>
                <a:lnTo>
                  <a:pt x="845635" y="826593"/>
                </a:lnTo>
                <a:lnTo>
                  <a:pt x="835732" y="814017"/>
                </a:lnTo>
                <a:lnTo>
                  <a:pt x="794941" y="807534"/>
                </a:lnTo>
                <a:lnTo>
                  <a:pt x="776257" y="783164"/>
                </a:lnTo>
                <a:lnTo>
                  <a:pt x="772836" y="746968"/>
                </a:lnTo>
                <a:lnTo>
                  <a:pt x="764056" y="745453"/>
                </a:lnTo>
                <a:lnTo>
                  <a:pt x="766744" y="737048"/>
                </a:lnTo>
                <a:lnTo>
                  <a:pt x="737373" y="731737"/>
                </a:lnTo>
                <a:lnTo>
                  <a:pt x="730890" y="714991"/>
                </a:lnTo>
                <a:lnTo>
                  <a:pt x="709550" y="708883"/>
                </a:lnTo>
                <a:lnTo>
                  <a:pt x="587165" y="729831"/>
                </a:lnTo>
                <a:lnTo>
                  <a:pt x="431614" y="754966"/>
                </a:lnTo>
                <a:lnTo>
                  <a:pt x="284061" y="776681"/>
                </a:lnTo>
                <a:lnTo>
                  <a:pt x="149475" y="794958"/>
                </a:lnTo>
                <a:lnTo>
                  <a:pt x="6890" y="813268"/>
                </a:lnTo>
                <a:lnTo>
                  <a:pt x="0" y="755357"/>
                </a:lnTo>
                <a:lnTo>
                  <a:pt x="45399" y="714584"/>
                </a:lnTo>
                <a:lnTo>
                  <a:pt x="71707" y="682607"/>
                </a:lnTo>
                <a:lnTo>
                  <a:pt x="82377" y="679170"/>
                </a:lnTo>
                <a:lnTo>
                  <a:pt x="91907" y="670797"/>
                </a:lnTo>
                <a:lnTo>
                  <a:pt x="100312" y="652129"/>
                </a:lnTo>
                <a:lnTo>
                  <a:pt x="132697" y="613262"/>
                </a:lnTo>
                <a:lnTo>
                  <a:pt x="118964" y="578222"/>
                </a:lnTo>
                <a:lnTo>
                  <a:pt x="103342" y="556899"/>
                </a:lnTo>
                <a:lnTo>
                  <a:pt x="91907" y="530607"/>
                </a:lnTo>
                <a:lnTo>
                  <a:pt x="117824" y="513470"/>
                </a:lnTo>
                <a:lnTo>
                  <a:pt x="174627" y="489850"/>
                </a:lnTo>
                <a:lnTo>
                  <a:pt x="236022" y="473886"/>
                </a:lnTo>
                <a:lnTo>
                  <a:pt x="255082" y="471198"/>
                </a:lnTo>
                <a:lnTo>
                  <a:pt x="298152" y="475385"/>
                </a:lnTo>
                <a:lnTo>
                  <a:pt x="325616" y="491007"/>
                </a:lnTo>
                <a:lnTo>
                  <a:pt x="354938" y="475760"/>
                </a:lnTo>
                <a:lnTo>
                  <a:pt x="365657" y="477666"/>
                </a:lnTo>
                <a:lnTo>
                  <a:pt x="422443" y="466621"/>
                </a:lnTo>
                <a:lnTo>
                  <a:pt x="447236" y="454045"/>
                </a:lnTo>
                <a:lnTo>
                  <a:pt x="488025" y="409867"/>
                </a:lnTo>
                <a:lnTo>
                  <a:pt x="534549" y="392730"/>
                </a:lnTo>
                <a:lnTo>
                  <a:pt x="536830" y="372531"/>
                </a:lnTo>
                <a:lnTo>
                  <a:pt x="526910" y="345881"/>
                </a:lnTo>
                <a:lnTo>
                  <a:pt x="510521" y="331025"/>
                </a:lnTo>
                <a:lnTo>
                  <a:pt x="507084" y="322261"/>
                </a:lnTo>
                <a:lnTo>
                  <a:pt x="509381" y="314637"/>
                </a:lnTo>
                <a:lnTo>
                  <a:pt x="520035" y="315028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CT">
            <a:extLst>
              <a:ext uri="{FF2B5EF4-FFF2-40B4-BE49-F238E27FC236}">
                <a16:creationId xmlns:a16="http://schemas.microsoft.com/office/drawing/2014/main" id="{6B4BF490-5359-4179-B1C6-D1A92B570E10}"/>
              </a:ext>
            </a:extLst>
          </p:cNvPr>
          <p:cNvSpPr/>
          <p:nvPr/>
        </p:nvSpPr>
        <p:spPr>
          <a:xfrm>
            <a:off x="9334571" y="2577044"/>
            <a:ext cx="331220" cy="190053"/>
          </a:xfrm>
          <a:custGeom>
            <a:avLst/>
            <a:gdLst>
              <a:gd name="connsiteX0" fmla="*/ 32580 w 331220"/>
              <a:gd name="connsiteY0" fmla="*/ 97739 h 190053"/>
              <a:gd name="connsiteX1" fmla="*/ 10865 w 331220"/>
              <a:gd name="connsiteY1" fmla="*/ 119453 h 190053"/>
              <a:gd name="connsiteX2" fmla="*/ 10865 w 331220"/>
              <a:gd name="connsiteY2" fmla="*/ 157473 h 190053"/>
              <a:gd name="connsiteX3" fmla="*/ 0 w 331220"/>
              <a:gd name="connsiteY3" fmla="*/ 190053 h 190053"/>
              <a:gd name="connsiteX4" fmla="*/ 43445 w 331220"/>
              <a:gd name="connsiteY4" fmla="*/ 184612 h 190053"/>
              <a:gd name="connsiteX5" fmla="*/ 146608 w 331220"/>
              <a:gd name="connsiteY5" fmla="*/ 146608 h 190053"/>
              <a:gd name="connsiteX6" fmla="*/ 228057 w 331220"/>
              <a:gd name="connsiteY6" fmla="*/ 97739 h 190053"/>
              <a:gd name="connsiteX7" fmla="*/ 331220 w 331220"/>
              <a:gd name="connsiteY7" fmla="*/ 27155 h 190053"/>
              <a:gd name="connsiteX8" fmla="*/ 331220 w 331220"/>
              <a:gd name="connsiteY8" fmla="*/ 5425 h 190053"/>
              <a:gd name="connsiteX9" fmla="*/ 282351 w 331220"/>
              <a:gd name="connsiteY9" fmla="*/ 16290 h 190053"/>
              <a:gd name="connsiteX10" fmla="*/ 222632 w 331220"/>
              <a:gd name="connsiteY10" fmla="*/ 43445 h 190053"/>
              <a:gd name="connsiteX11" fmla="*/ 238922 w 331220"/>
              <a:gd name="connsiteY11" fmla="*/ 0 h 190053"/>
              <a:gd name="connsiteX12" fmla="*/ 206343 w 331220"/>
              <a:gd name="connsiteY12" fmla="*/ 10865 h 190053"/>
              <a:gd name="connsiteX13" fmla="*/ 190053 w 331220"/>
              <a:gd name="connsiteY13" fmla="*/ 38004 h 190053"/>
              <a:gd name="connsiteX14" fmla="*/ 162898 w 331220"/>
              <a:gd name="connsiteY14" fmla="*/ 81449 h 190053"/>
              <a:gd name="connsiteX15" fmla="*/ 103163 w 331220"/>
              <a:gd name="connsiteY15" fmla="*/ 92314 h 190053"/>
              <a:gd name="connsiteX16" fmla="*/ 54294 w 331220"/>
              <a:gd name="connsiteY16" fmla="*/ 103163 h 19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1220" h="190053">
                <a:moveTo>
                  <a:pt x="32580" y="97739"/>
                </a:moveTo>
                <a:lnTo>
                  <a:pt x="10865" y="119453"/>
                </a:lnTo>
                <a:lnTo>
                  <a:pt x="10865" y="157473"/>
                </a:lnTo>
                <a:lnTo>
                  <a:pt x="0" y="190053"/>
                </a:lnTo>
                <a:lnTo>
                  <a:pt x="43445" y="184612"/>
                </a:lnTo>
                <a:lnTo>
                  <a:pt x="146608" y="146608"/>
                </a:lnTo>
                <a:lnTo>
                  <a:pt x="228057" y="97739"/>
                </a:lnTo>
                <a:lnTo>
                  <a:pt x="331220" y="27155"/>
                </a:lnTo>
                <a:lnTo>
                  <a:pt x="331220" y="5425"/>
                </a:lnTo>
                <a:lnTo>
                  <a:pt x="282351" y="16290"/>
                </a:lnTo>
                <a:lnTo>
                  <a:pt x="222632" y="43445"/>
                </a:lnTo>
                <a:lnTo>
                  <a:pt x="238922" y="0"/>
                </a:lnTo>
                <a:lnTo>
                  <a:pt x="206343" y="10865"/>
                </a:lnTo>
                <a:lnTo>
                  <a:pt x="190053" y="38004"/>
                </a:lnTo>
                <a:lnTo>
                  <a:pt x="162898" y="81449"/>
                </a:lnTo>
                <a:lnTo>
                  <a:pt x="103163" y="92314"/>
                </a:lnTo>
                <a:lnTo>
                  <a:pt x="54294" y="103163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2" name="Graphic 4">
            <a:extLst>
              <a:ext uri="{FF2B5EF4-FFF2-40B4-BE49-F238E27FC236}">
                <a16:creationId xmlns:a16="http://schemas.microsoft.com/office/drawing/2014/main" id="{B52464CF-D75D-4E47-890C-39590EAA58DD}"/>
              </a:ext>
            </a:extLst>
          </p:cNvPr>
          <p:cNvGrpSpPr/>
          <p:nvPr/>
        </p:nvGrpSpPr>
        <p:grpSpPr>
          <a:xfrm>
            <a:off x="1213689" y="304553"/>
            <a:ext cx="8452102" cy="5847121"/>
            <a:chOff x="1213689" y="304553"/>
            <a:chExt cx="8452102" cy="5847121"/>
          </a:xfrm>
          <a:noFill/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D23A070-6A9B-408A-A661-75C6F304E5CD}"/>
                </a:ext>
              </a:extLst>
            </p:cNvPr>
            <p:cNvSpPr/>
            <p:nvPr/>
          </p:nvSpPr>
          <p:spPr>
            <a:xfrm>
              <a:off x="9334571" y="2577044"/>
              <a:ext cx="331220" cy="190053"/>
            </a:xfrm>
            <a:custGeom>
              <a:avLst/>
              <a:gdLst>
                <a:gd name="connsiteX0" fmla="*/ 32580 w 331220"/>
                <a:gd name="connsiteY0" fmla="*/ 97739 h 190053"/>
                <a:gd name="connsiteX1" fmla="*/ 10865 w 331220"/>
                <a:gd name="connsiteY1" fmla="*/ 119453 h 190053"/>
                <a:gd name="connsiteX2" fmla="*/ 10865 w 331220"/>
                <a:gd name="connsiteY2" fmla="*/ 157473 h 190053"/>
                <a:gd name="connsiteX3" fmla="*/ 0 w 331220"/>
                <a:gd name="connsiteY3" fmla="*/ 190053 h 190053"/>
                <a:gd name="connsiteX4" fmla="*/ 43445 w 331220"/>
                <a:gd name="connsiteY4" fmla="*/ 184612 h 190053"/>
                <a:gd name="connsiteX5" fmla="*/ 146608 w 331220"/>
                <a:gd name="connsiteY5" fmla="*/ 146608 h 190053"/>
                <a:gd name="connsiteX6" fmla="*/ 228057 w 331220"/>
                <a:gd name="connsiteY6" fmla="*/ 97739 h 190053"/>
                <a:gd name="connsiteX7" fmla="*/ 331220 w 331220"/>
                <a:gd name="connsiteY7" fmla="*/ 27155 h 190053"/>
                <a:gd name="connsiteX8" fmla="*/ 331220 w 331220"/>
                <a:gd name="connsiteY8" fmla="*/ 5425 h 190053"/>
                <a:gd name="connsiteX9" fmla="*/ 282351 w 331220"/>
                <a:gd name="connsiteY9" fmla="*/ 16290 h 190053"/>
                <a:gd name="connsiteX10" fmla="*/ 222632 w 331220"/>
                <a:gd name="connsiteY10" fmla="*/ 43445 h 190053"/>
                <a:gd name="connsiteX11" fmla="*/ 238922 w 331220"/>
                <a:gd name="connsiteY11" fmla="*/ 0 h 190053"/>
                <a:gd name="connsiteX12" fmla="*/ 206343 w 331220"/>
                <a:gd name="connsiteY12" fmla="*/ 10865 h 190053"/>
                <a:gd name="connsiteX13" fmla="*/ 190053 w 331220"/>
                <a:gd name="connsiteY13" fmla="*/ 38004 h 190053"/>
                <a:gd name="connsiteX14" fmla="*/ 162898 w 331220"/>
                <a:gd name="connsiteY14" fmla="*/ 81449 h 190053"/>
                <a:gd name="connsiteX15" fmla="*/ 103163 w 331220"/>
                <a:gd name="connsiteY15" fmla="*/ 92314 h 190053"/>
                <a:gd name="connsiteX16" fmla="*/ 54294 w 331220"/>
                <a:gd name="connsiteY16" fmla="*/ 103163 h 19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31220" h="190053">
                  <a:moveTo>
                    <a:pt x="32580" y="97739"/>
                  </a:moveTo>
                  <a:lnTo>
                    <a:pt x="10865" y="119453"/>
                  </a:lnTo>
                  <a:lnTo>
                    <a:pt x="10865" y="157473"/>
                  </a:lnTo>
                  <a:lnTo>
                    <a:pt x="0" y="190053"/>
                  </a:lnTo>
                  <a:lnTo>
                    <a:pt x="43445" y="184612"/>
                  </a:lnTo>
                  <a:lnTo>
                    <a:pt x="146608" y="146608"/>
                  </a:lnTo>
                  <a:lnTo>
                    <a:pt x="228057" y="97739"/>
                  </a:lnTo>
                  <a:lnTo>
                    <a:pt x="331220" y="27155"/>
                  </a:lnTo>
                  <a:lnTo>
                    <a:pt x="331220" y="5425"/>
                  </a:lnTo>
                  <a:lnTo>
                    <a:pt x="282351" y="16290"/>
                  </a:lnTo>
                  <a:lnTo>
                    <a:pt x="222632" y="43445"/>
                  </a:lnTo>
                  <a:lnTo>
                    <a:pt x="238922" y="0"/>
                  </a:lnTo>
                  <a:lnTo>
                    <a:pt x="206343" y="10865"/>
                  </a:lnTo>
                  <a:lnTo>
                    <a:pt x="190053" y="38004"/>
                  </a:lnTo>
                  <a:lnTo>
                    <a:pt x="162898" y="81449"/>
                  </a:lnTo>
                  <a:lnTo>
                    <a:pt x="103163" y="92314"/>
                  </a:lnTo>
                  <a:lnTo>
                    <a:pt x="54294" y="103163"/>
                  </a:lnTo>
                  <a:close/>
                </a:path>
              </a:pathLst>
            </a:custGeom>
            <a:noFill/>
            <a:ln w="8139" cap="rnd">
              <a:solidFill>
                <a:srgbClr val="13131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4" name="Graphic 4">
              <a:extLst>
                <a:ext uri="{FF2B5EF4-FFF2-40B4-BE49-F238E27FC236}">
                  <a16:creationId xmlns:a16="http://schemas.microsoft.com/office/drawing/2014/main" id="{B52464CF-D75D-4E47-890C-39590EAA58DD}"/>
                </a:ext>
              </a:extLst>
            </p:cNvPr>
            <p:cNvGrpSpPr/>
            <p:nvPr/>
          </p:nvGrpSpPr>
          <p:grpSpPr>
            <a:xfrm>
              <a:off x="1213689" y="304553"/>
              <a:ext cx="8099216" cy="5847121"/>
              <a:chOff x="1213689" y="304553"/>
              <a:chExt cx="8099216" cy="5847121"/>
            </a:xfrm>
            <a:noFill/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08253C4C-04A1-4853-874D-78C1CAC1E9DB}"/>
                  </a:ext>
                </a:extLst>
              </p:cNvPr>
              <p:cNvSpPr/>
              <p:nvPr/>
            </p:nvSpPr>
            <p:spPr>
              <a:xfrm>
                <a:off x="7911935" y="4428606"/>
                <a:ext cx="182331" cy="719128"/>
              </a:xfrm>
              <a:custGeom>
                <a:avLst/>
                <a:gdLst>
                  <a:gd name="connsiteX0" fmla="*/ 182332 w 182331"/>
                  <a:gd name="connsiteY0" fmla="*/ 719129 h 719128"/>
                  <a:gd name="connsiteX1" fmla="*/ 167133 w 182331"/>
                  <a:gd name="connsiteY1" fmla="*/ 663418 h 719128"/>
                  <a:gd name="connsiteX2" fmla="*/ 146869 w 182331"/>
                  <a:gd name="connsiteY2" fmla="*/ 617822 h 719128"/>
                  <a:gd name="connsiteX3" fmla="*/ 70909 w 182331"/>
                  <a:gd name="connsiteY3" fmla="*/ 617822 h 719128"/>
                  <a:gd name="connsiteX4" fmla="*/ 40529 w 182331"/>
                  <a:gd name="connsiteY4" fmla="*/ 577326 h 719128"/>
                  <a:gd name="connsiteX5" fmla="*/ 60777 w 182331"/>
                  <a:gd name="connsiteY5" fmla="*/ 536813 h 719128"/>
                  <a:gd name="connsiteX6" fmla="*/ 75992 w 182331"/>
                  <a:gd name="connsiteY6" fmla="*/ 486169 h 719128"/>
                  <a:gd name="connsiteX7" fmla="*/ 5083 w 182331"/>
                  <a:gd name="connsiteY7" fmla="*/ 450722 h 719128"/>
                  <a:gd name="connsiteX8" fmla="*/ 0 w 182331"/>
                  <a:gd name="connsiteY8" fmla="*/ 384879 h 719128"/>
                  <a:gd name="connsiteX9" fmla="*/ 20265 w 182331"/>
                  <a:gd name="connsiteY9" fmla="*/ 308919 h 719128"/>
                  <a:gd name="connsiteX10" fmla="*/ 60761 w 182331"/>
                  <a:gd name="connsiteY10" fmla="*/ 283589 h 719128"/>
                  <a:gd name="connsiteX11" fmla="*/ 136737 w 182331"/>
                  <a:gd name="connsiteY11" fmla="*/ 258258 h 719128"/>
                  <a:gd name="connsiteX12" fmla="*/ 141803 w 182331"/>
                  <a:gd name="connsiteY12" fmla="*/ 217762 h 719128"/>
                  <a:gd name="connsiteX13" fmla="*/ 86092 w 182331"/>
                  <a:gd name="connsiteY13" fmla="*/ 156985 h 719128"/>
                  <a:gd name="connsiteX14" fmla="*/ 70893 w 182331"/>
                  <a:gd name="connsiteY14" fmla="*/ 106356 h 719128"/>
                  <a:gd name="connsiteX15" fmla="*/ 50645 w 182331"/>
                  <a:gd name="connsiteY15" fmla="*/ 65843 h 719128"/>
                  <a:gd name="connsiteX16" fmla="*/ 86092 w 182331"/>
                  <a:gd name="connsiteY16" fmla="*/ 5082 h 719128"/>
                  <a:gd name="connsiteX17" fmla="*/ 106356 w 182331"/>
                  <a:gd name="connsiteY17" fmla="*/ 0 h 719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331" h="719128">
                    <a:moveTo>
                      <a:pt x="182332" y="719129"/>
                    </a:moveTo>
                    <a:cubicBezTo>
                      <a:pt x="182332" y="719129"/>
                      <a:pt x="167133" y="678616"/>
                      <a:pt x="167133" y="663418"/>
                    </a:cubicBezTo>
                    <a:cubicBezTo>
                      <a:pt x="167133" y="648219"/>
                      <a:pt x="146869" y="617822"/>
                      <a:pt x="146869" y="617822"/>
                    </a:cubicBezTo>
                    <a:lnTo>
                      <a:pt x="70909" y="617822"/>
                    </a:lnTo>
                    <a:lnTo>
                      <a:pt x="40529" y="577326"/>
                    </a:lnTo>
                    <a:lnTo>
                      <a:pt x="60777" y="536813"/>
                    </a:lnTo>
                    <a:lnTo>
                      <a:pt x="75992" y="486169"/>
                    </a:lnTo>
                    <a:lnTo>
                      <a:pt x="5083" y="450722"/>
                    </a:lnTo>
                    <a:lnTo>
                      <a:pt x="0" y="384879"/>
                    </a:lnTo>
                    <a:lnTo>
                      <a:pt x="20265" y="308919"/>
                    </a:lnTo>
                    <a:lnTo>
                      <a:pt x="60761" y="283589"/>
                    </a:lnTo>
                    <a:lnTo>
                      <a:pt x="136737" y="258258"/>
                    </a:lnTo>
                    <a:lnTo>
                      <a:pt x="141803" y="217762"/>
                    </a:lnTo>
                    <a:lnTo>
                      <a:pt x="86092" y="156985"/>
                    </a:lnTo>
                    <a:lnTo>
                      <a:pt x="70893" y="106356"/>
                    </a:lnTo>
                    <a:lnTo>
                      <a:pt x="50645" y="65843"/>
                    </a:lnTo>
                    <a:lnTo>
                      <a:pt x="86092" y="5082"/>
                    </a:lnTo>
                    <a:lnTo>
                      <a:pt x="106356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5E9ED04-5FCA-45B8-8283-90EB19678A16}"/>
                  </a:ext>
                </a:extLst>
              </p:cNvPr>
              <p:cNvSpPr/>
              <p:nvPr/>
            </p:nvSpPr>
            <p:spPr>
              <a:xfrm>
                <a:off x="7542206" y="4296887"/>
                <a:ext cx="386915" cy="405028"/>
              </a:xfrm>
              <a:custGeom>
                <a:avLst/>
                <a:gdLst>
                  <a:gd name="connsiteX0" fmla="*/ 0 w 386915"/>
                  <a:gd name="connsiteY0" fmla="*/ 389847 h 405028"/>
                  <a:gd name="connsiteX1" fmla="*/ 106356 w 386915"/>
                  <a:gd name="connsiteY1" fmla="*/ 389847 h 405028"/>
                  <a:gd name="connsiteX2" fmla="*/ 156985 w 386915"/>
                  <a:gd name="connsiteY2" fmla="*/ 405029 h 405028"/>
                  <a:gd name="connsiteX3" fmla="*/ 207646 w 386915"/>
                  <a:gd name="connsiteY3" fmla="*/ 329070 h 405028"/>
                  <a:gd name="connsiteX4" fmla="*/ 248159 w 386915"/>
                  <a:gd name="connsiteY4" fmla="*/ 273359 h 405028"/>
                  <a:gd name="connsiteX5" fmla="*/ 283605 w 386915"/>
                  <a:gd name="connsiteY5" fmla="*/ 258177 h 405028"/>
                  <a:gd name="connsiteX6" fmla="*/ 288671 w 386915"/>
                  <a:gd name="connsiteY6" fmla="*/ 217648 h 405028"/>
                  <a:gd name="connsiteX7" fmla="*/ 238026 w 386915"/>
                  <a:gd name="connsiteY7" fmla="*/ 187267 h 405028"/>
                  <a:gd name="connsiteX8" fmla="*/ 258275 w 386915"/>
                  <a:gd name="connsiteY8" fmla="*/ 167019 h 405028"/>
                  <a:gd name="connsiteX9" fmla="*/ 324102 w 386915"/>
                  <a:gd name="connsiteY9" fmla="*/ 141689 h 405028"/>
                  <a:gd name="connsiteX10" fmla="*/ 344366 w 386915"/>
                  <a:gd name="connsiteY10" fmla="*/ 101176 h 405028"/>
                  <a:gd name="connsiteX11" fmla="*/ 349448 w 386915"/>
                  <a:gd name="connsiteY11" fmla="*/ 65745 h 405028"/>
                  <a:gd name="connsiteX12" fmla="*/ 329184 w 386915"/>
                  <a:gd name="connsiteY12" fmla="*/ 55597 h 405028"/>
                  <a:gd name="connsiteX13" fmla="*/ 339316 w 386915"/>
                  <a:gd name="connsiteY13" fmla="*/ 20150 h 405028"/>
                  <a:gd name="connsiteX14" fmla="*/ 386915 w 386915"/>
                  <a:gd name="connsiteY14" fmla="*/ 0 h 405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915" h="405028">
                    <a:moveTo>
                      <a:pt x="0" y="389847"/>
                    </a:moveTo>
                    <a:lnTo>
                      <a:pt x="106356" y="389847"/>
                    </a:lnTo>
                    <a:lnTo>
                      <a:pt x="156985" y="405029"/>
                    </a:lnTo>
                    <a:lnTo>
                      <a:pt x="207646" y="329070"/>
                    </a:lnTo>
                    <a:lnTo>
                      <a:pt x="248159" y="273359"/>
                    </a:lnTo>
                    <a:lnTo>
                      <a:pt x="283605" y="258177"/>
                    </a:lnTo>
                    <a:lnTo>
                      <a:pt x="288671" y="217648"/>
                    </a:lnTo>
                    <a:lnTo>
                      <a:pt x="238026" y="187267"/>
                    </a:lnTo>
                    <a:lnTo>
                      <a:pt x="258275" y="167019"/>
                    </a:lnTo>
                    <a:lnTo>
                      <a:pt x="324102" y="141689"/>
                    </a:lnTo>
                    <a:lnTo>
                      <a:pt x="344366" y="101176"/>
                    </a:lnTo>
                    <a:lnTo>
                      <a:pt x="349448" y="65745"/>
                    </a:lnTo>
                    <a:lnTo>
                      <a:pt x="329184" y="55597"/>
                    </a:lnTo>
                    <a:lnTo>
                      <a:pt x="339316" y="20150"/>
                    </a:lnTo>
                    <a:lnTo>
                      <a:pt x="386915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24D9B1-5FF9-435E-9CD2-BB939667B9C3}"/>
                  </a:ext>
                </a:extLst>
              </p:cNvPr>
              <p:cNvSpPr/>
              <p:nvPr/>
            </p:nvSpPr>
            <p:spPr>
              <a:xfrm>
                <a:off x="7177608" y="4696883"/>
                <a:ext cx="75959" cy="379828"/>
              </a:xfrm>
              <a:custGeom>
                <a:avLst/>
                <a:gdLst>
                  <a:gd name="connsiteX0" fmla="*/ 70893 w 75959"/>
                  <a:gd name="connsiteY0" fmla="*/ 379829 h 379828"/>
                  <a:gd name="connsiteX1" fmla="*/ 75959 w 75959"/>
                  <a:gd name="connsiteY1" fmla="*/ 324118 h 379828"/>
                  <a:gd name="connsiteX2" fmla="*/ 75959 w 75959"/>
                  <a:gd name="connsiteY2" fmla="*/ 288655 h 379828"/>
                  <a:gd name="connsiteX3" fmla="*/ 55711 w 75959"/>
                  <a:gd name="connsiteY3" fmla="*/ 263340 h 379828"/>
                  <a:gd name="connsiteX4" fmla="*/ 25331 w 75959"/>
                  <a:gd name="connsiteY4" fmla="*/ 248142 h 379828"/>
                  <a:gd name="connsiteX5" fmla="*/ 40513 w 75959"/>
                  <a:gd name="connsiteY5" fmla="*/ 151935 h 379828"/>
                  <a:gd name="connsiteX6" fmla="*/ 60761 w 75959"/>
                  <a:gd name="connsiteY6" fmla="*/ 111422 h 379828"/>
                  <a:gd name="connsiteX7" fmla="*/ 40513 w 75959"/>
                  <a:gd name="connsiteY7" fmla="*/ 65843 h 379828"/>
                  <a:gd name="connsiteX8" fmla="*/ 0 w 75959"/>
                  <a:gd name="connsiteY8" fmla="*/ 40513 h 379828"/>
                  <a:gd name="connsiteX9" fmla="*/ 5050 w 75959"/>
                  <a:gd name="connsiteY9" fmla="*/ 0 h 37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959" h="379828">
                    <a:moveTo>
                      <a:pt x="70893" y="379829"/>
                    </a:moveTo>
                    <a:lnTo>
                      <a:pt x="75959" y="324118"/>
                    </a:lnTo>
                    <a:lnTo>
                      <a:pt x="75959" y="288655"/>
                    </a:lnTo>
                    <a:lnTo>
                      <a:pt x="55711" y="263340"/>
                    </a:lnTo>
                    <a:lnTo>
                      <a:pt x="25331" y="248142"/>
                    </a:lnTo>
                    <a:lnTo>
                      <a:pt x="40513" y="151935"/>
                    </a:lnTo>
                    <a:lnTo>
                      <a:pt x="60761" y="111422"/>
                    </a:lnTo>
                    <a:lnTo>
                      <a:pt x="40513" y="65843"/>
                    </a:lnTo>
                    <a:lnTo>
                      <a:pt x="0" y="40513"/>
                    </a:lnTo>
                    <a:lnTo>
                      <a:pt x="5050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3E324D3-482E-4AFD-B3AB-4D8DF3D7D95F}"/>
                  </a:ext>
                </a:extLst>
              </p:cNvPr>
              <p:cNvSpPr/>
              <p:nvPr/>
            </p:nvSpPr>
            <p:spPr>
              <a:xfrm>
                <a:off x="6944697" y="4534783"/>
                <a:ext cx="557078" cy="268423"/>
              </a:xfrm>
              <a:custGeom>
                <a:avLst/>
                <a:gdLst>
                  <a:gd name="connsiteX0" fmla="*/ 0 w 557078"/>
                  <a:gd name="connsiteY0" fmla="*/ 268423 h 268423"/>
                  <a:gd name="connsiteX1" fmla="*/ 70909 w 557078"/>
                  <a:gd name="connsiteY1" fmla="*/ 268423 h 268423"/>
                  <a:gd name="connsiteX2" fmla="*/ 65827 w 557078"/>
                  <a:gd name="connsiteY2" fmla="*/ 243093 h 268423"/>
                  <a:gd name="connsiteX3" fmla="*/ 96223 w 557078"/>
                  <a:gd name="connsiteY3" fmla="*/ 227910 h 268423"/>
                  <a:gd name="connsiteX4" fmla="*/ 106339 w 557078"/>
                  <a:gd name="connsiteY4" fmla="*/ 197514 h 268423"/>
                  <a:gd name="connsiteX5" fmla="*/ 86092 w 557078"/>
                  <a:gd name="connsiteY5" fmla="*/ 177249 h 268423"/>
                  <a:gd name="connsiteX6" fmla="*/ 96223 w 557078"/>
                  <a:gd name="connsiteY6" fmla="*/ 141819 h 268423"/>
                  <a:gd name="connsiteX7" fmla="*/ 121538 w 557078"/>
                  <a:gd name="connsiteY7" fmla="*/ 141819 h 268423"/>
                  <a:gd name="connsiteX8" fmla="*/ 146869 w 557078"/>
                  <a:gd name="connsiteY8" fmla="*/ 111422 h 268423"/>
                  <a:gd name="connsiteX9" fmla="*/ 187381 w 557078"/>
                  <a:gd name="connsiteY9" fmla="*/ 111422 h 268423"/>
                  <a:gd name="connsiteX10" fmla="*/ 187381 w 557078"/>
                  <a:gd name="connsiteY10" fmla="*/ 162067 h 268423"/>
                  <a:gd name="connsiteX11" fmla="*/ 273473 w 557078"/>
                  <a:gd name="connsiteY11" fmla="*/ 162067 h 268423"/>
                  <a:gd name="connsiteX12" fmla="*/ 273473 w 557078"/>
                  <a:gd name="connsiteY12" fmla="*/ 101290 h 268423"/>
                  <a:gd name="connsiteX13" fmla="*/ 359564 w 557078"/>
                  <a:gd name="connsiteY13" fmla="*/ 91158 h 268423"/>
                  <a:gd name="connsiteX14" fmla="*/ 435524 w 557078"/>
                  <a:gd name="connsiteY14" fmla="*/ 86108 h 268423"/>
                  <a:gd name="connsiteX15" fmla="*/ 491235 w 557078"/>
                  <a:gd name="connsiteY15" fmla="*/ 96240 h 268423"/>
                  <a:gd name="connsiteX16" fmla="*/ 501367 w 557078"/>
                  <a:gd name="connsiteY16" fmla="*/ 0 h 268423"/>
                  <a:gd name="connsiteX17" fmla="*/ 557078 w 557078"/>
                  <a:gd name="connsiteY17" fmla="*/ 0 h 268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57078" h="268423">
                    <a:moveTo>
                      <a:pt x="0" y="268423"/>
                    </a:moveTo>
                    <a:lnTo>
                      <a:pt x="70909" y="268423"/>
                    </a:lnTo>
                    <a:lnTo>
                      <a:pt x="65827" y="243093"/>
                    </a:lnTo>
                    <a:lnTo>
                      <a:pt x="96223" y="227910"/>
                    </a:lnTo>
                    <a:lnTo>
                      <a:pt x="106339" y="197514"/>
                    </a:lnTo>
                    <a:lnTo>
                      <a:pt x="86092" y="177249"/>
                    </a:lnTo>
                    <a:lnTo>
                      <a:pt x="96223" y="141819"/>
                    </a:lnTo>
                    <a:lnTo>
                      <a:pt x="121538" y="141819"/>
                    </a:lnTo>
                    <a:lnTo>
                      <a:pt x="146869" y="111422"/>
                    </a:lnTo>
                    <a:lnTo>
                      <a:pt x="187381" y="111422"/>
                    </a:lnTo>
                    <a:lnTo>
                      <a:pt x="187381" y="162067"/>
                    </a:lnTo>
                    <a:lnTo>
                      <a:pt x="273473" y="162067"/>
                    </a:lnTo>
                    <a:lnTo>
                      <a:pt x="273473" y="101290"/>
                    </a:lnTo>
                    <a:lnTo>
                      <a:pt x="359564" y="91158"/>
                    </a:lnTo>
                    <a:lnTo>
                      <a:pt x="435524" y="86108"/>
                    </a:lnTo>
                    <a:lnTo>
                      <a:pt x="491235" y="96240"/>
                    </a:lnTo>
                    <a:lnTo>
                      <a:pt x="501367" y="0"/>
                    </a:lnTo>
                    <a:lnTo>
                      <a:pt x="557078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849B777-F711-4D58-A950-C4D830AFABF1}"/>
                  </a:ext>
                </a:extLst>
              </p:cNvPr>
              <p:cNvSpPr/>
              <p:nvPr/>
            </p:nvSpPr>
            <p:spPr>
              <a:xfrm>
                <a:off x="6415441" y="4585428"/>
                <a:ext cx="534288" cy="101290"/>
              </a:xfrm>
              <a:custGeom>
                <a:avLst/>
                <a:gdLst>
                  <a:gd name="connsiteX0" fmla="*/ 0 w 534288"/>
                  <a:gd name="connsiteY0" fmla="*/ 78500 h 101290"/>
                  <a:gd name="connsiteX1" fmla="*/ 43038 w 534288"/>
                  <a:gd name="connsiteY1" fmla="*/ 75976 h 101290"/>
                  <a:gd name="connsiteX2" fmla="*/ 43038 w 534288"/>
                  <a:gd name="connsiteY2" fmla="*/ 45595 h 101290"/>
                  <a:gd name="connsiteX3" fmla="*/ 88616 w 534288"/>
                  <a:gd name="connsiteY3" fmla="*/ 45595 h 101290"/>
                  <a:gd name="connsiteX4" fmla="*/ 88616 w 534288"/>
                  <a:gd name="connsiteY4" fmla="*/ 96224 h 101290"/>
                  <a:gd name="connsiteX5" fmla="*/ 124063 w 534288"/>
                  <a:gd name="connsiteY5" fmla="*/ 96224 h 101290"/>
                  <a:gd name="connsiteX6" fmla="*/ 124063 w 534288"/>
                  <a:gd name="connsiteY6" fmla="*/ 65843 h 101290"/>
                  <a:gd name="connsiteX7" fmla="*/ 144328 w 534288"/>
                  <a:gd name="connsiteY7" fmla="*/ 50645 h 101290"/>
                  <a:gd name="connsiteX8" fmla="*/ 144328 w 534288"/>
                  <a:gd name="connsiteY8" fmla="*/ 0 h 101290"/>
                  <a:gd name="connsiteX9" fmla="*/ 200039 w 534288"/>
                  <a:gd name="connsiteY9" fmla="*/ 5066 h 101290"/>
                  <a:gd name="connsiteX10" fmla="*/ 250700 w 534288"/>
                  <a:gd name="connsiteY10" fmla="*/ 30380 h 101290"/>
                  <a:gd name="connsiteX11" fmla="*/ 245617 w 534288"/>
                  <a:gd name="connsiteY11" fmla="*/ 70893 h 101290"/>
                  <a:gd name="connsiteX12" fmla="*/ 215237 w 534288"/>
                  <a:gd name="connsiteY12" fmla="*/ 101290 h 101290"/>
                  <a:gd name="connsiteX13" fmla="*/ 260816 w 534288"/>
                  <a:gd name="connsiteY13" fmla="*/ 101290 h 101290"/>
                  <a:gd name="connsiteX14" fmla="*/ 275998 w 534288"/>
                  <a:gd name="connsiteY14" fmla="*/ 86092 h 101290"/>
                  <a:gd name="connsiteX15" fmla="*/ 422867 w 534288"/>
                  <a:gd name="connsiteY15" fmla="*/ 86092 h 101290"/>
                  <a:gd name="connsiteX16" fmla="*/ 422867 w 534288"/>
                  <a:gd name="connsiteY16" fmla="*/ 10132 h 101290"/>
                  <a:gd name="connsiteX17" fmla="*/ 534289 w 534288"/>
                  <a:gd name="connsiteY17" fmla="*/ 10132 h 101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4288" h="101290">
                    <a:moveTo>
                      <a:pt x="0" y="78500"/>
                    </a:moveTo>
                    <a:lnTo>
                      <a:pt x="43038" y="75976"/>
                    </a:lnTo>
                    <a:lnTo>
                      <a:pt x="43038" y="45595"/>
                    </a:lnTo>
                    <a:lnTo>
                      <a:pt x="88616" y="45595"/>
                    </a:lnTo>
                    <a:lnTo>
                      <a:pt x="88616" y="96224"/>
                    </a:lnTo>
                    <a:lnTo>
                      <a:pt x="124063" y="96224"/>
                    </a:lnTo>
                    <a:lnTo>
                      <a:pt x="124063" y="65843"/>
                    </a:lnTo>
                    <a:lnTo>
                      <a:pt x="144328" y="50645"/>
                    </a:lnTo>
                    <a:lnTo>
                      <a:pt x="144328" y="0"/>
                    </a:lnTo>
                    <a:lnTo>
                      <a:pt x="200039" y="5066"/>
                    </a:lnTo>
                    <a:lnTo>
                      <a:pt x="250700" y="30380"/>
                    </a:lnTo>
                    <a:lnTo>
                      <a:pt x="245617" y="70893"/>
                    </a:lnTo>
                    <a:lnTo>
                      <a:pt x="215237" y="101290"/>
                    </a:lnTo>
                    <a:lnTo>
                      <a:pt x="260816" y="101290"/>
                    </a:lnTo>
                    <a:lnTo>
                      <a:pt x="275998" y="86092"/>
                    </a:lnTo>
                    <a:lnTo>
                      <a:pt x="422867" y="86092"/>
                    </a:lnTo>
                    <a:lnTo>
                      <a:pt x="422867" y="10132"/>
                    </a:lnTo>
                    <a:lnTo>
                      <a:pt x="534289" y="10132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E695374-4F34-494D-A591-6ABF7641F4D3}"/>
                  </a:ext>
                </a:extLst>
              </p:cNvPr>
              <p:cNvSpPr/>
              <p:nvPr/>
            </p:nvSpPr>
            <p:spPr>
              <a:xfrm>
                <a:off x="6266016" y="5076744"/>
                <a:ext cx="268406" cy="232960"/>
              </a:xfrm>
              <a:custGeom>
                <a:avLst/>
                <a:gdLst>
                  <a:gd name="connsiteX0" fmla="*/ 68303 w 268406"/>
                  <a:gd name="connsiteY0" fmla="*/ 19352 h 232960"/>
                  <a:gd name="connsiteX1" fmla="*/ 25331 w 268406"/>
                  <a:gd name="connsiteY1" fmla="*/ 0 h 232960"/>
                  <a:gd name="connsiteX2" fmla="*/ 0 w 268406"/>
                  <a:gd name="connsiteY2" fmla="*/ 25314 h 232960"/>
                  <a:gd name="connsiteX3" fmla="*/ 10116 w 268406"/>
                  <a:gd name="connsiteY3" fmla="*/ 86075 h 232960"/>
                  <a:gd name="connsiteX4" fmla="*/ 35446 w 268406"/>
                  <a:gd name="connsiteY4" fmla="*/ 126604 h 232960"/>
                  <a:gd name="connsiteX5" fmla="*/ 50629 w 268406"/>
                  <a:gd name="connsiteY5" fmla="*/ 177249 h 232960"/>
                  <a:gd name="connsiteX6" fmla="*/ 81025 w 268406"/>
                  <a:gd name="connsiteY6" fmla="*/ 207630 h 232960"/>
                  <a:gd name="connsiteX7" fmla="*/ 146869 w 268406"/>
                  <a:gd name="connsiteY7" fmla="*/ 232960 h 232960"/>
                  <a:gd name="connsiteX8" fmla="*/ 177232 w 268406"/>
                  <a:gd name="connsiteY8" fmla="*/ 212696 h 232960"/>
                  <a:gd name="connsiteX9" fmla="*/ 253208 w 268406"/>
                  <a:gd name="connsiteY9" fmla="*/ 192447 h 232960"/>
                  <a:gd name="connsiteX10" fmla="*/ 268407 w 268406"/>
                  <a:gd name="connsiteY10" fmla="*/ 156985 h 232960"/>
                  <a:gd name="connsiteX11" fmla="*/ 243076 w 268406"/>
                  <a:gd name="connsiteY11" fmla="*/ 151918 h 232960"/>
                  <a:gd name="connsiteX12" fmla="*/ 243076 w 268406"/>
                  <a:gd name="connsiteY12" fmla="*/ 25314 h 2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8406" h="232960">
                    <a:moveTo>
                      <a:pt x="68303" y="19352"/>
                    </a:moveTo>
                    <a:lnTo>
                      <a:pt x="25331" y="0"/>
                    </a:lnTo>
                    <a:lnTo>
                      <a:pt x="0" y="25314"/>
                    </a:lnTo>
                    <a:lnTo>
                      <a:pt x="10116" y="86075"/>
                    </a:lnTo>
                    <a:lnTo>
                      <a:pt x="35446" y="126604"/>
                    </a:lnTo>
                    <a:lnTo>
                      <a:pt x="50629" y="177249"/>
                    </a:lnTo>
                    <a:lnTo>
                      <a:pt x="81025" y="207630"/>
                    </a:lnTo>
                    <a:lnTo>
                      <a:pt x="146869" y="232960"/>
                    </a:lnTo>
                    <a:lnTo>
                      <a:pt x="177232" y="212696"/>
                    </a:lnTo>
                    <a:lnTo>
                      <a:pt x="253208" y="192447"/>
                    </a:lnTo>
                    <a:lnTo>
                      <a:pt x="268407" y="156985"/>
                    </a:lnTo>
                    <a:lnTo>
                      <a:pt x="243076" y="151918"/>
                    </a:lnTo>
                    <a:lnTo>
                      <a:pt x="243076" y="25314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A92B4A1A-273B-45D8-93EC-17D9E72F08AE}"/>
                  </a:ext>
                </a:extLst>
              </p:cNvPr>
              <p:cNvSpPr/>
              <p:nvPr/>
            </p:nvSpPr>
            <p:spPr>
              <a:xfrm>
                <a:off x="6367338" y="5304557"/>
                <a:ext cx="35462" cy="126620"/>
              </a:xfrm>
              <a:custGeom>
                <a:avLst/>
                <a:gdLst>
                  <a:gd name="connsiteX0" fmla="*/ 10148 w 35462"/>
                  <a:gd name="connsiteY0" fmla="*/ 126621 h 126620"/>
                  <a:gd name="connsiteX1" fmla="*/ 0 w 35462"/>
                  <a:gd name="connsiteY1" fmla="*/ 91174 h 126620"/>
                  <a:gd name="connsiteX2" fmla="*/ 35463 w 35462"/>
                  <a:gd name="connsiteY2" fmla="*/ 70909 h 126620"/>
                  <a:gd name="connsiteX3" fmla="*/ 35463 w 35462"/>
                  <a:gd name="connsiteY3" fmla="*/ 35463 h 126620"/>
                  <a:gd name="connsiteX4" fmla="*/ 30380 w 35462"/>
                  <a:gd name="connsiteY4" fmla="*/ 0 h 12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2" h="126620">
                    <a:moveTo>
                      <a:pt x="10148" y="126621"/>
                    </a:moveTo>
                    <a:lnTo>
                      <a:pt x="0" y="91174"/>
                    </a:lnTo>
                    <a:lnTo>
                      <a:pt x="35463" y="70909"/>
                    </a:lnTo>
                    <a:lnTo>
                      <a:pt x="35463" y="35463"/>
                    </a:lnTo>
                    <a:lnTo>
                      <a:pt x="30380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080403B4-0BE8-4A6C-B734-425CA5FFE67E}"/>
                  </a:ext>
                </a:extLst>
              </p:cNvPr>
              <p:cNvSpPr/>
              <p:nvPr/>
            </p:nvSpPr>
            <p:spPr>
              <a:xfrm>
                <a:off x="5973500" y="3896516"/>
                <a:ext cx="399099" cy="741185"/>
              </a:xfrm>
              <a:custGeom>
                <a:avLst/>
                <a:gdLst>
                  <a:gd name="connsiteX0" fmla="*/ 399100 w 399099"/>
                  <a:gd name="connsiteY0" fmla="*/ 741186 h 741185"/>
                  <a:gd name="connsiteX1" fmla="*/ 399100 w 399099"/>
                  <a:gd name="connsiteY1" fmla="*/ 659737 h 741185"/>
                  <a:gd name="connsiteX2" fmla="*/ 293216 w 399099"/>
                  <a:gd name="connsiteY2" fmla="*/ 667882 h 741185"/>
                  <a:gd name="connsiteX3" fmla="*/ 301361 w 399099"/>
                  <a:gd name="connsiteY3" fmla="*/ 602722 h 741185"/>
                  <a:gd name="connsiteX4" fmla="*/ 236202 w 399099"/>
                  <a:gd name="connsiteY4" fmla="*/ 586433 h 741185"/>
                  <a:gd name="connsiteX5" fmla="*/ 146608 w 399099"/>
                  <a:gd name="connsiteY5" fmla="*/ 561998 h 741185"/>
                  <a:gd name="connsiteX6" fmla="*/ 138463 w 399099"/>
                  <a:gd name="connsiteY6" fmla="*/ 496839 h 741185"/>
                  <a:gd name="connsiteX7" fmla="*/ 187333 w 399099"/>
                  <a:gd name="connsiteY7" fmla="*/ 480549 h 741185"/>
                  <a:gd name="connsiteX8" fmla="*/ 171043 w 399099"/>
                  <a:gd name="connsiteY8" fmla="*/ 415390 h 741185"/>
                  <a:gd name="connsiteX9" fmla="*/ 130318 w 399099"/>
                  <a:gd name="connsiteY9" fmla="*/ 366520 h 741185"/>
                  <a:gd name="connsiteX10" fmla="*/ 57014 w 399099"/>
                  <a:gd name="connsiteY10" fmla="*/ 342086 h 741185"/>
                  <a:gd name="connsiteX11" fmla="*/ 0 w 399099"/>
                  <a:gd name="connsiteY11" fmla="*/ 342086 h 741185"/>
                  <a:gd name="connsiteX12" fmla="*/ 0 w 399099"/>
                  <a:gd name="connsiteY12" fmla="*/ 260637 h 741185"/>
                  <a:gd name="connsiteX13" fmla="*/ 81449 w 399099"/>
                  <a:gd name="connsiteY13" fmla="*/ 244347 h 741185"/>
                  <a:gd name="connsiteX14" fmla="*/ 97739 w 399099"/>
                  <a:gd name="connsiteY14" fmla="*/ 154753 h 741185"/>
                  <a:gd name="connsiteX15" fmla="*/ 228057 w 399099"/>
                  <a:gd name="connsiteY15" fmla="*/ 138463 h 741185"/>
                  <a:gd name="connsiteX16" fmla="*/ 244347 w 399099"/>
                  <a:gd name="connsiteY16" fmla="*/ 89594 h 741185"/>
                  <a:gd name="connsiteX17" fmla="*/ 301361 w 399099"/>
                  <a:gd name="connsiteY17" fmla="*/ 65159 h 741185"/>
                  <a:gd name="connsiteX18" fmla="*/ 301361 w 399099"/>
                  <a:gd name="connsiteY18" fmla="*/ 0 h 74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9099" h="741185">
                    <a:moveTo>
                      <a:pt x="399100" y="741186"/>
                    </a:moveTo>
                    <a:lnTo>
                      <a:pt x="399100" y="659737"/>
                    </a:lnTo>
                    <a:lnTo>
                      <a:pt x="293216" y="667882"/>
                    </a:lnTo>
                    <a:lnTo>
                      <a:pt x="301361" y="602722"/>
                    </a:lnTo>
                    <a:lnTo>
                      <a:pt x="236202" y="586433"/>
                    </a:lnTo>
                    <a:lnTo>
                      <a:pt x="146608" y="561998"/>
                    </a:lnTo>
                    <a:lnTo>
                      <a:pt x="138463" y="496839"/>
                    </a:lnTo>
                    <a:lnTo>
                      <a:pt x="187333" y="480549"/>
                    </a:lnTo>
                    <a:lnTo>
                      <a:pt x="171043" y="415390"/>
                    </a:lnTo>
                    <a:lnTo>
                      <a:pt x="130318" y="366520"/>
                    </a:lnTo>
                    <a:lnTo>
                      <a:pt x="57014" y="342086"/>
                    </a:lnTo>
                    <a:lnTo>
                      <a:pt x="0" y="342086"/>
                    </a:lnTo>
                    <a:lnTo>
                      <a:pt x="0" y="260637"/>
                    </a:lnTo>
                    <a:lnTo>
                      <a:pt x="81449" y="244347"/>
                    </a:lnTo>
                    <a:lnTo>
                      <a:pt x="97739" y="154753"/>
                    </a:lnTo>
                    <a:lnTo>
                      <a:pt x="228057" y="138463"/>
                    </a:lnTo>
                    <a:lnTo>
                      <a:pt x="244347" y="89594"/>
                    </a:lnTo>
                    <a:lnTo>
                      <a:pt x="301361" y="65159"/>
                    </a:lnTo>
                    <a:lnTo>
                      <a:pt x="301361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203F3B5-8ADA-4466-B37E-FA22B2C26475}"/>
                  </a:ext>
                </a:extLst>
              </p:cNvPr>
              <p:cNvSpPr/>
              <p:nvPr/>
            </p:nvSpPr>
            <p:spPr>
              <a:xfrm>
                <a:off x="4263072" y="4596977"/>
                <a:ext cx="1295038" cy="602722"/>
              </a:xfrm>
              <a:custGeom>
                <a:avLst/>
                <a:gdLst>
                  <a:gd name="connsiteX0" fmla="*/ 0 w 1295038"/>
                  <a:gd name="connsiteY0" fmla="*/ 0 h 602722"/>
                  <a:gd name="connsiteX1" fmla="*/ 252492 w 1295038"/>
                  <a:gd name="connsiteY1" fmla="*/ 48869 h 602722"/>
                  <a:gd name="connsiteX2" fmla="*/ 228057 w 1295038"/>
                  <a:gd name="connsiteY2" fmla="*/ 219912 h 602722"/>
                  <a:gd name="connsiteX3" fmla="*/ 195477 w 1295038"/>
                  <a:gd name="connsiteY3" fmla="*/ 219912 h 602722"/>
                  <a:gd name="connsiteX4" fmla="*/ 195477 w 1295038"/>
                  <a:gd name="connsiteY4" fmla="*/ 366520 h 602722"/>
                  <a:gd name="connsiteX5" fmla="*/ 73304 w 1295038"/>
                  <a:gd name="connsiteY5" fmla="*/ 382810 h 602722"/>
                  <a:gd name="connsiteX6" fmla="*/ 162898 w 1295038"/>
                  <a:gd name="connsiteY6" fmla="*/ 423534 h 602722"/>
                  <a:gd name="connsiteX7" fmla="*/ 187333 w 1295038"/>
                  <a:gd name="connsiteY7" fmla="*/ 496838 h 602722"/>
                  <a:gd name="connsiteX8" fmla="*/ 179188 w 1295038"/>
                  <a:gd name="connsiteY8" fmla="*/ 561998 h 602722"/>
                  <a:gd name="connsiteX9" fmla="*/ 464259 w 1295038"/>
                  <a:gd name="connsiteY9" fmla="*/ 602722 h 602722"/>
                  <a:gd name="connsiteX10" fmla="*/ 488694 w 1295038"/>
                  <a:gd name="connsiteY10" fmla="*/ 496838 h 602722"/>
                  <a:gd name="connsiteX11" fmla="*/ 602722 w 1295038"/>
                  <a:gd name="connsiteY11" fmla="*/ 513128 h 602722"/>
                  <a:gd name="connsiteX12" fmla="*/ 594577 w 1295038"/>
                  <a:gd name="connsiteY12" fmla="*/ 415390 h 602722"/>
                  <a:gd name="connsiteX13" fmla="*/ 619012 w 1295038"/>
                  <a:gd name="connsiteY13" fmla="*/ 333941 h 602722"/>
                  <a:gd name="connsiteX14" fmla="*/ 700461 w 1295038"/>
                  <a:gd name="connsiteY14" fmla="*/ 366520 h 602722"/>
                  <a:gd name="connsiteX15" fmla="*/ 790055 w 1295038"/>
                  <a:gd name="connsiteY15" fmla="*/ 415390 h 602722"/>
                  <a:gd name="connsiteX16" fmla="*/ 830779 w 1295038"/>
                  <a:gd name="connsiteY16" fmla="*/ 399100 h 602722"/>
                  <a:gd name="connsiteX17" fmla="*/ 830779 w 1295038"/>
                  <a:gd name="connsiteY17" fmla="*/ 350230 h 602722"/>
                  <a:gd name="connsiteX18" fmla="*/ 863359 w 1295038"/>
                  <a:gd name="connsiteY18" fmla="*/ 317651 h 602722"/>
                  <a:gd name="connsiteX19" fmla="*/ 912228 w 1295038"/>
                  <a:gd name="connsiteY19" fmla="*/ 268781 h 602722"/>
                  <a:gd name="connsiteX20" fmla="*/ 944808 w 1295038"/>
                  <a:gd name="connsiteY20" fmla="*/ 211767 h 602722"/>
                  <a:gd name="connsiteX21" fmla="*/ 993677 w 1295038"/>
                  <a:gd name="connsiteY21" fmla="*/ 211767 h 602722"/>
                  <a:gd name="connsiteX22" fmla="*/ 1009967 w 1295038"/>
                  <a:gd name="connsiteY22" fmla="*/ 244347 h 602722"/>
                  <a:gd name="connsiteX23" fmla="*/ 1083271 w 1295038"/>
                  <a:gd name="connsiteY23" fmla="*/ 236202 h 602722"/>
                  <a:gd name="connsiteX24" fmla="*/ 1164720 w 1295038"/>
                  <a:gd name="connsiteY24" fmla="*/ 342086 h 602722"/>
                  <a:gd name="connsiteX25" fmla="*/ 1295038 w 1295038"/>
                  <a:gd name="connsiteY25" fmla="*/ 301361 h 60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295038" h="602722">
                    <a:moveTo>
                      <a:pt x="0" y="0"/>
                    </a:moveTo>
                    <a:lnTo>
                      <a:pt x="252492" y="48869"/>
                    </a:lnTo>
                    <a:lnTo>
                      <a:pt x="228057" y="219912"/>
                    </a:lnTo>
                    <a:lnTo>
                      <a:pt x="195477" y="219912"/>
                    </a:lnTo>
                    <a:lnTo>
                      <a:pt x="195477" y="366520"/>
                    </a:lnTo>
                    <a:lnTo>
                      <a:pt x="73304" y="382810"/>
                    </a:lnTo>
                    <a:lnTo>
                      <a:pt x="162898" y="423534"/>
                    </a:lnTo>
                    <a:lnTo>
                      <a:pt x="187333" y="496838"/>
                    </a:lnTo>
                    <a:lnTo>
                      <a:pt x="179188" y="561998"/>
                    </a:lnTo>
                    <a:lnTo>
                      <a:pt x="464259" y="602722"/>
                    </a:lnTo>
                    <a:lnTo>
                      <a:pt x="488694" y="496838"/>
                    </a:lnTo>
                    <a:lnTo>
                      <a:pt x="602722" y="513128"/>
                    </a:lnTo>
                    <a:lnTo>
                      <a:pt x="594577" y="415390"/>
                    </a:lnTo>
                    <a:lnTo>
                      <a:pt x="619012" y="333941"/>
                    </a:lnTo>
                    <a:lnTo>
                      <a:pt x="700461" y="366520"/>
                    </a:lnTo>
                    <a:lnTo>
                      <a:pt x="790055" y="415390"/>
                    </a:lnTo>
                    <a:lnTo>
                      <a:pt x="830779" y="399100"/>
                    </a:lnTo>
                    <a:lnTo>
                      <a:pt x="830779" y="350230"/>
                    </a:lnTo>
                    <a:lnTo>
                      <a:pt x="863359" y="317651"/>
                    </a:lnTo>
                    <a:lnTo>
                      <a:pt x="912228" y="268781"/>
                    </a:lnTo>
                    <a:lnTo>
                      <a:pt x="944808" y="211767"/>
                    </a:lnTo>
                    <a:lnTo>
                      <a:pt x="993677" y="211767"/>
                    </a:lnTo>
                    <a:lnTo>
                      <a:pt x="1009967" y="244347"/>
                    </a:lnTo>
                    <a:lnTo>
                      <a:pt x="1083271" y="236202"/>
                    </a:lnTo>
                    <a:lnTo>
                      <a:pt x="1164720" y="342086"/>
                    </a:lnTo>
                    <a:lnTo>
                      <a:pt x="1295038" y="301361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F8C76E0-0A6F-474C-981C-D3A82E45BDEA}"/>
                  </a:ext>
                </a:extLst>
              </p:cNvPr>
              <p:cNvSpPr/>
              <p:nvPr/>
            </p:nvSpPr>
            <p:spPr>
              <a:xfrm>
                <a:off x="5330021" y="4461120"/>
                <a:ext cx="447969" cy="894749"/>
              </a:xfrm>
              <a:custGeom>
                <a:avLst/>
                <a:gdLst>
                  <a:gd name="connsiteX0" fmla="*/ 18766 w 447969"/>
                  <a:gd name="connsiteY0" fmla="*/ 0 h 894749"/>
                  <a:gd name="connsiteX1" fmla="*/ 0 w 447969"/>
                  <a:gd name="connsiteY1" fmla="*/ 54343 h 894749"/>
                  <a:gd name="connsiteX2" fmla="*/ 24435 w 447969"/>
                  <a:gd name="connsiteY2" fmla="*/ 135792 h 894749"/>
                  <a:gd name="connsiteX3" fmla="*/ 16290 w 447969"/>
                  <a:gd name="connsiteY3" fmla="*/ 176517 h 894749"/>
                  <a:gd name="connsiteX4" fmla="*/ 195477 w 447969"/>
                  <a:gd name="connsiteY4" fmla="*/ 217241 h 894749"/>
                  <a:gd name="connsiteX5" fmla="*/ 228057 w 447969"/>
                  <a:gd name="connsiteY5" fmla="*/ 135792 h 894749"/>
                  <a:gd name="connsiteX6" fmla="*/ 293216 w 447969"/>
                  <a:gd name="connsiteY6" fmla="*/ 168372 h 894749"/>
                  <a:gd name="connsiteX7" fmla="*/ 285071 w 447969"/>
                  <a:gd name="connsiteY7" fmla="*/ 225386 h 894749"/>
                  <a:gd name="connsiteX8" fmla="*/ 236202 w 447969"/>
                  <a:gd name="connsiteY8" fmla="*/ 274255 h 894749"/>
                  <a:gd name="connsiteX9" fmla="*/ 219912 w 447969"/>
                  <a:gd name="connsiteY9" fmla="*/ 347559 h 894749"/>
                  <a:gd name="connsiteX10" fmla="*/ 162898 w 447969"/>
                  <a:gd name="connsiteY10" fmla="*/ 363849 h 894749"/>
                  <a:gd name="connsiteX11" fmla="*/ 252492 w 447969"/>
                  <a:gd name="connsiteY11" fmla="*/ 502312 h 894749"/>
                  <a:gd name="connsiteX12" fmla="*/ 293216 w 447969"/>
                  <a:gd name="connsiteY12" fmla="*/ 567471 h 894749"/>
                  <a:gd name="connsiteX13" fmla="*/ 276926 w 447969"/>
                  <a:gd name="connsiteY13" fmla="*/ 640776 h 894749"/>
                  <a:gd name="connsiteX14" fmla="*/ 374665 w 447969"/>
                  <a:gd name="connsiteY14" fmla="*/ 673355 h 894749"/>
                  <a:gd name="connsiteX15" fmla="*/ 415390 w 447969"/>
                  <a:gd name="connsiteY15" fmla="*/ 746659 h 894749"/>
                  <a:gd name="connsiteX16" fmla="*/ 447969 w 447969"/>
                  <a:gd name="connsiteY16" fmla="*/ 795529 h 894749"/>
                  <a:gd name="connsiteX17" fmla="*/ 366520 w 447969"/>
                  <a:gd name="connsiteY17" fmla="*/ 819963 h 894749"/>
                  <a:gd name="connsiteX18" fmla="*/ 378282 w 447969"/>
                  <a:gd name="connsiteY18" fmla="*/ 894749 h 89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47969" h="894749">
                    <a:moveTo>
                      <a:pt x="18766" y="0"/>
                    </a:moveTo>
                    <a:lnTo>
                      <a:pt x="0" y="54343"/>
                    </a:lnTo>
                    <a:lnTo>
                      <a:pt x="24435" y="135792"/>
                    </a:lnTo>
                    <a:lnTo>
                      <a:pt x="16290" y="176517"/>
                    </a:lnTo>
                    <a:lnTo>
                      <a:pt x="195477" y="217241"/>
                    </a:lnTo>
                    <a:lnTo>
                      <a:pt x="228057" y="135792"/>
                    </a:lnTo>
                    <a:lnTo>
                      <a:pt x="293216" y="168372"/>
                    </a:lnTo>
                    <a:lnTo>
                      <a:pt x="285071" y="225386"/>
                    </a:lnTo>
                    <a:lnTo>
                      <a:pt x="236202" y="274255"/>
                    </a:lnTo>
                    <a:lnTo>
                      <a:pt x="219912" y="347559"/>
                    </a:lnTo>
                    <a:lnTo>
                      <a:pt x="162898" y="363849"/>
                    </a:lnTo>
                    <a:lnTo>
                      <a:pt x="252492" y="502312"/>
                    </a:lnTo>
                    <a:lnTo>
                      <a:pt x="293216" y="567471"/>
                    </a:lnTo>
                    <a:lnTo>
                      <a:pt x="276926" y="640776"/>
                    </a:lnTo>
                    <a:lnTo>
                      <a:pt x="374665" y="673355"/>
                    </a:lnTo>
                    <a:lnTo>
                      <a:pt x="415390" y="746659"/>
                    </a:lnTo>
                    <a:lnTo>
                      <a:pt x="447969" y="795529"/>
                    </a:lnTo>
                    <a:lnTo>
                      <a:pt x="366520" y="819963"/>
                    </a:lnTo>
                    <a:lnTo>
                      <a:pt x="378282" y="894749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48C58833-A8E2-45E0-ADE2-F943DCEFCC5E}"/>
                  </a:ext>
                </a:extLst>
              </p:cNvPr>
              <p:cNvSpPr/>
              <p:nvPr/>
            </p:nvSpPr>
            <p:spPr>
              <a:xfrm>
                <a:off x="4694752" y="5101961"/>
                <a:ext cx="912228" cy="545707"/>
              </a:xfrm>
              <a:custGeom>
                <a:avLst/>
                <a:gdLst>
                  <a:gd name="connsiteX0" fmla="*/ 912228 w 912228"/>
                  <a:gd name="connsiteY0" fmla="*/ 0 h 545707"/>
                  <a:gd name="connsiteX1" fmla="*/ 790055 w 912228"/>
                  <a:gd name="connsiteY1" fmla="*/ 24435 h 545707"/>
                  <a:gd name="connsiteX2" fmla="*/ 781910 w 912228"/>
                  <a:gd name="connsiteY2" fmla="*/ 57014 h 545707"/>
                  <a:gd name="connsiteX3" fmla="*/ 749330 w 912228"/>
                  <a:gd name="connsiteY3" fmla="*/ 81449 h 545707"/>
                  <a:gd name="connsiteX4" fmla="*/ 814489 w 912228"/>
                  <a:gd name="connsiteY4" fmla="*/ 162898 h 545707"/>
                  <a:gd name="connsiteX5" fmla="*/ 798200 w 912228"/>
                  <a:gd name="connsiteY5" fmla="*/ 219912 h 545707"/>
                  <a:gd name="connsiteX6" fmla="*/ 716751 w 912228"/>
                  <a:gd name="connsiteY6" fmla="*/ 219912 h 545707"/>
                  <a:gd name="connsiteX7" fmla="*/ 692316 w 912228"/>
                  <a:gd name="connsiteY7" fmla="*/ 187333 h 545707"/>
                  <a:gd name="connsiteX8" fmla="*/ 594577 w 912228"/>
                  <a:gd name="connsiteY8" fmla="*/ 252492 h 545707"/>
                  <a:gd name="connsiteX9" fmla="*/ 610867 w 912228"/>
                  <a:gd name="connsiteY9" fmla="*/ 325796 h 545707"/>
                  <a:gd name="connsiteX10" fmla="*/ 488694 w 912228"/>
                  <a:gd name="connsiteY10" fmla="*/ 423534 h 545707"/>
                  <a:gd name="connsiteX11" fmla="*/ 504983 w 912228"/>
                  <a:gd name="connsiteY11" fmla="*/ 496838 h 545707"/>
                  <a:gd name="connsiteX12" fmla="*/ 439824 w 912228"/>
                  <a:gd name="connsiteY12" fmla="*/ 472404 h 545707"/>
                  <a:gd name="connsiteX13" fmla="*/ 382810 w 912228"/>
                  <a:gd name="connsiteY13" fmla="*/ 464259 h 545707"/>
                  <a:gd name="connsiteX14" fmla="*/ 219912 w 912228"/>
                  <a:gd name="connsiteY14" fmla="*/ 480549 h 545707"/>
                  <a:gd name="connsiteX15" fmla="*/ 154753 w 912228"/>
                  <a:gd name="connsiteY15" fmla="*/ 480549 h 545707"/>
                  <a:gd name="connsiteX16" fmla="*/ 154753 w 912228"/>
                  <a:gd name="connsiteY16" fmla="*/ 545708 h 545707"/>
                  <a:gd name="connsiteX17" fmla="*/ 0 w 912228"/>
                  <a:gd name="connsiteY17" fmla="*/ 529418 h 54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12228" h="545707">
                    <a:moveTo>
                      <a:pt x="912228" y="0"/>
                    </a:moveTo>
                    <a:lnTo>
                      <a:pt x="790055" y="24435"/>
                    </a:lnTo>
                    <a:lnTo>
                      <a:pt x="781910" y="57014"/>
                    </a:lnTo>
                    <a:lnTo>
                      <a:pt x="749330" y="81449"/>
                    </a:lnTo>
                    <a:lnTo>
                      <a:pt x="814489" y="162898"/>
                    </a:lnTo>
                    <a:lnTo>
                      <a:pt x="798200" y="219912"/>
                    </a:lnTo>
                    <a:lnTo>
                      <a:pt x="716751" y="219912"/>
                    </a:lnTo>
                    <a:lnTo>
                      <a:pt x="692316" y="187333"/>
                    </a:lnTo>
                    <a:lnTo>
                      <a:pt x="594577" y="252492"/>
                    </a:lnTo>
                    <a:lnTo>
                      <a:pt x="610867" y="325796"/>
                    </a:lnTo>
                    <a:lnTo>
                      <a:pt x="488694" y="423534"/>
                    </a:lnTo>
                    <a:lnTo>
                      <a:pt x="504983" y="496838"/>
                    </a:lnTo>
                    <a:lnTo>
                      <a:pt x="439824" y="472404"/>
                    </a:lnTo>
                    <a:lnTo>
                      <a:pt x="382810" y="464259"/>
                    </a:lnTo>
                    <a:lnTo>
                      <a:pt x="219912" y="480549"/>
                    </a:lnTo>
                    <a:lnTo>
                      <a:pt x="154753" y="480549"/>
                    </a:lnTo>
                    <a:lnTo>
                      <a:pt x="154753" y="545708"/>
                    </a:lnTo>
                    <a:lnTo>
                      <a:pt x="0" y="529418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50C40DB-722E-4B33-B96A-72FF61B0038C}"/>
                  </a:ext>
                </a:extLst>
              </p:cNvPr>
              <p:cNvSpPr/>
              <p:nvPr/>
            </p:nvSpPr>
            <p:spPr>
              <a:xfrm>
                <a:off x="5273039" y="3758053"/>
                <a:ext cx="203622" cy="619012"/>
              </a:xfrm>
              <a:custGeom>
                <a:avLst/>
                <a:gdLst>
                  <a:gd name="connsiteX0" fmla="*/ 0 w 203622"/>
                  <a:gd name="connsiteY0" fmla="*/ 619012 h 619012"/>
                  <a:gd name="connsiteX1" fmla="*/ 16290 w 203622"/>
                  <a:gd name="connsiteY1" fmla="*/ 529418 h 619012"/>
                  <a:gd name="connsiteX2" fmla="*/ 65159 w 203622"/>
                  <a:gd name="connsiteY2" fmla="*/ 537563 h 619012"/>
                  <a:gd name="connsiteX3" fmla="*/ 97739 w 203622"/>
                  <a:gd name="connsiteY3" fmla="*/ 504984 h 619012"/>
                  <a:gd name="connsiteX4" fmla="*/ 146608 w 203622"/>
                  <a:gd name="connsiteY4" fmla="*/ 529418 h 619012"/>
                  <a:gd name="connsiteX5" fmla="*/ 130318 w 203622"/>
                  <a:gd name="connsiteY5" fmla="*/ 456114 h 619012"/>
                  <a:gd name="connsiteX6" fmla="*/ 171043 w 203622"/>
                  <a:gd name="connsiteY6" fmla="*/ 439824 h 619012"/>
                  <a:gd name="connsiteX7" fmla="*/ 162898 w 203622"/>
                  <a:gd name="connsiteY7" fmla="*/ 350230 h 619012"/>
                  <a:gd name="connsiteX8" fmla="*/ 203622 w 203622"/>
                  <a:gd name="connsiteY8" fmla="*/ 301361 h 619012"/>
                  <a:gd name="connsiteX9" fmla="*/ 203622 w 203622"/>
                  <a:gd name="connsiteY9" fmla="*/ 187333 h 619012"/>
                  <a:gd name="connsiteX10" fmla="*/ 171043 w 203622"/>
                  <a:gd name="connsiteY10" fmla="*/ 146608 h 619012"/>
                  <a:gd name="connsiteX11" fmla="*/ 146608 w 203622"/>
                  <a:gd name="connsiteY11" fmla="*/ 122173 h 619012"/>
                  <a:gd name="connsiteX12" fmla="*/ 146608 w 203622"/>
                  <a:gd name="connsiteY12" fmla="*/ 73304 h 619012"/>
                  <a:gd name="connsiteX13" fmla="*/ 122173 w 203622"/>
                  <a:gd name="connsiteY13" fmla="*/ 57014 h 619012"/>
                  <a:gd name="connsiteX14" fmla="*/ 195477 w 203622"/>
                  <a:gd name="connsiteY14" fmla="*/ 40724 h 619012"/>
                  <a:gd name="connsiteX15" fmla="*/ 195477 w 203622"/>
                  <a:gd name="connsiteY15" fmla="*/ 0 h 619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3622" h="619012">
                    <a:moveTo>
                      <a:pt x="0" y="619012"/>
                    </a:moveTo>
                    <a:lnTo>
                      <a:pt x="16290" y="529418"/>
                    </a:lnTo>
                    <a:lnTo>
                      <a:pt x="65159" y="537563"/>
                    </a:lnTo>
                    <a:lnTo>
                      <a:pt x="97739" y="504984"/>
                    </a:lnTo>
                    <a:lnTo>
                      <a:pt x="146608" y="529418"/>
                    </a:lnTo>
                    <a:lnTo>
                      <a:pt x="130318" y="456114"/>
                    </a:lnTo>
                    <a:lnTo>
                      <a:pt x="171043" y="439824"/>
                    </a:lnTo>
                    <a:lnTo>
                      <a:pt x="162898" y="350230"/>
                    </a:lnTo>
                    <a:lnTo>
                      <a:pt x="203622" y="301361"/>
                    </a:lnTo>
                    <a:lnTo>
                      <a:pt x="203622" y="187333"/>
                    </a:lnTo>
                    <a:lnTo>
                      <a:pt x="171043" y="146608"/>
                    </a:lnTo>
                    <a:lnTo>
                      <a:pt x="146608" y="122173"/>
                    </a:lnTo>
                    <a:lnTo>
                      <a:pt x="146608" y="73304"/>
                    </a:lnTo>
                    <a:lnTo>
                      <a:pt x="122173" y="57014"/>
                    </a:lnTo>
                    <a:lnTo>
                      <a:pt x="195477" y="40724"/>
                    </a:lnTo>
                    <a:lnTo>
                      <a:pt x="195477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C5F3964-4B80-4B8C-B122-D6EFF743F5F6}"/>
                  </a:ext>
                </a:extLst>
              </p:cNvPr>
              <p:cNvSpPr/>
              <p:nvPr/>
            </p:nvSpPr>
            <p:spPr>
              <a:xfrm>
                <a:off x="5476661" y="3937241"/>
                <a:ext cx="366520" cy="138463"/>
              </a:xfrm>
              <a:custGeom>
                <a:avLst/>
                <a:gdLst>
                  <a:gd name="connsiteX0" fmla="*/ 0 w 366520"/>
                  <a:gd name="connsiteY0" fmla="*/ 122173 h 138463"/>
                  <a:gd name="connsiteX1" fmla="*/ 65159 w 366520"/>
                  <a:gd name="connsiteY1" fmla="*/ 138463 h 138463"/>
                  <a:gd name="connsiteX2" fmla="*/ 89594 w 366520"/>
                  <a:gd name="connsiteY2" fmla="*/ 73304 h 138463"/>
                  <a:gd name="connsiteX3" fmla="*/ 171043 w 366520"/>
                  <a:gd name="connsiteY3" fmla="*/ 73304 h 138463"/>
                  <a:gd name="connsiteX4" fmla="*/ 171043 w 366520"/>
                  <a:gd name="connsiteY4" fmla="*/ 16290 h 138463"/>
                  <a:gd name="connsiteX5" fmla="*/ 228057 w 366520"/>
                  <a:gd name="connsiteY5" fmla="*/ 32580 h 138463"/>
                  <a:gd name="connsiteX6" fmla="*/ 268781 w 366520"/>
                  <a:gd name="connsiteY6" fmla="*/ 40724 h 138463"/>
                  <a:gd name="connsiteX7" fmla="*/ 285071 w 366520"/>
                  <a:gd name="connsiteY7" fmla="*/ 0 h 138463"/>
                  <a:gd name="connsiteX8" fmla="*/ 366520 w 366520"/>
                  <a:gd name="connsiteY8" fmla="*/ 16290 h 138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520" h="138463">
                    <a:moveTo>
                      <a:pt x="0" y="122173"/>
                    </a:moveTo>
                    <a:lnTo>
                      <a:pt x="65159" y="138463"/>
                    </a:lnTo>
                    <a:lnTo>
                      <a:pt x="89594" y="73304"/>
                    </a:lnTo>
                    <a:lnTo>
                      <a:pt x="171043" y="73304"/>
                    </a:lnTo>
                    <a:lnTo>
                      <a:pt x="171043" y="16290"/>
                    </a:lnTo>
                    <a:lnTo>
                      <a:pt x="228057" y="32580"/>
                    </a:lnTo>
                    <a:lnTo>
                      <a:pt x="268781" y="40724"/>
                    </a:lnTo>
                    <a:lnTo>
                      <a:pt x="285071" y="0"/>
                    </a:lnTo>
                    <a:lnTo>
                      <a:pt x="366520" y="1629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CD5ABC14-448C-49B4-818D-922A8976D5BC}"/>
                  </a:ext>
                </a:extLst>
              </p:cNvPr>
              <p:cNvSpPr/>
              <p:nvPr/>
            </p:nvSpPr>
            <p:spPr>
              <a:xfrm>
                <a:off x="6967177" y="3857828"/>
                <a:ext cx="89593" cy="364484"/>
              </a:xfrm>
              <a:custGeom>
                <a:avLst/>
                <a:gdLst>
                  <a:gd name="connsiteX0" fmla="*/ 24435 w 89593"/>
                  <a:gd name="connsiteY0" fmla="*/ 364484 h 364484"/>
                  <a:gd name="connsiteX1" fmla="*/ 24435 w 89593"/>
                  <a:gd name="connsiteY1" fmla="*/ 291180 h 364484"/>
                  <a:gd name="connsiteX2" fmla="*/ 0 w 89593"/>
                  <a:gd name="connsiteY2" fmla="*/ 266745 h 364484"/>
                  <a:gd name="connsiteX3" fmla="*/ 48869 w 89593"/>
                  <a:gd name="connsiteY3" fmla="*/ 242311 h 364484"/>
                  <a:gd name="connsiteX4" fmla="*/ 89594 w 89593"/>
                  <a:gd name="connsiteY4" fmla="*/ 226021 h 364484"/>
                  <a:gd name="connsiteX5" fmla="*/ 65159 w 89593"/>
                  <a:gd name="connsiteY5" fmla="*/ 193441 h 364484"/>
                  <a:gd name="connsiteX6" fmla="*/ 73304 w 89593"/>
                  <a:gd name="connsiteY6" fmla="*/ 160862 h 364484"/>
                  <a:gd name="connsiteX7" fmla="*/ 16290 w 89593"/>
                  <a:gd name="connsiteY7" fmla="*/ 152717 h 364484"/>
                  <a:gd name="connsiteX8" fmla="*/ 32580 w 89593"/>
                  <a:gd name="connsiteY8" fmla="*/ 95702 h 364484"/>
                  <a:gd name="connsiteX9" fmla="*/ 22577 w 89593"/>
                  <a:gd name="connsiteY9" fmla="*/ 41506 h 364484"/>
                  <a:gd name="connsiteX10" fmla="*/ 15703 w 89593"/>
                  <a:gd name="connsiteY10" fmla="*/ 0 h 364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9593" h="364484">
                    <a:moveTo>
                      <a:pt x="24435" y="364484"/>
                    </a:moveTo>
                    <a:lnTo>
                      <a:pt x="24435" y="291180"/>
                    </a:lnTo>
                    <a:lnTo>
                      <a:pt x="0" y="266745"/>
                    </a:lnTo>
                    <a:lnTo>
                      <a:pt x="48869" y="242311"/>
                    </a:lnTo>
                    <a:lnTo>
                      <a:pt x="89594" y="226021"/>
                    </a:lnTo>
                    <a:lnTo>
                      <a:pt x="65159" y="193441"/>
                    </a:lnTo>
                    <a:lnTo>
                      <a:pt x="73304" y="160862"/>
                    </a:lnTo>
                    <a:lnTo>
                      <a:pt x="16290" y="152717"/>
                    </a:lnTo>
                    <a:lnTo>
                      <a:pt x="32580" y="95702"/>
                    </a:lnTo>
                    <a:lnTo>
                      <a:pt x="22577" y="41506"/>
                    </a:lnTo>
                    <a:lnTo>
                      <a:pt x="15703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D316E-FF51-4391-8BF0-8288598E5ED2}"/>
                  </a:ext>
                </a:extLst>
              </p:cNvPr>
              <p:cNvSpPr/>
              <p:nvPr/>
            </p:nvSpPr>
            <p:spPr>
              <a:xfrm>
                <a:off x="7203379" y="3847647"/>
                <a:ext cx="374665" cy="350230"/>
              </a:xfrm>
              <a:custGeom>
                <a:avLst/>
                <a:gdLst>
                  <a:gd name="connsiteX0" fmla="*/ 0 w 374665"/>
                  <a:gd name="connsiteY0" fmla="*/ 350231 h 350230"/>
                  <a:gd name="connsiteX1" fmla="*/ 8145 w 374665"/>
                  <a:gd name="connsiteY1" fmla="*/ 293216 h 350230"/>
                  <a:gd name="connsiteX2" fmla="*/ 48869 w 374665"/>
                  <a:gd name="connsiteY2" fmla="*/ 285071 h 350230"/>
                  <a:gd name="connsiteX3" fmla="*/ 32580 w 374665"/>
                  <a:gd name="connsiteY3" fmla="*/ 219912 h 350230"/>
                  <a:gd name="connsiteX4" fmla="*/ 65159 w 374665"/>
                  <a:gd name="connsiteY4" fmla="*/ 203622 h 350230"/>
                  <a:gd name="connsiteX5" fmla="*/ 114029 w 374665"/>
                  <a:gd name="connsiteY5" fmla="*/ 211767 h 350230"/>
                  <a:gd name="connsiteX6" fmla="*/ 162898 w 374665"/>
                  <a:gd name="connsiteY6" fmla="*/ 187333 h 350230"/>
                  <a:gd name="connsiteX7" fmla="*/ 260637 w 374665"/>
                  <a:gd name="connsiteY7" fmla="*/ 162898 h 350230"/>
                  <a:gd name="connsiteX8" fmla="*/ 276926 w 374665"/>
                  <a:gd name="connsiteY8" fmla="*/ 187333 h 350230"/>
                  <a:gd name="connsiteX9" fmla="*/ 366520 w 374665"/>
                  <a:gd name="connsiteY9" fmla="*/ 171043 h 350230"/>
                  <a:gd name="connsiteX10" fmla="*/ 366520 w 374665"/>
                  <a:gd name="connsiteY10" fmla="*/ 122173 h 350230"/>
                  <a:gd name="connsiteX11" fmla="*/ 342086 w 374665"/>
                  <a:gd name="connsiteY11" fmla="*/ 81449 h 350230"/>
                  <a:gd name="connsiteX12" fmla="*/ 374665 w 374665"/>
                  <a:gd name="connsiteY12" fmla="*/ 40724 h 350230"/>
                  <a:gd name="connsiteX13" fmla="*/ 358375 w 374665"/>
                  <a:gd name="connsiteY13" fmla="*/ 0 h 350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4665" h="350230">
                    <a:moveTo>
                      <a:pt x="0" y="350231"/>
                    </a:moveTo>
                    <a:lnTo>
                      <a:pt x="8145" y="293216"/>
                    </a:lnTo>
                    <a:lnTo>
                      <a:pt x="48869" y="285071"/>
                    </a:lnTo>
                    <a:lnTo>
                      <a:pt x="32580" y="219912"/>
                    </a:lnTo>
                    <a:lnTo>
                      <a:pt x="65159" y="203622"/>
                    </a:lnTo>
                    <a:lnTo>
                      <a:pt x="114029" y="211767"/>
                    </a:lnTo>
                    <a:lnTo>
                      <a:pt x="162898" y="187333"/>
                    </a:lnTo>
                    <a:lnTo>
                      <a:pt x="260637" y="162898"/>
                    </a:lnTo>
                    <a:lnTo>
                      <a:pt x="276926" y="187333"/>
                    </a:lnTo>
                    <a:lnTo>
                      <a:pt x="366520" y="171043"/>
                    </a:lnTo>
                    <a:lnTo>
                      <a:pt x="366520" y="122173"/>
                    </a:lnTo>
                    <a:lnTo>
                      <a:pt x="342086" y="81449"/>
                    </a:lnTo>
                    <a:lnTo>
                      <a:pt x="374665" y="40724"/>
                    </a:lnTo>
                    <a:lnTo>
                      <a:pt x="358375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2CE765E-D7EF-4200-9FFB-4E76BEE42787}"/>
                  </a:ext>
                </a:extLst>
              </p:cNvPr>
              <p:cNvSpPr/>
              <p:nvPr/>
            </p:nvSpPr>
            <p:spPr>
              <a:xfrm>
                <a:off x="7423226" y="3400330"/>
                <a:ext cx="154818" cy="439172"/>
              </a:xfrm>
              <a:custGeom>
                <a:avLst/>
                <a:gdLst>
                  <a:gd name="connsiteX0" fmla="*/ 130383 w 154818"/>
                  <a:gd name="connsiteY0" fmla="*/ 439173 h 439172"/>
                  <a:gd name="connsiteX1" fmla="*/ 97804 w 154818"/>
                  <a:gd name="connsiteY1" fmla="*/ 390303 h 439172"/>
                  <a:gd name="connsiteX2" fmla="*/ 122239 w 154818"/>
                  <a:gd name="connsiteY2" fmla="*/ 349579 h 439172"/>
                  <a:gd name="connsiteX3" fmla="*/ 154818 w 154818"/>
                  <a:gd name="connsiteY3" fmla="*/ 308854 h 439172"/>
                  <a:gd name="connsiteX4" fmla="*/ 122239 w 154818"/>
                  <a:gd name="connsiteY4" fmla="*/ 251840 h 439172"/>
                  <a:gd name="connsiteX5" fmla="*/ 89659 w 154818"/>
                  <a:gd name="connsiteY5" fmla="*/ 227405 h 439172"/>
                  <a:gd name="connsiteX6" fmla="*/ 97804 w 154818"/>
                  <a:gd name="connsiteY6" fmla="*/ 178536 h 439172"/>
                  <a:gd name="connsiteX7" fmla="*/ 57079 w 154818"/>
                  <a:gd name="connsiteY7" fmla="*/ 170391 h 439172"/>
                  <a:gd name="connsiteX8" fmla="*/ 73369 w 154818"/>
                  <a:gd name="connsiteY8" fmla="*/ 121522 h 439172"/>
                  <a:gd name="connsiteX9" fmla="*/ 32645 w 154818"/>
                  <a:gd name="connsiteY9" fmla="*/ 97087 h 439172"/>
                  <a:gd name="connsiteX10" fmla="*/ 40790 w 154818"/>
                  <a:gd name="connsiteY10" fmla="*/ 56363 h 439172"/>
                  <a:gd name="connsiteX11" fmla="*/ 0 w 154818"/>
                  <a:gd name="connsiteY11" fmla="*/ 0 h 43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818" h="439172">
                    <a:moveTo>
                      <a:pt x="130383" y="439173"/>
                    </a:moveTo>
                    <a:lnTo>
                      <a:pt x="97804" y="390303"/>
                    </a:lnTo>
                    <a:lnTo>
                      <a:pt x="122239" y="349579"/>
                    </a:lnTo>
                    <a:lnTo>
                      <a:pt x="154818" y="308854"/>
                    </a:lnTo>
                    <a:lnTo>
                      <a:pt x="122239" y="251840"/>
                    </a:lnTo>
                    <a:lnTo>
                      <a:pt x="89659" y="227405"/>
                    </a:lnTo>
                    <a:lnTo>
                      <a:pt x="97804" y="178536"/>
                    </a:lnTo>
                    <a:lnTo>
                      <a:pt x="57079" y="170391"/>
                    </a:lnTo>
                    <a:lnTo>
                      <a:pt x="73369" y="121522"/>
                    </a:lnTo>
                    <a:lnTo>
                      <a:pt x="32645" y="97087"/>
                    </a:lnTo>
                    <a:lnTo>
                      <a:pt x="40790" y="56363"/>
                    </a:lnTo>
                    <a:lnTo>
                      <a:pt x="0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8857ECC-A15F-4135-B180-5479A09D564A}"/>
                  </a:ext>
                </a:extLst>
              </p:cNvPr>
              <p:cNvSpPr/>
              <p:nvPr/>
            </p:nvSpPr>
            <p:spPr>
              <a:xfrm>
                <a:off x="8237780" y="3790633"/>
                <a:ext cx="228057" cy="390955"/>
              </a:xfrm>
              <a:custGeom>
                <a:avLst/>
                <a:gdLst>
                  <a:gd name="connsiteX0" fmla="*/ 0 w 228057"/>
                  <a:gd name="connsiteY0" fmla="*/ 0 h 390955"/>
                  <a:gd name="connsiteX1" fmla="*/ 16290 w 228057"/>
                  <a:gd name="connsiteY1" fmla="*/ 97739 h 390955"/>
                  <a:gd name="connsiteX2" fmla="*/ 0 w 228057"/>
                  <a:gd name="connsiteY2" fmla="*/ 130318 h 390955"/>
                  <a:gd name="connsiteX3" fmla="*/ 65159 w 228057"/>
                  <a:gd name="connsiteY3" fmla="*/ 130318 h 390955"/>
                  <a:gd name="connsiteX4" fmla="*/ 40724 w 228057"/>
                  <a:gd name="connsiteY4" fmla="*/ 236202 h 390955"/>
                  <a:gd name="connsiteX5" fmla="*/ 65159 w 228057"/>
                  <a:gd name="connsiteY5" fmla="*/ 260637 h 390955"/>
                  <a:gd name="connsiteX6" fmla="*/ 81449 w 228057"/>
                  <a:gd name="connsiteY6" fmla="*/ 317651 h 390955"/>
                  <a:gd name="connsiteX7" fmla="*/ 211767 w 228057"/>
                  <a:gd name="connsiteY7" fmla="*/ 325796 h 390955"/>
                  <a:gd name="connsiteX8" fmla="*/ 228057 w 228057"/>
                  <a:gd name="connsiteY8" fmla="*/ 390955 h 39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8057" h="390955">
                    <a:moveTo>
                      <a:pt x="0" y="0"/>
                    </a:moveTo>
                    <a:lnTo>
                      <a:pt x="16290" y="97739"/>
                    </a:lnTo>
                    <a:lnTo>
                      <a:pt x="0" y="130318"/>
                    </a:lnTo>
                    <a:lnTo>
                      <a:pt x="65159" y="130318"/>
                    </a:lnTo>
                    <a:lnTo>
                      <a:pt x="40724" y="236202"/>
                    </a:lnTo>
                    <a:lnTo>
                      <a:pt x="65159" y="260637"/>
                    </a:lnTo>
                    <a:lnTo>
                      <a:pt x="81449" y="317651"/>
                    </a:lnTo>
                    <a:lnTo>
                      <a:pt x="211767" y="325796"/>
                    </a:lnTo>
                    <a:lnTo>
                      <a:pt x="228057" y="390955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70422B0E-0CFE-46F9-BF7B-163D622984EB}"/>
                  </a:ext>
                </a:extLst>
              </p:cNvPr>
              <p:cNvSpPr/>
              <p:nvPr/>
            </p:nvSpPr>
            <p:spPr>
              <a:xfrm>
                <a:off x="8571721" y="3749908"/>
                <a:ext cx="81448" cy="480548"/>
              </a:xfrm>
              <a:custGeom>
                <a:avLst/>
                <a:gdLst>
                  <a:gd name="connsiteX0" fmla="*/ 0 w 81448"/>
                  <a:gd name="connsiteY0" fmla="*/ 480549 h 480548"/>
                  <a:gd name="connsiteX1" fmla="*/ 0 w 81448"/>
                  <a:gd name="connsiteY1" fmla="*/ 423535 h 480548"/>
                  <a:gd name="connsiteX2" fmla="*/ 40724 w 81448"/>
                  <a:gd name="connsiteY2" fmla="*/ 390955 h 480548"/>
                  <a:gd name="connsiteX3" fmla="*/ 24435 w 81448"/>
                  <a:gd name="connsiteY3" fmla="*/ 342086 h 480548"/>
                  <a:gd name="connsiteX4" fmla="*/ 8145 w 81448"/>
                  <a:gd name="connsiteY4" fmla="*/ 301361 h 480548"/>
                  <a:gd name="connsiteX5" fmla="*/ 48869 w 81448"/>
                  <a:gd name="connsiteY5" fmla="*/ 268781 h 480548"/>
                  <a:gd name="connsiteX6" fmla="*/ 32580 w 81448"/>
                  <a:gd name="connsiteY6" fmla="*/ 228057 h 480548"/>
                  <a:gd name="connsiteX7" fmla="*/ 40724 w 81448"/>
                  <a:gd name="connsiteY7" fmla="*/ 187333 h 480548"/>
                  <a:gd name="connsiteX8" fmla="*/ 81449 w 81448"/>
                  <a:gd name="connsiteY8" fmla="*/ 171043 h 480548"/>
                  <a:gd name="connsiteX9" fmla="*/ 48869 w 81448"/>
                  <a:gd name="connsiteY9" fmla="*/ 130318 h 480548"/>
                  <a:gd name="connsiteX10" fmla="*/ 65159 w 81448"/>
                  <a:gd name="connsiteY10" fmla="*/ 32580 h 480548"/>
                  <a:gd name="connsiteX11" fmla="*/ 65159 w 81448"/>
                  <a:gd name="connsiteY11" fmla="*/ 0 h 480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448" h="480548">
                    <a:moveTo>
                      <a:pt x="0" y="480549"/>
                    </a:moveTo>
                    <a:lnTo>
                      <a:pt x="0" y="423535"/>
                    </a:lnTo>
                    <a:lnTo>
                      <a:pt x="40724" y="390955"/>
                    </a:lnTo>
                    <a:lnTo>
                      <a:pt x="24435" y="342086"/>
                    </a:lnTo>
                    <a:lnTo>
                      <a:pt x="8145" y="301361"/>
                    </a:lnTo>
                    <a:lnTo>
                      <a:pt x="48869" y="268781"/>
                    </a:lnTo>
                    <a:lnTo>
                      <a:pt x="32580" y="228057"/>
                    </a:lnTo>
                    <a:lnTo>
                      <a:pt x="40724" y="187333"/>
                    </a:lnTo>
                    <a:lnTo>
                      <a:pt x="81449" y="171043"/>
                    </a:lnTo>
                    <a:lnTo>
                      <a:pt x="48869" y="130318"/>
                    </a:lnTo>
                    <a:lnTo>
                      <a:pt x="65159" y="32580"/>
                    </a:lnTo>
                    <a:lnTo>
                      <a:pt x="65159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E2C2200-2175-454B-B679-47FC598322A2}"/>
                  </a:ext>
                </a:extLst>
              </p:cNvPr>
              <p:cNvSpPr/>
              <p:nvPr/>
            </p:nvSpPr>
            <p:spPr>
              <a:xfrm>
                <a:off x="8620590" y="3189686"/>
                <a:ext cx="89593" cy="552077"/>
              </a:xfrm>
              <a:custGeom>
                <a:avLst/>
                <a:gdLst>
                  <a:gd name="connsiteX0" fmla="*/ 16290 w 89593"/>
                  <a:gd name="connsiteY0" fmla="*/ 552077 h 552077"/>
                  <a:gd name="connsiteX1" fmla="*/ 48869 w 89593"/>
                  <a:gd name="connsiteY1" fmla="*/ 478773 h 552077"/>
                  <a:gd name="connsiteX2" fmla="*/ 0 w 89593"/>
                  <a:gd name="connsiteY2" fmla="*/ 438049 h 552077"/>
                  <a:gd name="connsiteX3" fmla="*/ 24435 w 89593"/>
                  <a:gd name="connsiteY3" fmla="*/ 397324 h 552077"/>
                  <a:gd name="connsiteX4" fmla="*/ 73304 w 89593"/>
                  <a:gd name="connsiteY4" fmla="*/ 397324 h 552077"/>
                  <a:gd name="connsiteX5" fmla="*/ 89593 w 89593"/>
                  <a:gd name="connsiteY5" fmla="*/ 356600 h 552077"/>
                  <a:gd name="connsiteX6" fmla="*/ 81448 w 89593"/>
                  <a:gd name="connsiteY6" fmla="*/ 307730 h 552077"/>
                  <a:gd name="connsiteX7" fmla="*/ 89593 w 89593"/>
                  <a:gd name="connsiteY7" fmla="*/ 275151 h 552077"/>
                  <a:gd name="connsiteX8" fmla="*/ 57014 w 89593"/>
                  <a:gd name="connsiteY8" fmla="*/ 242571 h 552077"/>
                  <a:gd name="connsiteX9" fmla="*/ 24435 w 89593"/>
                  <a:gd name="connsiteY9" fmla="*/ 218136 h 552077"/>
                  <a:gd name="connsiteX10" fmla="*/ 65159 w 89593"/>
                  <a:gd name="connsiteY10" fmla="*/ 177412 h 552077"/>
                  <a:gd name="connsiteX11" fmla="*/ 48869 w 89593"/>
                  <a:gd name="connsiteY11" fmla="*/ 128543 h 552077"/>
                  <a:gd name="connsiteX12" fmla="*/ 81448 w 89593"/>
                  <a:gd name="connsiteY12" fmla="*/ 95963 h 552077"/>
                  <a:gd name="connsiteX13" fmla="*/ 73304 w 89593"/>
                  <a:gd name="connsiteY13" fmla="*/ 47094 h 552077"/>
                  <a:gd name="connsiteX14" fmla="*/ 82507 w 89593"/>
                  <a:gd name="connsiteY14" fmla="*/ 0 h 552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9593" h="552077">
                    <a:moveTo>
                      <a:pt x="16290" y="552077"/>
                    </a:moveTo>
                    <a:lnTo>
                      <a:pt x="48869" y="478773"/>
                    </a:lnTo>
                    <a:lnTo>
                      <a:pt x="0" y="438049"/>
                    </a:lnTo>
                    <a:lnTo>
                      <a:pt x="24435" y="397324"/>
                    </a:lnTo>
                    <a:lnTo>
                      <a:pt x="73304" y="397324"/>
                    </a:lnTo>
                    <a:lnTo>
                      <a:pt x="89593" y="356600"/>
                    </a:lnTo>
                    <a:lnTo>
                      <a:pt x="81448" y="307730"/>
                    </a:lnTo>
                    <a:lnTo>
                      <a:pt x="89593" y="275151"/>
                    </a:lnTo>
                    <a:lnTo>
                      <a:pt x="57014" y="242571"/>
                    </a:lnTo>
                    <a:lnTo>
                      <a:pt x="24435" y="218136"/>
                    </a:lnTo>
                    <a:lnTo>
                      <a:pt x="65159" y="177412"/>
                    </a:lnTo>
                    <a:lnTo>
                      <a:pt x="48869" y="128543"/>
                    </a:lnTo>
                    <a:lnTo>
                      <a:pt x="81448" y="95963"/>
                    </a:lnTo>
                    <a:lnTo>
                      <a:pt x="73304" y="47094"/>
                    </a:lnTo>
                    <a:lnTo>
                      <a:pt x="82507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423AA555-38BF-4EC8-993E-DEF25B037EBB}"/>
                  </a:ext>
                </a:extLst>
              </p:cNvPr>
              <p:cNvSpPr/>
              <p:nvPr/>
            </p:nvSpPr>
            <p:spPr>
              <a:xfrm>
                <a:off x="8127009" y="3202164"/>
                <a:ext cx="248582" cy="242636"/>
              </a:xfrm>
              <a:custGeom>
                <a:avLst/>
                <a:gdLst>
                  <a:gd name="connsiteX0" fmla="*/ 248582 w 248582"/>
                  <a:gd name="connsiteY0" fmla="*/ 242636 h 242636"/>
                  <a:gd name="connsiteX1" fmla="*/ 200348 w 248582"/>
                  <a:gd name="connsiteY1" fmla="*/ 238140 h 242636"/>
                  <a:gd name="connsiteX2" fmla="*/ 184058 w 248582"/>
                  <a:gd name="connsiteY2" fmla="*/ 189271 h 242636"/>
                  <a:gd name="connsiteX3" fmla="*/ 143334 w 248582"/>
                  <a:gd name="connsiteY3" fmla="*/ 197416 h 242636"/>
                  <a:gd name="connsiteX4" fmla="*/ 94465 w 248582"/>
                  <a:gd name="connsiteY4" fmla="*/ 115967 h 242636"/>
                  <a:gd name="connsiteX5" fmla="*/ 53740 w 248582"/>
                  <a:gd name="connsiteY5" fmla="*/ 148547 h 242636"/>
                  <a:gd name="connsiteX6" fmla="*/ 29306 w 248582"/>
                  <a:gd name="connsiteY6" fmla="*/ 124112 h 242636"/>
                  <a:gd name="connsiteX7" fmla="*/ 21161 w 248582"/>
                  <a:gd name="connsiteY7" fmla="*/ 58953 h 242636"/>
                  <a:gd name="connsiteX8" fmla="*/ 0 w 248582"/>
                  <a:gd name="connsiteY8" fmla="*/ 0 h 24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582" h="242636">
                    <a:moveTo>
                      <a:pt x="248582" y="242636"/>
                    </a:moveTo>
                    <a:lnTo>
                      <a:pt x="200348" y="238140"/>
                    </a:lnTo>
                    <a:lnTo>
                      <a:pt x="184058" y="189271"/>
                    </a:lnTo>
                    <a:lnTo>
                      <a:pt x="143334" y="197416"/>
                    </a:lnTo>
                    <a:lnTo>
                      <a:pt x="94465" y="115967"/>
                    </a:lnTo>
                    <a:lnTo>
                      <a:pt x="53740" y="148547"/>
                    </a:lnTo>
                    <a:lnTo>
                      <a:pt x="29306" y="124112"/>
                    </a:lnTo>
                    <a:lnTo>
                      <a:pt x="21161" y="58953"/>
                    </a:lnTo>
                    <a:lnTo>
                      <a:pt x="0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6AEFF2A-E13E-4FF1-9335-E40789BB8A67}"/>
                  </a:ext>
                </a:extLst>
              </p:cNvPr>
              <p:cNvSpPr/>
              <p:nvPr/>
            </p:nvSpPr>
            <p:spPr>
              <a:xfrm>
                <a:off x="8539141" y="2585189"/>
                <a:ext cx="81448" cy="488693"/>
              </a:xfrm>
              <a:custGeom>
                <a:avLst/>
                <a:gdLst>
                  <a:gd name="connsiteX0" fmla="*/ 48869 w 81448"/>
                  <a:gd name="connsiteY0" fmla="*/ 488694 h 488693"/>
                  <a:gd name="connsiteX1" fmla="*/ 81449 w 81448"/>
                  <a:gd name="connsiteY1" fmla="*/ 390955 h 488693"/>
                  <a:gd name="connsiteX2" fmla="*/ 48869 w 81448"/>
                  <a:gd name="connsiteY2" fmla="*/ 366520 h 488693"/>
                  <a:gd name="connsiteX3" fmla="*/ 57014 w 81448"/>
                  <a:gd name="connsiteY3" fmla="*/ 293216 h 488693"/>
                  <a:gd name="connsiteX4" fmla="*/ 24435 w 81448"/>
                  <a:gd name="connsiteY4" fmla="*/ 268781 h 488693"/>
                  <a:gd name="connsiteX5" fmla="*/ 73304 w 81448"/>
                  <a:gd name="connsiteY5" fmla="*/ 219912 h 488693"/>
                  <a:gd name="connsiteX6" fmla="*/ 65159 w 81448"/>
                  <a:gd name="connsiteY6" fmla="*/ 171043 h 488693"/>
                  <a:gd name="connsiteX7" fmla="*/ 0 w 81448"/>
                  <a:gd name="connsiteY7" fmla="*/ 114029 h 488693"/>
                  <a:gd name="connsiteX8" fmla="*/ 32580 w 81448"/>
                  <a:gd name="connsiteY8" fmla="*/ 89594 h 488693"/>
                  <a:gd name="connsiteX9" fmla="*/ 32580 w 81448"/>
                  <a:gd name="connsiteY9" fmla="*/ 0 h 488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448" h="488693">
                    <a:moveTo>
                      <a:pt x="48869" y="488694"/>
                    </a:moveTo>
                    <a:lnTo>
                      <a:pt x="81449" y="390955"/>
                    </a:lnTo>
                    <a:lnTo>
                      <a:pt x="48869" y="366520"/>
                    </a:lnTo>
                    <a:lnTo>
                      <a:pt x="57014" y="293216"/>
                    </a:lnTo>
                    <a:lnTo>
                      <a:pt x="24435" y="268781"/>
                    </a:lnTo>
                    <a:lnTo>
                      <a:pt x="73304" y="219912"/>
                    </a:lnTo>
                    <a:lnTo>
                      <a:pt x="65159" y="171043"/>
                    </a:lnTo>
                    <a:lnTo>
                      <a:pt x="0" y="114029"/>
                    </a:lnTo>
                    <a:lnTo>
                      <a:pt x="32580" y="89594"/>
                    </a:lnTo>
                    <a:lnTo>
                      <a:pt x="32580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EAB9079-C65B-4776-8ABE-3CD2C3D97D4F}"/>
                  </a:ext>
                </a:extLst>
              </p:cNvPr>
              <p:cNvSpPr/>
              <p:nvPr/>
            </p:nvSpPr>
            <p:spPr>
              <a:xfrm>
                <a:off x="8864937" y="2769931"/>
                <a:ext cx="223642" cy="255081"/>
              </a:xfrm>
              <a:custGeom>
                <a:avLst/>
                <a:gdLst>
                  <a:gd name="connsiteX0" fmla="*/ 65159 w 223642"/>
                  <a:gd name="connsiteY0" fmla="*/ 255082 h 255081"/>
                  <a:gd name="connsiteX1" fmla="*/ 8145 w 223642"/>
                  <a:gd name="connsiteY1" fmla="*/ 198067 h 255081"/>
                  <a:gd name="connsiteX2" fmla="*/ 65159 w 223642"/>
                  <a:gd name="connsiteY2" fmla="*/ 132908 h 255081"/>
                  <a:gd name="connsiteX3" fmla="*/ 0 w 223642"/>
                  <a:gd name="connsiteY3" fmla="*/ 84039 h 255081"/>
                  <a:gd name="connsiteX4" fmla="*/ 105884 w 223642"/>
                  <a:gd name="connsiteY4" fmla="*/ 59604 h 255081"/>
                  <a:gd name="connsiteX5" fmla="*/ 154753 w 223642"/>
                  <a:gd name="connsiteY5" fmla="*/ 35170 h 255081"/>
                  <a:gd name="connsiteX6" fmla="*/ 223643 w 223642"/>
                  <a:gd name="connsiteY6" fmla="*/ 0 h 255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3642" h="255081">
                    <a:moveTo>
                      <a:pt x="65159" y="255082"/>
                    </a:moveTo>
                    <a:lnTo>
                      <a:pt x="8145" y="198067"/>
                    </a:lnTo>
                    <a:lnTo>
                      <a:pt x="65159" y="132908"/>
                    </a:lnTo>
                    <a:lnTo>
                      <a:pt x="0" y="84039"/>
                    </a:lnTo>
                    <a:lnTo>
                      <a:pt x="105884" y="59604"/>
                    </a:lnTo>
                    <a:lnTo>
                      <a:pt x="154753" y="35170"/>
                    </a:lnTo>
                    <a:lnTo>
                      <a:pt x="223643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76FC3D3-C6BD-41F8-AD93-4B15E5DBF673}"/>
                  </a:ext>
                </a:extLst>
              </p:cNvPr>
              <p:cNvSpPr/>
              <p:nvPr/>
            </p:nvSpPr>
            <p:spPr>
              <a:xfrm>
                <a:off x="8775343" y="2243103"/>
                <a:ext cx="57014" cy="285071"/>
              </a:xfrm>
              <a:custGeom>
                <a:avLst/>
                <a:gdLst>
                  <a:gd name="connsiteX0" fmla="*/ 57014 w 57014"/>
                  <a:gd name="connsiteY0" fmla="*/ 285071 h 285071"/>
                  <a:gd name="connsiteX1" fmla="*/ 48869 w 57014"/>
                  <a:gd name="connsiteY1" fmla="*/ 252492 h 285071"/>
                  <a:gd name="connsiteX2" fmla="*/ 0 w 57014"/>
                  <a:gd name="connsiteY2" fmla="*/ 244347 h 285071"/>
                  <a:gd name="connsiteX3" fmla="*/ 0 w 57014"/>
                  <a:gd name="connsiteY3" fmla="*/ 179188 h 285071"/>
                  <a:gd name="connsiteX4" fmla="*/ 40724 w 57014"/>
                  <a:gd name="connsiteY4" fmla="*/ 162898 h 285071"/>
                  <a:gd name="connsiteX5" fmla="*/ 8145 w 57014"/>
                  <a:gd name="connsiteY5" fmla="*/ 81449 h 285071"/>
                  <a:gd name="connsiteX6" fmla="*/ 0 w 57014"/>
                  <a:gd name="connsiteY6" fmla="*/ 0 h 28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14" h="285071">
                    <a:moveTo>
                      <a:pt x="57014" y="285071"/>
                    </a:moveTo>
                    <a:lnTo>
                      <a:pt x="48869" y="252492"/>
                    </a:lnTo>
                    <a:lnTo>
                      <a:pt x="0" y="244347"/>
                    </a:lnTo>
                    <a:lnTo>
                      <a:pt x="0" y="179188"/>
                    </a:lnTo>
                    <a:lnTo>
                      <a:pt x="40724" y="162898"/>
                    </a:lnTo>
                    <a:lnTo>
                      <a:pt x="8145" y="81449"/>
                    </a:lnTo>
                    <a:lnTo>
                      <a:pt x="0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9AFA1BC-5488-4A16-A311-EA8EBE0D4BE1}"/>
                  </a:ext>
                </a:extLst>
              </p:cNvPr>
              <p:cNvSpPr/>
              <p:nvPr/>
            </p:nvSpPr>
            <p:spPr>
              <a:xfrm>
                <a:off x="9068559" y="2479305"/>
                <a:ext cx="244346" cy="114028"/>
              </a:xfrm>
              <a:custGeom>
                <a:avLst/>
                <a:gdLst>
                  <a:gd name="connsiteX0" fmla="*/ 0 w 244346"/>
                  <a:gd name="connsiteY0" fmla="*/ 81449 h 114028"/>
                  <a:gd name="connsiteX1" fmla="*/ 65159 w 244346"/>
                  <a:gd name="connsiteY1" fmla="*/ 40724 h 114028"/>
                  <a:gd name="connsiteX2" fmla="*/ 105884 w 244346"/>
                  <a:gd name="connsiteY2" fmla="*/ 81449 h 114028"/>
                  <a:gd name="connsiteX3" fmla="*/ 179188 w 244346"/>
                  <a:gd name="connsiteY3" fmla="*/ 114029 h 114028"/>
                  <a:gd name="connsiteX4" fmla="*/ 179188 w 244346"/>
                  <a:gd name="connsiteY4" fmla="*/ 32580 h 114028"/>
                  <a:gd name="connsiteX5" fmla="*/ 244347 w 244346"/>
                  <a:gd name="connsiteY5" fmla="*/ 0 h 114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4346" h="114028">
                    <a:moveTo>
                      <a:pt x="0" y="81449"/>
                    </a:moveTo>
                    <a:lnTo>
                      <a:pt x="65159" y="40724"/>
                    </a:lnTo>
                    <a:lnTo>
                      <a:pt x="105884" y="81449"/>
                    </a:lnTo>
                    <a:lnTo>
                      <a:pt x="179188" y="114029"/>
                    </a:lnTo>
                    <a:lnTo>
                      <a:pt x="179188" y="32580"/>
                    </a:lnTo>
                    <a:lnTo>
                      <a:pt x="244347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426F39F-D94B-4732-8103-C5EA9EE64451}"/>
                  </a:ext>
                </a:extLst>
              </p:cNvPr>
              <p:cNvSpPr/>
              <p:nvPr/>
            </p:nvSpPr>
            <p:spPr>
              <a:xfrm>
                <a:off x="7509301" y="2951693"/>
                <a:ext cx="697332" cy="89593"/>
              </a:xfrm>
              <a:custGeom>
                <a:avLst/>
                <a:gdLst>
                  <a:gd name="connsiteX0" fmla="*/ 0 w 697332"/>
                  <a:gd name="connsiteY0" fmla="*/ 68108 h 89593"/>
                  <a:gd name="connsiteX1" fmla="*/ 93096 w 697332"/>
                  <a:gd name="connsiteY1" fmla="*/ 68108 h 89593"/>
                  <a:gd name="connsiteX2" fmla="*/ 135287 w 697332"/>
                  <a:gd name="connsiteY2" fmla="*/ 25917 h 89593"/>
                  <a:gd name="connsiteX3" fmla="*/ 264139 w 697332"/>
                  <a:gd name="connsiteY3" fmla="*/ 25917 h 89593"/>
                  <a:gd name="connsiteX4" fmla="*/ 296718 w 697332"/>
                  <a:gd name="connsiteY4" fmla="*/ 65159 h 89593"/>
                  <a:gd name="connsiteX5" fmla="*/ 329298 w 697332"/>
                  <a:gd name="connsiteY5" fmla="*/ 0 h 89593"/>
                  <a:gd name="connsiteX6" fmla="*/ 370022 w 697332"/>
                  <a:gd name="connsiteY6" fmla="*/ 8145 h 89593"/>
                  <a:gd name="connsiteX7" fmla="*/ 418892 w 697332"/>
                  <a:gd name="connsiteY7" fmla="*/ 32580 h 89593"/>
                  <a:gd name="connsiteX8" fmla="*/ 508486 w 697332"/>
                  <a:gd name="connsiteY8" fmla="*/ 48869 h 89593"/>
                  <a:gd name="connsiteX9" fmla="*/ 532920 w 697332"/>
                  <a:gd name="connsiteY9" fmla="*/ 89594 h 89593"/>
                  <a:gd name="connsiteX10" fmla="*/ 589935 w 697332"/>
                  <a:gd name="connsiteY10" fmla="*/ 73304 h 89593"/>
                  <a:gd name="connsiteX11" fmla="*/ 606224 w 697332"/>
                  <a:gd name="connsiteY11" fmla="*/ 24435 h 89593"/>
                  <a:gd name="connsiteX12" fmla="*/ 697333 w 697332"/>
                  <a:gd name="connsiteY12" fmla="*/ 24435 h 8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7332" h="89593">
                    <a:moveTo>
                      <a:pt x="0" y="68108"/>
                    </a:moveTo>
                    <a:lnTo>
                      <a:pt x="93096" y="68108"/>
                    </a:lnTo>
                    <a:lnTo>
                      <a:pt x="135287" y="25917"/>
                    </a:lnTo>
                    <a:lnTo>
                      <a:pt x="264139" y="25917"/>
                    </a:lnTo>
                    <a:lnTo>
                      <a:pt x="296718" y="65159"/>
                    </a:lnTo>
                    <a:lnTo>
                      <a:pt x="329298" y="0"/>
                    </a:lnTo>
                    <a:lnTo>
                      <a:pt x="370022" y="8145"/>
                    </a:lnTo>
                    <a:lnTo>
                      <a:pt x="418892" y="32580"/>
                    </a:lnTo>
                    <a:lnTo>
                      <a:pt x="508486" y="48869"/>
                    </a:lnTo>
                    <a:lnTo>
                      <a:pt x="532920" y="89594"/>
                    </a:lnTo>
                    <a:lnTo>
                      <a:pt x="589935" y="73304"/>
                    </a:lnTo>
                    <a:lnTo>
                      <a:pt x="606224" y="24435"/>
                    </a:lnTo>
                    <a:lnTo>
                      <a:pt x="697333" y="24435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E236FA7-4544-4F94-9CC0-95D33716B5A2}"/>
                  </a:ext>
                </a:extLst>
              </p:cNvPr>
              <p:cNvSpPr/>
              <p:nvPr/>
            </p:nvSpPr>
            <p:spPr>
              <a:xfrm>
                <a:off x="7056771" y="2976143"/>
                <a:ext cx="431679" cy="122173"/>
              </a:xfrm>
              <a:custGeom>
                <a:avLst/>
                <a:gdLst>
                  <a:gd name="connsiteX0" fmla="*/ 431679 w 431679"/>
                  <a:gd name="connsiteY0" fmla="*/ 48869 h 122173"/>
                  <a:gd name="connsiteX1" fmla="*/ 366520 w 431679"/>
                  <a:gd name="connsiteY1" fmla="*/ 40724 h 122173"/>
                  <a:gd name="connsiteX2" fmla="*/ 276926 w 431679"/>
                  <a:gd name="connsiteY2" fmla="*/ 32580 h 122173"/>
                  <a:gd name="connsiteX3" fmla="*/ 244347 w 431679"/>
                  <a:gd name="connsiteY3" fmla="*/ 0 h 122173"/>
                  <a:gd name="connsiteX4" fmla="*/ 187333 w 431679"/>
                  <a:gd name="connsiteY4" fmla="*/ 8145 h 122173"/>
                  <a:gd name="connsiteX5" fmla="*/ 171043 w 431679"/>
                  <a:gd name="connsiteY5" fmla="*/ 57014 h 122173"/>
                  <a:gd name="connsiteX6" fmla="*/ 122173 w 431679"/>
                  <a:gd name="connsiteY6" fmla="*/ 48869 h 122173"/>
                  <a:gd name="connsiteX7" fmla="*/ 114029 w 431679"/>
                  <a:gd name="connsiteY7" fmla="*/ 97739 h 122173"/>
                  <a:gd name="connsiteX8" fmla="*/ 65159 w 431679"/>
                  <a:gd name="connsiteY8" fmla="*/ 65159 h 122173"/>
                  <a:gd name="connsiteX9" fmla="*/ 24435 w 431679"/>
                  <a:gd name="connsiteY9" fmla="*/ 114029 h 122173"/>
                  <a:gd name="connsiteX10" fmla="*/ 0 w 431679"/>
                  <a:gd name="connsiteY10" fmla="*/ 122173 h 12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679" h="122173">
                    <a:moveTo>
                      <a:pt x="431679" y="48869"/>
                    </a:moveTo>
                    <a:lnTo>
                      <a:pt x="366520" y="40724"/>
                    </a:lnTo>
                    <a:lnTo>
                      <a:pt x="276926" y="32580"/>
                    </a:lnTo>
                    <a:lnTo>
                      <a:pt x="244347" y="0"/>
                    </a:lnTo>
                    <a:lnTo>
                      <a:pt x="187333" y="8145"/>
                    </a:lnTo>
                    <a:lnTo>
                      <a:pt x="171043" y="57014"/>
                    </a:lnTo>
                    <a:lnTo>
                      <a:pt x="122173" y="48869"/>
                    </a:lnTo>
                    <a:lnTo>
                      <a:pt x="114029" y="97739"/>
                    </a:lnTo>
                    <a:lnTo>
                      <a:pt x="65159" y="65159"/>
                    </a:lnTo>
                    <a:lnTo>
                      <a:pt x="24435" y="114029"/>
                    </a:lnTo>
                    <a:lnTo>
                      <a:pt x="0" y="122173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35A13A0-0BED-4EE3-B14A-E0C29A4C9EF8}"/>
                  </a:ext>
                </a:extLst>
              </p:cNvPr>
              <p:cNvSpPr/>
              <p:nvPr/>
            </p:nvSpPr>
            <p:spPr>
              <a:xfrm>
                <a:off x="7415146" y="1884728"/>
                <a:ext cx="187332" cy="838923"/>
              </a:xfrm>
              <a:custGeom>
                <a:avLst/>
                <a:gdLst>
                  <a:gd name="connsiteX0" fmla="*/ 57014 w 187332"/>
                  <a:gd name="connsiteY0" fmla="*/ 0 h 838923"/>
                  <a:gd name="connsiteX1" fmla="*/ 61836 w 187332"/>
                  <a:gd name="connsiteY1" fmla="*/ 122173 h 838923"/>
                  <a:gd name="connsiteX2" fmla="*/ 32580 w 187332"/>
                  <a:gd name="connsiteY2" fmla="*/ 130318 h 838923"/>
                  <a:gd name="connsiteX3" fmla="*/ 32580 w 187332"/>
                  <a:gd name="connsiteY3" fmla="*/ 301361 h 838923"/>
                  <a:gd name="connsiteX4" fmla="*/ 0 w 187332"/>
                  <a:gd name="connsiteY4" fmla="*/ 317651 h 838923"/>
                  <a:gd name="connsiteX5" fmla="*/ 24435 w 187332"/>
                  <a:gd name="connsiteY5" fmla="*/ 480549 h 838923"/>
                  <a:gd name="connsiteX6" fmla="*/ 73304 w 187332"/>
                  <a:gd name="connsiteY6" fmla="*/ 504983 h 838923"/>
                  <a:gd name="connsiteX7" fmla="*/ 73304 w 187332"/>
                  <a:gd name="connsiteY7" fmla="*/ 545708 h 838923"/>
                  <a:gd name="connsiteX8" fmla="*/ 138463 w 187332"/>
                  <a:gd name="connsiteY8" fmla="*/ 553853 h 838923"/>
                  <a:gd name="connsiteX9" fmla="*/ 154753 w 187332"/>
                  <a:gd name="connsiteY9" fmla="*/ 610867 h 838923"/>
                  <a:gd name="connsiteX10" fmla="*/ 187333 w 187332"/>
                  <a:gd name="connsiteY10" fmla="*/ 635302 h 838923"/>
                  <a:gd name="connsiteX11" fmla="*/ 171043 w 187332"/>
                  <a:gd name="connsiteY11" fmla="*/ 700461 h 838923"/>
                  <a:gd name="connsiteX12" fmla="*/ 105884 w 187332"/>
                  <a:gd name="connsiteY12" fmla="*/ 708606 h 838923"/>
                  <a:gd name="connsiteX13" fmla="*/ 97739 w 187332"/>
                  <a:gd name="connsiteY13" fmla="*/ 765620 h 838923"/>
                  <a:gd name="connsiteX14" fmla="*/ 154753 w 187332"/>
                  <a:gd name="connsiteY14" fmla="*/ 790055 h 838923"/>
                  <a:gd name="connsiteX15" fmla="*/ 154753 w 187332"/>
                  <a:gd name="connsiteY15" fmla="*/ 838924 h 83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7332" h="838923">
                    <a:moveTo>
                      <a:pt x="57014" y="0"/>
                    </a:moveTo>
                    <a:lnTo>
                      <a:pt x="61836" y="122173"/>
                    </a:lnTo>
                    <a:lnTo>
                      <a:pt x="32580" y="130318"/>
                    </a:lnTo>
                    <a:lnTo>
                      <a:pt x="32580" y="301361"/>
                    </a:lnTo>
                    <a:lnTo>
                      <a:pt x="0" y="317651"/>
                    </a:lnTo>
                    <a:lnTo>
                      <a:pt x="24435" y="480549"/>
                    </a:lnTo>
                    <a:lnTo>
                      <a:pt x="73304" y="504983"/>
                    </a:lnTo>
                    <a:lnTo>
                      <a:pt x="73304" y="545708"/>
                    </a:lnTo>
                    <a:lnTo>
                      <a:pt x="138463" y="553853"/>
                    </a:lnTo>
                    <a:lnTo>
                      <a:pt x="154753" y="610867"/>
                    </a:lnTo>
                    <a:lnTo>
                      <a:pt x="187333" y="635302"/>
                    </a:lnTo>
                    <a:lnTo>
                      <a:pt x="171043" y="700461"/>
                    </a:lnTo>
                    <a:lnTo>
                      <a:pt x="105884" y="708606"/>
                    </a:lnTo>
                    <a:lnTo>
                      <a:pt x="97739" y="765620"/>
                    </a:lnTo>
                    <a:lnTo>
                      <a:pt x="154753" y="790055"/>
                    </a:lnTo>
                    <a:lnTo>
                      <a:pt x="154753" y="838924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9F29215-D05D-4917-930F-A10E41C1B3C1}"/>
                  </a:ext>
                </a:extLst>
              </p:cNvPr>
              <p:cNvSpPr/>
              <p:nvPr/>
            </p:nvSpPr>
            <p:spPr>
              <a:xfrm>
                <a:off x="6608802" y="2748086"/>
                <a:ext cx="439824" cy="130318"/>
              </a:xfrm>
              <a:custGeom>
                <a:avLst/>
                <a:gdLst>
                  <a:gd name="connsiteX0" fmla="*/ 0 w 439824"/>
                  <a:gd name="connsiteY0" fmla="*/ 0 h 130318"/>
                  <a:gd name="connsiteX1" fmla="*/ 146608 w 439824"/>
                  <a:gd name="connsiteY1" fmla="*/ 15752 h 130318"/>
                  <a:gd name="connsiteX2" fmla="*/ 179188 w 439824"/>
                  <a:gd name="connsiteY2" fmla="*/ 89594 h 130318"/>
                  <a:gd name="connsiteX3" fmla="*/ 171043 w 439824"/>
                  <a:gd name="connsiteY3" fmla="*/ 114029 h 130318"/>
                  <a:gd name="connsiteX4" fmla="*/ 309506 w 439824"/>
                  <a:gd name="connsiteY4" fmla="*/ 130318 h 130318"/>
                  <a:gd name="connsiteX5" fmla="*/ 350230 w 439824"/>
                  <a:gd name="connsiteY5" fmla="*/ 97739 h 130318"/>
                  <a:gd name="connsiteX6" fmla="*/ 439824 w 439824"/>
                  <a:gd name="connsiteY6" fmla="*/ 97739 h 130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9824" h="130318">
                    <a:moveTo>
                      <a:pt x="0" y="0"/>
                    </a:moveTo>
                    <a:lnTo>
                      <a:pt x="146608" y="15752"/>
                    </a:lnTo>
                    <a:lnTo>
                      <a:pt x="179188" y="89594"/>
                    </a:lnTo>
                    <a:lnTo>
                      <a:pt x="171043" y="114029"/>
                    </a:lnTo>
                    <a:lnTo>
                      <a:pt x="309506" y="130318"/>
                    </a:lnTo>
                    <a:lnTo>
                      <a:pt x="350230" y="97739"/>
                    </a:lnTo>
                    <a:lnTo>
                      <a:pt x="439824" y="97739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2DE59AE-CABD-4ECC-B480-53CB1C855959}"/>
                  </a:ext>
                </a:extLst>
              </p:cNvPr>
              <p:cNvSpPr/>
              <p:nvPr/>
            </p:nvSpPr>
            <p:spPr>
              <a:xfrm>
                <a:off x="6512366" y="3244925"/>
                <a:ext cx="544355" cy="97738"/>
              </a:xfrm>
              <a:custGeom>
                <a:avLst/>
                <a:gdLst>
                  <a:gd name="connsiteX0" fmla="*/ 0 w 544355"/>
                  <a:gd name="connsiteY0" fmla="*/ 49521 h 97738"/>
                  <a:gd name="connsiteX1" fmla="*/ 55662 w 544355"/>
                  <a:gd name="connsiteY1" fmla="*/ 49521 h 97738"/>
                  <a:gd name="connsiteX2" fmla="*/ 55662 w 544355"/>
                  <a:gd name="connsiteY2" fmla="*/ 73304 h 97738"/>
                  <a:gd name="connsiteX3" fmla="*/ 112676 w 544355"/>
                  <a:gd name="connsiteY3" fmla="*/ 97739 h 97738"/>
                  <a:gd name="connsiteX4" fmla="*/ 194125 w 544355"/>
                  <a:gd name="connsiteY4" fmla="*/ 97739 h 97738"/>
                  <a:gd name="connsiteX5" fmla="*/ 234850 w 544355"/>
                  <a:gd name="connsiteY5" fmla="*/ 89594 h 97738"/>
                  <a:gd name="connsiteX6" fmla="*/ 234850 w 544355"/>
                  <a:gd name="connsiteY6" fmla="*/ 32580 h 97738"/>
                  <a:gd name="connsiteX7" fmla="*/ 340733 w 544355"/>
                  <a:gd name="connsiteY7" fmla="*/ 40724 h 97738"/>
                  <a:gd name="connsiteX8" fmla="*/ 389603 w 544355"/>
                  <a:gd name="connsiteY8" fmla="*/ 16290 h 97738"/>
                  <a:gd name="connsiteX9" fmla="*/ 446617 w 544355"/>
                  <a:gd name="connsiteY9" fmla="*/ 0 h 97738"/>
                  <a:gd name="connsiteX10" fmla="*/ 544356 w 544355"/>
                  <a:gd name="connsiteY10" fmla="*/ 0 h 9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4355" h="97738">
                    <a:moveTo>
                      <a:pt x="0" y="49521"/>
                    </a:moveTo>
                    <a:lnTo>
                      <a:pt x="55662" y="49521"/>
                    </a:lnTo>
                    <a:lnTo>
                      <a:pt x="55662" y="73304"/>
                    </a:lnTo>
                    <a:lnTo>
                      <a:pt x="112676" y="97739"/>
                    </a:lnTo>
                    <a:lnTo>
                      <a:pt x="194125" y="97739"/>
                    </a:lnTo>
                    <a:lnTo>
                      <a:pt x="234850" y="89594"/>
                    </a:lnTo>
                    <a:lnTo>
                      <a:pt x="234850" y="32580"/>
                    </a:lnTo>
                    <a:lnTo>
                      <a:pt x="340733" y="40724"/>
                    </a:lnTo>
                    <a:lnTo>
                      <a:pt x="389603" y="16290"/>
                    </a:lnTo>
                    <a:lnTo>
                      <a:pt x="446617" y="0"/>
                    </a:lnTo>
                    <a:lnTo>
                      <a:pt x="544356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9F0A7C9-3733-427E-91C6-44F7D36A6FC7}"/>
                  </a:ext>
                </a:extLst>
              </p:cNvPr>
              <p:cNvSpPr/>
              <p:nvPr/>
            </p:nvSpPr>
            <p:spPr>
              <a:xfrm>
                <a:off x="6714718" y="1831623"/>
                <a:ext cx="171042" cy="769724"/>
              </a:xfrm>
              <a:custGeom>
                <a:avLst/>
                <a:gdLst>
                  <a:gd name="connsiteX0" fmla="*/ 107317 w 171042"/>
                  <a:gd name="connsiteY0" fmla="*/ 0 h 769724"/>
                  <a:gd name="connsiteX1" fmla="*/ 89594 w 171042"/>
                  <a:gd name="connsiteY1" fmla="*/ 44829 h 769724"/>
                  <a:gd name="connsiteX2" fmla="*/ 89594 w 171042"/>
                  <a:gd name="connsiteY2" fmla="*/ 134423 h 769724"/>
                  <a:gd name="connsiteX3" fmla="*/ 32580 w 171042"/>
                  <a:gd name="connsiteY3" fmla="*/ 134423 h 769724"/>
                  <a:gd name="connsiteX4" fmla="*/ 32580 w 171042"/>
                  <a:gd name="connsiteY4" fmla="*/ 191438 h 769724"/>
                  <a:gd name="connsiteX5" fmla="*/ 81449 w 171042"/>
                  <a:gd name="connsiteY5" fmla="*/ 215872 h 769724"/>
                  <a:gd name="connsiteX6" fmla="*/ 65159 w 171042"/>
                  <a:gd name="connsiteY6" fmla="*/ 272886 h 769724"/>
                  <a:gd name="connsiteX7" fmla="*/ 57014 w 171042"/>
                  <a:gd name="connsiteY7" fmla="*/ 321756 h 769724"/>
                  <a:gd name="connsiteX8" fmla="*/ 73304 w 171042"/>
                  <a:gd name="connsiteY8" fmla="*/ 370625 h 769724"/>
                  <a:gd name="connsiteX9" fmla="*/ 8145 w 171042"/>
                  <a:gd name="connsiteY9" fmla="*/ 411350 h 769724"/>
                  <a:gd name="connsiteX10" fmla="*/ 8145 w 171042"/>
                  <a:gd name="connsiteY10" fmla="*/ 484654 h 769724"/>
                  <a:gd name="connsiteX11" fmla="*/ 0 w 171042"/>
                  <a:gd name="connsiteY11" fmla="*/ 525378 h 769724"/>
                  <a:gd name="connsiteX12" fmla="*/ 81449 w 171042"/>
                  <a:gd name="connsiteY12" fmla="*/ 541668 h 769724"/>
                  <a:gd name="connsiteX13" fmla="*/ 81449 w 171042"/>
                  <a:gd name="connsiteY13" fmla="*/ 614972 h 769724"/>
                  <a:gd name="connsiteX14" fmla="*/ 171043 w 171042"/>
                  <a:gd name="connsiteY14" fmla="*/ 614972 h 769724"/>
                  <a:gd name="connsiteX15" fmla="*/ 171043 w 171042"/>
                  <a:gd name="connsiteY15" fmla="*/ 688276 h 769724"/>
                  <a:gd name="connsiteX16" fmla="*/ 130318 w 171042"/>
                  <a:gd name="connsiteY16" fmla="*/ 688276 h 769724"/>
                  <a:gd name="connsiteX17" fmla="*/ 130318 w 171042"/>
                  <a:gd name="connsiteY17" fmla="*/ 769725 h 769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1042" h="769724">
                    <a:moveTo>
                      <a:pt x="107317" y="0"/>
                    </a:moveTo>
                    <a:lnTo>
                      <a:pt x="89594" y="44829"/>
                    </a:lnTo>
                    <a:lnTo>
                      <a:pt x="89594" y="134423"/>
                    </a:lnTo>
                    <a:lnTo>
                      <a:pt x="32580" y="134423"/>
                    </a:lnTo>
                    <a:lnTo>
                      <a:pt x="32580" y="191438"/>
                    </a:lnTo>
                    <a:lnTo>
                      <a:pt x="81449" y="215872"/>
                    </a:lnTo>
                    <a:lnTo>
                      <a:pt x="65159" y="272886"/>
                    </a:lnTo>
                    <a:lnTo>
                      <a:pt x="57014" y="321756"/>
                    </a:lnTo>
                    <a:lnTo>
                      <a:pt x="73304" y="370625"/>
                    </a:lnTo>
                    <a:lnTo>
                      <a:pt x="8145" y="411350"/>
                    </a:lnTo>
                    <a:lnTo>
                      <a:pt x="8145" y="484654"/>
                    </a:lnTo>
                    <a:lnTo>
                      <a:pt x="0" y="525378"/>
                    </a:lnTo>
                    <a:lnTo>
                      <a:pt x="81449" y="541668"/>
                    </a:lnTo>
                    <a:lnTo>
                      <a:pt x="81449" y="614972"/>
                    </a:lnTo>
                    <a:lnTo>
                      <a:pt x="171043" y="614972"/>
                    </a:lnTo>
                    <a:lnTo>
                      <a:pt x="171043" y="688276"/>
                    </a:lnTo>
                    <a:lnTo>
                      <a:pt x="130318" y="688276"/>
                    </a:lnTo>
                    <a:lnTo>
                      <a:pt x="130318" y="769725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F19158A-765D-4481-9F09-B8A1226C23AC}"/>
                  </a:ext>
                </a:extLst>
              </p:cNvPr>
              <p:cNvSpPr/>
              <p:nvPr/>
            </p:nvSpPr>
            <p:spPr>
              <a:xfrm>
                <a:off x="5658293" y="2650217"/>
                <a:ext cx="942266" cy="179187"/>
              </a:xfrm>
              <a:custGeom>
                <a:avLst/>
                <a:gdLst>
                  <a:gd name="connsiteX0" fmla="*/ 0 w 942266"/>
                  <a:gd name="connsiteY0" fmla="*/ 67407 h 179187"/>
                  <a:gd name="connsiteX1" fmla="*/ 201081 w 942266"/>
                  <a:gd name="connsiteY1" fmla="*/ 73304 h 179187"/>
                  <a:gd name="connsiteX2" fmla="*/ 201081 w 942266"/>
                  <a:gd name="connsiteY2" fmla="*/ 0 h 179187"/>
                  <a:gd name="connsiteX3" fmla="*/ 518732 w 942266"/>
                  <a:gd name="connsiteY3" fmla="*/ 24435 h 179187"/>
                  <a:gd name="connsiteX4" fmla="*/ 510587 w 942266"/>
                  <a:gd name="connsiteY4" fmla="*/ 89594 h 179187"/>
                  <a:gd name="connsiteX5" fmla="*/ 575746 w 942266"/>
                  <a:gd name="connsiteY5" fmla="*/ 97739 h 179187"/>
                  <a:gd name="connsiteX6" fmla="*/ 592036 w 942266"/>
                  <a:gd name="connsiteY6" fmla="*/ 171043 h 179187"/>
                  <a:gd name="connsiteX7" fmla="*/ 657195 w 942266"/>
                  <a:gd name="connsiteY7" fmla="*/ 179188 h 179187"/>
                  <a:gd name="connsiteX8" fmla="*/ 681630 w 942266"/>
                  <a:gd name="connsiteY8" fmla="*/ 89594 h 179187"/>
                  <a:gd name="connsiteX9" fmla="*/ 754934 w 942266"/>
                  <a:gd name="connsiteY9" fmla="*/ 105884 h 179187"/>
                  <a:gd name="connsiteX10" fmla="*/ 746789 w 942266"/>
                  <a:gd name="connsiteY10" fmla="*/ 138463 h 179187"/>
                  <a:gd name="connsiteX11" fmla="*/ 811948 w 942266"/>
                  <a:gd name="connsiteY11" fmla="*/ 122173 h 179187"/>
                  <a:gd name="connsiteX12" fmla="*/ 828238 w 942266"/>
                  <a:gd name="connsiteY12" fmla="*/ 65159 h 179187"/>
                  <a:gd name="connsiteX13" fmla="*/ 942266 w 942266"/>
                  <a:gd name="connsiteY13" fmla="*/ 73304 h 179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42266" h="179187">
                    <a:moveTo>
                      <a:pt x="0" y="67407"/>
                    </a:moveTo>
                    <a:lnTo>
                      <a:pt x="201081" y="73304"/>
                    </a:lnTo>
                    <a:lnTo>
                      <a:pt x="201081" y="0"/>
                    </a:lnTo>
                    <a:lnTo>
                      <a:pt x="518732" y="24435"/>
                    </a:lnTo>
                    <a:lnTo>
                      <a:pt x="510587" y="89594"/>
                    </a:lnTo>
                    <a:lnTo>
                      <a:pt x="575746" y="97739"/>
                    </a:lnTo>
                    <a:lnTo>
                      <a:pt x="592036" y="171043"/>
                    </a:lnTo>
                    <a:lnTo>
                      <a:pt x="657195" y="179188"/>
                    </a:lnTo>
                    <a:lnTo>
                      <a:pt x="681630" y="89594"/>
                    </a:lnTo>
                    <a:lnTo>
                      <a:pt x="754934" y="105884"/>
                    </a:lnTo>
                    <a:lnTo>
                      <a:pt x="746789" y="138463"/>
                    </a:lnTo>
                    <a:lnTo>
                      <a:pt x="811948" y="122173"/>
                    </a:lnTo>
                    <a:lnTo>
                      <a:pt x="828238" y="65159"/>
                    </a:lnTo>
                    <a:lnTo>
                      <a:pt x="942266" y="73304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03C6725-A1B5-4F71-8140-C7C0A418EA22}"/>
                  </a:ext>
                </a:extLst>
              </p:cNvPr>
              <p:cNvSpPr/>
              <p:nvPr/>
            </p:nvSpPr>
            <p:spPr>
              <a:xfrm>
                <a:off x="6071239" y="3008723"/>
                <a:ext cx="366520" cy="871503"/>
              </a:xfrm>
              <a:custGeom>
                <a:avLst/>
                <a:gdLst>
                  <a:gd name="connsiteX0" fmla="*/ 366520 w 366520"/>
                  <a:gd name="connsiteY0" fmla="*/ 871504 h 871503"/>
                  <a:gd name="connsiteX1" fmla="*/ 366520 w 366520"/>
                  <a:gd name="connsiteY1" fmla="*/ 790055 h 871503"/>
                  <a:gd name="connsiteX2" fmla="*/ 276926 w 366520"/>
                  <a:gd name="connsiteY2" fmla="*/ 765620 h 871503"/>
                  <a:gd name="connsiteX3" fmla="*/ 276926 w 366520"/>
                  <a:gd name="connsiteY3" fmla="*/ 667881 h 871503"/>
                  <a:gd name="connsiteX4" fmla="*/ 228057 w 366520"/>
                  <a:gd name="connsiteY4" fmla="*/ 627157 h 871503"/>
                  <a:gd name="connsiteX5" fmla="*/ 203622 w 366520"/>
                  <a:gd name="connsiteY5" fmla="*/ 594577 h 871503"/>
                  <a:gd name="connsiteX6" fmla="*/ 187333 w 366520"/>
                  <a:gd name="connsiteY6" fmla="*/ 521273 h 871503"/>
                  <a:gd name="connsiteX7" fmla="*/ 187333 w 366520"/>
                  <a:gd name="connsiteY7" fmla="*/ 472404 h 871503"/>
                  <a:gd name="connsiteX8" fmla="*/ 260637 w 366520"/>
                  <a:gd name="connsiteY8" fmla="*/ 464259 h 871503"/>
                  <a:gd name="connsiteX9" fmla="*/ 285071 w 366520"/>
                  <a:gd name="connsiteY9" fmla="*/ 301361 h 871503"/>
                  <a:gd name="connsiteX10" fmla="*/ 203622 w 366520"/>
                  <a:gd name="connsiteY10" fmla="*/ 285071 h 871503"/>
                  <a:gd name="connsiteX11" fmla="*/ 179188 w 366520"/>
                  <a:gd name="connsiteY11" fmla="*/ 252492 h 871503"/>
                  <a:gd name="connsiteX12" fmla="*/ 130318 w 366520"/>
                  <a:gd name="connsiteY12" fmla="*/ 244347 h 871503"/>
                  <a:gd name="connsiteX13" fmla="*/ 81449 w 366520"/>
                  <a:gd name="connsiteY13" fmla="*/ 236202 h 871503"/>
                  <a:gd name="connsiteX14" fmla="*/ 16290 w 366520"/>
                  <a:gd name="connsiteY14" fmla="*/ 195477 h 871503"/>
                  <a:gd name="connsiteX15" fmla="*/ 8145 w 366520"/>
                  <a:gd name="connsiteY15" fmla="*/ 122173 h 871503"/>
                  <a:gd name="connsiteX16" fmla="*/ 0 w 366520"/>
                  <a:gd name="connsiteY16" fmla="*/ 73304 h 871503"/>
                  <a:gd name="connsiteX17" fmla="*/ 89594 w 366520"/>
                  <a:gd name="connsiteY17" fmla="*/ 65159 h 871503"/>
                  <a:gd name="connsiteX18" fmla="*/ 105884 w 366520"/>
                  <a:gd name="connsiteY18" fmla="*/ 0 h 871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66520" h="871503">
                    <a:moveTo>
                      <a:pt x="366520" y="871504"/>
                    </a:moveTo>
                    <a:lnTo>
                      <a:pt x="366520" y="790055"/>
                    </a:lnTo>
                    <a:lnTo>
                      <a:pt x="276926" y="765620"/>
                    </a:lnTo>
                    <a:lnTo>
                      <a:pt x="276926" y="667881"/>
                    </a:lnTo>
                    <a:lnTo>
                      <a:pt x="228057" y="627157"/>
                    </a:lnTo>
                    <a:lnTo>
                      <a:pt x="203622" y="594577"/>
                    </a:lnTo>
                    <a:lnTo>
                      <a:pt x="187333" y="521273"/>
                    </a:lnTo>
                    <a:lnTo>
                      <a:pt x="187333" y="472404"/>
                    </a:lnTo>
                    <a:lnTo>
                      <a:pt x="260637" y="464259"/>
                    </a:lnTo>
                    <a:lnTo>
                      <a:pt x="285071" y="301361"/>
                    </a:lnTo>
                    <a:lnTo>
                      <a:pt x="203622" y="285071"/>
                    </a:lnTo>
                    <a:lnTo>
                      <a:pt x="179188" y="252492"/>
                    </a:lnTo>
                    <a:lnTo>
                      <a:pt x="130318" y="244347"/>
                    </a:lnTo>
                    <a:lnTo>
                      <a:pt x="81449" y="236202"/>
                    </a:lnTo>
                    <a:lnTo>
                      <a:pt x="16290" y="195477"/>
                    </a:lnTo>
                    <a:lnTo>
                      <a:pt x="8145" y="122173"/>
                    </a:lnTo>
                    <a:lnTo>
                      <a:pt x="0" y="73304"/>
                    </a:lnTo>
                    <a:lnTo>
                      <a:pt x="89594" y="65159"/>
                    </a:lnTo>
                    <a:lnTo>
                      <a:pt x="105884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AE3F386-CC4D-4981-9583-B608657F6259}"/>
                  </a:ext>
                </a:extLst>
              </p:cNvPr>
              <p:cNvSpPr/>
              <p:nvPr/>
            </p:nvSpPr>
            <p:spPr>
              <a:xfrm>
                <a:off x="1216850" y="1615881"/>
                <a:ext cx="162897" cy="933828"/>
              </a:xfrm>
              <a:custGeom>
                <a:avLst/>
                <a:gdLst>
                  <a:gd name="connsiteX0" fmla="*/ 162898 w 162897"/>
                  <a:gd name="connsiteY0" fmla="*/ 0 h 933828"/>
                  <a:gd name="connsiteX1" fmla="*/ 122173 w 162897"/>
                  <a:gd name="connsiteY1" fmla="*/ 81449 h 933828"/>
                  <a:gd name="connsiteX2" fmla="*/ 65159 w 162897"/>
                  <a:gd name="connsiteY2" fmla="*/ 105884 h 933828"/>
                  <a:gd name="connsiteX3" fmla="*/ 65159 w 162897"/>
                  <a:gd name="connsiteY3" fmla="*/ 219912 h 933828"/>
                  <a:gd name="connsiteX4" fmla="*/ 65159 w 162897"/>
                  <a:gd name="connsiteY4" fmla="*/ 260637 h 933828"/>
                  <a:gd name="connsiteX5" fmla="*/ 16290 w 162897"/>
                  <a:gd name="connsiteY5" fmla="*/ 293216 h 933828"/>
                  <a:gd name="connsiteX6" fmla="*/ 57014 w 162897"/>
                  <a:gd name="connsiteY6" fmla="*/ 317651 h 933828"/>
                  <a:gd name="connsiteX7" fmla="*/ 0 w 162897"/>
                  <a:gd name="connsiteY7" fmla="*/ 521273 h 933828"/>
                  <a:gd name="connsiteX8" fmla="*/ 89594 w 162897"/>
                  <a:gd name="connsiteY8" fmla="*/ 561998 h 933828"/>
                  <a:gd name="connsiteX9" fmla="*/ 81449 w 162897"/>
                  <a:gd name="connsiteY9" fmla="*/ 610867 h 933828"/>
                  <a:gd name="connsiteX10" fmla="*/ 32580 w 162897"/>
                  <a:gd name="connsiteY10" fmla="*/ 651591 h 933828"/>
                  <a:gd name="connsiteX11" fmla="*/ 24435 w 162897"/>
                  <a:gd name="connsiteY11" fmla="*/ 708606 h 933828"/>
                  <a:gd name="connsiteX12" fmla="*/ 89594 w 162897"/>
                  <a:gd name="connsiteY12" fmla="*/ 806344 h 933828"/>
                  <a:gd name="connsiteX13" fmla="*/ 105884 w 162897"/>
                  <a:gd name="connsiteY13" fmla="*/ 863359 h 933828"/>
                  <a:gd name="connsiteX14" fmla="*/ 55548 w 162897"/>
                  <a:gd name="connsiteY14" fmla="*/ 933828 h 93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2897" h="933828">
                    <a:moveTo>
                      <a:pt x="162898" y="0"/>
                    </a:moveTo>
                    <a:lnTo>
                      <a:pt x="122173" y="81449"/>
                    </a:lnTo>
                    <a:lnTo>
                      <a:pt x="65159" y="105884"/>
                    </a:lnTo>
                    <a:lnTo>
                      <a:pt x="65159" y="219912"/>
                    </a:lnTo>
                    <a:lnTo>
                      <a:pt x="65159" y="260637"/>
                    </a:lnTo>
                    <a:lnTo>
                      <a:pt x="16290" y="293216"/>
                    </a:lnTo>
                    <a:lnTo>
                      <a:pt x="57014" y="317651"/>
                    </a:lnTo>
                    <a:lnTo>
                      <a:pt x="0" y="521273"/>
                    </a:lnTo>
                    <a:lnTo>
                      <a:pt x="89594" y="561998"/>
                    </a:lnTo>
                    <a:lnTo>
                      <a:pt x="81449" y="610867"/>
                    </a:lnTo>
                    <a:lnTo>
                      <a:pt x="32580" y="651591"/>
                    </a:lnTo>
                    <a:lnTo>
                      <a:pt x="24435" y="708606"/>
                    </a:lnTo>
                    <a:lnTo>
                      <a:pt x="89594" y="806344"/>
                    </a:lnTo>
                    <a:lnTo>
                      <a:pt x="105884" y="863359"/>
                    </a:lnTo>
                    <a:lnTo>
                      <a:pt x="55548" y="933828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89AEEA6-65F9-4F96-BE0A-3BEC649FE3F1}"/>
                  </a:ext>
                </a:extLst>
              </p:cNvPr>
              <p:cNvSpPr/>
              <p:nvPr/>
            </p:nvSpPr>
            <p:spPr>
              <a:xfrm>
                <a:off x="1213689" y="2549628"/>
                <a:ext cx="157929" cy="621862"/>
              </a:xfrm>
              <a:custGeom>
                <a:avLst/>
                <a:gdLst>
                  <a:gd name="connsiteX0" fmla="*/ 0 w 157929"/>
                  <a:gd name="connsiteY0" fmla="*/ 583549 h 621862"/>
                  <a:gd name="connsiteX1" fmla="*/ 157929 w 157929"/>
                  <a:gd name="connsiteY1" fmla="*/ 621863 h 621862"/>
                  <a:gd name="connsiteX2" fmla="*/ 125350 w 157929"/>
                  <a:gd name="connsiteY2" fmla="*/ 515979 h 621862"/>
                  <a:gd name="connsiteX3" fmla="*/ 157929 w 157929"/>
                  <a:gd name="connsiteY3" fmla="*/ 483399 h 621862"/>
                  <a:gd name="connsiteX4" fmla="*/ 92770 w 157929"/>
                  <a:gd name="connsiteY4" fmla="*/ 328647 h 621862"/>
                  <a:gd name="connsiteX5" fmla="*/ 100915 w 157929"/>
                  <a:gd name="connsiteY5" fmla="*/ 247198 h 621862"/>
                  <a:gd name="connsiteX6" fmla="*/ 92770 w 157929"/>
                  <a:gd name="connsiteY6" fmla="*/ 190183 h 621862"/>
                  <a:gd name="connsiteX7" fmla="*/ 76481 w 157929"/>
                  <a:gd name="connsiteY7" fmla="*/ 141314 h 621862"/>
                  <a:gd name="connsiteX8" fmla="*/ 125350 w 157929"/>
                  <a:gd name="connsiteY8" fmla="*/ 51720 h 621862"/>
                  <a:gd name="connsiteX9" fmla="*/ 58708 w 157929"/>
                  <a:gd name="connsiteY9" fmla="*/ 0 h 621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7929" h="621862">
                    <a:moveTo>
                      <a:pt x="0" y="583549"/>
                    </a:moveTo>
                    <a:lnTo>
                      <a:pt x="157929" y="621863"/>
                    </a:lnTo>
                    <a:lnTo>
                      <a:pt x="125350" y="515979"/>
                    </a:lnTo>
                    <a:lnTo>
                      <a:pt x="157929" y="483399"/>
                    </a:lnTo>
                    <a:lnTo>
                      <a:pt x="92770" y="328647"/>
                    </a:lnTo>
                    <a:lnTo>
                      <a:pt x="100915" y="247198"/>
                    </a:lnTo>
                    <a:lnTo>
                      <a:pt x="92770" y="190183"/>
                    </a:lnTo>
                    <a:lnTo>
                      <a:pt x="76481" y="141314"/>
                    </a:lnTo>
                    <a:lnTo>
                      <a:pt x="125350" y="51720"/>
                    </a:lnTo>
                    <a:lnTo>
                      <a:pt x="58708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2ADCBC63-A272-4652-BE7F-2F44716E1F97}"/>
                  </a:ext>
                </a:extLst>
              </p:cNvPr>
              <p:cNvSpPr/>
              <p:nvPr/>
            </p:nvSpPr>
            <p:spPr>
              <a:xfrm>
                <a:off x="1371602" y="3171621"/>
                <a:ext cx="773764" cy="366520"/>
              </a:xfrm>
              <a:custGeom>
                <a:avLst/>
                <a:gdLst>
                  <a:gd name="connsiteX0" fmla="*/ 0 w 773764"/>
                  <a:gd name="connsiteY0" fmla="*/ 0 h 366520"/>
                  <a:gd name="connsiteX1" fmla="*/ 8145 w 773764"/>
                  <a:gd name="connsiteY1" fmla="*/ 40724 h 366520"/>
                  <a:gd name="connsiteX2" fmla="*/ 57014 w 773764"/>
                  <a:gd name="connsiteY2" fmla="*/ 130318 h 366520"/>
                  <a:gd name="connsiteX3" fmla="*/ 105884 w 773764"/>
                  <a:gd name="connsiteY3" fmla="*/ 211767 h 366520"/>
                  <a:gd name="connsiteX4" fmla="*/ 105884 w 773764"/>
                  <a:gd name="connsiteY4" fmla="*/ 260637 h 366520"/>
                  <a:gd name="connsiteX5" fmla="*/ 382810 w 773764"/>
                  <a:gd name="connsiteY5" fmla="*/ 366520 h 366520"/>
                  <a:gd name="connsiteX6" fmla="*/ 439824 w 773764"/>
                  <a:gd name="connsiteY6" fmla="*/ 179188 h 366520"/>
                  <a:gd name="connsiteX7" fmla="*/ 773765 w 773764"/>
                  <a:gd name="connsiteY7" fmla="*/ 252492 h 366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3764" h="366520">
                    <a:moveTo>
                      <a:pt x="0" y="0"/>
                    </a:moveTo>
                    <a:lnTo>
                      <a:pt x="8145" y="40724"/>
                    </a:lnTo>
                    <a:lnTo>
                      <a:pt x="57014" y="130318"/>
                    </a:lnTo>
                    <a:lnTo>
                      <a:pt x="105884" y="211767"/>
                    </a:lnTo>
                    <a:lnTo>
                      <a:pt x="105884" y="260637"/>
                    </a:lnTo>
                    <a:lnTo>
                      <a:pt x="382810" y="366520"/>
                    </a:lnTo>
                    <a:lnTo>
                      <a:pt x="439824" y="179188"/>
                    </a:lnTo>
                    <a:lnTo>
                      <a:pt x="773765" y="252492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3E9C944-5D4B-413B-9E8B-5A0F2FF37B82}"/>
                  </a:ext>
                </a:extLst>
              </p:cNvPr>
              <p:cNvSpPr/>
              <p:nvPr/>
            </p:nvSpPr>
            <p:spPr>
              <a:xfrm>
                <a:off x="1648692" y="3798778"/>
                <a:ext cx="576837" cy="157701"/>
              </a:xfrm>
              <a:custGeom>
                <a:avLst/>
                <a:gdLst>
                  <a:gd name="connsiteX0" fmla="*/ 0 w 576837"/>
                  <a:gd name="connsiteY0" fmla="*/ 5702 h 157701"/>
                  <a:gd name="connsiteX1" fmla="*/ 81286 w 576837"/>
                  <a:gd name="connsiteY1" fmla="*/ 0 h 157701"/>
                  <a:gd name="connsiteX2" fmla="*/ 130155 w 576837"/>
                  <a:gd name="connsiteY2" fmla="*/ 48869 h 157701"/>
                  <a:gd name="connsiteX3" fmla="*/ 576838 w 576837"/>
                  <a:gd name="connsiteY3" fmla="*/ 157701 h 157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6837" h="157701">
                    <a:moveTo>
                      <a:pt x="0" y="5702"/>
                    </a:moveTo>
                    <a:lnTo>
                      <a:pt x="81286" y="0"/>
                    </a:lnTo>
                    <a:lnTo>
                      <a:pt x="130155" y="48869"/>
                    </a:lnTo>
                    <a:lnTo>
                      <a:pt x="576838" y="157701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D1BD36F-88E2-40DC-A06A-E0F39509DAB9}"/>
                  </a:ext>
                </a:extLst>
              </p:cNvPr>
              <p:cNvSpPr/>
              <p:nvPr/>
            </p:nvSpPr>
            <p:spPr>
              <a:xfrm>
                <a:off x="2015082" y="304553"/>
                <a:ext cx="390954" cy="643446"/>
              </a:xfrm>
              <a:custGeom>
                <a:avLst/>
                <a:gdLst>
                  <a:gd name="connsiteX0" fmla="*/ 0 w 390954"/>
                  <a:gd name="connsiteY0" fmla="*/ 643447 h 643446"/>
                  <a:gd name="connsiteX1" fmla="*/ 8145 w 390954"/>
                  <a:gd name="connsiteY1" fmla="*/ 594577 h 643446"/>
                  <a:gd name="connsiteX2" fmla="*/ 40724 w 390954"/>
                  <a:gd name="connsiteY2" fmla="*/ 578287 h 643446"/>
                  <a:gd name="connsiteX3" fmla="*/ 48869 w 390954"/>
                  <a:gd name="connsiteY3" fmla="*/ 513128 h 643446"/>
                  <a:gd name="connsiteX4" fmla="*/ 89594 w 390954"/>
                  <a:gd name="connsiteY4" fmla="*/ 464259 h 643446"/>
                  <a:gd name="connsiteX5" fmla="*/ 130318 w 390954"/>
                  <a:gd name="connsiteY5" fmla="*/ 431679 h 643446"/>
                  <a:gd name="connsiteX6" fmla="*/ 154753 w 390954"/>
                  <a:gd name="connsiteY6" fmla="*/ 358375 h 643446"/>
                  <a:gd name="connsiteX7" fmla="*/ 138463 w 390954"/>
                  <a:gd name="connsiteY7" fmla="*/ 301361 h 643446"/>
                  <a:gd name="connsiteX8" fmla="*/ 228057 w 390954"/>
                  <a:gd name="connsiteY8" fmla="*/ 260637 h 643446"/>
                  <a:gd name="connsiteX9" fmla="*/ 260637 w 390954"/>
                  <a:gd name="connsiteY9" fmla="*/ 219912 h 643446"/>
                  <a:gd name="connsiteX10" fmla="*/ 285071 w 390954"/>
                  <a:gd name="connsiteY10" fmla="*/ 146608 h 643446"/>
                  <a:gd name="connsiteX11" fmla="*/ 317651 w 390954"/>
                  <a:gd name="connsiteY11" fmla="*/ 89594 h 643446"/>
                  <a:gd name="connsiteX12" fmla="*/ 374665 w 390954"/>
                  <a:gd name="connsiteY12" fmla="*/ 57014 h 643446"/>
                  <a:gd name="connsiteX13" fmla="*/ 390955 w 390954"/>
                  <a:gd name="connsiteY13" fmla="*/ 0 h 643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0954" h="643446">
                    <a:moveTo>
                      <a:pt x="0" y="643447"/>
                    </a:moveTo>
                    <a:lnTo>
                      <a:pt x="8145" y="594577"/>
                    </a:lnTo>
                    <a:lnTo>
                      <a:pt x="40724" y="578287"/>
                    </a:lnTo>
                    <a:lnTo>
                      <a:pt x="48869" y="513128"/>
                    </a:lnTo>
                    <a:lnTo>
                      <a:pt x="89594" y="464259"/>
                    </a:lnTo>
                    <a:lnTo>
                      <a:pt x="130318" y="431679"/>
                    </a:lnTo>
                    <a:lnTo>
                      <a:pt x="154753" y="358375"/>
                    </a:lnTo>
                    <a:lnTo>
                      <a:pt x="138463" y="301361"/>
                    </a:lnTo>
                    <a:lnTo>
                      <a:pt x="228057" y="260637"/>
                    </a:lnTo>
                    <a:lnTo>
                      <a:pt x="260637" y="219912"/>
                    </a:lnTo>
                    <a:lnTo>
                      <a:pt x="285071" y="146608"/>
                    </a:lnTo>
                    <a:lnTo>
                      <a:pt x="317651" y="89594"/>
                    </a:lnTo>
                    <a:lnTo>
                      <a:pt x="374665" y="57014"/>
                    </a:lnTo>
                    <a:lnTo>
                      <a:pt x="390955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7097D47-C88D-4658-A765-F9A15894915C}"/>
                  </a:ext>
                </a:extLst>
              </p:cNvPr>
              <p:cNvSpPr/>
              <p:nvPr/>
            </p:nvSpPr>
            <p:spPr>
              <a:xfrm>
                <a:off x="8259820" y="5680232"/>
                <a:ext cx="193017" cy="471442"/>
              </a:xfrm>
              <a:custGeom>
                <a:avLst/>
                <a:gdLst>
                  <a:gd name="connsiteX0" fmla="*/ 43608 w 193017"/>
                  <a:gd name="connsiteY0" fmla="*/ 471443 h 471442"/>
                  <a:gd name="connsiteX1" fmla="*/ 122157 w 193017"/>
                  <a:gd name="connsiteY1" fmla="*/ 471443 h 471442"/>
                  <a:gd name="connsiteX2" fmla="*/ 122157 w 193017"/>
                  <a:gd name="connsiteY2" fmla="*/ 261924 h 471442"/>
                  <a:gd name="connsiteX3" fmla="*/ 95963 w 193017"/>
                  <a:gd name="connsiteY3" fmla="*/ 247654 h 471442"/>
                  <a:gd name="connsiteX4" fmla="*/ 104710 w 193017"/>
                  <a:gd name="connsiteY4" fmla="*/ 214309 h 471442"/>
                  <a:gd name="connsiteX5" fmla="*/ 148318 w 193017"/>
                  <a:gd name="connsiteY5" fmla="*/ 185736 h 471442"/>
                  <a:gd name="connsiteX6" fmla="*/ 122124 w 193017"/>
                  <a:gd name="connsiteY6" fmla="*/ 167361 h 471442"/>
                  <a:gd name="connsiteX7" fmla="*/ 56705 w 193017"/>
                  <a:gd name="connsiteY7" fmla="*/ 161921 h 471442"/>
                  <a:gd name="connsiteX8" fmla="*/ 56705 w 193017"/>
                  <a:gd name="connsiteY8" fmla="*/ 200006 h 471442"/>
                  <a:gd name="connsiteX9" fmla="*/ 0 w 193017"/>
                  <a:gd name="connsiteY9" fmla="*/ 200006 h 471442"/>
                  <a:gd name="connsiteX10" fmla="*/ 0 w 193017"/>
                  <a:gd name="connsiteY10" fmla="*/ 52404 h 471442"/>
                  <a:gd name="connsiteX11" fmla="*/ 148318 w 193017"/>
                  <a:gd name="connsiteY11" fmla="*/ 52404 h 471442"/>
                  <a:gd name="connsiteX12" fmla="*/ 148318 w 193017"/>
                  <a:gd name="connsiteY12" fmla="*/ 16 h 471442"/>
                  <a:gd name="connsiteX13" fmla="*/ 193018 w 193017"/>
                  <a:gd name="connsiteY13" fmla="*/ 0 h 47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93017" h="471442">
                    <a:moveTo>
                      <a:pt x="43608" y="471443"/>
                    </a:moveTo>
                    <a:lnTo>
                      <a:pt x="122157" y="471443"/>
                    </a:lnTo>
                    <a:lnTo>
                      <a:pt x="122157" y="261924"/>
                    </a:lnTo>
                    <a:lnTo>
                      <a:pt x="95963" y="247654"/>
                    </a:lnTo>
                    <a:lnTo>
                      <a:pt x="104710" y="214309"/>
                    </a:lnTo>
                    <a:lnTo>
                      <a:pt x="148318" y="185736"/>
                    </a:lnTo>
                    <a:lnTo>
                      <a:pt x="122124" y="167361"/>
                    </a:lnTo>
                    <a:lnTo>
                      <a:pt x="56705" y="161921"/>
                    </a:lnTo>
                    <a:lnTo>
                      <a:pt x="56705" y="200006"/>
                    </a:lnTo>
                    <a:lnTo>
                      <a:pt x="0" y="200006"/>
                    </a:lnTo>
                    <a:lnTo>
                      <a:pt x="0" y="52404"/>
                    </a:lnTo>
                    <a:lnTo>
                      <a:pt x="148318" y="52404"/>
                    </a:lnTo>
                    <a:lnTo>
                      <a:pt x="148318" y="16"/>
                    </a:lnTo>
                    <a:lnTo>
                      <a:pt x="193018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B9DC6E0-D574-4071-82A6-13D78BD8BA32}"/>
                  </a:ext>
                </a:extLst>
              </p:cNvPr>
              <p:cNvSpPr/>
              <p:nvPr/>
            </p:nvSpPr>
            <p:spPr>
              <a:xfrm>
                <a:off x="7941339" y="5143532"/>
                <a:ext cx="243092" cy="384894"/>
              </a:xfrm>
              <a:custGeom>
                <a:avLst/>
                <a:gdLst>
                  <a:gd name="connsiteX0" fmla="*/ 101290 w 243092"/>
                  <a:gd name="connsiteY0" fmla="*/ 384895 h 384894"/>
                  <a:gd name="connsiteX1" fmla="*/ 151935 w 243092"/>
                  <a:gd name="connsiteY1" fmla="*/ 379812 h 384894"/>
                  <a:gd name="connsiteX2" fmla="*/ 162067 w 243092"/>
                  <a:gd name="connsiteY2" fmla="*/ 339300 h 384894"/>
                  <a:gd name="connsiteX3" fmla="*/ 177265 w 243092"/>
                  <a:gd name="connsiteY3" fmla="*/ 283605 h 384894"/>
                  <a:gd name="connsiteX4" fmla="*/ 207646 w 243092"/>
                  <a:gd name="connsiteY4" fmla="*/ 278523 h 384894"/>
                  <a:gd name="connsiteX5" fmla="*/ 243092 w 243092"/>
                  <a:gd name="connsiteY5" fmla="*/ 268390 h 384894"/>
                  <a:gd name="connsiteX6" fmla="*/ 238026 w 243092"/>
                  <a:gd name="connsiteY6" fmla="*/ 202563 h 384894"/>
                  <a:gd name="connsiteX7" fmla="*/ 192447 w 243092"/>
                  <a:gd name="connsiteY7" fmla="*/ 192431 h 384894"/>
                  <a:gd name="connsiteX8" fmla="*/ 141802 w 243092"/>
                  <a:gd name="connsiteY8" fmla="*/ 187381 h 384894"/>
                  <a:gd name="connsiteX9" fmla="*/ 111422 w 243092"/>
                  <a:gd name="connsiteY9" fmla="*/ 207629 h 384894"/>
                  <a:gd name="connsiteX10" fmla="*/ 75976 w 243092"/>
                  <a:gd name="connsiteY10" fmla="*/ 197514 h 384894"/>
                  <a:gd name="connsiteX11" fmla="*/ 45595 w 243092"/>
                  <a:gd name="connsiteY11" fmla="*/ 162051 h 384894"/>
                  <a:gd name="connsiteX12" fmla="*/ 30364 w 243092"/>
                  <a:gd name="connsiteY12" fmla="*/ 111406 h 384894"/>
                  <a:gd name="connsiteX13" fmla="*/ 0 w 243092"/>
                  <a:gd name="connsiteY13" fmla="*/ 101273 h 384894"/>
                  <a:gd name="connsiteX14" fmla="*/ 15182 w 243092"/>
                  <a:gd name="connsiteY14" fmla="*/ 55694 h 384894"/>
                  <a:gd name="connsiteX15" fmla="*/ 25314 w 243092"/>
                  <a:gd name="connsiteY15" fmla="*/ 15182 h 384894"/>
                  <a:gd name="connsiteX16" fmla="*/ 0 w 243092"/>
                  <a:gd name="connsiteY16" fmla="*/ 0 h 38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3092" h="384894">
                    <a:moveTo>
                      <a:pt x="101290" y="384895"/>
                    </a:moveTo>
                    <a:lnTo>
                      <a:pt x="151935" y="379812"/>
                    </a:lnTo>
                    <a:lnTo>
                      <a:pt x="162067" y="339300"/>
                    </a:lnTo>
                    <a:lnTo>
                      <a:pt x="177265" y="283605"/>
                    </a:lnTo>
                    <a:lnTo>
                      <a:pt x="207646" y="278523"/>
                    </a:lnTo>
                    <a:lnTo>
                      <a:pt x="243092" y="268390"/>
                    </a:lnTo>
                    <a:lnTo>
                      <a:pt x="238026" y="202563"/>
                    </a:lnTo>
                    <a:lnTo>
                      <a:pt x="192447" y="192431"/>
                    </a:lnTo>
                    <a:lnTo>
                      <a:pt x="141802" y="187381"/>
                    </a:lnTo>
                    <a:lnTo>
                      <a:pt x="111422" y="207629"/>
                    </a:lnTo>
                    <a:lnTo>
                      <a:pt x="75976" y="197514"/>
                    </a:lnTo>
                    <a:lnTo>
                      <a:pt x="45595" y="162051"/>
                    </a:lnTo>
                    <a:lnTo>
                      <a:pt x="30364" y="111406"/>
                    </a:lnTo>
                    <a:lnTo>
                      <a:pt x="0" y="101273"/>
                    </a:lnTo>
                    <a:lnTo>
                      <a:pt x="15182" y="55694"/>
                    </a:lnTo>
                    <a:lnTo>
                      <a:pt x="25314" y="15182"/>
                    </a:lnTo>
                    <a:lnTo>
                      <a:pt x="0" y="0"/>
                    </a:lnTo>
                  </a:path>
                </a:pathLst>
              </a:custGeom>
              <a:noFill/>
              <a:ln w="16279" cap="rnd">
                <a:solidFill>
                  <a:srgbClr val="808284"/>
                </a:solidFill>
                <a:custDash>
                  <a:ds d="75000" sp="150000"/>
                </a:custDash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D43396-06E0-46D6-AE3B-39E98792B6A2}"/>
                </a:ext>
              </a:extLst>
            </p:cNvPr>
            <p:cNvSpPr/>
            <p:nvPr/>
          </p:nvSpPr>
          <p:spPr>
            <a:xfrm>
              <a:off x="9445342" y="2664520"/>
              <a:ext cx="5473" cy="64979"/>
            </a:xfrm>
            <a:custGeom>
              <a:avLst/>
              <a:gdLst>
                <a:gd name="connsiteX0" fmla="*/ 0 w 5473"/>
                <a:gd name="connsiteY0" fmla="*/ 0 h 64979"/>
                <a:gd name="connsiteX1" fmla="*/ 5473 w 5473"/>
                <a:gd name="connsiteY1" fmla="*/ 64980 h 6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3" h="64979">
                  <a:moveTo>
                    <a:pt x="0" y="0"/>
                  </a:moveTo>
                  <a:lnTo>
                    <a:pt x="5473" y="64980"/>
                  </a:lnTo>
                </a:path>
              </a:pathLst>
            </a:custGeom>
            <a:noFill/>
            <a:ln w="16279" cap="rnd">
              <a:solidFill>
                <a:srgbClr val="AA975F"/>
              </a:solidFill>
              <a:custDash>
                <a:ds d="75000" sp="75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7C5D99EA-FB21-4958-BC66-15A5D037AB29}"/>
              </a:ext>
            </a:extLst>
          </p:cNvPr>
          <p:cNvSpPr/>
          <p:nvPr/>
        </p:nvSpPr>
        <p:spPr>
          <a:xfrm>
            <a:off x="2757277" y="5609908"/>
            <a:ext cx="27057" cy="34176"/>
          </a:xfrm>
          <a:custGeom>
            <a:avLst/>
            <a:gdLst>
              <a:gd name="connsiteX0" fmla="*/ 17072 w 27057"/>
              <a:gd name="connsiteY0" fmla="*/ 34176 h 34176"/>
              <a:gd name="connsiteX1" fmla="*/ 27057 w 27057"/>
              <a:gd name="connsiteY1" fmla="*/ 10198 h 34176"/>
              <a:gd name="connsiteX2" fmla="*/ 17072 w 27057"/>
              <a:gd name="connsiteY2" fmla="*/ 0 h 34176"/>
              <a:gd name="connsiteX3" fmla="*/ 0 w 27057"/>
              <a:gd name="connsiteY3" fmla="*/ 17105 h 34176"/>
              <a:gd name="connsiteX4" fmla="*/ 17072 w 27057"/>
              <a:gd name="connsiteY4" fmla="*/ 34176 h 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7" h="34176">
                <a:moveTo>
                  <a:pt x="17072" y="34176"/>
                </a:moveTo>
                <a:cubicBezTo>
                  <a:pt x="25624" y="34176"/>
                  <a:pt x="27057" y="18750"/>
                  <a:pt x="27057" y="10198"/>
                </a:cubicBezTo>
                <a:cubicBezTo>
                  <a:pt x="27057" y="1645"/>
                  <a:pt x="25624" y="0"/>
                  <a:pt x="17072" y="0"/>
                </a:cubicBezTo>
                <a:cubicBezTo>
                  <a:pt x="8536" y="0"/>
                  <a:pt x="0" y="8536"/>
                  <a:pt x="0" y="17105"/>
                </a:cubicBezTo>
                <a:cubicBezTo>
                  <a:pt x="16" y="25640"/>
                  <a:pt x="8536" y="34176"/>
                  <a:pt x="17072" y="34176"/>
                </a:cubicBezTo>
              </a:path>
            </a:pathLst>
          </a:custGeom>
          <a:solidFill>
            <a:srgbClr val="A7C8C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467BC4B8-BAD6-4695-89F9-834A8E308FB8}"/>
              </a:ext>
            </a:extLst>
          </p:cNvPr>
          <p:cNvSpPr/>
          <p:nvPr/>
        </p:nvSpPr>
        <p:spPr>
          <a:xfrm>
            <a:off x="2757277" y="5609908"/>
            <a:ext cx="27057" cy="34176"/>
          </a:xfrm>
          <a:custGeom>
            <a:avLst/>
            <a:gdLst>
              <a:gd name="connsiteX0" fmla="*/ 17072 w 27057"/>
              <a:gd name="connsiteY0" fmla="*/ 34176 h 34176"/>
              <a:gd name="connsiteX1" fmla="*/ 27057 w 27057"/>
              <a:gd name="connsiteY1" fmla="*/ 10198 h 34176"/>
              <a:gd name="connsiteX2" fmla="*/ 17072 w 27057"/>
              <a:gd name="connsiteY2" fmla="*/ 0 h 34176"/>
              <a:gd name="connsiteX3" fmla="*/ 0 w 27057"/>
              <a:gd name="connsiteY3" fmla="*/ 17105 h 34176"/>
              <a:gd name="connsiteX4" fmla="*/ 17072 w 27057"/>
              <a:gd name="connsiteY4" fmla="*/ 34176 h 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7" h="34176">
                <a:moveTo>
                  <a:pt x="17072" y="34176"/>
                </a:moveTo>
                <a:cubicBezTo>
                  <a:pt x="25624" y="34176"/>
                  <a:pt x="27057" y="18750"/>
                  <a:pt x="27057" y="10198"/>
                </a:cubicBezTo>
                <a:cubicBezTo>
                  <a:pt x="27057" y="1645"/>
                  <a:pt x="25624" y="0"/>
                  <a:pt x="17072" y="0"/>
                </a:cubicBezTo>
                <a:cubicBezTo>
                  <a:pt x="8536" y="0"/>
                  <a:pt x="0" y="8536"/>
                  <a:pt x="0" y="17105"/>
                </a:cubicBezTo>
                <a:cubicBezTo>
                  <a:pt x="16" y="25640"/>
                  <a:pt x="8536" y="34176"/>
                  <a:pt x="17072" y="34176"/>
                </a:cubicBezTo>
                <a:close/>
              </a:path>
            </a:pathLst>
          </a:custGeom>
          <a:noFill/>
          <a:ln w="16279" cap="rnd">
            <a:solidFill>
              <a:srgbClr val="939598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7" name="HI">
            <a:extLst>
              <a:ext uri="{FF2B5EF4-FFF2-40B4-BE49-F238E27FC236}">
                <a16:creationId xmlns:a16="http://schemas.microsoft.com/office/drawing/2014/main" id="{967E16B9-4B97-45E2-8AFA-09DDB92528EA}"/>
              </a:ext>
            </a:extLst>
          </p:cNvPr>
          <p:cNvSpPr/>
          <p:nvPr/>
        </p:nvSpPr>
        <p:spPr>
          <a:xfrm>
            <a:off x="3167731" y="5836076"/>
            <a:ext cx="260799" cy="272430"/>
          </a:xfrm>
          <a:custGeom>
            <a:avLst/>
            <a:gdLst>
              <a:gd name="connsiteX0" fmla="*/ 90913 w 260799"/>
              <a:gd name="connsiteY0" fmla="*/ 272430 h 272430"/>
              <a:gd name="connsiteX1" fmla="*/ 114143 w 260799"/>
              <a:gd name="connsiteY1" fmla="*/ 237554 h 272430"/>
              <a:gd name="connsiteX2" fmla="*/ 166107 w 260799"/>
              <a:gd name="connsiteY2" fmla="*/ 207141 h 272430"/>
              <a:gd name="connsiteX3" fmla="*/ 248664 w 260799"/>
              <a:gd name="connsiteY3" fmla="*/ 181240 h 272430"/>
              <a:gd name="connsiteX4" fmla="*/ 260799 w 260799"/>
              <a:gd name="connsiteY4" fmla="*/ 153825 h 272430"/>
              <a:gd name="connsiteX5" fmla="*/ 202678 w 260799"/>
              <a:gd name="connsiteY5" fmla="*/ 112123 h 272430"/>
              <a:gd name="connsiteX6" fmla="*/ 200625 w 260799"/>
              <a:gd name="connsiteY6" fmla="*/ 82703 h 272430"/>
              <a:gd name="connsiteX7" fmla="*/ 178422 w 260799"/>
              <a:gd name="connsiteY7" fmla="*/ 59148 h 272430"/>
              <a:gd name="connsiteX8" fmla="*/ 46491 w 260799"/>
              <a:gd name="connsiteY8" fmla="*/ 0 h 272430"/>
              <a:gd name="connsiteX9" fmla="*/ 33508 w 260799"/>
              <a:gd name="connsiteY9" fmla="*/ 9237 h 272430"/>
              <a:gd name="connsiteX10" fmla="*/ 36570 w 260799"/>
              <a:gd name="connsiteY10" fmla="*/ 34518 h 272430"/>
              <a:gd name="connsiteX11" fmla="*/ 48543 w 260799"/>
              <a:gd name="connsiteY11" fmla="*/ 57079 h 272430"/>
              <a:gd name="connsiteX12" fmla="*/ 0 w 260799"/>
              <a:gd name="connsiteY12" fmla="*/ 105640 h 272430"/>
              <a:gd name="connsiteX13" fmla="*/ 13667 w 260799"/>
              <a:gd name="connsiteY13" fmla="*/ 132289 h 272430"/>
              <a:gd name="connsiteX14" fmla="*/ 34877 w 260799"/>
              <a:gd name="connsiteY14" fmla="*/ 189727 h 272430"/>
              <a:gd name="connsiteX15" fmla="*/ 36245 w 260799"/>
              <a:gd name="connsiteY15" fmla="*/ 254642 h 27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0799" h="272430">
                <a:moveTo>
                  <a:pt x="90913" y="272430"/>
                </a:moveTo>
                <a:lnTo>
                  <a:pt x="114143" y="237554"/>
                </a:lnTo>
                <a:lnTo>
                  <a:pt x="166107" y="207141"/>
                </a:lnTo>
                <a:lnTo>
                  <a:pt x="248664" y="181240"/>
                </a:lnTo>
                <a:lnTo>
                  <a:pt x="260799" y="153825"/>
                </a:lnTo>
                <a:lnTo>
                  <a:pt x="202678" y="112123"/>
                </a:lnTo>
                <a:lnTo>
                  <a:pt x="200625" y="82703"/>
                </a:lnTo>
                <a:lnTo>
                  <a:pt x="178422" y="59148"/>
                </a:lnTo>
                <a:lnTo>
                  <a:pt x="46491" y="0"/>
                </a:lnTo>
                <a:lnTo>
                  <a:pt x="33508" y="9237"/>
                </a:lnTo>
                <a:lnTo>
                  <a:pt x="36570" y="34518"/>
                </a:lnTo>
                <a:lnTo>
                  <a:pt x="48543" y="57079"/>
                </a:lnTo>
                <a:lnTo>
                  <a:pt x="0" y="105640"/>
                </a:lnTo>
                <a:lnTo>
                  <a:pt x="13667" y="132289"/>
                </a:lnTo>
                <a:lnTo>
                  <a:pt x="34877" y="189727"/>
                </a:lnTo>
                <a:lnTo>
                  <a:pt x="36245" y="254642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D67B7D5F-8606-4DEB-9F6B-DAC1AF80DB83}"/>
              </a:ext>
            </a:extLst>
          </p:cNvPr>
          <p:cNvSpPr/>
          <p:nvPr/>
        </p:nvSpPr>
        <p:spPr>
          <a:xfrm>
            <a:off x="3167731" y="5836076"/>
            <a:ext cx="260799" cy="272430"/>
          </a:xfrm>
          <a:custGeom>
            <a:avLst/>
            <a:gdLst>
              <a:gd name="connsiteX0" fmla="*/ 90913 w 260799"/>
              <a:gd name="connsiteY0" fmla="*/ 272430 h 272430"/>
              <a:gd name="connsiteX1" fmla="*/ 114143 w 260799"/>
              <a:gd name="connsiteY1" fmla="*/ 237554 h 272430"/>
              <a:gd name="connsiteX2" fmla="*/ 166107 w 260799"/>
              <a:gd name="connsiteY2" fmla="*/ 207141 h 272430"/>
              <a:gd name="connsiteX3" fmla="*/ 248664 w 260799"/>
              <a:gd name="connsiteY3" fmla="*/ 181240 h 272430"/>
              <a:gd name="connsiteX4" fmla="*/ 260799 w 260799"/>
              <a:gd name="connsiteY4" fmla="*/ 153825 h 272430"/>
              <a:gd name="connsiteX5" fmla="*/ 202678 w 260799"/>
              <a:gd name="connsiteY5" fmla="*/ 112123 h 272430"/>
              <a:gd name="connsiteX6" fmla="*/ 200625 w 260799"/>
              <a:gd name="connsiteY6" fmla="*/ 82703 h 272430"/>
              <a:gd name="connsiteX7" fmla="*/ 178422 w 260799"/>
              <a:gd name="connsiteY7" fmla="*/ 59148 h 272430"/>
              <a:gd name="connsiteX8" fmla="*/ 46491 w 260799"/>
              <a:gd name="connsiteY8" fmla="*/ 0 h 272430"/>
              <a:gd name="connsiteX9" fmla="*/ 33508 w 260799"/>
              <a:gd name="connsiteY9" fmla="*/ 9237 h 272430"/>
              <a:gd name="connsiteX10" fmla="*/ 36570 w 260799"/>
              <a:gd name="connsiteY10" fmla="*/ 34518 h 272430"/>
              <a:gd name="connsiteX11" fmla="*/ 48543 w 260799"/>
              <a:gd name="connsiteY11" fmla="*/ 57079 h 272430"/>
              <a:gd name="connsiteX12" fmla="*/ 0 w 260799"/>
              <a:gd name="connsiteY12" fmla="*/ 105640 h 272430"/>
              <a:gd name="connsiteX13" fmla="*/ 13667 w 260799"/>
              <a:gd name="connsiteY13" fmla="*/ 132289 h 272430"/>
              <a:gd name="connsiteX14" fmla="*/ 34877 w 260799"/>
              <a:gd name="connsiteY14" fmla="*/ 189727 h 272430"/>
              <a:gd name="connsiteX15" fmla="*/ 36245 w 260799"/>
              <a:gd name="connsiteY15" fmla="*/ 254642 h 27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0799" h="272430">
                <a:moveTo>
                  <a:pt x="90913" y="272430"/>
                </a:moveTo>
                <a:lnTo>
                  <a:pt x="114143" y="237554"/>
                </a:lnTo>
                <a:lnTo>
                  <a:pt x="166107" y="207141"/>
                </a:lnTo>
                <a:lnTo>
                  <a:pt x="248664" y="181240"/>
                </a:lnTo>
                <a:lnTo>
                  <a:pt x="260799" y="153825"/>
                </a:lnTo>
                <a:lnTo>
                  <a:pt x="202678" y="112123"/>
                </a:lnTo>
                <a:lnTo>
                  <a:pt x="200625" y="82703"/>
                </a:lnTo>
                <a:lnTo>
                  <a:pt x="178422" y="59148"/>
                </a:lnTo>
                <a:lnTo>
                  <a:pt x="46491" y="0"/>
                </a:lnTo>
                <a:lnTo>
                  <a:pt x="33508" y="9237"/>
                </a:lnTo>
                <a:lnTo>
                  <a:pt x="36570" y="34518"/>
                </a:lnTo>
                <a:lnTo>
                  <a:pt x="48543" y="57079"/>
                </a:lnTo>
                <a:lnTo>
                  <a:pt x="0" y="105640"/>
                </a:lnTo>
                <a:lnTo>
                  <a:pt x="13667" y="132289"/>
                </a:lnTo>
                <a:lnTo>
                  <a:pt x="34877" y="189727"/>
                </a:lnTo>
                <a:lnTo>
                  <a:pt x="36245" y="254642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73A5DA0C-E27B-451A-8321-B2B2CDF225A4}"/>
              </a:ext>
            </a:extLst>
          </p:cNvPr>
          <p:cNvSpPr/>
          <p:nvPr/>
        </p:nvSpPr>
        <p:spPr>
          <a:xfrm>
            <a:off x="3038976" y="5766372"/>
            <a:ext cx="22561" cy="18456"/>
          </a:xfrm>
          <a:custGeom>
            <a:avLst/>
            <a:gdLst>
              <a:gd name="connsiteX0" fmla="*/ 22561 w 22561"/>
              <a:gd name="connsiteY0" fmla="*/ 11940 h 18456"/>
              <a:gd name="connsiteX1" fmla="*/ 3095 w 22561"/>
              <a:gd name="connsiteY1" fmla="*/ 18456 h 18456"/>
              <a:gd name="connsiteX2" fmla="*/ 0 w 22561"/>
              <a:gd name="connsiteY2" fmla="*/ 8210 h 18456"/>
              <a:gd name="connsiteX3" fmla="*/ 20509 w 22561"/>
              <a:gd name="connsiteY3" fmla="*/ 0 h 1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1" h="18456">
                <a:moveTo>
                  <a:pt x="22561" y="11940"/>
                </a:moveTo>
                <a:lnTo>
                  <a:pt x="3095" y="18456"/>
                </a:lnTo>
                <a:lnTo>
                  <a:pt x="0" y="8210"/>
                </a:lnTo>
                <a:lnTo>
                  <a:pt x="20509" y="0"/>
                </a:lnTo>
                <a:close/>
              </a:path>
            </a:pathLst>
          </a:custGeom>
          <a:solidFill>
            <a:srgbClr val="A7C8C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48CF5F4-1F54-480D-BF11-082617677876}"/>
              </a:ext>
            </a:extLst>
          </p:cNvPr>
          <p:cNvSpPr/>
          <p:nvPr/>
        </p:nvSpPr>
        <p:spPr>
          <a:xfrm>
            <a:off x="3038976" y="5766372"/>
            <a:ext cx="22561" cy="18456"/>
          </a:xfrm>
          <a:custGeom>
            <a:avLst/>
            <a:gdLst>
              <a:gd name="connsiteX0" fmla="*/ 22561 w 22561"/>
              <a:gd name="connsiteY0" fmla="*/ 11940 h 18456"/>
              <a:gd name="connsiteX1" fmla="*/ 3095 w 22561"/>
              <a:gd name="connsiteY1" fmla="*/ 18456 h 18456"/>
              <a:gd name="connsiteX2" fmla="*/ 0 w 22561"/>
              <a:gd name="connsiteY2" fmla="*/ 8210 h 18456"/>
              <a:gd name="connsiteX3" fmla="*/ 20509 w 22561"/>
              <a:gd name="connsiteY3" fmla="*/ 0 h 1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1" h="18456">
                <a:moveTo>
                  <a:pt x="22561" y="11940"/>
                </a:moveTo>
                <a:lnTo>
                  <a:pt x="3095" y="18456"/>
                </a:lnTo>
                <a:lnTo>
                  <a:pt x="0" y="8210"/>
                </a:lnTo>
                <a:lnTo>
                  <a:pt x="20509" y="0"/>
                </a:lnTo>
                <a:close/>
              </a:path>
            </a:pathLst>
          </a:custGeom>
          <a:noFill/>
          <a:ln w="16279" cap="rnd">
            <a:solidFill>
              <a:srgbClr val="939598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1" name="HI">
            <a:extLst>
              <a:ext uri="{FF2B5EF4-FFF2-40B4-BE49-F238E27FC236}">
                <a16:creationId xmlns:a16="http://schemas.microsoft.com/office/drawing/2014/main" id="{D4349BC5-AFE3-46A5-8AB1-EBFA86B4E982}"/>
              </a:ext>
            </a:extLst>
          </p:cNvPr>
          <p:cNvSpPr/>
          <p:nvPr/>
        </p:nvSpPr>
        <p:spPr>
          <a:xfrm>
            <a:off x="3031353" y="5673031"/>
            <a:ext cx="147243" cy="96745"/>
          </a:xfrm>
          <a:custGeom>
            <a:avLst/>
            <a:gdLst>
              <a:gd name="connsiteX0" fmla="*/ 46801 w 147243"/>
              <a:gd name="connsiteY0" fmla="*/ 53642 h 96745"/>
              <a:gd name="connsiteX1" fmla="*/ 58757 w 147243"/>
              <a:gd name="connsiteY1" fmla="*/ 96745 h 96745"/>
              <a:gd name="connsiteX2" fmla="*/ 84072 w 147243"/>
              <a:gd name="connsiteY2" fmla="*/ 96745 h 96745"/>
              <a:gd name="connsiteX3" fmla="*/ 119925 w 147243"/>
              <a:gd name="connsiteY3" fmla="*/ 86141 h 96745"/>
              <a:gd name="connsiteX4" fmla="*/ 147243 w 147243"/>
              <a:gd name="connsiteY4" fmla="*/ 73207 h 96745"/>
              <a:gd name="connsiteX5" fmla="*/ 144555 w 147243"/>
              <a:gd name="connsiteY5" fmla="*/ 52975 h 96745"/>
              <a:gd name="connsiteX6" fmla="*/ 89887 w 147243"/>
              <a:gd name="connsiteY6" fmla="*/ 23572 h 96745"/>
              <a:gd name="connsiteX7" fmla="*/ 47485 w 147243"/>
              <a:gd name="connsiteY7" fmla="*/ 32124 h 96745"/>
              <a:gd name="connsiteX8" fmla="*/ 21160 w 147243"/>
              <a:gd name="connsiteY8" fmla="*/ 0 h 96745"/>
              <a:gd name="connsiteX9" fmla="*/ 13309 w 147243"/>
              <a:gd name="connsiteY9" fmla="*/ 3763 h 96745"/>
              <a:gd name="connsiteX10" fmla="*/ 0 w 147243"/>
              <a:gd name="connsiteY10" fmla="*/ 26634 h 96745"/>
              <a:gd name="connsiteX11" fmla="*/ 14677 w 147243"/>
              <a:gd name="connsiteY11" fmla="*/ 47843 h 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243" h="96745">
                <a:moveTo>
                  <a:pt x="46801" y="53642"/>
                </a:moveTo>
                <a:lnTo>
                  <a:pt x="58757" y="96745"/>
                </a:lnTo>
                <a:lnTo>
                  <a:pt x="84072" y="96745"/>
                </a:lnTo>
                <a:lnTo>
                  <a:pt x="119925" y="86141"/>
                </a:lnTo>
                <a:lnTo>
                  <a:pt x="147243" y="73207"/>
                </a:lnTo>
                <a:lnTo>
                  <a:pt x="144555" y="52975"/>
                </a:lnTo>
                <a:lnTo>
                  <a:pt x="89887" y="23572"/>
                </a:lnTo>
                <a:lnTo>
                  <a:pt x="47485" y="32124"/>
                </a:lnTo>
                <a:lnTo>
                  <a:pt x="21160" y="0"/>
                </a:lnTo>
                <a:lnTo>
                  <a:pt x="13309" y="3763"/>
                </a:lnTo>
                <a:lnTo>
                  <a:pt x="0" y="26634"/>
                </a:lnTo>
                <a:lnTo>
                  <a:pt x="14677" y="47843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B9A1FE25-5EF8-4776-9963-2C6055F8D6FF}"/>
              </a:ext>
            </a:extLst>
          </p:cNvPr>
          <p:cNvSpPr/>
          <p:nvPr/>
        </p:nvSpPr>
        <p:spPr>
          <a:xfrm>
            <a:off x="3031353" y="5673031"/>
            <a:ext cx="147243" cy="96745"/>
          </a:xfrm>
          <a:custGeom>
            <a:avLst/>
            <a:gdLst>
              <a:gd name="connsiteX0" fmla="*/ 46801 w 147243"/>
              <a:gd name="connsiteY0" fmla="*/ 53642 h 96745"/>
              <a:gd name="connsiteX1" fmla="*/ 58757 w 147243"/>
              <a:gd name="connsiteY1" fmla="*/ 96745 h 96745"/>
              <a:gd name="connsiteX2" fmla="*/ 84072 w 147243"/>
              <a:gd name="connsiteY2" fmla="*/ 96745 h 96745"/>
              <a:gd name="connsiteX3" fmla="*/ 119925 w 147243"/>
              <a:gd name="connsiteY3" fmla="*/ 86141 h 96745"/>
              <a:gd name="connsiteX4" fmla="*/ 147243 w 147243"/>
              <a:gd name="connsiteY4" fmla="*/ 73207 h 96745"/>
              <a:gd name="connsiteX5" fmla="*/ 144555 w 147243"/>
              <a:gd name="connsiteY5" fmla="*/ 52975 h 96745"/>
              <a:gd name="connsiteX6" fmla="*/ 89887 w 147243"/>
              <a:gd name="connsiteY6" fmla="*/ 23572 h 96745"/>
              <a:gd name="connsiteX7" fmla="*/ 47485 w 147243"/>
              <a:gd name="connsiteY7" fmla="*/ 32124 h 96745"/>
              <a:gd name="connsiteX8" fmla="*/ 21160 w 147243"/>
              <a:gd name="connsiteY8" fmla="*/ 0 h 96745"/>
              <a:gd name="connsiteX9" fmla="*/ 13309 w 147243"/>
              <a:gd name="connsiteY9" fmla="*/ 3763 h 96745"/>
              <a:gd name="connsiteX10" fmla="*/ 0 w 147243"/>
              <a:gd name="connsiteY10" fmla="*/ 26634 h 96745"/>
              <a:gd name="connsiteX11" fmla="*/ 14677 w 147243"/>
              <a:gd name="connsiteY11" fmla="*/ 47843 h 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7243" h="96745">
                <a:moveTo>
                  <a:pt x="46801" y="53642"/>
                </a:moveTo>
                <a:lnTo>
                  <a:pt x="58757" y="96745"/>
                </a:lnTo>
                <a:lnTo>
                  <a:pt x="84072" y="96745"/>
                </a:lnTo>
                <a:lnTo>
                  <a:pt x="119925" y="86141"/>
                </a:lnTo>
                <a:lnTo>
                  <a:pt x="147243" y="73207"/>
                </a:lnTo>
                <a:lnTo>
                  <a:pt x="144555" y="52975"/>
                </a:lnTo>
                <a:lnTo>
                  <a:pt x="89887" y="23572"/>
                </a:lnTo>
                <a:lnTo>
                  <a:pt x="47485" y="32124"/>
                </a:lnTo>
                <a:lnTo>
                  <a:pt x="21160" y="0"/>
                </a:lnTo>
                <a:lnTo>
                  <a:pt x="13309" y="3763"/>
                </a:lnTo>
                <a:lnTo>
                  <a:pt x="0" y="26634"/>
                </a:lnTo>
                <a:lnTo>
                  <a:pt x="14677" y="47843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3" name="HI">
            <a:extLst>
              <a:ext uri="{FF2B5EF4-FFF2-40B4-BE49-F238E27FC236}">
                <a16:creationId xmlns:a16="http://schemas.microsoft.com/office/drawing/2014/main" id="{0BA32A68-F3AF-40E2-A14F-E8A679B9C74B}"/>
              </a:ext>
            </a:extLst>
          </p:cNvPr>
          <p:cNvSpPr/>
          <p:nvPr/>
        </p:nvSpPr>
        <p:spPr>
          <a:xfrm>
            <a:off x="2957918" y="5699763"/>
            <a:ext cx="51980" cy="38313"/>
          </a:xfrm>
          <a:custGeom>
            <a:avLst/>
            <a:gdLst>
              <a:gd name="connsiteX0" fmla="*/ 51981 w 51980"/>
              <a:gd name="connsiteY0" fmla="*/ 21209 h 38313"/>
              <a:gd name="connsiteX1" fmla="*/ 43087 w 51980"/>
              <a:gd name="connsiteY1" fmla="*/ 33524 h 38313"/>
              <a:gd name="connsiteX2" fmla="*/ 18831 w 51980"/>
              <a:gd name="connsiteY2" fmla="*/ 38313 h 38313"/>
              <a:gd name="connsiteX3" fmla="*/ 15068 w 51980"/>
              <a:gd name="connsiteY3" fmla="*/ 20509 h 38313"/>
              <a:gd name="connsiteX4" fmla="*/ 358 w 51980"/>
              <a:gd name="connsiteY4" fmla="*/ 9252 h 38313"/>
              <a:gd name="connsiteX5" fmla="*/ 0 w 51980"/>
              <a:gd name="connsiteY5" fmla="*/ 3095 h 38313"/>
              <a:gd name="connsiteX6" fmla="*/ 29419 w 51980"/>
              <a:gd name="connsiteY6" fmla="*/ 0 h 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" h="38313">
                <a:moveTo>
                  <a:pt x="51981" y="21209"/>
                </a:moveTo>
                <a:lnTo>
                  <a:pt x="43087" y="33524"/>
                </a:lnTo>
                <a:lnTo>
                  <a:pt x="18831" y="38313"/>
                </a:lnTo>
                <a:lnTo>
                  <a:pt x="15068" y="20509"/>
                </a:lnTo>
                <a:lnTo>
                  <a:pt x="358" y="9252"/>
                </a:lnTo>
                <a:lnTo>
                  <a:pt x="0" y="3095"/>
                </a:lnTo>
                <a:lnTo>
                  <a:pt x="29419" y="0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AA64CEE4-2462-4145-805E-67A61E92D852}"/>
              </a:ext>
            </a:extLst>
          </p:cNvPr>
          <p:cNvSpPr/>
          <p:nvPr/>
        </p:nvSpPr>
        <p:spPr>
          <a:xfrm>
            <a:off x="2957918" y="5699763"/>
            <a:ext cx="51980" cy="38313"/>
          </a:xfrm>
          <a:custGeom>
            <a:avLst/>
            <a:gdLst>
              <a:gd name="connsiteX0" fmla="*/ 51981 w 51980"/>
              <a:gd name="connsiteY0" fmla="*/ 21209 h 38313"/>
              <a:gd name="connsiteX1" fmla="*/ 43087 w 51980"/>
              <a:gd name="connsiteY1" fmla="*/ 33524 h 38313"/>
              <a:gd name="connsiteX2" fmla="*/ 18831 w 51980"/>
              <a:gd name="connsiteY2" fmla="*/ 38313 h 38313"/>
              <a:gd name="connsiteX3" fmla="*/ 15068 w 51980"/>
              <a:gd name="connsiteY3" fmla="*/ 20509 h 38313"/>
              <a:gd name="connsiteX4" fmla="*/ 358 w 51980"/>
              <a:gd name="connsiteY4" fmla="*/ 9252 h 38313"/>
              <a:gd name="connsiteX5" fmla="*/ 0 w 51980"/>
              <a:gd name="connsiteY5" fmla="*/ 3095 h 38313"/>
              <a:gd name="connsiteX6" fmla="*/ 29419 w 51980"/>
              <a:gd name="connsiteY6" fmla="*/ 0 h 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80" h="38313">
                <a:moveTo>
                  <a:pt x="51981" y="21209"/>
                </a:moveTo>
                <a:lnTo>
                  <a:pt x="43087" y="33524"/>
                </a:lnTo>
                <a:lnTo>
                  <a:pt x="18831" y="38313"/>
                </a:lnTo>
                <a:lnTo>
                  <a:pt x="15068" y="20509"/>
                </a:lnTo>
                <a:lnTo>
                  <a:pt x="358" y="9252"/>
                </a:lnTo>
                <a:lnTo>
                  <a:pt x="0" y="3095"/>
                </a:lnTo>
                <a:lnTo>
                  <a:pt x="29419" y="0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0C3EAEEC-D364-43F6-92EB-180054E243AA}"/>
              </a:ext>
            </a:extLst>
          </p:cNvPr>
          <p:cNvSpPr/>
          <p:nvPr/>
        </p:nvSpPr>
        <p:spPr>
          <a:xfrm>
            <a:off x="2905905" y="5637878"/>
            <a:ext cx="125089" cy="35853"/>
          </a:xfrm>
          <a:custGeom>
            <a:avLst/>
            <a:gdLst>
              <a:gd name="connsiteX0" fmla="*/ 113931 w 125089"/>
              <a:gd name="connsiteY0" fmla="*/ 31944 h 35853"/>
              <a:gd name="connsiteX1" fmla="*/ 125089 w 125089"/>
              <a:gd name="connsiteY1" fmla="*/ 13309 h 35853"/>
              <a:gd name="connsiteX2" fmla="*/ 11240 w 125089"/>
              <a:gd name="connsiteY2" fmla="*/ 0 h 35853"/>
              <a:gd name="connsiteX3" fmla="*/ 0 w 125089"/>
              <a:gd name="connsiteY3" fmla="*/ 25265 h 35853"/>
              <a:gd name="connsiteX4" fmla="*/ 10605 w 125089"/>
              <a:gd name="connsiteY4" fmla="*/ 27628 h 35853"/>
              <a:gd name="connsiteX5" fmla="*/ 49228 w 125089"/>
              <a:gd name="connsiteY5" fmla="*/ 23555 h 35853"/>
              <a:gd name="connsiteX6" fmla="*/ 94676 w 125089"/>
              <a:gd name="connsiteY6" fmla="*/ 35854 h 3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089" h="35853">
                <a:moveTo>
                  <a:pt x="113931" y="31944"/>
                </a:moveTo>
                <a:lnTo>
                  <a:pt x="125089" y="13309"/>
                </a:lnTo>
                <a:lnTo>
                  <a:pt x="11240" y="0"/>
                </a:lnTo>
                <a:lnTo>
                  <a:pt x="0" y="25265"/>
                </a:lnTo>
                <a:lnTo>
                  <a:pt x="10605" y="27628"/>
                </a:lnTo>
                <a:lnTo>
                  <a:pt x="49228" y="23555"/>
                </a:lnTo>
                <a:lnTo>
                  <a:pt x="94676" y="35854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6" name="HI">
            <a:extLst>
              <a:ext uri="{FF2B5EF4-FFF2-40B4-BE49-F238E27FC236}">
                <a16:creationId xmlns:a16="http://schemas.microsoft.com/office/drawing/2014/main" id="{ABBF3641-92E3-40C1-8D44-7098670B6DFB}"/>
              </a:ext>
            </a:extLst>
          </p:cNvPr>
          <p:cNvSpPr/>
          <p:nvPr/>
        </p:nvSpPr>
        <p:spPr>
          <a:xfrm>
            <a:off x="2905905" y="5637878"/>
            <a:ext cx="125089" cy="35853"/>
          </a:xfrm>
          <a:custGeom>
            <a:avLst/>
            <a:gdLst>
              <a:gd name="connsiteX0" fmla="*/ 113931 w 125089"/>
              <a:gd name="connsiteY0" fmla="*/ 31944 h 35853"/>
              <a:gd name="connsiteX1" fmla="*/ 125089 w 125089"/>
              <a:gd name="connsiteY1" fmla="*/ 13309 h 35853"/>
              <a:gd name="connsiteX2" fmla="*/ 11240 w 125089"/>
              <a:gd name="connsiteY2" fmla="*/ 0 h 35853"/>
              <a:gd name="connsiteX3" fmla="*/ 0 w 125089"/>
              <a:gd name="connsiteY3" fmla="*/ 25265 h 35853"/>
              <a:gd name="connsiteX4" fmla="*/ 10605 w 125089"/>
              <a:gd name="connsiteY4" fmla="*/ 27628 h 35853"/>
              <a:gd name="connsiteX5" fmla="*/ 49228 w 125089"/>
              <a:gd name="connsiteY5" fmla="*/ 23555 h 35853"/>
              <a:gd name="connsiteX6" fmla="*/ 94676 w 125089"/>
              <a:gd name="connsiteY6" fmla="*/ 35854 h 3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089" h="35853">
                <a:moveTo>
                  <a:pt x="113931" y="31944"/>
                </a:moveTo>
                <a:lnTo>
                  <a:pt x="125089" y="13309"/>
                </a:lnTo>
                <a:lnTo>
                  <a:pt x="11240" y="0"/>
                </a:lnTo>
                <a:lnTo>
                  <a:pt x="0" y="25265"/>
                </a:lnTo>
                <a:lnTo>
                  <a:pt x="10605" y="27628"/>
                </a:lnTo>
                <a:lnTo>
                  <a:pt x="49228" y="23555"/>
                </a:lnTo>
                <a:lnTo>
                  <a:pt x="94676" y="35854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7" name="HI">
            <a:extLst>
              <a:ext uri="{FF2B5EF4-FFF2-40B4-BE49-F238E27FC236}">
                <a16:creationId xmlns:a16="http://schemas.microsoft.com/office/drawing/2014/main" id="{0E0D80FB-8D8E-4506-A69B-B7E25BF4091C}"/>
              </a:ext>
            </a:extLst>
          </p:cNvPr>
          <p:cNvSpPr/>
          <p:nvPr/>
        </p:nvSpPr>
        <p:spPr>
          <a:xfrm>
            <a:off x="2704319" y="5539325"/>
            <a:ext cx="126490" cy="88208"/>
          </a:xfrm>
          <a:custGeom>
            <a:avLst/>
            <a:gdLst>
              <a:gd name="connsiteX0" fmla="*/ 90229 w 126490"/>
              <a:gd name="connsiteY0" fmla="*/ 37971 h 88208"/>
              <a:gd name="connsiteX1" fmla="*/ 63595 w 126490"/>
              <a:gd name="connsiteY1" fmla="*/ 0 h 88208"/>
              <a:gd name="connsiteX2" fmla="*/ 32482 w 126490"/>
              <a:gd name="connsiteY2" fmla="*/ 22577 h 88208"/>
              <a:gd name="connsiteX3" fmla="*/ 0 w 126490"/>
              <a:gd name="connsiteY3" fmla="*/ 23946 h 88208"/>
              <a:gd name="connsiteX4" fmla="*/ 37955 w 126490"/>
              <a:gd name="connsiteY4" fmla="*/ 83420 h 88208"/>
              <a:gd name="connsiteX5" fmla="*/ 79999 w 126490"/>
              <a:gd name="connsiteY5" fmla="*/ 80699 h 88208"/>
              <a:gd name="connsiteX6" fmla="*/ 106633 w 126490"/>
              <a:gd name="connsiteY6" fmla="*/ 88209 h 88208"/>
              <a:gd name="connsiteX7" fmla="*/ 126490 w 126490"/>
              <a:gd name="connsiteY7" fmla="*/ 77279 h 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490" h="88208">
                <a:moveTo>
                  <a:pt x="90229" y="37971"/>
                </a:moveTo>
                <a:lnTo>
                  <a:pt x="63595" y="0"/>
                </a:lnTo>
                <a:lnTo>
                  <a:pt x="32482" y="22577"/>
                </a:lnTo>
                <a:lnTo>
                  <a:pt x="0" y="23946"/>
                </a:lnTo>
                <a:lnTo>
                  <a:pt x="37955" y="83420"/>
                </a:lnTo>
                <a:lnTo>
                  <a:pt x="79999" y="80699"/>
                </a:lnTo>
                <a:lnTo>
                  <a:pt x="106633" y="88209"/>
                </a:lnTo>
                <a:lnTo>
                  <a:pt x="126490" y="77279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C5D269B1-78DD-4D22-AC54-FAF81DE25A54}"/>
              </a:ext>
            </a:extLst>
          </p:cNvPr>
          <p:cNvSpPr/>
          <p:nvPr/>
        </p:nvSpPr>
        <p:spPr>
          <a:xfrm>
            <a:off x="2704319" y="5539325"/>
            <a:ext cx="126490" cy="88208"/>
          </a:xfrm>
          <a:custGeom>
            <a:avLst/>
            <a:gdLst>
              <a:gd name="connsiteX0" fmla="*/ 90229 w 126490"/>
              <a:gd name="connsiteY0" fmla="*/ 37971 h 88208"/>
              <a:gd name="connsiteX1" fmla="*/ 63595 w 126490"/>
              <a:gd name="connsiteY1" fmla="*/ 0 h 88208"/>
              <a:gd name="connsiteX2" fmla="*/ 32482 w 126490"/>
              <a:gd name="connsiteY2" fmla="*/ 22577 h 88208"/>
              <a:gd name="connsiteX3" fmla="*/ 0 w 126490"/>
              <a:gd name="connsiteY3" fmla="*/ 23946 h 88208"/>
              <a:gd name="connsiteX4" fmla="*/ 37955 w 126490"/>
              <a:gd name="connsiteY4" fmla="*/ 83420 h 88208"/>
              <a:gd name="connsiteX5" fmla="*/ 79999 w 126490"/>
              <a:gd name="connsiteY5" fmla="*/ 80699 h 88208"/>
              <a:gd name="connsiteX6" fmla="*/ 106633 w 126490"/>
              <a:gd name="connsiteY6" fmla="*/ 88209 h 88208"/>
              <a:gd name="connsiteX7" fmla="*/ 126490 w 126490"/>
              <a:gd name="connsiteY7" fmla="*/ 77279 h 8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490" h="88208">
                <a:moveTo>
                  <a:pt x="90229" y="37971"/>
                </a:moveTo>
                <a:lnTo>
                  <a:pt x="63595" y="0"/>
                </a:lnTo>
                <a:lnTo>
                  <a:pt x="32482" y="22577"/>
                </a:lnTo>
                <a:lnTo>
                  <a:pt x="0" y="23946"/>
                </a:lnTo>
                <a:lnTo>
                  <a:pt x="37955" y="83420"/>
                </a:lnTo>
                <a:lnTo>
                  <a:pt x="79999" y="80699"/>
                </a:lnTo>
                <a:lnTo>
                  <a:pt x="106633" y="88209"/>
                </a:lnTo>
                <a:lnTo>
                  <a:pt x="126490" y="77279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E7A2AD38-4526-40AD-B490-6A01C253455F}"/>
              </a:ext>
            </a:extLst>
          </p:cNvPr>
          <p:cNvSpPr/>
          <p:nvPr/>
        </p:nvSpPr>
        <p:spPr>
          <a:xfrm>
            <a:off x="2393982" y="5426958"/>
            <a:ext cx="94692" cy="71772"/>
          </a:xfrm>
          <a:custGeom>
            <a:avLst/>
            <a:gdLst>
              <a:gd name="connsiteX0" fmla="*/ 34860 w 94692"/>
              <a:gd name="connsiteY0" fmla="*/ 6499 h 71772"/>
              <a:gd name="connsiteX1" fmla="*/ 5099 w 94692"/>
              <a:gd name="connsiteY1" fmla="*/ 25949 h 71772"/>
              <a:gd name="connsiteX2" fmla="*/ 0 w 94692"/>
              <a:gd name="connsiteY2" fmla="*/ 49228 h 71772"/>
              <a:gd name="connsiteX3" fmla="*/ 45465 w 94692"/>
              <a:gd name="connsiteY3" fmla="*/ 71773 h 71772"/>
              <a:gd name="connsiteX4" fmla="*/ 73516 w 94692"/>
              <a:gd name="connsiteY4" fmla="*/ 71072 h 71772"/>
              <a:gd name="connsiteX5" fmla="*/ 90913 w 94692"/>
              <a:gd name="connsiteY5" fmla="*/ 56754 h 71772"/>
              <a:gd name="connsiteX6" fmla="*/ 94692 w 94692"/>
              <a:gd name="connsiteY6" fmla="*/ 17088 h 71772"/>
              <a:gd name="connsiteX7" fmla="*/ 75552 w 94692"/>
              <a:gd name="connsiteY7" fmla="*/ 0 h 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692" h="71772">
                <a:moveTo>
                  <a:pt x="34860" y="6499"/>
                </a:moveTo>
                <a:lnTo>
                  <a:pt x="5099" y="25949"/>
                </a:lnTo>
                <a:lnTo>
                  <a:pt x="0" y="49228"/>
                </a:lnTo>
                <a:lnTo>
                  <a:pt x="45465" y="71773"/>
                </a:lnTo>
                <a:lnTo>
                  <a:pt x="73516" y="71072"/>
                </a:lnTo>
                <a:lnTo>
                  <a:pt x="90913" y="56754"/>
                </a:lnTo>
                <a:lnTo>
                  <a:pt x="94692" y="17088"/>
                </a:lnTo>
                <a:lnTo>
                  <a:pt x="75552" y="0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0" name="HI">
            <a:extLst>
              <a:ext uri="{FF2B5EF4-FFF2-40B4-BE49-F238E27FC236}">
                <a16:creationId xmlns:a16="http://schemas.microsoft.com/office/drawing/2014/main" id="{76F042D4-E274-4387-97CB-7DF7191118C2}"/>
              </a:ext>
            </a:extLst>
          </p:cNvPr>
          <p:cNvSpPr/>
          <p:nvPr/>
        </p:nvSpPr>
        <p:spPr>
          <a:xfrm>
            <a:off x="2393982" y="5426958"/>
            <a:ext cx="94692" cy="71772"/>
          </a:xfrm>
          <a:custGeom>
            <a:avLst/>
            <a:gdLst>
              <a:gd name="connsiteX0" fmla="*/ 34860 w 94692"/>
              <a:gd name="connsiteY0" fmla="*/ 6499 h 71772"/>
              <a:gd name="connsiteX1" fmla="*/ 5099 w 94692"/>
              <a:gd name="connsiteY1" fmla="*/ 25949 h 71772"/>
              <a:gd name="connsiteX2" fmla="*/ 0 w 94692"/>
              <a:gd name="connsiteY2" fmla="*/ 49228 h 71772"/>
              <a:gd name="connsiteX3" fmla="*/ 45465 w 94692"/>
              <a:gd name="connsiteY3" fmla="*/ 71773 h 71772"/>
              <a:gd name="connsiteX4" fmla="*/ 73516 w 94692"/>
              <a:gd name="connsiteY4" fmla="*/ 71072 h 71772"/>
              <a:gd name="connsiteX5" fmla="*/ 90913 w 94692"/>
              <a:gd name="connsiteY5" fmla="*/ 56754 h 71772"/>
              <a:gd name="connsiteX6" fmla="*/ 94692 w 94692"/>
              <a:gd name="connsiteY6" fmla="*/ 17088 h 71772"/>
              <a:gd name="connsiteX7" fmla="*/ 75552 w 94692"/>
              <a:gd name="connsiteY7" fmla="*/ 0 h 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692" h="71772">
                <a:moveTo>
                  <a:pt x="34860" y="6499"/>
                </a:moveTo>
                <a:lnTo>
                  <a:pt x="5099" y="25949"/>
                </a:lnTo>
                <a:lnTo>
                  <a:pt x="0" y="49228"/>
                </a:lnTo>
                <a:lnTo>
                  <a:pt x="45465" y="71773"/>
                </a:lnTo>
                <a:lnTo>
                  <a:pt x="73516" y="71072"/>
                </a:lnTo>
                <a:lnTo>
                  <a:pt x="90913" y="56754"/>
                </a:lnTo>
                <a:lnTo>
                  <a:pt x="94692" y="17088"/>
                </a:lnTo>
                <a:lnTo>
                  <a:pt x="75552" y="0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32FEF9AD-1096-4AEC-B9E6-23D16DC4423F}"/>
              </a:ext>
            </a:extLst>
          </p:cNvPr>
          <p:cNvSpPr/>
          <p:nvPr/>
        </p:nvSpPr>
        <p:spPr>
          <a:xfrm>
            <a:off x="2293784" y="5468643"/>
            <a:ext cx="39291" cy="52632"/>
          </a:xfrm>
          <a:custGeom>
            <a:avLst/>
            <a:gdLst>
              <a:gd name="connsiteX0" fmla="*/ 31781 w 39291"/>
              <a:gd name="connsiteY0" fmla="*/ 0 h 52632"/>
              <a:gd name="connsiteX1" fmla="*/ 39291 w 39291"/>
              <a:gd name="connsiteY1" fmla="*/ 5799 h 52632"/>
              <a:gd name="connsiteX2" fmla="*/ 9562 w 39291"/>
              <a:gd name="connsiteY2" fmla="*/ 52633 h 52632"/>
              <a:gd name="connsiteX3" fmla="*/ 0 w 39291"/>
              <a:gd name="connsiteY3" fmla="*/ 47175 h 5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1" h="52632">
                <a:moveTo>
                  <a:pt x="31781" y="0"/>
                </a:moveTo>
                <a:lnTo>
                  <a:pt x="39291" y="5799"/>
                </a:lnTo>
                <a:lnTo>
                  <a:pt x="9562" y="52633"/>
                </a:lnTo>
                <a:lnTo>
                  <a:pt x="0" y="47175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2" name="HI">
            <a:extLst>
              <a:ext uri="{FF2B5EF4-FFF2-40B4-BE49-F238E27FC236}">
                <a16:creationId xmlns:a16="http://schemas.microsoft.com/office/drawing/2014/main" id="{CA5EE5C7-7F49-4BBA-A454-F5E4D3063F8B}"/>
              </a:ext>
            </a:extLst>
          </p:cNvPr>
          <p:cNvSpPr/>
          <p:nvPr/>
        </p:nvSpPr>
        <p:spPr>
          <a:xfrm>
            <a:off x="2293784" y="5468643"/>
            <a:ext cx="39291" cy="52632"/>
          </a:xfrm>
          <a:custGeom>
            <a:avLst/>
            <a:gdLst>
              <a:gd name="connsiteX0" fmla="*/ 31781 w 39291"/>
              <a:gd name="connsiteY0" fmla="*/ 0 h 52632"/>
              <a:gd name="connsiteX1" fmla="*/ 39291 w 39291"/>
              <a:gd name="connsiteY1" fmla="*/ 5799 h 52632"/>
              <a:gd name="connsiteX2" fmla="*/ 9562 w 39291"/>
              <a:gd name="connsiteY2" fmla="*/ 52633 h 52632"/>
              <a:gd name="connsiteX3" fmla="*/ 0 w 39291"/>
              <a:gd name="connsiteY3" fmla="*/ 47175 h 5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91" h="52632">
                <a:moveTo>
                  <a:pt x="31781" y="0"/>
                </a:moveTo>
                <a:lnTo>
                  <a:pt x="39291" y="5799"/>
                </a:lnTo>
                <a:lnTo>
                  <a:pt x="9562" y="52633"/>
                </a:lnTo>
                <a:lnTo>
                  <a:pt x="0" y="47175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3" name="AK">
            <a:extLst>
              <a:ext uri="{FF2B5EF4-FFF2-40B4-BE49-F238E27FC236}">
                <a16:creationId xmlns:a16="http://schemas.microsoft.com/office/drawing/2014/main" id="{BD872617-A959-4FC0-9FE6-06FAE66B5A75}"/>
              </a:ext>
            </a:extLst>
          </p:cNvPr>
          <p:cNvSpPr/>
          <p:nvPr/>
        </p:nvSpPr>
        <p:spPr>
          <a:xfrm>
            <a:off x="812847" y="4263037"/>
            <a:ext cx="1441646" cy="1221733"/>
          </a:xfrm>
          <a:custGeom>
            <a:avLst/>
            <a:gdLst>
              <a:gd name="connsiteX0" fmla="*/ 86352 w 1441646"/>
              <a:gd name="connsiteY0" fmla="*/ 1172865 h 1221733"/>
              <a:gd name="connsiteX1" fmla="*/ 24435 w 1441646"/>
              <a:gd name="connsiteY1" fmla="*/ 1184267 h 1221733"/>
              <a:gd name="connsiteX2" fmla="*/ 0 w 1441646"/>
              <a:gd name="connsiteY2" fmla="*/ 1210331 h 1221733"/>
              <a:gd name="connsiteX3" fmla="*/ 24435 w 1441646"/>
              <a:gd name="connsiteY3" fmla="*/ 1221734 h 1221733"/>
              <a:gd name="connsiteX4" fmla="*/ 146608 w 1441646"/>
              <a:gd name="connsiteY4" fmla="*/ 1172865 h 1221733"/>
              <a:gd name="connsiteX5" fmla="*/ 219912 w 1441646"/>
              <a:gd name="connsiteY5" fmla="*/ 1135398 h 1221733"/>
              <a:gd name="connsiteX6" fmla="*/ 366520 w 1441646"/>
              <a:gd name="connsiteY6" fmla="*/ 1037659 h 1221733"/>
              <a:gd name="connsiteX7" fmla="*/ 477307 w 1441646"/>
              <a:gd name="connsiteY7" fmla="*/ 917115 h 1221733"/>
              <a:gd name="connsiteX8" fmla="*/ 488694 w 1441646"/>
              <a:gd name="connsiteY8" fmla="*/ 891051 h 1221733"/>
              <a:gd name="connsiteX9" fmla="*/ 451243 w 1441646"/>
              <a:gd name="connsiteY9" fmla="*/ 891051 h 1221733"/>
              <a:gd name="connsiteX10" fmla="*/ 561998 w 1441646"/>
              <a:gd name="connsiteY10" fmla="*/ 733040 h 1221733"/>
              <a:gd name="connsiteX11" fmla="*/ 586432 w 1441646"/>
              <a:gd name="connsiteY11" fmla="*/ 721637 h 1221733"/>
              <a:gd name="connsiteX12" fmla="*/ 586432 w 1441646"/>
              <a:gd name="connsiteY12" fmla="*/ 744443 h 1221733"/>
              <a:gd name="connsiteX13" fmla="*/ 548982 w 1441646"/>
              <a:gd name="connsiteY13" fmla="*/ 770507 h 1221733"/>
              <a:gd name="connsiteX14" fmla="*/ 537563 w 1441646"/>
              <a:gd name="connsiteY14" fmla="*/ 842182 h 1221733"/>
              <a:gd name="connsiteX15" fmla="*/ 561998 w 1441646"/>
              <a:gd name="connsiteY15" fmla="*/ 830779 h 1221733"/>
              <a:gd name="connsiteX16" fmla="*/ 537563 w 1441646"/>
              <a:gd name="connsiteY16" fmla="*/ 855214 h 1221733"/>
              <a:gd name="connsiteX17" fmla="*/ 548982 w 1441646"/>
              <a:gd name="connsiteY17" fmla="*/ 868245 h 1221733"/>
              <a:gd name="connsiteX18" fmla="*/ 623915 w 1441646"/>
              <a:gd name="connsiteY18" fmla="*/ 819376 h 1221733"/>
              <a:gd name="connsiteX19" fmla="*/ 659736 w 1441646"/>
              <a:gd name="connsiteY19" fmla="*/ 806344 h 1221733"/>
              <a:gd name="connsiteX20" fmla="*/ 672784 w 1441646"/>
              <a:gd name="connsiteY20" fmla="*/ 770507 h 1221733"/>
              <a:gd name="connsiteX21" fmla="*/ 659736 w 1441646"/>
              <a:gd name="connsiteY21" fmla="*/ 744443 h 1221733"/>
              <a:gd name="connsiteX22" fmla="*/ 733040 w 1441646"/>
              <a:gd name="connsiteY22" fmla="*/ 733040 h 1221733"/>
              <a:gd name="connsiteX23" fmla="*/ 819393 w 1441646"/>
              <a:gd name="connsiteY23" fmla="*/ 781910 h 1221733"/>
              <a:gd name="connsiteX24" fmla="*/ 891068 w 1441646"/>
              <a:gd name="connsiteY24" fmla="*/ 757475 h 1221733"/>
              <a:gd name="connsiteX25" fmla="*/ 928518 w 1441646"/>
              <a:gd name="connsiteY25" fmla="*/ 770507 h 1221733"/>
              <a:gd name="connsiteX26" fmla="*/ 977387 w 1441646"/>
              <a:gd name="connsiteY26" fmla="*/ 770507 h 1221733"/>
              <a:gd name="connsiteX27" fmla="*/ 1112609 w 1441646"/>
              <a:gd name="connsiteY27" fmla="*/ 830779 h 1221733"/>
              <a:gd name="connsiteX28" fmla="*/ 1135414 w 1441646"/>
              <a:gd name="connsiteY28" fmla="*/ 855214 h 1221733"/>
              <a:gd name="connsiteX29" fmla="*/ 1172865 w 1441646"/>
              <a:gd name="connsiteY29" fmla="*/ 904083 h 1221733"/>
              <a:gd name="connsiteX30" fmla="*/ 1246169 w 1441646"/>
              <a:gd name="connsiteY30" fmla="*/ 952953 h 1221733"/>
              <a:gd name="connsiteX31" fmla="*/ 1270603 w 1441646"/>
              <a:gd name="connsiteY31" fmla="*/ 977387 h 1221733"/>
              <a:gd name="connsiteX32" fmla="*/ 1356956 w 1441646"/>
              <a:gd name="connsiteY32" fmla="*/ 1026257 h 1221733"/>
              <a:gd name="connsiteX33" fmla="*/ 1441646 w 1441646"/>
              <a:gd name="connsiteY33" fmla="*/ 988790 h 1221733"/>
              <a:gd name="connsiteX34" fmla="*/ 1441646 w 1441646"/>
              <a:gd name="connsiteY34" fmla="*/ 939920 h 1221733"/>
              <a:gd name="connsiteX35" fmla="*/ 1417212 w 1441646"/>
              <a:gd name="connsiteY35" fmla="*/ 891051 h 1221733"/>
              <a:gd name="connsiteX36" fmla="*/ 1379761 w 1441646"/>
              <a:gd name="connsiteY36" fmla="*/ 879648 h 1221733"/>
              <a:gd name="connsiteX37" fmla="*/ 1343907 w 1441646"/>
              <a:gd name="connsiteY37" fmla="*/ 879648 h 1221733"/>
              <a:gd name="connsiteX38" fmla="*/ 1295038 w 1441646"/>
              <a:gd name="connsiteY38" fmla="*/ 842182 h 1221733"/>
              <a:gd name="connsiteX39" fmla="*/ 1246169 w 1441646"/>
              <a:gd name="connsiteY39" fmla="*/ 806344 h 1221733"/>
              <a:gd name="connsiteX40" fmla="*/ 1148430 w 1441646"/>
              <a:gd name="connsiteY40" fmla="*/ 708606 h 1221733"/>
              <a:gd name="connsiteX41" fmla="*/ 1123995 w 1441646"/>
              <a:gd name="connsiteY41" fmla="*/ 721637 h 1221733"/>
              <a:gd name="connsiteX42" fmla="*/ 1099561 w 1441646"/>
              <a:gd name="connsiteY42" fmla="*/ 757475 h 1221733"/>
              <a:gd name="connsiteX43" fmla="*/ 1075126 w 1441646"/>
              <a:gd name="connsiteY43" fmla="*/ 781910 h 1221733"/>
              <a:gd name="connsiteX44" fmla="*/ 988806 w 1441646"/>
              <a:gd name="connsiteY44" fmla="*/ 733040 h 1221733"/>
              <a:gd name="connsiteX45" fmla="*/ 988806 w 1441646"/>
              <a:gd name="connsiteY45" fmla="*/ 708606 h 1221733"/>
              <a:gd name="connsiteX46" fmla="*/ 917131 w 1441646"/>
              <a:gd name="connsiteY46" fmla="*/ 733040 h 1221733"/>
              <a:gd name="connsiteX47" fmla="*/ 891068 w 1441646"/>
              <a:gd name="connsiteY47" fmla="*/ 610867 h 1221733"/>
              <a:gd name="connsiteX48" fmla="*/ 830779 w 1441646"/>
              <a:gd name="connsiteY48" fmla="*/ 342086 h 1221733"/>
              <a:gd name="connsiteX49" fmla="*/ 781910 w 1441646"/>
              <a:gd name="connsiteY49" fmla="*/ 158011 h 1221733"/>
              <a:gd name="connsiteX50" fmla="*/ 757475 w 1441646"/>
              <a:gd name="connsiteY50" fmla="*/ 73304 h 1221733"/>
              <a:gd name="connsiteX51" fmla="*/ 684171 w 1441646"/>
              <a:gd name="connsiteY51" fmla="*/ 37466 h 1221733"/>
              <a:gd name="connsiteX52" fmla="*/ 646721 w 1441646"/>
              <a:gd name="connsiteY52" fmla="*/ 60272 h 1221733"/>
              <a:gd name="connsiteX53" fmla="*/ 526176 w 1441646"/>
              <a:gd name="connsiteY53" fmla="*/ 37466 h 1221733"/>
              <a:gd name="connsiteX54" fmla="*/ 488694 w 1441646"/>
              <a:gd name="connsiteY54" fmla="*/ 48869 h 1221733"/>
              <a:gd name="connsiteX55" fmla="*/ 451243 w 1441646"/>
              <a:gd name="connsiteY55" fmla="*/ 37466 h 1221733"/>
              <a:gd name="connsiteX56" fmla="*/ 451243 w 1441646"/>
              <a:gd name="connsiteY56" fmla="*/ 24435 h 1221733"/>
              <a:gd name="connsiteX57" fmla="*/ 342086 w 1441646"/>
              <a:gd name="connsiteY57" fmla="*/ 0 h 1221733"/>
              <a:gd name="connsiteX58" fmla="*/ 330699 w 1441646"/>
              <a:gd name="connsiteY58" fmla="*/ 24435 h 1221733"/>
              <a:gd name="connsiteX59" fmla="*/ 268781 w 1441646"/>
              <a:gd name="connsiteY59" fmla="*/ 24435 h 1221733"/>
              <a:gd name="connsiteX60" fmla="*/ 219912 w 1441646"/>
              <a:gd name="connsiteY60" fmla="*/ 60272 h 1221733"/>
              <a:gd name="connsiteX61" fmla="*/ 184091 w 1441646"/>
              <a:gd name="connsiteY61" fmla="*/ 97739 h 1221733"/>
              <a:gd name="connsiteX62" fmla="*/ 171043 w 1441646"/>
              <a:gd name="connsiteY62" fmla="*/ 135205 h 1221733"/>
              <a:gd name="connsiteX63" fmla="*/ 146608 w 1441646"/>
              <a:gd name="connsiteY63" fmla="*/ 158011 h 1221733"/>
              <a:gd name="connsiteX64" fmla="*/ 97739 w 1441646"/>
              <a:gd name="connsiteY64" fmla="*/ 158011 h 1221733"/>
              <a:gd name="connsiteX65" fmla="*/ 73304 w 1441646"/>
              <a:gd name="connsiteY65" fmla="*/ 195477 h 1221733"/>
              <a:gd name="connsiteX66" fmla="*/ 109158 w 1441646"/>
              <a:gd name="connsiteY66" fmla="*/ 232944 h 1221733"/>
              <a:gd name="connsiteX67" fmla="*/ 146608 w 1441646"/>
              <a:gd name="connsiteY67" fmla="*/ 293216 h 1221733"/>
              <a:gd name="connsiteX68" fmla="*/ 195477 w 1441646"/>
              <a:gd name="connsiteY68" fmla="*/ 304619 h 1221733"/>
              <a:gd name="connsiteX69" fmla="*/ 195477 w 1441646"/>
              <a:gd name="connsiteY69" fmla="*/ 379552 h 1221733"/>
              <a:gd name="connsiteX70" fmla="*/ 135222 w 1441646"/>
              <a:gd name="connsiteY70" fmla="*/ 379552 h 1221733"/>
              <a:gd name="connsiteX71" fmla="*/ 135222 w 1441646"/>
              <a:gd name="connsiteY71" fmla="*/ 330682 h 1221733"/>
              <a:gd name="connsiteX72" fmla="*/ 122173 w 1441646"/>
              <a:gd name="connsiteY72" fmla="*/ 330682 h 1221733"/>
              <a:gd name="connsiteX73" fmla="*/ 0 w 1441646"/>
              <a:gd name="connsiteY73" fmla="*/ 379552 h 1221733"/>
              <a:gd name="connsiteX74" fmla="*/ 37483 w 1441646"/>
              <a:gd name="connsiteY74" fmla="*/ 415390 h 1221733"/>
              <a:gd name="connsiteX75" fmla="*/ 37483 w 1441646"/>
              <a:gd name="connsiteY75" fmla="*/ 464259 h 1221733"/>
              <a:gd name="connsiteX76" fmla="*/ 86352 w 1441646"/>
              <a:gd name="connsiteY76" fmla="*/ 488694 h 1221733"/>
              <a:gd name="connsiteX77" fmla="*/ 158027 w 1441646"/>
              <a:gd name="connsiteY77" fmla="*/ 500096 h 1221733"/>
              <a:gd name="connsiteX78" fmla="*/ 206897 w 1441646"/>
              <a:gd name="connsiteY78" fmla="*/ 464259 h 1221733"/>
              <a:gd name="connsiteX79" fmla="*/ 219912 w 1441646"/>
              <a:gd name="connsiteY79" fmla="*/ 548966 h 1221733"/>
              <a:gd name="connsiteX80" fmla="*/ 171043 w 1441646"/>
              <a:gd name="connsiteY80" fmla="*/ 561998 h 1221733"/>
              <a:gd name="connsiteX81" fmla="*/ 158027 w 1441646"/>
              <a:gd name="connsiteY81" fmla="*/ 586432 h 1221733"/>
              <a:gd name="connsiteX82" fmla="*/ 135222 w 1441646"/>
              <a:gd name="connsiteY82" fmla="*/ 597835 h 1221733"/>
              <a:gd name="connsiteX83" fmla="*/ 97739 w 1441646"/>
              <a:gd name="connsiteY83" fmla="*/ 575029 h 1221733"/>
              <a:gd name="connsiteX84" fmla="*/ 73304 w 1441646"/>
              <a:gd name="connsiteY84" fmla="*/ 623899 h 1221733"/>
              <a:gd name="connsiteX85" fmla="*/ 11419 w 1441646"/>
              <a:gd name="connsiteY85" fmla="*/ 684171 h 1221733"/>
              <a:gd name="connsiteX86" fmla="*/ 48869 w 1441646"/>
              <a:gd name="connsiteY86" fmla="*/ 744443 h 1221733"/>
              <a:gd name="connsiteX87" fmla="*/ 37483 w 1441646"/>
              <a:gd name="connsiteY87" fmla="*/ 770507 h 1221733"/>
              <a:gd name="connsiteX88" fmla="*/ 86352 w 1441646"/>
              <a:gd name="connsiteY88" fmla="*/ 819376 h 1221733"/>
              <a:gd name="connsiteX89" fmla="*/ 146608 w 1441646"/>
              <a:gd name="connsiteY89" fmla="*/ 819376 h 1221733"/>
              <a:gd name="connsiteX90" fmla="*/ 171043 w 1441646"/>
              <a:gd name="connsiteY90" fmla="*/ 855214 h 1221733"/>
              <a:gd name="connsiteX91" fmla="*/ 158027 w 1441646"/>
              <a:gd name="connsiteY91" fmla="*/ 879648 h 1221733"/>
              <a:gd name="connsiteX92" fmla="*/ 171043 w 1441646"/>
              <a:gd name="connsiteY92" fmla="*/ 917115 h 1221733"/>
              <a:gd name="connsiteX93" fmla="*/ 219912 w 1441646"/>
              <a:gd name="connsiteY93" fmla="*/ 891051 h 1221733"/>
              <a:gd name="connsiteX94" fmla="*/ 268781 w 1441646"/>
              <a:gd name="connsiteY94" fmla="*/ 939920 h 1221733"/>
              <a:gd name="connsiteX95" fmla="*/ 342086 w 1441646"/>
              <a:gd name="connsiteY95" fmla="*/ 904083 h 1221733"/>
              <a:gd name="connsiteX96" fmla="*/ 317651 w 1441646"/>
              <a:gd name="connsiteY96" fmla="*/ 952953 h 1221733"/>
              <a:gd name="connsiteX97" fmla="*/ 317651 w 1441646"/>
              <a:gd name="connsiteY97" fmla="*/ 1001822 h 1221733"/>
              <a:gd name="connsiteX98" fmla="*/ 219912 w 1441646"/>
              <a:gd name="connsiteY98" fmla="*/ 1075126 h 1221733"/>
              <a:gd name="connsiteX99" fmla="*/ 184091 w 1441646"/>
              <a:gd name="connsiteY99" fmla="*/ 1123995 h 1221733"/>
              <a:gd name="connsiteX100" fmla="*/ 146608 w 1441646"/>
              <a:gd name="connsiteY100" fmla="*/ 1123995 h 12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441646" h="1221733">
                <a:moveTo>
                  <a:pt x="86352" y="1172865"/>
                </a:moveTo>
                <a:lnTo>
                  <a:pt x="24435" y="1184267"/>
                </a:lnTo>
                <a:lnTo>
                  <a:pt x="0" y="1210331"/>
                </a:lnTo>
                <a:lnTo>
                  <a:pt x="24435" y="1221734"/>
                </a:lnTo>
                <a:lnTo>
                  <a:pt x="146608" y="1172865"/>
                </a:lnTo>
                <a:lnTo>
                  <a:pt x="219912" y="1135398"/>
                </a:lnTo>
                <a:lnTo>
                  <a:pt x="366520" y="1037659"/>
                </a:lnTo>
                <a:lnTo>
                  <a:pt x="477307" y="917115"/>
                </a:lnTo>
                <a:lnTo>
                  <a:pt x="488694" y="891051"/>
                </a:lnTo>
                <a:lnTo>
                  <a:pt x="451243" y="891051"/>
                </a:lnTo>
                <a:lnTo>
                  <a:pt x="561998" y="733040"/>
                </a:lnTo>
                <a:lnTo>
                  <a:pt x="586432" y="721637"/>
                </a:lnTo>
                <a:lnTo>
                  <a:pt x="586432" y="744443"/>
                </a:lnTo>
                <a:lnTo>
                  <a:pt x="548982" y="770507"/>
                </a:lnTo>
                <a:lnTo>
                  <a:pt x="537563" y="842182"/>
                </a:lnTo>
                <a:lnTo>
                  <a:pt x="561998" y="830779"/>
                </a:lnTo>
                <a:lnTo>
                  <a:pt x="537563" y="855214"/>
                </a:lnTo>
                <a:lnTo>
                  <a:pt x="548982" y="868245"/>
                </a:lnTo>
                <a:lnTo>
                  <a:pt x="623915" y="819376"/>
                </a:lnTo>
                <a:lnTo>
                  <a:pt x="659736" y="806344"/>
                </a:lnTo>
                <a:lnTo>
                  <a:pt x="672784" y="770507"/>
                </a:lnTo>
                <a:lnTo>
                  <a:pt x="659736" y="744443"/>
                </a:lnTo>
                <a:lnTo>
                  <a:pt x="733040" y="733040"/>
                </a:lnTo>
                <a:lnTo>
                  <a:pt x="819393" y="781910"/>
                </a:lnTo>
                <a:lnTo>
                  <a:pt x="891068" y="757475"/>
                </a:lnTo>
                <a:lnTo>
                  <a:pt x="928518" y="770507"/>
                </a:lnTo>
                <a:lnTo>
                  <a:pt x="977387" y="770507"/>
                </a:lnTo>
                <a:lnTo>
                  <a:pt x="1112609" y="830779"/>
                </a:lnTo>
                <a:lnTo>
                  <a:pt x="1135414" y="855214"/>
                </a:lnTo>
                <a:lnTo>
                  <a:pt x="1172865" y="904083"/>
                </a:lnTo>
                <a:lnTo>
                  <a:pt x="1246169" y="952953"/>
                </a:lnTo>
                <a:lnTo>
                  <a:pt x="1270603" y="977387"/>
                </a:lnTo>
                <a:lnTo>
                  <a:pt x="1356956" y="1026257"/>
                </a:lnTo>
                <a:lnTo>
                  <a:pt x="1441646" y="988790"/>
                </a:lnTo>
                <a:lnTo>
                  <a:pt x="1441646" y="939920"/>
                </a:lnTo>
                <a:lnTo>
                  <a:pt x="1417212" y="891051"/>
                </a:lnTo>
                <a:lnTo>
                  <a:pt x="1379761" y="879648"/>
                </a:lnTo>
                <a:lnTo>
                  <a:pt x="1343907" y="879648"/>
                </a:lnTo>
                <a:lnTo>
                  <a:pt x="1295038" y="842182"/>
                </a:lnTo>
                <a:lnTo>
                  <a:pt x="1246169" y="806344"/>
                </a:lnTo>
                <a:lnTo>
                  <a:pt x="1148430" y="708606"/>
                </a:lnTo>
                <a:lnTo>
                  <a:pt x="1123995" y="721637"/>
                </a:lnTo>
                <a:lnTo>
                  <a:pt x="1099561" y="757475"/>
                </a:lnTo>
                <a:lnTo>
                  <a:pt x="1075126" y="781910"/>
                </a:lnTo>
                <a:lnTo>
                  <a:pt x="988806" y="733040"/>
                </a:lnTo>
                <a:lnTo>
                  <a:pt x="988806" y="708606"/>
                </a:lnTo>
                <a:lnTo>
                  <a:pt x="917131" y="733040"/>
                </a:lnTo>
                <a:lnTo>
                  <a:pt x="891068" y="610867"/>
                </a:lnTo>
                <a:lnTo>
                  <a:pt x="830779" y="342086"/>
                </a:lnTo>
                <a:lnTo>
                  <a:pt x="781910" y="158011"/>
                </a:lnTo>
                <a:lnTo>
                  <a:pt x="757475" y="73304"/>
                </a:lnTo>
                <a:lnTo>
                  <a:pt x="684171" y="37466"/>
                </a:lnTo>
                <a:lnTo>
                  <a:pt x="646721" y="60272"/>
                </a:lnTo>
                <a:lnTo>
                  <a:pt x="526176" y="37466"/>
                </a:lnTo>
                <a:lnTo>
                  <a:pt x="488694" y="48869"/>
                </a:lnTo>
                <a:lnTo>
                  <a:pt x="451243" y="37466"/>
                </a:lnTo>
                <a:lnTo>
                  <a:pt x="451243" y="24435"/>
                </a:lnTo>
                <a:lnTo>
                  <a:pt x="342086" y="0"/>
                </a:lnTo>
                <a:lnTo>
                  <a:pt x="330699" y="24435"/>
                </a:lnTo>
                <a:lnTo>
                  <a:pt x="268781" y="24435"/>
                </a:lnTo>
                <a:lnTo>
                  <a:pt x="219912" y="60272"/>
                </a:lnTo>
                <a:lnTo>
                  <a:pt x="184091" y="97739"/>
                </a:lnTo>
                <a:lnTo>
                  <a:pt x="171043" y="135205"/>
                </a:lnTo>
                <a:lnTo>
                  <a:pt x="146608" y="158011"/>
                </a:lnTo>
                <a:lnTo>
                  <a:pt x="97739" y="158011"/>
                </a:lnTo>
                <a:lnTo>
                  <a:pt x="73304" y="195477"/>
                </a:lnTo>
                <a:lnTo>
                  <a:pt x="109158" y="232944"/>
                </a:lnTo>
                <a:lnTo>
                  <a:pt x="146608" y="293216"/>
                </a:lnTo>
                <a:lnTo>
                  <a:pt x="195477" y="304619"/>
                </a:lnTo>
                <a:lnTo>
                  <a:pt x="195477" y="379552"/>
                </a:lnTo>
                <a:lnTo>
                  <a:pt x="135222" y="379552"/>
                </a:lnTo>
                <a:lnTo>
                  <a:pt x="135222" y="330682"/>
                </a:lnTo>
                <a:lnTo>
                  <a:pt x="122173" y="330682"/>
                </a:lnTo>
                <a:lnTo>
                  <a:pt x="0" y="379552"/>
                </a:lnTo>
                <a:lnTo>
                  <a:pt x="37483" y="415390"/>
                </a:lnTo>
                <a:lnTo>
                  <a:pt x="37483" y="464259"/>
                </a:lnTo>
                <a:lnTo>
                  <a:pt x="86352" y="488694"/>
                </a:lnTo>
                <a:lnTo>
                  <a:pt x="158027" y="500096"/>
                </a:lnTo>
                <a:lnTo>
                  <a:pt x="206897" y="464259"/>
                </a:lnTo>
                <a:lnTo>
                  <a:pt x="219912" y="548966"/>
                </a:lnTo>
                <a:lnTo>
                  <a:pt x="171043" y="561998"/>
                </a:lnTo>
                <a:lnTo>
                  <a:pt x="158027" y="586432"/>
                </a:lnTo>
                <a:lnTo>
                  <a:pt x="135222" y="597835"/>
                </a:lnTo>
                <a:lnTo>
                  <a:pt x="97739" y="575029"/>
                </a:lnTo>
                <a:lnTo>
                  <a:pt x="73304" y="623899"/>
                </a:lnTo>
                <a:lnTo>
                  <a:pt x="11419" y="684171"/>
                </a:lnTo>
                <a:lnTo>
                  <a:pt x="48869" y="744443"/>
                </a:lnTo>
                <a:lnTo>
                  <a:pt x="37483" y="770507"/>
                </a:lnTo>
                <a:lnTo>
                  <a:pt x="86352" y="819376"/>
                </a:lnTo>
                <a:lnTo>
                  <a:pt x="146608" y="819376"/>
                </a:lnTo>
                <a:lnTo>
                  <a:pt x="171043" y="855214"/>
                </a:lnTo>
                <a:lnTo>
                  <a:pt x="158027" y="879648"/>
                </a:lnTo>
                <a:lnTo>
                  <a:pt x="171043" y="917115"/>
                </a:lnTo>
                <a:lnTo>
                  <a:pt x="219912" y="891051"/>
                </a:lnTo>
                <a:lnTo>
                  <a:pt x="268781" y="939920"/>
                </a:lnTo>
                <a:lnTo>
                  <a:pt x="342086" y="904083"/>
                </a:lnTo>
                <a:lnTo>
                  <a:pt x="317651" y="952953"/>
                </a:lnTo>
                <a:lnTo>
                  <a:pt x="317651" y="1001822"/>
                </a:lnTo>
                <a:lnTo>
                  <a:pt x="219912" y="1075126"/>
                </a:lnTo>
                <a:lnTo>
                  <a:pt x="184091" y="1123995"/>
                </a:lnTo>
                <a:lnTo>
                  <a:pt x="146608" y="112399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1270C382-57DA-4F62-A4D7-E97C185DAA40}"/>
              </a:ext>
            </a:extLst>
          </p:cNvPr>
          <p:cNvSpPr/>
          <p:nvPr/>
        </p:nvSpPr>
        <p:spPr>
          <a:xfrm>
            <a:off x="812847" y="4263037"/>
            <a:ext cx="1441646" cy="1221733"/>
          </a:xfrm>
          <a:custGeom>
            <a:avLst/>
            <a:gdLst>
              <a:gd name="connsiteX0" fmla="*/ 86352 w 1441646"/>
              <a:gd name="connsiteY0" fmla="*/ 1172865 h 1221733"/>
              <a:gd name="connsiteX1" fmla="*/ 24435 w 1441646"/>
              <a:gd name="connsiteY1" fmla="*/ 1184267 h 1221733"/>
              <a:gd name="connsiteX2" fmla="*/ 0 w 1441646"/>
              <a:gd name="connsiteY2" fmla="*/ 1210331 h 1221733"/>
              <a:gd name="connsiteX3" fmla="*/ 24435 w 1441646"/>
              <a:gd name="connsiteY3" fmla="*/ 1221734 h 1221733"/>
              <a:gd name="connsiteX4" fmla="*/ 146608 w 1441646"/>
              <a:gd name="connsiteY4" fmla="*/ 1172865 h 1221733"/>
              <a:gd name="connsiteX5" fmla="*/ 219912 w 1441646"/>
              <a:gd name="connsiteY5" fmla="*/ 1135398 h 1221733"/>
              <a:gd name="connsiteX6" fmla="*/ 366520 w 1441646"/>
              <a:gd name="connsiteY6" fmla="*/ 1037659 h 1221733"/>
              <a:gd name="connsiteX7" fmla="*/ 477307 w 1441646"/>
              <a:gd name="connsiteY7" fmla="*/ 917115 h 1221733"/>
              <a:gd name="connsiteX8" fmla="*/ 488694 w 1441646"/>
              <a:gd name="connsiteY8" fmla="*/ 891051 h 1221733"/>
              <a:gd name="connsiteX9" fmla="*/ 451243 w 1441646"/>
              <a:gd name="connsiteY9" fmla="*/ 891051 h 1221733"/>
              <a:gd name="connsiteX10" fmla="*/ 561998 w 1441646"/>
              <a:gd name="connsiteY10" fmla="*/ 733040 h 1221733"/>
              <a:gd name="connsiteX11" fmla="*/ 586432 w 1441646"/>
              <a:gd name="connsiteY11" fmla="*/ 721637 h 1221733"/>
              <a:gd name="connsiteX12" fmla="*/ 586432 w 1441646"/>
              <a:gd name="connsiteY12" fmla="*/ 744443 h 1221733"/>
              <a:gd name="connsiteX13" fmla="*/ 548982 w 1441646"/>
              <a:gd name="connsiteY13" fmla="*/ 770507 h 1221733"/>
              <a:gd name="connsiteX14" fmla="*/ 537563 w 1441646"/>
              <a:gd name="connsiteY14" fmla="*/ 842182 h 1221733"/>
              <a:gd name="connsiteX15" fmla="*/ 561998 w 1441646"/>
              <a:gd name="connsiteY15" fmla="*/ 830779 h 1221733"/>
              <a:gd name="connsiteX16" fmla="*/ 537563 w 1441646"/>
              <a:gd name="connsiteY16" fmla="*/ 855214 h 1221733"/>
              <a:gd name="connsiteX17" fmla="*/ 548982 w 1441646"/>
              <a:gd name="connsiteY17" fmla="*/ 868245 h 1221733"/>
              <a:gd name="connsiteX18" fmla="*/ 623915 w 1441646"/>
              <a:gd name="connsiteY18" fmla="*/ 819376 h 1221733"/>
              <a:gd name="connsiteX19" fmla="*/ 659736 w 1441646"/>
              <a:gd name="connsiteY19" fmla="*/ 806344 h 1221733"/>
              <a:gd name="connsiteX20" fmla="*/ 672784 w 1441646"/>
              <a:gd name="connsiteY20" fmla="*/ 770507 h 1221733"/>
              <a:gd name="connsiteX21" fmla="*/ 659736 w 1441646"/>
              <a:gd name="connsiteY21" fmla="*/ 744443 h 1221733"/>
              <a:gd name="connsiteX22" fmla="*/ 733040 w 1441646"/>
              <a:gd name="connsiteY22" fmla="*/ 733040 h 1221733"/>
              <a:gd name="connsiteX23" fmla="*/ 819393 w 1441646"/>
              <a:gd name="connsiteY23" fmla="*/ 781910 h 1221733"/>
              <a:gd name="connsiteX24" fmla="*/ 891068 w 1441646"/>
              <a:gd name="connsiteY24" fmla="*/ 757475 h 1221733"/>
              <a:gd name="connsiteX25" fmla="*/ 928518 w 1441646"/>
              <a:gd name="connsiteY25" fmla="*/ 770507 h 1221733"/>
              <a:gd name="connsiteX26" fmla="*/ 977387 w 1441646"/>
              <a:gd name="connsiteY26" fmla="*/ 770507 h 1221733"/>
              <a:gd name="connsiteX27" fmla="*/ 1112609 w 1441646"/>
              <a:gd name="connsiteY27" fmla="*/ 830779 h 1221733"/>
              <a:gd name="connsiteX28" fmla="*/ 1135414 w 1441646"/>
              <a:gd name="connsiteY28" fmla="*/ 855214 h 1221733"/>
              <a:gd name="connsiteX29" fmla="*/ 1172865 w 1441646"/>
              <a:gd name="connsiteY29" fmla="*/ 904083 h 1221733"/>
              <a:gd name="connsiteX30" fmla="*/ 1246169 w 1441646"/>
              <a:gd name="connsiteY30" fmla="*/ 952953 h 1221733"/>
              <a:gd name="connsiteX31" fmla="*/ 1270603 w 1441646"/>
              <a:gd name="connsiteY31" fmla="*/ 977387 h 1221733"/>
              <a:gd name="connsiteX32" fmla="*/ 1356956 w 1441646"/>
              <a:gd name="connsiteY32" fmla="*/ 1026257 h 1221733"/>
              <a:gd name="connsiteX33" fmla="*/ 1441646 w 1441646"/>
              <a:gd name="connsiteY33" fmla="*/ 988790 h 1221733"/>
              <a:gd name="connsiteX34" fmla="*/ 1441646 w 1441646"/>
              <a:gd name="connsiteY34" fmla="*/ 939920 h 1221733"/>
              <a:gd name="connsiteX35" fmla="*/ 1417212 w 1441646"/>
              <a:gd name="connsiteY35" fmla="*/ 891051 h 1221733"/>
              <a:gd name="connsiteX36" fmla="*/ 1379761 w 1441646"/>
              <a:gd name="connsiteY36" fmla="*/ 879648 h 1221733"/>
              <a:gd name="connsiteX37" fmla="*/ 1343907 w 1441646"/>
              <a:gd name="connsiteY37" fmla="*/ 879648 h 1221733"/>
              <a:gd name="connsiteX38" fmla="*/ 1295038 w 1441646"/>
              <a:gd name="connsiteY38" fmla="*/ 842182 h 1221733"/>
              <a:gd name="connsiteX39" fmla="*/ 1246169 w 1441646"/>
              <a:gd name="connsiteY39" fmla="*/ 806344 h 1221733"/>
              <a:gd name="connsiteX40" fmla="*/ 1148430 w 1441646"/>
              <a:gd name="connsiteY40" fmla="*/ 708606 h 1221733"/>
              <a:gd name="connsiteX41" fmla="*/ 1123995 w 1441646"/>
              <a:gd name="connsiteY41" fmla="*/ 721637 h 1221733"/>
              <a:gd name="connsiteX42" fmla="*/ 1099561 w 1441646"/>
              <a:gd name="connsiteY42" fmla="*/ 757475 h 1221733"/>
              <a:gd name="connsiteX43" fmla="*/ 1075126 w 1441646"/>
              <a:gd name="connsiteY43" fmla="*/ 781910 h 1221733"/>
              <a:gd name="connsiteX44" fmla="*/ 988806 w 1441646"/>
              <a:gd name="connsiteY44" fmla="*/ 733040 h 1221733"/>
              <a:gd name="connsiteX45" fmla="*/ 988806 w 1441646"/>
              <a:gd name="connsiteY45" fmla="*/ 708606 h 1221733"/>
              <a:gd name="connsiteX46" fmla="*/ 917131 w 1441646"/>
              <a:gd name="connsiteY46" fmla="*/ 733040 h 1221733"/>
              <a:gd name="connsiteX47" fmla="*/ 891068 w 1441646"/>
              <a:gd name="connsiteY47" fmla="*/ 610867 h 1221733"/>
              <a:gd name="connsiteX48" fmla="*/ 830779 w 1441646"/>
              <a:gd name="connsiteY48" fmla="*/ 342086 h 1221733"/>
              <a:gd name="connsiteX49" fmla="*/ 781910 w 1441646"/>
              <a:gd name="connsiteY49" fmla="*/ 158011 h 1221733"/>
              <a:gd name="connsiteX50" fmla="*/ 757475 w 1441646"/>
              <a:gd name="connsiteY50" fmla="*/ 73304 h 1221733"/>
              <a:gd name="connsiteX51" fmla="*/ 684171 w 1441646"/>
              <a:gd name="connsiteY51" fmla="*/ 37466 h 1221733"/>
              <a:gd name="connsiteX52" fmla="*/ 646721 w 1441646"/>
              <a:gd name="connsiteY52" fmla="*/ 60272 h 1221733"/>
              <a:gd name="connsiteX53" fmla="*/ 526176 w 1441646"/>
              <a:gd name="connsiteY53" fmla="*/ 37466 h 1221733"/>
              <a:gd name="connsiteX54" fmla="*/ 488694 w 1441646"/>
              <a:gd name="connsiteY54" fmla="*/ 48869 h 1221733"/>
              <a:gd name="connsiteX55" fmla="*/ 451243 w 1441646"/>
              <a:gd name="connsiteY55" fmla="*/ 37466 h 1221733"/>
              <a:gd name="connsiteX56" fmla="*/ 451243 w 1441646"/>
              <a:gd name="connsiteY56" fmla="*/ 24435 h 1221733"/>
              <a:gd name="connsiteX57" fmla="*/ 342086 w 1441646"/>
              <a:gd name="connsiteY57" fmla="*/ 0 h 1221733"/>
              <a:gd name="connsiteX58" fmla="*/ 330699 w 1441646"/>
              <a:gd name="connsiteY58" fmla="*/ 24435 h 1221733"/>
              <a:gd name="connsiteX59" fmla="*/ 268781 w 1441646"/>
              <a:gd name="connsiteY59" fmla="*/ 24435 h 1221733"/>
              <a:gd name="connsiteX60" fmla="*/ 219912 w 1441646"/>
              <a:gd name="connsiteY60" fmla="*/ 60272 h 1221733"/>
              <a:gd name="connsiteX61" fmla="*/ 184091 w 1441646"/>
              <a:gd name="connsiteY61" fmla="*/ 97739 h 1221733"/>
              <a:gd name="connsiteX62" fmla="*/ 171043 w 1441646"/>
              <a:gd name="connsiteY62" fmla="*/ 135205 h 1221733"/>
              <a:gd name="connsiteX63" fmla="*/ 146608 w 1441646"/>
              <a:gd name="connsiteY63" fmla="*/ 158011 h 1221733"/>
              <a:gd name="connsiteX64" fmla="*/ 97739 w 1441646"/>
              <a:gd name="connsiteY64" fmla="*/ 158011 h 1221733"/>
              <a:gd name="connsiteX65" fmla="*/ 73304 w 1441646"/>
              <a:gd name="connsiteY65" fmla="*/ 195477 h 1221733"/>
              <a:gd name="connsiteX66" fmla="*/ 109158 w 1441646"/>
              <a:gd name="connsiteY66" fmla="*/ 232944 h 1221733"/>
              <a:gd name="connsiteX67" fmla="*/ 146608 w 1441646"/>
              <a:gd name="connsiteY67" fmla="*/ 293216 h 1221733"/>
              <a:gd name="connsiteX68" fmla="*/ 195477 w 1441646"/>
              <a:gd name="connsiteY68" fmla="*/ 304619 h 1221733"/>
              <a:gd name="connsiteX69" fmla="*/ 195477 w 1441646"/>
              <a:gd name="connsiteY69" fmla="*/ 379552 h 1221733"/>
              <a:gd name="connsiteX70" fmla="*/ 135222 w 1441646"/>
              <a:gd name="connsiteY70" fmla="*/ 379552 h 1221733"/>
              <a:gd name="connsiteX71" fmla="*/ 135222 w 1441646"/>
              <a:gd name="connsiteY71" fmla="*/ 330682 h 1221733"/>
              <a:gd name="connsiteX72" fmla="*/ 122173 w 1441646"/>
              <a:gd name="connsiteY72" fmla="*/ 330682 h 1221733"/>
              <a:gd name="connsiteX73" fmla="*/ 0 w 1441646"/>
              <a:gd name="connsiteY73" fmla="*/ 379552 h 1221733"/>
              <a:gd name="connsiteX74" fmla="*/ 37483 w 1441646"/>
              <a:gd name="connsiteY74" fmla="*/ 415390 h 1221733"/>
              <a:gd name="connsiteX75" fmla="*/ 37483 w 1441646"/>
              <a:gd name="connsiteY75" fmla="*/ 464259 h 1221733"/>
              <a:gd name="connsiteX76" fmla="*/ 86352 w 1441646"/>
              <a:gd name="connsiteY76" fmla="*/ 488694 h 1221733"/>
              <a:gd name="connsiteX77" fmla="*/ 158027 w 1441646"/>
              <a:gd name="connsiteY77" fmla="*/ 500096 h 1221733"/>
              <a:gd name="connsiteX78" fmla="*/ 206897 w 1441646"/>
              <a:gd name="connsiteY78" fmla="*/ 464259 h 1221733"/>
              <a:gd name="connsiteX79" fmla="*/ 219912 w 1441646"/>
              <a:gd name="connsiteY79" fmla="*/ 548966 h 1221733"/>
              <a:gd name="connsiteX80" fmla="*/ 171043 w 1441646"/>
              <a:gd name="connsiteY80" fmla="*/ 561998 h 1221733"/>
              <a:gd name="connsiteX81" fmla="*/ 158027 w 1441646"/>
              <a:gd name="connsiteY81" fmla="*/ 586432 h 1221733"/>
              <a:gd name="connsiteX82" fmla="*/ 135222 w 1441646"/>
              <a:gd name="connsiteY82" fmla="*/ 597835 h 1221733"/>
              <a:gd name="connsiteX83" fmla="*/ 97739 w 1441646"/>
              <a:gd name="connsiteY83" fmla="*/ 575029 h 1221733"/>
              <a:gd name="connsiteX84" fmla="*/ 73304 w 1441646"/>
              <a:gd name="connsiteY84" fmla="*/ 623899 h 1221733"/>
              <a:gd name="connsiteX85" fmla="*/ 11419 w 1441646"/>
              <a:gd name="connsiteY85" fmla="*/ 684171 h 1221733"/>
              <a:gd name="connsiteX86" fmla="*/ 48869 w 1441646"/>
              <a:gd name="connsiteY86" fmla="*/ 744443 h 1221733"/>
              <a:gd name="connsiteX87" fmla="*/ 37483 w 1441646"/>
              <a:gd name="connsiteY87" fmla="*/ 770507 h 1221733"/>
              <a:gd name="connsiteX88" fmla="*/ 86352 w 1441646"/>
              <a:gd name="connsiteY88" fmla="*/ 819376 h 1221733"/>
              <a:gd name="connsiteX89" fmla="*/ 146608 w 1441646"/>
              <a:gd name="connsiteY89" fmla="*/ 819376 h 1221733"/>
              <a:gd name="connsiteX90" fmla="*/ 171043 w 1441646"/>
              <a:gd name="connsiteY90" fmla="*/ 855214 h 1221733"/>
              <a:gd name="connsiteX91" fmla="*/ 158027 w 1441646"/>
              <a:gd name="connsiteY91" fmla="*/ 879648 h 1221733"/>
              <a:gd name="connsiteX92" fmla="*/ 171043 w 1441646"/>
              <a:gd name="connsiteY92" fmla="*/ 917115 h 1221733"/>
              <a:gd name="connsiteX93" fmla="*/ 219912 w 1441646"/>
              <a:gd name="connsiteY93" fmla="*/ 891051 h 1221733"/>
              <a:gd name="connsiteX94" fmla="*/ 268781 w 1441646"/>
              <a:gd name="connsiteY94" fmla="*/ 939920 h 1221733"/>
              <a:gd name="connsiteX95" fmla="*/ 342086 w 1441646"/>
              <a:gd name="connsiteY95" fmla="*/ 904083 h 1221733"/>
              <a:gd name="connsiteX96" fmla="*/ 317651 w 1441646"/>
              <a:gd name="connsiteY96" fmla="*/ 952953 h 1221733"/>
              <a:gd name="connsiteX97" fmla="*/ 317651 w 1441646"/>
              <a:gd name="connsiteY97" fmla="*/ 1001822 h 1221733"/>
              <a:gd name="connsiteX98" fmla="*/ 219912 w 1441646"/>
              <a:gd name="connsiteY98" fmla="*/ 1075126 h 1221733"/>
              <a:gd name="connsiteX99" fmla="*/ 184091 w 1441646"/>
              <a:gd name="connsiteY99" fmla="*/ 1123995 h 1221733"/>
              <a:gd name="connsiteX100" fmla="*/ 146608 w 1441646"/>
              <a:gd name="connsiteY100" fmla="*/ 1123995 h 122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441646" h="1221733">
                <a:moveTo>
                  <a:pt x="86352" y="1172865"/>
                </a:moveTo>
                <a:lnTo>
                  <a:pt x="24435" y="1184267"/>
                </a:lnTo>
                <a:lnTo>
                  <a:pt x="0" y="1210331"/>
                </a:lnTo>
                <a:lnTo>
                  <a:pt x="24435" y="1221734"/>
                </a:lnTo>
                <a:lnTo>
                  <a:pt x="146608" y="1172865"/>
                </a:lnTo>
                <a:lnTo>
                  <a:pt x="219912" y="1135398"/>
                </a:lnTo>
                <a:lnTo>
                  <a:pt x="366520" y="1037659"/>
                </a:lnTo>
                <a:lnTo>
                  <a:pt x="477307" y="917115"/>
                </a:lnTo>
                <a:lnTo>
                  <a:pt x="488694" y="891051"/>
                </a:lnTo>
                <a:lnTo>
                  <a:pt x="451243" y="891051"/>
                </a:lnTo>
                <a:lnTo>
                  <a:pt x="561998" y="733040"/>
                </a:lnTo>
                <a:lnTo>
                  <a:pt x="586432" y="721637"/>
                </a:lnTo>
                <a:lnTo>
                  <a:pt x="586432" y="744443"/>
                </a:lnTo>
                <a:lnTo>
                  <a:pt x="548982" y="770507"/>
                </a:lnTo>
                <a:lnTo>
                  <a:pt x="537563" y="842182"/>
                </a:lnTo>
                <a:lnTo>
                  <a:pt x="561998" y="830779"/>
                </a:lnTo>
                <a:lnTo>
                  <a:pt x="537563" y="855214"/>
                </a:lnTo>
                <a:lnTo>
                  <a:pt x="548982" y="868245"/>
                </a:lnTo>
                <a:lnTo>
                  <a:pt x="623915" y="819376"/>
                </a:lnTo>
                <a:lnTo>
                  <a:pt x="659736" y="806344"/>
                </a:lnTo>
                <a:lnTo>
                  <a:pt x="672784" y="770507"/>
                </a:lnTo>
                <a:lnTo>
                  <a:pt x="659736" y="744443"/>
                </a:lnTo>
                <a:lnTo>
                  <a:pt x="733040" y="733040"/>
                </a:lnTo>
                <a:lnTo>
                  <a:pt x="819393" y="781910"/>
                </a:lnTo>
                <a:lnTo>
                  <a:pt x="891068" y="757475"/>
                </a:lnTo>
                <a:lnTo>
                  <a:pt x="928518" y="770507"/>
                </a:lnTo>
                <a:lnTo>
                  <a:pt x="977387" y="770507"/>
                </a:lnTo>
                <a:lnTo>
                  <a:pt x="1112609" y="830779"/>
                </a:lnTo>
                <a:lnTo>
                  <a:pt x="1135414" y="855214"/>
                </a:lnTo>
                <a:lnTo>
                  <a:pt x="1172865" y="904083"/>
                </a:lnTo>
                <a:lnTo>
                  <a:pt x="1246169" y="952953"/>
                </a:lnTo>
                <a:lnTo>
                  <a:pt x="1270603" y="977387"/>
                </a:lnTo>
                <a:lnTo>
                  <a:pt x="1356956" y="1026257"/>
                </a:lnTo>
                <a:lnTo>
                  <a:pt x="1441646" y="988790"/>
                </a:lnTo>
                <a:lnTo>
                  <a:pt x="1441646" y="939920"/>
                </a:lnTo>
                <a:lnTo>
                  <a:pt x="1417212" y="891051"/>
                </a:lnTo>
                <a:lnTo>
                  <a:pt x="1379761" y="879648"/>
                </a:lnTo>
                <a:lnTo>
                  <a:pt x="1343907" y="879648"/>
                </a:lnTo>
                <a:lnTo>
                  <a:pt x="1295038" y="842182"/>
                </a:lnTo>
                <a:lnTo>
                  <a:pt x="1246169" y="806344"/>
                </a:lnTo>
                <a:lnTo>
                  <a:pt x="1148430" y="708606"/>
                </a:lnTo>
                <a:lnTo>
                  <a:pt x="1123995" y="721637"/>
                </a:lnTo>
                <a:lnTo>
                  <a:pt x="1099561" y="757475"/>
                </a:lnTo>
                <a:lnTo>
                  <a:pt x="1075126" y="781910"/>
                </a:lnTo>
                <a:lnTo>
                  <a:pt x="988806" y="733040"/>
                </a:lnTo>
                <a:lnTo>
                  <a:pt x="988806" y="708606"/>
                </a:lnTo>
                <a:lnTo>
                  <a:pt x="917131" y="733040"/>
                </a:lnTo>
                <a:lnTo>
                  <a:pt x="891068" y="610867"/>
                </a:lnTo>
                <a:lnTo>
                  <a:pt x="830779" y="342086"/>
                </a:lnTo>
                <a:lnTo>
                  <a:pt x="781910" y="158011"/>
                </a:lnTo>
                <a:lnTo>
                  <a:pt x="757475" y="73304"/>
                </a:lnTo>
                <a:lnTo>
                  <a:pt x="684171" y="37466"/>
                </a:lnTo>
                <a:lnTo>
                  <a:pt x="646721" y="60272"/>
                </a:lnTo>
                <a:lnTo>
                  <a:pt x="526176" y="37466"/>
                </a:lnTo>
                <a:lnTo>
                  <a:pt x="488694" y="48869"/>
                </a:lnTo>
                <a:lnTo>
                  <a:pt x="451243" y="37466"/>
                </a:lnTo>
                <a:lnTo>
                  <a:pt x="451243" y="24435"/>
                </a:lnTo>
                <a:lnTo>
                  <a:pt x="342086" y="0"/>
                </a:lnTo>
                <a:lnTo>
                  <a:pt x="330699" y="24435"/>
                </a:lnTo>
                <a:lnTo>
                  <a:pt x="268781" y="24435"/>
                </a:lnTo>
                <a:lnTo>
                  <a:pt x="219912" y="60272"/>
                </a:lnTo>
                <a:lnTo>
                  <a:pt x="184091" y="97739"/>
                </a:lnTo>
                <a:lnTo>
                  <a:pt x="171043" y="135205"/>
                </a:lnTo>
                <a:lnTo>
                  <a:pt x="146608" y="158011"/>
                </a:lnTo>
                <a:lnTo>
                  <a:pt x="97739" y="158011"/>
                </a:lnTo>
                <a:lnTo>
                  <a:pt x="73304" y="195477"/>
                </a:lnTo>
                <a:lnTo>
                  <a:pt x="109158" y="232944"/>
                </a:lnTo>
                <a:lnTo>
                  <a:pt x="146608" y="293216"/>
                </a:lnTo>
                <a:lnTo>
                  <a:pt x="195477" y="304619"/>
                </a:lnTo>
                <a:lnTo>
                  <a:pt x="195477" y="379552"/>
                </a:lnTo>
                <a:lnTo>
                  <a:pt x="135222" y="379552"/>
                </a:lnTo>
                <a:lnTo>
                  <a:pt x="135222" y="330682"/>
                </a:lnTo>
                <a:lnTo>
                  <a:pt x="122173" y="330682"/>
                </a:lnTo>
                <a:lnTo>
                  <a:pt x="0" y="379552"/>
                </a:lnTo>
                <a:lnTo>
                  <a:pt x="37483" y="415390"/>
                </a:lnTo>
                <a:lnTo>
                  <a:pt x="37483" y="464259"/>
                </a:lnTo>
                <a:lnTo>
                  <a:pt x="86352" y="488694"/>
                </a:lnTo>
                <a:lnTo>
                  <a:pt x="158027" y="500096"/>
                </a:lnTo>
                <a:lnTo>
                  <a:pt x="206897" y="464259"/>
                </a:lnTo>
                <a:lnTo>
                  <a:pt x="219912" y="548966"/>
                </a:lnTo>
                <a:lnTo>
                  <a:pt x="171043" y="561998"/>
                </a:lnTo>
                <a:lnTo>
                  <a:pt x="158027" y="586432"/>
                </a:lnTo>
                <a:lnTo>
                  <a:pt x="135222" y="597835"/>
                </a:lnTo>
                <a:lnTo>
                  <a:pt x="97739" y="575029"/>
                </a:lnTo>
                <a:lnTo>
                  <a:pt x="73304" y="623899"/>
                </a:lnTo>
                <a:lnTo>
                  <a:pt x="11419" y="684171"/>
                </a:lnTo>
                <a:lnTo>
                  <a:pt x="48869" y="744443"/>
                </a:lnTo>
                <a:lnTo>
                  <a:pt x="37483" y="770507"/>
                </a:lnTo>
                <a:lnTo>
                  <a:pt x="86352" y="819376"/>
                </a:lnTo>
                <a:lnTo>
                  <a:pt x="146608" y="819376"/>
                </a:lnTo>
                <a:lnTo>
                  <a:pt x="171043" y="855214"/>
                </a:lnTo>
                <a:lnTo>
                  <a:pt x="158027" y="879648"/>
                </a:lnTo>
                <a:lnTo>
                  <a:pt x="171043" y="917115"/>
                </a:lnTo>
                <a:lnTo>
                  <a:pt x="219912" y="891051"/>
                </a:lnTo>
                <a:lnTo>
                  <a:pt x="268781" y="939920"/>
                </a:lnTo>
                <a:lnTo>
                  <a:pt x="342086" y="904083"/>
                </a:lnTo>
                <a:lnTo>
                  <a:pt x="317651" y="952953"/>
                </a:lnTo>
                <a:lnTo>
                  <a:pt x="317651" y="1001822"/>
                </a:lnTo>
                <a:lnTo>
                  <a:pt x="219912" y="1075126"/>
                </a:lnTo>
                <a:lnTo>
                  <a:pt x="184091" y="1123995"/>
                </a:lnTo>
                <a:lnTo>
                  <a:pt x="146608" y="1123995"/>
                </a:lnTo>
                <a:close/>
              </a:path>
            </a:pathLst>
          </a:custGeom>
          <a:noFill/>
          <a:ln w="8139" cap="rnd">
            <a:solidFill>
              <a:srgbClr val="1D1C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B052D12F-17F9-4CAB-8DF5-F40D4D6E03B7}"/>
              </a:ext>
            </a:extLst>
          </p:cNvPr>
          <p:cNvSpPr/>
          <p:nvPr/>
        </p:nvSpPr>
        <p:spPr>
          <a:xfrm>
            <a:off x="975858" y="5768539"/>
            <a:ext cx="20020" cy="13357"/>
          </a:xfrm>
          <a:custGeom>
            <a:avLst/>
            <a:gdLst>
              <a:gd name="connsiteX0" fmla="*/ 0 w 20020"/>
              <a:gd name="connsiteY0" fmla="*/ 13358 h 13357"/>
              <a:gd name="connsiteX1" fmla="*/ 10898 w 20020"/>
              <a:gd name="connsiteY1" fmla="*/ 6060 h 13357"/>
              <a:gd name="connsiteX2" fmla="*/ 20020 w 20020"/>
              <a:gd name="connsiteY2" fmla="*/ 0 h 1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0" h="13357">
                <a:moveTo>
                  <a:pt x="0" y="13358"/>
                </a:moveTo>
                <a:lnTo>
                  <a:pt x="10898" y="6060"/>
                </a:lnTo>
                <a:lnTo>
                  <a:pt x="20020" y="0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FFC57E14-958E-42B2-8B24-1EFAF41EFADB}"/>
              </a:ext>
            </a:extLst>
          </p:cNvPr>
          <p:cNvSpPr/>
          <p:nvPr/>
        </p:nvSpPr>
        <p:spPr>
          <a:xfrm>
            <a:off x="975858" y="5768539"/>
            <a:ext cx="20020" cy="13357"/>
          </a:xfrm>
          <a:custGeom>
            <a:avLst/>
            <a:gdLst>
              <a:gd name="connsiteX0" fmla="*/ 0 w 20020"/>
              <a:gd name="connsiteY0" fmla="*/ 13358 h 13357"/>
              <a:gd name="connsiteX1" fmla="*/ 10898 w 20020"/>
              <a:gd name="connsiteY1" fmla="*/ 6060 h 13357"/>
              <a:gd name="connsiteX2" fmla="*/ 20020 w 20020"/>
              <a:gd name="connsiteY2" fmla="*/ 0 h 1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20" h="13357">
                <a:moveTo>
                  <a:pt x="0" y="13358"/>
                </a:moveTo>
                <a:lnTo>
                  <a:pt x="10898" y="6060"/>
                </a:lnTo>
                <a:lnTo>
                  <a:pt x="20020" y="0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CE5178E-5761-4707-8114-A047206B5940}"/>
              </a:ext>
            </a:extLst>
          </p:cNvPr>
          <p:cNvSpPr/>
          <p:nvPr/>
        </p:nvSpPr>
        <p:spPr>
          <a:xfrm>
            <a:off x="976640" y="5838259"/>
            <a:ext cx="20036" cy="20053"/>
          </a:xfrm>
          <a:custGeom>
            <a:avLst/>
            <a:gdLst>
              <a:gd name="connsiteX0" fmla="*/ 0 w 20036"/>
              <a:gd name="connsiteY0" fmla="*/ 0 h 20053"/>
              <a:gd name="connsiteX1" fmla="*/ 20036 w 20036"/>
              <a:gd name="connsiteY1" fmla="*/ 20053 h 20053"/>
              <a:gd name="connsiteX2" fmla="*/ 18261 w 20036"/>
              <a:gd name="connsiteY2" fmla="*/ 1059 h 2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6" h="20053">
                <a:moveTo>
                  <a:pt x="0" y="0"/>
                </a:moveTo>
                <a:lnTo>
                  <a:pt x="20036" y="20053"/>
                </a:lnTo>
                <a:lnTo>
                  <a:pt x="18261" y="1059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F95853B6-8644-4800-A202-F7F840279DAB}"/>
              </a:ext>
            </a:extLst>
          </p:cNvPr>
          <p:cNvSpPr/>
          <p:nvPr/>
        </p:nvSpPr>
        <p:spPr>
          <a:xfrm>
            <a:off x="976640" y="5838259"/>
            <a:ext cx="20036" cy="20053"/>
          </a:xfrm>
          <a:custGeom>
            <a:avLst/>
            <a:gdLst>
              <a:gd name="connsiteX0" fmla="*/ 0 w 20036"/>
              <a:gd name="connsiteY0" fmla="*/ 0 h 20053"/>
              <a:gd name="connsiteX1" fmla="*/ 20036 w 20036"/>
              <a:gd name="connsiteY1" fmla="*/ 20053 h 20053"/>
              <a:gd name="connsiteX2" fmla="*/ 18261 w 20036"/>
              <a:gd name="connsiteY2" fmla="*/ 1059 h 2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36" h="20053">
                <a:moveTo>
                  <a:pt x="0" y="0"/>
                </a:moveTo>
                <a:lnTo>
                  <a:pt x="20036" y="20053"/>
                </a:lnTo>
                <a:lnTo>
                  <a:pt x="18261" y="1059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5088481D-ABA4-4074-BB4F-6203A135129D}"/>
              </a:ext>
            </a:extLst>
          </p:cNvPr>
          <p:cNvSpPr/>
          <p:nvPr/>
        </p:nvSpPr>
        <p:spPr>
          <a:xfrm>
            <a:off x="1023392" y="5898368"/>
            <a:ext cx="26731" cy="33394"/>
          </a:xfrm>
          <a:custGeom>
            <a:avLst/>
            <a:gdLst>
              <a:gd name="connsiteX0" fmla="*/ 0 w 26731"/>
              <a:gd name="connsiteY0" fmla="*/ 0 h 33394"/>
              <a:gd name="connsiteX1" fmla="*/ 13341 w 26731"/>
              <a:gd name="connsiteY1" fmla="*/ 33394 h 33394"/>
              <a:gd name="connsiteX2" fmla="*/ 26732 w 26731"/>
              <a:gd name="connsiteY2" fmla="*/ 0 h 3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1" h="33394">
                <a:moveTo>
                  <a:pt x="0" y="0"/>
                </a:moveTo>
                <a:lnTo>
                  <a:pt x="13341" y="33394"/>
                </a:lnTo>
                <a:lnTo>
                  <a:pt x="26732" y="0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46878603-10CF-440B-8D07-1409FB8FE916}"/>
              </a:ext>
            </a:extLst>
          </p:cNvPr>
          <p:cNvSpPr/>
          <p:nvPr/>
        </p:nvSpPr>
        <p:spPr>
          <a:xfrm>
            <a:off x="1023392" y="5898368"/>
            <a:ext cx="26731" cy="33394"/>
          </a:xfrm>
          <a:custGeom>
            <a:avLst/>
            <a:gdLst>
              <a:gd name="connsiteX0" fmla="*/ 0 w 26731"/>
              <a:gd name="connsiteY0" fmla="*/ 0 h 33394"/>
              <a:gd name="connsiteX1" fmla="*/ 13341 w 26731"/>
              <a:gd name="connsiteY1" fmla="*/ 33394 h 33394"/>
              <a:gd name="connsiteX2" fmla="*/ 26732 w 26731"/>
              <a:gd name="connsiteY2" fmla="*/ 0 h 33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1" h="33394">
                <a:moveTo>
                  <a:pt x="0" y="0"/>
                </a:moveTo>
                <a:lnTo>
                  <a:pt x="13341" y="33394"/>
                </a:lnTo>
                <a:lnTo>
                  <a:pt x="26732" y="0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A2D38E9A-F6AE-404F-996E-6CCB8FCF4A3E}"/>
              </a:ext>
            </a:extLst>
          </p:cNvPr>
          <p:cNvSpPr/>
          <p:nvPr/>
        </p:nvSpPr>
        <p:spPr>
          <a:xfrm>
            <a:off x="1076822" y="5965156"/>
            <a:ext cx="26715" cy="40072"/>
          </a:xfrm>
          <a:custGeom>
            <a:avLst/>
            <a:gdLst>
              <a:gd name="connsiteX0" fmla="*/ 0 w 26715"/>
              <a:gd name="connsiteY0" fmla="*/ 0 h 40072"/>
              <a:gd name="connsiteX1" fmla="*/ 0 w 26715"/>
              <a:gd name="connsiteY1" fmla="*/ 33394 h 40072"/>
              <a:gd name="connsiteX2" fmla="*/ 20020 w 26715"/>
              <a:gd name="connsiteY2" fmla="*/ 40073 h 40072"/>
              <a:gd name="connsiteX3" fmla="*/ 26715 w 26715"/>
              <a:gd name="connsiteY3" fmla="*/ 6679 h 4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15" h="40072">
                <a:moveTo>
                  <a:pt x="0" y="0"/>
                </a:moveTo>
                <a:lnTo>
                  <a:pt x="0" y="33394"/>
                </a:lnTo>
                <a:lnTo>
                  <a:pt x="20020" y="40073"/>
                </a:lnTo>
                <a:lnTo>
                  <a:pt x="26715" y="6679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02E052D5-3881-4E13-8355-B49EB6805C05}"/>
              </a:ext>
            </a:extLst>
          </p:cNvPr>
          <p:cNvSpPr/>
          <p:nvPr/>
        </p:nvSpPr>
        <p:spPr>
          <a:xfrm>
            <a:off x="1076822" y="5965156"/>
            <a:ext cx="26715" cy="40072"/>
          </a:xfrm>
          <a:custGeom>
            <a:avLst/>
            <a:gdLst>
              <a:gd name="connsiteX0" fmla="*/ 0 w 26715"/>
              <a:gd name="connsiteY0" fmla="*/ 0 h 40072"/>
              <a:gd name="connsiteX1" fmla="*/ 0 w 26715"/>
              <a:gd name="connsiteY1" fmla="*/ 33394 h 40072"/>
              <a:gd name="connsiteX2" fmla="*/ 20020 w 26715"/>
              <a:gd name="connsiteY2" fmla="*/ 40073 h 40072"/>
              <a:gd name="connsiteX3" fmla="*/ 26715 w 26715"/>
              <a:gd name="connsiteY3" fmla="*/ 6679 h 40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15" h="40072">
                <a:moveTo>
                  <a:pt x="0" y="0"/>
                </a:moveTo>
                <a:lnTo>
                  <a:pt x="0" y="33394"/>
                </a:lnTo>
                <a:lnTo>
                  <a:pt x="20020" y="40073"/>
                </a:lnTo>
                <a:lnTo>
                  <a:pt x="26715" y="6679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BB45A9E-0BAD-493E-B145-FAEC154C4424}"/>
              </a:ext>
            </a:extLst>
          </p:cNvPr>
          <p:cNvSpPr/>
          <p:nvPr/>
        </p:nvSpPr>
        <p:spPr>
          <a:xfrm>
            <a:off x="1146950" y="6050841"/>
            <a:ext cx="46767" cy="62601"/>
          </a:xfrm>
          <a:custGeom>
            <a:avLst/>
            <a:gdLst>
              <a:gd name="connsiteX0" fmla="*/ 17544 w 46767"/>
              <a:gd name="connsiteY0" fmla="*/ 0 h 62601"/>
              <a:gd name="connsiteX1" fmla="*/ 0 w 46767"/>
              <a:gd name="connsiteY1" fmla="*/ 31293 h 62601"/>
              <a:gd name="connsiteX2" fmla="*/ 5848 w 46767"/>
              <a:gd name="connsiteY2" fmla="*/ 50074 h 62601"/>
              <a:gd name="connsiteX3" fmla="*/ 35072 w 46767"/>
              <a:gd name="connsiteY3" fmla="*/ 62601 h 62601"/>
              <a:gd name="connsiteX4" fmla="*/ 46768 w 46767"/>
              <a:gd name="connsiteY4" fmla="*/ 43803 h 62601"/>
              <a:gd name="connsiteX5" fmla="*/ 46768 w 46767"/>
              <a:gd name="connsiteY5" fmla="*/ 12510 h 6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67" h="62601">
                <a:moveTo>
                  <a:pt x="17544" y="0"/>
                </a:moveTo>
                <a:lnTo>
                  <a:pt x="0" y="31293"/>
                </a:lnTo>
                <a:lnTo>
                  <a:pt x="5848" y="50074"/>
                </a:lnTo>
                <a:lnTo>
                  <a:pt x="35072" y="62601"/>
                </a:lnTo>
                <a:lnTo>
                  <a:pt x="46768" y="43803"/>
                </a:lnTo>
                <a:lnTo>
                  <a:pt x="46768" y="12510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915FE411-CB82-42B9-8FE5-3146053FCF14}"/>
              </a:ext>
            </a:extLst>
          </p:cNvPr>
          <p:cNvSpPr/>
          <p:nvPr/>
        </p:nvSpPr>
        <p:spPr>
          <a:xfrm>
            <a:off x="1146950" y="6050841"/>
            <a:ext cx="46767" cy="62601"/>
          </a:xfrm>
          <a:custGeom>
            <a:avLst/>
            <a:gdLst>
              <a:gd name="connsiteX0" fmla="*/ 17544 w 46767"/>
              <a:gd name="connsiteY0" fmla="*/ 0 h 62601"/>
              <a:gd name="connsiteX1" fmla="*/ 0 w 46767"/>
              <a:gd name="connsiteY1" fmla="*/ 31293 h 62601"/>
              <a:gd name="connsiteX2" fmla="*/ 5848 w 46767"/>
              <a:gd name="connsiteY2" fmla="*/ 50074 h 62601"/>
              <a:gd name="connsiteX3" fmla="*/ 35072 w 46767"/>
              <a:gd name="connsiteY3" fmla="*/ 62601 h 62601"/>
              <a:gd name="connsiteX4" fmla="*/ 46768 w 46767"/>
              <a:gd name="connsiteY4" fmla="*/ 43803 h 62601"/>
              <a:gd name="connsiteX5" fmla="*/ 46768 w 46767"/>
              <a:gd name="connsiteY5" fmla="*/ 12510 h 6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767" h="62601">
                <a:moveTo>
                  <a:pt x="17544" y="0"/>
                </a:moveTo>
                <a:lnTo>
                  <a:pt x="0" y="31293"/>
                </a:lnTo>
                <a:lnTo>
                  <a:pt x="5848" y="50074"/>
                </a:lnTo>
                <a:lnTo>
                  <a:pt x="35072" y="62601"/>
                </a:lnTo>
                <a:lnTo>
                  <a:pt x="46768" y="43803"/>
                </a:lnTo>
                <a:lnTo>
                  <a:pt x="46768" y="12510"/>
                </a:lnTo>
                <a:close/>
              </a:path>
            </a:pathLst>
          </a:custGeom>
          <a:noFill/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8004310-A32C-4B4F-8468-3085FC873EE1}"/>
              </a:ext>
            </a:extLst>
          </p:cNvPr>
          <p:cNvSpPr/>
          <p:nvPr/>
        </p:nvSpPr>
        <p:spPr>
          <a:xfrm>
            <a:off x="1683096" y="5991774"/>
            <a:ext cx="127451" cy="136263"/>
          </a:xfrm>
          <a:custGeom>
            <a:avLst/>
            <a:gdLst>
              <a:gd name="connsiteX0" fmla="*/ 87900 w 127451"/>
              <a:gd name="connsiteY0" fmla="*/ 118687 h 136263"/>
              <a:gd name="connsiteX1" fmla="*/ 127451 w 127451"/>
              <a:gd name="connsiteY1" fmla="*/ 83534 h 136263"/>
              <a:gd name="connsiteX2" fmla="*/ 123069 w 127451"/>
              <a:gd name="connsiteY2" fmla="*/ 57145 h 136263"/>
              <a:gd name="connsiteX3" fmla="*/ 123069 w 127451"/>
              <a:gd name="connsiteY3" fmla="*/ 35170 h 136263"/>
              <a:gd name="connsiteX4" fmla="*/ 109891 w 127451"/>
              <a:gd name="connsiteY4" fmla="*/ 13227 h 136263"/>
              <a:gd name="connsiteX5" fmla="*/ 43950 w 127451"/>
              <a:gd name="connsiteY5" fmla="*/ 0 h 136263"/>
              <a:gd name="connsiteX6" fmla="*/ 17593 w 127451"/>
              <a:gd name="connsiteY6" fmla="*/ 8797 h 136263"/>
              <a:gd name="connsiteX7" fmla="*/ 13195 w 127451"/>
              <a:gd name="connsiteY7" fmla="*/ 21991 h 136263"/>
              <a:gd name="connsiteX8" fmla="*/ 17593 w 127451"/>
              <a:gd name="connsiteY8" fmla="*/ 39584 h 136263"/>
              <a:gd name="connsiteX9" fmla="*/ 0 w 127451"/>
              <a:gd name="connsiteY9" fmla="*/ 61543 h 136263"/>
              <a:gd name="connsiteX10" fmla="*/ 8813 w 127451"/>
              <a:gd name="connsiteY10" fmla="*/ 83534 h 136263"/>
              <a:gd name="connsiteX11" fmla="*/ 21991 w 127451"/>
              <a:gd name="connsiteY11" fmla="*/ 101094 h 136263"/>
              <a:gd name="connsiteX12" fmla="*/ 26373 w 127451"/>
              <a:gd name="connsiteY12" fmla="*/ 131849 h 136263"/>
              <a:gd name="connsiteX13" fmla="*/ 52746 w 127451"/>
              <a:gd name="connsiteY13" fmla="*/ 136264 h 13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7451" h="136263">
                <a:moveTo>
                  <a:pt x="87900" y="118687"/>
                </a:moveTo>
                <a:lnTo>
                  <a:pt x="127451" y="83534"/>
                </a:lnTo>
                <a:lnTo>
                  <a:pt x="123069" y="57145"/>
                </a:lnTo>
                <a:lnTo>
                  <a:pt x="123069" y="35170"/>
                </a:lnTo>
                <a:lnTo>
                  <a:pt x="109891" y="13227"/>
                </a:lnTo>
                <a:lnTo>
                  <a:pt x="43950" y="0"/>
                </a:lnTo>
                <a:lnTo>
                  <a:pt x="17593" y="8797"/>
                </a:lnTo>
                <a:lnTo>
                  <a:pt x="13195" y="21991"/>
                </a:lnTo>
                <a:lnTo>
                  <a:pt x="17593" y="39584"/>
                </a:lnTo>
                <a:lnTo>
                  <a:pt x="0" y="61543"/>
                </a:lnTo>
                <a:lnTo>
                  <a:pt x="8813" y="83534"/>
                </a:lnTo>
                <a:lnTo>
                  <a:pt x="21991" y="101094"/>
                </a:lnTo>
                <a:lnTo>
                  <a:pt x="26373" y="131849"/>
                </a:lnTo>
                <a:lnTo>
                  <a:pt x="52746" y="136264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6" name="GUAM">
            <a:extLst>
              <a:ext uri="{FF2B5EF4-FFF2-40B4-BE49-F238E27FC236}">
                <a16:creationId xmlns:a16="http://schemas.microsoft.com/office/drawing/2014/main" id="{21321800-E3D7-4705-8F23-F798B1AD8FCE}"/>
              </a:ext>
            </a:extLst>
          </p:cNvPr>
          <p:cNvSpPr/>
          <p:nvPr/>
        </p:nvSpPr>
        <p:spPr>
          <a:xfrm>
            <a:off x="1683096" y="5991774"/>
            <a:ext cx="127451" cy="136263"/>
          </a:xfrm>
          <a:custGeom>
            <a:avLst/>
            <a:gdLst>
              <a:gd name="connsiteX0" fmla="*/ 87900 w 127451"/>
              <a:gd name="connsiteY0" fmla="*/ 118687 h 136263"/>
              <a:gd name="connsiteX1" fmla="*/ 127451 w 127451"/>
              <a:gd name="connsiteY1" fmla="*/ 83534 h 136263"/>
              <a:gd name="connsiteX2" fmla="*/ 123069 w 127451"/>
              <a:gd name="connsiteY2" fmla="*/ 57145 h 136263"/>
              <a:gd name="connsiteX3" fmla="*/ 123069 w 127451"/>
              <a:gd name="connsiteY3" fmla="*/ 35170 h 136263"/>
              <a:gd name="connsiteX4" fmla="*/ 109891 w 127451"/>
              <a:gd name="connsiteY4" fmla="*/ 13227 h 136263"/>
              <a:gd name="connsiteX5" fmla="*/ 43950 w 127451"/>
              <a:gd name="connsiteY5" fmla="*/ 0 h 136263"/>
              <a:gd name="connsiteX6" fmla="*/ 17593 w 127451"/>
              <a:gd name="connsiteY6" fmla="*/ 8797 h 136263"/>
              <a:gd name="connsiteX7" fmla="*/ 13195 w 127451"/>
              <a:gd name="connsiteY7" fmla="*/ 21991 h 136263"/>
              <a:gd name="connsiteX8" fmla="*/ 17593 w 127451"/>
              <a:gd name="connsiteY8" fmla="*/ 39584 h 136263"/>
              <a:gd name="connsiteX9" fmla="*/ 0 w 127451"/>
              <a:gd name="connsiteY9" fmla="*/ 61543 h 136263"/>
              <a:gd name="connsiteX10" fmla="*/ 8813 w 127451"/>
              <a:gd name="connsiteY10" fmla="*/ 83534 h 136263"/>
              <a:gd name="connsiteX11" fmla="*/ 21991 w 127451"/>
              <a:gd name="connsiteY11" fmla="*/ 101094 h 136263"/>
              <a:gd name="connsiteX12" fmla="*/ 26373 w 127451"/>
              <a:gd name="connsiteY12" fmla="*/ 131849 h 136263"/>
              <a:gd name="connsiteX13" fmla="*/ 52746 w 127451"/>
              <a:gd name="connsiteY13" fmla="*/ 136264 h 13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7451" h="136263">
                <a:moveTo>
                  <a:pt x="87900" y="118687"/>
                </a:moveTo>
                <a:lnTo>
                  <a:pt x="127451" y="83534"/>
                </a:lnTo>
                <a:lnTo>
                  <a:pt x="123069" y="57145"/>
                </a:lnTo>
                <a:lnTo>
                  <a:pt x="123069" y="35170"/>
                </a:lnTo>
                <a:lnTo>
                  <a:pt x="109891" y="13227"/>
                </a:lnTo>
                <a:lnTo>
                  <a:pt x="43950" y="0"/>
                </a:lnTo>
                <a:lnTo>
                  <a:pt x="17593" y="8797"/>
                </a:lnTo>
                <a:lnTo>
                  <a:pt x="13195" y="21991"/>
                </a:lnTo>
                <a:lnTo>
                  <a:pt x="17593" y="39584"/>
                </a:lnTo>
                <a:lnTo>
                  <a:pt x="0" y="61543"/>
                </a:lnTo>
                <a:lnTo>
                  <a:pt x="8813" y="83534"/>
                </a:lnTo>
                <a:lnTo>
                  <a:pt x="21991" y="101094"/>
                </a:lnTo>
                <a:lnTo>
                  <a:pt x="26373" y="131849"/>
                </a:lnTo>
                <a:lnTo>
                  <a:pt x="52746" y="136264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DBAA6C28-67E2-44B1-89FC-6FD58ED3C8FF}"/>
              </a:ext>
            </a:extLst>
          </p:cNvPr>
          <p:cNvSpPr/>
          <p:nvPr/>
        </p:nvSpPr>
        <p:spPr>
          <a:xfrm>
            <a:off x="8912389" y="5016667"/>
            <a:ext cx="625234" cy="214048"/>
          </a:xfrm>
          <a:custGeom>
            <a:avLst/>
            <a:gdLst>
              <a:gd name="connsiteX0" fmla="*/ 16892 w 625234"/>
              <a:gd name="connsiteY0" fmla="*/ 45058 h 214048"/>
              <a:gd name="connsiteX1" fmla="*/ 50678 w 625234"/>
              <a:gd name="connsiteY1" fmla="*/ 28165 h 214048"/>
              <a:gd name="connsiteX2" fmla="*/ 61967 w 625234"/>
              <a:gd name="connsiteY2" fmla="*/ 0 h 214048"/>
              <a:gd name="connsiteX3" fmla="*/ 84495 w 625234"/>
              <a:gd name="connsiteY3" fmla="*/ 5636 h 214048"/>
              <a:gd name="connsiteX4" fmla="*/ 107007 w 625234"/>
              <a:gd name="connsiteY4" fmla="*/ 22529 h 214048"/>
              <a:gd name="connsiteX5" fmla="*/ 202775 w 625234"/>
              <a:gd name="connsiteY5" fmla="*/ 33802 h 214048"/>
              <a:gd name="connsiteX6" fmla="*/ 298542 w 625234"/>
              <a:gd name="connsiteY6" fmla="*/ 28165 h 214048"/>
              <a:gd name="connsiteX7" fmla="*/ 337980 w 625234"/>
              <a:gd name="connsiteY7" fmla="*/ 28165 h 214048"/>
              <a:gd name="connsiteX8" fmla="*/ 371766 w 625234"/>
              <a:gd name="connsiteY8" fmla="*/ 39422 h 214048"/>
              <a:gd name="connsiteX9" fmla="*/ 394310 w 625234"/>
              <a:gd name="connsiteY9" fmla="*/ 22529 h 214048"/>
              <a:gd name="connsiteX10" fmla="*/ 422476 w 625234"/>
              <a:gd name="connsiteY10" fmla="*/ 22529 h 214048"/>
              <a:gd name="connsiteX11" fmla="*/ 490062 w 625234"/>
              <a:gd name="connsiteY11" fmla="*/ 28165 h 214048"/>
              <a:gd name="connsiteX12" fmla="*/ 557648 w 625234"/>
              <a:gd name="connsiteY12" fmla="*/ 45058 h 214048"/>
              <a:gd name="connsiteX13" fmla="*/ 580193 w 625234"/>
              <a:gd name="connsiteY13" fmla="*/ 67603 h 214048"/>
              <a:gd name="connsiteX14" fmla="*/ 619614 w 625234"/>
              <a:gd name="connsiteY14" fmla="*/ 67603 h 214048"/>
              <a:gd name="connsiteX15" fmla="*/ 625235 w 625234"/>
              <a:gd name="connsiteY15" fmla="*/ 101404 h 214048"/>
              <a:gd name="connsiteX16" fmla="*/ 619614 w 625234"/>
              <a:gd name="connsiteY16" fmla="*/ 123933 h 214048"/>
              <a:gd name="connsiteX17" fmla="*/ 574573 w 625234"/>
              <a:gd name="connsiteY17" fmla="*/ 129569 h 214048"/>
              <a:gd name="connsiteX18" fmla="*/ 546392 w 625234"/>
              <a:gd name="connsiteY18" fmla="*/ 140826 h 214048"/>
              <a:gd name="connsiteX19" fmla="*/ 535119 w 625234"/>
              <a:gd name="connsiteY19" fmla="*/ 168991 h 214048"/>
              <a:gd name="connsiteX20" fmla="*/ 518227 w 625234"/>
              <a:gd name="connsiteY20" fmla="*/ 197155 h 214048"/>
              <a:gd name="connsiteX21" fmla="*/ 484425 w 625234"/>
              <a:gd name="connsiteY21" fmla="*/ 214048 h 214048"/>
              <a:gd name="connsiteX22" fmla="*/ 416823 w 625234"/>
              <a:gd name="connsiteY22" fmla="*/ 214048 h 214048"/>
              <a:gd name="connsiteX23" fmla="*/ 360509 w 625234"/>
              <a:gd name="connsiteY23" fmla="*/ 214048 h 214048"/>
              <a:gd name="connsiteX24" fmla="*/ 332344 w 625234"/>
              <a:gd name="connsiteY24" fmla="*/ 202792 h 214048"/>
              <a:gd name="connsiteX25" fmla="*/ 276014 w 625234"/>
              <a:gd name="connsiteY25" fmla="*/ 202792 h 214048"/>
              <a:gd name="connsiteX26" fmla="*/ 247849 w 625234"/>
              <a:gd name="connsiteY26" fmla="*/ 191519 h 214048"/>
              <a:gd name="connsiteX27" fmla="*/ 202775 w 625234"/>
              <a:gd name="connsiteY27" fmla="*/ 202792 h 214048"/>
              <a:gd name="connsiteX28" fmla="*/ 146445 w 625234"/>
              <a:gd name="connsiteY28" fmla="*/ 202792 h 214048"/>
              <a:gd name="connsiteX29" fmla="*/ 118297 w 625234"/>
              <a:gd name="connsiteY29" fmla="*/ 180263 h 214048"/>
              <a:gd name="connsiteX30" fmla="*/ 84495 w 625234"/>
              <a:gd name="connsiteY30" fmla="*/ 191519 h 214048"/>
              <a:gd name="connsiteX31" fmla="*/ 39421 w 625234"/>
              <a:gd name="connsiteY31" fmla="*/ 197155 h 214048"/>
              <a:gd name="connsiteX32" fmla="*/ 33785 w 625234"/>
              <a:gd name="connsiteY32" fmla="*/ 168991 h 214048"/>
              <a:gd name="connsiteX33" fmla="*/ 45057 w 625234"/>
              <a:gd name="connsiteY33" fmla="*/ 152081 h 214048"/>
              <a:gd name="connsiteX34" fmla="*/ 56313 w 625234"/>
              <a:gd name="connsiteY34" fmla="*/ 123933 h 214048"/>
              <a:gd name="connsiteX35" fmla="*/ 45057 w 625234"/>
              <a:gd name="connsiteY35" fmla="*/ 90132 h 214048"/>
              <a:gd name="connsiteX36" fmla="*/ 0 w 625234"/>
              <a:gd name="connsiteY36" fmla="*/ 56330 h 2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5234" h="214048">
                <a:moveTo>
                  <a:pt x="16892" y="45058"/>
                </a:moveTo>
                <a:lnTo>
                  <a:pt x="50678" y="28165"/>
                </a:lnTo>
                <a:lnTo>
                  <a:pt x="61967" y="0"/>
                </a:lnTo>
                <a:lnTo>
                  <a:pt x="84495" y="5636"/>
                </a:lnTo>
                <a:lnTo>
                  <a:pt x="107007" y="22529"/>
                </a:lnTo>
                <a:lnTo>
                  <a:pt x="202775" y="33802"/>
                </a:lnTo>
                <a:lnTo>
                  <a:pt x="298542" y="28165"/>
                </a:lnTo>
                <a:lnTo>
                  <a:pt x="337980" y="28165"/>
                </a:lnTo>
                <a:lnTo>
                  <a:pt x="371766" y="39422"/>
                </a:lnTo>
                <a:lnTo>
                  <a:pt x="394310" y="22529"/>
                </a:lnTo>
                <a:lnTo>
                  <a:pt x="422476" y="22529"/>
                </a:lnTo>
                <a:lnTo>
                  <a:pt x="490062" y="28165"/>
                </a:lnTo>
                <a:lnTo>
                  <a:pt x="557648" y="45058"/>
                </a:lnTo>
                <a:lnTo>
                  <a:pt x="580193" y="67603"/>
                </a:lnTo>
                <a:lnTo>
                  <a:pt x="619614" y="67603"/>
                </a:lnTo>
                <a:lnTo>
                  <a:pt x="625235" y="101404"/>
                </a:lnTo>
                <a:lnTo>
                  <a:pt x="619614" y="123933"/>
                </a:lnTo>
                <a:lnTo>
                  <a:pt x="574573" y="129569"/>
                </a:lnTo>
                <a:lnTo>
                  <a:pt x="546392" y="140826"/>
                </a:lnTo>
                <a:lnTo>
                  <a:pt x="535119" y="168991"/>
                </a:lnTo>
                <a:lnTo>
                  <a:pt x="518227" y="197155"/>
                </a:lnTo>
                <a:lnTo>
                  <a:pt x="484425" y="214048"/>
                </a:lnTo>
                <a:lnTo>
                  <a:pt x="416823" y="214048"/>
                </a:lnTo>
                <a:lnTo>
                  <a:pt x="360509" y="214048"/>
                </a:lnTo>
                <a:lnTo>
                  <a:pt x="332344" y="202792"/>
                </a:lnTo>
                <a:lnTo>
                  <a:pt x="276014" y="202792"/>
                </a:lnTo>
                <a:lnTo>
                  <a:pt x="247849" y="191519"/>
                </a:lnTo>
                <a:lnTo>
                  <a:pt x="202775" y="202792"/>
                </a:lnTo>
                <a:lnTo>
                  <a:pt x="146445" y="202792"/>
                </a:lnTo>
                <a:lnTo>
                  <a:pt x="118297" y="180263"/>
                </a:lnTo>
                <a:lnTo>
                  <a:pt x="84495" y="191519"/>
                </a:lnTo>
                <a:lnTo>
                  <a:pt x="39421" y="197155"/>
                </a:lnTo>
                <a:lnTo>
                  <a:pt x="33785" y="168991"/>
                </a:lnTo>
                <a:lnTo>
                  <a:pt x="45057" y="152081"/>
                </a:lnTo>
                <a:lnTo>
                  <a:pt x="56313" y="123933"/>
                </a:lnTo>
                <a:lnTo>
                  <a:pt x="45057" y="90132"/>
                </a:lnTo>
                <a:lnTo>
                  <a:pt x="0" y="56330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8" name="PUERTO RICO">
            <a:extLst>
              <a:ext uri="{FF2B5EF4-FFF2-40B4-BE49-F238E27FC236}">
                <a16:creationId xmlns:a16="http://schemas.microsoft.com/office/drawing/2014/main" id="{F65482D7-587B-480D-B5BC-C3F5EF03E5AD}"/>
              </a:ext>
            </a:extLst>
          </p:cNvPr>
          <p:cNvSpPr/>
          <p:nvPr/>
        </p:nvSpPr>
        <p:spPr>
          <a:xfrm>
            <a:off x="8912389" y="5016667"/>
            <a:ext cx="625234" cy="214048"/>
          </a:xfrm>
          <a:custGeom>
            <a:avLst/>
            <a:gdLst>
              <a:gd name="connsiteX0" fmla="*/ 16892 w 625234"/>
              <a:gd name="connsiteY0" fmla="*/ 45058 h 214048"/>
              <a:gd name="connsiteX1" fmla="*/ 50678 w 625234"/>
              <a:gd name="connsiteY1" fmla="*/ 28165 h 214048"/>
              <a:gd name="connsiteX2" fmla="*/ 61967 w 625234"/>
              <a:gd name="connsiteY2" fmla="*/ 0 h 214048"/>
              <a:gd name="connsiteX3" fmla="*/ 84495 w 625234"/>
              <a:gd name="connsiteY3" fmla="*/ 5636 h 214048"/>
              <a:gd name="connsiteX4" fmla="*/ 107007 w 625234"/>
              <a:gd name="connsiteY4" fmla="*/ 22529 h 214048"/>
              <a:gd name="connsiteX5" fmla="*/ 202775 w 625234"/>
              <a:gd name="connsiteY5" fmla="*/ 33802 h 214048"/>
              <a:gd name="connsiteX6" fmla="*/ 298542 w 625234"/>
              <a:gd name="connsiteY6" fmla="*/ 28165 h 214048"/>
              <a:gd name="connsiteX7" fmla="*/ 337980 w 625234"/>
              <a:gd name="connsiteY7" fmla="*/ 28165 h 214048"/>
              <a:gd name="connsiteX8" fmla="*/ 371766 w 625234"/>
              <a:gd name="connsiteY8" fmla="*/ 39422 h 214048"/>
              <a:gd name="connsiteX9" fmla="*/ 394310 w 625234"/>
              <a:gd name="connsiteY9" fmla="*/ 22529 h 214048"/>
              <a:gd name="connsiteX10" fmla="*/ 422476 w 625234"/>
              <a:gd name="connsiteY10" fmla="*/ 22529 h 214048"/>
              <a:gd name="connsiteX11" fmla="*/ 490062 w 625234"/>
              <a:gd name="connsiteY11" fmla="*/ 28165 h 214048"/>
              <a:gd name="connsiteX12" fmla="*/ 557648 w 625234"/>
              <a:gd name="connsiteY12" fmla="*/ 45058 h 214048"/>
              <a:gd name="connsiteX13" fmla="*/ 580193 w 625234"/>
              <a:gd name="connsiteY13" fmla="*/ 67603 h 214048"/>
              <a:gd name="connsiteX14" fmla="*/ 619614 w 625234"/>
              <a:gd name="connsiteY14" fmla="*/ 67603 h 214048"/>
              <a:gd name="connsiteX15" fmla="*/ 625235 w 625234"/>
              <a:gd name="connsiteY15" fmla="*/ 101404 h 214048"/>
              <a:gd name="connsiteX16" fmla="*/ 619614 w 625234"/>
              <a:gd name="connsiteY16" fmla="*/ 123933 h 214048"/>
              <a:gd name="connsiteX17" fmla="*/ 574573 w 625234"/>
              <a:gd name="connsiteY17" fmla="*/ 129569 h 214048"/>
              <a:gd name="connsiteX18" fmla="*/ 546392 w 625234"/>
              <a:gd name="connsiteY18" fmla="*/ 140826 h 214048"/>
              <a:gd name="connsiteX19" fmla="*/ 535119 w 625234"/>
              <a:gd name="connsiteY19" fmla="*/ 168991 h 214048"/>
              <a:gd name="connsiteX20" fmla="*/ 518227 w 625234"/>
              <a:gd name="connsiteY20" fmla="*/ 197155 h 214048"/>
              <a:gd name="connsiteX21" fmla="*/ 484425 w 625234"/>
              <a:gd name="connsiteY21" fmla="*/ 214048 h 214048"/>
              <a:gd name="connsiteX22" fmla="*/ 416823 w 625234"/>
              <a:gd name="connsiteY22" fmla="*/ 214048 h 214048"/>
              <a:gd name="connsiteX23" fmla="*/ 360509 w 625234"/>
              <a:gd name="connsiteY23" fmla="*/ 214048 h 214048"/>
              <a:gd name="connsiteX24" fmla="*/ 332344 w 625234"/>
              <a:gd name="connsiteY24" fmla="*/ 202792 h 214048"/>
              <a:gd name="connsiteX25" fmla="*/ 276014 w 625234"/>
              <a:gd name="connsiteY25" fmla="*/ 202792 h 214048"/>
              <a:gd name="connsiteX26" fmla="*/ 247849 w 625234"/>
              <a:gd name="connsiteY26" fmla="*/ 191519 h 214048"/>
              <a:gd name="connsiteX27" fmla="*/ 202775 w 625234"/>
              <a:gd name="connsiteY27" fmla="*/ 202792 h 214048"/>
              <a:gd name="connsiteX28" fmla="*/ 146445 w 625234"/>
              <a:gd name="connsiteY28" fmla="*/ 202792 h 214048"/>
              <a:gd name="connsiteX29" fmla="*/ 118297 w 625234"/>
              <a:gd name="connsiteY29" fmla="*/ 180263 h 214048"/>
              <a:gd name="connsiteX30" fmla="*/ 84495 w 625234"/>
              <a:gd name="connsiteY30" fmla="*/ 191519 h 214048"/>
              <a:gd name="connsiteX31" fmla="*/ 39421 w 625234"/>
              <a:gd name="connsiteY31" fmla="*/ 197155 h 214048"/>
              <a:gd name="connsiteX32" fmla="*/ 33785 w 625234"/>
              <a:gd name="connsiteY32" fmla="*/ 168991 h 214048"/>
              <a:gd name="connsiteX33" fmla="*/ 45057 w 625234"/>
              <a:gd name="connsiteY33" fmla="*/ 152081 h 214048"/>
              <a:gd name="connsiteX34" fmla="*/ 56313 w 625234"/>
              <a:gd name="connsiteY34" fmla="*/ 123933 h 214048"/>
              <a:gd name="connsiteX35" fmla="*/ 45057 w 625234"/>
              <a:gd name="connsiteY35" fmla="*/ 90132 h 214048"/>
              <a:gd name="connsiteX36" fmla="*/ 0 w 625234"/>
              <a:gd name="connsiteY36" fmla="*/ 56330 h 214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5234" h="214048">
                <a:moveTo>
                  <a:pt x="16892" y="45058"/>
                </a:moveTo>
                <a:lnTo>
                  <a:pt x="50678" y="28165"/>
                </a:lnTo>
                <a:lnTo>
                  <a:pt x="61967" y="0"/>
                </a:lnTo>
                <a:lnTo>
                  <a:pt x="84495" y="5636"/>
                </a:lnTo>
                <a:lnTo>
                  <a:pt x="107007" y="22529"/>
                </a:lnTo>
                <a:lnTo>
                  <a:pt x="202775" y="33802"/>
                </a:lnTo>
                <a:lnTo>
                  <a:pt x="298542" y="28165"/>
                </a:lnTo>
                <a:lnTo>
                  <a:pt x="337980" y="28165"/>
                </a:lnTo>
                <a:lnTo>
                  <a:pt x="371766" y="39422"/>
                </a:lnTo>
                <a:lnTo>
                  <a:pt x="394310" y="22529"/>
                </a:lnTo>
                <a:lnTo>
                  <a:pt x="422476" y="22529"/>
                </a:lnTo>
                <a:lnTo>
                  <a:pt x="490062" y="28165"/>
                </a:lnTo>
                <a:lnTo>
                  <a:pt x="557648" y="45058"/>
                </a:lnTo>
                <a:lnTo>
                  <a:pt x="580193" y="67603"/>
                </a:lnTo>
                <a:lnTo>
                  <a:pt x="619614" y="67603"/>
                </a:lnTo>
                <a:lnTo>
                  <a:pt x="625235" y="101404"/>
                </a:lnTo>
                <a:lnTo>
                  <a:pt x="619614" y="123933"/>
                </a:lnTo>
                <a:lnTo>
                  <a:pt x="574573" y="129569"/>
                </a:lnTo>
                <a:lnTo>
                  <a:pt x="546392" y="140826"/>
                </a:lnTo>
                <a:lnTo>
                  <a:pt x="535119" y="168991"/>
                </a:lnTo>
                <a:lnTo>
                  <a:pt x="518227" y="197155"/>
                </a:lnTo>
                <a:lnTo>
                  <a:pt x="484425" y="214048"/>
                </a:lnTo>
                <a:lnTo>
                  <a:pt x="416823" y="214048"/>
                </a:lnTo>
                <a:lnTo>
                  <a:pt x="360509" y="214048"/>
                </a:lnTo>
                <a:lnTo>
                  <a:pt x="332344" y="202792"/>
                </a:lnTo>
                <a:lnTo>
                  <a:pt x="276014" y="202792"/>
                </a:lnTo>
                <a:lnTo>
                  <a:pt x="247849" y="191519"/>
                </a:lnTo>
                <a:lnTo>
                  <a:pt x="202775" y="202792"/>
                </a:lnTo>
                <a:lnTo>
                  <a:pt x="146445" y="202792"/>
                </a:lnTo>
                <a:lnTo>
                  <a:pt x="118297" y="180263"/>
                </a:lnTo>
                <a:lnTo>
                  <a:pt x="84495" y="191519"/>
                </a:lnTo>
                <a:lnTo>
                  <a:pt x="39421" y="197155"/>
                </a:lnTo>
                <a:lnTo>
                  <a:pt x="33785" y="168991"/>
                </a:lnTo>
                <a:lnTo>
                  <a:pt x="45057" y="152081"/>
                </a:lnTo>
                <a:lnTo>
                  <a:pt x="56313" y="123933"/>
                </a:lnTo>
                <a:lnTo>
                  <a:pt x="45057" y="90132"/>
                </a:lnTo>
                <a:lnTo>
                  <a:pt x="0" y="56330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8C94D123-AE30-4881-A6A7-FA54B08641AD}"/>
              </a:ext>
            </a:extLst>
          </p:cNvPr>
          <p:cNvSpPr/>
          <p:nvPr/>
        </p:nvSpPr>
        <p:spPr>
          <a:xfrm>
            <a:off x="9552855" y="5180803"/>
            <a:ext cx="130318" cy="40724"/>
          </a:xfrm>
          <a:custGeom>
            <a:avLst/>
            <a:gdLst>
              <a:gd name="connsiteX0" fmla="*/ 24435 w 130318"/>
              <a:gd name="connsiteY0" fmla="*/ 16290 h 40724"/>
              <a:gd name="connsiteX1" fmla="*/ 0 w 130318"/>
              <a:gd name="connsiteY1" fmla="*/ 24435 h 40724"/>
              <a:gd name="connsiteX2" fmla="*/ 48869 w 130318"/>
              <a:gd name="connsiteY2" fmla="*/ 40724 h 40724"/>
              <a:gd name="connsiteX3" fmla="*/ 114029 w 130318"/>
              <a:gd name="connsiteY3" fmla="*/ 24435 h 40724"/>
              <a:gd name="connsiteX4" fmla="*/ 130318 w 130318"/>
              <a:gd name="connsiteY4" fmla="*/ 0 h 40724"/>
              <a:gd name="connsiteX5" fmla="*/ 89594 w 130318"/>
              <a:gd name="connsiteY5" fmla="*/ 8145 h 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318" h="40724">
                <a:moveTo>
                  <a:pt x="24435" y="16290"/>
                </a:moveTo>
                <a:lnTo>
                  <a:pt x="0" y="24435"/>
                </a:lnTo>
                <a:lnTo>
                  <a:pt x="48869" y="40724"/>
                </a:lnTo>
                <a:lnTo>
                  <a:pt x="114029" y="24435"/>
                </a:lnTo>
                <a:lnTo>
                  <a:pt x="130318" y="0"/>
                </a:lnTo>
                <a:lnTo>
                  <a:pt x="89594" y="8145"/>
                </a:lnTo>
                <a:close/>
              </a:path>
            </a:pathLst>
          </a:custGeom>
          <a:solidFill>
            <a:srgbClr val="FFD65C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0" name="PUERTO RICO">
            <a:extLst>
              <a:ext uri="{FF2B5EF4-FFF2-40B4-BE49-F238E27FC236}">
                <a16:creationId xmlns:a16="http://schemas.microsoft.com/office/drawing/2014/main" id="{2E65E085-E660-4CDF-BD8F-CBEF08D5B540}"/>
              </a:ext>
            </a:extLst>
          </p:cNvPr>
          <p:cNvSpPr/>
          <p:nvPr/>
        </p:nvSpPr>
        <p:spPr>
          <a:xfrm>
            <a:off x="9552855" y="5180803"/>
            <a:ext cx="130318" cy="40724"/>
          </a:xfrm>
          <a:custGeom>
            <a:avLst/>
            <a:gdLst>
              <a:gd name="connsiteX0" fmla="*/ 24435 w 130318"/>
              <a:gd name="connsiteY0" fmla="*/ 16290 h 40724"/>
              <a:gd name="connsiteX1" fmla="*/ 0 w 130318"/>
              <a:gd name="connsiteY1" fmla="*/ 24435 h 40724"/>
              <a:gd name="connsiteX2" fmla="*/ 48869 w 130318"/>
              <a:gd name="connsiteY2" fmla="*/ 40724 h 40724"/>
              <a:gd name="connsiteX3" fmla="*/ 114029 w 130318"/>
              <a:gd name="connsiteY3" fmla="*/ 24435 h 40724"/>
              <a:gd name="connsiteX4" fmla="*/ 130318 w 130318"/>
              <a:gd name="connsiteY4" fmla="*/ 0 h 40724"/>
              <a:gd name="connsiteX5" fmla="*/ 89594 w 130318"/>
              <a:gd name="connsiteY5" fmla="*/ 8145 h 4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318" h="40724">
                <a:moveTo>
                  <a:pt x="24435" y="16290"/>
                </a:moveTo>
                <a:lnTo>
                  <a:pt x="0" y="24435"/>
                </a:lnTo>
                <a:lnTo>
                  <a:pt x="48869" y="40724"/>
                </a:lnTo>
                <a:lnTo>
                  <a:pt x="114029" y="24435"/>
                </a:lnTo>
                <a:lnTo>
                  <a:pt x="130318" y="0"/>
                </a:lnTo>
                <a:lnTo>
                  <a:pt x="89594" y="8145"/>
                </a:lnTo>
                <a:close/>
              </a:path>
            </a:pathLst>
          </a:custGeom>
          <a:solidFill>
            <a:schemeClr val="accent6"/>
          </a:solidFill>
          <a:ln w="813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1" name="PUERTO RICO">
            <a:extLst>
              <a:ext uri="{FF2B5EF4-FFF2-40B4-BE49-F238E27FC236}">
                <a16:creationId xmlns:a16="http://schemas.microsoft.com/office/drawing/2014/main" id="{37EF1CC7-3578-4D21-ABA6-A7109DD6FC9E}"/>
              </a:ext>
            </a:extLst>
          </p:cNvPr>
          <p:cNvSpPr/>
          <p:nvPr/>
        </p:nvSpPr>
        <p:spPr>
          <a:xfrm>
            <a:off x="9670956" y="5107499"/>
            <a:ext cx="36652" cy="32579"/>
          </a:xfrm>
          <a:custGeom>
            <a:avLst/>
            <a:gdLst>
              <a:gd name="connsiteX0" fmla="*/ 20362 w 36652"/>
              <a:gd name="connsiteY0" fmla="*/ 32580 h 32579"/>
              <a:gd name="connsiteX1" fmla="*/ 0 w 36652"/>
              <a:gd name="connsiteY1" fmla="*/ 20362 h 32579"/>
              <a:gd name="connsiteX2" fmla="*/ 28507 w 36652"/>
              <a:gd name="connsiteY2" fmla="*/ 0 h 32579"/>
              <a:gd name="connsiteX3" fmla="*/ 36652 w 36652"/>
              <a:gd name="connsiteY3" fmla="*/ 20362 h 3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52" h="32579">
                <a:moveTo>
                  <a:pt x="20362" y="32580"/>
                </a:moveTo>
                <a:lnTo>
                  <a:pt x="0" y="20362"/>
                </a:lnTo>
                <a:lnTo>
                  <a:pt x="28507" y="0"/>
                </a:lnTo>
                <a:lnTo>
                  <a:pt x="36652" y="20362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D885546-CA35-42F5-9FFF-F1CA1E79778A}"/>
              </a:ext>
            </a:extLst>
          </p:cNvPr>
          <p:cNvSpPr/>
          <p:nvPr/>
        </p:nvSpPr>
        <p:spPr>
          <a:xfrm>
            <a:off x="9670956" y="5107499"/>
            <a:ext cx="36652" cy="32579"/>
          </a:xfrm>
          <a:custGeom>
            <a:avLst/>
            <a:gdLst>
              <a:gd name="connsiteX0" fmla="*/ 20362 w 36652"/>
              <a:gd name="connsiteY0" fmla="*/ 32580 h 32579"/>
              <a:gd name="connsiteX1" fmla="*/ 0 w 36652"/>
              <a:gd name="connsiteY1" fmla="*/ 20362 h 32579"/>
              <a:gd name="connsiteX2" fmla="*/ 28507 w 36652"/>
              <a:gd name="connsiteY2" fmla="*/ 0 h 32579"/>
              <a:gd name="connsiteX3" fmla="*/ 36652 w 36652"/>
              <a:gd name="connsiteY3" fmla="*/ 20362 h 32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52" h="32579">
                <a:moveTo>
                  <a:pt x="20362" y="32580"/>
                </a:moveTo>
                <a:lnTo>
                  <a:pt x="0" y="20362"/>
                </a:lnTo>
                <a:lnTo>
                  <a:pt x="28507" y="0"/>
                </a:lnTo>
                <a:lnTo>
                  <a:pt x="36652" y="20362"/>
                </a:lnTo>
                <a:close/>
              </a:path>
            </a:pathLst>
          </a:custGeom>
          <a:noFill/>
          <a:ln w="16279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3" name="U.S VIRGIN ISLAND">
            <a:extLst>
              <a:ext uri="{FF2B5EF4-FFF2-40B4-BE49-F238E27FC236}">
                <a16:creationId xmlns:a16="http://schemas.microsoft.com/office/drawing/2014/main" id="{EAC1CFC9-D1E0-4954-A674-508B9DB5BBB1}"/>
              </a:ext>
            </a:extLst>
          </p:cNvPr>
          <p:cNvSpPr/>
          <p:nvPr/>
        </p:nvSpPr>
        <p:spPr>
          <a:xfrm>
            <a:off x="10064208" y="4977018"/>
            <a:ext cx="210968" cy="76724"/>
          </a:xfrm>
          <a:custGeom>
            <a:avLst/>
            <a:gdLst>
              <a:gd name="connsiteX0" fmla="*/ 76708 w 210968"/>
              <a:gd name="connsiteY0" fmla="*/ 76725 h 76724"/>
              <a:gd name="connsiteX1" fmla="*/ 100687 w 210968"/>
              <a:gd name="connsiteY1" fmla="*/ 76725 h 76724"/>
              <a:gd name="connsiteX2" fmla="*/ 115070 w 210968"/>
              <a:gd name="connsiteY2" fmla="*/ 62341 h 76724"/>
              <a:gd name="connsiteX3" fmla="*/ 167817 w 210968"/>
              <a:gd name="connsiteY3" fmla="*/ 52730 h 76724"/>
              <a:gd name="connsiteX4" fmla="*/ 191763 w 210968"/>
              <a:gd name="connsiteY4" fmla="*/ 47941 h 76724"/>
              <a:gd name="connsiteX5" fmla="*/ 210969 w 210968"/>
              <a:gd name="connsiteY5" fmla="*/ 33541 h 76724"/>
              <a:gd name="connsiteX6" fmla="*/ 201374 w 210968"/>
              <a:gd name="connsiteY6" fmla="*/ 14400 h 76724"/>
              <a:gd name="connsiteX7" fmla="*/ 172623 w 210968"/>
              <a:gd name="connsiteY7" fmla="*/ 14400 h 76724"/>
              <a:gd name="connsiteX8" fmla="*/ 105476 w 210968"/>
              <a:gd name="connsiteY8" fmla="*/ 0 h 76724"/>
              <a:gd name="connsiteX9" fmla="*/ 43151 w 210968"/>
              <a:gd name="connsiteY9" fmla="*/ 0 h 76724"/>
              <a:gd name="connsiteX10" fmla="*/ 23978 w 210968"/>
              <a:gd name="connsiteY10" fmla="*/ 14400 h 76724"/>
              <a:gd name="connsiteX11" fmla="*/ 0 w 210968"/>
              <a:gd name="connsiteY11" fmla="*/ 28768 h 76724"/>
              <a:gd name="connsiteX12" fmla="*/ 4789 w 210968"/>
              <a:gd name="connsiteY12" fmla="*/ 47941 h 76724"/>
              <a:gd name="connsiteX13" fmla="*/ 28768 w 210968"/>
              <a:gd name="connsiteY13" fmla="*/ 57519 h 76724"/>
              <a:gd name="connsiteX14" fmla="*/ 62340 w 210968"/>
              <a:gd name="connsiteY14" fmla="*/ 52730 h 7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968" h="76724">
                <a:moveTo>
                  <a:pt x="76708" y="76725"/>
                </a:moveTo>
                <a:lnTo>
                  <a:pt x="100687" y="76725"/>
                </a:lnTo>
                <a:lnTo>
                  <a:pt x="115070" y="62341"/>
                </a:lnTo>
                <a:lnTo>
                  <a:pt x="167817" y="52730"/>
                </a:lnTo>
                <a:lnTo>
                  <a:pt x="191763" y="47941"/>
                </a:lnTo>
                <a:lnTo>
                  <a:pt x="210969" y="33541"/>
                </a:lnTo>
                <a:lnTo>
                  <a:pt x="201374" y="14400"/>
                </a:lnTo>
                <a:lnTo>
                  <a:pt x="172623" y="14400"/>
                </a:lnTo>
                <a:lnTo>
                  <a:pt x="105476" y="0"/>
                </a:lnTo>
                <a:lnTo>
                  <a:pt x="43151" y="0"/>
                </a:lnTo>
                <a:lnTo>
                  <a:pt x="23978" y="14400"/>
                </a:lnTo>
                <a:lnTo>
                  <a:pt x="0" y="28768"/>
                </a:lnTo>
                <a:lnTo>
                  <a:pt x="4789" y="47941"/>
                </a:lnTo>
                <a:lnTo>
                  <a:pt x="28768" y="57519"/>
                </a:lnTo>
                <a:lnTo>
                  <a:pt x="62340" y="52730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118EC90-BFB3-4399-82FA-38EF521144A0}"/>
              </a:ext>
            </a:extLst>
          </p:cNvPr>
          <p:cNvSpPr/>
          <p:nvPr/>
        </p:nvSpPr>
        <p:spPr>
          <a:xfrm>
            <a:off x="10064208" y="4977018"/>
            <a:ext cx="210968" cy="76724"/>
          </a:xfrm>
          <a:custGeom>
            <a:avLst/>
            <a:gdLst>
              <a:gd name="connsiteX0" fmla="*/ 76708 w 210968"/>
              <a:gd name="connsiteY0" fmla="*/ 76725 h 76724"/>
              <a:gd name="connsiteX1" fmla="*/ 100687 w 210968"/>
              <a:gd name="connsiteY1" fmla="*/ 76725 h 76724"/>
              <a:gd name="connsiteX2" fmla="*/ 115070 w 210968"/>
              <a:gd name="connsiteY2" fmla="*/ 62341 h 76724"/>
              <a:gd name="connsiteX3" fmla="*/ 167817 w 210968"/>
              <a:gd name="connsiteY3" fmla="*/ 52730 h 76724"/>
              <a:gd name="connsiteX4" fmla="*/ 191763 w 210968"/>
              <a:gd name="connsiteY4" fmla="*/ 47941 h 76724"/>
              <a:gd name="connsiteX5" fmla="*/ 210969 w 210968"/>
              <a:gd name="connsiteY5" fmla="*/ 33541 h 76724"/>
              <a:gd name="connsiteX6" fmla="*/ 201374 w 210968"/>
              <a:gd name="connsiteY6" fmla="*/ 14400 h 76724"/>
              <a:gd name="connsiteX7" fmla="*/ 172623 w 210968"/>
              <a:gd name="connsiteY7" fmla="*/ 14400 h 76724"/>
              <a:gd name="connsiteX8" fmla="*/ 105476 w 210968"/>
              <a:gd name="connsiteY8" fmla="*/ 0 h 76724"/>
              <a:gd name="connsiteX9" fmla="*/ 43151 w 210968"/>
              <a:gd name="connsiteY9" fmla="*/ 0 h 76724"/>
              <a:gd name="connsiteX10" fmla="*/ 23978 w 210968"/>
              <a:gd name="connsiteY10" fmla="*/ 14400 h 76724"/>
              <a:gd name="connsiteX11" fmla="*/ 0 w 210968"/>
              <a:gd name="connsiteY11" fmla="*/ 28768 h 76724"/>
              <a:gd name="connsiteX12" fmla="*/ 4789 w 210968"/>
              <a:gd name="connsiteY12" fmla="*/ 47941 h 76724"/>
              <a:gd name="connsiteX13" fmla="*/ 28768 w 210968"/>
              <a:gd name="connsiteY13" fmla="*/ 57519 h 76724"/>
              <a:gd name="connsiteX14" fmla="*/ 62340 w 210968"/>
              <a:gd name="connsiteY14" fmla="*/ 52730 h 76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0968" h="76724">
                <a:moveTo>
                  <a:pt x="76708" y="76725"/>
                </a:moveTo>
                <a:lnTo>
                  <a:pt x="100687" y="76725"/>
                </a:lnTo>
                <a:lnTo>
                  <a:pt x="115070" y="62341"/>
                </a:lnTo>
                <a:lnTo>
                  <a:pt x="167817" y="52730"/>
                </a:lnTo>
                <a:lnTo>
                  <a:pt x="191763" y="47941"/>
                </a:lnTo>
                <a:lnTo>
                  <a:pt x="210969" y="33541"/>
                </a:lnTo>
                <a:lnTo>
                  <a:pt x="201374" y="14400"/>
                </a:lnTo>
                <a:lnTo>
                  <a:pt x="172623" y="14400"/>
                </a:lnTo>
                <a:lnTo>
                  <a:pt x="105476" y="0"/>
                </a:lnTo>
                <a:lnTo>
                  <a:pt x="43151" y="0"/>
                </a:lnTo>
                <a:lnTo>
                  <a:pt x="23978" y="14400"/>
                </a:lnTo>
                <a:lnTo>
                  <a:pt x="0" y="28768"/>
                </a:lnTo>
                <a:lnTo>
                  <a:pt x="4789" y="47941"/>
                </a:lnTo>
                <a:lnTo>
                  <a:pt x="28768" y="57519"/>
                </a:lnTo>
                <a:lnTo>
                  <a:pt x="62340" y="52730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5" name="U.S VIRGIN ISLAND">
            <a:extLst>
              <a:ext uri="{FF2B5EF4-FFF2-40B4-BE49-F238E27FC236}">
                <a16:creationId xmlns:a16="http://schemas.microsoft.com/office/drawing/2014/main" id="{871EFAB2-1CEA-4F92-9C49-353E40CF52D5}"/>
              </a:ext>
            </a:extLst>
          </p:cNvPr>
          <p:cNvSpPr/>
          <p:nvPr/>
        </p:nvSpPr>
        <p:spPr>
          <a:xfrm>
            <a:off x="10293633" y="4966103"/>
            <a:ext cx="97331" cy="55499"/>
          </a:xfrm>
          <a:custGeom>
            <a:avLst/>
            <a:gdLst>
              <a:gd name="connsiteX0" fmla="*/ 97331 w 97331"/>
              <a:gd name="connsiteY0" fmla="*/ 9774 h 55499"/>
              <a:gd name="connsiteX1" fmla="*/ 82345 w 97331"/>
              <a:gd name="connsiteY1" fmla="*/ 3242 h 55499"/>
              <a:gd name="connsiteX2" fmla="*/ 59882 w 97331"/>
              <a:gd name="connsiteY2" fmla="*/ 9774 h 55499"/>
              <a:gd name="connsiteX3" fmla="*/ 33654 w 97331"/>
              <a:gd name="connsiteY3" fmla="*/ 0 h 55499"/>
              <a:gd name="connsiteX4" fmla="*/ 22447 w 97331"/>
              <a:gd name="connsiteY4" fmla="*/ 9774 h 55499"/>
              <a:gd name="connsiteX5" fmla="*/ 18684 w 97331"/>
              <a:gd name="connsiteY5" fmla="*/ 22822 h 55499"/>
              <a:gd name="connsiteX6" fmla="*/ 3730 w 97331"/>
              <a:gd name="connsiteY6" fmla="*/ 29371 h 55499"/>
              <a:gd name="connsiteX7" fmla="*/ 0 w 97331"/>
              <a:gd name="connsiteY7" fmla="*/ 42419 h 55499"/>
              <a:gd name="connsiteX8" fmla="*/ 11191 w 97331"/>
              <a:gd name="connsiteY8" fmla="*/ 48951 h 55499"/>
              <a:gd name="connsiteX9" fmla="*/ 37418 w 97331"/>
              <a:gd name="connsiteY9" fmla="*/ 45693 h 55499"/>
              <a:gd name="connsiteX10" fmla="*/ 56134 w 97331"/>
              <a:gd name="connsiteY10" fmla="*/ 55500 h 55499"/>
              <a:gd name="connsiteX11" fmla="*/ 71105 w 97331"/>
              <a:gd name="connsiteY11" fmla="*/ 52209 h 55499"/>
              <a:gd name="connsiteX12" fmla="*/ 74868 w 97331"/>
              <a:gd name="connsiteY12" fmla="*/ 35871 h 55499"/>
              <a:gd name="connsiteX13" fmla="*/ 93569 w 97331"/>
              <a:gd name="connsiteY13" fmla="*/ 22822 h 5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331" h="55499">
                <a:moveTo>
                  <a:pt x="97331" y="9774"/>
                </a:moveTo>
                <a:lnTo>
                  <a:pt x="82345" y="3242"/>
                </a:lnTo>
                <a:lnTo>
                  <a:pt x="59882" y="9774"/>
                </a:lnTo>
                <a:lnTo>
                  <a:pt x="33654" y="0"/>
                </a:lnTo>
                <a:lnTo>
                  <a:pt x="22447" y="9774"/>
                </a:lnTo>
                <a:lnTo>
                  <a:pt x="18684" y="22822"/>
                </a:lnTo>
                <a:lnTo>
                  <a:pt x="3730" y="29371"/>
                </a:lnTo>
                <a:lnTo>
                  <a:pt x="0" y="42419"/>
                </a:lnTo>
                <a:lnTo>
                  <a:pt x="11191" y="48951"/>
                </a:lnTo>
                <a:lnTo>
                  <a:pt x="37418" y="45693"/>
                </a:lnTo>
                <a:lnTo>
                  <a:pt x="56134" y="55500"/>
                </a:lnTo>
                <a:lnTo>
                  <a:pt x="71105" y="52209"/>
                </a:lnTo>
                <a:lnTo>
                  <a:pt x="74868" y="35871"/>
                </a:lnTo>
                <a:lnTo>
                  <a:pt x="93569" y="22822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9D56137F-804A-4D55-A70A-2DBA2CF7A764}"/>
              </a:ext>
            </a:extLst>
          </p:cNvPr>
          <p:cNvSpPr/>
          <p:nvPr/>
        </p:nvSpPr>
        <p:spPr>
          <a:xfrm>
            <a:off x="10293633" y="4966103"/>
            <a:ext cx="97331" cy="55499"/>
          </a:xfrm>
          <a:custGeom>
            <a:avLst/>
            <a:gdLst>
              <a:gd name="connsiteX0" fmla="*/ 97331 w 97331"/>
              <a:gd name="connsiteY0" fmla="*/ 9774 h 55499"/>
              <a:gd name="connsiteX1" fmla="*/ 82345 w 97331"/>
              <a:gd name="connsiteY1" fmla="*/ 3242 h 55499"/>
              <a:gd name="connsiteX2" fmla="*/ 59882 w 97331"/>
              <a:gd name="connsiteY2" fmla="*/ 9774 h 55499"/>
              <a:gd name="connsiteX3" fmla="*/ 33654 w 97331"/>
              <a:gd name="connsiteY3" fmla="*/ 0 h 55499"/>
              <a:gd name="connsiteX4" fmla="*/ 22447 w 97331"/>
              <a:gd name="connsiteY4" fmla="*/ 9774 h 55499"/>
              <a:gd name="connsiteX5" fmla="*/ 18684 w 97331"/>
              <a:gd name="connsiteY5" fmla="*/ 22822 h 55499"/>
              <a:gd name="connsiteX6" fmla="*/ 3730 w 97331"/>
              <a:gd name="connsiteY6" fmla="*/ 29371 h 55499"/>
              <a:gd name="connsiteX7" fmla="*/ 0 w 97331"/>
              <a:gd name="connsiteY7" fmla="*/ 42419 h 55499"/>
              <a:gd name="connsiteX8" fmla="*/ 11191 w 97331"/>
              <a:gd name="connsiteY8" fmla="*/ 48951 h 55499"/>
              <a:gd name="connsiteX9" fmla="*/ 37418 w 97331"/>
              <a:gd name="connsiteY9" fmla="*/ 45693 h 55499"/>
              <a:gd name="connsiteX10" fmla="*/ 56134 w 97331"/>
              <a:gd name="connsiteY10" fmla="*/ 55500 h 55499"/>
              <a:gd name="connsiteX11" fmla="*/ 71105 w 97331"/>
              <a:gd name="connsiteY11" fmla="*/ 52209 h 55499"/>
              <a:gd name="connsiteX12" fmla="*/ 74868 w 97331"/>
              <a:gd name="connsiteY12" fmla="*/ 35871 h 55499"/>
              <a:gd name="connsiteX13" fmla="*/ 93569 w 97331"/>
              <a:gd name="connsiteY13" fmla="*/ 22822 h 5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331" h="55499">
                <a:moveTo>
                  <a:pt x="97331" y="9774"/>
                </a:moveTo>
                <a:lnTo>
                  <a:pt x="82345" y="3242"/>
                </a:lnTo>
                <a:lnTo>
                  <a:pt x="59882" y="9774"/>
                </a:lnTo>
                <a:lnTo>
                  <a:pt x="33654" y="0"/>
                </a:lnTo>
                <a:lnTo>
                  <a:pt x="22447" y="9774"/>
                </a:lnTo>
                <a:lnTo>
                  <a:pt x="18684" y="22822"/>
                </a:lnTo>
                <a:lnTo>
                  <a:pt x="3730" y="29371"/>
                </a:lnTo>
                <a:lnTo>
                  <a:pt x="0" y="42419"/>
                </a:lnTo>
                <a:lnTo>
                  <a:pt x="11191" y="48951"/>
                </a:lnTo>
                <a:lnTo>
                  <a:pt x="37418" y="45693"/>
                </a:lnTo>
                <a:lnTo>
                  <a:pt x="56134" y="55500"/>
                </a:lnTo>
                <a:lnTo>
                  <a:pt x="71105" y="52209"/>
                </a:lnTo>
                <a:lnTo>
                  <a:pt x="74868" y="35871"/>
                </a:lnTo>
                <a:lnTo>
                  <a:pt x="93569" y="22822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7" name="U.S VIRGIN ISLAND">
            <a:extLst>
              <a:ext uri="{FF2B5EF4-FFF2-40B4-BE49-F238E27FC236}">
                <a16:creationId xmlns:a16="http://schemas.microsoft.com/office/drawing/2014/main" id="{85421681-18C0-4A01-B886-B41CC39AEABE}"/>
              </a:ext>
            </a:extLst>
          </p:cNvPr>
          <p:cNvSpPr/>
          <p:nvPr/>
        </p:nvSpPr>
        <p:spPr>
          <a:xfrm>
            <a:off x="10152912" y="5242639"/>
            <a:ext cx="295669" cy="98504"/>
          </a:xfrm>
          <a:custGeom>
            <a:avLst/>
            <a:gdLst>
              <a:gd name="connsiteX0" fmla="*/ 74666 w 295669"/>
              <a:gd name="connsiteY0" fmla="*/ 21405 h 98504"/>
              <a:gd name="connsiteX1" fmla="*/ 108940 w 295669"/>
              <a:gd name="connsiteY1" fmla="*/ 12836 h 98504"/>
              <a:gd name="connsiteX2" fmla="*/ 130361 w 295669"/>
              <a:gd name="connsiteY2" fmla="*/ 17137 h 98504"/>
              <a:gd name="connsiteX3" fmla="*/ 160334 w 295669"/>
              <a:gd name="connsiteY3" fmla="*/ 0 h 98504"/>
              <a:gd name="connsiteX4" fmla="*/ 173203 w 295669"/>
              <a:gd name="connsiteY4" fmla="*/ 4284 h 98504"/>
              <a:gd name="connsiteX5" fmla="*/ 181739 w 295669"/>
              <a:gd name="connsiteY5" fmla="*/ 17137 h 98504"/>
              <a:gd name="connsiteX6" fmla="*/ 194591 w 295669"/>
              <a:gd name="connsiteY6" fmla="*/ 38558 h 98504"/>
              <a:gd name="connsiteX7" fmla="*/ 220280 w 295669"/>
              <a:gd name="connsiteY7" fmla="*/ 25705 h 98504"/>
              <a:gd name="connsiteX8" fmla="*/ 233133 w 295669"/>
              <a:gd name="connsiteY8" fmla="*/ 34257 h 98504"/>
              <a:gd name="connsiteX9" fmla="*/ 289284 w 295669"/>
              <a:gd name="connsiteY9" fmla="*/ 26520 h 98504"/>
              <a:gd name="connsiteX10" fmla="*/ 295670 w 295669"/>
              <a:gd name="connsiteY10" fmla="*/ 58448 h 98504"/>
              <a:gd name="connsiteX11" fmla="*/ 271691 w 295669"/>
              <a:gd name="connsiteY11" fmla="*/ 68498 h 98504"/>
              <a:gd name="connsiteX12" fmla="*/ 228865 w 295669"/>
              <a:gd name="connsiteY12" fmla="*/ 68498 h 98504"/>
              <a:gd name="connsiteX13" fmla="*/ 156033 w 295669"/>
              <a:gd name="connsiteY13" fmla="*/ 89919 h 98504"/>
              <a:gd name="connsiteX14" fmla="*/ 126060 w 295669"/>
              <a:gd name="connsiteY14" fmla="*/ 85652 h 98504"/>
              <a:gd name="connsiteX15" fmla="*/ 74650 w 295669"/>
              <a:gd name="connsiteY15" fmla="*/ 94188 h 98504"/>
              <a:gd name="connsiteX16" fmla="*/ 57529 w 295669"/>
              <a:gd name="connsiteY16" fmla="*/ 85652 h 98504"/>
              <a:gd name="connsiteX17" fmla="*/ 44676 w 295669"/>
              <a:gd name="connsiteY17" fmla="*/ 94188 h 98504"/>
              <a:gd name="connsiteX18" fmla="*/ 10403 w 295669"/>
              <a:gd name="connsiteY18" fmla="*/ 98504 h 98504"/>
              <a:gd name="connsiteX19" fmla="*/ 6118 w 295669"/>
              <a:gd name="connsiteY19" fmla="*/ 81335 h 98504"/>
              <a:gd name="connsiteX20" fmla="*/ 18971 w 295669"/>
              <a:gd name="connsiteY20" fmla="*/ 34225 h 98504"/>
              <a:gd name="connsiteX21" fmla="*/ 74666 w 295669"/>
              <a:gd name="connsiteY21" fmla="*/ 21405 h 9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5669" h="98504">
                <a:moveTo>
                  <a:pt x="74666" y="21405"/>
                </a:moveTo>
                <a:lnTo>
                  <a:pt x="108940" y="12836"/>
                </a:lnTo>
                <a:lnTo>
                  <a:pt x="130361" y="17137"/>
                </a:lnTo>
                <a:lnTo>
                  <a:pt x="160334" y="0"/>
                </a:lnTo>
                <a:lnTo>
                  <a:pt x="173203" y="4284"/>
                </a:lnTo>
                <a:lnTo>
                  <a:pt x="181739" y="17137"/>
                </a:lnTo>
                <a:lnTo>
                  <a:pt x="194591" y="38558"/>
                </a:lnTo>
                <a:lnTo>
                  <a:pt x="220280" y="25705"/>
                </a:lnTo>
                <a:lnTo>
                  <a:pt x="233133" y="34257"/>
                </a:lnTo>
                <a:lnTo>
                  <a:pt x="289284" y="26520"/>
                </a:lnTo>
                <a:lnTo>
                  <a:pt x="295670" y="58448"/>
                </a:lnTo>
                <a:lnTo>
                  <a:pt x="271691" y="68498"/>
                </a:lnTo>
                <a:lnTo>
                  <a:pt x="228865" y="68498"/>
                </a:lnTo>
                <a:lnTo>
                  <a:pt x="156033" y="89919"/>
                </a:lnTo>
                <a:lnTo>
                  <a:pt x="126060" y="85652"/>
                </a:lnTo>
                <a:lnTo>
                  <a:pt x="74650" y="94188"/>
                </a:lnTo>
                <a:lnTo>
                  <a:pt x="57529" y="85652"/>
                </a:lnTo>
                <a:lnTo>
                  <a:pt x="44676" y="94188"/>
                </a:lnTo>
                <a:lnTo>
                  <a:pt x="10403" y="98504"/>
                </a:lnTo>
                <a:cubicBezTo>
                  <a:pt x="10403" y="98504"/>
                  <a:pt x="-9813" y="91972"/>
                  <a:pt x="6118" y="81335"/>
                </a:cubicBezTo>
                <a:cubicBezTo>
                  <a:pt x="31808" y="64215"/>
                  <a:pt x="18971" y="34225"/>
                  <a:pt x="18971" y="34225"/>
                </a:cubicBezTo>
                <a:lnTo>
                  <a:pt x="74666" y="21405"/>
                </a:lnTo>
                <a:close/>
              </a:path>
            </a:pathLst>
          </a:custGeom>
          <a:solidFill>
            <a:schemeClr val="accent6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CF5771AD-0E5B-4DF2-B2F8-A83787E515D8}"/>
              </a:ext>
            </a:extLst>
          </p:cNvPr>
          <p:cNvSpPr/>
          <p:nvPr/>
        </p:nvSpPr>
        <p:spPr>
          <a:xfrm>
            <a:off x="10152912" y="5242639"/>
            <a:ext cx="295669" cy="98504"/>
          </a:xfrm>
          <a:custGeom>
            <a:avLst/>
            <a:gdLst>
              <a:gd name="connsiteX0" fmla="*/ 74666 w 295669"/>
              <a:gd name="connsiteY0" fmla="*/ 21405 h 98504"/>
              <a:gd name="connsiteX1" fmla="*/ 108940 w 295669"/>
              <a:gd name="connsiteY1" fmla="*/ 12836 h 98504"/>
              <a:gd name="connsiteX2" fmla="*/ 130361 w 295669"/>
              <a:gd name="connsiteY2" fmla="*/ 17137 h 98504"/>
              <a:gd name="connsiteX3" fmla="*/ 160334 w 295669"/>
              <a:gd name="connsiteY3" fmla="*/ 0 h 98504"/>
              <a:gd name="connsiteX4" fmla="*/ 173203 w 295669"/>
              <a:gd name="connsiteY4" fmla="*/ 4284 h 98504"/>
              <a:gd name="connsiteX5" fmla="*/ 181739 w 295669"/>
              <a:gd name="connsiteY5" fmla="*/ 17137 h 98504"/>
              <a:gd name="connsiteX6" fmla="*/ 194591 w 295669"/>
              <a:gd name="connsiteY6" fmla="*/ 38558 h 98504"/>
              <a:gd name="connsiteX7" fmla="*/ 220280 w 295669"/>
              <a:gd name="connsiteY7" fmla="*/ 25705 h 98504"/>
              <a:gd name="connsiteX8" fmla="*/ 233133 w 295669"/>
              <a:gd name="connsiteY8" fmla="*/ 34257 h 98504"/>
              <a:gd name="connsiteX9" fmla="*/ 289284 w 295669"/>
              <a:gd name="connsiteY9" fmla="*/ 26520 h 98504"/>
              <a:gd name="connsiteX10" fmla="*/ 295670 w 295669"/>
              <a:gd name="connsiteY10" fmla="*/ 58448 h 98504"/>
              <a:gd name="connsiteX11" fmla="*/ 271691 w 295669"/>
              <a:gd name="connsiteY11" fmla="*/ 68498 h 98504"/>
              <a:gd name="connsiteX12" fmla="*/ 228865 w 295669"/>
              <a:gd name="connsiteY12" fmla="*/ 68498 h 98504"/>
              <a:gd name="connsiteX13" fmla="*/ 156033 w 295669"/>
              <a:gd name="connsiteY13" fmla="*/ 89919 h 98504"/>
              <a:gd name="connsiteX14" fmla="*/ 126060 w 295669"/>
              <a:gd name="connsiteY14" fmla="*/ 85652 h 98504"/>
              <a:gd name="connsiteX15" fmla="*/ 74650 w 295669"/>
              <a:gd name="connsiteY15" fmla="*/ 94188 h 98504"/>
              <a:gd name="connsiteX16" fmla="*/ 57529 w 295669"/>
              <a:gd name="connsiteY16" fmla="*/ 85652 h 98504"/>
              <a:gd name="connsiteX17" fmla="*/ 44676 w 295669"/>
              <a:gd name="connsiteY17" fmla="*/ 94188 h 98504"/>
              <a:gd name="connsiteX18" fmla="*/ 10403 w 295669"/>
              <a:gd name="connsiteY18" fmla="*/ 98504 h 98504"/>
              <a:gd name="connsiteX19" fmla="*/ 6118 w 295669"/>
              <a:gd name="connsiteY19" fmla="*/ 81335 h 98504"/>
              <a:gd name="connsiteX20" fmla="*/ 18971 w 295669"/>
              <a:gd name="connsiteY20" fmla="*/ 34225 h 98504"/>
              <a:gd name="connsiteX21" fmla="*/ 74666 w 295669"/>
              <a:gd name="connsiteY21" fmla="*/ 21405 h 9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5669" h="98504">
                <a:moveTo>
                  <a:pt x="74666" y="21405"/>
                </a:moveTo>
                <a:lnTo>
                  <a:pt x="108940" y="12836"/>
                </a:lnTo>
                <a:lnTo>
                  <a:pt x="130361" y="17137"/>
                </a:lnTo>
                <a:lnTo>
                  <a:pt x="160334" y="0"/>
                </a:lnTo>
                <a:lnTo>
                  <a:pt x="173203" y="4284"/>
                </a:lnTo>
                <a:lnTo>
                  <a:pt x="181739" y="17137"/>
                </a:lnTo>
                <a:lnTo>
                  <a:pt x="194591" y="38558"/>
                </a:lnTo>
                <a:lnTo>
                  <a:pt x="220280" y="25705"/>
                </a:lnTo>
                <a:lnTo>
                  <a:pt x="233133" y="34257"/>
                </a:lnTo>
                <a:lnTo>
                  <a:pt x="289284" y="26520"/>
                </a:lnTo>
                <a:lnTo>
                  <a:pt x="295670" y="58448"/>
                </a:lnTo>
                <a:lnTo>
                  <a:pt x="271691" y="68498"/>
                </a:lnTo>
                <a:lnTo>
                  <a:pt x="228865" y="68498"/>
                </a:lnTo>
                <a:lnTo>
                  <a:pt x="156033" y="89919"/>
                </a:lnTo>
                <a:lnTo>
                  <a:pt x="126060" y="85652"/>
                </a:lnTo>
                <a:lnTo>
                  <a:pt x="74650" y="94188"/>
                </a:lnTo>
                <a:lnTo>
                  <a:pt x="57529" y="85652"/>
                </a:lnTo>
                <a:lnTo>
                  <a:pt x="44676" y="94188"/>
                </a:lnTo>
                <a:lnTo>
                  <a:pt x="10403" y="98504"/>
                </a:lnTo>
                <a:cubicBezTo>
                  <a:pt x="10403" y="98504"/>
                  <a:pt x="-9813" y="91972"/>
                  <a:pt x="6118" y="81335"/>
                </a:cubicBezTo>
                <a:cubicBezTo>
                  <a:pt x="31808" y="64215"/>
                  <a:pt x="18971" y="34225"/>
                  <a:pt x="18971" y="34225"/>
                </a:cubicBezTo>
                <a:lnTo>
                  <a:pt x="74666" y="21405"/>
                </a:lnTo>
                <a:close/>
              </a:path>
            </a:pathLst>
          </a:custGeom>
          <a:noFill/>
          <a:ln w="8139" cap="rnd">
            <a:solidFill>
              <a:srgbClr val="131314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D37585ED-0C87-41AD-BE22-83A08FE27A4B}"/>
              </a:ext>
            </a:extLst>
          </p:cNvPr>
          <p:cNvSpPr/>
          <p:nvPr/>
        </p:nvSpPr>
        <p:spPr>
          <a:xfrm>
            <a:off x="9872134" y="4814120"/>
            <a:ext cx="16289" cy="662456"/>
          </a:xfrm>
          <a:custGeom>
            <a:avLst/>
            <a:gdLst>
              <a:gd name="connsiteX0" fmla="*/ 0 w 16289"/>
              <a:gd name="connsiteY0" fmla="*/ 0 h 662456"/>
              <a:gd name="connsiteX1" fmla="*/ 0 w 16289"/>
              <a:gd name="connsiteY1" fmla="*/ 662457 h 66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662456">
                <a:moveTo>
                  <a:pt x="0" y="0"/>
                </a:moveTo>
                <a:lnTo>
                  <a:pt x="0" y="662457"/>
                </a:lnTo>
              </a:path>
            </a:pathLst>
          </a:custGeom>
          <a:noFill/>
          <a:ln w="9214" cap="rnd">
            <a:solidFill>
              <a:srgbClr val="717375"/>
            </a:solidFill>
            <a:custDash>
              <a:ds d="150000" sp="150000"/>
            </a:custDash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353A4587-7906-494B-87CC-7B1F076C85EE}"/>
              </a:ext>
            </a:extLst>
          </p:cNvPr>
          <p:cNvSpPr/>
          <p:nvPr/>
        </p:nvSpPr>
        <p:spPr>
          <a:xfrm>
            <a:off x="9378065" y="1615946"/>
            <a:ext cx="162897" cy="309505"/>
          </a:xfrm>
          <a:custGeom>
            <a:avLst/>
            <a:gdLst>
              <a:gd name="connsiteX0" fmla="*/ 162898 w 162897"/>
              <a:gd name="connsiteY0" fmla="*/ 309506 h 309505"/>
              <a:gd name="connsiteX1" fmla="*/ 0 w 162897"/>
              <a:gd name="connsiteY1" fmla="*/ 0 h 30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7" h="309505">
                <a:moveTo>
                  <a:pt x="162898" y="309506"/>
                </a:moveTo>
                <a:lnTo>
                  <a:pt x="0" y="0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3246308E-2EAB-4980-AE76-683C88C32776}"/>
              </a:ext>
            </a:extLst>
          </p:cNvPr>
          <p:cNvSpPr/>
          <p:nvPr/>
        </p:nvSpPr>
        <p:spPr>
          <a:xfrm>
            <a:off x="9081592" y="1622169"/>
            <a:ext cx="263893" cy="286993"/>
          </a:xfrm>
          <a:custGeom>
            <a:avLst/>
            <a:gdLst>
              <a:gd name="connsiteX0" fmla="*/ 263894 w 263893"/>
              <a:gd name="connsiteY0" fmla="*/ 286993 h 286993"/>
              <a:gd name="connsiteX1" fmla="*/ 0 w 263893"/>
              <a:gd name="connsiteY1" fmla="*/ 0 h 28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3893" h="286993">
                <a:moveTo>
                  <a:pt x="263894" y="286993"/>
                </a:moveTo>
                <a:lnTo>
                  <a:pt x="0" y="0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C84D70A8-EDBD-4AC5-A81C-5449C63D4600}"/>
              </a:ext>
            </a:extLst>
          </p:cNvPr>
          <p:cNvSpPr/>
          <p:nvPr/>
        </p:nvSpPr>
        <p:spPr>
          <a:xfrm>
            <a:off x="9638701" y="2177944"/>
            <a:ext cx="374665" cy="105883"/>
          </a:xfrm>
          <a:custGeom>
            <a:avLst/>
            <a:gdLst>
              <a:gd name="connsiteX0" fmla="*/ 374665 w 374665"/>
              <a:gd name="connsiteY0" fmla="*/ 0 h 105883"/>
              <a:gd name="connsiteX1" fmla="*/ 0 w 374665"/>
              <a:gd name="connsiteY1" fmla="*/ 105884 h 10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4665" h="105883">
                <a:moveTo>
                  <a:pt x="374665" y="0"/>
                </a:moveTo>
                <a:lnTo>
                  <a:pt x="0" y="105884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770D6F98-2F00-4406-9A04-77CDE24D2105}"/>
              </a:ext>
            </a:extLst>
          </p:cNvPr>
          <p:cNvSpPr/>
          <p:nvPr/>
        </p:nvSpPr>
        <p:spPr>
          <a:xfrm>
            <a:off x="9638701" y="2422291"/>
            <a:ext cx="366520" cy="8144"/>
          </a:xfrm>
          <a:custGeom>
            <a:avLst/>
            <a:gdLst>
              <a:gd name="connsiteX0" fmla="*/ 366520 w 366520"/>
              <a:gd name="connsiteY0" fmla="*/ 0 h 8144"/>
              <a:gd name="connsiteX1" fmla="*/ 0 w 366520"/>
              <a:gd name="connsiteY1" fmla="*/ 8145 h 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6520" h="8144">
                <a:moveTo>
                  <a:pt x="366520" y="0"/>
                </a:moveTo>
                <a:lnTo>
                  <a:pt x="0" y="8145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F32DB596-E677-48BF-B75B-6258925FD1AA}"/>
              </a:ext>
            </a:extLst>
          </p:cNvPr>
          <p:cNvSpPr/>
          <p:nvPr/>
        </p:nvSpPr>
        <p:spPr>
          <a:xfrm>
            <a:off x="9459514" y="2511884"/>
            <a:ext cx="545707" cy="114028"/>
          </a:xfrm>
          <a:custGeom>
            <a:avLst/>
            <a:gdLst>
              <a:gd name="connsiteX0" fmla="*/ 545708 w 545707"/>
              <a:gd name="connsiteY0" fmla="*/ 114029 h 114028"/>
              <a:gd name="connsiteX1" fmla="*/ 0 w 545707"/>
              <a:gd name="connsiteY1" fmla="*/ 0 h 11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5707" h="114028">
                <a:moveTo>
                  <a:pt x="545708" y="114029"/>
                </a:moveTo>
                <a:lnTo>
                  <a:pt x="0" y="0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ECC3CCA0-DC0B-4DBD-B3CA-33C686176F4B}"/>
              </a:ext>
            </a:extLst>
          </p:cNvPr>
          <p:cNvSpPr/>
          <p:nvPr/>
        </p:nvSpPr>
        <p:spPr>
          <a:xfrm>
            <a:off x="9215167" y="2967999"/>
            <a:ext cx="293216" cy="16289"/>
          </a:xfrm>
          <a:custGeom>
            <a:avLst/>
            <a:gdLst>
              <a:gd name="connsiteX0" fmla="*/ 293216 w 293216"/>
              <a:gd name="connsiteY0" fmla="*/ 16290 h 16289"/>
              <a:gd name="connsiteX1" fmla="*/ 0 w 293216"/>
              <a:gd name="connsiteY1" fmla="*/ 0 h 16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3216" h="16289">
                <a:moveTo>
                  <a:pt x="293216" y="16290"/>
                </a:moveTo>
                <a:lnTo>
                  <a:pt x="0" y="0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ED168E93-82D4-4761-875F-D10493C738FC}"/>
              </a:ext>
            </a:extLst>
          </p:cNvPr>
          <p:cNvSpPr/>
          <p:nvPr/>
        </p:nvSpPr>
        <p:spPr>
          <a:xfrm>
            <a:off x="9117428" y="3163476"/>
            <a:ext cx="390954" cy="65159"/>
          </a:xfrm>
          <a:custGeom>
            <a:avLst/>
            <a:gdLst>
              <a:gd name="connsiteX0" fmla="*/ 390955 w 390954"/>
              <a:gd name="connsiteY0" fmla="*/ 65159 h 65159"/>
              <a:gd name="connsiteX1" fmla="*/ 0 w 390954"/>
              <a:gd name="connsiteY1" fmla="*/ 0 h 6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954" h="65159">
                <a:moveTo>
                  <a:pt x="390955" y="65159"/>
                </a:moveTo>
                <a:lnTo>
                  <a:pt x="0" y="0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D649F7C9-5D14-4B3C-BBD5-CE6F040F56A4}"/>
              </a:ext>
            </a:extLst>
          </p:cNvPr>
          <p:cNvSpPr/>
          <p:nvPr/>
        </p:nvSpPr>
        <p:spPr>
          <a:xfrm>
            <a:off x="8897516" y="3204200"/>
            <a:ext cx="610867" cy="244346"/>
          </a:xfrm>
          <a:custGeom>
            <a:avLst/>
            <a:gdLst>
              <a:gd name="connsiteX0" fmla="*/ 610867 w 610867"/>
              <a:gd name="connsiteY0" fmla="*/ 244347 h 244346"/>
              <a:gd name="connsiteX1" fmla="*/ 0 w 610867"/>
              <a:gd name="connsiteY1" fmla="*/ 0 h 24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0867" h="244346">
                <a:moveTo>
                  <a:pt x="610867" y="244347"/>
                </a:moveTo>
                <a:lnTo>
                  <a:pt x="0" y="0"/>
                </a:lnTo>
              </a:path>
            </a:pathLst>
          </a:custGeom>
          <a:noFill/>
          <a:ln w="16279" cap="flat">
            <a:solidFill>
              <a:srgbClr val="34346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A5850A12-EC2F-45DF-AD5C-7C6E001F0099}"/>
              </a:ext>
            </a:extLst>
          </p:cNvPr>
          <p:cNvSpPr/>
          <p:nvPr/>
        </p:nvSpPr>
        <p:spPr>
          <a:xfrm>
            <a:off x="2035004" y="2530927"/>
            <a:ext cx="112008" cy="151804"/>
          </a:xfrm>
          <a:custGeom>
            <a:avLst/>
            <a:gdLst>
              <a:gd name="connsiteX0" fmla="*/ 63807 w 112008"/>
              <a:gd name="connsiteY0" fmla="*/ 50189 h 151804"/>
              <a:gd name="connsiteX1" fmla="*/ 79755 w 112008"/>
              <a:gd name="connsiteY1" fmla="*/ 116504 h 151804"/>
              <a:gd name="connsiteX2" fmla="*/ 89431 w 112008"/>
              <a:gd name="connsiteY2" fmla="*/ 116504 h 151804"/>
              <a:gd name="connsiteX3" fmla="*/ 82980 w 112008"/>
              <a:gd name="connsiteY3" fmla="*/ 40333 h 151804"/>
              <a:gd name="connsiteX4" fmla="*/ 82980 w 112008"/>
              <a:gd name="connsiteY4" fmla="*/ 0 h 151804"/>
              <a:gd name="connsiteX5" fmla="*/ 112009 w 112008"/>
              <a:gd name="connsiteY5" fmla="*/ 0 h 151804"/>
              <a:gd name="connsiteX6" fmla="*/ 112009 w 112008"/>
              <a:gd name="connsiteY6" fmla="*/ 151805 h 151804"/>
              <a:gd name="connsiteX7" fmla="*/ 77784 w 112008"/>
              <a:gd name="connsiteY7" fmla="*/ 151805 h 151804"/>
              <a:gd name="connsiteX8" fmla="*/ 45530 w 112008"/>
              <a:gd name="connsiteY8" fmla="*/ 85847 h 151804"/>
              <a:gd name="connsiteX9" fmla="*/ 32270 w 112008"/>
              <a:gd name="connsiteY9" fmla="*/ 31553 h 151804"/>
              <a:gd name="connsiteX10" fmla="*/ 22594 w 112008"/>
              <a:gd name="connsiteY10" fmla="*/ 31553 h 151804"/>
              <a:gd name="connsiteX11" fmla="*/ 29045 w 112008"/>
              <a:gd name="connsiteY11" fmla="*/ 106275 h 151804"/>
              <a:gd name="connsiteX12" fmla="*/ 29045 w 112008"/>
              <a:gd name="connsiteY12" fmla="*/ 151805 h 151804"/>
              <a:gd name="connsiteX13" fmla="*/ 0 w 112008"/>
              <a:gd name="connsiteY13" fmla="*/ 151805 h 151804"/>
              <a:gd name="connsiteX14" fmla="*/ 0 w 112008"/>
              <a:gd name="connsiteY14" fmla="*/ 0 h 151804"/>
              <a:gd name="connsiteX15" fmla="*/ 39617 w 112008"/>
              <a:gd name="connsiteY15" fmla="*/ 0 h 151804"/>
              <a:gd name="connsiteX16" fmla="*/ 63807 w 112008"/>
              <a:gd name="connsiteY16" fmla="*/ 50189 h 15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008" h="151804">
                <a:moveTo>
                  <a:pt x="63807" y="50189"/>
                </a:moveTo>
                <a:cubicBezTo>
                  <a:pt x="71870" y="67032"/>
                  <a:pt x="78859" y="91760"/>
                  <a:pt x="79755" y="116504"/>
                </a:cubicBezTo>
                <a:lnTo>
                  <a:pt x="89431" y="116504"/>
                </a:lnTo>
                <a:cubicBezTo>
                  <a:pt x="85668" y="88893"/>
                  <a:pt x="82980" y="63628"/>
                  <a:pt x="82980" y="40333"/>
                </a:cubicBezTo>
                <a:lnTo>
                  <a:pt x="82980" y="0"/>
                </a:lnTo>
                <a:lnTo>
                  <a:pt x="112009" y="0"/>
                </a:lnTo>
                <a:lnTo>
                  <a:pt x="112009" y="151805"/>
                </a:lnTo>
                <a:lnTo>
                  <a:pt x="77784" y="151805"/>
                </a:lnTo>
                <a:lnTo>
                  <a:pt x="45530" y="85847"/>
                </a:lnTo>
                <a:cubicBezTo>
                  <a:pt x="37287" y="69003"/>
                  <a:pt x="32628" y="49651"/>
                  <a:pt x="32270" y="31553"/>
                </a:cubicBezTo>
                <a:lnTo>
                  <a:pt x="22594" y="31553"/>
                </a:lnTo>
                <a:cubicBezTo>
                  <a:pt x="26894" y="58611"/>
                  <a:pt x="29045" y="83518"/>
                  <a:pt x="29045" y="106275"/>
                </a:cubicBezTo>
                <a:lnTo>
                  <a:pt x="29045" y="151805"/>
                </a:lnTo>
                <a:lnTo>
                  <a:pt x="0" y="151805"/>
                </a:lnTo>
                <a:lnTo>
                  <a:pt x="0" y="0"/>
                </a:lnTo>
                <a:lnTo>
                  <a:pt x="39617" y="0"/>
                </a:lnTo>
                <a:lnTo>
                  <a:pt x="63807" y="5018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211C7F3C-F5A8-442D-8338-7F5F24513FDE}"/>
              </a:ext>
            </a:extLst>
          </p:cNvPr>
          <p:cNvSpPr/>
          <p:nvPr/>
        </p:nvSpPr>
        <p:spPr>
          <a:xfrm>
            <a:off x="2160940" y="2530911"/>
            <a:ext cx="118996" cy="151804"/>
          </a:xfrm>
          <a:custGeom>
            <a:avLst/>
            <a:gdLst>
              <a:gd name="connsiteX0" fmla="*/ 47664 w 118996"/>
              <a:gd name="connsiteY0" fmla="*/ 52160 h 151804"/>
              <a:gd name="connsiteX1" fmla="*/ 57340 w 118996"/>
              <a:gd name="connsiteY1" fmla="*/ 124926 h 151804"/>
              <a:gd name="connsiteX2" fmla="*/ 63970 w 118996"/>
              <a:gd name="connsiteY2" fmla="*/ 124926 h 151804"/>
              <a:gd name="connsiteX3" fmla="*/ 74738 w 118996"/>
              <a:gd name="connsiteY3" fmla="*/ 52160 h 151804"/>
              <a:gd name="connsiteX4" fmla="*/ 86010 w 118996"/>
              <a:gd name="connsiteY4" fmla="*/ 0 h 151804"/>
              <a:gd name="connsiteX5" fmla="*/ 118997 w 118996"/>
              <a:gd name="connsiteY5" fmla="*/ 0 h 151804"/>
              <a:gd name="connsiteX6" fmla="*/ 76334 w 118996"/>
              <a:gd name="connsiteY6" fmla="*/ 151805 h 151804"/>
              <a:gd name="connsiteX7" fmla="*/ 42826 w 118996"/>
              <a:gd name="connsiteY7" fmla="*/ 151805 h 151804"/>
              <a:gd name="connsiteX8" fmla="*/ 0 w 118996"/>
              <a:gd name="connsiteY8" fmla="*/ 0 h 151804"/>
              <a:gd name="connsiteX9" fmla="*/ 34762 w 118996"/>
              <a:gd name="connsiteY9" fmla="*/ 0 h 151804"/>
              <a:gd name="connsiteX10" fmla="*/ 47664 w 118996"/>
              <a:gd name="connsiteY10" fmla="*/ 52160 h 151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996" h="151804">
                <a:moveTo>
                  <a:pt x="47664" y="52160"/>
                </a:moveTo>
                <a:cubicBezTo>
                  <a:pt x="53756" y="76529"/>
                  <a:pt x="56982" y="100899"/>
                  <a:pt x="57340" y="124926"/>
                </a:cubicBezTo>
                <a:lnTo>
                  <a:pt x="63970" y="124926"/>
                </a:lnTo>
                <a:cubicBezTo>
                  <a:pt x="64866" y="94807"/>
                  <a:pt x="70600" y="71154"/>
                  <a:pt x="74738" y="52160"/>
                </a:cubicBezTo>
                <a:lnTo>
                  <a:pt x="86010" y="0"/>
                </a:lnTo>
                <a:lnTo>
                  <a:pt x="118997" y="0"/>
                </a:lnTo>
                <a:lnTo>
                  <a:pt x="76334" y="151805"/>
                </a:lnTo>
                <a:lnTo>
                  <a:pt x="42826" y="151805"/>
                </a:lnTo>
                <a:lnTo>
                  <a:pt x="0" y="0"/>
                </a:lnTo>
                <a:lnTo>
                  <a:pt x="34762" y="0"/>
                </a:lnTo>
                <a:lnTo>
                  <a:pt x="47664" y="5216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106BABB9-B5F2-4755-8848-17BFF397C0B0}"/>
              </a:ext>
            </a:extLst>
          </p:cNvPr>
          <p:cNvSpPr/>
          <p:nvPr/>
        </p:nvSpPr>
        <p:spPr>
          <a:xfrm>
            <a:off x="1421270" y="2782311"/>
            <a:ext cx="92314" cy="142454"/>
          </a:xfrm>
          <a:custGeom>
            <a:avLst/>
            <a:gdLst>
              <a:gd name="connsiteX0" fmla="*/ 92314 w 92314"/>
              <a:gd name="connsiteY0" fmla="*/ 43315 h 142454"/>
              <a:gd name="connsiteX1" fmla="*/ 82068 w 92314"/>
              <a:gd name="connsiteY1" fmla="*/ 43315 h 142454"/>
              <a:gd name="connsiteX2" fmla="*/ 59425 w 92314"/>
              <a:gd name="connsiteY2" fmla="*/ 25575 h 142454"/>
              <a:gd name="connsiteX3" fmla="*/ 34029 w 92314"/>
              <a:gd name="connsiteY3" fmla="*/ 71643 h 142454"/>
              <a:gd name="connsiteX4" fmla="*/ 59262 w 92314"/>
              <a:gd name="connsiteY4" fmla="*/ 116733 h 142454"/>
              <a:gd name="connsiteX5" fmla="*/ 82068 w 92314"/>
              <a:gd name="connsiteY5" fmla="*/ 98993 h 142454"/>
              <a:gd name="connsiteX6" fmla="*/ 92314 w 92314"/>
              <a:gd name="connsiteY6" fmla="*/ 98993 h 142454"/>
              <a:gd name="connsiteX7" fmla="*/ 92314 w 92314"/>
              <a:gd name="connsiteY7" fmla="*/ 130416 h 142454"/>
              <a:gd name="connsiteX8" fmla="*/ 54050 w 92314"/>
              <a:gd name="connsiteY8" fmla="*/ 142454 h 142454"/>
              <a:gd name="connsiteX9" fmla="*/ 0 w 92314"/>
              <a:gd name="connsiteY9" fmla="*/ 71154 h 142454"/>
              <a:gd name="connsiteX10" fmla="*/ 55516 w 92314"/>
              <a:gd name="connsiteY10" fmla="*/ 0 h 142454"/>
              <a:gd name="connsiteX11" fmla="*/ 92314 w 92314"/>
              <a:gd name="connsiteY11" fmla="*/ 11892 h 142454"/>
              <a:gd name="connsiteX12" fmla="*/ 92314 w 92314"/>
              <a:gd name="connsiteY12" fmla="*/ 43315 h 1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14" h="142454">
                <a:moveTo>
                  <a:pt x="92314" y="43315"/>
                </a:moveTo>
                <a:lnTo>
                  <a:pt x="82068" y="43315"/>
                </a:lnTo>
                <a:cubicBezTo>
                  <a:pt x="75878" y="31423"/>
                  <a:pt x="68384" y="25575"/>
                  <a:pt x="59425" y="25575"/>
                </a:cubicBezTo>
                <a:cubicBezTo>
                  <a:pt x="43477" y="25575"/>
                  <a:pt x="34029" y="41197"/>
                  <a:pt x="34029" y="71643"/>
                </a:cubicBezTo>
                <a:cubicBezTo>
                  <a:pt x="34029" y="101274"/>
                  <a:pt x="43640" y="116733"/>
                  <a:pt x="59262" y="116733"/>
                </a:cubicBezTo>
                <a:cubicBezTo>
                  <a:pt x="68384" y="116733"/>
                  <a:pt x="75878" y="110868"/>
                  <a:pt x="82068" y="98993"/>
                </a:cubicBezTo>
                <a:lnTo>
                  <a:pt x="92314" y="98993"/>
                </a:lnTo>
                <a:lnTo>
                  <a:pt x="92314" y="130416"/>
                </a:lnTo>
                <a:cubicBezTo>
                  <a:pt x="79624" y="138708"/>
                  <a:pt x="68059" y="142454"/>
                  <a:pt x="54050" y="142454"/>
                </a:cubicBezTo>
                <a:cubicBezTo>
                  <a:pt x="21014" y="142454"/>
                  <a:pt x="0" y="117547"/>
                  <a:pt x="0" y="71154"/>
                </a:cubicBezTo>
                <a:cubicBezTo>
                  <a:pt x="0" y="24598"/>
                  <a:pt x="20525" y="0"/>
                  <a:pt x="55516" y="0"/>
                </a:cubicBezTo>
                <a:cubicBezTo>
                  <a:pt x="68384" y="0"/>
                  <a:pt x="79950" y="3910"/>
                  <a:pt x="92314" y="11892"/>
                </a:cubicBezTo>
                <a:lnTo>
                  <a:pt x="92314" y="4331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59EBE147-DFED-4D55-896D-F9344F2E32BF}"/>
              </a:ext>
            </a:extLst>
          </p:cNvPr>
          <p:cNvSpPr/>
          <p:nvPr/>
        </p:nvSpPr>
        <p:spPr>
          <a:xfrm>
            <a:off x="1521631" y="2784576"/>
            <a:ext cx="108424" cy="137892"/>
          </a:xfrm>
          <a:custGeom>
            <a:avLst/>
            <a:gdLst>
              <a:gd name="connsiteX0" fmla="*/ 35479 w 108424"/>
              <a:gd name="connsiteY0" fmla="*/ 0 h 137892"/>
              <a:gd name="connsiteX1" fmla="*/ 78631 w 108424"/>
              <a:gd name="connsiteY1" fmla="*/ 0 h 137892"/>
              <a:gd name="connsiteX2" fmla="*/ 108425 w 108424"/>
              <a:gd name="connsiteY2" fmla="*/ 137893 h 137892"/>
              <a:gd name="connsiteX3" fmla="*/ 77328 w 108424"/>
              <a:gd name="connsiteY3" fmla="*/ 137893 h 137892"/>
              <a:gd name="connsiteX4" fmla="*/ 73907 w 108424"/>
              <a:gd name="connsiteY4" fmla="*/ 122744 h 137892"/>
              <a:gd name="connsiteX5" fmla="*/ 74395 w 108424"/>
              <a:gd name="connsiteY5" fmla="*/ 110363 h 137892"/>
              <a:gd name="connsiteX6" fmla="*/ 72441 w 108424"/>
              <a:gd name="connsiteY6" fmla="*/ 108588 h 137892"/>
              <a:gd name="connsiteX7" fmla="*/ 54212 w 108424"/>
              <a:gd name="connsiteY7" fmla="*/ 111015 h 137892"/>
              <a:gd name="connsiteX8" fmla="*/ 34990 w 108424"/>
              <a:gd name="connsiteY8" fmla="*/ 108588 h 137892"/>
              <a:gd name="connsiteX9" fmla="*/ 33198 w 108424"/>
              <a:gd name="connsiteY9" fmla="*/ 110038 h 137892"/>
              <a:gd name="connsiteX10" fmla="*/ 33198 w 108424"/>
              <a:gd name="connsiteY10" fmla="*/ 124535 h 137892"/>
              <a:gd name="connsiteX11" fmla="*/ 29778 w 108424"/>
              <a:gd name="connsiteY11" fmla="*/ 137893 h 137892"/>
              <a:gd name="connsiteX12" fmla="*/ 0 w 108424"/>
              <a:gd name="connsiteY12" fmla="*/ 137893 h 137892"/>
              <a:gd name="connsiteX13" fmla="*/ 35479 w 108424"/>
              <a:gd name="connsiteY13" fmla="*/ 0 h 137892"/>
              <a:gd name="connsiteX14" fmla="*/ 51769 w 108424"/>
              <a:gd name="connsiteY14" fmla="*/ 15296 h 137892"/>
              <a:gd name="connsiteX15" fmla="*/ 37760 w 108424"/>
              <a:gd name="connsiteY15" fmla="*/ 89040 h 137892"/>
              <a:gd name="connsiteX16" fmla="*/ 39714 w 108424"/>
              <a:gd name="connsiteY16" fmla="*/ 91809 h 137892"/>
              <a:gd name="connsiteX17" fmla="*/ 54864 w 108424"/>
              <a:gd name="connsiteY17" fmla="*/ 90017 h 137892"/>
              <a:gd name="connsiteX18" fmla="*/ 68694 w 108424"/>
              <a:gd name="connsiteY18" fmla="*/ 91809 h 137892"/>
              <a:gd name="connsiteX19" fmla="*/ 70649 w 108424"/>
              <a:gd name="connsiteY19" fmla="*/ 89040 h 137892"/>
              <a:gd name="connsiteX20" fmla="*/ 57943 w 108424"/>
              <a:gd name="connsiteY20" fmla="*/ 15296 h 137892"/>
              <a:gd name="connsiteX21" fmla="*/ 51769 w 108424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24" h="137892">
                <a:moveTo>
                  <a:pt x="35479" y="0"/>
                </a:moveTo>
                <a:lnTo>
                  <a:pt x="78631" y="0"/>
                </a:lnTo>
                <a:lnTo>
                  <a:pt x="108425" y="137893"/>
                </a:lnTo>
                <a:lnTo>
                  <a:pt x="77328" y="137893"/>
                </a:lnTo>
                <a:lnTo>
                  <a:pt x="73907" y="122744"/>
                </a:lnTo>
                <a:cubicBezTo>
                  <a:pt x="72929" y="118345"/>
                  <a:pt x="73581" y="113312"/>
                  <a:pt x="74395" y="110363"/>
                </a:cubicBezTo>
                <a:lnTo>
                  <a:pt x="72441" y="108588"/>
                </a:lnTo>
                <a:cubicBezTo>
                  <a:pt x="67228" y="110217"/>
                  <a:pt x="62520" y="111015"/>
                  <a:pt x="54212" y="111015"/>
                </a:cubicBezTo>
                <a:cubicBezTo>
                  <a:pt x="45090" y="111015"/>
                  <a:pt x="41018" y="110868"/>
                  <a:pt x="34990" y="108588"/>
                </a:cubicBezTo>
                <a:lnTo>
                  <a:pt x="33198" y="110038"/>
                </a:lnTo>
                <a:cubicBezTo>
                  <a:pt x="33524" y="112481"/>
                  <a:pt x="34502" y="119323"/>
                  <a:pt x="33198" y="124535"/>
                </a:cubicBezTo>
                <a:lnTo>
                  <a:pt x="29778" y="137893"/>
                </a:lnTo>
                <a:lnTo>
                  <a:pt x="0" y="137893"/>
                </a:lnTo>
                <a:lnTo>
                  <a:pt x="35479" y="0"/>
                </a:lnTo>
                <a:close/>
                <a:moveTo>
                  <a:pt x="51769" y="15296"/>
                </a:moveTo>
                <a:cubicBezTo>
                  <a:pt x="48674" y="50140"/>
                  <a:pt x="44438" y="74721"/>
                  <a:pt x="37760" y="89040"/>
                </a:cubicBezTo>
                <a:lnTo>
                  <a:pt x="39714" y="91809"/>
                </a:lnTo>
                <a:cubicBezTo>
                  <a:pt x="44927" y="90343"/>
                  <a:pt x="49977" y="90017"/>
                  <a:pt x="54864" y="90017"/>
                </a:cubicBezTo>
                <a:cubicBezTo>
                  <a:pt x="59425" y="90017"/>
                  <a:pt x="63986" y="90343"/>
                  <a:pt x="68694" y="91809"/>
                </a:cubicBezTo>
                <a:lnTo>
                  <a:pt x="70649" y="89040"/>
                </a:lnTo>
                <a:cubicBezTo>
                  <a:pt x="65599" y="78305"/>
                  <a:pt x="60240" y="53382"/>
                  <a:pt x="57943" y="15296"/>
                </a:cubicBezTo>
                <a:lnTo>
                  <a:pt x="51769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480B6C28-9526-4826-8EB2-8559B4B41FF3}"/>
              </a:ext>
            </a:extLst>
          </p:cNvPr>
          <p:cNvSpPr/>
          <p:nvPr/>
        </p:nvSpPr>
        <p:spPr>
          <a:xfrm>
            <a:off x="2087913" y="576300"/>
            <a:ext cx="158564" cy="137893"/>
          </a:xfrm>
          <a:custGeom>
            <a:avLst/>
            <a:gdLst>
              <a:gd name="connsiteX0" fmla="*/ 27839 w 158564"/>
              <a:gd name="connsiteY0" fmla="*/ 137893 h 137893"/>
              <a:gd name="connsiteX1" fmla="*/ 0 w 158564"/>
              <a:gd name="connsiteY1" fmla="*/ 0 h 137893"/>
              <a:gd name="connsiteX2" fmla="*/ 30934 w 158564"/>
              <a:gd name="connsiteY2" fmla="*/ 0 h 137893"/>
              <a:gd name="connsiteX3" fmla="*/ 35984 w 158564"/>
              <a:gd name="connsiteY3" fmla="*/ 35805 h 137893"/>
              <a:gd name="connsiteX4" fmla="*/ 42484 w 158564"/>
              <a:gd name="connsiteY4" fmla="*/ 107773 h 137893"/>
              <a:gd name="connsiteX5" fmla="*/ 50629 w 158564"/>
              <a:gd name="connsiteY5" fmla="*/ 107773 h 137893"/>
              <a:gd name="connsiteX6" fmla="*/ 59914 w 158564"/>
              <a:gd name="connsiteY6" fmla="*/ 36457 h 137893"/>
              <a:gd name="connsiteX7" fmla="*/ 66902 w 158564"/>
              <a:gd name="connsiteY7" fmla="*/ 0 h 137893"/>
              <a:gd name="connsiteX8" fmla="*/ 93455 w 158564"/>
              <a:gd name="connsiteY8" fmla="*/ 0 h 137893"/>
              <a:gd name="connsiteX9" fmla="*/ 100117 w 158564"/>
              <a:gd name="connsiteY9" fmla="*/ 33850 h 137893"/>
              <a:gd name="connsiteX10" fmla="*/ 110217 w 158564"/>
              <a:gd name="connsiteY10" fmla="*/ 107773 h 137893"/>
              <a:gd name="connsiteX11" fmla="*/ 118199 w 158564"/>
              <a:gd name="connsiteY11" fmla="*/ 107773 h 137893"/>
              <a:gd name="connsiteX12" fmla="*/ 124389 w 158564"/>
              <a:gd name="connsiteY12" fmla="*/ 35642 h 137893"/>
              <a:gd name="connsiteX13" fmla="*/ 130074 w 158564"/>
              <a:gd name="connsiteY13" fmla="*/ 0 h 137893"/>
              <a:gd name="connsiteX14" fmla="*/ 158565 w 158564"/>
              <a:gd name="connsiteY14" fmla="*/ 0 h 137893"/>
              <a:gd name="connsiteX15" fmla="*/ 130726 w 158564"/>
              <a:gd name="connsiteY15" fmla="*/ 137893 h 137893"/>
              <a:gd name="connsiteX16" fmla="*/ 99319 w 158564"/>
              <a:gd name="connsiteY16" fmla="*/ 137893 h 137893"/>
              <a:gd name="connsiteX17" fmla="*/ 90522 w 158564"/>
              <a:gd name="connsiteY17" fmla="*/ 89529 h 137893"/>
              <a:gd name="connsiteX18" fmla="*/ 83681 w 158564"/>
              <a:gd name="connsiteY18" fmla="*/ 26357 h 137893"/>
              <a:gd name="connsiteX19" fmla="*/ 75210 w 158564"/>
              <a:gd name="connsiteY19" fmla="*/ 26357 h 137893"/>
              <a:gd name="connsiteX20" fmla="*/ 75210 w 158564"/>
              <a:gd name="connsiteY20" fmla="*/ 27839 h 137893"/>
              <a:gd name="connsiteX21" fmla="*/ 67880 w 158564"/>
              <a:gd name="connsiteY21" fmla="*/ 90359 h 137893"/>
              <a:gd name="connsiteX22" fmla="*/ 58611 w 158564"/>
              <a:gd name="connsiteY22" fmla="*/ 137893 h 137893"/>
              <a:gd name="connsiteX23" fmla="*/ 27839 w 158564"/>
              <a:gd name="connsiteY23" fmla="*/ 137893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8564" h="137893">
                <a:moveTo>
                  <a:pt x="27839" y="137893"/>
                </a:moveTo>
                <a:lnTo>
                  <a:pt x="0" y="0"/>
                </a:lnTo>
                <a:lnTo>
                  <a:pt x="30934" y="0"/>
                </a:lnTo>
                <a:lnTo>
                  <a:pt x="35984" y="35805"/>
                </a:lnTo>
                <a:cubicBezTo>
                  <a:pt x="39877" y="63644"/>
                  <a:pt x="42158" y="87737"/>
                  <a:pt x="42484" y="107773"/>
                </a:cubicBezTo>
                <a:lnTo>
                  <a:pt x="50629" y="107773"/>
                </a:lnTo>
                <a:cubicBezTo>
                  <a:pt x="50792" y="85961"/>
                  <a:pt x="54864" y="62520"/>
                  <a:pt x="59914" y="36457"/>
                </a:cubicBezTo>
                <a:lnTo>
                  <a:pt x="66902" y="0"/>
                </a:lnTo>
                <a:lnTo>
                  <a:pt x="93455" y="0"/>
                </a:lnTo>
                <a:lnTo>
                  <a:pt x="100117" y="33850"/>
                </a:lnTo>
                <a:cubicBezTo>
                  <a:pt x="105818" y="62830"/>
                  <a:pt x="109077" y="87411"/>
                  <a:pt x="110217" y="107773"/>
                </a:cubicBezTo>
                <a:lnTo>
                  <a:pt x="118199" y="107773"/>
                </a:lnTo>
                <a:cubicBezTo>
                  <a:pt x="118362" y="83192"/>
                  <a:pt x="120642" y="58920"/>
                  <a:pt x="124389" y="35642"/>
                </a:cubicBezTo>
                <a:lnTo>
                  <a:pt x="130074" y="0"/>
                </a:lnTo>
                <a:lnTo>
                  <a:pt x="158565" y="0"/>
                </a:lnTo>
                <a:lnTo>
                  <a:pt x="130726" y="137893"/>
                </a:lnTo>
                <a:lnTo>
                  <a:pt x="99319" y="137893"/>
                </a:lnTo>
                <a:lnTo>
                  <a:pt x="90522" y="89529"/>
                </a:lnTo>
                <a:cubicBezTo>
                  <a:pt x="87427" y="72278"/>
                  <a:pt x="84007" y="51606"/>
                  <a:pt x="83681" y="26357"/>
                </a:cubicBezTo>
                <a:lnTo>
                  <a:pt x="75210" y="26357"/>
                </a:lnTo>
                <a:lnTo>
                  <a:pt x="75210" y="27839"/>
                </a:lnTo>
                <a:cubicBezTo>
                  <a:pt x="75210" y="47859"/>
                  <a:pt x="72115" y="68368"/>
                  <a:pt x="67880" y="90359"/>
                </a:cubicBezTo>
                <a:lnTo>
                  <a:pt x="58611" y="137893"/>
                </a:lnTo>
                <a:lnTo>
                  <a:pt x="27839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F1657DBC-1B18-4C44-87E5-29C3ABAB4057}"/>
              </a:ext>
            </a:extLst>
          </p:cNvPr>
          <p:cNvSpPr/>
          <p:nvPr/>
        </p:nvSpPr>
        <p:spPr>
          <a:xfrm>
            <a:off x="2249850" y="576300"/>
            <a:ext cx="108424" cy="137893"/>
          </a:xfrm>
          <a:custGeom>
            <a:avLst/>
            <a:gdLst>
              <a:gd name="connsiteX0" fmla="*/ 35479 w 108424"/>
              <a:gd name="connsiteY0" fmla="*/ 0 h 137893"/>
              <a:gd name="connsiteX1" fmla="*/ 78631 w 108424"/>
              <a:gd name="connsiteY1" fmla="*/ 0 h 137893"/>
              <a:gd name="connsiteX2" fmla="*/ 108425 w 108424"/>
              <a:gd name="connsiteY2" fmla="*/ 137893 h 137893"/>
              <a:gd name="connsiteX3" fmla="*/ 77328 w 108424"/>
              <a:gd name="connsiteY3" fmla="*/ 137893 h 137893"/>
              <a:gd name="connsiteX4" fmla="*/ 73907 w 108424"/>
              <a:gd name="connsiteY4" fmla="*/ 122744 h 137893"/>
              <a:gd name="connsiteX5" fmla="*/ 74395 w 108424"/>
              <a:gd name="connsiteY5" fmla="*/ 110363 h 137893"/>
              <a:gd name="connsiteX6" fmla="*/ 72441 w 108424"/>
              <a:gd name="connsiteY6" fmla="*/ 108588 h 137893"/>
              <a:gd name="connsiteX7" fmla="*/ 54212 w 108424"/>
              <a:gd name="connsiteY7" fmla="*/ 111015 h 137893"/>
              <a:gd name="connsiteX8" fmla="*/ 35007 w 108424"/>
              <a:gd name="connsiteY8" fmla="*/ 108588 h 137893"/>
              <a:gd name="connsiteX9" fmla="*/ 33199 w 108424"/>
              <a:gd name="connsiteY9" fmla="*/ 110038 h 137893"/>
              <a:gd name="connsiteX10" fmla="*/ 33199 w 108424"/>
              <a:gd name="connsiteY10" fmla="*/ 124535 h 137893"/>
              <a:gd name="connsiteX11" fmla="*/ 29794 w 108424"/>
              <a:gd name="connsiteY11" fmla="*/ 137893 h 137893"/>
              <a:gd name="connsiteX12" fmla="*/ 0 w 108424"/>
              <a:gd name="connsiteY12" fmla="*/ 137893 h 137893"/>
              <a:gd name="connsiteX13" fmla="*/ 35479 w 108424"/>
              <a:gd name="connsiteY13" fmla="*/ 0 h 137893"/>
              <a:gd name="connsiteX14" fmla="*/ 51769 w 108424"/>
              <a:gd name="connsiteY14" fmla="*/ 15296 h 137893"/>
              <a:gd name="connsiteX15" fmla="*/ 37776 w 108424"/>
              <a:gd name="connsiteY15" fmla="*/ 89040 h 137893"/>
              <a:gd name="connsiteX16" fmla="*/ 39715 w 108424"/>
              <a:gd name="connsiteY16" fmla="*/ 91809 h 137893"/>
              <a:gd name="connsiteX17" fmla="*/ 54864 w 108424"/>
              <a:gd name="connsiteY17" fmla="*/ 90017 h 137893"/>
              <a:gd name="connsiteX18" fmla="*/ 68710 w 108424"/>
              <a:gd name="connsiteY18" fmla="*/ 91809 h 137893"/>
              <a:gd name="connsiteX19" fmla="*/ 70649 w 108424"/>
              <a:gd name="connsiteY19" fmla="*/ 89040 h 137893"/>
              <a:gd name="connsiteX20" fmla="*/ 57959 w 108424"/>
              <a:gd name="connsiteY20" fmla="*/ 15296 h 137893"/>
              <a:gd name="connsiteX21" fmla="*/ 51769 w 108424"/>
              <a:gd name="connsiteY21" fmla="*/ 15296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24" h="137893">
                <a:moveTo>
                  <a:pt x="35479" y="0"/>
                </a:moveTo>
                <a:lnTo>
                  <a:pt x="78631" y="0"/>
                </a:lnTo>
                <a:lnTo>
                  <a:pt x="108425" y="137893"/>
                </a:lnTo>
                <a:lnTo>
                  <a:pt x="77328" y="137893"/>
                </a:lnTo>
                <a:lnTo>
                  <a:pt x="73907" y="122744"/>
                </a:lnTo>
                <a:cubicBezTo>
                  <a:pt x="72929" y="118345"/>
                  <a:pt x="73581" y="113312"/>
                  <a:pt x="74395" y="110363"/>
                </a:cubicBezTo>
                <a:lnTo>
                  <a:pt x="72441" y="108588"/>
                </a:lnTo>
                <a:cubicBezTo>
                  <a:pt x="67228" y="110217"/>
                  <a:pt x="62520" y="111015"/>
                  <a:pt x="54212" y="111015"/>
                </a:cubicBezTo>
                <a:cubicBezTo>
                  <a:pt x="45090" y="111015"/>
                  <a:pt x="41018" y="110868"/>
                  <a:pt x="35007" y="108588"/>
                </a:cubicBezTo>
                <a:lnTo>
                  <a:pt x="33199" y="110038"/>
                </a:lnTo>
                <a:cubicBezTo>
                  <a:pt x="33524" y="112481"/>
                  <a:pt x="34502" y="119323"/>
                  <a:pt x="33199" y="124535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79" y="0"/>
                </a:lnTo>
                <a:close/>
                <a:moveTo>
                  <a:pt x="51769" y="15296"/>
                </a:moveTo>
                <a:cubicBezTo>
                  <a:pt x="48674" y="50140"/>
                  <a:pt x="44439" y="74721"/>
                  <a:pt x="37776" y="89040"/>
                </a:cubicBezTo>
                <a:lnTo>
                  <a:pt x="39715" y="91809"/>
                </a:lnTo>
                <a:cubicBezTo>
                  <a:pt x="44927" y="90343"/>
                  <a:pt x="49977" y="90017"/>
                  <a:pt x="54864" y="90017"/>
                </a:cubicBezTo>
                <a:cubicBezTo>
                  <a:pt x="59425" y="90017"/>
                  <a:pt x="63986" y="90343"/>
                  <a:pt x="68710" y="91809"/>
                </a:cubicBezTo>
                <a:lnTo>
                  <a:pt x="70649" y="89040"/>
                </a:lnTo>
                <a:cubicBezTo>
                  <a:pt x="65615" y="78305"/>
                  <a:pt x="60240" y="53382"/>
                  <a:pt x="57959" y="15296"/>
                </a:cubicBezTo>
                <a:lnTo>
                  <a:pt x="51769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63DE4F5F-8FDB-4ED7-BF81-C1048B59CC3B}"/>
              </a:ext>
            </a:extLst>
          </p:cNvPr>
          <p:cNvSpPr/>
          <p:nvPr/>
        </p:nvSpPr>
        <p:spPr>
          <a:xfrm>
            <a:off x="1827358" y="1311099"/>
            <a:ext cx="103863" cy="142454"/>
          </a:xfrm>
          <a:custGeom>
            <a:avLst/>
            <a:gdLst>
              <a:gd name="connsiteX0" fmla="*/ 51606 w 103863"/>
              <a:gd name="connsiteY0" fmla="*/ 0 h 142454"/>
              <a:gd name="connsiteX1" fmla="*/ 103864 w 103863"/>
              <a:gd name="connsiteY1" fmla="*/ 70991 h 142454"/>
              <a:gd name="connsiteX2" fmla="*/ 51932 w 103863"/>
              <a:gd name="connsiteY2" fmla="*/ 142454 h 142454"/>
              <a:gd name="connsiteX3" fmla="*/ 0 w 103863"/>
              <a:gd name="connsiteY3" fmla="*/ 70991 h 142454"/>
              <a:gd name="connsiteX4" fmla="*/ 51606 w 103863"/>
              <a:gd name="connsiteY4" fmla="*/ 0 h 142454"/>
              <a:gd name="connsiteX5" fmla="*/ 33867 w 103863"/>
              <a:gd name="connsiteY5" fmla="*/ 71154 h 142454"/>
              <a:gd name="connsiteX6" fmla="*/ 51769 w 103863"/>
              <a:gd name="connsiteY6" fmla="*/ 119339 h 142454"/>
              <a:gd name="connsiteX7" fmla="*/ 69851 w 103863"/>
              <a:gd name="connsiteY7" fmla="*/ 68222 h 142454"/>
              <a:gd name="connsiteX8" fmla="*/ 52095 w 103863"/>
              <a:gd name="connsiteY8" fmla="*/ 23131 h 142454"/>
              <a:gd name="connsiteX9" fmla="*/ 33867 w 103863"/>
              <a:gd name="connsiteY9" fmla="*/ 71154 h 1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863" h="142454">
                <a:moveTo>
                  <a:pt x="51606" y="0"/>
                </a:moveTo>
                <a:cubicBezTo>
                  <a:pt x="86287" y="0"/>
                  <a:pt x="103864" y="23767"/>
                  <a:pt x="103864" y="70991"/>
                </a:cubicBezTo>
                <a:cubicBezTo>
                  <a:pt x="103864" y="118687"/>
                  <a:pt x="86613" y="142454"/>
                  <a:pt x="51932" y="142454"/>
                </a:cubicBezTo>
                <a:cubicBezTo>
                  <a:pt x="17251" y="142454"/>
                  <a:pt x="0" y="118687"/>
                  <a:pt x="0" y="70991"/>
                </a:cubicBezTo>
                <a:cubicBezTo>
                  <a:pt x="0" y="23767"/>
                  <a:pt x="17430" y="0"/>
                  <a:pt x="51606" y="0"/>
                </a:cubicBezTo>
                <a:moveTo>
                  <a:pt x="33867" y="71154"/>
                </a:moveTo>
                <a:cubicBezTo>
                  <a:pt x="33867" y="104369"/>
                  <a:pt x="37124" y="119339"/>
                  <a:pt x="51769" y="119339"/>
                </a:cubicBezTo>
                <a:cubicBezTo>
                  <a:pt x="67081" y="119339"/>
                  <a:pt x="69851" y="104043"/>
                  <a:pt x="69851" y="68222"/>
                </a:cubicBezTo>
                <a:cubicBezTo>
                  <a:pt x="69851" y="36961"/>
                  <a:pt x="65941" y="23131"/>
                  <a:pt x="52095" y="23131"/>
                </a:cubicBezTo>
                <a:cubicBezTo>
                  <a:pt x="36961" y="23131"/>
                  <a:pt x="33867" y="38102"/>
                  <a:pt x="33867" y="71154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946D35AB-CB5D-4DF3-8C16-8F02B79265BC}"/>
              </a:ext>
            </a:extLst>
          </p:cNvPr>
          <p:cNvSpPr/>
          <p:nvPr/>
        </p:nvSpPr>
        <p:spPr>
          <a:xfrm>
            <a:off x="1949287" y="1313396"/>
            <a:ext cx="105508" cy="137893"/>
          </a:xfrm>
          <a:custGeom>
            <a:avLst/>
            <a:gdLst>
              <a:gd name="connsiteX0" fmla="*/ 40708 w 105508"/>
              <a:gd name="connsiteY0" fmla="*/ 0 h 137893"/>
              <a:gd name="connsiteX1" fmla="*/ 76529 w 105508"/>
              <a:gd name="connsiteY1" fmla="*/ 6174 h 137893"/>
              <a:gd name="connsiteX2" fmla="*/ 94285 w 105508"/>
              <a:gd name="connsiteY2" fmla="*/ 39226 h 137893"/>
              <a:gd name="connsiteX3" fmla="*/ 71805 w 105508"/>
              <a:gd name="connsiteY3" fmla="*/ 70486 h 137893"/>
              <a:gd name="connsiteX4" fmla="*/ 71154 w 105508"/>
              <a:gd name="connsiteY4" fmla="*/ 74233 h 137893"/>
              <a:gd name="connsiteX5" fmla="*/ 105509 w 105508"/>
              <a:gd name="connsiteY5" fmla="*/ 137893 h 137893"/>
              <a:gd name="connsiteX6" fmla="*/ 68710 w 105508"/>
              <a:gd name="connsiteY6" fmla="*/ 137893 h 137893"/>
              <a:gd name="connsiteX7" fmla="*/ 43477 w 105508"/>
              <a:gd name="connsiteY7" fmla="*/ 81563 h 137893"/>
              <a:gd name="connsiteX8" fmla="*/ 29973 w 105508"/>
              <a:gd name="connsiteY8" fmla="*/ 78794 h 137893"/>
              <a:gd name="connsiteX9" fmla="*/ 27367 w 105508"/>
              <a:gd name="connsiteY9" fmla="*/ 81889 h 137893"/>
              <a:gd name="connsiteX10" fmla="*/ 31765 w 105508"/>
              <a:gd name="connsiteY10" fmla="*/ 106144 h 137893"/>
              <a:gd name="connsiteX11" fmla="*/ 31765 w 105508"/>
              <a:gd name="connsiteY11" fmla="*/ 137893 h 137893"/>
              <a:gd name="connsiteX12" fmla="*/ 0 w 105508"/>
              <a:gd name="connsiteY12" fmla="*/ 137893 h 137893"/>
              <a:gd name="connsiteX13" fmla="*/ 0 w 105508"/>
              <a:gd name="connsiteY13" fmla="*/ 0 h 137893"/>
              <a:gd name="connsiteX14" fmla="*/ 40708 w 105508"/>
              <a:gd name="connsiteY14" fmla="*/ 0 h 137893"/>
              <a:gd name="connsiteX15" fmla="*/ 24760 w 105508"/>
              <a:gd name="connsiteY15" fmla="*/ 24093 h 137893"/>
              <a:gd name="connsiteX16" fmla="*/ 28996 w 105508"/>
              <a:gd name="connsiteY16" fmla="*/ 38085 h 137893"/>
              <a:gd name="connsiteX17" fmla="*/ 28996 w 105508"/>
              <a:gd name="connsiteY17" fmla="*/ 44764 h 137893"/>
              <a:gd name="connsiteX18" fmla="*/ 24435 w 105508"/>
              <a:gd name="connsiteY18" fmla="*/ 61543 h 137893"/>
              <a:gd name="connsiteX19" fmla="*/ 27041 w 105508"/>
              <a:gd name="connsiteY19" fmla="*/ 64475 h 137893"/>
              <a:gd name="connsiteX20" fmla="*/ 51134 w 105508"/>
              <a:gd name="connsiteY20" fmla="*/ 61706 h 137893"/>
              <a:gd name="connsiteX21" fmla="*/ 64312 w 105508"/>
              <a:gd name="connsiteY21" fmla="*/ 43461 h 137893"/>
              <a:gd name="connsiteX22" fmla="*/ 51622 w 105508"/>
              <a:gd name="connsiteY22" fmla="*/ 24907 h 137893"/>
              <a:gd name="connsiteX23" fmla="*/ 27693 w 105508"/>
              <a:gd name="connsiteY23" fmla="*/ 21323 h 137893"/>
              <a:gd name="connsiteX24" fmla="*/ 24760 w 105508"/>
              <a:gd name="connsiteY24" fmla="*/ 24093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5508" h="137893">
                <a:moveTo>
                  <a:pt x="40708" y="0"/>
                </a:moveTo>
                <a:cubicBezTo>
                  <a:pt x="55532" y="0"/>
                  <a:pt x="67081" y="652"/>
                  <a:pt x="76529" y="6174"/>
                </a:cubicBezTo>
                <a:cubicBezTo>
                  <a:pt x="88095" y="13016"/>
                  <a:pt x="94285" y="24581"/>
                  <a:pt x="94285" y="39226"/>
                </a:cubicBezTo>
                <a:cubicBezTo>
                  <a:pt x="94285" y="57633"/>
                  <a:pt x="85163" y="68042"/>
                  <a:pt x="71805" y="70486"/>
                </a:cubicBezTo>
                <a:lnTo>
                  <a:pt x="71154" y="74233"/>
                </a:lnTo>
                <a:lnTo>
                  <a:pt x="105509" y="137893"/>
                </a:lnTo>
                <a:lnTo>
                  <a:pt x="68710" y="137893"/>
                </a:lnTo>
                <a:lnTo>
                  <a:pt x="43477" y="81563"/>
                </a:lnTo>
                <a:cubicBezTo>
                  <a:pt x="38753" y="81563"/>
                  <a:pt x="34355" y="80586"/>
                  <a:pt x="29973" y="78794"/>
                </a:cubicBezTo>
                <a:lnTo>
                  <a:pt x="27367" y="81889"/>
                </a:lnTo>
                <a:cubicBezTo>
                  <a:pt x="31765" y="87427"/>
                  <a:pt x="31765" y="95067"/>
                  <a:pt x="31765" y="106144"/>
                </a:cubicBezTo>
                <a:lnTo>
                  <a:pt x="31765" y="137893"/>
                </a:lnTo>
                <a:lnTo>
                  <a:pt x="0" y="137893"/>
                </a:lnTo>
                <a:lnTo>
                  <a:pt x="0" y="0"/>
                </a:lnTo>
                <a:lnTo>
                  <a:pt x="40708" y="0"/>
                </a:lnTo>
                <a:close/>
                <a:moveTo>
                  <a:pt x="24760" y="24093"/>
                </a:moveTo>
                <a:cubicBezTo>
                  <a:pt x="27204" y="26536"/>
                  <a:pt x="28996" y="32726"/>
                  <a:pt x="28996" y="38085"/>
                </a:cubicBezTo>
                <a:lnTo>
                  <a:pt x="28996" y="44764"/>
                </a:lnTo>
                <a:cubicBezTo>
                  <a:pt x="28996" y="51606"/>
                  <a:pt x="28670" y="56819"/>
                  <a:pt x="24435" y="61543"/>
                </a:cubicBezTo>
                <a:lnTo>
                  <a:pt x="27041" y="64475"/>
                </a:lnTo>
                <a:cubicBezTo>
                  <a:pt x="35658" y="62830"/>
                  <a:pt x="43966" y="63481"/>
                  <a:pt x="51134" y="61706"/>
                </a:cubicBezTo>
                <a:cubicBezTo>
                  <a:pt x="58790" y="59751"/>
                  <a:pt x="64312" y="52421"/>
                  <a:pt x="64312" y="43461"/>
                </a:cubicBezTo>
                <a:cubicBezTo>
                  <a:pt x="64312" y="34518"/>
                  <a:pt x="59751" y="27839"/>
                  <a:pt x="51622" y="24907"/>
                </a:cubicBezTo>
                <a:cubicBezTo>
                  <a:pt x="45106" y="22627"/>
                  <a:pt x="36799" y="24093"/>
                  <a:pt x="27693" y="21323"/>
                </a:cubicBezTo>
                <a:lnTo>
                  <a:pt x="24760" y="240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EF728720-300C-4F8E-9622-927261909680}"/>
              </a:ext>
            </a:extLst>
          </p:cNvPr>
          <p:cNvSpPr/>
          <p:nvPr/>
        </p:nvSpPr>
        <p:spPr>
          <a:xfrm>
            <a:off x="2734601" y="1736898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A1196884-62E6-4732-A407-5FD60E12E26E}"/>
              </a:ext>
            </a:extLst>
          </p:cNvPr>
          <p:cNvSpPr/>
          <p:nvPr/>
        </p:nvSpPr>
        <p:spPr>
          <a:xfrm>
            <a:off x="2776320" y="1736979"/>
            <a:ext cx="99644" cy="137909"/>
          </a:xfrm>
          <a:custGeom>
            <a:avLst/>
            <a:gdLst>
              <a:gd name="connsiteX0" fmla="*/ 34192 w 99644"/>
              <a:gd name="connsiteY0" fmla="*/ 0 h 137909"/>
              <a:gd name="connsiteX1" fmla="*/ 78468 w 99644"/>
              <a:gd name="connsiteY1" fmla="*/ 11403 h 137909"/>
              <a:gd name="connsiteX2" fmla="*/ 99645 w 99644"/>
              <a:gd name="connsiteY2" fmla="*/ 67733 h 137909"/>
              <a:gd name="connsiteX3" fmla="*/ 81416 w 99644"/>
              <a:gd name="connsiteY3" fmla="*/ 124389 h 137909"/>
              <a:gd name="connsiteX4" fmla="*/ 35170 w 99644"/>
              <a:gd name="connsiteY4" fmla="*/ 137909 h 137909"/>
              <a:gd name="connsiteX5" fmla="*/ 0 w 99644"/>
              <a:gd name="connsiteY5" fmla="*/ 137909 h 137909"/>
              <a:gd name="connsiteX6" fmla="*/ 0 w 99644"/>
              <a:gd name="connsiteY6" fmla="*/ 0 h 137909"/>
              <a:gd name="connsiteX7" fmla="*/ 34192 w 99644"/>
              <a:gd name="connsiteY7" fmla="*/ 0 h 137909"/>
              <a:gd name="connsiteX8" fmla="*/ 31586 w 99644"/>
              <a:gd name="connsiteY8" fmla="*/ 95246 h 137909"/>
              <a:gd name="connsiteX9" fmla="*/ 26536 w 99644"/>
              <a:gd name="connsiteY9" fmla="*/ 113475 h 137909"/>
              <a:gd name="connsiteX10" fmla="*/ 29631 w 99644"/>
              <a:gd name="connsiteY10" fmla="*/ 116570 h 137909"/>
              <a:gd name="connsiteX11" fmla="*/ 54212 w 99644"/>
              <a:gd name="connsiteY11" fmla="*/ 111194 h 137909"/>
              <a:gd name="connsiteX12" fmla="*/ 65127 w 99644"/>
              <a:gd name="connsiteY12" fmla="*/ 79120 h 137909"/>
              <a:gd name="connsiteX13" fmla="*/ 65127 w 99644"/>
              <a:gd name="connsiteY13" fmla="*/ 69362 h 137909"/>
              <a:gd name="connsiteX14" fmla="*/ 55842 w 99644"/>
              <a:gd name="connsiteY14" fmla="*/ 28002 h 137909"/>
              <a:gd name="connsiteX15" fmla="*/ 29631 w 99644"/>
              <a:gd name="connsiteY15" fmla="*/ 21486 h 137909"/>
              <a:gd name="connsiteX16" fmla="*/ 26536 w 99644"/>
              <a:gd name="connsiteY16" fmla="*/ 24418 h 137909"/>
              <a:gd name="connsiteX17" fmla="*/ 31586 w 99644"/>
              <a:gd name="connsiteY17" fmla="*/ 42826 h 137909"/>
              <a:gd name="connsiteX18" fmla="*/ 31586 w 99644"/>
              <a:gd name="connsiteY18" fmla="*/ 95246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644" h="137909">
                <a:moveTo>
                  <a:pt x="34192" y="0"/>
                </a:moveTo>
                <a:cubicBezTo>
                  <a:pt x="53887" y="0"/>
                  <a:pt x="68059" y="2606"/>
                  <a:pt x="78468" y="11403"/>
                </a:cubicBezTo>
                <a:cubicBezTo>
                  <a:pt x="91988" y="22627"/>
                  <a:pt x="99645" y="41995"/>
                  <a:pt x="99645" y="67733"/>
                </a:cubicBezTo>
                <a:cubicBezTo>
                  <a:pt x="99645" y="93454"/>
                  <a:pt x="94106" y="111862"/>
                  <a:pt x="81416" y="124389"/>
                </a:cubicBezTo>
                <a:cubicBezTo>
                  <a:pt x="69362" y="136280"/>
                  <a:pt x="55353" y="137909"/>
                  <a:pt x="35170" y="137909"/>
                </a:cubicBezTo>
                <a:lnTo>
                  <a:pt x="0" y="137909"/>
                </a:lnTo>
                <a:lnTo>
                  <a:pt x="0" y="0"/>
                </a:lnTo>
                <a:lnTo>
                  <a:pt x="34192" y="0"/>
                </a:lnTo>
                <a:close/>
                <a:moveTo>
                  <a:pt x="31586" y="95246"/>
                </a:moveTo>
                <a:cubicBezTo>
                  <a:pt x="31586" y="101925"/>
                  <a:pt x="31586" y="107285"/>
                  <a:pt x="26536" y="113475"/>
                </a:cubicBezTo>
                <a:lnTo>
                  <a:pt x="29631" y="116570"/>
                </a:lnTo>
                <a:cubicBezTo>
                  <a:pt x="37450" y="113475"/>
                  <a:pt x="46735" y="116570"/>
                  <a:pt x="54212" y="111194"/>
                </a:cubicBezTo>
                <a:cubicBezTo>
                  <a:pt x="58285" y="108262"/>
                  <a:pt x="65127" y="103554"/>
                  <a:pt x="65127" y="79120"/>
                </a:cubicBezTo>
                <a:lnTo>
                  <a:pt x="65127" y="69362"/>
                </a:lnTo>
                <a:cubicBezTo>
                  <a:pt x="65127" y="48185"/>
                  <a:pt x="64801" y="35333"/>
                  <a:pt x="55842" y="28002"/>
                </a:cubicBezTo>
                <a:cubicBezTo>
                  <a:pt x="48674" y="22138"/>
                  <a:pt x="36310" y="23930"/>
                  <a:pt x="29631" y="21486"/>
                </a:cubicBezTo>
                <a:lnTo>
                  <a:pt x="26536" y="24418"/>
                </a:lnTo>
                <a:cubicBezTo>
                  <a:pt x="31586" y="30771"/>
                  <a:pt x="31586" y="36147"/>
                  <a:pt x="31586" y="42826"/>
                </a:cubicBezTo>
                <a:lnTo>
                  <a:pt x="31586" y="9524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7E882DD4-3C5F-4927-B65C-8BD22A89FD6C}"/>
              </a:ext>
            </a:extLst>
          </p:cNvPr>
          <p:cNvSpPr/>
          <p:nvPr/>
        </p:nvSpPr>
        <p:spPr>
          <a:xfrm>
            <a:off x="3646699" y="1218378"/>
            <a:ext cx="126832" cy="137893"/>
          </a:xfrm>
          <a:custGeom>
            <a:avLst/>
            <a:gdLst>
              <a:gd name="connsiteX0" fmla="*/ 53398 w 126832"/>
              <a:gd name="connsiteY0" fmla="*/ 46230 h 137893"/>
              <a:gd name="connsiteX1" fmla="*/ 59099 w 126832"/>
              <a:gd name="connsiteY1" fmla="*/ 103538 h 137893"/>
              <a:gd name="connsiteX2" fmla="*/ 68059 w 126832"/>
              <a:gd name="connsiteY2" fmla="*/ 103538 h 137893"/>
              <a:gd name="connsiteX3" fmla="*/ 68059 w 126832"/>
              <a:gd name="connsiteY3" fmla="*/ 101420 h 137893"/>
              <a:gd name="connsiteX4" fmla="*/ 74738 w 126832"/>
              <a:gd name="connsiteY4" fmla="*/ 44601 h 137893"/>
              <a:gd name="connsiteX5" fmla="*/ 85635 w 126832"/>
              <a:gd name="connsiteY5" fmla="*/ 0 h 137893"/>
              <a:gd name="connsiteX6" fmla="*/ 126832 w 126832"/>
              <a:gd name="connsiteY6" fmla="*/ 0 h 137893"/>
              <a:gd name="connsiteX7" fmla="*/ 126832 w 126832"/>
              <a:gd name="connsiteY7" fmla="*/ 137893 h 137893"/>
              <a:gd name="connsiteX8" fmla="*/ 100785 w 126832"/>
              <a:gd name="connsiteY8" fmla="*/ 137893 h 137893"/>
              <a:gd name="connsiteX9" fmla="*/ 100785 w 126832"/>
              <a:gd name="connsiteY9" fmla="*/ 68531 h 137893"/>
              <a:gd name="connsiteX10" fmla="*/ 104678 w 126832"/>
              <a:gd name="connsiteY10" fmla="*/ 24744 h 137893"/>
              <a:gd name="connsiteX11" fmla="*/ 96061 w 126832"/>
              <a:gd name="connsiteY11" fmla="*/ 24744 h 137893"/>
              <a:gd name="connsiteX12" fmla="*/ 87590 w 126832"/>
              <a:gd name="connsiteY12" fmla="*/ 73907 h 137893"/>
              <a:gd name="connsiteX13" fmla="*/ 70828 w 126832"/>
              <a:gd name="connsiteY13" fmla="*/ 137893 h 137893"/>
              <a:gd name="connsiteX14" fmla="*/ 53561 w 126832"/>
              <a:gd name="connsiteY14" fmla="*/ 137893 h 137893"/>
              <a:gd name="connsiteX15" fmla="*/ 33866 w 126832"/>
              <a:gd name="connsiteY15" fmla="*/ 57128 h 137893"/>
              <a:gd name="connsiteX16" fmla="*/ 29631 w 126832"/>
              <a:gd name="connsiteY16" fmla="*/ 24744 h 137893"/>
              <a:gd name="connsiteX17" fmla="*/ 20998 w 126832"/>
              <a:gd name="connsiteY17" fmla="*/ 24744 h 137893"/>
              <a:gd name="connsiteX18" fmla="*/ 24419 w 126832"/>
              <a:gd name="connsiteY18" fmla="*/ 65925 h 137893"/>
              <a:gd name="connsiteX19" fmla="*/ 24419 w 126832"/>
              <a:gd name="connsiteY19" fmla="*/ 137893 h 137893"/>
              <a:gd name="connsiteX20" fmla="*/ 0 w 126832"/>
              <a:gd name="connsiteY20" fmla="*/ 137893 h 137893"/>
              <a:gd name="connsiteX21" fmla="*/ 0 w 126832"/>
              <a:gd name="connsiteY21" fmla="*/ 0 h 137893"/>
              <a:gd name="connsiteX22" fmla="*/ 42174 w 126832"/>
              <a:gd name="connsiteY22" fmla="*/ 0 h 137893"/>
              <a:gd name="connsiteX23" fmla="*/ 53398 w 126832"/>
              <a:gd name="connsiteY23" fmla="*/ 46230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32" h="137893">
                <a:moveTo>
                  <a:pt x="53398" y="46230"/>
                </a:moveTo>
                <a:cubicBezTo>
                  <a:pt x="55842" y="56330"/>
                  <a:pt x="58936" y="76024"/>
                  <a:pt x="59099" y="103538"/>
                </a:cubicBezTo>
                <a:lnTo>
                  <a:pt x="68059" y="103538"/>
                </a:lnTo>
                <a:lnTo>
                  <a:pt x="68059" y="101420"/>
                </a:lnTo>
                <a:cubicBezTo>
                  <a:pt x="68059" y="82052"/>
                  <a:pt x="70176" y="63318"/>
                  <a:pt x="74738" y="44601"/>
                </a:cubicBezTo>
                <a:lnTo>
                  <a:pt x="85635" y="0"/>
                </a:lnTo>
                <a:lnTo>
                  <a:pt x="126832" y="0"/>
                </a:lnTo>
                <a:lnTo>
                  <a:pt x="126832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7" y="49325"/>
                  <a:pt x="104678" y="24744"/>
                </a:cubicBezTo>
                <a:lnTo>
                  <a:pt x="96061" y="24744"/>
                </a:lnTo>
                <a:cubicBezTo>
                  <a:pt x="95572" y="42810"/>
                  <a:pt x="91663" y="58594"/>
                  <a:pt x="87590" y="73907"/>
                </a:cubicBezTo>
                <a:lnTo>
                  <a:pt x="70828" y="137893"/>
                </a:lnTo>
                <a:lnTo>
                  <a:pt x="53561" y="137893"/>
                </a:lnTo>
                <a:lnTo>
                  <a:pt x="33866" y="57128"/>
                </a:lnTo>
                <a:cubicBezTo>
                  <a:pt x="31260" y="46556"/>
                  <a:pt x="29957" y="35968"/>
                  <a:pt x="29631" y="24744"/>
                </a:cubicBezTo>
                <a:lnTo>
                  <a:pt x="20998" y="24744"/>
                </a:lnTo>
                <a:cubicBezTo>
                  <a:pt x="23278" y="39552"/>
                  <a:pt x="24419" y="53382"/>
                  <a:pt x="24419" y="65925"/>
                </a:cubicBezTo>
                <a:lnTo>
                  <a:pt x="24419" y="137893"/>
                </a:lnTo>
                <a:lnTo>
                  <a:pt x="0" y="137893"/>
                </a:lnTo>
                <a:lnTo>
                  <a:pt x="0" y="0"/>
                </a:lnTo>
                <a:lnTo>
                  <a:pt x="42174" y="0"/>
                </a:lnTo>
                <a:lnTo>
                  <a:pt x="53398" y="4623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420D4B8F-7C3A-4EF7-8775-31726A7BF8F3}"/>
              </a:ext>
            </a:extLst>
          </p:cNvPr>
          <p:cNvSpPr/>
          <p:nvPr/>
        </p:nvSpPr>
        <p:spPr>
          <a:xfrm>
            <a:off x="3788095" y="1218378"/>
            <a:ext cx="95246" cy="137893"/>
          </a:xfrm>
          <a:custGeom>
            <a:avLst/>
            <a:gdLst>
              <a:gd name="connsiteX0" fmla="*/ 63172 w 95246"/>
              <a:gd name="connsiteY0" fmla="*/ 137893 h 137893"/>
              <a:gd name="connsiteX1" fmla="*/ 31912 w 95246"/>
              <a:gd name="connsiteY1" fmla="*/ 137893 h 137893"/>
              <a:gd name="connsiteX2" fmla="*/ 31912 w 95246"/>
              <a:gd name="connsiteY2" fmla="*/ 39063 h 137893"/>
              <a:gd name="connsiteX3" fmla="*/ 36798 w 95246"/>
              <a:gd name="connsiteY3" fmla="*/ 25217 h 137893"/>
              <a:gd name="connsiteX4" fmla="*/ 33866 w 95246"/>
              <a:gd name="connsiteY4" fmla="*/ 22301 h 137893"/>
              <a:gd name="connsiteX5" fmla="*/ 15312 w 95246"/>
              <a:gd name="connsiteY5" fmla="*/ 24565 h 137893"/>
              <a:gd name="connsiteX6" fmla="*/ 0 w 95246"/>
              <a:gd name="connsiteY6" fmla="*/ 24565 h 137893"/>
              <a:gd name="connsiteX7" fmla="*/ 0 w 95246"/>
              <a:gd name="connsiteY7" fmla="*/ 0 h 137893"/>
              <a:gd name="connsiteX8" fmla="*/ 95246 w 95246"/>
              <a:gd name="connsiteY8" fmla="*/ 0 h 137893"/>
              <a:gd name="connsiteX9" fmla="*/ 95246 w 95246"/>
              <a:gd name="connsiteY9" fmla="*/ 24565 h 137893"/>
              <a:gd name="connsiteX10" fmla="*/ 79787 w 95246"/>
              <a:gd name="connsiteY10" fmla="*/ 24565 h 137893"/>
              <a:gd name="connsiteX11" fmla="*/ 61217 w 95246"/>
              <a:gd name="connsiteY11" fmla="*/ 22301 h 137893"/>
              <a:gd name="connsiteX12" fmla="*/ 58285 w 95246"/>
              <a:gd name="connsiteY12" fmla="*/ 25217 h 137893"/>
              <a:gd name="connsiteX13" fmla="*/ 63172 w 95246"/>
              <a:gd name="connsiteY13" fmla="*/ 39063 h 137893"/>
              <a:gd name="connsiteX14" fmla="*/ 63172 w 95246"/>
              <a:gd name="connsiteY14" fmla="*/ 137893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246" h="137893">
                <a:moveTo>
                  <a:pt x="63172" y="137893"/>
                </a:moveTo>
                <a:lnTo>
                  <a:pt x="31912" y="137893"/>
                </a:lnTo>
                <a:lnTo>
                  <a:pt x="31912" y="39063"/>
                </a:lnTo>
                <a:cubicBezTo>
                  <a:pt x="31912" y="33850"/>
                  <a:pt x="33378" y="29778"/>
                  <a:pt x="36798" y="25217"/>
                </a:cubicBezTo>
                <a:lnTo>
                  <a:pt x="33866" y="22301"/>
                </a:lnTo>
                <a:cubicBezTo>
                  <a:pt x="28002" y="24239"/>
                  <a:pt x="21975" y="24565"/>
                  <a:pt x="15312" y="24565"/>
                </a:cubicBezTo>
                <a:lnTo>
                  <a:pt x="0" y="24565"/>
                </a:lnTo>
                <a:lnTo>
                  <a:pt x="0" y="0"/>
                </a:lnTo>
                <a:lnTo>
                  <a:pt x="95246" y="0"/>
                </a:lnTo>
                <a:lnTo>
                  <a:pt x="95246" y="24565"/>
                </a:lnTo>
                <a:lnTo>
                  <a:pt x="79787" y="24565"/>
                </a:lnTo>
                <a:cubicBezTo>
                  <a:pt x="73271" y="24565"/>
                  <a:pt x="67244" y="24418"/>
                  <a:pt x="61217" y="22301"/>
                </a:cubicBezTo>
                <a:lnTo>
                  <a:pt x="58285" y="25217"/>
                </a:lnTo>
                <a:cubicBezTo>
                  <a:pt x="61706" y="29778"/>
                  <a:pt x="63172" y="33850"/>
                  <a:pt x="63172" y="39063"/>
                </a:cubicBezTo>
                <a:lnTo>
                  <a:pt x="63172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246F692D-9105-40AD-BF08-317DD3B1E1FF}"/>
              </a:ext>
            </a:extLst>
          </p:cNvPr>
          <p:cNvSpPr/>
          <p:nvPr/>
        </p:nvSpPr>
        <p:spPr>
          <a:xfrm>
            <a:off x="2568315" y="3895376"/>
            <a:ext cx="108424" cy="137892"/>
          </a:xfrm>
          <a:custGeom>
            <a:avLst/>
            <a:gdLst>
              <a:gd name="connsiteX0" fmla="*/ 35479 w 108424"/>
              <a:gd name="connsiteY0" fmla="*/ 0 h 137892"/>
              <a:gd name="connsiteX1" fmla="*/ 78631 w 108424"/>
              <a:gd name="connsiteY1" fmla="*/ 0 h 137892"/>
              <a:gd name="connsiteX2" fmla="*/ 108425 w 108424"/>
              <a:gd name="connsiteY2" fmla="*/ 137893 h 137892"/>
              <a:gd name="connsiteX3" fmla="*/ 77328 w 108424"/>
              <a:gd name="connsiteY3" fmla="*/ 137893 h 137892"/>
              <a:gd name="connsiteX4" fmla="*/ 73907 w 108424"/>
              <a:gd name="connsiteY4" fmla="*/ 122743 h 137892"/>
              <a:gd name="connsiteX5" fmla="*/ 74395 w 108424"/>
              <a:gd name="connsiteY5" fmla="*/ 110380 h 137892"/>
              <a:gd name="connsiteX6" fmla="*/ 72441 w 108424"/>
              <a:gd name="connsiteY6" fmla="*/ 108588 h 137892"/>
              <a:gd name="connsiteX7" fmla="*/ 54212 w 108424"/>
              <a:gd name="connsiteY7" fmla="*/ 111031 h 137892"/>
              <a:gd name="connsiteX8" fmla="*/ 35007 w 108424"/>
              <a:gd name="connsiteY8" fmla="*/ 108588 h 137892"/>
              <a:gd name="connsiteX9" fmla="*/ 33198 w 108424"/>
              <a:gd name="connsiteY9" fmla="*/ 110054 h 137892"/>
              <a:gd name="connsiteX10" fmla="*/ 33198 w 108424"/>
              <a:gd name="connsiteY10" fmla="*/ 124552 h 137892"/>
              <a:gd name="connsiteX11" fmla="*/ 29794 w 108424"/>
              <a:gd name="connsiteY11" fmla="*/ 137893 h 137892"/>
              <a:gd name="connsiteX12" fmla="*/ 0 w 108424"/>
              <a:gd name="connsiteY12" fmla="*/ 137893 h 137892"/>
              <a:gd name="connsiteX13" fmla="*/ 35479 w 108424"/>
              <a:gd name="connsiteY13" fmla="*/ 0 h 137892"/>
              <a:gd name="connsiteX14" fmla="*/ 51769 w 108424"/>
              <a:gd name="connsiteY14" fmla="*/ 15296 h 137892"/>
              <a:gd name="connsiteX15" fmla="*/ 37760 w 108424"/>
              <a:gd name="connsiteY15" fmla="*/ 89040 h 137892"/>
              <a:gd name="connsiteX16" fmla="*/ 39715 w 108424"/>
              <a:gd name="connsiteY16" fmla="*/ 91809 h 137892"/>
              <a:gd name="connsiteX17" fmla="*/ 54864 w 108424"/>
              <a:gd name="connsiteY17" fmla="*/ 90017 h 137892"/>
              <a:gd name="connsiteX18" fmla="*/ 68710 w 108424"/>
              <a:gd name="connsiteY18" fmla="*/ 91809 h 137892"/>
              <a:gd name="connsiteX19" fmla="*/ 70649 w 108424"/>
              <a:gd name="connsiteY19" fmla="*/ 89040 h 137892"/>
              <a:gd name="connsiteX20" fmla="*/ 57959 w 108424"/>
              <a:gd name="connsiteY20" fmla="*/ 15296 h 137892"/>
              <a:gd name="connsiteX21" fmla="*/ 51769 w 108424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24" h="137892">
                <a:moveTo>
                  <a:pt x="35479" y="0"/>
                </a:moveTo>
                <a:lnTo>
                  <a:pt x="78631" y="0"/>
                </a:lnTo>
                <a:lnTo>
                  <a:pt x="108425" y="137893"/>
                </a:lnTo>
                <a:lnTo>
                  <a:pt x="77328" y="137893"/>
                </a:lnTo>
                <a:lnTo>
                  <a:pt x="73907" y="122743"/>
                </a:lnTo>
                <a:cubicBezTo>
                  <a:pt x="72929" y="118345"/>
                  <a:pt x="73581" y="113312"/>
                  <a:pt x="74395" y="110380"/>
                </a:cubicBezTo>
                <a:lnTo>
                  <a:pt x="72441" y="108588"/>
                </a:lnTo>
                <a:cubicBezTo>
                  <a:pt x="67228" y="110217"/>
                  <a:pt x="62520" y="111031"/>
                  <a:pt x="54212" y="111031"/>
                </a:cubicBezTo>
                <a:cubicBezTo>
                  <a:pt x="45090" y="111031"/>
                  <a:pt x="41018" y="110852"/>
                  <a:pt x="35007" y="108588"/>
                </a:cubicBezTo>
                <a:lnTo>
                  <a:pt x="33198" y="110054"/>
                </a:lnTo>
                <a:cubicBezTo>
                  <a:pt x="33524" y="112497"/>
                  <a:pt x="34502" y="119339"/>
                  <a:pt x="33198" y="124552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79" y="0"/>
                </a:lnTo>
                <a:close/>
                <a:moveTo>
                  <a:pt x="51769" y="15296"/>
                </a:moveTo>
                <a:cubicBezTo>
                  <a:pt x="48674" y="50140"/>
                  <a:pt x="44438" y="74689"/>
                  <a:pt x="37760" y="89040"/>
                </a:cubicBezTo>
                <a:lnTo>
                  <a:pt x="39715" y="91809"/>
                </a:lnTo>
                <a:cubicBezTo>
                  <a:pt x="44927" y="90343"/>
                  <a:pt x="49977" y="90017"/>
                  <a:pt x="54864" y="90017"/>
                </a:cubicBezTo>
                <a:cubicBezTo>
                  <a:pt x="59425" y="90017"/>
                  <a:pt x="63986" y="90359"/>
                  <a:pt x="68710" y="91809"/>
                </a:cubicBezTo>
                <a:lnTo>
                  <a:pt x="70649" y="89040"/>
                </a:lnTo>
                <a:cubicBezTo>
                  <a:pt x="65615" y="78289"/>
                  <a:pt x="60240" y="53398"/>
                  <a:pt x="57959" y="15296"/>
                </a:cubicBezTo>
                <a:lnTo>
                  <a:pt x="51769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BA8572D9-E1AA-4C30-A1F0-578DD05A3A61}"/>
              </a:ext>
            </a:extLst>
          </p:cNvPr>
          <p:cNvSpPr/>
          <p:nvPr/>
        </p:nvSpPr>
        <p:spPr>
          <a:xfrm>
            <a:off x="2683663" y="3895425"/>
            <a:ext cx="85798" cy="137860"/>
          </a:xfrm>
          <a:custGeom>
            <a:avLst/>
            <a:gdLst>
              <a:gd name="connsiteX0" fmla="*/ 85798 w 85798"/>
              <a:gd name="connsiteY0" fmla="*/ 15915 h 137860"/>
              <a:gd name="connsiteX1" fmla="*/ 49489 w 85798"/>
              <a:gd name="connsiteY1" fmla="*/ 87541 h 137860"/>
              <a:gd name="connsiteX2" fmla="*/ 34518 w 85798"/>
              <a:gd name="connsiteY2" fmla="*/ 112937 h 137860"/>
              <a:gd name="connsiteX3" fmla="*/ 36945 w 85798"/>
              <a:gd name="connsiteY3" fmla="*/ 116537 h 137860"/>
              <a:gd name="connsiteX4" fmla="*/ 66576 w 85798"/>
              <a:gd name="connsiteY4" fmla="*/ 114745 h 137860"/>
              <a:gd name="connsiteX5" fmla="*/ 85635 w 85798"/>
              <a:gd name="connsiteY5" fmla="*/ 114745 h 137860"/>
              <a:gd name="connsiteX6" fmla="*/ 85635 w 85798"/>
              <a:gd name="connsiteY6" fmla="*/ 137860 h 137860"/>
              <a:gd name="connsiteX7" fmla="*/ 0 w 85798"/>
              <a:gd name="connsiteY7" fmla="*/ 137860 h 137860"/>
              <a:gd name="connsiteX8" fmla="*/ 0 w 85798"/>
              <a:gd name="connsiteY8" fmla="*/ 118981 h 137860"/>
              <a:gd name="connsiteX9" fmla="*/ 34844 w 85798"/>
              <a:gd name="connsiteY9" fmla="*/ 49782 h 137860"/>
              <a:gd name="connsiteX10" fmla="*/ 50466 w 85798"/>
              <a:gd name="connsiteY10" fmla="*/ 23425 h 137860"/>
              <a:gd name="connsiteX11" fmla="*/ 48674 w 85798"/>
              <a:gd name="connsiteY11" fmla="*/ 19678 h 137860"/>
              <a:gd name="connsiteX12" fmla="*/ 20835 w 85798"/>
              <a:gd name="connsiteY12" fmla="*/ 22122 h 137860"/>
              <a:gd name="connsiteX13" fmla="*/ 2932 w 85798"/>
              <a:gd name="connsiteY13" fmla="*/ 22122 h 137860"/>
              <a:gd name="connsiteX14" fmla="*/ 2932 w 85798"/>
              <a:gd name="connsiteY14" fmla="*/ 0 h 137860"/>
              <a:gd name="connsiteX15" fmla="*/ 85798 w 85798"/>
              <a:gd name="connsiteY15" fmla="*/ 0 h 137860"/>
              <a:gd name="connsiteX16" fmla="*/ 85798 w 85798"/>
              <a:gd name="connsiteY16" fmla="*/ 15915 h 137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5798" h="137860">
                <a:moveTo>
                  <a:pt x="85798" y="15915"/>
                </a:moveTo>
                <a:lnTo>
                  <a:pt x="49489" y="87541"/>
                </a:lnTo>
                <a:cubicBezTo>
                  <a:pt x="44764" y="96810"/>
                  <a:pt x="40529" y="105607"/>
                  <a:pt x="34518" y="112937"/>
                </a:cubicBezTo>
                <a:lnTo>
                  <a:pt x="36945" y="116537"/>
                </a:lnTo>
                <a:cubicBezTo>
                  <a:pt x="44113" y="115397"/>
                  <a:pt x="54050" y="114745"/>
                  <a:pt x="66576" y="114745"/>
                </a:cubicBezTo>
                <a:lnTo>
                  <a:pt x="85635" y="114745"/>
                </a:lnTo>
                <a:lnTo>
                  <a:pt x="85635" y="137860"/>
                </a:lnTo>
                <a:lnTo>
                  <a:pt x="0" y="137860"/>
                </a:lnTo>
                <a:lnTo>
                  <a:pt x="0" y="118981"/>
                </a:lnTo>
                <a:lnTo>
                  <a:pt x="34844" y="49782"/>
                </a:lnTo>
                <a:cubicBezTo>
                  <a:pt x="36945" y="45384"/>
                  <a:pt x="41018" y="36277"/>
                  <a:pt x="50466" y="23425"/>
                </a:cubicBezTo>
                <a:lnTo>
                  <a:pt x="48674" y="19678"/>
                </a:lnTo>
                <a:cubicBezTo>
                  <a:pt x="40366" y="21307"/>
                  <a:pt x="31097" y="22122"/>
                  <a:pt x="20835" y="22122"/>
                </a:cubicBezTo>
                <a:lnTo>
                  <a:pt x="2932" y="22122"/>
                </a:lnTo>
                <a:lnTo>
                  <a:pt x="2932" y="0"/>
                </a:lnTo>
                <a:lnTo>
                  <a:pt x="85798" y="0"/>
                </a:lnTo>
                <a:lnTo>
                  <a:pt x="85798" y="1591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7A397F02-C7AA-4581-9787-C18FF5FA9FFE}"/>
              </a:ext>
            </a:extLst>
          </p:cNvPr>
          <p:cNvSpPr/>
          <p:nvPr/>
        </p:nvSpPr>
        <p:spPr>
          <a:xfrm>
            <a:off x="3701091" y="2176722"/>
            <a:ext cx="158564" cy="137892"/>
          </a:xfrm>
          <a:custGeom>
            <a:avLst/>
            <a:gdLst>
              <a:gd name="connsiteX0" fmla="*/ 27839 w 158564"/>
              <a:gd name="connsiteY0" fmla="*/ 137893 h 137892"/>
              <a:gd name="connsiteX1" fmla="*/ 0 w 158564"/>
              <a:gd name="connsiteY1" fmla="*/ 0 h 137892"/>
              <a:gd name="connsiteX2" fmla="*/ 30934 w 158564"/>
              <a:gd name="connsiteY2" fmla="*/ 0 h 137892"/>
              <a:gd name="connsiteX3" fmla="*/ 35984 w 158564"/>
              <a:gd name="connsiteY3" fmla="*/ 35805 h 137892"/>
              <a:gd name="connsiteX4" fmla="*/ 42484 w 158564"/>
              <a:gd name="connsiteY4" fmla="*/ 107773 h 137892"/>
              <a:gd name="connsiteX5" fmla="*/ 50629 w 158564"/>
              <a:gd name="connsiteY5" fmla="*/ 107773 h 137892"/>
              <a:gd name="connsiteX6" fmla="*/ 59914 w 158564"/>
              <a:gd name="connsiteY6" fmla="*/ 36457 h 137892"/>
              <a:gd name="connsiteX7" fmla="*/ 66902 w 158564"/>
              <a:gd name="connsiteY7" fmla="*/ 0 h 137892"/>
              <a:gd name="connsiteX8" fmla="*/ 93455 w 158564"/>
              <a:gd name="connsiteY8" fmla="*/ 0 h 137892"/>
              <a:gd name="connsiteX9" fmla="*/ 100117 w 158564"/>
              <a:gd name="connsiteY9" fmla="*/ 33850 h 137892"/>
              <a:gd name="connsiteX10" fmla="*/ 110217 w 158564"/>
              <a:gd name="connsiteY10" fmla="*/ 107773 h 137892"/>
              <a:gd name="connsiteX11" fmla="*/ 118199 w 158564"/>
              <a:gd name="connsiteY11" fmla="*/ 107773 h 137892"/>
              <a:gd name="connsiteX12" fmla="*/ 124389 w 158564"/>
              <a:gd name="connsiteY12" fmla="*/ 35642 h 137892"/>
              <a:gd name="connsiteX13" fmla="*/ 130074 w 158564"/>
              <a:gd name="connsiteY13" fmla="*/ 0 h 137892"/>
              <a:gd name="connsiteX14" fmla="*/ 158565 w 158564"/>
              <a:gd name="connsiteY14" fmla="*/ 0 h 137892"/>
              <a:gd name="connsiteX15" fmla="*/ 130725 w 158564"/>
              <a:gd name="connsiteY15" fmla="*/ 137893 h 137892"/>
              <a:gd name="connsiteX16" fmla="*/ 99319 w 158564"/>
              <a:gd name="connsiteY16" fmla="*/ 137893 h 137892"/>
              <a:gd name="connsiteX17" fmla="*/ 90522 w 158564"/>
              <a:gd name="connsiteY17" fmla="*/ 89529 h 137892"/>
              <a:gd name="connsiteX18" fmla="*/ 83681 w 158564"/>
              <a:gd name="connsiteY18" fmla="*/ 26357 h 137892"/>
              <a:gd name="connsiteX19" fmla="*/ 75210 w 158564"/>
              <a:gd name="connsiteY19" fmla="*/ 26357 h 137892"/>
              <a:gd name="connsiteX20" fmla="*/ 75210 w 158564"/>
              <a:gd name="connsiteY20" fmla="*/ 27839 h 137892"/>
              <a:gd name="connsiteX21" fmla="*/ 67879 w 158564"/>
              <a:gd name="connsiteY21" fmla="*/ 90359 h 137892"/>
              <a:gd name="connsiteX22" fmla="*/ 58611 w 158564"/>
              <a:gd name="connsiteY22" fmla="*/ 137893 h 137892"/>
              <a:gd name="connsiteX23" fmla="*/ 27839 w 158564"/>
              <a:gd name="connsiteY23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8564" h="137892">
                <a:moveTo>
                  <a:pt x="27839" y="137893"/>
                </a:moveTo>
                <a:lnTo>
                  <a:pt x="0" y="0"/>
                </a:lnTo>
                <a:lnTo>
                  <a:pt x="30934" y="0"/>
                </a:lnTo>
                <a:lnTo>
                  <a:pt x="35984" y="35805"/>
                </a:lnTo>
                <a:cubicBezTo>
                  <a:pt x="39877" y="63644"/>
                  <a:pt x="42158" y="87737"/>
                  <a:pt x="42484" y="107773"/>
                </a:cubicBezTo>
                <a:lnTo>
                  <a:pt x="50629" y="107773"/>
                </a:lnTo>
                <a:cubicBezTo>
                  <a:pt x="50791" y="85961"/>
                  <a:pt x="54864" y="62520"/>
                  <a:pt x="59914" y="36457"/>
                </a:cubicBezTo>
                <a:lnTo>
                  <a:pt x="66902" y="0"/>
                </a:lnTo>
                <a:lnTo>
                  <a:pt x="93455" y="0"/>
                </a:lnTo>
                <a:lnTo>
                  <a:pt x="100117" y="33850"/>
                </a:lnTo>
                <a:cubicBezTo>
                  <a:pt x="105818" y="62830"/>
                  <a:pt x="109076" y="87411"/>
                  <a:pt x="110217" y="107773"/>
                </a:cubicBezTo>
                <a:lnTo>
                  <a:pt x="118199" y="107773"/>
                </a:lnTo>
                <a:cubicBezTo>
                  <a:pt x="118361" y="83192"/>
                  <a:pt x="120642" y="58920"/>
                  <a:pt x="124389" y="35642"/>
                </a:cubicBezTo>
                <a:lnTo>
                  <a:pt x="130074" y="0"/>
                </a:lnTo>
                <a:lnTo>
                  <a:pt x="158565" y="0"/>
                </a:lnTo>
                <a:lnTo>
                  <a:pt x="130725" y="137893"/>
                </a:lnTo>
                <a:lnTo>
                  <a:pt x="99319" y="137893"/>
                </a:lnTo>
                <a:lnTo>
                  <a:pt x="90522" y="89529"/>
                </a:lnTo>
                <a:cubicBezTo>
                  <a:pt x="87427" y="72278"/>
                  <a:pt x="84006" y="51606"/>
                  <a:pt x="83681" y="26357"/>
                </a:cubicBezTo>
                <a:lnTo>
                  <a:pt x="75210" y="26357"/>
                </a:lnTo>
                <a:lnTo>
                  <a:pt x="75210" y="27839"/>
                </a:lnTo>
                <a:cubicBezTo>
                  <a:pt x="75210" y="47859"/>
                  <a:pt x="72115" y="68368"/>
                  <a:pt x="67879" y="90359"/>
                </a:cubicBezTo>
                <a:lnTo>
                  <a:pt x="58611" y="137893"/>
                </a:lnTo>
                <a:lnTo>
                  <a:pt x="27839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2A4E5795-08F8-4ED5-A015-EEA75BCC6811}"/>
              </a:ext>
            </a:extLst>
          </p:cNvPr>
          <p:cNvSpPr/>
          <p:nvPr/>
        </p:nvSpPr>
        <p:spPr>
          <a:xfrm>
            <a:off x="3862848" y="2176804"/>
            <a:ext cx="108913" cy="137892"/>
          </a:xfrm>
          <a:custGeom>
            <a:avLst/>
            <a:gdLst>
              <a:gd name="connsiteX0" fmla="*/ 33541 w 108913"/>
              <a:gd name="connsiteY0" fmla="*/ 0 h 137892"/>
              <a:gd name="connsiteX1" fmla="*/ 40057 w 108913"/>
              <a:gd name="connsiteY1" fmla="*/ 16111 h 137892"/>
              <a:gd name="connsiteX2" fmla="*/ 52421 w 108913"/>
              <a:gd name="connsiteY2" fmla="*/ 67081 h 137892"/>
              <a:gd name="connsiteX3" fmla="*/ 58611 w 108913"/>
              <a:gd name="connsiteY3" fmla="*/ 67081 h 137892"/>
              <a:gd name="connsiteX4" fmla="*/ 71317 w 108913"/>
              <a:gd name="connsiteY4" fmla="*/ 16599 h 137892"/>
              <a:gd name="connsiteX5" fmla="*/ 77653 w 108913"/>
              <a:gd name="connsiteY5" fmla="*/ 0 h 137892"/>
              <a:gd name="connsiteX6" fmla="*/ 108914 w 108913"/>
              <a:gd name="connsiteY6" fmla="*/ 0 h 137892"/>
              <a:gd name="connsiteX7" fmla="*/ 69688 w 108913"/>
              <a:gd name="connsiteY7" fmla="*/ 84821 h 137892"/>
              <a:gd name="connsiteX8" fmla="*/ 69688 w 108913"/>
              <a:gd name="connsiteY8" fmla="*/ 137893 h 137892"/>
              <a:gd name="connsiteX9" fmla="*/ 38916 w 108913"/>
              <a:gd name="connsiteY9" fmla="*/ 137893 h 137892"/>
              <a:gd name="connsiteX10" fmla="*/ 38916 w 108913"/>
              <a:gd name="connsiteY10" fmla="*/ 84821 h 137892"/>
              <a:gd name="connsiteX11" fmla="*/ 0 w 108913"/>
              <a:gd name="connsiteY11" fmla="*/ 0 h 137892"/>
              <a:gd name="connsiteX12" fmla="*/ 33541 w 108913"/>
              <a:gd name="connsiteY12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913" h="137892">
                <a:moveTo>
                  <a:pt x="33541" y="0"/>
                </a:moveTo>
                <a:lnTo>
                  <a:pt x="40057" y="16111"/>
                </a:lnTo>
                <a:cubicBezTo>
                  <a:pt x="46882" y="33052"/>
                  <a:pt x="51769" y="49162"/>
                  <a:pt x="52421" y="67081"/>
                </a:cubicBezTo>
                <a:lnTo>
                  <a:pt x="58611" y="67081"/>
                </a:lnTo>
                <a:cubicBezTo>
                  <a:pt x="59588" y="48674"/>
                  <a:pt x="65127" y="32563"/>
                  <a:pt x="71317" y="16599"/>
                </a:cubicBezTo>
                <a:lnTo>
                  <a:pt x="77653" y="0"/>
                </a:lnTo>
                <a:lnTo>
                  <a:pt x="108914" y="0"/>
                </a:lnTo>
                <a:lnTo>
                  <a:pt x="69688" y="84821"/>
                </a:lnTo>
                <a:lnTo>
                  <a:pt x="69688" y="137893"/>
                </a:lnTo>
                <a:lnTo>
                  <a:pt x="38916" y="137893"/>
                </a:lnTo>
                <a:lnTo>
                  <a:pt x="38916" y="84821"/>
                </a:lnTo>
                <a:lnTo>
                  <a:pt x="0" y="0"/>
                </a:lnTo>
                <a:lnTo>
                  <a:pt x="33541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D7F83852-92AD-4DFC-9F21-F7D90EE56A4F}"/>
              </a:ext>
            </a:extLst>
          </p:cNvPr>
          <p:cNvSpPr/>
          <p:nvPr/>
        </p:nvSpPr>
        <p:spPr>
          <a:xfrm>
            <a:off x="2912046" y="2795701"/>
            <a:ext cx="97201" cy="140173"/>
          </a:xfrm>
          <a:custGeom>
            <a:avLst/>
            <a:gdLst>
              <a:gd name="connsiteX0" fmla="*/ 97201 w 97201"/>
              <a:gd name="connsiteY0" fmla="*/ 92314 h 140173"/>
              <a:gd name="connsiteX1" fmla="*/ 48674 w 97201"/>
              <a:gd name="connsiteY1" fmla="*/ 140174 h 140173"/>
              <a:gd name="connsiteX2" fmla="*/ 4398 w 97201"/>
              <a:gd name="connsiteY2" fmla="*/ 119013 h 140173"/>
              <a:gd name="connsiteX3" fmla="*/ 0 w 97201"/>
              <a:gd name="connsiteY3" fmla="*/ 88079 h 140173"/>
              <a:gd name="connsiteX4" fmla="*/ 0 w 97201"/>
              <a:gd name="connsiteY4" fmla="*/ 0 h 140173"/>
              <a:gd name="connsiteX5" fmla="*/ 31749 w 97201"/>
              <a:gd name="connsiteY5" fmla="*/ 0 h 140173"/>
              <a:gd name="connsiteX6" fmla="*/ 31749 w 97201"/>
              <a:gd name="connsiteY6" fmla="*/ 90197 h 140173"/>
              <a:gd name="connsiteX7" fmla="*/ 48348 w 97201"/>
              <a:gd name="connsiteY7" fmla="*/ 117075 h 140173"/>
              <a:gd name="connsiteX8" fmla="*/ 65615 w 97201"/>
              <a:gd name="connsiteY8" fmla="*/ 89219 h 140173"/>
              <a:gd name="connsiteX9" fmla="*/ 65615 w 97201"/>
              <a:gd name="connsiteY9" fmla="*/ 0 h 140173"/>
              <a:gd name="connsiteX10" fmla="*/ 97201 w 97201"/>
              <a:gd name="connsiteY10" fmla="*/ 0 h 140173"/>
              <a:gd name="connsiteX11" fmla="*/ 97201 w 97201"/>
              <a:gd name="connsiteY11" fmla="*/ 92314 h 1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201" h="140173">
                <a:moveTo>
                  <a:pt x="97201" y="92314"/>
                </a:moveTo>
                <a:cubicBezTo>
                  <a:pt x="97201" y="126344"/>
                  <a:pt x="83534" y="140174"/>
                  <a:pt x="48674" y="140174"/>
                </a:cubicBezTo>
                <a:cubicBezTo>
                  <a:pt x="25575" y="140174"/>
                  <a:pt x="11240" y="134000"/>
                  <a:pt x="4398" y="119013"/>
                </a:cubicBezTo>
                <a:cubicBezTo>
                  <a:pt x="489" y="110380"/>
                  <a:pt x="0" y="100296"/>
                  <a:pt x="0" y="88079"/>
                </a:cubicBezTo>
                <a:lnTo>
                  <a:pt x="0" y="0"/>
                </a:lnTo>
                <a:lnTo>
                  <a:pt x="31749" y="0"/>
                </a:lnTo>
                <a:lnTo>
                  <a:pt x="31749" y="90197"/>
                </a:lnTo>
                <a:cubicBezTo>
                  <a:pt x="31749" y="108262"/>
                  <a:pt x="36147" y="117075"/>
                  <a:pt x="48348" y="117075"/>
                </a:cubicBezTo>
                <a:cubicBezTo>
                  <a:pt x="61543" y="117075"/>
                  <a:pt x="65615" y="107285"/>
                  <a:pt x="65615" y="89219"/>
                </a:cubicBezTo>
                <a:lnTo>
                  <a:pt x="65615" y="0"/>
                </a:lnTo>
                <a:lnTo>
                  <a:pt x="97201" y="0"/>
                </a:lnTo>
                <a:lnTo>
                  <a:pt x="97201" y="923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0AB9057B-F34C-4E0E-ABBF-C4B5287129DB}"/>
              </a:ext>
            </a:extLst>
          </p:cNvPr>
          <p:cNvSpPr/>
          <p:nvPr/>
        </p:nvSpPr>
        <p:spPr>
          <a:xfrm>
            <a:off x="3022800" y="2795734"/>
            <a:ext cx="95246" cy="137892"/>
          </a:xfrm>
          <a:custGeom>
            <a:avLst/>
            <a:gdLst>
              <a:gd name="connsiteX0" fmla="*/ 63172 w 95246"/>
              <a:gd name="connsiteY0" fmla="*/ 137893 h 137892"/>
              <a:gd name="connsiteX1" fmla="*/ 31912 w 95246"/>
              <a:gd name="connsiteY1" fmla="*/ 137893 h 137892"/>
              <a:gd name="connsiteX2" fmla="*/ 31912 w 95246"/>
              <a:gd name="connsiteY2" fmla="*/ 39063 h 137892"/>
              <a:gd name="connsiteX3" fmla="*/ 36799 w 95246"/>
              <a:gd name="connsiteY3" fmla="*/ 25217 h 137892"/>
              <a:gd name="connsiteX4" fmla="*/ 33867 w 95246"/>
              <a:gd name="connsiteY4" fmla="*/ 22301 h 137892"/>
              <a:gd name="connsiteX5" fmla="*/ 15312 w 95246"/>
              <a:gd name="connsiteY5" fmla="*/ 24565 h 137892"/>
              <a:gd name="connsiteX6" fmla="*/ 0 w 95246"/>
              <a:gd name="connsiteY6" fmla="*/ 24565 h 137892"/>
              <a:gd name="connsiteX7" fmla="*/ 0 w 95246"/>
              <a:gd name="connsiteY7" fmla="*/ 0 h 137892"/>
              <a:gd name="connsiteX8" fmla="*/ 95246 w 95246"/>
              <a:gd name="connsiteY8" fmla="*/ 0 h 137892"/>
              <a:gd name="connsiteX9" fmla="*/ 95246 w 95246"/>
              <a:gd name="connsiteY9" fmla="*/ 24565 h 137892"/>
              <a:gd name="connsiteX10" fmla="*/ 79788 w 95246"/>
              <a:gd name="connsiteY10" fmla="*/ 24565 h 137892"/>
              <a:gd name="connsiteX11" fmla="*/ 61217 w 95246"/>
              <a:gd name="connsiteY11" fmla="*/ 22301 h 137892"/>
              <a:gd name="connsiteX12" fmla="*/ 58285 w 95246"/>
              <a:gd name="connsiteY12" fmla="*/ 25217 h 137892"/>
              <a:gd name="connsiteX13" fmla="*/ 63172 w 95246"/>
              <a:gd name="connsiteY13" fmla="*/ 39063 h 137892"/>
              <a:gd name="connsiteX14" fmla="*/ 63172 w 95246"/>
              <a:gd name="connsiteY14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246" h="137892">
                <a:moveTo>
                  <a:pt x="63172" y="137893"/>
                </a:moveTo>
                <a:lnTo>
                  <a:pt x="31912" y="137893"/>
                </a:lnTo>
                <a:lnTo>
                  <a:pt x="31912" y="39063"/>
                </a:lnTo>
                <a:cubicBezTo>
                  <a:pt x="31912" y="33850"/>
                  <a:pt x="33378" y="29778"/>
                  <a:pt x="36799" y="25217"/>
                </a:cubicBezTo>
                <a:lnTo>
                  <a:pt x="33867" y="22301"/>
                </a:lnTo>
                <a:cubicBezTo>
                  <a:pt x="28002" y="24239"/>
                  <a:pt x="21975" y="24565"/>
                  <a:pt x="15312" y="24565"/>
                </a:cubicBezTo>
                <a:lnTo>
                  <a:pt x="0" y="24565"/>
                </a:lnTo>
                <a:lnTo>
                  <a:pt x="0" y="0"/>
                </a:lnTo>
                <a:lnTo>
                  <a:pt x="95246" y="0"/>
                </a:lnTo>
                <a:lnTo>
                  <a:pt x="95246" y="24565"/>
                </a:lnTo>
                <a:lnTo>
                  <a:pt x="79788" y="24565"/>
                </a:lnTo>
                <a:cubicBezTo>
                  <a:pt x="73271" y="24565"/>
                  <a:pt x="67244" y="24418"/>
                  <a:pt x="61217" y="22301"/>
                </a:cubicBezTo>
                <a:lnTo>
                  <a:pt x="58285" y="25217"/>
                </a:lnTo>
                <a:cubicBezTo>
                  <a:pt x="61706" y="29778"/>
                  <a:pt x="63172" y="33850"/>
                  <a:pt x="63172" y="39063"/>
                </a:cubicBezTo>
                <a:lnTo>
                  <a:pt x="63172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CE892F9B-D6E6-4D11-8F3E-C1FAC6C9A8BE}"/>
              </a:ext>
            </a:extLst>
          </p:cNvPr>
          <p:cNvSpPr/>
          <p:nvPr/>
        </p:nvSpPr>
        <p:spPr>
          <a:xfrm>
            <a:off x="3635785" y="4098868"/>
            <a:ext cx="101762" cy="137893"/>
          </a:xfrm>
          <a:custGeom>
            <a:avLst/>
            <a:gdLst>
              <a:gd name="connsiteX0" fmla="*/ 57959 w 101762"/>
              <a:gd name="connsiteY0" fmla="*/ 45579 h 137893"/>
              <a:gd name="connsiteX1" fmla="*/ 72457 w 101762"/>
              <a:gd name="connsiteY1" fmla="*/ 105819 h 137893"/>
              <a:gd name="connsiteX2" fmla="*/ 81254 w 101762"/>
              <a:gd name="connsiteY2" fmla="*/ 105819 h 137893"/>
              <a:gd name="connsiteX3" fmla="*/ 75389 w 101762"/>
              <a:gd name="connsiteY3" fmla="*/ 36619 h 137893"/>
              <a:gd name="connsiteX4" fmla="*/ 75389 w 101762"/>
              <a:gd name="connsiteY4" fmla="*/ 0 h 137893"/>
              <a:gd name="connsiteX5" fmla="*/ 101762 w 101762"/>
              <a:gd name="connsiteY5" fmla="*/ 0 h 137893"/>
              <a:gd name="connsiteX6" fmla="*/ 101762 w 101762"/>
              <a:gd name="connsiteY6" fmla="*/ 137893 h 137893"/>
              <a:gd name="connsiteX7" fmla="*/ 70665 w 101762"/>
              <a:gd name="connsiteY7" fmla="*/ 137893 h 137893"/>
              <a:gd name="connsiteX8" fmla="*/ 41360 w 101762"/>
              <a:gd name="connsiteY8" fmla="*/ 77979 h 137893"/>
              <a:gd name="connsiteX9" fmla="*/ 29305 w 101762"/>
              <a:gd name="connsiteY9" fmla="*/ 28654 h 137893"/>
              <a:gd name="connsiteX10" fmla="*/ 20525 w 101762"/>
              <a:gd name="connsiteY10" fmla="*/ 28654 h 137893"/>
              <a:gd name="connsiteX11" fmla="*/ 26389 w 101762"/>
              <a:gd name="connsiteY11" fmla="*/ 96550 h 137893"/>
              <a:gd name="connsiteX12" fmla="*/ 26389 w 101762"/>
              <a:gd name="connsiteY12" fmla="*/ 137893 h 137893"/>
              <a:gd name="connsiteX13" fmla="*/ 0 w 101762"/>
              <a:gd name="connsiteY13" fmla="*/ 137893 h 137893"/>
              <a:gd name="connsiteX14" fmla="*/ 0 w 101762"/>
              <a:gd name="connsiteY14" fmla="*/ 0 h 137893"/>
              <a:gd name="connsiteX15" fmla="*/ 35984 w 101762"/>
              <a:gd name="connsiteY15" fmla="*/ 0 h 137893"/>
              <a:gd name="connsiteX16" fmla="*/ 57959 w 101762"/>
              <a:gd name="connsiteY16" fmla="*/ 45579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62" h="137893">
                <a:moveTo>
                  <a:pt x="57959" y="45579"/>
                </a:moveTo>
                <a:cubicBezTo>
                  <a:pt x="65289" y="60859"/>
                  <a:pt x="71642" y="83355"/>
                  <a:pt x="72457" y="105819"/>
                </a:cubicBezTo>
                <a:lnTo>
                  <a:pt x="81254" y="105819"/>
                </a:lnTo>
                <a:cubicBezTo>
                  <a:pt x="77833" y="80749"/>
                  <a:pt x="75389" y="57796"/>
                  <a:pt x="75389" y="36619"/>
                </a:cubicBezTo>
                <a:lnTo>
                  <a:pt x="75389" y="0"/>
                </a:lnTo>
                <a:lnTo>
                  <a:pt x="101762" y="0"/>
                </a:lnTo>
                <a:lnTo>
                  <a:pt x="101762" y="137893"/>
                </a:lnTo>
                <a:lnTo>
                  <a:pt x="70665" y="137893"/>
                </a:lnTo>
                <a:lnTo>
                  <a:pt x="41360" y="77979"/>
                </a:lnTo>
                <a:cubicBezTo>
                  <a:pt x="33866" y="62683"/>
                  <a:pt x="29631" y="45090"/>
                  <a:pt x="29305" y="28654"/>
                </a:cubicBezTo>
                <a:lnTo>
                  <a:pt x="20525" y="28654"/>
                </a:lnTo>
                <a:cubicBezTo>
                  <a:pt x="24418" y="53235"/>
                  <a:pt x="26389" y="75862"/>
                  <a:pt x="26389" y="96550"/>
                </a:cubicBezTo>
                <a:lnTo>
                  <a:pt x="26389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59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194C9A84-85E1-4B55-86A3-C048F8A35667}"/>
              </a:ext>
            </a:extLst>
          </p:cNvPr>
          <p:cNvSpPr/>
          <p:nvPr/>
        </p:nvSpPr>
        <p:spPr>
          <a:xfrm>
            <a:off x="3761379" y="4098884"/>
            <a:ext cx="126832" cy="137909"/>
          </a:xfrm>
          <a:custGeom>
            <a:avLst/>
            <a:gdLst>
              <a:gd name="connsiteX0" fmla="*/ 53398 w 126832"/>
              <a:gd name="connsiteY0" fmla="*/ 46214 h 137909"/>
              <a:gd name="connsiteX1" fmla="*/ 59099 w 126832"/>
              <a:gd name="connsiteY1" fmla="*/ 103538 h 137909"/>
              <a:gd name="connsiteX2" fmla="*/ 68042 w 126832"/>
              <a:gd name="connsiteY2" fmla="*/ 103538 h 137909"/>
              <a:gd name="connsiteX3" fmla="*/ 68042 w 126832"/>
              <a:gd name="connsiteY3" fmla="*/ 101420 h 137909"/>
              <a:gd name="connsiteX4" fmla="*/ 74738 w 126832"/>
              <a:gd name="connsiteY4" fmla="*/ 44601 h 137909"/>
              <a:gd name="connsiteX5" fmla="*/ 85635 w 126832"/>
              <a:gd name="connsiteY5" fmla="*/ 0 h 137909"/>
              <a:gd name="connsiteX6" fmla="*/ 126832 w 126832"/>
              <a:gd name="connsiteY6" fmla="*/ 0 h 137909"/>
              <a:gd name="connsiteX7" fmla="*/ 126832 w 126832"/>
              <a:gd name="connsiteY7" fmla="*/ 137893 h 137909"/>
              <a:gd name="connsiteX8" fmla="*/ 100785 w 126832"/>
              <a:gd name="connsiteY8" fmla="*/ 137893 h 137909"/>
              <a:gd name="connsiteX9" fmla="*/ 100785 w 126832"/>
              <a:gd name="connsiteY9" fmla="*/ 68531 h 137909"/>
              <a:gd name="connsiteX10" fmla="*/ 104678 w 126832"/>
              <a:gd name="connsiteY10" fmla="*/ 24744 h 137909"/>
              <a:gd name="connsiteX11" fmla="*/ 96061 w 126832"/>
              <a:gd name="connsiteY11" fmla="*/ 24744 h 137909"/>
              <a:gd name="connsiteX12" fmla="*/ 87590 w 126832"/>
              <a:gd name="connsiteY12" fmla="*/ 73923 h 137909"/>
              <a:gd name="connsiteX13" fmla="*/ 70812 w 126832"/>
              <a:gd name="connsiteY13" fmla="*/ 137909 h 137909"/>
              <a:gd name="connsiteX14" fmla="*/ 53561 w 126832"/>
              <a:gd name="connsiteY14" fmla="*/ 137909 h 137909"/>
              <a:gd name="connsiteX15" fmla="*/ 33866 w 126832"/>
              <a:gd name="connsiteY15" fmla="*/ 57161 h 137909"/>
              <a:gd name="connsiteX16" fmla="*/ 29631 w 126832"/>
              <a:gd name="connsiteY16" fmla="*/ 24761 h 137909"/>
              <a:gd name="connsiteX17" fmla="*/ 20997 w 126832"/>
              <a:gd name="connsiteY17" fmla="*/ 24761 h 137909"/>
              <a:gd name="connsiteX18" fmla="*/ 24418 w 126832"/>
              <a:gd name="connsiteY18" fmla="*/ 65957 h 137909"/>
              <a:gd name="connsiteX19" fmla="*/ 24418 w 126832"/>
              <a:gd name="connsiteY19" fmla="*/ 137909 h 137909"/>
              <a:gd name="connsiteX20" fmla="*/ 0 w 126832"/>
              <a:gd name="connsiteY20" fmla="*/ 137909 h 137909"/>
              <a:gd name="connsiteX21" fmla="*/ 0 w 126832"/>
              <a:gd name="connsiteY21" fmla="*/ 16 h 137909"/>
              <a:gd name="connsiteX22" fmla="*/ 42174 w 126832"/>
              <a:gd name="connsiteY22" fmla="*/ 16 h 137909"/>
              <a:gd name="connsiteX23" fmla="*/ 53398 w 126832"/>
              <a:gd name="connsiteY23" fmla="*/ 46214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32" h="137909">
                <a:moveTo>
                  <a:pt x="53398" y="46214"/>
                </a:moveTo>
                <a:cubicBezTo>
                  <a:pt x="55841" y="56314"/>
                  <a:pt x="58936" y="76008"/>
                  <a:pt x="59099" y="103538"/>
                </a:cubicBezTo>
                <a:lnTo>
                  <a:pt x="68042" y="103538"/>
                </a:lnTo>
                <a:lnTo>
                  <a:pt x="68042" y="101420"/>
                </a:lnTo>
                <a:cubicBezTo>
                  <a:pt x="68042" y="82052"/>
                  <a:pt x="70176" y="63318"/>
                  <a:pt x="74738" y="44601"/>
                </a:cubicBezTo>
                <a:lnTo>
                  <a:pt x="85635" y="0"/>
                </a:lnTo>
                <a:lnTo>
                  <a:pt x="126832" y="0"/>
                </a:lnTo>
                <a:lnTo>
                  <a:pt x="126832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6" y="49325"/>
                  <a:pt x="104678" y="24744"/>
                </a:cubicBezTo>
                <a:lnTo>
                  <a:pt x="96061" y="24744"/>
                </a:lnTo>
                <a:cubicBezTo>
                  <a:pt x="95572" y="42810"/>
                  <a:pt x="91663" y="58611"/>
                  <a:pt x="87590" y="73923"/>
                </a:cubicBezTo>
                <a:lnTo>
                  <a:pt x="70812" y="137909"/>
                </a:lnTo>
                <a:lnTo>
                  <a:pt x="53561" y="137909"/>
                </a:lnTo>
                <a:lnTo>
                  <a:pt x="33866" y="57161"/>
                </a:lnTo>
                <a:cubicBezTo>
                  <a:pt x="31260" y="46605"/>
                  <a:pt x="29957" y="36000"/>
                  <a:pt x="29631" y="24761"/>
                </a:cubicBezTo>
                <a:lnTo>
                  <a:pt x="20997" y="24761"/>
                </a:lnTo>
                <a:cubicBezTo>
                  <a:pt x="23278" y="39584"/>
                  <a:pt x="24418" y="53430"/>
                  <a:pt x="24418" y="65957"/>
                </a:cubicBezTo>
                <a:lnTo>
                  <a:pt x="24418" y="137909"/>
                </a:lnTo>
                <a:lnTo>
                  <a:pt x="0" y="137909"/>
                </a:lnTo>
                <a:lnTo>
                  <a:pt x="0" y="16"/>
                </a:lnTo>
                <a:lnTo>
                  <a:pt x="42174" y="16"/>
                </a:lnTo>
                <a:lnTo>
                  <a:pt x="53398" y="462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64928D04-D54D-4BF8-B5F7-A92462679915}"/>
              </a:ext>
            </a:extLst>
          </p:cNvPr>
          <p:cNvSpPr/>
          <p:nvPr/>
        </p:nvSpPr>
        <p:spPr>
          <a:xfrm>
            <a:off x="3861415" y="3094749"/>
            <a:ext cx="92314" cy="142470"/>
          </a:xfrm>
          <a:custGeom>
            <a:avLst/>
            <a:gdLst>
              <a:gd name="connsiteX0" fmla="*/ 92314 w 92314"/>
              <a:gd name="connsiteY0" fmla="*/ 43314 h 142470"/>
              <a:gd name="connsiteX1" fmla="*/ 82052 w 92314"/>
              <a:gd name="connsiteY1" fmla="*/ 43314 h 142470"/>
              <a:gd name="connsiteX2" fmla="*/ 59425 w 92314"/>
              <a:gd name="connsiteY2" fmla="*/ 25575 h 142470"/>
              <a:gd name="connsiteX3" fmla="*/ 34029 w 92314"/>
              <a:gd name="connsiteY3" fmla="*/ 71642 h 142470"/>
              <a:gd name="connsiteX4" fmla="*/ 59262 w 92314"/>
              <a:gd name="connsiteY4" fmla="*/ 116749 h 142470"/>
              <a:gd name="connsiteX5" fmla="*/ 82052 w 92314"/>
              <a:gd name="connsiteY5" fmla="*/ 98993 h 142470"/>
              <a:gd name="connsiteX6" fmla="*/ 92314 w 92314"/>
              <a:gd name="connsiteY6" fmla="*/ 98993 h 142470"/>
              <a:gd name="connsiteX7" fmla="*/ 92314 w 92314"/>
              <a:gd name="connsiteY7" fmla="*/ 130416 h 142470"/>
              <a:gd name="connsiteX8" fmla="*/ 54050 w 92314"/>
              <a:gd name="connsiteY8" fmla="*/ 142471 h 142470"/>
              <a:gd name="connsiteX9" fmla="*/ 0 w 92314"/>
              <a:gd name="connsiteY9" fmla="*/ 71154 h 142470"/>
              <a:gd name="connsiteX10" fmla="*/ 55516 w 92314"/>
              <a:gd name="connsiteY10" fmla="*/ 0 h 142470"/>
              <a:gd name="connsiteX11" fmla="*/ 92314 w 92314"/>
              <a:gd name="connsiteY11" fmla="*/ 11891 h 142470"/>
              <a:gd name="connsiteX12" fmla="*/ 92314 w 92314"/>
              <a:gd name="connsiteY12" fmla="*/ 43314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14" h="142470">
                <a:moveTo>
                  <a:pt x="92314" y="43314"/>
                </a:moveTo>
                <a:lnTo>
                  <a:pt x="82052" y="43314"/>
                </a:lnTo>
                <a:cubicBezTo>
                  <a:pt x="75862" y="31423"/>
                  <a:pt x="68384" y="25575"/>
                  <a:pt x="59425" y="25575"/>
                </a:cubicBezTo>
                <a:cubicBezTo>
                  <a:pt x="43461" y="25575"/>
                  <a:pt x="34029" y="41197"/>
                  <a:pt x="34029" y="71642"/>
                </a:cubicBezTo>
                <a:cubicBezTo>
                  <a:pt x="34029" y="101257"/>
                  <a:pt x="43624" y="116749"/>
                  <a:pt x="59262" y="116749"/>
                </a:cubicBezTo>
                <a:cubicBezTo>
                  <a:pt x="68384" y="116749"/>
                  <a:pt x="75862" y="110884"/>
                  <a:pt x="82052" y="98993"/>
                </a:cubicBezTo>
                <a:lnTo>
                  <a:pt x="92314" y="98993"/>
                </a:lnTo>
                <a:lnTo>
                  <a:pt x="92314" y="130416"/>
                </a:lnTo>
                <a:cubicBezTo>
                  <a:pt x="79608" y="138724"/>
                  <a:pt x="68059" y="142471"/>
                  <a:pt x="54050" y="142471"/>
                </a:cubicBezTo>
                <a:cubicBezTo>
                  <a:pt x="20998" y="142471"/>
                  <a:pt x="0" y="117563"/>
                  <a:pt x="0" y="71154"/>
                </a:cubicBezTo>
                <a:cubicBezTo>
                  <a:pt x="0" y="24597"/>
                  <a:pt x="20509" y="0"/>
                  <a:pt x="55516" y="0"/>
                </a:cubicBezTo>
                <a:cubicBezTo>
                  <a:pt x="68384" y="0"/>
                  <a:pt x="79934" y="3909"/>
                  <a:pt x="92314" y="11891"/>
                </a:cubicBezTo>
                <a:lnTo>
                  <a:pt x="92314" y="433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A2188212-54D5-4DB0-97EA-502C4916C2DD}"/>
              </a:ext>
            </a:extLst>
          </p:cNvPr>
          <p:cNvSpPr/>
          <p:nvPr/>
        </p:nvSpPr>
        <p:spPr>
          <a:xfrm>
            <a:off x="3967445" y="3094896"/>
            <a:ext cx="103863" cy="142470"/>
          </a:xfrm>
          <a:custGeom>
            <a:avLst/>
            <a:gdLst>
              <a:gd name="connsiteX0" fmla="*/ 51606 w 103863"/>
              <a:gd name="connsiteY0" fmla="*/ 0 h 142470"/>
              <a:gd name="connsiteX1" fmla="*/ 103864 w 103863"/>
              <a:gd name="connsiteY1" fmla="*/ 70991 h 142470"/>
              <a:gd name="connsiteX2" fmla="*/ 51932 w 103863"/>
              <a:gd name="connsiteY2" fmla="*/ 142470 h 142470"/>
              <a:gd name="connsiteX3" fmla="*/ 0 w 103863"/>
              <a:gd name="connsiteY3" fmla="*/ 70991 h 142470"/>
              <a:gd name="connsiteX4" fmla="*/ 51606 w 103863"/>
              <a:gd name="connsiteY4" fmla="*/ 0 h 142470"/>
              <a:gd name="connsiteX5" fmla="*/ 33866 w 103863"/>
              <a:gd name="connsiteY5" fmla="*/ 71154 h 142470"/>
              <a:gd name="connsiteX6" fmla="*/ 51769 w 103863"/>
              <a:gd name="connsiteY6" fmla="*/ 119339 h 142470"/>
              <a:gd name="connsiteX7" fmla="*/ 69834 w 103863"/>
              <a:gd name="connsiteY7" fmla="*/ 68221 h 142470"/>
              <a:gd name="connsiteX8" fmla="*/ 52095 w 103863"/>
              <a:gd name="connsiteY8" fmla="*/ 23115 h 142470"/>
              <a:gd name="connsiteX9" fmla="*/ 33866 w 103863"/>
              <a:gd name="connsiteY9" fmla="*/ 71154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863" h="142470">
                <a:moveTo>
                  <a:pt x="51606" y="0"/>
                </a:moveTo>
                <a:cubicBezTo>
                  <a:pt x="86287" y="0"/>
                  <a:pt x="103864" y="23767"/>
                  <a:pt x="103864" y="70991"/>
                </a:cubicBezTo>
                <a:cubicBezTo>
                  <a:pt x="103864" y="118687"/>
                  <a:pt x="86613" y="142470"/>
                  <a:pt x="51932" y="142470"/>
                </a:cubicBezTo>
                <a:cubicBezTo>
                  <a:pt x="17251" y="142470"/>
                  <a:pt x="0" y="118687"/>
                  <a:pt x="0" y="70991"/>
                </a:cubicBezTo>
                <a:cubicBezTo>
                  <a:pt x="0" y="23767"/>
                  <a:pt x="17414" y="0"/>
                  <a:pt x="51606" y="0"/>
                </a:cubicBezTo>
                <a:moveTo>
                  <a:pt x="33866" y="71154"/>
                </a:moveTo>
                <a:cubicBezTo>
                  <a:pt x="33866" y="104369"/>
                  <a:pt x="37124" y="119339"/>
                  <a:pt x="51769" y="119339"/>
                </a:cubicBezTo>
                <a:cubicBezTo>
                  <a:pt x="67081" y="119339"/>
                  <a:pt x="69834" y="104043"/>
                  <a:pt x="69834" y="68221"/>
                </a:cubicBezTo>
                <a:cubicBezTo>
                  <a:pt x="69834" y="36961"/>
                  <a:pt x="65941" y="23115"/>
                  <a:pt x="52095" y="23115"/>
                </a:cubicBezTo>
                <a:cubicBezTo>
                  <a:pt x="36961" y="23131"/>
                  <a:pt x="33866" y="38102"/>
                  <a:pt x="33866" y="71154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EBED6F7C-4714-4C81-92A5-DC3B588C08BD}"/>
              </a:ext>
            </a:extLst>
          </p:cNvPr>
          <p:cNvSpPr/>
          <p:nvPr/>
        </p:nvSpPr>
        <p:spPr>
          <a:xfrm>
            <a:off x="5104945" y="3352274"/>
            <a:ext cx="103537" cy="137909"/>
          </a:xfrm>
          <a:custGeom>
            <a:avLst/>
            <a:gdLst>
              <a:gd name="connsiteX0" fmla="*/ 31586 w 103537"/>
              <a:gd name="connsiteY0" fmla="*/ 33068 h 137909"/>
              <a:gd name="connsiteX1" fmla="*/ 28654 w 103537"/>
              <a:gd name="connsiteY1" fmla="*/ 72799 h 137909"/>
              <a:gd name="connsiteX2" fmla="*/ 33704 w 103537"/>
              <a:gd name="connsiteY2" fmla="*/ 74086 h 137909"/>
              <a:gd name="connsiteX3" fmla="*/ 47534 w 103537"/>
              <a:gd name="connsiteY3" fmla="*/ 41360 h 137909"/>
              <a:gd name="connsiteX4" fmla="*/ 68873 w 103537"/>
              <a:gd name="connsiteY4" fmla="*/ 16 h 137909"/>
              <a:gd name="connsiteX5" fmla="*/ 103212 w 103537"/>
              <a:gd name="connsiteY5" fmla="*/ 16 h 137909"/>
              <a:gd name="connsiteX6" fmla="*/ 80748 w 103537"/>
              <a:gd name="connsiteY6" fmla="*/ 41197 h 137909"/>
              <a:gd name="connsiteX7" fmla="*/ 64801 w 103537"/>
              <a:gd name="connsiteY7" fmla="*/ 60729 h 137909"/>
              <a:gd name="connsiteX8" fmla="*/ 64801 w 103537"/>
              <a:gd name="connsiteY8" fmla="*/ 63172 h 137909"/>
              <a:gd name="connsiteX9" fmla="*/ 79119 w 103537"/>
              <a:gd name="connsiteY9" fmla="*/ 85147 h 137909"/>
              <a:gd name="connsiteX10" fmla="*/ 103538 w 103537"/>
              <a:gd name="connsiteY10" fmla="*/ 137909 h 137909"/>
              <a:gd name="connsiteX11" fmla="*/ 68873 w 103537"/>
              <a:gd name="connsiteY11" fmla="*/ 137909 h 137909"/>
              <a:gd name="connsiteX12" fmla="*/ 48673 w 103537"/>
              <a:gd name="connsiteY12" fmla="*/ 92477 h 137909"/>
              <a:gd name="connsiteX13" fmla="*/ 43461 w 103537"/>
              <a:gd name="connsiteY13" fmla="*/ 74559 h 137909"/>
              <a:gd name="connsiteX14" fmla="*/ 40219 w 103537"/>
              <a:gd name="connsiteY14" fmla="*/ 74559 h 137909"/>
              <a:gd name="connsiteX15" fmla="*/ 30282 w 103537"/>
              <a:gd name="connsiteY15" fmla="*/ 95246 h 137909"/>
              <a:gd name="connsiteX16" fmla="*/ 31586 w 103537"/>
              <a:gd name="connsiteY16" fmla="*/ 104043 h 137909"/>
              <a:gd name="connsiteX17" fmla="*/ 31586 w 103537"/>
              <a:gd name="connsiteY17" fmla="*/ 137909 h 137909"/>
              <a:gd name="connsiteX18" fmla="*/ 0 w 103537"/>
              <a:gd name="connsiteY18" fmla="*/ 137909 h 137909"/>
              <a:gd name="connsiteX19" fmla="*/ 0 w 103537"/>
              <a:gd name="connsiteY19" fmla="*/ 0 h 137909"/>
              <a:gd name="connsiteX20" fmla="*/ 31586 w 103537"/>
              <a:gd name="connsiteY20" fmla="*/ 0 h 137909"/>
              <a:gd name="connsiteX21" fmla="*/ 31586 w 103537"/>
              <a:gd name="connsiteY21" fmla="*/ 33068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537" h="137909">
                <a:moveTo>
                  <a:pt x="31586" y="33068"/>
                </a:moveTo>
                <a:cubicBezTo>
                  <a:pt x="31586" y="46589"/>
                  <a:pt x="30608" y="59784"/>
                  <a:pt x="28654" y="72799"/>
                </a:cubicBezTo>
                <a:lnTo>
                  <a:pt x="33704" y="74086"/>
                </a:lnTo>
                <a:cubicBezTo>
                  <a:pt x="36310" y="63514"/>
                  <a:pt x="41506" y="53072"/>
                  <a:pt x="47534" y="41360"/>
                </a:cubicBezTo>
                <a:lnTo>
                  <a:pt x="68873" y="16"/>
                </a:lnTo>
                <a:lnTo>
                  <a:pt x="103212" y="16"/>
                </a:lnTo>
                <a:lnTo>
                  <a:pt x="80748" y="41197"/>
                </a:lnTo>
                <a:cubicBezTo>
                  <a:pt x="76513" y="48853"/>
                  <a:pt x="71789" y="55353"/>
                  <a:pt x="64801" y="60729"/>
                </a:cubicBezTo>
                <a:lnTo>
                  <a:pt x="64801" y="63172"/>
                </a:lnTo>
                <a:cubicBezTo>
                  <a:pt x="71480" y="67717"/>
                  <a:pt x="74558" y="75210"/>
                  <a:pt x="79119" y="85147"/>
                </a:cubicBezTo>
                <a:lnTo>
                  <a:pt x="103538" y="137909"/>
                </a:lnTo>
                <a:lnTo>
                  <a:pt x="68873" y="137909"/>
                </a:lnTo>
                <a:lnTo>
                  <a:pt x="48673" y="92477"/>
                </a:lnTo>
                <a:cubicBezTo>
                  <a:pt x="46068" y="86450"/>
                  <a:pt x="44129" y="80748"/>
                  <a:pt x="43461" y="74559"/>
                </a:cubicBezTo>
                <a:lnTo>
                  <a:pt x="40219" y="74559"/>
                </a:lnTo>
                <a:lnTo>
                  <a:pt x="30282" y="95246"/>
                </a:lnTo>
                <a:cubicBezTo>
                  <a:pt x="30771" y="97364"/>
                  <a:pt x="31586" y="99482"/>
                  <a:pt x="31586" y="104043"/>
                </a:cubicBezTo>
                <a:lnTo>
                  <a:pt x="31586" y="137909"/>
                </a:lnTo>
                <a:lnTo>
                  <a:pt x="0" y="137909"/>
                </a:lnTo>
                <a:lnTo>
                  <a:pt x="0" y="0"/>
                </a:lnTo>
                <a:lnTo>
                  <a:pt x="31586" y="0"/>
                </a:lnTo>
                <a:lnTo>
                  <a:pt x="31586" y="33068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477F74F8-817B-450F-B42C-D22A3567C483}"/>
              </a:ext>
            </a:extLst>
          </p:cNvPr>
          <p:cNvSpPr/>
          <p:nvPr/>
        </p:nvSpPr>
        <p:spPr>
          <a:xfrm>
            <a:off x="5216074" y="3350043"/>
            <a:ext cx="90522" cy="142437"/>
          </a:xfrm>
          <a:custGeom>
            <a:avLst/>
            <a:gdLst>
              <a:gd name="connsiteX0" fmla="*/ 83192 w 90522"/>
              <a:gd name="connsiteY0" fmla="*/ 40513 h 142437"/>
              <a:gd name="connsiteX1" fmla="*/ 72929 w 90522"/>
              <a:gd name="connsiteY1" fmla="*/ 40513 h 142437"/>
              <a:gd name="connsiteX2" fmla="*/ 48511 w 90522"/>
              <a:gd name="connsiteY2" fmla="*/ 22105 h 142437"/>
              <a:gd name="connsiteX3" fmla="*/ 31586 w 90522"/>
              <a:gd name="connsiteY3" fmla="*/ 35952 h 142437"/>
              <a:gd name="connsiteX4" fmla="*/ 69508 w 90522"/>
              <a:gd name="connsiteY4" fmla="*/ 65257 h 142437"/>
              <a:gd name="connsiteX5" fmla="*/ 90522 w 90522"/>
              <a:gd name="connsiteY5" fmla="*/ 99612 h 142437"/>
              <a:gd name="connsiteX6" fmla="*/ 40056 w 90522"/>
              <a:gd name="connsiteY6" fmla="*/ 142438 h 142437"/>
              <a:gd name="connsiteX7" fmla="*/ 0 w 90522"/>
              <a:gd name="connsiteY7" fmla="*/ 132990 h 142437"/>
              <a:gd name="connsiteX8" fmla="*/ 1140 w 90522"/>
              <a:gd name="connsiteY8" fmla="*/ 98651 h 142437"/>
              <a:gd name="connsiteX9" fmla="*/ 10572 w 90522"/>
              <a:gd name="connsiteY9" fmla="*/ 98651 h 142437"/>
              <a:gd name="connsiteX10" fmla="*/ 39877 w 90522"/>
              <a:gd name="connsiteY10" fmla="*/ 119160 h 142437"/>
              <a:gd name="connsiteX11" fmla="*/ 58285 w 90522"/>
              <a:gd name="connsiteY11" fmla="*/ 103864 h 142437"/>
              <a:gd name="connsiteX12" fmla="*/ 29941 w 90522"/>
              <a:gd name="connsiteY12" fmla="*/ 79771 h 142437"/>
              <a:gd name="connsiteX13" fmla="*/ 489 w 90522"/>
              <a:gd name="connsiteY13" fmla="*/ 39894 h 142437"/>
              <a:gd name="connsiteX14" fmla="*/ 47697 w 90522"/>
              <a:gd name="connsiteY14" fmla="*/ 0 h 142437"/>
              <a:gd name="connsiteX15" fmla="*/ 83192 w 90522"/>
              <a:gd name="connsiteY15" fmla="*/ 7656 h 142437"/>
              <a:gd name="connsiteX16" fmla="*/ 83192 w 90522"/>
              <a:gd name="connsiteY16" fmla="*/ 40513 h 14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522" h="142437">
                <a:moveTo>
                  <a:pt x="83192" y="40513"/>
                </a:moveTo>
                <a:lnTo>
                  <a:pt x="72929" y="40513"/>
                </a:lnTo>
                <a:cubicBezTo>
                  <a:pt x="66739" y="28295"/>
                  <a:pt x="57145" y="22105"/>
                  <a:pt x="48511" y="22105"/>
                </a:cubicBezTo>
                <a:cubicBezTo>
                  <a:pt x="38248" y="22105"/>
                  <a:pt x="31586" y="28295"/>
                  <a:pt x="31586" y="35952"/>
                </a:cubicBezTo>
                <a:cubicBezTo>
                  <a:pt x="31586" y="49293"/>
                  <a:pt x="48348" y="54669"/>
                  <a:pt x="69508" y="65257"/>
                </a:cubicBezTo>
                <a:cubicBezTo>
                  <a:pt x="78305" y="69671"/>
                  <a:pt x="90522" y="81710"/>
                  <a:pt x="90522" y="99612"/>
                </a:cubicBezTo>
                <a:cubicBezTo>
                  <a:pt x="90522" y="123379"/>
                  <a:pt x="71138" y="142438"/>
                  <a:pt x="40056" y="142438"/>
                </a:cubicBezTo>
                <a:cubicBezTo>
                  <a:pt x="27025" y="142438"/>
                  <a:pt x="14156" y="139017"/>
                  <a:pt x="0" y="132990"/>
                </a:cubicBezTo>
                <a:lnTo>
                  <a:pt x="1140" y="98651"/>
                </a:lnTo>
                <a:lnTo>
                  <a:pt x="10572" y="98651"/>
                </a:lnTo>
                <a:cubicBezTo>
                  <a:pt x="16599" y="111666"/>
                  <a:pt x="28165" y="119160"/>
                  <a:pt x="39877" y="119160"/>
                </a:cubicBezTo>
                <a:cubicBezTo>
                  <a:pt x="50954" y="119160"/>
                  <a:pt x="58285" y="112318"/>
                  <a:pt x="58285" y="103864"/>
                </a:cubicBezTo>
                <a:cubicBezTo>
                  <a:pt x="58285" y="89871"/>
                  <a:pt x="43461" y="86287"/>
                  <a:pt x="29941" y="79771"/>
                </a:cubicBezTo>
                <a:cubicBezTo>
                  <a:pt x="10246" y="70160"/>
                  <a:pt x="489" y="56998"/>
                  <a:pt x="489" y="39894"/>
                </a:cubicBezTo>
                <a:cubicBezTo>
                  <a:pt x="489" y="16127"/>
                  <a:pt x="17414" y="0"/>
                  <a:pt x="47697" y="0"/>
                </a:cubicBezTo>
                <a:cubicBezTo>
                  <a:pt x="59588" y="0"/>
                  <a:pt x="70975" y="2769"/>
                  <a:pt x="83192" y="7656"/>
                </a:cubicBezTo>
                <a:lnTo>
                  <a:pt x="83192" y="4051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2C2B9494-8A36-4038-A37A-C27764A4393C}"/>
              </a:ext>
            </a:extLst>
          </p:cNvPr>
          <p:cNvSpPr/>
          <p:nvPr/>
        </p:nvSpPr>
        <p:spPr>
          <a:xfrm>
            <a:off x="5135260" y="4029767"/>
            <a:ext cx="103879" cy="142470"/>
          </a:xfrm>
          <a:custGeom>
            <a:avLst/>
            <a:gdLst>
              <a:gd name="connsiteX0" fmla="*/ 51606 w 103879"/>
              <a:gd name="connsiteY0" fmla="*/ 0 h 142470"/>
              <a:gd name="connsiteX1" fmla="*/ 103880 w 103879"/>
              <a:gd name="connsiteY1" fmla="*/ 70991 h 142470"/>
              <a:gd name="connsiteX2" fmla="*/ 51932 w 103879"/>
              <a:gd name="connsiteY2" fmla="*/ 142471 h 142470"/>
              <a:gd name="connsiteX3" fmla="*/ 0 w 103879"/>
              <a:gd name="connsiteY3" fmla="*/ 70991 h 142470"/>
              <a:gd name="connsiteX4" fmla="*/ 51606 w 103879"/>
              <a:gd name="connsiteY4" fmla="*/ 0 h 142470"/>
              <a:gd name="connsiteX5" fmla="*/ 33867 w 103879"/>
              <a:gd name="connsiteY5" fmla="*/ 71154 h 142470"/>
              <a:gd name="connsiteX6" fmla="*/ 51785 w 103879"/>
              <a:gd name="connsiteY6" fmla="*/ 119339 h 142470"/>
              <a:gd name="connsiteX7" fmla="*/ 69851 w 103879"/>
              <a:gd name="connsiteY7" fmla="*/ 68221 h 142470"/>
              <a:gd name="connsiteX8" fmla="*/ 52111 w 103879"/>
              <a:gd name="connsiteY8" fmla="*/ 23115 h 142470"/>
              <a:gd name="connsiteX9" fmla="*/ 33867 w 103879"/>
              <a:gd name="connsiteY9" fmla="*/ 71154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879" h="142470">
                <a:moveTo>
                  <a:pt x="51606" y="0"/>
                </a:moveTo>
                <a:cubicBezTo>
                  <a:pt x="86287" y="0"/>
                  <a:pt x="103880" y="23783"/>
                  <a:pt x="103880" y="70991"/>
                </a:cubicBezTo>
                <a:cubicBezTo>
                  <a:pt x="103880" y="118687"/>
                  <a:pt x="86613" y="142471"/>
                  <a:pt x="51932" y="142471"/>
                </a:cubicBezTo>
                <a:cubicBezTo>
                  <a:pt x="17251" y="142471"/>
                  <a:pt x="0" y="118687"/>
                  <a:pt x="0" y="70991"/>
                </a:cubicBezTo>
                <a:cubicBezTo>
                  <a:pt x="0" y="23783"/>
                  <a:pt x="17430" y="0"/>
                  <a:pt x="51606" y="0"/>
                </a:cubicBezTo>
                <a:moveTo>
                  <a:pt x="33867" y="71154"/>
                </a:moveTo>
                <a:cubicBezTo>
                  <a:pt x="33867" y="104369"/>
                  <a:pt x="37124" y="119339"/>
                  <a:pt x="51785" y="119339"/>
                </a:cubicBezTo>
                <a:cubicBezTo>
                  <a:pt x="67082" y="119339"/>
                  <a:pt x="69851" y="104043"/>
                  <a:pt x="69851" y="68221"/>
                </a:cubicBezTo>
                <a:cubicBezTo>
                  <a:pt x="69851" y="36961"/>
                  <a:pt x="65941" y="23115"/>
                  <a:pt x="52111" y="23115"/>
                </a:cubicBezTo>
                <a:cubicBezTo>
                  <a:pt x="36961" y="23115"/>
                  <a:pt x="33867" y="38085"/>
                  <a:pt x="33867" y="71154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9A0C2A66-7997-4422-AFF6-4A5DB8437299}"/>
              </a:ext>
            </a:extLst>
          </p:cNvPr>
          <p:cNvSpPr/>
          <p:nvPr/>
        </p:nvSpPr>
        <p:spPr>
          <a:xfrm>
            <a:off x="5257759" y="4032047"/>
            <a:ext cx="103538" cy="137892"/>
          </a:xfrm>
          <a:custGeom>
            <a:avLst/>
            <a:gdLst>
              <a:gd name="connsiteX0" fmla="*/ 31570 w 103538"/>
              <a:gd name="connsiteY0" fmla="*/ 33068 h 137892"/>
              <a:gd name="connsiteX1" fmla="*/ 28637 w 103538"/>
              <a:gd name="connsiteY1" fmla="*/ 72799 h 137892"/>
              <a:gd name="connsiteX2" fmla="*/ 33687 w 103538"/>
              <a:gd name="connsiteY2" fmla="*/ 74086 h 137892"/>
              <a:gd name="connsiteX3" fmla="*/ 47518 w 103538"/>
              <a:gd name="connsiteY3" fmla="*/ 41360 h 137892"/>
              <a:gd name="connsiteX4" fmla="*/ 68857 w 103538"/>
              <a:gd name="connsiteY4" fmla="*/ 16 h 137892"/>
              <a:gd name="connsiteX5" fmla="*/ 103212 w 103538"/>
              <a:gd name="connsiteY5" fmla="*/ 16 h 137892"/>
              <a:gd name="connsiteX6" fmla="*/ 80748 w 103538"/>
              <a:gd name="connsiteY6" fmla="*/ 41197 h 137892"/>
              <a:gd name="connsiteX7" fmla="*/ 64785 w 103538"/>
              <a:gd name="connsiteY7" fmla="*/ 60728 h 137892"/>
              <a:gd name="connsiteX8" fmla="*/ 64785 w 103538"/>
              <a:gd name="connsiteY8" fmla="*/ 63172 h 137892"/>
              <a:gd name="connsiteX9" fmla="*/ 79104 w 103538"/>
              <a:gd name="connsiteY9" fmla="*/ 85147 h 137892"/>
              <a:gd name="connsiteX10" fmla="*/ 103538 w 103538"/>
              <a:gd name="connsiteY10" fmla="*/ 137893 h 137892"/>
              <a:gd name="connsiteX11" fmla="*/ 68857 w 103538"/>
              <a:gd name="connsiteY11" fmla="*/ 137893 h 137892"/>
              <a:gd name="connsiteX12" fmla="*/ 48674 w 103538"/>
              <a:gd name="connsiteY12" fmla="*/ 92477 h 137892"/>
              <a:gd name="connsiteX13" fmla="*/ 43461 w 103538"/>
              <a:gd name="connsiteY13" fmla="*/ 74558 h 137892"/>
              <a:gd name="connsiteX14" fmla="*/ 40203 w 103538"/>
              <a:gd name="connsiteY14" fmla="*/ 74558 h 137892"/>
              <a:gd name="connsiteX15" fmla="*/ 30266 w 103538"/>
              <a:gd name="connsiteY15" fmla="*/ 95246 h 137892"/>
              <a:gd name="connsiteX16" fmla="*/ 31570 w 103538"/>
              <a:gd name="connsiteY16" fmla="*/ 104043 h 137892"/>
              <a:gd name="connsiteX17" fmla="*/ 31570 w 103538"/>
              <a:gd name="connsiteY17" fmla="*/ 137893 h 137892"/>
              <a:gd name="connsiteX18" fmla="*/ 0 w 103538"/>
              <a:gd name="connsiteY18" fmla="*/ 137893 h 137892"/>
              <a:gd name="connsiteX19" fmla="*/ 0 w 103538"/>
              <a:gd name="connsiteY19" fmla="*/ 0 h 137892"/>
              <a:gd name="connsiteX20" fmla="*/ 31570 w 103538"/>
              <a:gd name="connsiteY20" fmla="*/ 0 h 137892"/>
              <a:gd name="connsiteX21" fmla="*/ 31570 w 103538"/>
              <a:gd name="connsiteY21" fmla="*/ 33068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538" h="137892">
                <a:moveTo>
                  <a:pt x="31570" y="33068"/>
                </a:moveTo>
                <a:cubicBezTo>
                  <a:pt x="31570" y="46589"/>
                  <a:pt x="30593" y="59783"/>
                  <a:pt x="28637" y="72799"/>
                </a:cubicBezTo>
                <a:lnTo>
                  <a:pt x="33687" y="74086"/>
                </a:lnTo>
                <a:cubicBezTo>
                  <a:pt x="36294" y="63514"/>
                  <a:pt x="41506" y="53072"/>
                  <a:pt x="47518" y="41360"/>
                </a:cubicBezTo>
                <a:lnTo>
                  <a:pt x="68857" y="16"/>
                </a:lnTo>
                <a:lnTo>
                  <a:pt x="103212" y="16"/>
                </a:lnTo>
                <a:lnTo>
                  <a:pt x="80748" y="41197"/>
                </a:lnTo>
                <a:cubicBezTo>
                  <a:pt x="76513" y="48853"/>
                  <a:pt x="71789" y="55353"/>
                  <a:pt x="64785" y="60728"/>
                </a:cubicBezTo>
                <a:lnTo>
                  <a:pt x="64785" y="63172"/>
                </a:lnTo>
                <a:cubicBezTo>
                  <a:pt x="71463" y="67717"/>
                  <a:pt x="74558" y="75210"/>
                  <a:pt x="79104" y="85147"/>
                </a:cubicBezTo>
                <a:lnTo>
                  <a:pt x="103538" y="137893"/>
                </a:lnTo>
                <a:lnTo>
                  <a:pt x="68857" y="137893"/>
                </a:lnTo>
                <a:lnTo>
                  <a:pt x="48674" y="92477"/>
                </a:lnTo>
                <a:cubicBezTo>
                  <a:pt x="46068" y="86450"/>
                  <a:pt x="44113" y="80748"/>
                  <a:pt x="43461" y="74558"/>
                </a:cubicBezTo>
                <a:lnTo>
                  <a:pt x="40203" y="74558"/>
                </a:lnTo>
                <a:lnTo>
                  <a:pt x="30266" y="95246"/>
                </a:lnTo>
                <a:cubicBezTo>
                  <a:pt x="30755" y="97364"/>
                  <a:pt x="31570" y="99482"/>
                  <a:pt x="31570" y="104043"/>
                </a:cubicBezTo>
                <a:lnTo>
                  <a:pt x="31570" y="137893"/>
                </a:lnTo>
                <a:lnTo>
                  <a:pt x="0" y="137893"/>
                </a:lnTo>
                <a:lnTo>
                  <a:pt x="0" y="0"/>
                </a:lnTo>
                <a:lnTo>
                  <a:pt x="31570" y="0"/>
                </a:lnTo>
                <a:lnTo>
                  <a:pt x="31570" y="33068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624C7D39-DF4E-49AF-A31E-B8B99AF1DA4F}"/>
              </a:ext>
            </a:extLst>
          </p:cNvPr>
          <p:cNvSpPr/>
          <p:nvPr/>
        </p:nvSpPr>
        <p:spPr>
          <a:xfrm>
            <a:off x="4914371" y="4845478"/>
            <a:ext cx="95246" cy="137893"/>
          </a:xfrm>
          <a:custGeom>
            <a:avLst/>
            <a:gdLst>
              <a:gd name="connsiteX0" fmla="*/ 63172 w 95246"/>
              <a:gd name="connsiteY0" fmla="*/ 137893 h 137893"/>
              <a:gd name="connsiteX1" fmla="*/ 31911 w 95246"/>
              <a:gd name="connsiteY1" fmla="*/ 137893 h 137893"/>
              <a:gd name="connsiteX2" fmla="*/ 31911 w 95246"/>
              <a:gd name="connsiteY2" fmla="*/ 39079 h 137893"/>
              <a:gd name="connsiteX3" fmla="*/ 36799 w 95246"/>
              <a:gd name="connsiteY3" fmla="*/ 25233 h 137893"/>
              <a:gd name="connsiteX4" fmla="*/ 33866 w 95246"/>
              <a:gd name="connsiteY4" fmla="*/ 22301 h 137893"/>
              <a:gd name="connsiteX5" fmla="*/ 15312 w 95246"/>
              <a:gd name="connsiteY5" fmla="*/ 24581 h 137893"/>
              <a:gd name="connsiteX6" fmla="*/ 0 w 95246"/>
              <a:gd name="connsiteY6" fmla="*/ 24581 h 137893"/>
              <a:gd name="connsiteX7" fmla="*/ 0 w 95246"/>
              <a:gd name="connsiteY7" fmla="*/ 0 h 137893"/>
              <a:gd name="connsiteX8" fmla="*/ 95246 w 95246"/>
              <a:gd name="connsiteY8" fmla="*/ 0 h 137893"/>
              <a:gd name="connsiteX9" fmla="*/ 95246 w 95246"/>
              <a:gd name="connsiteY9" fmla="*/ 24581 h 137893"/>
              <a:gd name="connsiteX10" fmla="*/ 79771 w 95246"/>
              <a:gd name="connsiteY10" fmla="*/ 24581 h 137893"/>
              <a:gd name="connsiteX11" fmla="*/ 61217 w 95246"/>
              <a:gd name="connsiteY11" fmla="*/ 22301 h 137893"/>
              <a:gd name="connsiteX12" fmla="*/ 58285 w 95246"/>
              <a:gd name="connsiteY12" fmla="*/ 25233 h 137893"/>
              <a:gd name="connsiteX13" fmla="*/ 63172 w 95246"/>
              <a:gd name="connsiteY13" fmla="*/ 39079 h 137893"/>
              <a:gd name="connsiteX14" fmla="*/ 63172 w 95246"/>
              <a:gd name="connsiteY14" fmla="*/ 137893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246" h="137893">
                <a:moveTo>
                  <a:pt x="63172" y="137893"/>
                </a:moveTo>
                <a:lnTo>
                  <a:pt x="31911" y="137893"/>
                </a:lnTo>
                <a:lnTo>
                  <a:pt x="31911" y="39079"/>
                </a:lnTo>
                <a:cubicBezTo>
                  <a:pt x="31911" y="33883"/>
                  <a:pt x="33377" y="29811"/>
                  <a:pt x="36799" y="25233"/>
                </a:cubicBezTo>
                <a:lnTo>
                  <a:pt x="33866" y="22301"/>
                </a:lnTo>
                <a:cubicBezTo>
                  <a:pt x="28002" y="24256"/>
                  <a:pt x="21975" y="24581"/>
                  <a:pt x="15312" y="24581"/>
                </a:cubicBezTo>
                <a:lnTo>
                  <a:pt x="0" y="24581"/>
                </a:lnTo>
                <a:lnTo>
                  <a:pt x="0" y="0"/>
                </a:lnTo>
                <a:lnTo>
                  <a:pt x="95246" y="0"/>
                </a:lnTo>
                <a:lnTo>
                  <a:pt x="95246" y="24581"/>
                </a:lnTo>
                <a:lnTo>
                  <a:pt x="79771" y="24581"/>
                </a:lnTo>
                <a:cubicBezTo>
                  <a:pt x="73271" y="24581"/>
                  <a:pt x="67244" y="24419"/>
                  <a:pt x="61217" y="22301"/>
                </a:cubicBezTo>
                <a:lnTo>
                  <a:pt x="58285" y="25233"/>
                </a:lnTo>
                <a:cubicBezTo>
                  <a:pt x="61706" y="29794"/>
                  <a:pt x="63172" y="33867"/>
                  <a:pt x="63172" y="39079"/>
                </a:cubicBezTo>
                <a:lnTo>
                  <a:pt x="63172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4B032EEB-31D9-4F44-B2BE-154D05406EDD}"/>
              </a:ext>
            </a:extLst>
          </p:cNvPr>
          <p:cNvSpPr/>
          <p:nvPr/>
        </p:nvSpPr>
        <p:spPr>
          <a:xfrm>
            <a:off x="5015204" y="4845624"/>
            <a:ext cx="108440" cy="137892"/>
          </a:xfrm>
          <a:custGeom>
            <a:avLst/>
            <a:gdLst>
              <a:gd name="connsiteX0" fmla="*/ 55190 w 108440"/>
              <a:gd name="connsiteY0" fmla="*/ 81710 h 137892"/>
              <a:gd name="connsiteX1" fmla="*/ 50466 w 108440"/>
              <a:gd name="connsiteY1" fmla="*/ 81710 h 137892"/>
              <a:gd name="connsiteX2" fmla="*/ 32726 w 108440"/>
              <a:gd name="connsiteY2" fmla="*/ 137893 h 137892"/>
              <a:gd name="connsiteX3" fmla="*/ 0 w 108440"/>
              <a:gd name="connsiteY3" fmla="*/ 137893 h 137892"/>
              <a:gd name="connsiteX4" fmla="*/ 32238 w 108440"/>
              <a:gd name="connsiteY4" fmla="*/ 68857 h 137892"/>
              <a:gd name="connsiteX5" fmla="*/ 489 w 108440"/>
              <a:gd name="connsiteY5" fmla="*/ 0 h 137892"/>
              <a:gd name="connsiteX6" fmla="*/ 35821 w 108440"/>
              <a:gd name="connsiteY6" fmla="*/ 0 h 137892"/>
              <a:gd name="connsiteX7" fmla="*/ 55027 w 108440"/>
              <a:gd name="connsiteY7" fmla="*/ 56330 h 137892"/>
              <a:gd name="connsiteX8" fmla="*/ 59913 w 108440"/>
              <a:gd name="connsiteY8" fmla="*/ 56330 h 137892"/>
              <a:gd name="connsiteX9" fmla="*/ 75063 w 108440"/>
              <a:gd name="connsiteY9" fmla="*/ 0 h 137892"/>
              <a:gd name="connsiteX10" fmla="*/ 108441 w 108440"/>
              <a:gd name="connsiteY10" fmla="*/ 0 h 137892"/>
              <a:gd name="connsiteX11" fmla="*/ 76676 w 108440"/>
              <a:gd name="connsiteY11" fmla="*/ 68694 h 137892"/>
              <a:gd name="connsiteX12" fmla="*/ 108262 w 108440"/>
              <a:gd name="connsiteY12" fmla="*/ 137893 h 137892"/>
              <a:gd name="connsiteX13" fmla="*/ 73271 w 108440"/>
              <a:gd name="connsiteY13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440" h="137892">
                <a:moveTo>
                  <a:pt x="55190" y="81710"/>
                </a:moveTo>
                <a:lnTo>
                  <a:pt x="50466" y="81710"/>
                </a:lnTo>
                <a:lnTo>
                  <a:pt x="32726" y="137893"/>
                </a:lnTo>
                <a:lnTo>
                  <a:pt x="0" y="137893"/>
                </a:lnTo>
                <a:lnTo>
                  <a:pt x="32238" y="68857"/>
                </a:lnTo>
                <a:lnTo>
                  <a:pt x="489" y="0"/>
                </a:lnTo>
                <a:lnTo>
                  <a:pt x="35821" y="0"/>
                </a:lnTo>
                <a:lnTo>
                  <a:pt x="55027" y="56330"/>
                </a:lnTo>
                <a:lnTo>
                  <a:pt x="59913" y="56330"/>
                </a:lnTo>
                <a:lnTo>
                  <a:pt x="75063" y="0"/>
                </a:lnTo>
                <a:lnTo>
                  <a:pt x="108441" y="0"/>
                </a:lnTo>
                <a:lnTo>
                  <a:pt x="76676" y="68694"/>
                </a:lnTo>
                <a:lnTo>
                  <a:pt x="108262" y="137893"/>
                </a:lnTo>
                <a:lnTo>
                  <a:pt x="73271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F8E52AA0-08B0-4829-9CC4-4FC65012235B}"/>
              </a:ext>
            </a:extLst>
          </p:cNvPr>
          <p:cNvSpPr/>
          <p:nvPr/>
        </p:nvSpPr>
        <p:spPr>
          <a:xfrm>
            <a:off x="6012107" y="2670954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4A415E6C-AF07-4193-B27A-160A5BE773D5}"/>
              </a:ext>
            </a:extLst>
          </p:cNvPr>
          <p:cNvSpPr/>
          <p:nvPr/>
        </p:nvSpPr>
        <p:spPr>
          <a:xfrm>
            <a:off x="6043871" y="2671036"/>
            <a:ext cx="108441" cy="137892"/>
          </a:xfrm>
          <a:custGeom>
            <a:avLst/>
            <a:gdLst>
              <a:gd name="connsiteX0" fmla="*/ 35512 w 108441"/>
              <a:gd name="connsiteY0" fmla="*/ 0 h 137892"/>
              <a:gd name="connsiteX1" fmla="*/ 78647 w 108441"/>
              <a:gd name="connsiteY1" fmla="*/ 0 h 137892"/>
              <a:gd name="connsiteX2" fmla="*/ 108441 w 108441"/>
              <a:gd name="connsiteY2" fmla="*/ 137893 h 137892"/>
              <a:gd name="connsiteX3" fmla="*/ 77344 w 108441"/>
              <a:gd name="connsiteY3" fmla="*/ 137893 h 137892"/>
              <a:gd name="connsiteX4" fmla="*/ 73923 w 108441"/>
              <a:gd name="connsiteY4" fmla="*/ 122744 h 137892"/>
              <a:gd name="connsiteX5" fmla="*/ 74412 w 108441"/>
              <a:gd name="connsiteY5" fmla="*/ 110363 h 137892"/>
              <a:gd name="connsiteX6" fmla="*/ 72457 w 108441"/>
              <a:gd name="connsiteY6" fmla="*/ 108588 h 137892"/>
              <a:gd name="connsiteX7" fmla="*/ 54229 w 108441"/>
              <a:gd name="connsiteY7" fmla="*/ 111015 h 137892"/>
              <a:gd name="connsiteX8" fmla="*/ 35007 w 108441"/>
              <a:gd name="connsiteY8" fmla="*/ 108588 h 137892"/>
              <a:gd name="connsiteX9" fmla="*/ 33231 w 108441"/>
              <a:gd name="connsiteY9" fmla="*/ 110038 h 137892"/>
              <a:gd name="connsiteX10" fmla="*/ 33231 w 108441"/>
              <a:gd name="connsiteY10" fmla="*/ 124535 h 137892"/>
              <a:gd name="connsiteX11" fmla="*/ 29811 w 108441"/>
              <a:gd name="connsiteY11" fmla="*/ 137893 h 137892"/>
              <a:gd name="connsiteX12" fmla="*/ 0 w 108441"/>
              <a:gd name="connsiteY12" fmla="*/ 137893 h 137892"/>
              <a:gd name="connsiteX13" fmla="*/ 35512 w 108441"/>
              <a:gd name="connsiteY13" fmla="*/ 0 h 137892"/>
              <a:gd name="connsiteX14" fmla="*/ 51785 w 108441"/>
              <a:gd name="connsiteY14" fmla="*/ 15296 h 137892"/>
              <a:gd name="connsiteX15" fmla="*/ 37792 w 108441"/>
              <a:gd name="connsiteY15" fmla="*/ 89040 h 137892"/>
              <a:gd name="connsiteX16" fmla="*/ 39747 w 108441"/>
              <a:gd name="connsiteY16" fmla="*/ 91809 h 137892"/>
              <a:gd name="connsiteX17" fmla="*/ 54897 w 108441"/>
              <a:gd name="connsiteY17" fmla="*/ 90017 h 137892"/>
              <a:gd name="connsiteX18" fmla="*/ 68743 w 108441"/>
              <a:gd name="connsiteY18" fmla="*/ 91809 h 137892"/>
              <a:gd name="connsiteX19" fmla="*/ 70698 w 108441"/>
              <a:gd name="connsiteY19" fmla="*/ 89040 h 137892"/>
              <a:gd name="connsiteX20" fmla="*/ 57992 w 108441"/>
              <a:gd name="connsiteY20" fmla="*/ 15296 h 137892"/>
              <a:gd name="connsiteX21" fmla="*/ 51785 w 108441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41" h="137892">
                <a:moveTo>
                  <a:pt x="35512" y="0"/>
                </a:moveTo>
                <a:lnTo>
                  <a:pt x="78647" y="0"/>
                </a:lnTo>
                <a:lnTo>
                  <a:pt x="108441" y="137893"/>
                </a:lnTo>
                <a:lnTo>
                  <a:pt x="77344" y="137893"/>
                </a:lnTo>
                <a:lnTo>
                  <a:pt x="73923" y="122744"/>
                </a:lnTo>
                <a:cubicBezTo>
                  <a:pt x="72946" y="118345"/>
                  <a:pt x="73597" y="113312"/>
                  <a:pt x="74412" y="110363"/>
                </a:cubicBezTo>
                <a:lnTo>
                  <a:pt x="72457" y="108588"/>
                </a:lnTo>
                <a:cubicBezTo>
                  <a:pt x="67260" y="110217"/>
                  <a:pt x="62537" y="111015"/>
                  <a:pt x="54229" y="111015"/>
                </a:cubicBezTo>
                <a:cubicBezTo>
                  <a:pt x="45107" y="111015"/>
                  <a:pt x="41034" y="110868"/>
                  <a:pt x="35007" y="108588"/>
                </a:cubicBezTo>
                <a:lnTo>
                  <a:pt x="33231" y="110038"/>
                </a:lnTo>
                <a:cubicBezTo>
                  <a:pt x="33557" y="112481"/>
                  <a:pt x="34535" y="119323"/>
                  <a:pt x="33231" y="124535"/>
                </a:cubicBezTo>
                <a:lnTo>
                  <a:pt x="29811" y="137893"/>
                </a:lnTo>
                <a:lnTo>
                  <a:pt x="0" y="137893"/>
                </a:lnTo>
                <a:lnTo>
                  <a:pt x="35512" y="0"/>
                </a:lnTo>
                <a:close/>
                <a:moveTo>
                  <a:pt x="51785" y="15296"/>
                </a:moveTo>
                <a:cubicBezTo>
                  <a:pt x="48707" y="50140"/>
                  <a:pt x="44471" y="74721"/>
                  <a:pt x="37792" y="89040"/>
                </a:cubicBezTo>
                <a:lnTo>
                  <a:pt x="39747" y="91809"/>
                </a:lnTo>
                <a:cubicBezTo>
                  <a:pt x="44960" y="90343"/>
                  <a:pt x="50010" y="90017"/>
                  <a:pt x="54897" y="90017"/>
                </a:cubicBezTo>
                <a:cubicBezTo>
                  <a:pt x="59442" y="90017"/>
                  <a:pt x="64019" y="90343"/>
                  <a:pt x="68743" y="91809"/>
                </a:cubicBezTo>
                <a:lnTo>
                  <a:pt x="70698" y="89040"/>
                </a:lnTo>
                <a:cubicBezTo>
                  <a:pt x="65632" y="78305"/>
                  <a:pt x="60289" y="53382"/>
                  <a:pt x="57992" y="15296"/>
                </a:cubicBezTo>
                <a:lnTo>
                  <a:pt x="51785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08243CAA-A9A6-499B-8330-6BA9100B1F4B}"/>
              </a:ext>
            </a:extLst>
          </p:cNvPr>
          <p:cNvSpPr/>
          <p:nvPr/>
        </p:nvSpPr>
        <p:spPr>
          <a:xfrm>
            <a:off x="4972199" y="1402990"/>
            <a:ext cx="101746" cy="137893"/>
          </a:xfrm>
          <a:custGeom>
            <a:avLst/>
            <a:gdLst>
              <a:gd name="connsiteX0" fmla="*/ 57959 w 101746"/>
              <a:gd name="connsiteY0" fmla="*/ 45579 h 137893"/>
              <a:gd name="connsiteX1" fmla="*/ 72457 w 101746"/>
              <a:gd name="connsiteY1" fmla="*/ 105818 h 137893"/>
              <a:gd name="connsiteX2" fmla="*/ 81237 w 101746"/>
              <a:gd name="connsiteY2" fmla="*/ 105818 h 137893"/>
              <a:gd name="connsiteX3" fmla="*/ 75373 w 101746"/>
              <a:gd name="connsiteY3" fmla="*/ 36619 h 137893"/>
              <a:gd name="connsiteX4" fmla="*/ 75373 w 101746"/>
              <a:gd name="connsiteY4" fmla="*/ 0 h 137893"/>
              <a:gd name="connsiteX5" fmla="*/ 101746 w 101746"/>
              <a:gd name="connsiteY5" fmla="*/ 0 h 137893"/>
              <a:gd name="connsiteX6" fmla="*/ 101746 w 101746"/>
              <a:gd name="connsiteY6" fmla="*/ 137893 h 137893"/>
              <a:gd name="connsiteX7" fmla="*/ 70649 w 101746"/>
              <a:gd name="connsiteY7" fmla="*/ 137893 h 137893"/>
              <a:gd name="connsiteX8" fmla="*/ 41343 w 101746"/>
              <a:gd name="connsiteY8" fmla="*/ 77979 h 137893"/>
              <a:gd name="connsiteX9" fmla="*/ 29306 w 101746"/>
              <a:gd name="connsiteY9" fmla="*/ 28637 h 137893"/>
              <a:gd name="connsiteX10" fmla="*/ 20509 w 101746"/>
              <a:gd name="connsiteY10" fmla="*/ 28637 h 137893"/>
              <a:gd name="connsiteX11" fmla="*/ 26373 w 101746"/>
              <a:gd name="connsiteY11" fmla="*/ 96533 h 137893"/>
              <a:gd name="connsiteX12" fmla="*/ 26373 w 101746"/>
              <a:gd name="connsiteY12" fmla="*/ 137893 h 137893"/>
              <a:gd name="connsiteX13" fmla="*/ 0 w 101746"/>
              <a:gd name="connsiteY13" fmla="*/ 137893 h 137893"/>
              <a:gd name="connsiteX14" fmla="*/ 0 w 101746"/>
              <a:gd name="connsiteY14" fmla="*/ 0 h 137893"/>
              <a:gd name="connsiteX15" fmla="*/ 35984 w 101746"/>
              <a:gd name="connsiteY15" fmla="*/ 0 h 137893"/>
              <a:gd name="connsiteX16" fmla="*/ 57959 w 101746"/>
              <a:gd name="connsiteY16" fmla="*/ 45579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46" h="137893">
                <a:moveTo>
                  <a:pt x="57959" y="45579"/>
                </a:moveTo>
                <a:cubicBezTo>
                  <a:pt x="65289" y="60875"/>
                  <a:pt x="71626" y="83355"/>
                  <a:pt x="72457" y="105818"/>
                </a:cubicBezTo>
                <a:lnTo>
                  <a:pt x="81237" y="105818"/>
                </a:lnTo>
                <a:cubicBezTo>
                  <a:pt x="77816" y="80748"/>
                  <a:pt x="75373" y="57796"/>
                  <a:pt x="75373" y="36619"/>
                </a:cubicBezTo>
                <a:lnTo>
                  <a:pt x="75373" y="0"/>
                </a:lnTo>
                <a:lnTo>
                  <a:pt x="101746" y="0"/>
                </a:lnTo>
                <a:lnTo>
                  <a:pt x="101746" y="137893"/>
                </a:lnTo>
                <a:lnTo>
                  <a:pt x="70649" y="137893"/>
                </a:lnTo>
                <a:lnTo>
                  <a:pt x="41343" y="77979"/>
                </a:lnTo>
                <a:cubicBezTo>
                  <a:pt x="33867" y="62667"/>
                  <a:pt x="29631" y="45090"/>
                  <a:pt x="29306" y="28637"/>
                </a:cubicBezTo>
                <a:lnTo>
                  <a:pt x="20509" y="28637"/>
                </a:lnTo>
                <a:cubicBezTo>
                  <a:pt x="24418" y="53235"/>
                  <a:pt x="26373" y="75862"/>
                  <a:pt x="26373" y="96533"/>
                </a:cubicBezTo>
                <a:lnTo>
                  <a:pt x="26373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59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B95B5D42-E96A-46B2-B88C-A9BE0C615C80}"/>
              </a:ext>
            </a:extLst>
          </p:cNvPr>
          <p:cNvSpPr/>
          <p:nvPr/>
        </p:nvSpPr>
        <p:spPr>
          <a:xfrm>
            <a:off x="5096800" y="1402974"/>
            <a:ext cx="99644" cy="137909"/>
          </a:xfrm>
          <a:custGeom>
            <a:avLst/>
            <a:gdLst>
              <a:gd name="connsiteX0" fmla="*/ 34192 w 99644"/>
              <a:gd name="connsiteY0" fmla="*/ 0 h 137909"/>
              <a:gd name="connsiteX1" fmla="*/ 78468 w 99644"/>
              <a:gd name="connsiteY1" fmla="*/ 11403 h 137909"/>
              <a:gd name="connsiteX2" fmla="*/ 99645 w 99644"/>
              <a:gd name="connsiteY2" fmla="*/ 67733 h 137909"/>
              <a:gd name="connsiteX3" fmla="*/ 81416 w 99644"/>
              <a:gd name="connsiteY3" fmla="*/ 124389 h 137909"/>
              <a:gd name="connsiteX4" fmla="*/ 35170 w 99644"/>
              <a:gd name="connsiteY4" fmla="*/ 137909 h 137909"/>
              <a:gd name="connsiteX5" fmla="*/ 0 w 99644"/>
              <a:gd name="connsiteY5" fmla="*/ 137909 h 137909"/>
              <a:gd name="connsiteX6" fmla="*/ 0 w 99644"/>
              <a:gd name="connsiteY6" fmla="*/ 0 h 137909"/>
              <a:gd name="connsiteX7" fmla="*/ 34192 w 99644"/>
              <a:gd name="connsiteY7" fmla="*/ 0 h 137909"/>
              <a:gd name="connsiteX8" fmla="*/ 31586 w 99644"/>
              <a:gd name="connsiteY8" fmla="*/ 95246 h 137909"/>
              <a:gd name="connsiteX9" fmla="*/ 26536 w 99644"/>
              <a:gd name="connsiteY9" fmla="*/ 113475 h 137909"/>
              <a:gd name="connsiteX10" fmla="*/ 29631 w 99644"/>
              <a:gd name="connsiteY10" fmla="*/ 116570 h 137909"/>
              <a:gd name="connsiteX11" fmla="*/ 54228 w 99644"/>
              <a:gd name="connsiteY11" fmla="*/ 111194 h 137909"/>
              <a:gd name="connsiteX12" fmla="*/ 65126 w 99644"/>
              <a:gd name="connsiteY12" fmla="*/ 79120 h 137909"/>
              <a:gd name="connsiteX13" fmla="*/ 65126 w 99644"/>
              <a:gd name="connsiteY13" fmla="*/ 69362 h 137909"/>
              <a:gd name="connsiteX14" fmla="*/ 55841 w 99644"/>
              <a:gd name="connsiteY14" fmla="*/ 28002 h 137909"/>
              <a:gd name="connsiteX15" fmla="*/ 29631 w 99644"/>
              <a:gd name="connsiteY15" fmla="*/ 21486 h 137909"/>
              <a:gd name="connsiteX16" fmla="*/ 26536 w 99644"/>
              <a:gd name="connsiteY16" fmla="*/ 24418 h 137909"/>
              <a:gd name="connsiteX17" fmla="*/ 31586 w 99644"/>
              <a:gd name="connsiteY17" fmla="*/ 42826 h 137909"/>
              <a:gd name="connsiteX18" fmla="*/ 31586 w 99644"/>
              <a:gd name="connsiteY18" fmla="*/ 95246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644" h="137909">
                <a:moveTo>
                  <a:pt x="34192" y="0"/>
                </a:moveTo>
                <a:cubicBezTo>
                  <a:pt x="53903" y="0"/>
                  <a:pt x="68058" y="2606"/>
                  <a:pt x="78468" y="11403"/>
                </a:cubicBezTo>
                <a:cubicBezTo>
                  <a:pt x="91988" y="22627"/>
                  <a:pt x="99645" y="41995"/>
                  <a:pt x="99645" y="67733"/>
                </a:cubicBezTo>
                <a:cubicBezTo>
                  <a:pt x="99645" y="93454"/>
                  <a:pt x="94106" y="111862"/>
                  <a:pt x="81416" y="124389"/>
                </a:cubicBezTo>
                <a:cubicBezTo>
                  <a:pt x="69362" y="136280"/>
                  <a:pt x="55352" y="137909"/>
                  <a:pt x="35170" y="137909"/>
                </a:cubicBezTo>
                <a:lnTo>
                  <a:pt x="0" y="137909"/>
                </a:lnTo>
                <a:lnTo>
                  <a:pt x="0" y="0"/>
                </a:lnTo>
                <a:lnTo>
                  <a:pt x="34192" y="0"/>
                </a:lnTo>
                <a:close/>
                <a:moveTo>
                  <a:pt x="31586" y="95246"/>
                </a:moveTo>
                <a:cubicBezTo>
                  <a:pt x="31586" y="101925"/>
                  <a:pt x="31586" y="107285"/>
                  <a:pt x="26536" y="113475"/>
                </a:cubicBezTo>
                <a:lnTo>
                  <a:pt x="29631" y="116570"/>
                </a:lnTo>
                <a:cubicBezTo>
                  <a:pt x="37450" y="113475"/>
                  <a:pt x="46735" y="116570"/>
                  <a:pt x="54228" y="111194"/>
                </a:cubicBezTo>
                <a:cubicBezTo>
                  <a:pt x="58285" y="108262"/>
                  <a:pt x="65126" y="103554"/>
                  <a:pt x="65126" y="79120"/>
                </a:cubicBezTo>
                <a:lnTo>
                  <a:pt x="65126" y="69362"/>
                </a:lnTo>
                <a:cubicBezTo>
                  <a:pt x="65126" y="48185"/>
                  <a:pt x="64801" y="35333"/>
                  <a:pt x="55841" y="28002"/>
                </a:cubicBezTo>
                <a:cubicBezTo>
                  <a:pt x="48690" y="22138"/>
                  <a:pt x="36310" y="23930"/>
                  <a:pt x="29631" y="21486"/>
                </a:cubicBezTo>
                <a:lnTo>
                  <a:pt x="26536" y="24418"/>
                </a:lnTo>
                <a:cubicBezTo>
                  <a:pt x="31586" y="30771"/>
                  <a:pt x="31586" y="36147"/>
                  <a:pt x="31586" y="42826"/>
                </a:cubicBezTo>
                <a:lnTo>
                  <a:pt x="31586" y="9524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335344C-6A18-4463-8272-C5A6B1FBAA41}"/>
              </a:ext>
            </a:extLst>
          </p:cNvPr>
          <p:cNvSpPr/>
          <p:nvPr/>
        </p:nvSpPr>
        <p:spPr>
          <a:xfrm>
            <a:off x="4928559" y="2019786"/>
            <a:ext cx="90522" cy="142454"/>
          </a:xfrm>
          <a:custGeom>
            <a:avLst/>
            <a:gdLst>
              <a:gd name="connsiteX0" fmla="*/ 83192 w 90522"/>
              <a:gd name="connsiteY0" fmla="*/ 40545 h 142454"/>
              <a:gd name="connsiteX1" fmla="*/ 72929 w 90522"/>
              <a:gd name="connsiteY1" fmla="*/ 40545 h 142454"/>
              <a:gd name="connsiteX2" fmla="*/ 48511 w 90522"/>
              <a:gd name="connsiteY2" fmla="*/ 22154 h 142454"/>
              <a:gd name="connsiteX3" fmla="*/ 31586 w 90522"/>
              <a:gd name="connsiteY3" fmla="*/ 35984 h 142454"/>
              <a:gd name="connsiteX4" fmla="*/ 69508 w 90522"/>
              <a:gd name="connsiteY4" fmla="*/ 65290 h 142454"/>
              <a:gd name="connsiteX5" fmla="*/ 90522 w 90522"/>
              <a:gd name="connsiteY5" fmla="*/ 99645 h 142454"/>
              <a:gd name="connsiteX6" fmla="*/ 40056 w 90522"/>
              <a:gd name="connsiteY6" fmla="*/ 142454 h 142454"/>
              <a:gd name="connsiteX7" fmla="*/ 0 w 90522"/>
              <a:gd name="connsiteY7" fmla="*/ 133022 h 142454"/>
              <a:gd name="connsiteX8" fmla="*/ 1140 w 90522"/>
              <a:gd name="connsiteY8" fmla="*/ 98667 h 142454"/>
              <a:gd name="connsiteX9" fmla="*/ 10572 w 90522"/>
              <a:gd name="connsiteY9" fmla="*/ 98667 h 142454"/>
              <a:gd name="connsiteX10" fmla="*/ 39877 w 90522"/>
              <a:gd name="connsiteY10" fmla="*/ 119176 h 142454"/>
              <a:gd name="connsiteX11" fmla="*/ 58285 w 90522"/>
              <a:gd name="connsiteY11" fmla="*/ 103880 h 142454"/>
              <a:gd name="connsiteX12" fmla="*/ 29957 w 90522"/>
              <a:gd name="connsiteY12" fmla="*/ 79788 h 142454"/>
              <a:gd name="connsiteX13" fmla="*/ 489 w 90522"/>
              <a:gd name="connsiteY13" fmla="*/ 39894 h 142454"/>
              <a:gd name="connsiteX14" fmla="*/ 47696 w 90522"/>
              <a:gd name="connsiteY14" fmla="*/ 0 h 142454"/>
              <a:gd name="connsiteX15" fmla="*/ 83192 w 90522"/>
              <a:gd name="connsiteY15" fmla="*/ 7656 h 142454"/>
              <a:gd name="connsiteX16" fmla="*/ 83192 w 90522"/>
              <a:gd name="connsiteY16" fmla="*/ 40545 h 1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522" h="142454">
                <a:moveTo>
                  <a:pt x="83192" y="40545"/>
                </a:moveTo>
                <a:lnTo>
                  <a:pt x="72929" y="40545"/>
                </a:lnTo>
                <a:cubicBezTo>
                  <a:pt x="66739" y="28328"/>
                  <a:pt x="57145" y="22154"/>
                  <a:pt x="48511" y="22154"/>
                </a:cubicBezTo>
                <a:cubicBezTo>
                  <a:pt x="38248" y="22154"/>
                  <a:pt x="31586" y="28328"/>
                  <a:pt x="31586" y="35984"/>
                </a:cubicBezTo>
                <a:cubicBezTo>
                  <a:pt x="31586" y="49342"/>
                  <a:pt x="48348" y="54701"/>
                  <a:pt x="69508" y="65290"/>
                </a:cubicBezTo>
                <a:cubicBezTo>
                  <a:pt x="78305" y="69688"/>
                  <a:pt x="90522" y="81726"/>
                  <a:pt x="90522" y="99645"/>
                </a:cubicBezTo>
                <a:cubicBezTo>
                  <a:pt x="90522" y="123411"/>
                  <a:pt x="71138" y="142454"/>
                  <a:pt x="40056" y="142454"/>
                </a:cubicBezTo>
                <a:cubicBezTo>
                  <a:pt x="27025" y="142454"/>
                  <a:pt x="14156" y="139033"/>
                  <a:pt x="0" y="133022"/>
                </a:cubicBezTo>
                <a:lnTo>
                  <a:pt x="1140" y="98667"/>
                </a:lnTo>
                <a:lnTo>
                  <a:pt x="10572" y="98667"/>
                </a:lnTo>
                <a:cubicBezTo>
                  <a:pt x="16599" y="111699"/>
                  <a:pt x="28165" y="119176"/>
                  <a:pt x="39877" y="119176"/>
                </a:cubicBezTo>
                <a:cubicBezTo>
                  <a:pt x="50954" y="119176"/>
                  <a:pt x="58285" y="112334"/>
                  <a:pt x="58285" y="103880"/>
                </a:cubicBezTo>
                <a:cubicBezTo>
                  <a:pt x="58285" y="89871"/>
                  <a:pt x="43461" y="86287"/>
                  <a:pt x="29957" y="79788"/>
                </a:cubicBezTo>
                <a:cubicBezTo>
                  <a:pt x="10246" y="70176"/>
                  <a:pt x="489" y="56982"/>
                  <a:pt x="489" y="39894"/>
                </a:cubicBezTo>
                <a:cubicBezTo>
                  <a:pt x="489" y="16111"/>
                  <a:pt x="17414" y="0"/>
                  <a:pt x="47696" y="0"/>
                </a:cubicBezTo>
                <a:cubicBezTo>
                  <a:pt x="59588" y="0"/>
                  <a:pt x="70975" y="2769"/>
                  <a:pt x="83192" y="7656"/>
                </a:cubicBezTo>
                <a:lnTo>
                  <a:pt x="83192" y="4054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37C917F7-E62B-4003-A580-BAEC347EF2CB}"/>
              </a:ext>
            </a:extLst>
          </p:cNvPr>
          <p:cNvSpPr/>
          <p:nvPr/>
        </p:nvSpPr>
        <p:spPr>
          <a:xfrm>
            <a:off x="5038808" y="2022051"/>
            <a:ext cx="99644" cy="137909"/>
          </a:xfrm>
          <a:custGeom>
            <a:avLst/>
            <a:gdLst>
              <a:gd name="connsiteX0" fmla="*/ 34192 w 99644"/>
              <a:gd name="connsiteY0" fmla="*/ 0 h 137909"/>
              <a:gd name="connsiteX1" fmla="*/ 78468 w 99644"/>
              <a:gd name="connsiteY1" fmla="*/ 11403 h 137909"/>
              <a:gd name="connsiteX2" fmla="*/ 99644 w 99644"/>
              <a:gd name="connsiteY2" fmla="*/ 67733 h 137909"/>
              <a:gd name="connsiteX3" fmla="*/ 81400 w 99644"/>
              <a:gd name="connsiteY3" fmla="*/ 124389 h 137909"/>
              <a:gd name="connsiteX4" fmla="*/ 35170 w 99644"/>
              <a:gd name="connsiteY4" fmla="*/ 137909 h 137909"/>
              <a:gd name="connsiteX5" fmla="*/ 0 w 99644"/>
              <a:gd name="connsiteY5" fmla="*/ 137909 h 137909"/>
              <a:gd name="connsiteX6" fmla="*/ 0 w 99644"/>
              <a:gd name="connsiteY6" fmla="*/ 0 h 137909"/>
              <a:gd name="connsiteX7" fmla="*/ 34192 w 99644"/>
              <a:gd name="connsiteY7" fmla="*/ 0 h 137909"/>
              <a:gd name="connsiteX8" fmla="*/ 31586 w 99644"/>
              <a:gd name="connsiteY8" fmla="*/ 95247 h 137909"/>
              <a:gd name="connsiteX9" fmla="*/ 26536 w 99644"/>
              <a:gd name="connsiteY9" fmla="*/ 113475 h 137909"/>
              <a:gd name="connsiteX10" fmla="*/ 29631 w 99644"/>
              <a:gd name="connsiteY10" fmla="*/ 116570 h 137909"/>
              <a:gd name="connsiteX11" fmla="*/ 54212 w 99644"/>
              <a:gd name="connsiteY11" fmla="*/ 111194 h 137909"/>
              <a:gd name="connsiteX12" fmla="*/ 65126 w 99644"/>
              <a:gd name="connsiteY12" fmla="*/ 79120 h 137909"/>
              <a:gd name="connsiteX13" fmla="*/ 65126 w 99644"/>
              <a:gd name="connsiteY13" fmla="*/ 69362 h 137909"/>
              <a:gd name="connsiteX14" fmla="*/ 55841 w 99644"/>
              <a:gd name="connsiteY14" fmla="*/ 28002 h 137909"/>
              <a:gd name="connsiteX15" fmla="*/ 29631 w 99644"/>
              <a:gd name="connsiteY15" fmla="*/ 21486 h 137909"/>
              <a:gd name="connsiteX16" fmla="*/ 26536 w 99644"/>
              <a:gd name="connsiteY16" fmla="*/ 24418 h 137909"/>
              <a:gd name="connsiteX17" fmla="*/ 31586 w 99644"/>
              <a:gd name="connsiteY17" fmla="*/ 42826 h 137909"/>
              <a:gd name="connsiteX18" fmla="*/ 31586 w 99644"/>
              <a:gd name="connsiteY18" fmla="*/ 95247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644" h="137909">
                <a:moveTo>
                  <a:pt x="34192" y="0"/>
                </a:moveTo>
                <a:cubicBezTo>
                  <a:pt x="53886" y="0"/>
                  <a:pt x="68058" y="2606"/>
                  <a:pt x="78468" y="11403"/>
                </a:cubicBezTo>
                <a:cubicBezTo>
                  <a:pt x="91988" y="22627"/>
                  <a:pt x="99644" y="41995"/>
                  <a:pt x="99644" y="67733"/>
                </a:cubicBezTo>
                <a:cubicBezTo>
                  <a:pt x="99644" y="93455"/>
                  <a:pt x="94106" y="111862"/>
                  <a:pt x="81400" y="124389"/>
                </a:cubicBezTo>
                <a:cubicBezTo>
                  <a:pt x="69362" y="136280"/>
                  <a:pt x="55352" y="137909"/>
                  <a:pt x="35170" y="137909"/>
                </a:cubicBezTo>
                <a:lnTo>
                  <a:pt x="0" y="137909"/>
                </a:lnTo>
                <a:lnTo>
                  <a:pt x="0" y="0"/>
                </a:lnTo>
                <a:lnTo>
                  <a:pt x="34192" y="0"/>
                </a:lnTo>
                <a:close/>
                <a:moveTo>
                  <a:pt x="31586" y="95247"/>
                </a:moveTo>
                <a:cubicBezTo>
                  <a:pt x="31586" y="101925"/>
                  <a:pt x="31586" y="107285"/>
                  <a:pt x="26536" y="113475"/>
                </a:cubicBezTo>
                <a:lnTo>
                  <a:pt x="29631" y="116570"/>
                </a:lnTo>
                <a:cubicBezTo>
                  <a:pt x="37450" y="113475"/>
                  <a:pt x="46719" y="116570"/>
                  <a:pt x="54212" y="111194"/>
                </a:cubicBezTo>
                <a:cubicBezTo>
                  <a:pt x="58284" y="108262"/>
                  <a:pt x="65126" y="103554"/>
                  <a:pt x="65126" y="79120"/>
                </a:cubicBezTo>
                <a:lnTo>
                  <a:pt x="65126" y="69362"/>
                </a:lnTo>
                <a:cubicBezTo>
                  <a:pt x="65126" y="48185"/>
                  <a:pt x="64801" y="35333"/>
                  <a:pt x="55841" y="28002"/>
                </a:cubicBezTo>
                <a:cubicBezTo>
                  <a:pt x="48673" y="22138"/>
                  <a:pt x="36310" y="23930"/>
                  <a:pt x="29631" y="21486"/>
                </a:cubicBezTo>
                <a:lnTo>
                  <a:pt x="26536" y="24418"/>
                </a:lnTo>
                <a:cubicBezTo>
                  <a:pt x="31586" y="30771"/>
                  <a:pt x="31586" y="36147"/>
                  <a:pt x="31586" y="42826"/>
                </a:cubicBezTo>
                <a:lnTo>
                  <a:pt x="31586" y="95247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64AAE4D3-BCA2-447D-BFE8-34B3DEFF9F93}"/>
              </a:ext>
            </a:extLst>
          </p:cNvPr>
          <p:cNvSpPr/>
          <p:nvPr/>
        </p:nvSpPr>
        <p:spPr>
          <a:xfrm>
            <a:off x="4916162" y="2681820"/>
            <a:ext cx="101746" cy="137892"/>
          </a:xfrm>
          <a:custGeom>
            <a:avLst/>
            <a:gdLst>
              <a:gd name="connsiteX0" fmla="*/ 57959 w 101746"/>
              <a:gd name="connsiteY0" fmla="*/ 45579 h 137892"/>
              <a:gd name="connsiteX1" fmla="*/ 72457 w 101746"/>
              <a:gd name="connsiteY1" fmla="*/ 105818 h 137892"/>
              <a:gd name="connsiteX2" fmla="*/ 81237 w 101746"/>
              <a:gd name="connsiteY2" fmla="*/ 105818 h 137892"/>
              <a:gd name="connsiteX3" fmla="*/ 75389 w 101746"/>
              <a:gd name="connsiteY3" fmla="*/ 36619 h 137892"/>
              <a:gd name="connsiteX4" fmla="*/ 75389 w 101746"/>
              <a:gd name="connsiteY4" fmla="*/ 0 h 137892"/>
              <a:gd name="connsiteX5" fmla="*/ 101746 w 101746"/>
              <a:gd name="connsiteY5" fmla="*/ 0 h 137892"/>
              <a:gd name="connsiteX6" fmla="*/ 101746 w 101746"/>
              <a:gd name="connsiteY6" fmla="*/ 137893 h 137892"/>
              <a:gd name="connsiteX7" fmla="*/ 70665 w 101746"/>
              <a:gd name="connsiteY7" fmla="*/ 137893 h 137892"/>
              <a:gd name="connsiteX8" fmla="*/ 41360 w 101746"/>
              <a:gd name="connsiteY8" fmla="*/ 77979 h 137892"/>
              <a:gd name="connsiteX9" fmla="*/ 29306 w 101746"/>
              <a:gd name="connsiteY9" fmla="*/ 28637 h 137892"/>
              <a:gd name="connsiteX10" fmla="*/ 20525 w 101746"/>
              <a:gd name="connsiteY10" fmla="*/ 28637 h 137892"/>
              <a:gd name="connsiteX11" fmla="*/ 26373 w 101746"/>
              <a:gd name="connsiteY11" fmla="*/ 96533 h 137892"/>
              <a:gd name="connsiteX12" fmla="*/ 26373 w 101746"/>
              <a:gd name="connsiteY12" fmla="*/ 137893 h 137892"/>
              <a:gd name="connsiteX13" fmla="*/ 0 w 101746"/>
              <a:gd name="connsiteY13" fmla="*/ 137893 h 137892"/>
              <a:gd name="connsiteX14" fmla="*/ 0 w 101746"/>
              <a:gd name="connsiteY14" fmla="*/ 0 h 137892"/>
              <a:gd name="connsiteX15" fmla="*/ 35984 w 101746"/>
              <a:gd name="connsiteY15" fmla="*/ 0 h 137892"/>
              <a:gd name="connsiteX16" fmla="*/ 57959 w 101746"/>
              <a:gd name="connsiteY16" fmla="*/ 45579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46" h="137892">
                <a:moveTo>
                  <a:pt x="57959" y="45579"/>
                </a:moveTo>
                <a:cubicBezTo>
                  <a:pt x="65289" y="60875"/>
                  <a:pt x="71643" y="83355"/>
                  <a:pt x="72457" y="105818"/>
                </a:cubicBezTo>
                <a:lnTo>
                  <a:pt x="81237" y="105818"/>
                </a:lnTo>
                <a:cubicBezTo>
                  <a:pt x="77833" y="80748"/>
                  <a:pt x="75389" y="57796"/>
                  <a:pt x="75389" y="36619"/>
                </a:cubicBezTo>
                <a:lnTo>
                  <a:pt x="75389" y="0"/>
                </a:lnTo>
                <a:lnTo>
                  <a:pt x="101746" y="0"/>
                </a:lnTo>
                <a:lnTo>
                  <a:pt x="101746" y="137893"/>
                </a:lnTo>
                <a:lnTo>
                  <a:pt x="70665" y="137893"/>
                </a:lnTo>
                <a:lnTo>
                  <a:pt x="41360" y="77979"/>
                </a:lnTo>
                <a:cubicBezTo>
                  <a:pt x="33867" y="62667"/>
                  <a:pt x="29631" y="45090"/>
                  <a:pt x="29306" y="28637"/>
                </a:cubicBezTo>
                <a:lnTo>
                  <a:pt x="20525" y="28637"/>
                </a:lnTo>
                <a:cubicBezTo>
                  <a:pt x="24419" y="53235"/>
                  <a:pt x="26373" y="75862"/>
                  <a:pt x="26373" y="96533"/>
                </a:cubicBezTo>
                <a:lnTo>
                  <a:pt x="26373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59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464BEAFB-A0BF-4377-9563-E6F2CBF86920}"/>
              </a:ext>
            </a:extLst>
          </p:cNvPr>
          <p:cNvSpPr/>
          <p:nvPr/>
        </p:nvSpPr>
        <p:spPr>
          <a:xfrm>
            <a:off x="5040584" y="2681787"/>
            <a:ext cx="81563" cy="137892"/>
          </a:xfrm>
          <a:custGeom>
            <a:avLst/>
            <a:gdLst>
              <a:gd name="connsiteX0" fmla="*/ 0 w 81563"/>
              <a:gd name="connsiteY0" fmla="*/ 0 h 137892"/>
              <a:gd name="connsiteX1" fmla="*/ 79282 w 81563"/>
              <a:gd name="connsiteY1" fmla="*/ 0 h 137892"/>
              <a:gd name="connsiteX2" fmla="*/ 79282 w 81563"/>
              <a:gd name="connsiteY2" fmla="*/ 22301 h 137892"/>
              <a:gd name="connsiteX3" fmla="*/ 48185 w 81563"/>
              <a:gd name="connsiteY3" fmla="*/ 22301 h 137892"/>
              <a:gd name="connsiteX4" fmla="*/ 29631 w 81563"/>
              <a:gd name="connsiteY4" fmla="*/ 20020 h 137892"/>
              <a:gd name="connsiteX5" fmla="*/ 26536 w 81563"/>
              <a:gd name="connsiteY5" fmla="*/ 22952 h 137892"/>
              <a:gd name="connsiteX6" fmla="*/ 31586 w 81563"/>
              <a:gd name="connsiteY6" fmla="*/ 36782 h 137892"/>
              <a:gd name="connsiteX7" fmla="*/ 31586 w 81563"/>
              <a:gd name="connsiteY7" fmla="*/ 41995 h 137892"/>
              <a:gd name="connsiteX8" fmla="*/ 26536 w 81563"/>
              <a:gd name="connsiteY8" fmla="*/ 55190 h 137892"/>
              <a:gd name="connsiteX9" fmla="*/ 29631 w 81563"/>
              <a:gd name="connsiteY9" fmla="*/ 58285 h 137892"/>
              <a:gd name="connsiteX10" fmla="*/ 48185 w 81563"/>
              <a:gd name="connsiteY10" fmla="*/ 55841 h 137892"/>
              <a:gd name="connsiteX11" fmla="*/ 77344 w 81563"/>
              <a:gd name="connsiteY11" fmla="*/ 55841 h 137892"/>
              <a:gd name="connsiteX12" fmla="*/ 77344 w 81563"/>
              <a:gd name="connsiteY12" fmla="*/ 79282 h 137892"/>
              <a:gd name="connsiteX13" fmla="*/ 48185 w 81563"/>
              <a:gd name="connsiteY13" fmla="*/ 79282 h 137892"/>
              <a:gd name="connsiteX14" fmla="*/ 29631 w 81563"/>
              <a:gd name="connsiteY14" fmla="*/ 76839 h 137892"/>
              <a:gd name="connsiteX15" fmla="*/ 26536 w 81563"/>
              <a:gd name="connsiteY15" fmla="*/ 79934 h 137892"/>
              <a:gd name="connsiteX16" fmla="*/ 31586 w 81563"/>
              <a:gd name="connsiteY16" fmla="*/ 94741 h 137892"/>
              <a:gd name="connsiteX17" fmla="*/ 31586 w 81563"/>
              <a:gd name="connsiteY17" fmla="*/ 100606 h 137892"/>
              <a:gd name="connsiteX18" fmla="*/ 26536 w 81563"/>
              <a:gd name="connsiteY18" fmla="*/ 114289 h 137892"/>
              <a:gd name="connsiteX19" fmla="*/ 29631 w 81563"/>
              <a:gd name="connsiteY19" fmla="*/ 117221 h 137892"/>
              <a:gd name="connsiteX20" fmla="*/ 48185 w 81563"/>
              <a:gd name="connsiteY20" fmla="*/ 114941 h 137892"/>
              <a:gd name="connsiteX21" fmla="*/ 81563 w 81563"/>
              <a:gd name="connsiteY21" fmla="*/ 114941 h 137892"/>
              <a:gd name="connsiteX22" fmla="*/ 81563 w 81563"/>
              <a:gd name="connsiteY22" fmla="*/ 137893 h 137892"/>
              <a:gd name="connsiteX23" fmla="*/ 0 w 81563"/>
              <a:gd name="connsiteY23" fmla="*/ 137893 h 137892"/>
              <a:gd name="connsiteX24" fmla="*/ 0 w 81563"/>
              <a:gd name="connsiteY24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63" h="137892">
                <a:moveTo>
                  <a:pt x="0" y="0"/>
                </a:moveTo>
                <a:lnTo>
                  <a:pt x="79282" y="0"/>
                </a:lnTo>
                <a:lnTo>
                  <a:pt x="79282" y="22301"/>
                </a:lnTo>
                <a:lnTo>
                  <a:pt x="48185" y="22301"/>
                </a:lnTo>
                <a:cubicBezTo>
                  <a:pt x="41686" y="22301"/>
                  <a:pt x="35658" y="22138"/>
                  <a:pt x="29631" y="20020"/>
                </a:cubicBezTo>
                <a:lnTo>
                  <a:pt x="26536" y="22952"/>
                </a:lnTo>
                <a:cubicBezTo>
                  <a:pt x="29957" y="27513"/>
                  <a:pt x="31586" y="31569"/>
                  <a:pt x="31586" y="36782"/>
                </a:cubicBezTo>
                <a:lnTo>
                  <a:pt x="31586" y="41995"/>
                </a:lnTo>
                <a:cubicBezTo>
                  <a:pt x="31586" y="46556"/>
                  <a:pt x="29794" y="50629"/>
                  <a:pt x="26536" y="55190"/>
                </a:cubicBezTo>
                <a:lnTo>
                  <a:pt x="29631" y="58285"/>
                </a:lnTo>
                <a:cubicBezTo>
                  <a:pt x="35496" y="56493"/>
                  <a:pt x="41686" y="55841"/>
                  <a:pt x="48185" y="55841"/>
                </a:cubicBezTo>
                <a:lnTo>
                  <a:pt x="77344" y="55841"/>
                </a:lnTo>
                <a:lnTo>
                  <a:pt x="77344" y="79282"/>
                </a:lnTo>
                <a:lnTo>
                  <a:pt x="48185" y="79282"/>
                </a:lnTo>
                <a:cubicBezTo>
                  <a:pt x="41523" y="79282"/>
                  <a:pt x="35333" y="78957"/>
                  <a:pt x="29631" y="76839"/>
                </a:cubicBezTo>
                <a:lnTo>
                  <a:pt x="26536" y="79934"/>
                </a:lnTo>
                <a:cubicBezTo>
                  <a:pt x="30283" y="84821"/>
                  <a:pt x="31586" y="89056"/>
                  <a:pt x="31586" y="94741"/>
                </a:cubicBezTo>
                <a:lnTo>
                  <a:pt x="31586" y="100606"/>
                </a:lnTo>
                <a:cubicBezTo>
                  <a:pt x="31586" y="105655"/>
                  <a:pt x="29957" y="109728"/>
                  <a:pt x="26536" y="114289"/>
                </a:cubicBezTo>
                <a:lnTo>
                  <a:pt x="29631" y="117221"/>
                </a:lnTo>
                <a:cubicBezTo>
                  <a:pt x="35658" y="115266"/>
                  <a:pt x="41686" y="114941"/>
                  <a:pt x="48185" y="114941"/>
                </a:cubicBezTo>
                <a:lnTo>
                  <a:pt x="81563" y="114941"/>
                </a:lnTo>
                <a:lnTo>
                  <a:pt x="81563" y="137893"/>
                </a:lnTo>
                <a:lnTo>
                  <a:pt x="0" y="1378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19411FB0-3D28-4008-B795-1F21147BBCB1}"/>
              </a:ext>
            </a:extLst>
          </p:cNvPr>
          <p:cNvSpPr/>
          <p:nvPr/>
        </p:nvSpPr>
        <p:spPr>
          <a:xfrm>
            <a:off x="5795322" y="1753302"/>
            <a:ext cx="126816" cy="137892"/>
          </a:xfrm>
          <a:custGeom>
            <a:avLst/>
            <a:gdLst>
              <a:gd name="connsiteX0" fmla="*/ 53398 w 126816"/>
              <a:gd name="connsiteY0" fmla="*/ 46230 h 137892"/>
              <a:gd name="connsiteX1" fmla="*/ 59100 w 126816"/>
              <a:gd name="connsiteY1" fmla="*/ 103538 h 137892"/>
              <a:gd name="connsiteX2" fmla="*/ 68042 w 126816"/>
              <a:gd name="connsiteY2" fmla="*/ 103538 h 137892"/>
              <a:gd name="connsiteX3" fmla="*/ 68042 w 126816"/>
              <a:gd name="connsiteY3" fmla="*/ 101420 h 137892"/>
              <a:gd name="connsiteX4" fmla="*/ 74721 w 126816"/>
              <a:gd name="connsiteY4" fmla="*/ 44601 h 137892"/>
              <a:gd name="connsiteX5" fmla="*/ 85636 w 126816"/>
              <a:gd name="connsiteY5" fmla="*/ 0 h 137892"/>
              <a:gd name="connsiteX6" fmla="*/ 126816 w 126816"/>
              <a:gd name="connsiteY6" fmla="*/ 0 h 137892"/>
              <a:gd name="connsiteX7" fmla="*/ 126816 w 126816"/>
              <a:gd name="connsiteY7" fmla="*/ 137893 h 137892"/>
              <a:gd name="connsiteX8" fmla="*/ 100769 w 126816"/>
              <a:gd name="connsiteY8" fmla="*/ 137893 h 137892"/>
              <a:gd name="connsiteX9" fmla="*/ 100769 w 126816"/>
              <a:gd name="connsiteY9" fmla="*/ 68531 h 137892"/>
              <a:gd name="connsiteX10" fmla="*/ 104678 w 126816"/>
              <a:gd name="connsiteY10" fmla="*/ 24744 h 137892"/>
              <a:gd name="connsiteX11" fmla="*/ 96045 w 126816"/>
              <a:gd name="connsiteY11" fmla="*/ 24744 h 137892"/>
              <a:gd name="connsiteX12" fmla="*/ 87590 w 126816"/>
              <a:gd name="connsiteY12" fmla="*/ 73907 h 137892"/>
              <a:gd name="connsiteX13" fmla="*/ 70812 w 126816"/>
              <a:gd name="connsiteY13" fmla="*/ 137893 h 137892"/>
              <a:gd name="connsiteX14" fmla="*/ 53561 w 126816"/>
              <a:gd name="connsiteY14" fmla="*/ 137893 h 137892"/>
              <a:gd name="connsiteX15" fmla="*/ 33850 w 126816"/>
              <a:gd name="connsiteY15" fmla="*/ 57128 h 137892"/>
              <a:gd name="connsiteX16" fmla="*/ 29631 w 126816"/>
              <a:gd name="connsiteY16" fmla="*/ 24744 h 137892"/>
              <a:gd name="connsiteX17" fmla="*/ 20998 w 126816"/>
              <a:gd name="connsiteY17" fmla="*/ 24744 h 137892"/>
              <a:gd name="connsiteX18" fmla="*/ 24418 w 126816"/>
              <a:gd name="connsiteY18" fmla="*/ 65925 h 137892"/>
              <a:gd name="connsiteX19" fmla="*/ 24418 w 126816"/>
              <a:gd name="connsiteY19" fmla="*/ 137893 h 137892"/>
              <a:gd name="connsiteX20" fmla="*/ 0 w 126816"/>
              <a:gd name="connsiteY20" fmla="*/ 137893 h 137892"/>
              <a:gd name="connsiteX21" fmla="*/ 0 w 126816"/>
              <a:gd name="connsiteY21" fmla="*/ 0 h 137892"/>
              <a:gd name="connsiteX22" fmla="*/ 42158 w 126816"/>
              <a:gd name="connsiteY22" fmla="*/ 0 h 137892"/>
              <a:gd name="connsiteX23" fmla="*/ 53398 w 126816"/>
              <a:gd name="connsiteY23" fmla="*/ 4623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16" h="137892">
                <a:moveTo>
                  <a:pt x="53398" y="46230"/>
                </a:moveTo>
                <a:cubicBezTo>
                  <a:pt x="55842" y="56330"/>
                  <a:pt x="58937" y="76024"/>
                  <a:pt x="59100" y="103538"/>
                </a:cubicBezTo>
                <a:lnTo>
                  <a:pt x="68042" y="103538"/>
                </a:lnTo>
                <a:lnTo>
                  <a:pt x="68042" y="101420"/>
                </a:lnTo>
                <a:cubicBezTo>
                  <a:pt x="68042" y="82052"/>
                  <a:pt x="70160" y="63318"/>
                  <a:pt x="74721" y="44601"/>
                </a:cubicBezTo>
                <a:lnTo>
                  <a:pt x="85636" y="0"/>
                </a:lnTo>
                <a:lnTo>
                  <a:pt x="126816" y="0"/>
                </a:lnTo>
                <a:lnTo>
                  <a:pt x="126816" y="137893"/>
                </a:lnTo>
                <a:lnTo>
                  <a:pt x="100769" y="137893"/>
                </a:lnTo>
                <a:lnTo>
                  <a:pt x="100769" y="68531"/>
                </a:lnTo>
                <a:cubicBezTo>
                  <a:pt x="100769" y="64133"/>
                  <a:pt x="101420" y="49325"/>
                  <a:pt x="104678" y="24744"/>
                </a:cubicBezTo>
                <a:lnTo>
                  <a:pt x="96045" y="24744"/>
                </a:lnTo>
                <a:cubicBezTo>
                  <a:pt x="95556" y="42810"/>
                  <a:pt x="91663" y="58594"/>
                  <a:pt x="87590" y="73907"/>
                </a:cubicBezTo>
                <a:lnTo>
                  <a:pt x="70812" y="137893"/>
                </a:lnTo>
                <a:lnTo>
                  <a:pt x="53561" y="137893"/>
                </a:lnTo>
                <a:lnTo>
                  <a:pt x="33850" y="57128"/>
                </a:lnTo>
                <a:cubicBezTo>
                  <a:pt x="31260" y="46556"/>
                  <a:pt x="29957" y="35968"/>
                  <a:pt x="29631" y="24744"/>
                </a:cubicBezTo>
                <a:lnTo>
                  <a:pt x="20998" y="24744"/>
                </a:lnTo>
                <a:cubicBezTo>
                  <a:pt x="23278" y="39552"/>
                  <a:pt x="24418" y="53382"/>
                  <a:pt x="24418" y="65925"/>
                </a:cubicBezTo>
                <a:lnTo>
                  <a:pt x="24418" y="137893"/>
                </a:lnTo>
                <a:lnTo>
                  <a:pt x="0" y="137893"/>
                </a:lnTo>
                <a:lnTo>
                  <a:pt x="0" y="0"/>
                </a:lnTo>
                <a:lnTo>
                  <a:pt x="42158" y="0"/>
                </a:lnTo>
                <a:lnTo>
                  <a:pt x="53398" y="4623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A73D5458-910C-4F64-927D-0DF149F879E3}"/>
              </a:ext>
            </a:extLst>
          </p:cNvPr>
          <p:cNvSpPr/>
          <p:nvPr/>
        </p:nvSpPr>
        <p:spPr>
          <a:xfrm>
            <a:off x="5945840" y="1753302"/>
            <a:ext cx="101746" cy="137892"/>
          </a:xfrm>
          <a:custGeom>
            <a:avLst/>
            <a:gdLst>
              <a:gd name="connsiteX0" fmla="*/ 57959 w 101746"/>
              <a:gd name="connsiteY0" fmla="*/ 45579 h 137892"/>
              <a:gd name="connsiteX1" fmla="*/ 72457 w 101746"/>
              <a:gd name="connsiteY1" fmla="*/ 105818 h 137892"/>
              <a:gd name="connsiteX2" fmla="*/ 81237 w 101746"/>
              <a:gd name="connsiteY2" fmla="*/ 105818 h 137892"/>
              <a:gd name="connsiteX3" fmla="*/ 75389 w 101746"/>
              <a:gd name="connsiteY3" fmla="*/ 36619 h 137892"/>
              <a:gd name="connsiteX4" fmla="*/ 75389 w 101746"/>
              <a:gd name="connsiteY4" fmla="*/ 0 h 137892"/>
              <a:gd name="connsiteX5" fmla="*/ 101746 w 101746"/>
              <a:gd name="connsiteY5" fmla="*/ 0 h 137892"/>
              <a:gd name="connsiteX6" fmla="*/ 101746 w 101746"/>
              <a:gd name="connsiteY6" fmla="*/ 137893 h 137892"/>
              <a:gd name="connsiteX7" fmla="*/ 70665 w 101746"/>
              <a:gd name="connsiteY7" fmla="*/ 137893 h 137892"/>
              <a:gd name="connsiteX8" fmla="*/ 41360 w 101746"/>
              <a:gd name="connsiteY8" fmla="*/ 77979 h 137892"/>
              <a:gd name="connsiteX9" fmla="*/ 29305 w 101746"/>
              <a:gd name="connsiteY9" fmla="*/ 28637 h 137892"/>
              <a:gd name="connsiteX10" fmla="*/ 20525 w 101746"/>
              <a:gd name="connsiteY10" fmla="*/ 28637 h 137892"/>
              <a:gd name="connsiteX11" fmla="*/ 26373 w 101746"/>
              <a:gd name="connsiteY11" fmla="*/ 96533 h 137892"/>
              <a:gd name="connsiteX12" fmla="*/ 26373 w 101746"/>
              <a:gd name="connsiteY12" fmla="*/ 137893 h 137892"/>
              <a:gd name="connsiteX13" fmla="*/ 0 w 101746"/>
              <a:gd name="connsiteY13" fmla="*/ 137893 h 137892"/>
              <a:gd name="connsiteX14" fmla="*/ 0 w 101746"/>
              <a:gd name="connsiteY14" fmla="*/ 0 h 137892"/>
              <a:gd name="connsiteX15" fmla="*/ 35984 w 101746"/>
              <a:gd name="connsiteY15" fmla="*/ 0 h 137892"/>
              <a:gd name="connsiteX16" fmla="*/ 57959 w 101746"/>
              <a:gd name="connsiteY16" fmla="*/ 45579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46" h="137892">
                <a:moveTo>
                  <a:pt x="57959" y="45579"/>
                </a:moveTo>
                <a:cubicBezTo>
                  <a:pt x="65289" y="60875"/>
                  <a:pt x="71642" y="83355"/>
                  <a:pt x="72457" y="105818"/>
                </a:cubicBezTo>
                <a:lnTo>
                  <a:pt x="81237" y="105818"/>
                </a:lnTo>
                <a:cubicBezTo>
                  <a:pt x="77832" y="80748"/>
                  <a:pt x="75389" y="57796"/>
                  <a:pt x="75389" y="36619"/>
                </a:cubicBezTo>
                <a:lnTo>
                  <a:pt x="75389" y="0"/>
                </a:lnTo>
                <a:lnTo>
                  <a:pt x="101746" y="0"/>
                </a:lnTo>
                <a:lnTo>
                  <a:pt x="101746" y="137893"/>
                </a:lnTo>
                <a:lnTo>
                  <a:pt x="70665" y="137893"/>
                </a:lnTo>
                <a:lnTo>
                  <a:pt x="41360" y="77979"/>
                </a:lnTo>
                <a:cubicBezTo>
                  <a:pt x="33866" y="62667"/>
                  <a:pt x="29631" y="45090"/>
                  <a:pt x="29305" y="28637"/>
                </a:cubicBezTo>
                <a:lnTo>
                  <a:pt x="20525" y="28637"/>
                </a:lnTo>
                <a:cubicBezTo>
                  <a:pt x="24418" y="53235"/>
                  <a:pt x="26373" y="75862"/>
                  <a:pt x="26373" y="96533"/>
                </a:cubicBezTo>
                <a:lnTo>
                  <a:pt x="26373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59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6246964F-14D1-42A0-BD1C-084B46486D70}"/>
              </a:ext>
            </a:extLst>
          </p:cNvPr>
          <p:cNvSpPr/>
          <p:nvPr/>
        </p:nvSpPr>
        <p:spPr>
          <a:xfrm>
            <a:off x="6544147" y="2127853"/>
            <a:ext cx="158564" cy="137892"/>
          </a:xfrm>
          <a:custGeom>
            <a:avLst/>
            <a:gdLst>
              <a:gd name="connsiteX0" fmla="*/ 27839 w 158564"/>
              <a:gd name="connsiteY0" fmla="*/ 137893 h 137892"/>
              <a:gd name="connsiteX1" fmla="*/ 0 w 158564"/>
              <a:gd name="connsiteY1" fmla="*/ 0 h 137892"/>
              <a:gd name="connsiteX2" fmla="*/ 30935 w 158564"/>
              <a:gd name="connsiteY2" fmla="*/ 0 h 137892"/>
              <a:gd name="connsiteX3" fmla="*/ 35984 w 158564"/>
              <a:gd name="connsiteY3" fmla="*/ 35805 h 137892"/>
              <a:gd name="connsiteX4" fmla="*/ 42484 w 158564"/>
              <a:gd name="connsiteY4" fmla="*/ 107773 h 137892"/>
              <a:gd name="connsiteX5" fmla="*/ 50629 w 158564"/>
              <a:gd name="connsiteY5" fmla="*/ 107773 h 137892"/>
              <a:gd name="connsiteX6" fmla="*/ 59898 w 158564"/>
              <a:gd name="connsiteY6" fmla="*/ 36457 h 137892"/>
              <a:gd name="connsiteX7" fmla="*/ 66903 w 158564"/>
              <a:gd name="connsiteY7" fmla="*/ 0 h 137892"/>
              <a:gd name="connsiteX8" fmla="*/ 93455 w 158564"/>
              <a:gd name="connsiteY8" fmla="*/ 0 h 137892"/>
              <a:gd name="connsiteX9" fmla="*/ 100117 w 158564"/>
              <a:gd name="connsiteY9" fmla="*/ 33850 h 137892"/>
              <a:gd name="connsiteX10" fmla="*/ 110217 w 158564"/>
              <a:gd name="connsiteY10" fmla="*/ 107773 h 137892"/>
              <a:gd name="connsiteX11" fmla="*/ 118182 w 158564"/>
              <a:gd name="connsiteY11" fmla="*/ 107773 h 137892"/>
              <a:gd name="connsiteX12" fmla="*/ 124373 w 158564"/>
              <a:gd name="connsiteY12" fmla="*/ 35642 h 137892"/>
              <a:gd name="connsiteX13" fmla="*/ 130074 w 158564"/>
              <a:gd name="connsiteY13" fmla="*/ 0 h 137892"/>
              <a:gd name="connsiteX14" fmla="*/ 158565 w 158564"/>
              <a:gd name="connsiteY14" fmla="*/ 0 h 137892"/>
              <a:gd name="connsiteX15" fmla="*/ 130726 w 158564"/>
              <a:gd name="connsiteY15" fmla="*/ 137893 h 137892"/>
              <a:gd name="connsiteX16" fmla="*/ 99303 w 158564"/>
              <a:gd name="connsiteY16" fmla="*/ 137893 h 137892"/>
              <a:gd name="connsiteX17" fmla="*/ 90506 w 158564"/>
              <a:gd name="connsiteY17" fmla="*/ 89529 h 137892"/>
              <a:gd name="connsiteX18" fmla="*/ 83681 w 158564"/>
              <a:gd name="connsiteY18" fmla="*/ 26357 h 137892"/>
              <a:gd name="connsiteX19" fmla="*/ 75194 w 158564"/>
              <a:gd name="connsiteY19" fmla="*/ 26357 h 137892"/>
              <a:gd name="connsiteX20" fmla="*/ 75194 w 158564"/>
              <a:gd name="connsiteY20" fmla="*/ 27839 h 137892"/>
              <a:gd name="connsiteX21" fmla="*/ 67880 w 158564"/>
              <a:gd name="connsiteY21" fmla="*/ 90359 h 137892"/>
              <a:gd name="connsiteX22" fmla="*/ 58595 w 158564"/>
              <a:gd name="connsiteY22" fmla="*/ 137893 h 137892"/>
              <a:gd name="connsiteX23" fmla="*/ 27839 w 158564"/>
              <a:gd name="connsiteY23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8564" h="137892">
                <a:moveTo>
                  <a:pt x="27839" y="137893"/>
                </a:moveTo>
                <a:lnTo>
                  <a:pt x="0" y="0"/>
                </a:lnTo>
                <a:lnTo>
                  <a:pt x="30935" y="0"/>
                </a:lnTo>
                <a:lnTo>
                  <a:pt x="35984" y="35805"/>
                </a:lnTo>
                <a:cubicBezTo>
                  <a:pt x="39878" y="63644"/>
                  <a:pt x="42175" y="87737"/>
                  <a:pt x="42484" y="107773"/>
                </a:cubicBezTo>
                <a:lnTo>
                  <a:pt x="50629" y="107773"/>
                </a:lnTo>
                <a:cubicBezTo>
                  <a:pt x="50792" y="85961"/>
                  <a:pt x="54864" y="62520"/>
                  <a:pt x="59898" y="36457"/>
                </a:cubicBezTo>
                <a:lnTo>
                  <a:pt x="66903" y="0"/>
                </a:lnTo>
                <a:lnTo>
                  <a:pt x="93455" y="0"/>
                </a:lnTo>
                <a:lnTo>
                  <a:pt x="100117" y="33850"/>
                </a:lnTo>
                <a:cubicBezTo>
                  <a:pt x="105818" y="62830"/>
                  <a:pt x="109077" y="87411"/>
                  <a:pt x="110217" y="107773"/>
                </a:cubicBezTo>
                <a:lnTo>
                  <a:pt x="118182" y="107773"/>
                </a:lnTo>
                <a:cubicBezTo>
                  <a:pt x="118346" y="83192"/>
                  <a:pt x="120626" y="58920"/>
                  <a:pt x="124373" y="35642"/>
                </a:cubicBezTo>
                <a:lnTo>
                  <a:pt x="130074" y="0"/>
                </a:lnTo>
                <a:lnTo>
                  <a:pt x="158565" y="0"/>
                </a:lnTo>
                <a:lnTo>
                  <a:pt x="130726" y="137893"/>
                </a:lnTo>
                <a:lnTo>
                  <a:pt x="99303" y="137893"/>
                </a:lnTo>
                <a:lnTo>
                  <a:pt x="90506" y="89529"/>
                </a:lnTo>
                <a:cubicBezTo>
                  <a:pt x="87427" y="72278"/>
                  <a:pt x="84007" y="51606"/>
                  <a:pt x="83681" y="26357"/>
                </a:cubicBezTo>
                <a:lnTo>
                  <a:pt x="75194" y="26357"/>
                </a:lnTo>
                <a:lnTo>
                  <a:pt x="75194" y="27839"/>
                </a:lnTo>
                <a:cubicBezTo>
                  <a:pt x="75194" y="47859"/>
                  <a:pt x="72115" y="68368"/>
                  <a:pt x="67880" y="90359"/>
                </a:cubicBezTo>
                <a:lnTo>
                  <a:pt x="58595" y="137893"/>
                </a:lnTo>
                <a:lnTo>
                  <a:pt x="27839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2ACF9E82-4C1B-49FD-87CF-C22BAE92D65D}"/>
              </a:ext>
            </a:extLst>
          </p:cNvPr>
          <p:cNvSpPr/>
          <p:nvPr/>
        </p:nvSpPr>
        <p:spPr>
          <a:xfrm>
            <a:off x="6735536" y="2127853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B9523351-3AA1-4648-BF97-7B45C761258E}"/>
              </a:ext>
            </a:extLst>
          </p:cNvPr>
          <p:cNvSpPr/>
          <p:nvPr/>
        </p:nvSpPr>
        <p:spPr>
          <a:xfrm>
            <a:off x="7325568" y="2247371"/>
            <a:ext cx="126848" cy="137892"/>
          </a:xfrm>
          <a:custGeom>
            <a:avLst/>
            <a:gdLst>
              <a:gd name="connsiteX0" fmla="*/ 53415 w 126848"/>
              <a:gd name="connsiteY0" fmla="*/ 46230 h 137892"/>
              <a:gd name="connsiteX1" fmla="*/ 59116 w 126848"/>
              <a:gd name="connsiteY1" fmla="*/ 103538 h 137892"/>
              <a:gd name="connsiteX2" fmla="*/ 68075 w 126848"/>
              <a:gd name="connsiteY2" fmla="*/ 103538 h 137892"/>
              <a:gd name="connsiteX3" fmla="*/ 68075 w 126848"/>
              <a:gd name="connsiteY3" fmla="*/ 101420 h 137892"/>
              <a:gd name="connsiteX4" fmla="*/ 74754 w 126848"/>
              <a:gd name="connsiteY4" fmla="*/ 44601 h 137892"/>
              <a:gd name="connsiteX5" fmla="*/ 85652 w 126848"/>
              <a:gd name="connsiteY5" fmla="*/ 0 h 137892"/>
              <a:gd name="connsiteX6" fmla="*/ 126849 w 126848"/>
              <a:gd name="connsiteY6" fmla="*/ 0 h 137892"/>
              <a:gd name="connsiteX7" fmla="*/ 126849 w 126848"/>
              <a:gd name="connsiteY7" fmla="*/ 137893 h 137892"/>
              <a:gd name="connsiteX8" fmla="*/ 100785 w 126848"/>
              <a:gd name="connsiteY8" fmla="*/ 137893 h 137892"/>
              <a:gd name="connsiteX9" fmla="*/ 100785 w 126848"/>
              <a:gd name="connsiteY9" fmla="*/ 68531 h 137892"/>
              <a:gd name="connsiteX10" fmla="*/ 104694 w 126848"/>
              <a:gd name="connsiteY10" fmla="*/ 24744 h 137892"/>
              <a:gd name="connsiteX11" fmla="*/ 96061 w 126848"/>
              <a:gd name="connsiteY11" fmla="*/ 24744 h 137892"/>
              <a:gd name="connsiteX12" fmla="*/ 87590 w 126848"/>
              <a:gd name="connsiteY12" fmla="*/ 73907 h 137892"/>
              <a:gd name="connsiteX13" fmla="*/ 70828 w 126848"/>
              <a:gd name="connsiteY13" fmla="*/ 137893 h 137892"/>
              <a:gd name="connsiteX14" fmla="*/ 53561 w 126848"/>
              <a:gd name="connsiteY14" fmla="*/ 137893 h 137892"/>
              <a:gd name="connsiteX15" fmla="*/ 33867 w 126848"/>
              <a:gd name="connsiteY15" fmla="*/ 57128 h 137892"/>
              <a:gd name="connsiteX16" fmla="*/ 29631 w 126848"/>
              <a:gd name="connsiteY16" fmla="*/ 24744 h 137892"/>
              <a:gd name="connsiteX17" fmla="*/ 20998 w 126848"/>
              <a:gd name="connsiteY17" fmla="*/ 24744 h 137892"/>
              <a:gd name="connsiteX18" fmla="*/ 24419 w 126848"/>
              <a:gd name="connsiteY18" fmla="*/ 65925 h 137892"/>
              <a:gd name="connsiteX19" fmla="*/ 24419 w 126848"/>
              <a:gd name="connsiteY19" fmla="*/ 137893 h 137892"/>
              <a:gd name="connsiteX20" fmla="*/ 0 w 126848"/>
              <a:gd name="connsiteY20" fmla="*/ 137893 h 137892"/>
              <a:gd name="connsiteX21" fmla="*/ 0 w 126848"/>
              <a:gd name="connsiteY21" fmla="*/ 0 h 137892"/>
              <a:gd name="connsiteX22" fmla="*/ 42175 w 126848"/>
              <a:gd name="connsiteY22" fmla="*/ 0 h 137892"/>
              <a:gd name="connsiteX23" fmla="*/ 53415 w 126848"/>
              <a:gd name="connsiteY23" fmla="*/ 4623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48" h="137892">
                <a:moveTo>
                  <a:pt x="53415" y="46230"/>
                </a:moveTo>
                <a:cubicBezTo>
                  <a:pt x="55842" y="56330"/>
                  <a:pt x="58953" y="76024"/>
                  <a:pt x="59116" y="103538"/>
                </a:cubicBezTo>
                <a:lnTo>
                  <a:pt x="68075" y="103538"/>
                </a:lnTo>
                <a:lnTo>
                  <a:pt x="68075" y="101420"/>
                </a:lnTo>
                <a:cubicBezTo>
                  <a:pt x="68075" y="82051"/>
                  <a:pt x="70193" y="63318"/>
                  <a:pt x="74754" y="44601"/>
                </a:cubicBezTo>
                <a:lnTo>
                  <a:pt x="85652" y="0"/>
                </a:lnTo>
                <a:lnTo>
                  <a:pt x="126849" y="0"/>
                </a:lnTo>
                <a:lnTo>
                  <a:pt x="126849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7" y="49325"/>
                  <a:pt x="104694" y="24744"/>
                </a:cubicBezTo>
                <a:lnTo>
                  <a:pt x="96061" y="24744"/>
                </a:lnTo>
                <a:cubicBezTo>
                  <a:pt x="95589" y="42809"/>
                  <a:pt x="91663" y="58594"/>
                  <a:pt x="87590" y="73907"/>
                </a:cubicBezTo>
                <a:lnTo>
                  <a:pt x="70828" y="137893"/>
                </a:lnTo>
                <a:lnTo>
                  <a:pt x="53561" y="137893"/>
                </a:lnTo>
                <a:lnTo>
                  <a:pt x="33867" y="57128"/>
                </a:lnTo>
                <a:cubicBezTo>
                  <a:pt x="31260" y="46556"/>
                  <a:pt x="29957" y="35968"/>
                  <a:pt x="29631" y="24744"/>
                </a:cubicBezTo>
                <a:lnTo>
                  <a:pt x="20998" y="24744"/>
                </a:lnTo>
                <a:cubicBezTo>
                  <a:pt x="23295" y="39552"/>
                  <a:pt x="24419" y="53382"/>
                  <a:pt x="24419" y="65925"/>
                </a:cubicBezTo>
                <a:lnTo>
                  <a:pt x="24419" y="137893"/>
                </a:lnTo>
                <a:lnTo>
                  <a:pt x="0" y="137893"/>
                </a:lnTo>
                <a:lnTo>
                  <a:pt x="0" y="0"/>
                </a:lnTo>
                <a:lnTo>
                  <a:pt x="42175" y="0"/>
                </a:lnTo>
                <a:lnTo>
                  <a:pt x="53415" y="4623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24BA8781-A6C6-4F1B-B061-2B81196DE36E}"/>
              </a:ext>
            </a:extLst>
          </p:cNvPr>
          <p:cNvSpPr/>
          <p:nvPr/>
        </p:nvSpPr>
        <p:spPr>
          <a:xfrm>
            <a:off x="7495455" y="2247420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A69C90C2-876D-4522-9FBF-AFA1CD6A01BF}"/>
              </a:ext>
            </a:extLst>
          </p:cNvPr>
          <p:cNvSpPr/>
          <p:nvPr/>
        </p:nvSpPr>
        <p:spPr>
          <a:xfrm>
            <a:off x="6744007" y="3188155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8990E7A4-EF5C-45EC-A597-181E04297981}"/>
              </a:ext>
            </a:extLst>
          </p:cNvPr>
          <p:cNvSpPr/>
          <p:nvPr/>
        </p:nvSpPr>
        <p:spPr>
          <a:xfrm>
            <a:off x="6785855" y="3188074"/>
            <a:ext cx="77018" cy="137892"/>
          </a:xfrm>
          <a:custGeom>
            <a:avLst/>
            <a:gdLst>
              <a:gd name="connsiteX0" fmla="*/ 16 w 77018"/>
              <a:gd name="connsiteY0" fmla="*/ 0 h 137892"/>
              <a:gd name="connsiteX1" fmla="*/ 31602 w 77018"/>
              <a:gd name="connsiteY1" fmla="*/ 0 h 137892"/>
              <a:gd name="connsiteX2" fmla="*/ 31602 w 77018"/>
              <a:gd name="connsiteY2" fmla="*/ 97364 h 137892"/>
              <a:gd name="connsiteX3" fmla="*/ 26552 w 77018"/>
              <a:gd name="connsiteY3" fmla="*/ 114289 h 137892"/>
              <a:gd name="connsiteX4" fmla="*/ 29631 w 77018"/>
              <a:gd name="connsiteY4" fmla="*/ 117237 h 137892"/>
              <a:gd name="connsiteX5" fmla="*/ 48202 w 77018"/>
              <a:gd name="connsiteY5" fmla="*/ 114941 h 137892"/>
              <a:gd name="connsiteX6" fmla="*/ 77018 w 77018"/>
              <a:gd name="connsiteY6" fmla="*/ 114941 h 137892"/>
              <a:gd name="connsiteX7" fmla="*/ 77018 w 77018"/>
              <a:gd name="connsiteY7" fmla="*/ 137893 h 137892"/>
              <a:gd name="connsiteX8" fmla="*/ 0 w 77018"/>
              <a:gd name="connsiteY8" fmla="*/ 137893 h 137892"/>
              <a:gd name="connsiteX9" fmla="*/ 0 w 77018"/>
              <a:gd name="connsiteY9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018" h="137892">
                <a:moveTo>
                  <a:pt x="16" y="0"/>
                </a:moveTo>
                <a:lnTo>
                  <a:pt x="31602" y="0"/>
                </a:lnTo>
                <a:lnTo>
                  <a:pt x="31602" y="97364"/>
                </a:lnTo>
                <a:cubicBezTo>
                  <a:pt x="31602" y="107285"/>
                  <a:pt x="29484" y="110559"/>
                  <a:pt x="26552" y="114289"/>
                </a:cubicBezTo>
                <a:lnTo>
                  <a:pt x="29631" y="117237"/>
                </a:lnTo>
                <a:cubicBezTo>
                  <a:pt x="35658" y="115283"/>
                  <a:pt x="41670" y="114941"/>
                  <a:pt x="48202" y="114941"/>
                </a:cubicBezTo>
                <a:lnTo>
                  <a:pt x="77018" y="114941"/>
                </a:lnTo>
                <a:lnTo>
                  <a:pt x="77018" y="137893"/>
                </a:lnTo>
                <a:lnTo>
                  <a:pt x="0" y="1378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83A4B3AA-A36E-4392-B6F1-8DC50D03E034}"/>
              </a:ext>
            </a:extLst>
          </p:cNvPr>
          <p:cNvSpPr/>
          <p:nvPr/>
        </p:nvSpPr>
        <p:spPr>
          <a:xfrm>
            <a:off x="7219017" y="3072660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7A100AD-EC31-45F0-9506-E6E9F993D415}"/>
              </a:ext>
            </a:extLst>
          </p:cNvPr>
          <p:cNvSpPr/>
          <p:nvPr/>
        </p:nvSpPr>
        <p:spPr>
          <a:xfrm>
            <a:off x="7260767" y="3072595"/>
            <a:ext cx="101746" cy="137892"/>
          </a:xfrm>
          <a:custGeom>
            <a:avLst/>
            <a:gdLst>
              <a:gd name="connsiteX0" fmla="*/ 57943 w 101746"/>
              <a:gd name="connsiteY0" fmla="*/ 45595 h 137892"/>
              <a:gd name="connsiteX1" fmla="*/ 72441 w 101746"/>
              <a:gd name="connsiteY1" fmla="*/ 105835 h 137892"/>
              <a:gd name="connsiteX2" fmla="*/ 81221 w 101746"/>
              <a:gd name="connsiteY2" fmla="*/ 105835 h 137892"/>
              <a:gd name="connsiteX3" fmla="*/ 75373 w 101746"/>
              <a:gd name="connsiteY3" fmla="*/ 36636 h 137892"/>
              <a:gd name="connsiteX4" fmla="*/ 75373 w 101746"/>
              <a:gd name="connsiteY4" fmla="*/ 16 h 137892"/>
              <a:gd name="connsiteX5" fmla="*/ 101746 w 101746"/>
              <a:gd name="connsiteY5" fmla="*/ 16 h 137892"/>
              <a:gd name="connsiteX6" fmla="*/ 101746 w 101746"/>
              <a:gd name="connsiteY6" fmla="*/ 137893 h 137892"/>
              <a:gd name="connsiteX7" fmla="*/ 70649 w 101746"/>
              <a:gd name="connsiteY7" fmla="*/ 137893 h 137892"/>
              <a:gd name="connsiteX8" fmla="*/ 41343 w 101746"/>
              <a:gd name="connsiteY8" fmla="*/ 77979 h 137892"/>
              <a:gd name="connsiteX9" fmla="*/ 29306 w 101746"/>
              <a:gd name="connsiteY9" fmla="*/ 28637 h 137892"/>
              <a:gd name="connsiteX10" fmla="*/ 20509 w 101746"/>
              <a:gd name="connsiteY10" fmla="*/ 28637 h 137892"/>
              <a:gd name="connsiteX11" fmla="*/ 26389 w 101746"/>
              <a:gd name="connsiteY11" fmla="*/ 96533 h 137892"/>
              <a:gd name="connsiteX12" fmla="*/ 26389 w 101746"/>
              <a:gd name="connsiteY12" fmla="*/ 137877 h 137892"/>
              <a:gd name="connsiteX13" fmla="*/ 0 w 101746"/>
              <a:gd name="connsiteY13" fmla="*/ 137877 h 137892"/>
              <a:gd name="connsiteX14" fmla="*/ 0 w 101746"/>
              <a:gd name="connsiteY14" fmla="*/ 0 h 137892"/>
              <a:gd name="connsiteX15" fmla="*/ 35968 w 101746"/>
              <a:gd name="connsiteY15" fmla="*/ 0 h 137892"/>
              <a:gd name="connsiteX16" fmla="*/ 57943 w 101746"/>
              <a:gd name="connsiteY16" fmla="*/ 45595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46" h="137892">
                <a:moveTo>
                  <a:pt x="57943" y="45595"/>
                </a:moveTo>
                <a:cubicBezTo>
                  <a:pt x="65273" y="60891"/>
                  <a:pt x="71626" y="83371"/>
                  <a:pt x="72441" y="105835"/>
                </a:cubicBezTo>
                <a:lnTo>
                  <a:pt x="81221" y="105835"/>
                </a:lnTo>
                <a:cubicBezTo>
                  <a:pt x="77816" y="80765"/>
                  <a:pt x="75373" y="57812"/>
                  <a:pt x="75373" y="36636"/>
                </a:cubicBezTo>
                <a:lnTo>
                  <a:pt x="75373" y="16"/>
                </a:lnTo>
                <a:lnTo>
                  <a:pt x="101746" y="16"/>
                </a:lnTo>
                <a:lnTo>
                  <a:pt x="101746" y="137893"/>
                </a:lnTo>
                <a:lnTo>
                  <a:pt x="70649" y="137893"/>
                </a:lnTo>
                <a:lnTo>
                  <a:pt x="41343" y="77979"/>
                </a:lnTo>
                <a:cubicBezTo>
                  <a:pt x="33867" y="62683"/>
                  <a:pt x="29615" y="45090"/>
                  <a:pt x="29306" y="28637"/>
                </a:cubicBezTo>
                <a:lnTo>
                  <a:pt x="20509" y="28637"/>
                </a:lnTo>
                <a:cubicBezTo>
                  <a:pt x="24419" y="53235"/>
                  <a:pt x="26389" y="75862"/>
                  <a:pt x="26389" y="96533"/>
                </a:cubicBezTo>
                <a:lnTo>
                  <a:pt x="26389" y="137877"/>
                </a:lnTo>
                <a:lnTo>
                  <a:pt x="0" y="137877"/>
                </a:lnTo>
                <a:lnTo>
                  <a:pt x="0" y="0"/>
                </a:lnTo>
                <a:lnTo>
                  <a:pt x="35968" y="0"/>
                </a:lnTo>
                <a:lnTo>
                  <a:pt x="57943" y="4559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03B090CD-5970-4E47-8667-A6A9BA5076E8}"/>
              </a:ext>
            </a:extLst>
          </p:cNvPr>
          <p:cNvSpPr/>
          <p:nvPr/>
        </p:nvSpPr>
        <p:spPr>
          <a:xfrm>
            <a:off x="7739361" y="2959039"/>
            <a:ext cx="103863" cy="142454"/>
          </a:xfrm>
          <a:custGeom>
            <a:avLst/>
            <a:gdLst>
              <a:gd name="connsiteX0" fmla="*/ 51590 w 103863"/>
              <a:gd name="connsiteY0" fmla="*/ 0 h 142454"/>
              <a:gd name="connsiteX1" fmla="*/ 103864 w 103863"/>
              <a:gd name="connsiteY1" fmla="*/ 70991 h 142454"/>
              <a:gd name="connsiteX2" fmla="*/ 51932 w 103863"/>
              <a:gd name="connsiteY2" fmla="*/ 142454 h 142454"/>
              <a:gd name="connsiteX3" fmla="*/ 0 w 103863"/>
              <a:gd name="connsiteY3" fmla="*/ 70991 h 142454"/>
              <a:gd name="connsiteX4" fmla="*/ 51590 w 103863"/>
              <a:gd name="connsiteY4" fmla="*/ 0 h 142454"/>
              <a:gd name="connsiteX5" fmla="*/ 33850 w 103863"/>
              <a:gd name="connsiteY5" fmla="*/ 71154 h 142454"/>
              <a:gd name="connsiteX6" fmla="*/ 51769 w 103863"/>
              <a:gd name="connsiteY6" fmla="*/ 119339 h 142454"/>
              <a:gd name="connsiteX7" fmla="*/ 69835 w 103863"/>
              <a:gd name="connsiteY7" fmla="*/ 68222 h 142454"/>
              <a:gd name="connsiteX8" fmla="*/ 52078 w 103863"/>
              <a:gd name="connsiteY8" fmla="*/ 23132 h 142454"/>
              <a:gd name="connsiteX9" fmla="*/ 33850 w 103863"/>
              <a:gd name="connsiteY9" fmla="*/ 71154 h 1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863" h="142454">
                <a:moveTo>
                  <a:pt x="51590" y="0"/>
                </a:moveTo>
                <a:cubicBezTo>
                  <a:pt x="86271" y="0"/>
                  <a:pt x="103864" y="23767"/>
                  <a:pt x="103864" y="70991"/>
                </a:cubicBezTo>
                <a:cubicBezTo>
                  <a:pt x="103864" y="118688"/>
                  <a:pt x="86597" y="142454"/>
                  <a:pt x="51932" y="142454"/>
                </a:cubicBezTo>
                <a:cubicBezTo>
                  <a:pt x="17267" y="142454"/>
                  <a:pt x="0" y="118688"/>
                  <a:pt x="0" y="70991"/>
                </a:cubicBezTo>
                <a:cubicBezTo>
                  <a:pt x="-16" y="23767"/>
                  <a:pt x="17414" y="0"/>
                  <a:pt x="51590" y="0"/>
                </a:cubicBezTo>
                <a:moveTo>
                  <a:pt x="33850" y="71154"/>
                </a:moveTo>
                <a:cubicBezTo>
                  <a:pt x="33850" y="104369"/>
                  <a:pt x="37092" y="119339"/>
                  <a:pt x="51769" y="119339"/>
                </a:cubicBezTo>
                <a:cubicBezTo>
                  <a:pt x="67065" y="119339"/>
                  <a:pt x="69835" y="104043"/>
                  <a:pt x="69835" y="68222"/>
                </a:cubicBezTo>
                <a:cubicBezTo>
                  <a:pt x="69835" y="36962"/>
                  <a:pt x="65925" y="23132"/>
                  <a:pt x="52078" y="23132"/>
                </a:cubicBezTo>
                <a:cubicBezTo>
                  <a:pt x="36945" y="23132"/>
                  <a:pt x="33850" y="38102"/>
                  <a:pt x="33850" y="71154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A93685C9-7956-4328-AA5A-892835817E8D}"/>
              </a:ext>
            </a:extLst>
          </p:cNvPr>
          <p:cNvSpPr/>
          <p:nvPr/>
        </p:nvSpPr>
        <p:spPr>
          <a:xfrm>
            <a:off x="7861518" y="2961352"/>
            <a:ext cx="97347" cy="137892"/>
          </a:xfrm>
          <a:custGeom>
            <a:avLst/>
            <a:gdLst>
              <a:gd name="connsiteX0" fmla="*/ 31732 w 97347"/>
              <a:gd name="connsiteY0" fmla="*/ 39714 h 137892"/>
              <a:gd name="connsiteX1" fmla="*/ 26846 w 97347"/>
              <a:gd name="connsiteY1" fmla="*/ 56802 h 137892"/>
              <a:gd name="connsiteX2" fmla="*/ 29778 w 97347"/>
              <a:gd name="connsiteY2" fmla="*/ 59897 h 137892"/>
              <a:gd name="connsiteX3" fmla="*/ 48365 w 97347"/>
              <a:gd name="connsiteY3" fmla="*/ 57454 h 137892"/>
              <a:gd name="connsiteX4" fmla="*/ 67570 w 97347"/>
              <a:gd name="connsiteY4" fmla="*/ 59897 h 137892"/>
              <a:gd name="connsiteX5" fmla="*/ 70649 w 97347"/>
              <a:gd name="connsiteY5" fmla="*/ 56802 h 137892"/>
              <a:gd name="connsiteX6" fmla="*/ 65599 w 97347"/>
              <a:gd name="connsiteY6" fmla="*/ 38574 h 137892"/>
              <a:gd name="connsiteX7" fmla="*/ 65599 w 97347"/>
              <a:gd name="connsiteY7" fmla="*/ 0 h 137892"/>
              <a:gd name="connsiteX8" fmla="*/ 97348 w 97347"/>
              <a:gd name="connsiteY8" fmla="*/ 0 h 137892"/>
              <a:gd name="connsiteX9" fmla="*/ 97348 w 97347"/>
              <a:gd name="connsiteY9" fmla="*/ 137893 h 137892"/>
              <a:gd name="connsiteX10" fmla="*/ 65599 w 97347"/>
              <a:gd name="connsiteY10" fmla="*/ 137893 h 137892"/>
              <a:gd name="connsiteX11" fmla="*/ 65599 w 97347"/>
              <a:gd name="connsiteY11" fmla="*/ 99465 h 137892"/>
              <a:gd name="connsiteX12" fmla="*/ 70649 w 97347"/>
              <a:gd name="connsiteY12" fmla="*/ 81221 h 137892"/>
              <a:gd name="connsiteX13" fmla="*/ 67570 w 97347"/>
              <a:gd name="connsiteY13" fmla="*/ 78142 h 137892"/>
              <a:gd name="connsiteX14" fmla="*/ 48690 w 97347"/>
              <a:gd name="connsiteY14" fmla="*/ 80585 h 137892"/>
              <a:gd name="connsiteX15" fmla="*/ 29794 w 97347"/>
              <a:gd name="connsiteY15" fmla="*/ 78142 h 137892"/>
              <a:gd name="connsiteX16" fmla="*/ 26862 w 97347"/>
              <a:gd name="connsiteY16" fmla="*/ 81221 h 137892"/>
              <a:gd name="connsiteX17" fmla="*/ 31749 w 97347"/>
              <a:gd name="connsiteY17" fmla="*/ 99465 h 137892"/>
              <a:gd name="connsiteX18" fmla="*/ 31749 w 97347"/>
              <a:gd name="connsiteY18" fmla="*/ 137893 h 137892"/>
              <a:gd name="connsiteX19" fmla="*/ 0 w 97347"/>
              <a:gd name="connsiteY19" fmla="*/ 137893 h 137892"/>
              <a:gd name="connsiteX20" fmla="*/ 0 w 97347"/>
              <a:gd name="connsiteY20" fmla="*/ 0 h 137892"/>
              <a:gd name="connsiteX21" fmla="*/ 31749 w 97347"/>
              <a:gd name="connsiteY21" fmla="*/ 0 h 137892"/>
              <a:gd name="connsiteX22" fmla="*/ 31749 w 97347"/>
              <a:gd name="connsiteY22" fmla="*/ 39714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347" h="137892">
                <a:moveTo>
                  <a:pt x="31732" y="39714"/>
                </a:moveTo>
                <a:cubicBezTo>
                  <a:pt x="31732" y="45905"/>
                  <a:pt x="31570" y="50938"/>
                  <a:pt x="26846" y="56802"/>
                </a:cubicBezTo>
                <a:lnTo>
                  <a:pt x="29778" y="59897"/>
                </a:lnTo>
                <a:cubicBezTo>
                  <a:pt x="35805" y="58105"/>
                  <a:pt x="41833" y="57454"/>
                  <a:pt x="48365" y="57454"/>
                </a:cubicBezTo>
                <a:cubicBezTo>
                  <a:pt x="54848" y="57454"/>
                  <a:pt x="61217" y="57780"/>
                  <a:pt x="67570" y="59897"/>
                </a:cubicBezTo>
                <a:lnTo>
                  <a:pt x="70649" y="56802"/>
                </a:lnTo>
                <a:cubicBezTo>
                  <a:pt x="65599" y="50466"/>
                  <a:pt x="65599" y="45090"/>
                  <a:pt x="65599" y="38574"/>
                </a:cubicBezTo>
                <a:lnTo>
                  <a:pt x="65599" y="0"/>
                </a:lnTo>
                <a:lnTo>
                  <a:pt x="97348" y="0"/>
                </a:lnTo>
                <a:lnTo>
                  <a:pt x="97348" y="137893"/>
                </a:lnTo>
                <a:lnTo>
                  <a:pt x="65599" y="137893"/>
                </a:lnTo>
                <a:lnTo>
                  <a:pt x="65599" y="99465"/>
                </a:lnTo>
                <a:cubicBezTo>
                  <a:pt x="65599" y="92787"/>
                  <a:pt x="65599" y="87574"/>
                  <a:pt x="70649" y="81221"/>
                </a:cubicBezTo>
                <a:lnTo>
                  <a:pt x="67570" y="78142"/>
                </a:lnTo>
                <a:cubicBezTo>
                  <a:pt x="61706" y="80097"/>
                  <a:pt x="55516" y="80585"/>
                  <a:pt x="48690" y="80585"/>
                </a:cubicBezTo>
                <a:cubicBezTo>
                  <a:pt x="42321" y="80585"/>
                  <a:pt x="36147" y="80423"/>
                  <a:pt x="29794" y="78142"/>
                </a:cubicBezTo>
                <a:lnTo>
                  <a:pt x="26862" y="81221"/>
                </a:lnTo>
                <a:cubicBezTo>
                  <a:pt x="31749" y="87574"/>
                  <a:pt x="31749" y="92787"/>
                  <a:pt x="31749" y="99465"/>
                </a:cubicBezTo>
                <a:lnTo>
                  <a:pt x="31749" y="137893"/>
                </a:lnTo>
                <a:lnTo>
                  <a:pt x="0" y="137893"/>
                </a:lnTo>
                <a:lnTo>
                  <a:pt x="0" y="0"/>
                </a:lnTo>
                <a:lnTo>
                  <a:pt x="31749" y="0"/>
                </a:lnTo>
                <a:lnTo>
                  <a:pt x="31749" y="397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AD6FBA9F-28AB-4E60-9462-20A457C89D8D}"/>
              </a:ext>
            </a:extLst>
          </p:cNvPr>
          <p:cNvSpPr/>
          <p:nvPr/>
        </p:nvSpPr>
        <p:spPr>
          <a:xfrm>
            <a:off x="7375138" y="3607536"/>
            <a:ext cx="103521" cy="137892"/>
          </a:xfrm>
          <a:custGeom>
            <a:avLst/>
            <a:gdLst>
              <a:gd name="connsiteX0" fmla="*/ 31537 w 103521"/>
              <a:gd name="connsiteY0" fmla="*/ 33068 h 137892"/>
              <a:gd name="connsiteX1" fmla="*/ 28605 w 103521"/>
              <a:gd name="connsiteY1" fmla="*/ 72799 h 137892"/>
              <a:gd name="connsiteX2" fmla="*/ 33671 w 103521"/>
              <a:gd name="connsiteY2" fmla="*/ 74086 h 137892"/>
              <a:gd name="connsiteX3" fmla="*/ 47485 w 103521"/>
              <a:gd name="connsiteY3" fmla="*/ 41360 h 137892"/>
              <a:gd name="connsiteX4" fmla="*/ 68841 w 103521"/>
              <a:gd name="connsiteY4" fmla="*/ 16 h 137892"/>
              <a:gd name="connsiteX5" fmla="*/ 103196 w 103521"/>
              <a:gd name="connsiteY5" fmla="*/ 16 h 137892"/>
              <a:gd name="connsiteX6" fmla="*/ 80716 w 103521"/>
              <a:gd name="connsiteY6" fmla="*/ 41197 h 137892"/>
              <a:gd name="connsiteX7" fmla="*/ 64768 w 103521"/>
              <a:gd name="connsiteY7" fmla="*/ 60728 h 137892"/>
              <a:gd name="connsiteX8" fmla="*/ 64768 w 103521"/>
              <a:gd name="connsiteY8" fmla="*/ 63172 h 137892"/>
              <a:gd name="connsiteX9" fmla="*/ 79104 w 103521"/>
              <a:gd name="connsiteY9" fmla="*/ 85147 h 137892"/>
              <a:gd name="connsiteX10" fmla="*/ 103522 w 103521"/>
              <a:gd name="connsiteY10" fmla="*/ 137893 h 137892"/>
              <a:gd name="connsiteX11" fmla="*/ 68841 w 103521"/>
              <a:gd name="connsiteY11" fmla="*/ 137893 h 137892"/>
              <a:gd name="connsiteX12" fmla="*/ 48658 w 103521"/>
              <a:gd name="connsiteY12" fmla="*/ 92477 h 137892"/>
              <a:gd name="connsiteX13" fmla="*/ 43445 w 103521"/>
              <a:gd name="connsiteY13" fmla="*/ 74558 h 137892"/>
              <a:gd name="connsiteX14" fmla="*/ 40203 w 103521"/>
              <a:gd name="connsiteY14" fmla="*/ 74558 h 137892"/>
              <a:gd name="connsiteX15" fmla="*/ 30283 w 103521"/>
              <a:gd name="connsiteY15" fmla="*/ 95246 h 137892"/>
              <a:gd name="connsiteX16" fmla="*/ 31570 w 103521"/>
              <a:gd name="connsiteY16" fmla="*/ 104043 h 137892"/>
              <a:gd name="connsiteX17" fmla="*/ 31570 w 103521"/>
              <a:gd name="connsiteY17" fmla="*/ 137893 h 137892"/>
              <a:gd name="connsiteX18" fmla="*/ 0 w 103521"/>
              <a:gd name="connsiteY18" fmla="*/ 137893 h 137892"/>
              <a:gd name="connsiteX19" fmla="*/ 0 w 103521"/>
              <a:gd name="connsiteY19" fmla="*/ 0 h 137892"/>
              <a:gd name="connsiteX20" fmla="*/ 31570 w 103521"/>
              <a:gd name="connsiteY20" fmla="*/ 0 h 137892"/>
              <a:gd name="connsiteX21" fmla="*/ 31570 w 103521"/>
              <a:gd name="connsiteY21" fmla="*/ 33068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521" h="137892">
                <a:moveTo>
                  <a:pt x="31537" y="33068"/>
                </a:moveTo>
                <a:cubicBezTo>
                  <a:pt x="31537" y="46589"/>
                  <a:pt x="30560" y="59783"/>
                  <a:pt x="28605" y="72799"/>
                </a:cubicBezTo>
                <a:lnTo>
                  <a:pt x="33671" y="74086"/>
                </a:lnTo>
                <a:cubicBezTo>
                  <a:pt x="36261" y="63514"/>
                  <a:pt x="41474" y="53072"/>
                  <a:pt x="47485" y="41360"/>
                </a:cubicBezTo>
                <a:lnTo>
                  <a:pt x="68841" y="16"/>
                </a:lnTo>
                <a:lnTo>
                  <a:pt x="103196" y="16"/>
                </a:lnTo>
                <a:lnTo>
                  <a:pt x="80716" y="41197"/>
                </a:lnTo>
                <a:cubicBezTo>
                  <a:pt x="76481" y="48853"/>
                  <a:pt x="71756" y="55353"/>
                  <a:pt x="64768" y="60728"/>
                </a:cubicBezTo>
                <a:lnTo>
                  <a:pt x="64768" y="63172"/>
                </a:lnTo>
                <a:cubicBezTo>
                  <a:pt x="71447" y="67717"/>
                  <a:pt x="74542" y="75210"/>
                  <a:pt x="79104" y="85147"/>
                </a:cubicBezTo>
                <a:lnTo>
                  <a:pt x="103522" y="137893"/>
                </a:lnTo>
                <a:lnTo>
                  <a:pt x="68841" y="137893"/>
                </a:lnTo>
                <a:lnTo>
                  <a:pt x="48658" y="92477"/>
                </a:lnTo>
                <a:cubicBezTo>
                  <a:pt x="46052" y="86450"/>
                  <a:pt x="44113" y="80748"/>
                  <a:pt x="43445" y="74558"/>
                </a:cubicBezTo>
                <a:lnTo>
                  <a:pt x="40203" y="74558"/>
                </a:lnTo>
                <a:lnTo>
                  <a:pt x="30283" y="95246"/>
                </a:lnTo>
                <a:cubicBezTo>
                  <a:pt x="30755" y="97364"/>
                  <a:pt x="31570" y="99482"/>
                  <a:pt x="31570" y="104043"/>
                </a:cubicBezTo>
                <a:lnTo>
                  <a:pt x="31570" y="137893"/>
                </a:lnTo>
                <a:lnTo>
                  <a:pt x="0" y="137893"/>
                </a:lnTo>
                <a:lnTo>
                  <a:pt x="0" y="0"/>
                </a:lnTo>
                <a:lnTo>
                  <a:pt x="31570" y="0"/>
                </a:lnTo>
                <a:lnTo>
                  <a:pt x="31570" y="33068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4B90BCA9-5752-48B1-8F6C-DC07DEEFD007}"/>
              </a:ext>
            </a:extLst>
          </p:cNvPr>
          <p:cNvSpPr/>
          <p:nvPr/>
        </p:nvSpPr>
        <p:spPr>
          <a:xfrm>
            <a:off x="7479832" y="3607519"/>
            <a:ext cx="108913" cy="137892"/>
          </a:xfrm>
          <a:custGeom>
            <a:avLst/>
            <a:gdLst>
              <a:gd name="connsiteX0" fmla="*/ 33541 w 108913"/>
              <a:gd name="connsiteY0" fmla="*/ 16 h 137892"/>
              <a:gd name="connsiteX1" fmla="*/ 40040 w 108913"/>
              <a:gd name="connsiteY1" fmla="*/ 16127 h 137892"/>
              <a:gd name="connsiteX2" fmla="*/ 52421 w 108913"/>
              <a:gd name="connsiteY2" fmla="*/ 67081 h 137892"/>
              <a:gd name="connsiteX3" fmla="*/ 58611 w 108913"/>
              <a:gd name="connsiteY3" fmla="*/ 67081 h 137892"/>
              <a:gd name="connsiteX4" fmla="*/ 71301 w 108913"/>
              <a:gd name="connsiteY4" fmla="*/ 16616 h 137892"/>
              <a:gd name="connsiteX5" fmla="*/ 77653 w 108913"/>
              <a:gd name="connsiteY5" fmla="*/ 0 h 137892"/>
              <a:gd name="connsiteX6" fmla="*/ 108914 w 108913"/>
              <a:gd name="connsiteY6" fmla="*/ 0 h 137892"/>
              <a:gd name="connsiteX7" fmla="*/ 69688 w 108913"/>
              <a:gd name="connsiteY7" fmla="*/ 84821 h 137892"/>
              <a:gd name="connsiteX8" fmla="*/ 69688 w 108913"/>
              <a:gd name="connsiteY8" fmla="*/ 137893 h 137892"/>
              <a:gd name="connsiteX9" fmla="*/ 38916 w 108913"/>
              <a:gd name="connsiteY9" fmla="*/ 137893 h 137892"/>
              <a:gd name="connsiteX10" fmla="*/ 38916 w 108913"/>
              <a:gd name="connsiteY10" fmla="*/ 84821 h 137892"/>
              <a:gd name="connsiteX11" fmla="*/ 0 w 108913"/>
              <a:gd name="connsiteY11" fmla="*/ 0 h 137892"/>
              <a:gd name="connsiteX12" fmla="*/ 33541 w 108913"/>
              <a:gd name="connsiteY12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913" h="137892">
                <a:moveTo>
                  <a:pt x="33541" y="16"/>
                </a:moveTo>
                <a:lnTo>
                  <a:pt x="40040" y="16127"/>
                </a:lnTo>
                <a:cubicBezTo>
                  <a:pt x="46882" y="33052"/>
                  <a:pt x="51769" y="49179"/>
                  <a:pt x="52421" y="67081"/>
                </a:cubicBezTo>
                <a:lnTo>
                  <a:pt x="58611" y="67081"/>
                </a:lnTo>
                <a:cubicBezTo>
                  <a:pt x="59588" y="48690"/>
                  <a:pt x="65094" y="32580"/>
                  <a:pt x="71301" y="16616"/>
                </a:cubicBezTo>
                <a:lnTo>
                  <a:pt x="77653" y="0"/>
                </a:lnTo>
                <a:lnTo>
                  <a:pt x="108914" y="0"/>
                </a:lnTo>
                <a:lnTo>
                  <a:pt x="69688" y="84821"/>
                </a:lnTo>
                <a:lnTo>
                  <a:pt x="69688" y="137893"/>
                </a:lnTo>
                <a:lnTo>
                  <a:pt x="38916" y="137893"/>
                </a:lnTo>
                <a:lnTo>
                  <a:pt x="38916" y="84821"/>
                </a:lnTo>
                <a:lnTo>
                  <a:pt x="0" y="0"/>
                </a:lnTo>
                <a:lnTo>
                  <a:pt x="33541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2A74107E-EFF4-47F1-B94C-5B5E6C7194CD}"/>
              </a:ext>
            </a:extLst>
          </p:cNvPr>
          <p:cNvSpPr/>
          <p:nvPr/>
        </p:nvSpPr>
        <p:spPr>
          <a:xfrm>
            <a:off x="7144117" y="4050048"/>
            <a:ext cx="95246" cy="137892"/>
          </a:xfrm>
          <a:custGeom>
            <a:avLst/>
            <a:gdLst>
              <a:gd name="connsiteX0" fmla="*/ 63172 w 95246"/>
              <a:gd name="connsiteY0" fmla="*/ 137893 h 137892"/>
              <a:gd name="connsiteX1" fmla="*/ 31911 w 95246"/>
              <a:gd name="connsiteY1" fmla="*/ 137893 h 137892"/>
              <a:gd name="connsiteX2" fmla="*/ 31911 w 95246"/>
              <a:gd name="connsiteY2" fmla="*/ 39079 h 137892"/>
              <a:gd name="connsiteX3" fmla="*/ 36799 w 95246"/>
              <a:gd name="connsiteY3" fmla="*/ 25233 h 137892"/>
              <a:gd name="connsiteX4" fmla="*/ 33866 w 95246"/>
              <a:gd name="connsiteY4" fmla="*/ 22301 h 137892"/>
              <a:gd name="connsiteX5" fmla="*/ 15296 w 95246"/>
              <a:gd name="connsiteY5" fmla="*/ 24581 h 137892"/>
              <a:gd name="connsiteX6" fmla="*/ 0 w 95246"/>
              <a:gd name="connsiteY6" fmla="*/ 24581 h 137892"/>
              <a:gd name="connsiteX7" fmla="*/ 0 w 95246"/>
              <a:gd name="connsiteY7" fmla="*/ 0 h 137892"/>
              <a:gd name="connsiteX8" fmla="*/ 95246 w 95246"/>
              <a:gd name="connsiteY8" fmla="*/ 0 h 137892"/>
              <a:gd name="connsiteX9" fmla="*/ 95246 w 95246"/>
              <a:gd name="connsiteY9" fmla="*/ 24581 h 137892"/>
              <a:gd name="connsiteX10" fmla="*/ 79787 w 95246"/>
              <a:gd name="connsiteY10" fmla="*/ 24581 h 137892"/>
              <a:gd name="connsiteX11" fmla="*/ 61217 w 95246"/>
              <a:gd name="connsiteY11" fmla="*/ 22301 h 137892"/>
              <a:gd name="connsiteX12" fmla="*/ 58285 w 95246"/>
              <a:gd name="connsiteY12" fmla="*/ 25233 h 137892"/>
              <a:gd name="connsiteX13" fmla="*/ 63172 w 95246"/>
              <a:gd name="connsiteY13" fmla="*/ 39079 h 137892"/>
              <a:gd name="connsiteX14" fmla="*/ 63172 w 95246"/>
              <a:gd name="connsiteY14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246" h="137892">
                <a:moveTo>
                  <a:pt x="63172" y="137893"/>
                </a:moveTo>
                <a:lnTo>
                  <a:pt x="31911" y="137893"/>
                </a:lnTo>
                <a:lnTo>
                  <a:pt x="31911" y="39079"/>
                </a:lnTo>
                <a:cubicBezTo>
                  <a:pt x="31911" y="33883"/>
                  <a:pt x="33377" y="29810"/>
                  <a:pt x="36799" y="25233"/>
                </a:cubicBezTo>
                <a:lnTo>
                  <a:pt x="33866" y="22301"/>
                </a:lnTo>
                <a:cubicBezTo>
                  <a:pt x="28002" y="24255"/>
                  <a:pt x="21991" y="24581"/>
                  <a:pt x="15296" y="24581"/>
                </a:cubicBezTo>
                <a:lnTo>
                  <a:pt x="0" y="24581"/>
                </a:lnTo>
                <a:lnTo>
                  <a:pt x="0" y="0"/>
                </a:lnTo>
                <a:lnTo>
                  <a:pt x="95246" y="0"/>
                </a:lnTo>
                <a:lnTo>
                  <a:pt x="95246" y="24581"/>
                </a:lnTo>
                <a:lnTo>
                  <a:pt x="79787" y="24581"/>
                </a:lnTo>
                <a:cubicBezTo>
                  <a:pt x="73288" y="24581"/>
                  <a:pt x="67244" y="24418"/>
                  <a:pt x="61217" y="22301"/>
                </a:cubicBezTo>
                <a:lnTo>
                  <a:pt x="58285" y="25233"/>
                </a:lnTo>
                <a:cubicBezTo>
                  <a:pt x="61706" y="29794"/>
                  <a:pt x="63172" y="33866"/>
                  <a:pt x="63172" y="39079"/>
                </a:cubicBezTo>
                <a:lnTo>
                  <a:pt x="63172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FFC2064F-BFD6-4996-80AC-0EFC33D0432A}"/>
              </a:ext>
            </a:extLst>
          </p:cNvPr>
          <p:cNvSpPr/>
          <p:nvPr/>
        </p:nvSpPr>
        <p:spPr>
          <a:xfrm>
            <a:off x="7252786" y="4049999"/>
            <a:ext cx="101729" cy="137893"/>
          </a:xfrm>
          <a:custGeom>
            <a:avLst/>
            <a:gdLst>
              <a:gd name="connsiteX0" fmla="*/ 57943 w 101729"/>
              <a:gd name="connsiteY0" fmla="*/ 45579 h 137893"/>
              <a:gd name="connsiteX1" fmla="*/ 72441 w 101729"/>
              <a:gd name="connsiteY1" fmla="*/ 105818 h 137893"/>
              <a:gd name="connsiteX2" fmla="*/ 81237 w 101729"/>
              <a:gd name="connsiteY2" fmla="*/ 105818 h 137893"/>
              <a:gd name="connsiteX3" fmla="*/ 75373 w 101729"/>
              <a:gd name="connsiteY3" fmla="*/ 36619 h 137893"/>
              <a:gd name="connsiteX4" fmla="*/ 75373 w 101729"/>
              <a:gd name="connsiteY4" fmla="*/ 0 h 137893"/>
              <a:gd name="connsiteX5" fmla="*/ 101730 w 101729"/>
              <a:gd name="connsiteY5" fmla="*/ 0 h 137893"/>
              <a:gd name="connsiteX6" fmla="*/ 101730 w 101729"/>
              <a:gd name="connsiteY6" fmla="*/ 137893 h 137893"/>
              <a:gd name="connsiteX7" fmla="*/ 70665 w 101729"/>
              <a:gd name="connsiteY7" fmla="*/ 137893 h 137893"/>
              <a:gd name="connsiteX8" fmla="*/ 41327 w 101729"/>
              <a:gd name="connsiteY8" fmla="*/ 77979 h 137893"/>
              <a:gd name="connsiteX9" fmla="*/ 29306 w 101729"/>
              <a:gd name="connsiteY9" fmla="*/ 28654 h 137893"/>
              <a:gd name="connsiteX10" fmla="*/ 20509 w 101729"/>
              <a:gd name="connsiteY10" fmla="*/ 28654 h 137893"/>
              <a:gd name="connsiteX11" fmla="*/ 26373 w 101729"/>
              <a:gd name="connsiteY11" fmla="*/ 96550 h 137893"/>
              <a:gd name="connsiteX12" fmla="*/ 26373 w 101729"/>
              <a:gd name="connsiteY12" fmla="*/ 137893 h 137893"/>
              <a:gd name="connsiteX13" fmla="*/ 0 w 101729"/>
              <a:gd name="connsiteY13" fmla="*/ 137893 h 137893"/>
              <a:gd name="connsiteX14" fmla="*/ 0 w 101729"/>
              <a:gd name="connsiteY14" fmla="*/ 0 h 137893"/>
              <a:gd name="connsiteX15" fmla="*/ 35984 w 101729"/>
              <a:gd name="connsiteY15" fmla="*/ 0 h 137893"/>
              <a:gd name="connsiteX16" fmla="*/ 57943 w 101729"/>
              <a:gd name="connsiteY16" fmla="*/ 45579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29" h="137893">
                <a:moveTo>
                  <a:pt x="57943" y="45579"/>
                </a:moveTo>
                <a:cubicBezTo>
                  <a:pt x="65273" y="60859"/>
                  <a:pt x="71626" y="83355"/>
                  <a:pt x="72441" y="105818"/>
                </a:cubicBezTo>
                <a:lnTo>
                  <a:pt x="81237" y="105818"/>
                </a:lnTo>
                <a:cubicBezTo>
                  <a:pt x="77816" y="80748"/>
                  <a:pt x="75373" y="57796"/>
                  <a:pt x="75373" y="36619"/>
                </a:cubicBezTo>
                <a:lnTo>
                  <a:pt x="75373" y="0"/>
                </a:lnTo>
                <a:lnTo>
                  <a:pt x="101730" y="0"/>
                </a:lnTo>
                <a:lnTo>
                  <a:pt x="101730" y="137893"/>
                </a:lnTo>
                <a:lnTo>
                  <a:pt x="70665" y="137893"/>
                </a:lnTo>
                <a:lnTo>
                  <a:pt x="41327" y="77979"/>
                </a:lnTo>
                <a:cubicBezTo>
                  <a:pt x="33850" y="62683"/>
                  <a:pt x="29615" y="45090"/>
                  <a:pt x="29306" y="28654"/>
                </a:cubicBezTo>
                <a:lnTo>
                  <a:pt x="20509" y="28654"/>
                </a:lnTo>
                <a:cubicBezTo>
                  <a:pt x="24418" y="53235"/>
                  <a:pt x="26373" y="75862"/>
                  <a:pt x="26373" y="96550"/>
                </a:cubicBezTo>
                <a:lnTo>
                  <a:pt x="26373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43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4DCA226F-96D0-4615-AECB-765077C8E9F0}"/>
              </a:ext>
            </a:extLst>
          </p:cNvPr>
          <p:cNvSpPr/>
          <p:nvPr/>
        </p:nvSpPr>
        <p:spPr>
          <a:xfrm>
            <a:off x="6086583" y="3371382"/>
            <a:ext cx="126832" cy="137909"/>
          </a:xfrm>
          <a:custGeom>
            <a:avLst/>
            <a:gdLst>
              <a:gd name="connsiteX0" fmla="*/ 53398 w 126832"/>
              <a:gd name="connsiteY0" fmla="*/ 46214 h 137909"/>
              <a:gd name="connsiteX1" fmla="*/ 59116 w 126832"/>
              <a:gd name="connsiteY1" fmla="*/ 103538 h 137909"/>
              <a:gd name="connsiteX2" fmla="*/ 68075 w 126832"/>
              <a:gd name="connsiteY2" fmla="*/ 103538 h 137909"/>
              <a:gd name="connsiteX3" fmla="*/ 68075 w 126832"/>
              <a:gd name="connsiteY3" fmla="*/ 101420 h 137909"/>
              <a:gd name="connsiteX4" fmla="*/ 74738 w 126832"/>
              <a:gd name="connsiteY4" fmla="*/ 44602 h 137909"/>
              <a:gd name="connsiteX5" fmla="*/ 85635 w 126832"/>
              <a:gd name="connsiteY5" fmla="*/ 0 h 137909"/>
              <a:gd name="connsiteX6" fmla="*/ 126832 w 126832"/>
              <a:gd name="connsiteY6" fmla="*/ 0 h 137909"/>
              <a:gd name="connsiteX7" fmla="*/ 126832 w 126832"/>
              <a:gd name="connsiteY7" fmla="*/ 137893 h 137909"/>
              <a:gd name="connsiteX8" fmla="*/ 100785 w 126832"/>
              <a:gd name="connsiteY8" fmla="*/ 137893 h 137909"/>
              <a:gd name="connsiteX9" fmla="*/ 100785 w 126832"/>
              <a:gd name="connsiteY9" fmla="*/ 68531 h 137909"/>
              <a:gd name="connsiteX10" fmla="*/ 104678 w 126832"/>
              <a:gd name="connsiteY10" fmla="*/ 24744 h 137909"/>
              <a:gd name="connsiteX11" fmla="*/ 96061 w 126832"/>
              <a:gd name="connsiteY11" fmla="*/ 24744 h 137909"/>
              <a:gd name="connsiteX12" fmla="*/ 87590 w 126832"/>
              <a:gd name="connsiteY12" fmla="*/ 73923 h 137909"/>
              <a:gd name="connsiteX13" fmla="*/ 70812 w 126832"/>
              <a:gd name="connsiteY13" fmla="*/ 137909 h 137909"/>
              <a:gd name="connsiteX14" fmla="*/ 53561 w 126832"/>
              <a:gd name="connsiteY14" fmla="*/ 137909 h 137909"/>
              <a:gd name="connsiteX15" fmla="*/ 33850 w 126832"/>
              <a:gd name="connsiteY15" fmla="*/ 57161 h 137909"/>
              <a:gd name="connsiteX16" fmla="*/ 29615 w 126832"/>
              <a:gd name="connsiteY16" fmla="*/ 24761 h 137909"/>
              <a:gd name="connsiteX17" fmla="*/ 20998 w 126832"/>
              <a:gd name="connsiteY17" fmla="*/ 24761 h 137909"/>
              <a:gd name="connsiteX18" fmla="*/ 24418 w 126832"/>
              <a:gd name="connsiteY18" fmla="*/ 65957 h 137909"/>
              <a:gd name="connsiteX19" fmla="*/ 24418 w 126832"/>
              <a:gd name="connsiteY19" fmla="*/ 137909 h 137909"/>
              <a:gd name="connsiteX20" fmla="*/ 0 w 126832"/>
              <a:gd name="connsiteY20" fmla="*/ 137909 h 137909"/>
              <a:gd name="connsiteX21" fmla="*/ 0 w 126832"/>
              <a:gd name="connsiteY21" fmla="*/ 16 h 137909"/>
              <a:gd name="connsiteX22" fmla="*/ 42158 w 126832"/>
              <a:gd name="connsiteY22" fmla="*/ 16 h 137909"/>
              <a:gd name="connsiteX23" fmla="*/ 53398 w 126832"/>
              <a:gd name="connsiteY23" fmla="*/ 46214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32" h="137909">
                <a:moveTo>
                  <a:pt x="53398" y="46214"/>
                </a:moveTo>
                <a:cubicBezTo>
                  <a:pt x="55842" y="56314"/>
                  <a:pt x="58937" y="76008"/>
                  <a:pt x="59116" y="103538"/>
                </a:cubicBezTo>
                <a:lnTo>
                  <a:pt x="68075" y="103538"/>
                </a:lnTo>
                <a:lnTo>
                  <a:pt x="68075" y="101420"/>
                </a:lnTo>
                <a:cubicBezTo>
                  <a:pt x="68075" y="82052"/>
                  <a:pt x="70193" y="63319"/>
                  <a:pt x="74738" y="44602"/>
                </a:cubicBezTo>
                <a:lnTo>
                  <a:pt x="85635" y="0"/>
                </a:lnTo>
                <a:lnTo>
                  <a:pt x="126832" y="0"/>
                </a:lnTo>
                <a:lnTo>
                  <a:pt x="126832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6" y="49325"/>
                  <a:pt x="104678" y="24744"/>
                </a:cubicBezTo>
                <a:lnTo>
                  <a:pt x="96061" y="24744"/>
                </a:lnTo>
                <a:cubicBezTo>
                  <a:pt x="95572" y="42810"/>
                  <a:pt x="91646" y="58611"/>
                  <a:pt x="87590" y="73923"/>
                </a:cubicBezTo>
                <a:lnTo>
                  <a:pt x="70812" y="137909"/>
                </a:lnTo>
                <a:lnTo>
                  <a:pt x="53561" y="137909"/>
                </a:lnTo>
                <a:lnTo>
                  <a:pt x="33850" y="57161"/>
                </a:lnTo>
                <a:cubicBezTo>
                  <a:pt x="31260" y="46589"/>
                  <a:pt x="29973" y="36001"/>
                  <a:pt x="29615" y="24761"/>
                </a:cubicBezTo>
                <a:lnTo>
                  <a:pt x="20998" y="24761"/>
                </a:lnTo>
                <a:cubicBezTo>
                  <a:pt x="23278" y="39584"/>
                  <a:pt x="24418" y="53430"/>
                  <a:pt x="24418" y="65957"/>
                </a:cubicBezTo>
                <a:lnTo>
                  <a:pt x="24418" y="137909"/>
                </a:lnTo>
                <a:lnTo>
                  <a:pt x="0" y="137909"/>
                </a:lnTo>
                <a:lnTo>
                  <a:pt x="0" y="16"/>
                </a:lnTo>
                <a:lnTo>
                  <a:pt x="42158" y="16"/>
                </a:lnTo>
                <a:lnTo>
                  <a:pt x="53398" y="462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B5938975-3FDE-4357-A117-D2D3FEBAC811}"/>
              </a:ext>
            </a:extLst>
          </p:cNvPr>
          <p:cNvSpPr/>
          <p:nvPr/>
        </p:nvSpPr>
        <p:spPr>
          <a:xfrm>
            <a:off x="6232719" y="3369053"/>
            <a:ext cx="103863" cy="142470"/>
          </a:xfrm>
          <a:custGeom>
            <a:avLst/>
            <a:gdLst>
              <a:gd name="connsiteX0" fmla="*/ 51590 w 103863"/>
              <a:gd name="connsiteY0" fmla="*/ 0 h 142470"/>
              <a:gd name="connsiteX1" fmla="*/ 103864 w 103863"/>
              <a:gd name="connsiteY1" fmla="*/ 70991 h 142470"/>
              <a:gd name="connsiteX2" fmla="*/ 51932 w 103863"/>
              <a:gd name="connsiteY2" fmla="*/ 142470 h 142470"/>
              <a:gd name="connsiteX3" fmla="*/ 0 w 103863"/>
              <a:gd name="connsiteY3" fmla="*/ 70991 h 142470"/>
              <a:gd name="connsiteX4" fmla="*/ 51590 w 103863"/>
              <a:gd name="connsiteY4" fmla="*/ 0 h 142470"/>
              <a:gd name="connsiteX5" fmla="*/ 33850 w 103863"/>
              <a:gd name="connsiteY5" fmla="*/ 71154 h 142470"/>
              <a:gd name="connsiteX6" fmla="*/ 51769 w 103863"/>
              <a:gd name="connsiteY6" fmla="*/ 119339 h 142470"/>
              <a:gd name="connsiteX7" fmla="*/ 69834 w 103863"/>
              <a:gd name="connsiteY7" fmla="*/ 68221 h 142470"/>
              <a:gd name="connsiteX8" fmla="*/ 52078 w 103863"/>
              <a:gd name="connsiteY8" fmla="*/ 23115 h 142470"/>
              <a:gd name="connsiteX9" fmla="*/ 33850 w 103863"/>
              <a:gd name="connsiteY9" fmla="*/ 71154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863" h="142470">
                <a:moveTo>
                  <a:pt x="51590" y="0"/>
                </a:moveTo>
                <a:cubicBezTo>
                  <a:pt x="86271" y="0"/>
                  <a:pt x="103864" y="23783"/>
                  <a:pt x="103864" y="70991"/>
                </a:cubicBezTo>
                <a:cubicBezTo>
                  <a:pt x="103864" y="118687"/>
                  <a:pt x="86597" y="142470"/>
                  <a:pt x="51932" y="142470"/>
                </a:cubicBezTo>
                <a:cubicBezTo>
                  <a:pt x="17267" y="142470"/>
                  <a:pt x="0" y="118687"/>
                  <a:pt x="0" y="70991"/>
                </a:cubicBezTo>
                <a:cubicBezTo>
                  <a:pt x="-16" y="23783"/>
                  <a:pt x="17414" y="0"/>
                  <a:pt x="51590" y="0"/>
                </a:cubicBezTo>
                <a:moveTo>
                  <a:pt x="33850" y="71154"/>
                </a:moveTo>
                <a:cubicBezTo>
                  <a:pt x="33850" y="104369"/>
                  <a:pt x="37092" y="119339"/>
                  <a:pt x="51769" y="119339"/>
                </a:cubicBezTo>
                <a:cubicBezTo>
                  <a:pt x="67065" y="119339"/>
                  <a:pt x="69834" y="104043"/>
                  <a:pt x="69834" y="68221"/>
                </a:cubicBezTo>
                <a:cubicBezTo>
                  <a:pt x="69834" y="36961"/>
                  <a:pt x="65925" y="23115"/>
                  <a:pt x="52078" y="23115"/>
                </a:cubicBezTo>
                <a:cubicBezTo>
                  <a:pt x="36945" y="23131"/>
                  <a:pt x="33850" y="38102"/>
                  <a:pt x="33850" y="71154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08C8AE4A-CE17-4967-A528-1D5AD0CDDE86}"/>
              </a:ext>
            </a:extLst>
          </p:cNvPr>
          <p:cNvSpPr/>
          <p:nvPr/>
        </p:nvSpPr>
        <p:spPr>
          <a:xfrm>
            <a:off x="6027761" y="4204882"/>
            <a:ext cx="108424" cy="137892"/>
          </a:xfrm>
          <a:custGeom>
            <a:avLst/>
            <a:gdLst>
              <a:gd name="connsiteX0" fmla="*/ 35495 w 108424"/>
              <a:gd name="connsiteY0" fmla="*/ 0 h 137892"/>
              <a:gd name="connsiteX1" fmla="*/ 78647 w 108424"/>
              <a:gd name="connsiteY1" fmla="*/ 0 h 137892"/>
              <a:gd name="connsiteX2" fmla="*/ 108425 w 108424"/>
              <a:gd name="connsiteY2" fmla="*/ 137893 h 137892"/>
              <a:gd name="connsiteX3" fmla="*/ 77344 w 108424"/>
              <a:gd name="connsiteY3" fmla="*/ 137893 h 137892"/>
              <a:gd name="connsiteX4" fmla="*/ 73923 w 108424"/>
              <a:gd name="connsiteY4" fmla="*/ 122744 h 137892"/>
              <a:gd name="connsiteX5" fmla="*/ 74395 w 108424"/>
              <a:gd name="connsiteY5" fmla="*/ 110380 h 137892"/>
              <a:gd name="connsiteX6" fmla="*/ 72457 w 108424"/>
              <a:gd name="connsiteY6" fmla="*/ 108587 h 137892"/>
              <a:gd name="connsiteX7" fmla="*/ 54212 w 108424"/>
              <a:gd name="connsiteY7" fmla="*/ 111031 h 137892"/>
              <a:gd name="connsiteX8" fmla="*/ 35007 w 108424"/>
              <a:gd name="connsiteY8" fmla="*/ 108587 h 137892"/>
              <a:gd name="connsiteX9" fmla="*/ 33215 w 108424"/>
              <a:gd name="connsiteY9" fmla="*/ 110053 h 137892"/>
              <a:gd name="connsiteX10" fmla="*/ 33215 w 108424"/>
              <a:gd name="connsiteY10" fmla="*/ 124552 h 137892"/>
              <a:gd name="connsiteX11" fmla="*/ 29794 w 108424"/>
              <a:gd name="connsiteY11" fmla="*/ 137893 h 137892"/>
              <a:gd name="connsiteX12" fmla="*/ 0 w 108424"/>
              <a:gd name="connsiteY12" fmla="*/ 137893 h 137892"/>
              <a:gd name="connsiteX13" fmla="*/ 35495 w 108424"/>
              <a:gd name="connsiteY13" fmla="*/ 0 h 137892"/>
              <a:gd name="connsiteX14" fmla="*/ 51785 w 108424"/>
              <a:gd name="connsiteY14" fmla="*/ 15296 h 137892"/>
              <a:gd name="connsiteX15" fmla="*/ 37792 w 108424"/>
              <a:gd name="connsiteY15" fmla="*/ 89040 h 137892"/>
              <a:gd name="connsiteX16" fmla="*/ 39747 w 108424"/>
              <a:gd name="connsiteY16" fmla="*/ 91809 h 137892"/>
              <a:gd name="connsiteX17" fmla="*/ 54880 w 108424"/>
              <a:gd name="connsiteY17" fmla="*/ 90017 h 137892"/>
              <a:gd name="connsiteX18" fmla="*/ 68727 w 108424"/>
              <a:gd name="connsiteY18" fmla="*/ 91809 h 137892"/>
              <a:gd name="connsiteX19" fmla="*/ 70681 w 108424"/>
              <a:gd name="connsiteY19" fmla="*/ 89040 h 137892"/>
              <a:gd name="connsiteX20" fmla="*/ 57992 w 108424"/>
              <a:gd name="connsiteY20" fmla="*/ 15296 h 137892"/>
              <a:gd name="connsiteX21" fmla="*/ 51785 w 108424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24" h="137892">
                <a:moveTo>
                  <a:pt x="35495" y="0"/>
                </a:moveTo>
                <a:lnTo>
                  <a:pt x="78647" y="0"/>
                </a:lnTo>
                <a:lnTo>
                  <a:pt x="108425" y="137893"/>
                </a:lnTo>
                <a:lnTo>
                  <a:pt x="77344" y="137893"/>
                </a:lnTo>
                <a:lnTo>
                  <a:pt x="73923" y="122744"/>
                </a:lnTo>
                <a:cubicBezTo>
                  <a:pt x="72929" y="118345"/>
                  <a:pt x="73581" y="113312"/>
                  <a:pt x="74395" y="110380"/>
                </a:cubicBezTo>
                <a:lnTo>
                  <a:pt x="72457" y="108587"/>
                </a:lnTo>
                <a:cubicBezTo>
                  <a:pt x="67244" y="110217"/>
                  <a:pt x="62520" y="111031"/>
                  <a:pt x="54212" y="111031"/>
                </a:cubicBezTo>
                <a:cubicBezTo>
                  <a:pt x="45090" y="111031"/>
                  <a:pt x="41018" y="110852"/>
                  <a:pt x="35007" y="108587"/>
                </a:cubicBezTo>
                <a:lnTo>
                  <a:pt x="33215" y="110053"/>
                </a:lnTo>
                <a:cubicBezTo>
                  <a:pt x="33557" y="112497"/>
                  <a:pt x="34518" y="119339"/>
                  <a:pt x="33215" y="124552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95" y="0"/>
                </a:lnTo>
                <a:close/>
                <a:moveTo>
                  <a:pt x="51785" y="15296"/>
                </a:moveTo>
                <a:cubicBezTo>
                  <a:pt x="48690" y="50140"/>
                  <a:pt x="44455" y="74689"/>
                  <a:pt x="37792" y="89040"/>
                </a:cubicBezTo>
                <a:lnTo>
                  <a:pt x="39747" y="91809"/>
                </a:lnTo>
                <a:cubicBezTo>
                  <a:pt x="44944" y="90343"/>
                  <a:pt x="49993" y="90017"/>
                  <a:pt x="54880" y="90017"/>
                </a:cubicBezTo>
                <a:cubicBezTo>
                  <a:pt x="59441" y="90017"/>
                  <a:pt x="64002" y="90359"/>
                  <a:pt x="68727" y="91809"/>
                </a:cubicBezTo>
                <a:lnTo>
                  <a:pt x="70681" y="89040"/>
                </a:lnTo>
                <a:cubicBezTo>
                  <a:pt x="65631" y="78289"/>
                  <a:pt x="60256" y="53398"/>
                  <a:pt x="57992" y="15296"/>
                </a:cubicBezTo>
                <a:lnTo>
                  <a:pt x="51785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7E0CD2CE-D38A-4E71-BAF7-46C54F088028}"/>
              </a:ext>
            </a:extLst>
          </p:cNvPr>
          <p:cNvSpPr/>
          <p:nvPr/>
        </p:nvSpPr>
        <p:spPr>
          <a:xfrm>
            <a:off x="6148794" y="4204849"/>
            <a:ext cx="105508" cy="137909"/>
          </a:xfrm>
          <a:custGeom>
            <a:avLst/>
            <a:gdLst>
              <a:gd name="connsiteX0" fmla="*/ 40708 w 105508"/>
              <a:gd name="connsiteY0" fmla="*/ 33 h 137909"/>
              <a:gd name="connsiteX1" fmla="*/ 76529 w 105508"/>
              <a:gd name="connsiteY1" fmla="*/ 6223 h 137909"/>
              <a:gd name="connsiteX2" fmla="*/ 94285 w 105508"/>
              <a:gd name="connsiteY2" fmla="*/ 39258 h 137909"/>
              <a:gd name="connsiteX3" fmla="*/ 71822 w 105508"/>
              <a:gd name="connsiteY3" fmla="*/ 70519 h 137909"/>
              <a:gd name="connsiteX4" fmla="*/ 71170 w 105508"/>
              <a:gd name="connsiteY4" fmla="*/ 74265 h 137909"/>
              <a:gd name="connsiteX5" fmla="*/ 105509 w 105508"/>
              <a:gd name="connsiteY5" fmla="*/ 137909 h 137909"/>
              <a:gd name="connsiteX6" fmla="*/ 68711 w 105508"/>
              <a:gd name="connsiteY6" fmla="*/ 137909 h 137909"/>
              <a:gd name="connsiteX7" fmla="*/ 43478 w 105508"/>
              <a:gd name="connsiteY7" fmla="*/ 81579 h 137909"/>
              <a:gd name="connsiteX8" fmla="*/ 29957 w 105508"/>
              <a:gd name="connsiteY8" fmla="*/ 78810 h 137909"/>
              <a:gd name="connsiteX9" fmla="*/ 27367 w 105508"/>
              <a:gd name="connsiteY9" fmla="*/ 81905 h 137909"/>
              <a:gd name="connsiteX10" fmla="*/ 31765 w 105508"/>
              <a:gd name="connsiteY10" fmla="*/ 106161 h 137909"/>
              <a:gd name="connsiteX11" fmla="*/ 31765 w 105508"/>
              <a:gd name="connsiteY11" fmla="*/ 137893 h 137909"/>
              <a:gd name="connsiteX12" fmla="*/ 0 w 105508"/>
              <a:gd name="connsiteY12" fmla="*/ 137893 h 137909"/>
              <a:gd name="connsiteX13" fmla="*/ 0 w 105508"/>
              <a:gd name="connsiteY13" fmla="*/ 0 h 137909"/>
              <a:gd name="connsiteX14" fmla="*/ 40708 w 105508"/>
              <a:gd name="connsiteY14" fmla="*/ 0 h 137909"/>
              <a:gd name="connsiteX15" fmla="*/ 24760 w 105508"/>
              <a:gd name="connsiteY15" fmla="*/ 24109 h 137909"/>
              <a:gd name="connsiteX16" fmla="*/ 28996 w 105508"/>
              <a:gd name="connsiteY16" fmla="*/ 38118 h 137909"/>
              <a:gd name="connsiteX17" fmla="*/ 28996 w 105508"/>
              <a:gd name="connsiteY17" fmla="*/ 44781 h 137909"/>
              <a:gd name="connsiteX18" fmla="*/ 24418 w 105508"/>
              <a:gd name="connsiteY18" fmla="*/ 61543 h 137909"/>
              <a:gd name="connsiteX19" fmla="*/ 27041 w 105508"/>
              <a:gd name="connsiteY19" fmla="*/ 64475 h 137909"/>
              <a:gd name="connsiteX20" fmla="*/ 51134 w 105508"/>
              <a:gd name="connsiteY20" fmla="*/ 61722 h 137909"/>
              <a:gd name="connsiteX21" fmla="*/ 64328 w 105508"/>
              <a:gd name="connsiteY21" fmla="*/ 43478 h 137909"/>
              <a:gd name="connsiteX22" fmla="*/ 51639 w 105508"/>
              <a:gd name="connsiteY22" fmla="*/ 24923 h 137909"/>
              <a:gd name="connsiteX23" fmla="*/ 27693 w 105508"/>
              <a:gd name="connsiteY23" fmla="*/ 21324 h 137909"/>
              <a:gd name="connsiteX24" fmla="*/ 24760 w 105508"/>
              <a:gd name="connsiteY24" fmla="*/ 24109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5508" h="137909">
                <a:moveTo>
                  <a:pt x="40708" y="33"/>
                </a:moveTo>
                <a:cubicBezTo>
                  <a:pt x="55532" y="33"/>
                  <a:pt x="67097" y="685"/>
                  <a:pt x="76529" y="6223"/>
                </a:cubicBezTo>
                <a:cubicBezTo>
                  <a:pt x="88095" y="13064"/>
                  <a:pt x="94285" y="24614"/>
                  <a:pt x="94285" y="39258"/>
                </a:cubicBezTo>
                <a:cubicBezTo>
                  <a:pt x="94285" y="57666"/>
                  <a:pt x="85163" y="68092"/>
                  <a:pt x="71822" y="70519"/>
                </a:cubicBezTo>
                <a:lnTo>
                  <a:pt x="71170" y="74265"/>
                </a:lnTo>
                <a:lnTo>
                  <a:pt x="105509" y="137909"/>
                </a:lnTo>
                <a:lnTo>
                  <a:pt x="68711" y="137909"/>
                </a:lnTo>
                <a:lnTo>
                  <a:pt x="43478" y="81579"/>
                </a:lnTo>
                <a:cubicBezTo>
                  <a:pt x="38753" y="81579"/>
                  <a:pt x="34355" y="80602"/>
                  <a:pt x="29957" y="78810"/>
                </a:cubicBezTo>
                <a:lnTo>
                  <a:pt x="27367" y="81905"/>
                </a:lnTo>
                <a:cubicBezTo>
                  <a:pt x="31765" y="87444"/>
                  <a:pt x="31765" y="95100"/>
                  <a:pt x="31765" y="106161"/>
                </a:cubicBezTo>
                <a:lnTo>
                  <a:pt x="31765" y="137893"/>
                </a:lnTo>
                <a:lnTo>
                  <a:pt x="0" y="137893"/>
                </a:lnTo>
                <a:lnTo>
                  <a:pt x="0" y="0"/>
                </a:lnTo>
                <a:lnTo>
                  <a:pt x="40708" y="0"/>
                </a:lnTo>
                <a:close/>
                <a:moveTo>
                  <a:pt x="24760" y="24109"/>
                </a:moveTo>
                <a:cubicBezTo>
                  <a:pt x="27188" y="26552"/>
                  <a:pt x="28996" y="32743"/>
                  <a:pt x="28996" y="38118"/>
                </a:cubicBezTo>
                <a:lnTo>
                  <a:pt x="28996" y="44781"/>
                </a:lnTo>
                <a:cubicBezTo>
                  <a:pt x="28996" y="51622"/>
                  <a:pt x="28670" y="56835"/>
                  <a:pt x="24418" y="61543"/>
                </a:cubicBezTo>
                <a:lnTo>
                  <a:pt x="27041" y="64475"/>
                </a:lnTo>
                <a:cubicBezTo>
                  <a:pt x="35675" y="62846"/>
                  <a:pt x="43983" y="63498"/>
                  <a:pt x="51134" y="61722"/>
                </a:cubicBezTo>
                <a:cubicBezTo>
                  <a:pt x="58790" y="59767"/>
                  <a:pt x="64328" y="52437"/>
                  <a:pt x="64328" y="43478"/>
                </a:cubicBezTo>
                <a:cubicBezTo>
                  <a:pt x="64328" y="34518"/>
                  <a:pt x="59767" y="27856"/>
                  <a:pt x="51639" y="24923"/>
                </a:cubicBezTo>
                <a:cubicBezTo>
                  <a:pt x="45123" y="22627"/>
                  <a:pt x="36815" y="24093"/>
                  <a:pt x="27693" y="21324"/>
                </a:cubicBezTo>
                <a:lnTo>
                  <a:pt x="24760" y="2410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FC501D6D-91C3-45F7-93BE-B97D6D30730F}"/>
              </a:ext>
            </a:extLst>
          </p:cNvPr>
          <p:cNvSpPr/>
          <p:nvPr/>
        </p:nvSpPr>
        <p:spPr>
          <a:xfrm>
            <a:off x="6078552" y="4894429"/>
            <a:ext cx="77018" cy="137892"/>
          </a:xfrm>
          <a:custGeom>
            <a:avLst/>
            <a:gdLst>
              <a:gd name="connsiteX0" fmla="*/ 16 w 77018"/>
              <a:gd name="connsiteY0" fmla="*/ 0 h 137892"/>
              <a:gd name="connsiteX1" fmla="*/ 31586 w 77018"/>
              <a:gd name="connsiteY1" fmla="*/ 0 h 137892"/>
              <a:gd name="connsiteX2" fmla="*/ 31586 w 77018"/>
              <a:gd name="connsiteY2" fmla="*/ 97364 h 137892"/>
              <a:gd name="connsiteX3" fmla="*/ 26537 w 77018"/>
              <a:gd name="connsiteY3" fmla="*/ 114289 h 137892"/>
              <a:gd name="connsiteX4" fmla="*/ 29615 w 77018"/>
              <a:gd name="connsiteY4" fmla="*/ 117238 h 137892"/>
              <a:gd name="connsiteX5" fmla="*/ 48185 w 77018"/>
              <a:gd name="connsiteY5" fmla="*/ 114941 h 137892"/>
              <a:gd name="connsiteX6" fmla="*/ 77019 w 77018"/>
              <a:gd name="connsiteY6" fmla="*/ 114941 h 137892"/>
              <a:gd name="connsiteX7" fmla="*/ 77019 w 77018"/>
              <a:gd name="connsiteY7" fmla="*/ 137893 h 137892"/>
              <a:gd name="connsiteX8" fmla="*/ 0 w 77018"/>
              <a:gd name="connsiteY8" fmla="*/ 137893 h 137892"/>
              <a:gd name="connsiteX9" fmla="*/ 0 w 77018"/>
              <a:gd name="connsiteY9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018" h="137892">
                <a:moveTo>
                  <a:pt x="16" y="0"/>
                </a:moveTo>
                <a:lnTo>
                  <a:pt x="31586" y="0"/>
                </a:lnTo>
                <a:lnTo>
                  <a:pt x="31586" y="97364"/>
                </a:lnTo>
                <a:cubicBezTo>
                  <a:pt x="31586" y="107285"/>
                  <a:pt x="29469" y="110559"/>
                  <a:pt x="26537" y="114289"/>
                </a:cubicBezTo>
                <a:lnTo>
                  <a:pt x="29615" y="117238"/>
                </a:lnTo>
                <a:cubicBezTo>
                  <a:pt x="35642" y="115283"/>
                  <a:pt x="41670" y="114941"/>
                  <a:pt x="48185" y="114941"/>
                </a:cubicBezTo>
                <a:lnTo>
                  <a:pt x="77019" y="114941"/>
                </a:lnTo>
                <a:lnTo>
                  <a:pt x="77019" y="137893"/>
                </a:lnTo>
                <a:lnTo>
                  <a:pt x="0" y="1378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1A68DB45-254D-4544-A694-5AF86CEE5553}"/>
              </a:ext>
            </a:extLst>
          </p:cNvPr>
          <p:cNvSpPr/>
          <p:nvPr/>
        </p:nvSpPr>
        <p:spPr>
          <a:xfrm>
            <a:off x="6159057" y="4894429"/>
            <a:ext cx="108441" cy="137892"/>
          </a:xfrm>
          <a:custGeom>
            <a:avLst/>
            <a:gdLst>
              <a:gd name="connsiteX0" fmla="*/ 35495 w 108441"/>
              <a:gd name="connsiteY0" fmla="*/ 0 h 137892"/>
              <a:gd name="connsiteX1" fmla="*/ 78631 w 108441"/>
              <a:gd name="connsiteY1" fmla="*/ 0 h 137892"/>
              <a:gd name="connsiteX2" fmla="*/ 108441 w 108441"/>
              <a:gd name="connsiteY2" fmla="*/ 137893 h 137892"/>
              <a:gd name="connsiteX3" fmla="*/ 77328 w 108441"/>
              <a:gd name="connsiteY3" fmla="*/ 137893 h 137892"/>
              <a:gd name="connsiteX4" fmla="*/ 73907 w 108441"/>
              <a:gd name="connsiteY4" fmla="*/ 122744 h 137892"/>
              <a:gd name="connsiteX5" fmla="*/ 74395 w 108441"/>
              <a:gd name="connsiteY5" fmla="*/ 110380 h 137892"/>
              <a:gd name="connsiteX6" fmla="*/ 72441 w 108441"/>
              <a:gd name="connsiteY6" fmla="*/ 108588 h 137892"/>
              <a:gd name="connsiteX7" fmla="*/ 54212 w 108441"/>
              <a:gd name="connsiteY7" fmla="*/ 111031 h 137892"/>
              <a:gd name="connsiteX8" fmla="*/ 34991 w 108441"/>
              <a:gd name="connsiteY8" fmla="*/ 108588 h 137892"/>
              <a:gd name="connsiteX9" fmla="*/ 33198 w 108441"/>
              <a:gd name="connsiteY9" fmla="*/ 110054 h 137892"/>
              <a:gd name="connsiteX10" fmla="*/ 33198 w 108441"/>
              <a:gd name="connsiteY10" fmla="*/ 124552 h 137892"/>
              <a:gd name="connsiteX11" fmla="*/ 29794 w 108441"/>
              <a:gd name="connsiteY11" fmla="*/ 137893 h 137892"/>
              <a:gd name="connsiteX12" fmla="*/ 0 w 108441"/>
              <a:gd name="connsiteY12" fmla="*/ 137893 h 137892"/>
              <a:gd name="connsiteX13" fmla="*/ 35495 w 108441"/>
              <a:gd name="connsiteY13" fmla="*/ 0 h 137892"/>
              <a:gd name="connsiteX14" fmla="*/ 51769 w 108441"/>
              <a:gd name="connsiteY14" fmla="*/ 15296 h 137892"/>
              <a:gd name="connsiteX15" fmla="*/ 37776 w 108441"/>
              <a:gd name="connsiteY15" fmla="*/ 89040 h 137892"/>
              <a:gd name="connsiteX16" fmla="*/ 39731 w 108441"/>
              <a:gd name="connsiteY16" fmla="*/ 91810 h 137892"/>
              <a:gd name="connsiteX17" fmla="*/ 54880 w 108441"/>
              <a:gd name="connsiteY17" fmla="*/ 90017 h 137892"/>
              <a:gd name="connsiteX18" fmla="*/ 68727 w 108441"/>
              <a:gd name="connsiteY18" fmla="*/ 91810 h 137892"/>
              <a:gd name="connsiteX19" fmla="*/ 70665 w 108441"/>
              <a:gd name="connsiteY19" fmla="*/ 89040 h 137892"/>
              <a:gd name="connsiteX20" fmla="*/ 57975 w 108441"/>
              <a:gd name="connsiteY20" fmla="*/ 15296 h 137892"/>
              <a:gd name="connsiteX21" fmla="*/ 51769 w 108441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41" h="137892">
                <a:moveTo>
                  <a:pt x="35495" y="0"/>
                </a:moveTo>
                <a:lnTo>
                  <a:pt x="78631" y="0"/>
                </a:lnTo>
                <a:lnTo>
                  <a:pt x="108441" y="137893"/>
                </a:lnTo>
                <a:lnTo>
                  <a:pt x="77328" y="137893"/>
                </a:lnTo>
                <a:lnTo>
                  <a:pt x="73907" y="122744"/>
                </a:lnTo>
                <a:cubicBezTo>
                  <a:pt x="72929" y="118346"/>
                  <a:pt x="73581" y="113312"/>
                  <a:pt x="74395" y="110380"/>
                </a:cubicBezTo>
                <a:lnTo>
                  <a:pt x="72441" y="108588"/>
                </a:lnTo>
                <a:cubicBezTo>
                  <a:pt x="67228" y="110217"/>
                  <a:pt x="62520" y="111031"/>
                  <a:pt x="54212" y="111031"/>
                </a:cubicBezTo>
                <a:cubicBezTo>
                  <a:pt x="45090" y="111031"/>
                  <a:pt x="41018" y="110852"/>
                  <a:pt x="34991" y="108588"/>
                </a:cubicBezTo>
                <a:lnTo>
                  <a:pt x="33198" y="110054"/>
                </a:lnTo>
                <a:cubicBezTo>
                  <a:pt x="33541" y="112497"/>
                  <a:pt x="34502" y="119339"/>
                  <a:pt x="33198" y="124552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95" y="0"/>
                </a:lnTo>
                <a:close/>
                <a:moveTo>
                  <a:pt x="51769" y="15296"/>
                </a:moveTo>
                <a:cubicBezTo>
                  <a:pt x="48690" y="50140"/>
                  <a:pt x="44455" y="74689"/>
                  <a:pt x="37776" y="89040"/>
                </a:cubicBezTo>
                <a:lnTo>
                  <a:pt x="39731" y="91810"/>
                </a:lnTo>
                <a:cubicBezTo>
                  <a:pt x="44927" y="90343"/>
                  <a:pt x="49993" y="90017"/>
                  <a:pt x="54880" y="90017"/>
                </a:cubicBezTo>
                <a:cubicBezTo>
                  <a:pt x="59425" y="90017"/>
                  <a:pt x="64002" y="90359"/>
                  <a:pt x="68727" y="91810"/>
                </a:cubicBezTo>
                <a:lnTo>
                  <a:pt x="70665" y="89040"/>
                </a:lnTo>
                <a:cubicBezTo>
                  <a:pt x="65615" y="78289"/>
                  <a:pt x="60240" y="53398"/>
                  <a:pt x="57975" y="15296"/>
                </a:cubicBezTo>
                <a:lnTo>
                  <a:pt x="51769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92C06A85-12C8-4B1A-A4EA-134B75139E96}"/>
              </a:ext>
            </a:extLst>
          </p:cNvPr>
          <p:cNvSpPr/>
          <p:nvPr/>
        </p:nvSpPr>
        <p:spPr>
          <a:xfrm>
            <a:off x="6545451" y="4669027"/>
            <a:ext cx="126832" cy="137909"/>
          </a:xfrm>
          <a:custGeom>
            <a:avLst/>
            <a:gdLst>
              <a:gd name="connsiteX0" fmla="*/ 53414 w 126832"/>
              <a:gd name="connsiteY0" fmla="*/ 46214 h 137909"/>
              <a:gd name="connsiteX1" fmla="*/ 59116 w 126832"/>
              <a:gd name="connsiteY1" fmla="*/ 103538 h 137909"/>
              <a:gd name="connsiteX2" fmla="*/ 68075 w 126832"/>
              <a:gd name="connsiteY2" fmla="*/ 103538 h 137909"/>
              <a:gd name="connsiteX3" fmla="*/ 68075 w 126832"/>
              <a:gd name="connsiteY3" fmla="*/ 101420 h 137909"/>
              <a:gd name="connsiteX4" fmla="*/ 74737 w 126832"/>
              <a:gd name="connsiteY4" fmla="*/ 44602 h 137909"/>
              <a:gd name="connsiteX5" fmla="*/ 85668 w 126832"/>
              <a:gd name="connsiteY5" fmla="*/ 0 h 137909"/>
              <a:gd name="connsiteX6" fmla="*/ 126832 w 126832"/>
              <a:gd name="connsiteY6" fmla="*/ 0 h 137909"/>
              <a:gd name="connsiteX7" fmla="*/ 126832 w 126832"/>
              <a:gd name="connsiteY7" fmla="*/ 137893 h 137909"/>
              <a:gd name="connsiteX8" fmla="*/ 100785 w 126832"/>
              <a:gd name="connsiteY8" fmla="*/ 137893 h 137909"/>
              <a:gd name="connsiteX9" fmla="*/ 100785 w 126832"/>
              <a:gd name="connsiteY9" fmla="*/ 68531 h 137909"/>
              <a:gd name="connsiteX10" fmla="*/ 104678 w 126832"/>
              <a:gd name="connsiteY10" fmla="*/ 24744 h 137909"/>
              <a:gd name="connsiteX11" fmla="*/ 96061 w 126832"/>
              <a:gd name="connsiteY11" fmla="*/ 24744 h 137909"/>
              <a:gd name="connsiteX12" fmla="*/ 87590 w 126832"/>
              <a:gd name="connsiteY12" fmla="*/ 73923 h 137909"/>
              <a:gd name="connsiteX13" fmla="*/ 70828 w 126832"/>
              <a:gd name="connsiteY13" fmla="*/ 137909 h 137909"/>
              <a:gd name="connsiteX14" fmla="*/ 53561 w 126832"/>
              <a:gd name="connsiteY14" fmla="*/ 137909 h 137909"/>
              <a:gd name="connsiteX15" fmla="*/ 33850 w 126832"/>
              <a:gd name="connsiteY15" fmla="*/ 57161 h 137909"/>
              <a:gd name="connsiteX16" fmla="*/ 29615 w 126832"/>
              <a:gd name="connsiteY16" fmla="*/ 24761 h 137909"/>
              <a:gd name="connsiteX17" fmla="*/ 20998 w 126832"/>
              <a:gd name="connsiteY17" fmla="*/ 24761 h 137909"/>
              <a:gd name="connsiteX18" fmla="*/ 24418 w 126832"/>
              <a:gd name="connsiteY18" fmla="*/ 65958 h 137909"/>
              <a:gd name="connsiteX19" fmla="*/ 24418 w 126832"/>
              <a:gd name="connsiteY19" fmla="*/ 137909 h 137909"/>
              <a:gd name="connsiteX20" fmla="*/ 0 w 126832"/>
              <a:gd name="connsiteY20" fmla="*/ 137909 h 137909"/>
              <a:gd name="connsiteX21" fmla="*/ 0 w 126832"/>
              <a:gd name="connsiteY21" fmla="*/ 16 h 137909"/>
              <a:gd name="connsiteX22" fmla="*/ 42158 w 126832"/>
              <a:gd name="connsiteY22" fmla="*/ 16 h 137909"/>
              <a:gd name="connsiteX23" fmla="*/ 53414 w 126832"/>
              <a:gd name="connsiteY23" fmla="*/ 46214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32" h="137909">
                <a:moveTo>
                  <a:pt x="53414" y="46214"/>
                </a:moveTo>
                <a:cubicBezTo>
                  <a:pt x="55842" y="56314"/>
                  <a:pt x="58953" y="76008"/>
                  <a:pt x="59116" y="103538"/>
                </a:cubicBezTo>
                <a:lnTo>
                  <a:pt x="68075" y="103538"/>
                </a:lnTo>
                <a:lnTo>
                  <a:pt x="68075" y="101420"/>
                </a:lnTo>
                <a:cubicBezTo>
                  <a:pt x="68075" y="82052"/>
                  <a:pt x="70193" y="63319"/>
                  <a:pt x="74737" y="44602"/>
                </a:cubicBezTo>
                <a:lnTo>
                  <a:pt x="85668" y="0"/>
                </a:lnTo>
                <a:lnTo>
                  <a:pt x="126832" y="0"/>
                </a:lnTo>
                <a:lnTo>
                  <a:pt x="126832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6" y="49326"/>
                  <a:pt x="104678" y="24744"/>
                </a:cubicBezTo>
                <a:lnTo>
                  <a:pt x="96061" y="24744"/>
                </a:lnTo>
                <a:cubicBezTo>
                  <a:pt x="95572" y="42810"/>
                  <a:pt x="91662" y="58611"/>
                  <a:pt x="87590" y="73923"/>
                </a:cubicBezTo>
                <a:lnTo>
                  <a:pt x="70828" y="137909"/>
                </a:lnTo>
                <a:lnTo>
                  <a:pt x="53561" y="137909"/>
                </a:lnTo>
                <a:lnTo>
                  <a:pt x="33850" y="57161"/>
                </a:lnTo>
                <a:cubicBezTo>
                  <a:pt x="31260" y="46605"/>
                  <a:pt x="29957" y="36001"/>
                  <a:pt x="29615" y="24761"/>
                </a:cubicBezTo>
                <a:lnTo>
                  <a:pt x="20998" y="24761"/>
                </a:lnTo>
                <a:cubicBezTo>
                  <a:pt x="23278" y="39585"/>
                  <a:pt x="24418" y="53431"/>
                  <a:pt x="24418" y="65958"/>
                </a:cubicBezTo>
                <a:lnTo>
                  <a:pt x="24418" y="137909"/>
                </a:lnTo>
                <a:lnTo>
                  <a:pt x="0" y="137909"/>
                </a:lnTo>
                <a:lnTo>
                  <a:pt x="0" y="16"/>
                </a:lnTo>
                <a:lnTo>
                  <a:pt x="42158" y="16"/>
                </a:lnTo>
                <a:lnTo>
                  <a:pt x="53414" y="462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13189337-A17B-40D6-BCEF-5BACEF906E97}"/>
              </a:ext>
            </a:extLst>
          </p:cNvPr>
          <p:cNvSpPr/>
          <p:nvPr/>
        </p:nvSpPr>
        <p:spPr>
          <a:xfrm>
            <a:off x="6692075" y="4666746"/>
            <a:ext cx="90521" cy="142437"/>
          </a:xfrm>
          <a:custGeom>
            <a:avLst/>
            <a:gdLst>
              <a:gd name="connsiteX0" fmla="*/ 83208 w 90521"/>
              <a:gd name="connsiteY0" fmla="*/ 40513 h 142437"/>
              <a:gd name="connsiteX1" fmla="*/ 72946 w 90521"/>
              <a:gd name="connsiteY1" fmla="*/ 40513 h 142437"/>
              <a:gd name="connsiteX2" fmla="*/ 48527 w 90521"/>
              <a:gd name="connsiteY2" fmla="*/ 22105 h 142437"/>
              <a:gd name="connsiteX3" fmla="*/ 31586 w 90521"/>
              <a:gd name="connsiteY3" fmla="*/ 35952 h 142437"/>
              <a:gd name="connsiteX4" fmla="*/ 69524 w 90521"/>
              <a:gd name="connsiteY4" fmla="*/ 65257 h 142437"/>
              <a:gd name="connsiteX5" fmla="*/ 90522 w 90521"/>
              <a:gd name="connsiteY5" fmla="*/ 99612 h 142437"/>
              <a:gd name="connsiteX6" fmla="*/ 40056 w 90521"/>
              <a:gd name="connsiteY6" fmla="*/ 142438 h 142437"/>
              <a:gd name="connsiteX7" fmla="*/ 0 w 90521"/>
              <a:gd name="connsiteY7" fmla="*/ 132990 h 142437"/>
              <a:gd name="connsiteX8" fmla="*/ 1140 w 90521"/>
              <a:gd name="connsiteY8" fmla="*/ 98651 h 142437"/>
              <a:gd name="connsiteX9" fmla="*/ 10572 w 90521"/>
              <a:gd name="connsiteY9" fmla="*/ 98651 h 142437"/>
              <a:gd name="connsiteX10" fmla="*/ 39877 w 90521"/>
              <a:gd name="connsiteY10" fmla="*/ 119160 h 142437"/>
              <a:gd name="connsiteX11" fmla="*/ 58285 w 90521"/>
              <a:gd name="connsiteY11" fmla="*/ 103864 h 142437"/>
              <a:gd name="connsiteX12" fmla="*/ 29957 w 90521"/>
              <a:gd name="connsiteY12" fmla="*/ 79771 h 142437"/>
              <a:gd name="connsiteX13" fmla="*/ 489 w 90521"/>
              <a:gd name="connsiteY13" fmla="*/ 39894 h 142437"/>
              <a:gd name="connsiteX14" fmla="*/ 47696 w 90521"/>
              <a:gd name="connsiteY14" fmla="*/ 0 h 142437"/>
              <a:gd name="connsiteX15" fmla="*/ 83192 w 90521"/>
              <a:gd name="connsiteY15" fmla="*/ 7640 h 142437"/>
              <a:gd name="connsiteX16" fmla="*/ 83192 w 90521"/>
              <a:gd name="connsiteY16" fmla="*/ 40513 h 14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521" h="142437">
                <a:moveTo>
                  <a:pt x="83208" y="40513"/>
                </a:moveTo>
                <a:lnTo>
                  <a:pt x="72946" y="40513"/>
                </a:lnTo>
                <a:cubicBezTo>
                  <a:pt x="66755" y="28295"/>
                  <a:pt x="57145" y="22105"/>
                  <a:pt x="48527" y="22105"/>
                </a:cubicBezTo>
                <a:cubicBezTo>
                  <a:pt x="38265" y="22105"/>
                  <a:pt x="31586" y="28295"/>
                  <a:pt x="31586" y="35952"/>
                </a:cubicBezTo>
                <a:cubicBezTo>
                  <a:pt x="31586" y="49293"/>
                  <a:pt x="48364" y="54668"/>
                  <a:pt x="69524" y="65257"/>
                </a:cubicBezTo>
                <a:cubicBezTo>
                  <a:pt x="78321" y="69672"/>
                  <a:pt x="90522" y="81709"/>
                  <a:pt x="90522" y="99612"/>
                </a:cubicBezTo>
                <a:cubicBezTo>
                  <a:pt x="90522" y="123379"/>
                  <a:pt x="71153" y="142438"/>
                  <a:pt x="40056" y="142438"/>
                </a:cubicBezTo>
                <a:cubicBezTo>
                  <a:pt x="27025" y="142438"/>
                  <a:pt x="14156" y="139017"/>
                  <a:pt x="0" y="132990"/>
                </a:cubicBezTo>
                <a:lnTo>
                  <a:pt x="1140" y="98651"/>
                </a:lnTo>
                <a:lnTo>
                  <a:pt x="10572" y="98651"/>
                </a:lnTo>
                <a:cubicBezTo>
                  <a:pt x="16599" y="111667"/>
                  <a:pt x="28149" y="119160"/>
                  <a:pt x="39877" y="119160"/>
                </a:cubicBezTo>
                <a:cubicBezTo>
                  <a:pt x="50954" y="119160"/>
                  <a:pt x="58285" y="112318"/>
                  <a:pt x="58285" y="103864"/>
                </a:cubicBezTo>
                <a:cubicBezTo>
                  <a:pt x="58285" y="89871"/>
                  <a:pt x="43461" y="86287"/>
                  <a:pt x="29957" y="79771"/>
                </a:cubicBezTo>
                <a:cubicBezTo>
                  <a:pt x="10262" y="70160"/>
                  <a:pt x="489" y="56998"/>
                  <a:pt x="489" y="39894"/>
                </a:cubicBezTo>
                <a:cubicBezTo>
                  <a:pt x="489" y="16127"/>
                  <a:pt x="17414" y="0"/>
                  <a:pt x="47696" y="0"/>
                </a:cubicBezTo>
                <a:cubicBezTo>
                  <a:pt x="59571" y="0"/>
                  <a:pt x="70975" y="2769"/>
                  <a:pt x="83192" y="7640"/>
                </a:cubicBezTo>
                <a:lnTo>
                  <a:pt x="83192" y="4051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E03B9640-4292-4B64-A00B-D1930CB6277B}"/>
              </a:ext>
            </a:extLst>
          </p:cNvPr>
          <p:cNvSpPr/>
          <p:nvPr/>
        </p:nvSpPr>
        <p:spPr>
          <a:xfrm>
            <a:off x="7116407" y="4621249"/>
            <a:ext cx="108424" cy="137892"/>
          </a:xfrm>
          <a:custGeom>
            <a:avLst/>
            <a:gdLst>
              <a:gd name="connsiteX0" fmla="*/ 35496 w 108424"/>
              <a:gd name="connsiteY0" fmla="*/ 0 h 137892"/>
              <a:gd name="connsiteX1" fmla="*/ 78631 w 108424"/>
              <a:gd name="connsiteY1" fmla="*/ 0 h 137892"/>
              <a:gd name="connsiteX2" fmla="*/ 108425 w 108424"/>
              <a:gd name="connsiteY2" fmla="*/ 137893 h 137892"/>
              <a:gd name="connsiteX3" fmla="*/ 77344 w 108424"/>
              <a:gd name="connsiteY3" fmla="*/ 137893 h 137892"/>
              <a:gd name="connsiteX4" fmla="*/ 73923 w 108424"/>
              <a:gd name="connsiteY4" fmla="*/ 122744 h 137892"/>
              <a:gd name="connsiteX5" fmla="*/ 74396 w 108424"/>
              <a:gd name="connsiteY5" fmla="*/ 110380 h 137892"/>
              <a:gd name="connsiteX6" fmla="*/ 72441 w 108424"/>
              <a:gd name="connsiteY6" fmla="*/ 108587 h 137892"/>
              <a:gd name="connsiteX7" fmla="*/ 54212 w 108424"/>
              <a:gd name="connsiteY7" fmla="*/ 111031 h 137892"/>
              <a:gd name="connsiteX8" fmla="*/ 35007 w 108424"/>
              <a:gd name="connsiteY8" fmla="*/ 108587 h 137892"/>
              <a:gd name="connsiteX9" fmla="*/ 33215 w 108424"/>
              <a:gd name="connsiteY9" fmla="*/ 110054 h 137892"/>
              <a:gd name="connsiteX10" fmla="*/ 33215 w 108424"/>
              <a:gd name="connsiteY10" fmla="*/ 124552 h 137892"/>
              <a:gd name="connsiteX11" fmla="*/ 29794 w 108424"/>
              <a:gd name="connsiteY11" fmla="*/ 137893 h 137892"/>
              <a:gd name="connsiteX12" fmla="*/ 0 w 108424"/>
              <a:gd name="connsiteY12" fmla="*/ 137893 h 137892"/>
              <a:gd name="connsiteX13" fmla="*/ 35496 w 108424"/>
              <a:gd name="connsiteY13" fmla="*/ 0 h 137892"/>
              <a:gd name="connsiteX14" fmla="*/ 51785 w 108424"/>
              <a:gd name="connsiteY14" fmla="*/ 15312 h 137892"/>
              <a:gd name="connsiteX15" fmla="*/ 37792 w 108424"/>
              <a:gd name="connsiteY15" fmla="*/ 89056 h 137892"/>
              <a:gd name="connsiteX16" fmla="*/ 39731 w 108424"/>
              <a:gd name="connsiteY16" fmla="*/ 91825 h 137892"/>
              <a:gd name="connsiteX17" fmla="*/ 54881 w 108424"/>
              <a:gd name="connsiteY17" fmla="*/ 90034 h 137892"/>
              <a:gd name="connsiteX18" fmla="*/ 68727 w 108424"/>
              <a:gd name="connsiteY18" fmla="*/ 91825 h 137892"/>
              <a:gd name="connsiteX19" fmla="*/ 70682 w 108424"/>
              <a:gd name="connsiteY19" fmla="*/ 89056 h 137892"/>
              <a:gd name="connsiteX20" fmla="*/ 57992 w 108424"/>
              <a:gd name="connsiteY20" fmla="*/ 15312 h 137892"/>
              <a:gd name="connsiteX21" fmla="*/ 51785 w 108424"/>
              <a:gd name="connsiteY21" fmla="*/ 15312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24" h="137892">
                <a:moveTo>
                  <a:pt x="35496" y="0"/>
                </a:moveTo>
                <a:lnTo>
                  <a:pt x="78631" y="0"/>
                </a:lnTo>
                <a:lnTo>
                  <a:pt x="108425" y="137893"/>
                </a:lnTo>
                <a:lnTo>
                  <a:pt x="77344" y="137893"/>
                </a:lnTo>
                <a:lnTo>
                  <a:pt x="73923" y="122744"/>
                </a:lnTo>
                <a:cubicBezTo>
                  <a:pt x="72930" y="118345"/>
                  <a:pt x="73581" y="113312"/>
                  <a:pt x="74396" y="110380"/>
                </a:cubicBezTo>
                <a:lnTo>
                  <a:pt x="72441" y="108587"/>
                </a:lnTo>
                <a:cubicBezTo>
                  <a:pt x="67245" y="110217"/>
                  <a:pt x="62520" y="111031"/>
                  <a:pt x="54212" y="111031"/>
                </a:cubicBezTo>
                <a:cubicBezTo>
                  <a:pt x="45090" y="111031"/>
                  <a:pt x="41018" y="110852"/>
                  <a:pt x="35007" y="108587"/>
                </a:cubicBezTo>
                <a:lnTo>
                  <a:pt x="33215" y="110054"/>
                </a:lnTo>
                <a:cubicBezTo>
                  <a:pt x="33541" y="112497"/>
                  <a:pt x="34518" y="119339"/>
                  <a:pt x="33215" y="124552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96" y="0"/>
                </a:lnTo>
                <a:close/>
                <a:moveTo>
                  <a:pt x="51785" y="15312"/>
                </a:moveTo>
                <a:cubicBezTo>
                  <a:pt x="48690" y="50156"/>
                  <a:pt x="44455" y="74705"/>
                  <a:pt x="37792" y="89056"/>
                </a:cubicBezTo>
                <a:lnTo>
                  <a:pt x="39731" y="91825"/>
                </a:lnTo>
                <a:cubicBezTo>
                  <a:pt x="44944" y="90359"/>
                  <a:pt x="49993" y="90034"/>
                  <a:pt x="54881" y="90034"/>
                </a:cubicBezTo>
                <a:cubicBezTo>
                  <a:pt x="59442" y="90034"/>
                  <a:pt x="64003" y="90376"/>
                  <a:pt x="68727" y="91825"/>
                </a:cubicBezTo>
                <a:lnTo>
                  <a:pt x="70682" y="89056"/>
                </a:lnTo>
                <a:cubicBezTo>
                  <a:pt x="65632" y="78305"/>
                  <a:pt x="60256" y="53414"/>
                  <a:pt x="57992" y="15312"/>
                </a:cubicBezTo>
                <a:lnTo>
                  <a:pt x="51785" y="15312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B85CEBEF-D0DD-4A1C-9E5E-E118DEEB7D89}"/>
              </a:ext>
            </a:extLst>
          </p:cNvPr>
          <p:cNvSpPr/>
          <p:nvPr/>
        </p:nvSpPr>
        <p:spPr>
          <a:xfrm>
            <a:off x="7237408" y="4621249"/>
            <a:ext cx="77018" cy="137892"/>
          </a:xfrm>
          <a:custGeom>
            <a:avLst/>
            <a:gdLst>
              <a:gd name="connsiteX0" fmla="*/ 16 w 77018"/>
              <a:gd name="connsiteY0" fmla="*/ 0 h 137892"/>
              <a:gd name="connsiteX1" fmla="*/ 31602 w 77018"/>
              <a:gd name="connsiteY1" fmla="*/ 0 h 137892"/>
              <a:gd name="connsiteX2" fmla="*/ 31602 w 77018"/>
              <a:gd name="connsiteY2" fmla="*/ 97364 h 137892"/>
              <a:gd name="connsiteX3" fmla="*/ 26536 w 77018"/>
              <a:gd name="connsiteY3" fmla="*/ 114289 h 137892"/>
              <a:gd name="connsiteX4" fmla="*/ 29631 w 77018"/>
              <a:gd name="connsiteY4" fmla="*/ 117237 h 137892"/>
              <a:gd name="connsiteX5" fmla="*/ 48202 w 77018"/>
              <a:gd name="connsiteY5" fmla="*/ 114941 h 137892"/>
              <a:gd name="connsiteX6" fmla="*/ 77018 w 77018"/>
              <a:gd name="connsiteY6" fmla="*/ 114941 h 137892"/>
              <a:gd name="connsiteX7" fmla="*/ 77018 w 77018"/>
              <a:gd name="connsiteY7" fmla="*/ 137893 h 137892"/>
              <a:gd name="connsiteX8" fmla="*/ 0 w 77018"/>
              <a:gd name="connsiteY8" fmla="*/ 137893 h 137892"/>
              <a:gd name="connsiteX9" fmla="*/ 0 w 77018"/>
              <a:gd name="connsiteY9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018" h="137892">
                <a:moveTo>
                  <a:pt x="16" y="0"/>
                </a:moveTo>
                <a:lnTo>
                  <a:pt x="31602" y="0"/>
                </a:lnTo>
                <a:lnTo>
                  <a:pt x="31602" y="97364"/>
                </a:lnTo>
                <a:cubicBezTo>
                  <a:pt x="31602" y="107285"/>
                  <a:pt x="29484" y="110559"/>
                  <a:pt x="26536" y="114289"/>
                </a:cubicBezTo>
                <a:lnTo>
                  <a:pt x="29631" y="117237"/>
                </a:lnTo>
                <a:cubicBezTo>
                  <a:pt x="35642" y="115283"/>
                  <a:pt x="41670" y="114941"/>
                  <a:pt x="48202" y="114941"/>
                </a:cubicBezTo>
                <a:lnTo>
                  <a:pt x="77018" y="114941"/>
                </a:lnTo>
                <a:lnTo>
                  <a:pt x="77018" y="137893"/>
                </a:lnTo>
                <a:lnTo>
                  <a:pt x="0" y="1378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11601D21-6577-4C09-9E02-1BBC78C2E0F7}"/>
              </a:ext>
            </a:extLst>
          </p:cNvPr>
          <p:cNvSpPr/>
          <p:nvPr/>
        </p:nvSpPr>
        <p:spPr>
          <a:xfrm>
            <a:off x="7712646" y="4606327"/>
            <a:ext cx="99318" cy="142470"/>
          </a:xfrm>
          <a:custGeom>
            <a:avLst/>
            <a:gdLst>
              <a:gd name="connsiteX0" fmla="*/ 99319 w 99318"/>
              <a:gd name="connsiteY0" fmla="*/ 140190 h 142470"/>
              <a:gd name="connsiteX1" fmla="*/ 72294 w 99318"/>
              <a:gd name="connsiteY1" fmla="*/ 140190 h 142470"/>
              <a:gd name="connsiteX2" fmla="*/ 72294 w 99318"/>
              <a:gd name="connsiteY2" fmla="*/ 128462 h 142470"/>
              <a:gd name="connsiteX3" fmla="*/ 67896 w 99318"/>
              <a:gd name="connsiteY3" fmla="*/ 128462 h 142470"/>
              <a:gd name="connsiteX4" fmla="*/ 42174 w 99318"/>
              <a:gd name="connsiteY4" fmla="*/ 142471 h 142470"/>
              <a:gd name="connsiteX5" fmla="*/ 15801 w 99318"/>
              <a:gd name="connsiteY5" fmla="*/ 128625 h 142470"/>
              <a:gd name="connsiteX6" fmla="*/ 0 w 99318"/>
              <a:gd name="connsiteY6" fmla="*/ 72294 h 142470"/>
              <a:gd name="connsiteX7" fmla="*/ 58285 w 99318"/>
              <a:gd name="connsiteY7" fmla="*/ 0 h 142470"/>
              <a:gd name="connsiteX8" fmla="*/ 99319 w 99318"/>
              <a:gd name="connsiteY8" fmla="*/ 11550 h 142470"/>
              <a:gd name="connsiteX9" fmla="*/ 99319 w 99318"/>
              <a:gd name="connsiteY9" fmla="*/ 42337 h 142470"/>
              <a:gd name="connsiteX10" fmla="*/ 89545 w 99318"/>
              <a:gd name="connsiteY10" fmla="*/ 42337 h 142470"/>
              <a:gd name="connsiteX11" fmla="*/ 61054 w 99318"/>
              <a:gd name="connsiteY11" fmla="*/ 24435 h 142470"/>
              <a:gd name="connsiteX12" fmla="*/ 34029 w 99318"/>
              <a:gd name="connsiteY12" fmla="*/ 74249 h 142470"/>
              <a:gd name="connsiteX13" fmla="*/ 58447 w 99318"/>
              <a:gd name="connsiteY13" fmla="*/ 118036 h 142470"/>
              <a:gd name="connsiteX14" fmla="*/ 69851 w 99318"/>
              <a:gd name="connsiteY14" fmla="*/ 115429 h 142470"/>
              <a:gd name="connsiteX15" fmla="*/ 69851 w 99318"/>
              <a:gd name="connsiteY15" fmla="*/ 99971 h 142470"/>
              <a:gd name="connsiteX16" fmla="*/ 72131 w 99318"/>
              <a:gd name="connsiteY16" fmla="*/ 85978 h 142470"/>
              <a:gd name="connsiteX17" fmla="*/ 70013 w 99318"/>
              <a:gd name="connsiteY17" fmla="*/ 83534 h 142470"/>
              <a:gd name="connsiteX18" fmla="*/ 51948 w 99318"/>
              <a:gd name="connsiteY18" fmla="*/ 87607 h 142470"/>
              <a:gd name="connsiteX19" fmla="*/ 49830 w 99318"/>
              <a:gd name="connsiteY19" fmla="*/ 87607 h 142470"/>
              <a:gd name="connsiteX20" fmla="*/ 49830 w 99318"/>
              <a:gd name="connsiteY20" fmla="*/ 65306 h 142470"/>
              <a:gd name="connsiteX21" fmla="*/ 99319 w 99318"/>
              <a:gd name="connsiteY21" fmla="*/ 65306 h 142470"/>
              <a:gd name="connsiteX22" fmla="*/ 99319 w 99318"/>
              <a:gd name="connsiteY22" fmla="*/ 140190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9318" h="142470">
                <a:moveTo>
                  <a:pt x="99319" y="140190"/>
                </a:moveTo>
                <a:lnTo>
                  <a:pt x="72294" y="140190"/>
                </a:lnTo>
                <a:lnTo>
                  <a:pt x="72294" y="128462"/>
                </a:lnTo>
                <a:lnTo>
                  <a:pt x="67896" y="128462"/>
                </a:lnTo>
                <a:cubicBezTo>
                  <a:pt x="60093" y="137909"/>
                  <a:pt x="51785" y="142471"/>
                  <a:pt x="42174" y="142471"/>
                </a:cubicBezTo>
                <a:cubicBezTo>
                  <a:pt x="33215" y="142471"/>
                  <a:pt x="23457" y="137747"/>
                  <a:pt x="15801" y="128625"/>
                </a:cubicBezTo>
                <a:cubicBezTo>
                  <a:pt x="5375" y="116244"/>
                  <a:pt x="0" y="97364"/>
                  <a:pt x="0" y="72294"/>
                </a:cubicBezTo>
                <a:cubicBezTo>
                  <a:pt x="0" y="24744"/>
                  <a:pt x="20688" y="0"/>
                  <a:pt x="58285" y="0"/>
                </a:cubicBezTo>
                <a:cubicBezTo>
                  <a:pt x="72131" y="0"/>
                  <a:pt x="85310" y="3910"/>
                  <a:pt x="99319" y="11550"/>
                </a:cubicBezTo>
                <a:lnTo>
                  <a:pt x="99319" y="42337"/>
                </a:lnTo>
                <a:lnTo>
                  <a:pt x="89545" y="42337"/>
                </a:lnTo>
                <a:cubicBezTo>
                  <a:pt x="81742" y="30462"/>
                  <a:pt x="72457" y="24435"/>
                  <a:pt x="61054" y="24435"/>
                </a:cubicBezTo>
                <a:cubicBezTo>
                  <a:pt x="41685" y="24435"/>
                  <a:pt x="34029" y="40220"/>
                  <a:pt x="34029" y="74249"/>
                </a:cubicBezTo>
                <a:cubicBezTo>
                  <a:pt x="34029" y="103570"/>
                  <a:pt x="41848" y="118036"/>
                  <a:pt x="58447" y="118036"/>
                </a:cubicBezTo>
                <a:cubicBezTo>
                  <a:pt x="60891" y="118036"/>
                  <a:pt x="64638" y="117222"/>
                  <a:pt x="69851" y="115429"/>
                </a:cubicBezTo>
                <a:lnTo>
                  <a:pt x="69851" y="99971"/>
                </a:lnTo>
                <a:cubicBezTo>
                  <a:pt x="69851" y="95426"/>
                  <a:pt x="70013" y="90995"/>
                  <a:pt x="72131" y="85978"/>
                </a:cubicBezTo>
                <a:lnTo>
                  <a:pt x="70013" y="83534"/>
                </a:lnTo>
                <a:cubicBezTo>
                  <a:pt x="64312" y="86320"/>
                  <a:pt x="58447" y="87607"/>
                  <a:pt x="51948" y="87607"/>
                </a:cubicBezTo>
                <a:lnTo>
                  <a:pt x="49830" y="87607"/>
                </a:lnTo>
                <a:lnTo>
                  <a:pt x="49830" y="65306"/>
                </a:lnTo>
                <a:lnTo>
                  <a:pt x="99319" y="65306"/>
                </a:lnTo>
                <a:lnTo>
                  <a:pt x="99319" y="14019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17EB600-905B-4D6D-BD2C-1CAE8CA6DB28}"/>
              </a:ext>
            </a:extLst>
          </p:cNvPr>
          <p:cNvSpPr/>
          <p:nvPr/>
        </p:nvSpPr>
        <p:spPr>
          <a:xfrm>
            <a:off x="7824019" y="4608543"/>
            <a:ext cx="108441" cy="137876"/>
          </a:xfrm>
          <a:custGeom>
            <a:avLst/>
            <a:gdLst>
              <a:gd name="connsiteX0" fmla="*/ 35512 w 108441"/>
              <a:gd name="connsiteY0" fmla="*/ 0 h 137876"/>
              <a:gd name="connsiteX1" fmla="*/ 78631 w 108441"/>
              <a:gd name="connsiteY1" fmla="*/ 0 h 137876"/>
              <a:gd name="connsiteX2" fmla="*/ 108441 w 108441"/>
              <a:gd name="connsiteY2" fmla="*/ 137877 h 137876"/>
              <a:gd name="connsiteX3" fmla="*/ 77344 w 108441"/>
              <a:gd name="connsiteY3" fmla="*/ 137877 h 137876"/>
              <a:gd name="connsiteX4" fmla="*/ 73923 w 108441"/>
              <a:gd name="connsiteY4" fmla="*/ 122727 h 137876"/>
              <a:gd name="connsiteX5" fmla="*/ 74412 w 108441"/>
              <a:gd name="connsiteY5" fmla="*/ 110363 h 137876"/>
              <a:gd name="connsiteX6" fmla="*/ 72457 w 108441"/>
              <a:gd name="connsiteY6" fmla="*/ 108572 h 137876"/>
              <a:gd name="connsiteX7" fmla="*/ 54229 w 108441"/>
              <a:gd name="connsiteY7" fmla="*/ 111015 h 137876"/>
              <a:gd name="connsiteX8" fmla="*/ 35007 w 108441"/>
              <a:gd name="connsiteY8" fmla="*/ 108572 h 137876"/>
              <a:gd name="connsiteX9" fmla="*/ 33215 w 108441"/>
              <a:gd name="connsiteY9" fmla="*/ 110038 h 137876"/>
              <a:gd name="connsiteX10" fmla="*/ 33215 w 108441"/>
              <a:gd name="connsiteY10" fmla="*/ 124535 h 137876"/>
              <a:gd name="connsiteX11" fmla="*/ 29794 w 108441"/>
              <a:gd name="connsiteY11" fmla="*/ 137877 h 137876"/>
              <a:gd name="connsiteX12" fmla="*/ 0 w 108441"/>
              <a:gd name="connsiteY12" fmla="*/ 137877 h 137876"/>
              <a:gd name="connsiteX13" fmla="*/ 35512 w 108441"/>
              <a:gd name="connsiteY13" fmla="*/ 0 h 137876"/>
              <a:gd name="connsiteX14" fmla="*/ 51785 w 108441"/>
              <a:gd name="connsiteY14" fmla="*/ 15280 h 137876"/>
              <a:gd name="connsiteX15" fmla="*/ 37792 w 108441"/>
              <a:gd name="connsiteY15" fmla="*/ 89024 h 137876"/>
              <a:gd name="connsiteX16" fmla="*/ 39747 w 108441"/>
              <a:gd name="connsiteY16" fmla="*/ 91793 h 137876"/>
              <a:gd name="connsiteX17" fmla="*/ 54864 w 108441"/>
              <a:gd name="connsiteY17" fmla="*/ 90001 h 137876"/>
              <a:gd name="connsiteX18" fmla="*/ 68727 w 108441"/>
              <a:gd name="connsiteY18" fmla="*/ 91793 h 137876"/>
              <a:gd name="connsiteX19" fmla="*/ 70682 w 108441"/>
              <a:gd name="connsiteY19" fmla="*/ 89024 h 137876"/>
              <a:gd name="connsiteX20" fmla="*/ 57992 w 108441"/>
              <a:gd name="connsiteY20" fmla="*/ 15280 h 137876"/>
              <a:gd name="connsiteX21" fmla="*/ 51785 w 108441"/>
              <a:gd name="connsiteY21" fmla="*/ 15280 h 13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41" h="137876">
                <a:moveTo>
                  <a:pt x="35512" y="0"/>
                </a:moveTo>
                <a:lnTo>
                  <a:pt x="78631" y="0"/>
                </a:lnTo>
                <a:lnTo>
                  <a:pt x="108441" y="137877"/>
                </a:lnTo>
                <a:lnTo>
                  <a:pt x="77344" y="137877"/>
                </a:lnTo>
                <a:lnTo>
                  <a:pt x="73923" y="122727"/>
                </a:lnTo>
                <a:cubicBezTo>
                  <a:pt x="72930" y="118329"/>
                  <a:pt x="73581" y="113295"/>
                  <a:pt x="74412" y="110363"/>
                </a:cubicBezTo>
                <a:lnTo>
                  <a:pt x="72457" y="108572"/>
                </a:lnTo>
                <a:cubicBezTo>
                  <a:pt x="67245" y="110200"/>
                  <a:pt x="62520" y="111015"/>
                  <a:pt x="54229" y="111015"/>
                </a:cubicBezTo>
                <a:cubicBezTo>
                  <a:pt x="45090" y="111015"/>
                  <a:pt x="41034" y="110835"/>
                  <a:pt x="35007" y="108572"/>
                </a:cubicBezTo>
                <a:lnTo>
                  <a:pt x="33215" y="110038"/>
                </a:lnTo>
                <a:cubicBezTo>
                  <a:pt x="33557" y="112481"/>
                  <a:pt x="34502" y="119322"/>
                  <a:pt x="33215" y="124535"/>
                </a:cubicBezTo>
                <a:lnTo>
                  <a:pt x="29794" y="137877"/>
                </a:lnTo>
                <a:lnTo>
                  <a:pt x="0" y="137877"/>
                </a:lnTo>
                <a:lnTo>
                  <a:pt x="35512" y="0"/>
                </a:lnTo>
                <a:close/>
                <a:moveTo>
                  <a:pt x="51785" y="15280"/>
                </a:moveTo>
                <a:cubicBezTo>
                  <a:pt x="48707" y="50124"/>
                  <a:pt x="44455" y="74689"/>
                  <a:pt x="37792" y="89024"/>
                </a:cubicBezTo>
                <a:lnTo>
                  <a:pt x="39747" y="91793"/>
                </a:lnTo>
                <a:cubicBezTo>
                  <a:pt x="44944" y="90327"/>
                  <a:pt x="49993" y="90001"/>
                  <a:pt x="54864" y="90001"/>
                </a:cubicBezTo>
                <a:cubicBezTo>
                  <a:pt x="59442" y="90001"/>
                  <a:pt x="64019" y="90343"/>
                  <a:pt x="68727" y="91793"/>
                </a:cubicBezTo>
                <a:lnTo>
                  <a:pt x="70682" y="89024"/>
                </a:lnTo>
                <a:cubicBezTo>
                  <a:pt x="65632" y="78272"/>
                  <a:pt x="60256" y="53382"/>
                  <a:pt x="57992" y="15280"/>
                </a:cubicBezTo>
                <a:lnTo>
                  <a:pt x="51785" y="1528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57706F87-3C3F-4B0C-978D-CD11C09508D3}"/>
              </a:ext>
            </a:extLst>
          </p:cNvPr>
          <p:cNvSpPr/>
          <p:nvPr/>
        </p:nvSpPr>
        <p:spPr>
          <a:xfrm>
            <a:off x="8140107" y="5410196"/>
            <a:ext cx="79282" cy="137892"/>
          </a:xfrm>
          <a:custGeom>
            <a:avLst/>
            <a:gdLst>
              <a:gd name="connsiteX0" fmla="*/ 79266 w 79282"/>
              <a:gd name="connsiteY0" fmla="*/ 22610 h 137892"/>
              <a:gd name="connsiteX1" fmla="*/ 48185 w 79282"/>
              <a:gd name="connsiteY1" fmla="*/ 22610 h 137892"/>
              <a:gd name="connsiteX2" fmla="*/ 29615 w 79282"/>
              <a:gd name="connsiteY2" fmla="*/ 20183 h 137892"/>
              <a:gd name="connsiteX3" fmla="*/ 26520 w 79282"/>
              <a:gd name="connsiteY3" fmla="*/ 23261 h 137892"/>
              <a:gd name="connsiteX4" fmla="*/ 31586 w 79282"/>
              <a:gd name="connsiteY4" fmla="*/ 37108 h 137892"/>
              <a:gd name="connsiteX5" fmla="*/ 31586 w 79282"/>
              <a:gd name="connsiteY5" fmla="*/ 42158 h 137892"/>
              <a:gd name="connsiteX6" fmla="*/ 26520 w 79282"/>
              <a:gd name="connsiteY6" fmla="*/ 55532 h 137892"/>
              <a:gd name="connsiteX7" fmla="*/ 29615 w 79282"/>
              <a:gd name="connsiteY7" fmla="*/ 58447 h 137892"/>
              <a:gd name="connsiteX8" fmla="*/ 48185 w 79282"/>
              <a:gd name="connsiteY8" fmla="*/ 56004 h 137892"/>
              <a:gd name="connsiteX9" fmla="*/ 77327 w 79282"/>
              <a:gd name="connsiteY9" fmla="*/ 56004 h 137892"/>
              <a:gd name="connsiteX10" fmla="*/ 77327 w 79282"/>
              <a:gd name="connsiteY10" fmla="*/ 79445 h 137892"/>
              <a:gd name="connsiteX11" fmla="*/ 48185 w 79282"/>
              <a:gd name="connsiteY11" fmla="*/ 79445 h 137892"/>
              <a:gd name="connsiteX12" fmla="*/ 29615 w 79282"/>
              <a:gd name="connsiteY12" fmla="*/ 77165 h 137892"/>
              <a:gd name="connsiteX13" fmla="*/ 26520 w 79282"/>
              <a:gd name="connsiteY13" fmla="*/ 80097 h 137892"/>
              <a:gd name="connsiteX14" fmla="*/ 31586 w 79282"/>
              <a:gd name="connsiteY14" fmla="*/ 95084 h 137892"/>
              <a:gd name="connsiteX15" fmla="*/ 31586 w 79282"/>
              <a:gd name="connsiteY15" fmla="*/ 137893 h 137892"/>
              <a:gd name="connsiteX16" fmla="*/ 0 w 79282"/>
              <a:gd name="connsiteY16" fmla="*/ 137893 h 137892"/>
              <a:gd name="connsiteX17" fmla="*/ 0 w 79282"/>
              <a:gd name="connsiteY17" fmla="*/ 0 h 137892"/>
              <a:gd name="connsiteX18" fmla="*/ 79282 w 79282"/>
              <a:gd name="connsiteY18" fmla="*/ 0 h 137892"/>
              <a:gd name="connsiteX19" fmla="*/ 79282 w 79282"/>
              <a:gd name="connsiteY19" fmla="*/ 2261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9282" h="137892">
                <a:moveTo>
                  <a:pt x="79266" y="22610"/>
                </a:moveTo>
                <a:lnTo>
                  <a:pt x="48185" y="22610"/>
                </a:lnTo>
                <a:cubicBezTo>
                  <a:pt x="41506" y="22610"/>
                  <a:pt x="35479" y="22137"/>
                  <a:pt x="29615" y="20183"/>
                </a:cubicBezTo>
                <a:lnTo>
                  <a:pt x="26520" y="23261"/>
                </a:lnTo>
                <a:cubicBezTo>
                  <a:pt x="29940" y="27823"/>
                  <a:pt x="31586" y="32058"/>
                  <a:pt x="31586" y="37108"/>
                </a:cubicBezTo>
                <a:lnTo>
                  <a:pt x="31586" y="42158"/>
                </a:lnTo>
                <a:cubicBezTo>
                  <a:pt x="31586" y="46719"/>
                  <a:pt x="29794" y="50954"/>
                  <a:pt x="26520" y="55532"/>
                </a:cubicBezTo>
                <a:lnTo>
                  <a:pt x="29615" y="58447"/>
                </a:lnTo>
                <a:cubicBezTo>
                  <a:pt x="35805" y="56493"/>
                  <a:pt x="41816" y="56004"/>
                  <a:pt x="48185" y="56004"/>
                </a:cubicBezTo>
                <a:lnTo>
                  <a:pt x="77327" y="56004"/>
                </a:lnTo>
                <a:lnTo>
                  <a:pt x="77327" y="79445"/>
                </a:lnTo>
                <a:lnTo>
                  <a:pt x="48185" y="79445"/>
                </a:lnTo>
                <a:cubicBezTo>
                  <a:pt x="41816" y="79445"/>
                  <a:pt x="35805" y="79298"/>
                  <a:pt x="29615" y="77165"/>
                </a:cubicBezTo>
                <a:lnTo>
                  <a:pt x="26520" y="80097"/>
                </a:lnTo>
                <a:cubicBezTo>
                  <a:pt x="30266" y="84983"/>
                  <a:pt x="31586" y="89366"/>
                  <a:pt x="31586" y="95084"/>
                </a:cubicBezTo>
                <a:lnTo>
                  <a:pt x="31586" y="137893"/>
                </a:lnTo>
                <a:lnTo>
                  <a:pt x="0" y="137893"/>
                </a:lnTo>
                <a:lnTo>
                  <a:pt x="0" y="0"/>
                </a:lnTo>
                <a:lnTo>
                  <a:pt x="79282" y="0"/>
                </a:lnTo>
                <a:lnTo>
                  <a:pt x="79282" y="2261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CFCB542C-4DE7-45DF-9EFA-210C8F004E1C}"/>
              </a:ext>
            </a:extLst>
          </p:cNvPr>
          <p:cNvSpPr/>
          <p:nvPr/>
        </p:nvSpPr>
        <p:spPr>
          <a:xfrm>
            <a:off x="8232893" y="5410326"/>
            <a:ext cx="77034" cy="137892"/>
          </a:xfrm>
          <a:custGeom>
            <a:avLst/>
            <a:gdLst>
              <a:gd name="connsiteX0" fmla="*/ 0 w 77034"/>
              <a:gd name="connsiteY0" fmla="*/ 0 h 137892"/>
              <a:gd name="connsiteX1" fmla="*/ 31570 w 77034"/>
              <a:gd name="connsiteY1" fmla="*/ 0 h 137892"/>
              <a:gd name="connsiteX2" fmla="*/ 31570 w 77034"/>
              <a:gd name="connsiteY2" fmla="*/ 97364 h 137892"/>
              <a:gd name="connsiteX3" fmla="*/ 26536 w 77034"/>
              <a:gd name="connsiteY3" fmla="*/ 114289 h 137892"/>
              <a:gd name="connsiteX4" fmla="*/ 29615 w 77034"/>
              <a:gd name="connsiteY4" fmla="*/ 117237 h 137892"/>
              <a:gd name="connsiteX5" fmla="*/ 48185 w 77034"/>
              <a:gd name="connsiteY5" fmla="*/ 114941 h 137892"/>
              <a:gd name="connsiteX6" fmla="*/ 77034 w 77034"/>
              <a:gd name="connsiteY6" fmla="*/ 114941 h 137892"/>
              <a:gd name="connsiteX7" fmla="*/ 77034 w 77034"/>
              <a:gd name="connsiteY7" fmla="*/ 137893 h 137892"/>
              <a:gd name="connsiteX8" fmla="*/ 0 w 77034"/>
              <a:gd name="connsiteY8" fmla="*/ 137893 h 137892"/>
              <a:gd name="connsiteX9" fmla="*/ 0 w 77034"/>
              <a:gd name="connsiteY9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034" h="137892">
                <a:moveTo>
                  <a:pt x="0" y="0"/>
                </a:moveTo>
                <a:lnTo>
                  <a:pt x="31570" y="0"/>
                </a:lnTo>
                <a:lnTo>
                  <a:pt x="31570" y="97364"/>
                </a:lnTo>
                <a:cubicBezTo>
                  <a:pt x="31570" y="107285"/>
                  <a:pt x="29469" y="110559"/>
                  <a:pt x="26536" y="114289"/>
                </a:cubicBezTo>
                <a:lnTo>
                  <a:pt x="29615" y="117237"/>
                </a:lnTo>
                <a:cubicBezTo>
                  <a:pt x="35626" y="115283"/>
                  <a:pt x="41670" y="114941"/>
                  <a:pt x="48185" y="114941"/>
                </a:cubicBezTo>
                <a:lnTo>
                  <a:pt x="77034" y="114941"/>
                </a:lnTo>
                <a:lnTo>
                  <a:pt x="77034" y="137893"/>
                </a:lnTo>
                <a:lnTo>
                  <a:pt x="0" y="1378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E6C8DFB-ACB1-4872-A0AC-3FD74486EEE7}"/>
              </a:ext>
            </a:extLst>
          </p:cNvPr>
          <p:cNvSpPr/>
          <p:nvPr/>
        </p:nvSpPr>
        <p:spPr>
          <a:xfrm>
            <a:off x="8175765" y="4316516"/>
            <a:ext cx="90506" cy="142437"/>
          </a:xfrm>
          <a:custGeom>
            <a:avLst/>
            <a:gdLst>
              <a:gd name="connsiteX0" fmla="*/ 83192 w 90506"/>
              <a:gd name="connsiteY0" fmla="*/ 40513 h 142437"/>
              <a:gd name="connsiteX1" fmla="*/ 72929 w 90506"/>
              <a:gd name="connsiteY1" fmla="*/ 40513 h 142437"/>
              <a:gd name="connsiteX2" fmla="*/ 48511 w 90506"/>
              <a:gd name="connsiteY2" fmla="*/ 22105 h 142437"/>
              <a:gd name="connsiteX3" fmla="*/ 31569 w 90506"/>
              <a:gd name="connsiteY3" fmla="*/ 35952 h 142437"/>
              <a:gd name="connsiteX4" fmla="*/ 69508 w 90506"/>
              <a:gd name="connsiteY4" fmla="*/ 65257 h 142437"/>
              <a:gd name="connsiteX5" fmla="*/ 90506 w 90506"/>
              <a:gd name="connsiteY5" fmla="*/ 99612 h 142437"/>
              <a:gd name="connsiteX6" fmla="*/ 40024 w 90506"/>
              <a:gd name="connsiteY6" fmla="*/ 142438 h 142437"/>
              <a:gd name="connsiteX7" fmla="*/ 0 w 90506"/>
              <a:gd name="connsiteY7" fmla="*/ 132990 h 142437"/>
              <a:gd name="connsiteX8" fmla="*/ 1108 w 90506"/>
              <a:gd name="connsiteY8" fmla="*/ 98651 h 142437"/>
              <a:gd name="connsiteX9" fmla="*/ 10556 w 90506"/>
              <a:gd name="connsiteY9" fmla="*/ 98651 h 142437"/>
              <a:gd name="connsiteX10" fmla="*/ 39861 w 90506"/>
              <a:gd name="connsiteY10" fmla="*/ 119160 h 142437"/>
              <a:gd name="connsiteX11" fmla="*/ 58269 w 90506"/>
              <a:gd name="connsiteY11" fmla="*/ 103864 h 142437"/>
              <a:gd name="connsiteX12" fmla="*/ 29940 w 90506"/>
              <a:gd name="connsiteY12" fmla="*/ 79771 h 142437"/>
              <a:gd name="connsiteX13" fmla="*/ 472 w 90506"/>
              <a:gd name="connsiteY13" fmla="*/ 39894 h 142437"/>
              <a:gd name="connsiteX14" fmla="*/ 47664 w 90506"/>
              <a:gd name="connsiteY14" fmla="*/ 0 h 142437"/>
              <a:gd name="connsiteX15" fmla="*/ 83175 w 90506"/>
              <a:gd name="connsiteY15" fmla="*/ 7640 h 142437"/>
              <a:gd name="connsiteX16" fmla="*/ 83175 w 90506"/>
              <a:gd name="connsiteY16" fmla="*/ 40513 h 14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506" h="142437">
                <a:moveTo>
                  <a:pt x="83192" y="40513"/>
                </a:moveTo>
                <a:lnTo>
                  <a:pt x="72929" y="40513"/>
                </a:lnTo>
                <a:cubicBezTo>
                  <a:pt x="66739" y="28295"/>
                  <a:pt x="57128" y="22105"/>
                  <a:pt x="48511" y="22105"/>
                </a:cubicBezTo>
                <a:cubicBezTo>
                  <a:pt x="38248" y="22105"/>
                  <a:pt x="31569" y="28295"/>
                  <a:pt x="31569" y="35952"/>
                </a:cubicBezTo>
                <a:cubicBezTo>
                  <a:pt x="31569" y="49293"/>
                  <a:pt x="48332" y="54668"/>
                  <a:pt x="69508" y="65257"/>
                </a:cubicBezTo>
                <a:cubicBezTo>
                  <a:pt x="78305" y="69672"/>
                  <a:pt x="90506" y="81709"/>
                  <a:pt x="90506" y="99612"/>
                </a:cubicBezTo>
                <a:cubicBezTo>
                  <a:pt x="90506" y="123379"/>
                  <a:pt x="71138" y="142438"/>
                  <a:pt x="40024" y="142438"/>
                </a:cubicBezTo>
                <a:cubicBezTo>
                  <a:pt x="27008" y="142438"/>
                  <a:pt x="14139" y="139017"/>
                  <a:pt x="0" y="132990"/>
                </a:cubicBezTo>
                <a:lnTo>
                  <a:pt x="1108" y="98651"/>
                </a:lnTo>
                <a:lnTo>
                  <a:pt x="10556" y="98651"/>
                </a:lnTo>
                <a:cubicBezTo>
                  <a:pt x="16583" y="111667"/>
                  <a:pt x="28132" y="119160"/>
                  <a:pt x="39861" y="119160"/>
                </a:cubicBezTo>
                <a:cubicBezTo>
                  <a:pt x="50954" y="119160"/>
                  <a:pt x="58269" y="112318"/>
                  <a:pt x="58269" y="103864"/>
                </a:cubicBezTo>
                <a:cubicBezTo>
                  <a:pt x="58269" y="89871"/>
                  <a:pt x="43461" y="86287"/>
                  <a:pt x="29940" y="79771"/>
                </a:cubicBezTo>
                <a:cubicBezTo>
                  <a:pt x="10246" y="70160"/>
                  <a:pt x="472" y="56998"/>
                  <a:pt x="472" y="39894"/>
                </a:cubicBezTo>
                <a:cubicBezTo>
                  <a:pt x="472" y="16127"/>
                  <a:pt x="17397" y="0"/>
                  <a:pt x="47664" y="0"/>
                </a:cubicBezTo>
                <a:cubicBezTo>
                  <a:pt x="59556" y="0"/>
                  <a:pt x="70958" y="2769"/>
                  <a:pt x="83175" y="7640"/>
                </a:cubicBezTo>
                <a:lnTo>
                  <a:pt x="83175" y="4051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79C5B34A-949F-4207-BB9E-FD8A4CD2A269}"/>
              </a:ext>
            </a:extLst>
          </p:cNvPr>
          <p:cNvSpPr/>
          <p:nvPr/>
        </p:nvSpPr>
        <p:spPr>
          <a:xfrm>
            <a:off x="8281958" y="4316483"/>
            <a:ext cx="92330" cy="142470"/>
          </a:xfrm>
          <a:custGeom>
            <a:avLst/>
            <a:gdLst>
              <a:gd name="connsiteX0" fmla="*/ 92331 w 92330"/>
              <a:gd name="connsiteY0" fmla="*/ 43315 h 142470"/>
              <a:gd name="connsiteX1" fmla="*/ 82068 w 92330"/>
              <a:gd name="connsiteY1" fmla="*/ 43315 h 142470"/>
              <a:gd name="connsiteX2" fmla="*/ 59442 w 92330"/>
              <a:gd name="connsiteY2" fmla="*/ 25559 h 142470"/>
              <a:gd name="connsiteX3" fmla="*/ 34030 w 92330"/>
              <a:gd name="connsiteY3" fmla="*/ 71643 h 142470"/>
              <a:gd name="connsiteX4" fmla="*/ 59279 w 92330"/>
              <a:gd name="connsiteY4" fmla="*/ 116749 h 142470"/>
              <a:gd name="connsiteX5" fmla="*/ 82052 w 92330"/>
              <a:gd name="connsiteY5" fmla="*/ 98993 h 142470"/>
              <a:gd name="connsiteX6" fmla="*/ 92315 w 92330"/>
              <a:gd name="connsiteY6" fmla="*/ 98993 h 142470"/>
              <a:gd name="connsiteX7" fmla="*/ 92315 w 92330"/>
              <a:gd name="connsiteY7" fmla="*/ 130416 h 142470"/>
              <a:gd name="connsiteX8" fmla="*/ 54050 w 92330"/>
              <a:gd name="connsiteY8" fmla="*/ 142471 h 142470"/>
              <a:gd name="connsiteX9" fmla="*/ 0 w 92330"/>
              <a:gd name="connsiteY9" fmla="*/ 71154 h 142470"/>
              <a:gd name="connsiteX10" fmla="*/ 55516 w 92330"/>
              <a:gd name="connsiteY10" fmla="*/ 0 h 142470"/>
              <a:gd name="connsiteX11" fmla="*/ 92315 w 92330"/>
              <a:gd name="connsiteY11" fmla="*/ 11892 h 142470"/>
              <a:gd name="connsiteX12" fmla="*/ 92315 w 92330"/>
              <a:gd name="connsiteY12" fmla="*/ 43315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30" h="142470">
                <a:moveTo>
                  <a:pt x="92331" y="43315"/>
                </a:moveTo>
                <a:lnTo>
                  <a:pt x="82068" y="43315"/>
                </a:lnTo>
                <a:cubicBezTo>
                  <a:pt x="75895" y="31440"/>
                  <a:pt x="68401" y="25559"/>
                  <a:pt x="59442" y="25559"/>
                </a:cubicBezTo>
                <a:cubicBezTo>
                  <a:pt x="43494" y="25559"/>
                  <a:pt x="34030" y="41197"/>
                  <a:pt x="34030" y="71643"/>
                </a:cubicBezTo>
                <a:cubicBezTo>
                  <a:pt x="34030" y="101257"/>
                  <a:pt x="43641" y="116749"/>
                  <a:pt x="59279" y="116749"/>
                </a:cubicBezTo>
                <a:cubicBezTo>
                  <a:pt x="68401" y="116749"/>
                  <a:pt x="75895" y="110868"/>
                  <a:pt x="82052" y="98993"/>
                </a:cubicBezTo>
                <a:lnTo>
                  <a:pt x="92315" y="98993"/>
                </a:lnTo>
                <a:lnTo>
                  <a:pt x="92315" y="130416"/>
                </a:lnTo>
                <a:cubicBezTo>
                  <a:pt x="79624" y="138724"/>
                  <a:pt x="68059" y="142471"/>
                  <a:pt x="54050" y="142471"/>
                </a:cubicBezTo>
                <a:cubicBezTo>
                  <a:pt x="21014" y="142471"/>
                  <a:pt x="0" y="117564"/>
                  <a:pt x="0" y="71154"/>
                </a:cubicBezTo>
                <a:cubicBezTo>
                  <a:pt x="0" y="24598"/>
                  <a:pt x="20525" y="0"/>
                  <a:pt x="55516" y="0"/>
                </a:cubicBezTo>
                <a:cubicBezTo>
                  <a:pt x="68385" y="0"/>
                  <a:pt x="79934" y="3910"/>
                  <a:pt x="92315" y="11892"/>
                </a:cubicBezTo>
                <a:lnTo>
                  <a:pt x="92315" y="4331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4F05518-87AF-45D8-BD5C-F9611AF0C155}"/>
              </a:ext>
            </a:extLst>
          </p:cNvPr>
          <p:cNvSpPr/>
          <p:nvPr/>
        </p:nvSpPr>
        <p:spPr>
          <a:xfrm>
            <a:off x="8066753" y="3360501"/>
            <a:ext cx="158581" cy="137892"/>
          </a:xfrm>
          <a:custGeom>
            <a:avLst/>
            <a:gdLst>
              <a:gd name="connsiteX0" fmla="*/ 27839 w 158581"/>
              <a:gd name="connsiteY0" fmla="*/ 137893 h 137892"/>
              <a:gd name="connsiteX1" fmla="*/ 0 w 158581"/>
              <a:gd name="connsiteY1" fmla="*/ 0 h 137892"/>
              <a:gd name="connsiteX2" fmla="*/ 30935 w 158581"/>
              <a:gd name="connsiteY2" fmla="*/ 0 h 137892"/>
              <a:gd name="connsiteX3" fmla="*/ 35984 w 158581"/>
              <a:gd name="connsiteY3" fmla="*/ 35805 h 137892"/>
              <a:gd name="connsiteX4" fmla="*/ 42484 w 158581"/>
              <a:gd name="connsiteY4" fmla="*/ 107773 h 137892"/>
              <a:gd name="connsiteX5" fmla="*/ 50629 w 158581"/>
              <a:gd name="connsiteY5" fmla="*/ 107773 h 137892"/>
              <a:gd name="connsiteX6" fmla="*/ 59914 w 158581"/>
              <a:gd name="connsiteY6" fmla="*/ 36457 h 137892"/>
              <a:gd name="connsiteX7" fmla="*/ 66918 w 158581"/>
              <a:gd name="connsiteY7" fmla="*/ 0 h 137892"/>
              <a:gd name="connsiteX8" fmla="*/ 93455 w 158581"/>
              <a:gd name="connsiteY8" fmla="*/ 0 h 137892"/>
              <a:gd name="connsiteX9" fmla="*/ 100101 w 158581"/>
              <a:gd name="connsiteY9" fmla="*/ 33866 h 137892"/>
              <a:gd name="connsiteX10" fmla="*/ 110217 w 158581"/>
              <a:gd name="connsiteY10" fmla="*/ 107773 h 137892"/>
              <a:gd name="connsiteX11" fmla="*/ 118182 w 158581"/>
              <a:gd name="connsiteY11" fmla="*/ 107773 h 137892"/>
              <a:gd name="connsiteX12" fmla="*/ 124373 w 158581"/>
              <a:gd name="connsiteY12" fmla="*/ 35642 h 137892"/>
              <a:gd name="connsiteX13" fmla="*/ 130091 w 158581"/>
              <a:gd name="connsiteY13" fmla="*/ 0 h 137892"/>
              <a:gd name="connsiteX14" fmla="*/ 158581 w 158581"/>
              <a:gd name="connsiteY14" fmla="*/ 0 h 137892"/>
              <a:gd name="connsiteX15" fmla="*/ 130742 w 158581"/>
              <a:gd name="connsiteY15" fmla="*/ 137893 h 137892"/>
              <a:gd name="connsiteX16" fmla="*/ 99303 w 158581"/>
              <a:gd name="connsiteY16" fmla="*/ 137893 h 137892"/>
              <a:gd name="connsiteX17" fmla="*/ 90522 w 158581"/>
              <a:gd name="connsiteY17" fmla="*/ 89545 h 137892"/>
              <a:gd name="connsiteX18" fmla="*/ 83681 w 158581"/>
              <a:gd name="connsiteY18" fmla="*/ 26373 h 137892"/>
              <a:gd name="connsiteX19" fmla="*/ 75210 w 158581"/>
              <a:gd name="connsiteY19" fmla="*/ 26373 h 137892"/>
              <a:gd name="connsiteX20" fmla="*/ 75210 w 158581"/>
              <a:gd name="connsiteY20" fmla="*/ 27839 h 137892"/>
              <a:gd name="connsiteX21" fmla="*/ 67880 w 158581"/>
              <a:gd name="connsiteY21" fmla="*/ 90359 h 137892"/>
              <a:gd name="connsiteX22" fmla="*/ 58611 w 158581"/>
              <a:gd name="connsiteY22" fmla="*/ 137893 h 137892"/>
              <a:gd name="connsiteX23" fmla="*/ 27839 w 158581"/>
              <a:gd name="connsiteY23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8581" h="137892">
                <a:moveTo>
                  <a:pt x="27839" y="137893"/>
                </a:moveTo>
                <a:lnTo>
                  <a:pt x="0" y="0"/>
                </a:lnTo>
                <a:lnTo>
                  <a:pt x="30935" y="0"/>
                </a:lnTo>
                <a:lnTo>
                  <a:pt x="35984" y="35805"/>
                </a:lnTo>
                <a:cubicBezTo>
                  <a:pt x="39894" y="63644"/>
                  <a:pt x="42175" y="87737"/>
                  <a:pt x="42484" y="107773"/>
                </a:cubicBezTo>
                <a:lnTo>
                  <a:pt x="50629" y="107773"/>
                </a:lnTo>
                <a:cubicBezTo>
                  <a:pt x="50792" y="85945"/>
                  <a:pt x="54864" y="62520"/>
                  <a:pt x="59914" y="36457"/>
                </a:cubicBezTo>
                <a:lnTo>
                  <a:pt x="66918" y="0"/>
                </a:lnTo>
                <a:lnTo>
                  <a:pt x="93455" y="0"/>
                </a:lnTo>
                <a:lnTo>
                  <a:pt x="100101" y="33866"/>
                </a:lnTo>
                <a:cubicBezTo>
                  <a:pt x="105835" y="62830"/>
                  <a:pt x="109077" y="87427"/>
                  <a:pt x="110217" y="107773"/>
                </a:cubicBezTo>
                <a:lnTo>
                  <a:pt x="118182" y="107773"/>
                </a:lnTo>
                <a:cubicBezTo>
                  <a:pt x="118362" y="83192"/>
                  <a:pt x="120626" y="58936"/>
                  <a:pt x="124373" y="35642"/>
                </a:cubicBezTo>
                <a:lnTo>
                  <a:pt x="130091" y="0"/>
                </a:lnTo>
                <a:lnTo>
                  <a:pt x="158581" y="0"/>
                </a:lnTo>
                <a:lnTo>
                  <a:pt x="130742" y="137893"/>
                </a:lnTo>
                <a:lnTo>
                  <a:pt x="99303" y="137893"/>
                </a:lnTo>
                <a:lnTo>
                  <a:pt x="90522" y="89545"/>
                </a:lnTo>
                <a:cubicBezTo>
                  <a:pt x="87427" y="72278"/>
                  <a:pt x="84007" y="51606"/>
                  <a:pt x="83681" y="26373"/>
                </a:cubicBezTo>
                <a:lnTo>
                  <a:pt x="75210" y="26373"/>
                </a:lnTo>
                <a:lnTo>
                  <a:pt x="75210" y="27839"/>
                </a:lnTo>
                <a:cubicBezTo>
                  <a:pt x="75210" y="47859"/>
                  <a:pt x="72115" y="68368"/>
                  <a:pt x="67880" y="90359"/>
                </a:cubicBezTo>
                <a:lnTo>
                  <a:pt x="58611" y="137893"/>
                </a:lnTo>
                <a:lnTo>
                  <a:pt x="27839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24FC8D4A-2D6F-46C6-96EB-8687FBA80993}"/>
              </a:ext>
            </a:extLst>
          </p:cNvPr>
          <p:cNvSpPr/>
          <p:nvPr/>
        </p:nvSpPr>
        <p:spPr>
          <a:xfrm>
            <a:off x="8228853" y="3360452"/>
            <a:ext cx="108115" cy="137892"/>
          </a:xfrm>
          <a:custGeom>
            <a:avLst/>
            <a:gdLst>
              <a:gd name="connsiteX0" fmla="*/ 43298 w 108115"/>
              <a:gd name="connsiteY0" fmla="*/ 47371 h 137892"/>
              <a:gd name="connsiteX1" fmla="*/ 52095 w 108115"/>
              <a:gd name="connsiteY1" fmla="*/ 113474 h 137892"/>
              <a:gd name="connsiteX2" fmla="*/ 58122 w 108115"/>
              <a:gd name="connsiteY2" fmla="*/ 113474 h 137892"/>
              <a:gd name="connsiteX3" fmla="*/ 67896 w 108115"/>
              <a:gd name="connsiteY3" fmla="*/ 47371 h 137892"/>
              <a:gd name="connsiteX4" fmla="*/ 78158 w 108115"/>
              <a:gd name="connsiteY4" fmla="*/ 0 h 137892"/>
              <a:gd name="connsiteX5" fmla="*/ 108115 w 108115"/>
              <a:gd name="connsiteY5" fmla="*/ 0 h 137892"/>
              <a:gd name="connsiteX6" fmla="*/ 69362 w 108115"/>
              <a:gd name="connsiteY6" fmla="*/ 137893 h 137892"/>
              <a:gd name="connsiteX7" fmla="*/ 38916 w 108115"/>
              <a:gd name="connsiteY7" fmla="*/ 137893 h 137892"/>
              <a:gd name="connsiteX8" fmla="*/ 0 w 108115"/>
              <a:gd name="connsiteY8" fmla="*/ 0 h 137892"/>
              <a:gd name="connsiteX9" fmla="*/ 31586 w 108115"/>
              <a:gd name="connsiteY9" fmla="*/ 0 h 137892"/>
              <a:gd name="connsiteX10" fmla="*/ 43298 w 108115"/>
              <a:gd name="connsiteY10" fmla="*/ 47371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15" h="137892">
                <a:moveTo>
                  <a:pt x="43298" y="47371"/>
                </a:moveTo>
                <a:cubicBezTo>
                  <a:pt x="48837" y="69508"/>
                  <a:pt x="51785" y="91663"/>
                  <a:pt x="52095" y="113474"/>
                </a:cubicBezTo>
                <a:lnTo>
                  <a:pt x="58122" y="113474"/>
                </a:lnTo>
                <a:cubicBezTo>
                  <a:pt x="58936" y="86124"/>
                  <a:pt x="64133" y="64638"/>
                  <a:pt x="67896" y="47371"/>
                </a:cubicBezTo>
                <a:lnTo>
                  <a:pt x="78158" y="0"/>
                </a:lnTo>
                <a:lnTo>
                  <a:pt x="108115" y="0"/>
                </a:lnTo>
                <a:lnTo>
                  <a:pt x="69362" y="137893"/>
                </a:lnTo>
                <a:lnTo>
                  <a:pt x="38916" y="137893"/>
                </a:lnTo>
                <a:lnTo>
                  <a:pt x="0" y="0"/>
                </a:lnTo>
                <a:lnTo>
                  <a:pt x="31586" y="0"/>
                </a:lnTo>
                <a:lnTo>
                  <a:pt x="43298" y="4737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8385146A-891A-438F-8CEA-261F666BB817}"/>
              </a:ext>
            </a:extLst>
          </p:cNvPr>
          <p:cNvSpPr/>
          <p:nvPr/>
        </p:nvSpPr>
        <p:spPr>
          <a:xfrm>
            <a:off x="8338972" y="3991356"/>
            <a:ext cx="101762" cy="137892"/>
          </a:xfrm>
          <a:custGeom>
            <a:avLst/>
            <a:gdLst>
              <a:gd name="connsiteX0" fmla="*/ 57959 w 101762"/>
              <a:gd name="connsiteY0" fmla="*/ 45579 h 137892"/>
              <a:gd name="connsiteX1" fmla="*/ 72441 w 101762"/>
              <a:gd name="connsiteY1" fmla="*/ 105818 h 137892"/>
              <a:gd name="connsiteX2" fmla="*/ 81237 w 101762"/>
              <a:gd name="connsiteY2" fmla="*/ 105818 h 137892"/>
              <a:gd name="connsiteX3" fmla="*/ 75389 w 101762"/>
              <a:gd name="connsiteY3" fmla="*/ 36619 h 137892"/>
              <a:gd name="connsiteX4" fmla="*/ 75389 w 101762"/>
              <a:gd name="connsiteY4" fmla="*/ 0 h 137892"/>
              <a:gd name="connsiteX5" fmla="*/ 101762 w 101762"/>
              <a:gd name="connsiteY5" fmla="*/ 0 h 137892"/>
              <a:gd name="connsiteX6" fmla="*/ 101762 w 101762"/>
              <a:gd name="connsiteY6" fmla="*/ 137893 h 137892"/>
              <a:gd name="connsiteX7" fmla="*/ 70665 w 101762"/>
              <a:gd name="connsiteY7" fmla="*/ 137893 h 137892"/>
              <a:gd name="connsiteX8" fmla="*/ 41344 w 101762"/>
              <a:gd name="connsiteY8" fmla="*/ 77979 h 137892"/>
              <a:gd name="connsiteX9" fmla="*/ 29306 w 101762"/>
              <a:gd name="connsiteY9" fmla="*/ 28654 h 137892"/>
              <a:gd name="connsiteX10" fmla="*/ 20525 w 101762"/>
              <a:gd name="connsiteY10" fmla="*/ 28654 h 137892"/>
              <a:gd name="connsiteX11" fmla="*/ 26373 w 101762"/>
              <a:gd name="connsiteY11" fmla="*/ 96550 h 137892"/>
              <a:gd name="connsiteX12" fmla="*/ 26373 w 101762"/>
              <a:gd name="connsiteY12" fmla="*/ 137893 h 137892"/>
              <a:gd name="connsiteX13" fmla="*/ 0 w 101762"/>
              <a:gd name="connsiteY13" fmla="*/ 137893 h 137892"/>
              <a:gd name="connsiteX14" fmla="*/ 0 w 101762"/>
              <a:gd name="connsiteY14" fmla="*/ 0 h 137892"/>
              <a:gd name="connsiteX15" fmla="*/ 35984 w 101762"/>
              <a:gd name="connsiteY15" fmla="*/ 0 h 137892"/>
              <a:gd name="connsiteX16" fmla="*/ 57959 w 101762"/>
              <a:gd name="connsiteY16" fmla="*/ 45579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62" h="137892">
                <a:moveTo>
                  <a:pt x="57959" y="45579"/>
                </a:moveTo>
                <a:cubicBezTo>
                  <a:pt x="65273" y="60859"/>
                  <a:pt x="71626" y="83355"/>
                  <a:pt x="72441" y="105818"/>
                </a:cubicBezTo>
                <a:lnTo>
                  <a:pt x="81237" y="105818"/>
                </a:lnTo>
                <a:cubicBezTo>
                  <a:pt x="77816" y="80748"/>
                  <a:pt x="75389" y="57796"/>
                  <a:pt x="75389" y="36619"/>
                </a:cubicBezTo>
                <a:lnTo>
                  <a:pt x="75389" y="0"/>
                </a:lnTo>
                <a:lnTo>
                  <a:pt x="101762" y="0"/>
                </a:lnTo>
                <a:lnTo>
                  <a:pt x="101762" y="137893"/>
                </a:lnTo>
                <a:lnTo>
                  <a:pt x="70665" y="137893"/>
                </a:lnTo>
                <a:lnTo>
                  <a:pt x="41344" y="77979"/>
                </a:lnTo>
                <a:cubicBezTo>
                  <a:pt x="33867" y="62683"/>
                  <a:pt x="29631" y="45090"/>
                  <a:pt x="29306" y="28654"/>
                </a:cubicBezTo>
                <a:lnTo>
                  <a:pt x="20525" y="28654"/>
                </a:lnTo>
                <a:cubicBezTo>
                  <a:pt x="24419" y="53235"/>
                  <a:pt x="26373" y="75862"/>
                  <a:pt x="26373" y="96550"/>
                </a:cubicBezTo>
                <a:lnTo>
                  <a:pt x="26373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59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161B86FF-234F-49B6-B200-B56407F09A55}"/>
              </a:ext>
            </a:extLst>
          </p:cNvPr>
          <p:cNvSpPr/>
          <p:nvPr/>
        </p:nvSpPr>
        <p:spPr>
          <a:xfrm>
            <a:off x="8459370" y="3989059"/>
            <a:ext cx="92314" cy="142470"/>
          </a:xfrm>
          <a:custGeom>
            <a:avLst/>
            <a:gdLst>
              <a:gd name="connsiteX0" fmla="*/ 92314 w 92314"/>
              <a:gd name="connsiteY0" fmla="*/ 43314 h 142470"/>
              <a:gd name="connsiteX1" fmla="*/ 82068 w 92314"/>
              <a:gd name="connsiteY1" fmla="*/ 43314 h 142470"/>
              <a:gd name="connsiteX2" fmla="*/ 59425 w 92314"/>
              <a:gd name="connsiteY2" fmla="*/ 25559 h 142470"/>
              <a:gd name="connsiteX3" fmla="*/ 34029 w 92314"/>
              <a:gd name="connsiteY3" fmla="*/ 71643 h 142470"/>
              <a:gd name="connsiteX4" fmla="*/ 59262 w 92314"/>
              <a:gd name="connsiteY4" fmla="*/ 116749 h 142470"/>
              <a:gd name="connsiteX5" fmla="*/ 82051 w 92314"/>
              <a:gd name="connsiteY5" fmla="*/ 98993 h 142470"/>
              <a:gd name="connsiteX6" fmla="*/ 92298 w 92314"/>
              <a:gd name="connsiteY6" fmla="*/ 98993 h 142470"/>
              <a:gd name="connsiteX7" fmla="*/ 92298 w 92314"/>
              <a:gd name="connsiteY7" fmla="*/ 130416 h 142470"/>
              <a:gd name="connsiteX8" fmla="*/ 54033 w 92314"/>
              <a:gd name="connsiteY8" fmla="*/ 142471 h 142470"/>
              <a:gd name="connsiteX9" fmla="*/ 0 w 92314"/>
              <a:gd name="connsiteY9" fmla="*/ 71154 h 142470"/>
              <a:gd name="connsiteX10" fmla="*/ 55515 w 92314"/>
              <a:gd name="connsiteY10" fmla="*/ 0 h 142470"/>
              <a:gd name="connsiteX11" fmla="*/ 92298 w 92314"/>
              <a:gd name="connsiteY11" fmla="*/ 11891 h 142470"/>
              <a:gd name="connsiteX12" fmla="*/ 92298 w 92314"/>
              <a:gd name="connsiteY12" fmla="*/ 43314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14" h="142470">
                <a:moveTo>
                  <a:pt x="92314" y="43314"/>
                </a:moveTo>
                <a:lnTo>
                  <a:pt x="82068" y="43314"/>
                </a:lnTo>
                <a:cubicBezTo>
                  <a:pt x="75878" y="31439"/>
                  <a:pt x="68384" y="25559"/>
                  <a:pt x="59425" y="25559"/>
                </a:cubicBezTo>
                <a:cubicBezTo>
                  <a:pt x="43478" y="25559"/>
                  <a:pt x="34029" y="41197"/>
                  <a:pt x="34029" y="71643"/>
                </a:cubicBezTo>
                <a:cubicBezTo>
                  <a:pt x="34029" y="101257"/>
                  <a:pt x="43624" y="116749"/>
                  <a:pt x="59262" y="116749"/>
                </a:cubicBezTo>
                <a:cubicBezTo>
                  <a:pt x="68384" y="116749"/>
                  <a:pt x="75878" y="110885"/>
                  <a:pt x="82051" y="98993"/>
                </a:cubicBezTo>
                <a:lnTo>
                  <a:pt x="92298" y="98993"/>
                </a:lnTo>
                <a:lnTo>
                  <a:pt x="92298" y="130416"/>
                </a:lnTo>
                <a:cubicBezTo>
                  <a:pt x="79608" y="138724"/>
                  <a:pt x="68058" y="142471"/>
                  <a:pt x="54033" y="142471"/>
                </a:cubicBezTo>
                <a:cubicBezTo>
                  <a:pt x="20998" y="142471"/>
                  <a:pt x="0" y="117564"/>
                  <a:pt x="0" y="71154"/>
                </a:cubicBezTo>
                <a:cubicBezTo>
                  <a:pt x="0" y="24598"/>
                  <a:pt x="20509" y="0"/>
                  <a:pt x="55515" y="0"/>
                </a:cubicBezTo>
                <a:cubicBezTo>
                  <a:pt x="68368" y="0"/>
                  <a:pt x="79934" y="3910"/>
                  <a:pt x="92298" y="11891"/>
                </a:cubicBezTo>
                <a:lnTo>
                  <a:pt x="92298" y="433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F88A6A3B-DD60-4FF1-B694-40F806B3BA48}"/>
              </a:ext>
            </a:extLst>
          </p:cNvPr>
          <p:cNvSpPr/>
          <p:nvPr/>
        </p:nvSpPr>
        <p:spPr>
          <a:xfrm>
            <a:off x="8439643" y="3478716"/>
            <a:ext cx="108098" cy="137892"/>
          </a:xfrm>
          <a:custGeom>
            <a:avLst/>
            <a:gdLst>
              <a:gd name="connsiteX0" fmla="*/ 43298 w 108098"/>
              <a:gd name="connsiteY0" fmla="*/ 47371 h 137892"/>
              <a:gd name="connsiteX1" fmla="*/ 52095 w 108098"/>
              <a:gd name="connsiteY1" fmla="*/ 113475 h 137892"/>
              <a:gd name="connsiteX2" fmla="*/ 58105 w 108098"/>
              <a:gd name="connsiteY2" fmla="*/ 113475 h 137892"/>
              <a:gd name="connsiteX3" fmla="*/ 67896 w 108098"/>
              <a:gd name="connsiteY3" fmla="*/ 47371 h 137892"/>
              <a:gd name="connsiteX4" fmla="*/ 78142 w 108098"/>
              <a:gd name="connsiteY4" fmla="*/ 0 h 137892"/>
              <a:gd name="connsiteX5" fmla="*/ 108099 w 108098"/>
              <a:gd name="connsiteY5" fmla="*/ 0 h 137892"/>
              <a:gd name="connsiteX6" fmla="*/ 69362 w 108098"/>
              <a:gd name="connsiteY6" fmla="*/ 137893 h 137892"/>
              <a:gd name="connsiteX7" fmla="*/ 38900 w 108098"/>
              <a:gd name="connsiteY7" fmla="*/ 137893 h 137892"/>
              <a:gd name="connsiteX8" fmla="*/ 0 w 108098"/>
              <a:gd name="connsiteY8" fmla="*/ 0 h 137892"/>
              <a:gd name="connsiteX9" fmla="*/ 31569 w 108098"/>
              <a:gd name="connsiteY9" fmla="*/ 0 h 137892"/>
              <a:gd name="connsiteX10" fmla="*/ 43298 w 108098"/>
              <a:gd name="connsiteY10" fmla="*/ 47371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98" h="137892">
                <a:moveTo>
                  <a:pt x="43298" y="47371"/>
                </a:moveTo>
                <a:cubicBezTo>
                  <a:pt x="48837" y="69508"/>
                  <a:pt x="51785" y="91663"/>
                  <a:pt x="52095" y="113475"/>
                </a:cubicBezTo>
                <a:lnTo>
                  <a:pt x="58105" y="113475"/>
                </a:lnTo>
                <a:cubicBezTo>
                  <a:pt x="58936" y="86124"/>
                  <a:pt x="64133" y="64638"/>
                  <a:pt x="67896" y="47371"/>
                </a:cubicBezTo>
                <a:lnTo>
                  <a:pt x="78142" y="0"/>
                </a:lnTo>
                <a:lnTo>
                  <a:pt x="108099" y="0"/>
                </a:lnTo>
                <a:lnTo>
                  <a:pt x="69362" y="137893"/>
                </a:lnTo>
                <a:lnTo>
                  <a:pt x="38900" y="137893"/>
                </a:lnTo>
                <a:lnTo>
                  <a:pt x="0" y="0"/>
                </a:lnTo>
                <a:lnTo>
                  <a:pt x="31569" y="0"/>
                </a:lnTo>
                <a:lnTo>
                  <a:pt x="43298" y="4737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C352FFF9-9EAA-4CD1-97E9-57BB5918B15A}"/>
              </a:ext>
            </a:extLst>
          </p:cNvPr>
          <p:cNvSpPr/>
          <p:nvPr/>
        </p:nvSpPr>
        <p:spPr>
          <a:xfrm>
            <a:off x="8547140" y="3478683"/>
            <a:ext cx="108440" cy="137892"/>
          </a:xfrm>
          <a:custGeom>
            <a:avLst/>
            <a:gdLst>
              <a:gd name="connsiteX0" fmla="*/ 35495 w 108440"/>
              <a:gd name="connsiteY0" fmla="*/ 0 h 137892"/>
              <a:gd name="connsiteX1" fmla="*/ 78647 w 108440"/>
              <a:gd name="connsiteY1" fmla="*/ 0 h 137892"/>
              <a:gd name="connsiteX2" fmla="*/ 108441 w 108440"/>
              <a:gd name="connsiteY2" fmla="*/ 137893 h 137892"/>
              <a:gd name="connsiteX3" fmla="*/ 77344 w 108440"/>
              <a:gd name="connsiteY3" fmla="*/ 137893 h 137892"/>
              <a:gd name="connsiteX4" fmla="*/ 73923 w 108440"/>
              <a:gd name="connsiteY4" fmla="*/ 122744 h 137892"/>
              <a:gd name="connsiteX5" fmla="*/ 74395 w 108440"/>
              <a:gd name="connsiteY5" fmla="*/ 110380 h 137892"/>
              <a:gd name="connsiteX6" fmla="*/ 72457 w 108440"/>
              <a:gd name="connsiteY6" fmla="*/ 108588 h 137892"/>
              <a:gd name="connsiteX7" fmla="*/ 54212 w 108440"/>
              <a:gd name="connsiteY7" fmla="*/ 111031 h 137892"/>
              <a:gd name="connsiteX8" fmla="*/ 35007 w 108440"/>
              <a:gd name="connsiteY8" fmla="*/ 108588 h 137892"/>
              <a:gd name="connsiteX9" fmla="*/ 33215 w 108440"/>
              <a:gd name="connsiteY9" fmla="*/ 110054 h 137892"/>
              <a:gd name="connsiteX10" fmla="*/ 33215 w 108440"/>
              <a:gd name="connsiteY10" fmla="*/ 124552 h 137892"/>
              <a:gd name="connsiteX11" fmla="*/ 29794 w 108440"/>
              <a:gd name="connsiteY11" fmla="*/ 137893 h 137892"/>
              <a:gd name="connsiteX12" fmla="*/ 0 w 108440"/>
              <a:gd name="connsiteY12" fmla="*/ 137893 h 137892"/>
              <a:gd name="connsiteX13" fmla="*/ 35495 w 108440"/>
              <a:gd name="connsiteY13" fmla="*/ 0 h 137892"/>
              <a:gd name="connsiteX14" fmla="*/ 51785 w 108440"/>
              <a:gd name="connsiteY14" fmla="*/ 15296 h 137892"/>
              <a:gd name="connsiteX15" fmla="*/ 37792 w 108440"/>
              <a:gd name="connsiteY15" fmla="*/ 89040 h 137892"/>
              <a:gd name="connsiteX16" fmla="*/ 39731 w 108440"/>
              <a:gd name="connsiteY16" fmla="*/ 91809 h 137892"/>
              <a:gd name="connsiteX17" fmla="*/ 54880 w 108440"/>
              <a:gd name="connsiteY17" fmla="*/ 90017 h 137892"/>
              <a:gd name="connsiteX18" fmla="*/ 68727 w 108440"/>
              <a:gd name="connsiteY18" fmla="*/ 91809 h 137892"/>
              <a:gd name="connsiteX19" fmla="*/ 70681 w 108440"/>
              <a:gd name="connsiteY19" fmla="*/ 89040 h 137892"/>
              <a:gd name="connsiteX20" fmla="*/ 57992 w 108440"/>
              <a:gd name="connsiteY20" fmla="*/ 15296 h 137892"/>
              <a:gd name="connsiteX21" fmla="*/ 51785 w 108440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40" h="137892">
                <a:moveTo>
                  <a:pt x="35495" y="0"/>
                </a:moveTo>
                <a:lnTo>
                  <a:pt x="78647" y="0"/>
                </a:lnTo>
                <a:lnTo>
                  <a:pt x="108441" y="137893"/>
                </a:lnTo>
                <a:lnTo>
                  <a:pt x="77344" y="137893"/>
                </a:lnTo>
                <a:lnTo>
                  <a:pt x="73923" y="122744"/>
                </a:lnTo>
                <a:cubicBezTo>
                  <a:pt x="72929" y="118345"/>
                  <a:pt x="73581" y="113312"/>
                  <a:pt x="74395" y="110380"/>
                </a:cubicBezTo>
                <a:lnTo>
                  <a:pt x="72457" y="108588"/>
                </a:lnTo>
                <a:cubicBezTo>
                  <a:pt x="67244" y="110217"/>
                  <a:pt x="62520" y="111031"/>
                  <a:pt x="54212" y="111031"/>
                </a:cubicBezTo>
                <a:cubicBezTo>
                  <a:pt x="45090" y="111031"/>
                  <a:pt x="41018" y="110852"/>
                  <a:pt x="35007" y="108588"/>
                </a:cubicBezTo>
                <a:lnTo>
                  <a:pt x="33215" y="110054"/>
                </a:lnTo>
                <a:cubicBezTo>
                  <a:pt x="33557" y="112497"/>
                  <a:pt x="34518" y="119339"/>
                  <a:pt x="33215" y="124552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95" y="0"/>
                </a:lnTo>
                <a:close/>
                <a:moveTo>
                  <a:pt x="51785" y="15296"/>
                </a:moveTo>
                <a:cubicBezTo>
                  <a:pt x="48690" y="50140"/>
                  <a:pt x="44455" y="74705"/>
                  <a:pt x="37792" y="89040"/>
                </a:cubicBezTo>
                <a:lnTo>
                  <a:pt x="39731" y="91809"/>
                </a:lnTo>
                <a:cubicBezTo>
                  <a:pt x="44944" y="90343"/>
                  <a:pt x="49993" y="90017"/>
                  <a:pt x="54880" y="90017"/>
                </a:cubicBezTo>
                <a:cubicBezTo>
                  <a:pt x="59441" y="90017"/>
                  <a:pt x="64002" y="90359"/>
                  <a:pt x="68727" y="91809"/>
                </a:cubicBezTo>
                <a:lnTo>
                  <a:pt x="70681" y="89040"/>
                </a:lnTo>
                <a:cubicBezTo>
                  <a:pt x="65631" y="78289"/>
                  <a:pt x="60256" y="53398"/>
                  <a:pt x="57992" y="15296"/>
                </a:cubicBezTo>
                <a:lnTo>
                  <a:pt x="51785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FDC99836-79EE-4F4A-8F5D-1280E57F8C9B}"/>
              </a:ext>
            </a:extLst>
          </p:cNvPr>
          <p:cNvSpPr/>
          <p:nvPr/>
        </p:nvSpPr>
        <p:spPr>
          <a:xfrm>
            <a:off x="9546697" y="3427094"/>
            <a:ext cx="126832" cy="137909"/>
          </a:xfrm>
          <a:custGeom>
            <a:avLst/>
            <a:gdLst>
              <a:gd name="connsiteX0" fmla="*/ 53398 w 126832"/>
              <a:gd name="connsiteY0" fmla="*/ 46214 h 137909"/>
              <a:gd name="connsiteX1" fmla="*/ 59132 w 126832"/>
              <a:gd name="connsiteY1" fmla="*/ 103538 h 137909"/>
              <a:gd name="connsiteX2" fmla="*/ 68075 w 126832"/>
              <a:gd name="connsiteY2" fmla="*/ 103538 h 137909"/>
              <a:gd name="connsiteX3" fmla="*/ 68075 w 126832"/>
              <a:gd name="connsiteY3" fmla="*/ 101420 h 137909"/>
              <a:gd name="connsiteX4" fmla="*/ 74755 w 126832"/>
              <a:gd name="connsiteY4" fmla="*/ 44602 h 137909"/>
              <a:gd name="connsiteX5" fmla="*/ 85653 w 126832"/>
              <a:gd name="connsiteY5" fmla="*/ 0 h 137909"/>
              <a:gd name="connsiteX6" fmla="*/ 126832 w 126832"/>
              <a:gd name="connsiteY6" fmla="*/ 0 h 137909"/>
              <a:gd name="connsiteX7" fmla="*/ 126832 w 126832"/>
              <a:gd name="connsiteY7" fmla="*/ 137893 h 137909"/>
              <a:gd name="connsiteX8" fmla="*/ 100785 w 126832"/>
              <a:gd name="connsiteY8" fmla="*/ 137893 h 137909"/>
              <a:gd name="connsiteX9" fmla="*/ 100785 w 126832"/>
              <a:gd name="connsiteY9" fmla="*/ 68531 h 137909"/>
              <a:gd name="connsiteX10" fmla="*/ 104679 w 126832"/>
              <a:gd name="connsiteY10" fmla="*/ 24744 h 137909"/>
              <a:gd name="connsiteX11" fmla="*/ 96061 w 126832"/>
              <a:gd name="connsiteY11" fmla="*/ 24744 h 137909"/>
              <a:gd name="connsiteX12" fmla="*/ 87590 w 126832"/>
              <a:gd name="connsiteY12" fmla="*/ 73923 h 137909"/>
              <a:gd name="connsiteX13" fmla="*/ 70812 w 126832"/>
              <a:gd name="connsiteY13" fmla="*/ 137909 h 137909"/>
              <a:gd name="connsiteX14" fmla="*/ 53561 w 126832"/>
              <a:gd name="connsiteY14" fmla="*/ 137909 h 137909"/>
              <a:gd name="connsiteX15" fmla="*/ 33850 w 126832"/>
              <a:gd name="connsiteY15" fmla="*/ 57161 h 137909"/>
              <a:gd name="connsiteX16" fmla="*/ 29616 w 126832"/>
              <a:gd name="connsiteY16" fmla="*/ 24761 h 137909"/>
              <a:gd name="connsiteX17" fmla="*/ 20998 w 126832"/>
              <a:gd name="connsiteY17" fmla="*/ 24761 h 137909"/>
              <a:gd name="connsiteX18" fmla="*/ 24419 w 126832"/>
              <a:gd name="connsiteY18" fmla="*/ 65958 h 137909"/>
              <a:gd name="connsiteX19" fmla="*/ 24419 w 126832"/>
              <a:gd name="connsiteY19" fmla="*/ 137909 h 137909"/>
              <a:gd name="connsiteX20" fmla="*/ 0 w 126832"/>
              <a:gd name="connsiteY20" fmla="*/ 137909 h 137909"/>
              <a:gd name="connsiteX21" fmla="*/ 0 w 126832"/>
              <a:gd name="connsiteY21" fmla="*/ 16 h 137909"/>
              <a:gd name="connsiteX22" fmla="*/ 42158 w 126832"/>
              <a:gd name="connsiteY22" fmla="*/ 16 h 137909"/>
              <a:gd name="connsiteX23" fmla="*/ 53398 w 126832"/>
              <a:gd name="connsiteY23" fmla="*/ 46214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32" h="137909">
                <a:moveTo>
                  <a:pt x="53398" y="46214"/>
                </a:moveTo>
                <a:cubicBezTo>
                  <a:pt x="55842" y="56314"/>
                  <a:pt x="58937" y="76008"/>
                  <a:pt x="59132" y="103538"/>
                </a:cubicBezTo>
                <a:lnTo>
                  <a:pt x="68075" y="103538"/>
                </a:lnTo>
                <a:lnTo>
                  <a:pt x="68075" y="101420"/>
                </a:lnTo>
                <a:cubicBezTo>
                  <a:pt x="68075" y="82052"/>
                  <a:pt x="70193" y="63319"/>
                  <a:pt x="74755" y="44602"/>
                </a:cubicBezTo>
                <a:lnTo>
                  <a:pt x="85653" y="0"/>
                </a:lnTo>
                <a:lnTo>
                  <a:pt x="126832" y="0"/>
                </a:lnTo>
                <a:lnTo>
                  <a:pt x="126832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7" y="49325"/>
                  <a:pt x="104679" y="24744"/>
                </a:cubicBezTo>
                <a:lnTo>
                  <a:pt x="96061" y="24744"/>
                </a:lnTo>
                <a:cubicBezTo>
                  <a:pt x="95572" y="42810"/>
                  <a:pt x="91647" y="58611"/>
                  <a:pt x="87590" y="73923"/>
                </a:cubicBezTo>
                <a:lnTo>
                  <a:pt x="70812" y="137909"/>
                </a:lnTo>
                <a:lnTo>
                  <a:pt x="53561" y="137909"/>
                </a:lnTo>
                <a:lnTo>
                  <a:pt x="33850" y="57161"/>
                </a:lnTo>
                <a:cubicBezTo>
                  <a:pt x="31277" y="46589"/>
                  <a:pt x="29974" y="36001"/>
                  <a:pt x="29616" y="24761"/>
                </a:cubicBezTo>
                <a:lnTo>
                  <a:pt x="20998" y="24761"/>
                </a:lnTo>
                <a:cubicBezTo>
                  <a:pt x="23278" y="39584"/>
                  <a:pt x="24419" y="53430"/>
                  <a:pt x="24419" y="65958"/>
                </a:cubicBezTo>
                <a:lnTo>
                  <a:pt x="24419" y="137909"/>
                </a:lnTo>
                <a:lnTo>
                  <a:pt x="0" y="137909"/>
                </a:lnTo>
                <a:lnTo>
                  <a:pt x="0" y="16"/>
                </a:lnTo>
                <a:lnTo>
                  <a:pt x="42158" y="16"/>
                </a:lnTo>
                <a:lnTo>
                  <a:pt x="53398" y="462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3FC50E44-AC25-4EE3-B414-72469FE092C7}"/>
              </a:ext>
            </a:extLst>
          </p:cNvPr>
          <p:cNvSpPr/>
          <p:nvPr/>
        </p:nvSpPr>
        <p:spPr>
          <a:xfrm>
            <a:off x="9697198" y="3427045"/>
            <a:ext cx="99644" cy="137892"/>
          </a:xfrm>
          <a:custGeom>
            <a:avLst/>
            <a:gdLst>
              <a:gd name="connsiteX0" fmla="*/ 34192 w 99644"/>
              <a:gd name="connsiteY0" fmla="*/ 0 h 137892"/>
              <a:gd name="connsiteX1" fmla="*/ 78468 w 99644"/>
              <a:gd name="connsiteY1" fmla="*/ 11386 h 137892"/>
              <a:gd name="connsiteX2" fmla="*/ 99645 w 99644"/>
              <a:gd name="connsiteY2" fmla="*/ 67717 h 137892"/>
              <a:gd name="connsiteX3" fmla="*/ 81416 w 99644"/>
              <a:gd name="connsiteY3" fmla="*/ 124389 h 137892"/>
              <a:gd name="connsiteX4" fmla="*/ 35170 w 99644"/>
              <a:gd name="connsiteY4" fmla="*/ 137893 h 137892"/>
              <a:gd name="connsiteX5" fmla="*/ 0 w 99644"/>
              <a:gd name="connsiteY5" fmla="*/ 137893 h 137892"/>
              <a:gd name="connsiteX6" fmla="*/ 0 w 99644"/>
              <a:gd name="connsiteY6" fmla="*/ 0 h 137892"/>
              <a:gd name="connsiteX7" fmla="*/ 34192 w 99644"/>
              <a:gd name="connsiteY7" fmla="*/ 0 h 137892"/>
              <a:gd name="connsiteX8" fmla="*/ 31586 w 99644"/>
              <a:gd name="connsiteY8" fmla="*/ 95230 h 137892"/>
              <a:gd name="connsiteX9" fmla="*/ 26537 w 99644"/>
              <a:gd name="connsiteY9" fmla="*/ 113458 h 137892"/>
              <a:gd name="connsiteX10" fmla="*/ 29615 w 99644"/>
              <a:gd name="connsiteY10" fmla="*/ 116553 h 137892"/>
              <a:gd name="connsiteX11" fmla="*/ 54197 w 99644"/>
              <a:gd name="connsiteY11" fmla="*/ 111161 h 137892"/>
              <a:gd name="connsiteX12" fmla="*/ 65110 w 99644"/>
              <a:gd name="connsiteY12" fmla="*/ 79103 h 137892"/>
              <a:gd name="connsiteX13" fmla="*/ 65110 w 99644"/>
              <a:gd name="connsiteY13" fmla="*/ 69329 h 137892"/>
              <a:gd name="connsiteX14" fmla="*/ 55842 w 99644"/>
              <a:gd name="connsiteY14" fmla="*/ 27969 h 137892"/>
              <a:gd name="connsiteX15" fmla="*/ 29632 w 99644"/>
              <a:gd name="connsiteY15" fmla="*/ 21470 h 137892"/>
              <a:gd name="connsiteX16" fmla="*/ 26552 w 99644"/>
              <a:gd name="connsiteY16" fmla="*/ 24402 h 137892"/>
              <a:gd name="connsiteX17" fmla="*/ 31602 w 99644"/>
              <a:gd name="connsiteY17" fmla="*/ 42793 h 137892"/>
              <a:gd name="connsiteX18" fmla="*/ 31602 w 99644"/>
              <a:gd name="connsiteY18" fmla="*/ 9523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644" h="137892">
                <a:moveTo>
                  <a:pt x="34192" y="0"/>
                </a:moveTo>
                <a:cubicBezTo>
                  <a:pt x="53887" y="0"/>
                  <a:pt x="68042" y="2590"/>
                  <a:pt x="78468" y="11386"/>
                </a:cubicBezTo>
                <a:cubicBezTo>
                  <a:pt x="91989" y="22610"/>
                  <a:pt x="99645" y="41995"/>
                  <a:pt x="99645" y="67717"/>
                </a:cubicBezTo>
                <a:cubicBezTo>
                  <a:pt x="99645" y="93438"/>
                  <a:pt x="94107" y="111846"/>
                  <a:pt x="81416" y="124389"/>
                </a:cubicBezTo>
                <a:cubicBezTo>
                  <a:pt x="69362" y="136264"/>
                  <a:pt x="55353" y="137893"/>
                  <a:pt x="35170" y="137893"/>
                </a:cubicBezTo>
                <a:lnTo>
                  <a:pt x="0" y="137893"/>
                </a:lnTo>
                <a:lnTo>
                  <a:pt x="0" y="0"/>
                </a:lnTo>
                <a:lnTo>
                  <a:pt x="34192" y="0"/>
                </a:lnTo>
                <a:close/>
                <a:moveTo>
                  <a:pt x="31586" y="95230"/>
                </a:moveTo>
                <a:cubicBezTo>
                  <a:pt x="31586" y="101892"/>
                  <a:pt x="31586" y="107268"/>
                  <a:pt x="26537" y="113458"/>
                </a:cubicBezTo>
                <a:lnTo>
                  <a:pt x="29615" y="116553"/>
                </a:lnTo>
                <a:cubicBezTo>
                  <a:pt x="37418" y="113458"/>
                  <a:pt x="46720" y="116553"/>
                  <a:pt x="54197" y="111161"/>
                </a:cubicBezTo>
                <a:cubicBezTo>
                  <a:pt x="58269" y="108245"/>
                  <a:pt x="65110" y="103522"/>
                  <a:pt x="65110" y="79103"/>
                </a:cubicBezTo>
                <a:lnTo>
                  <a:pt x="65110" y="69329"/>
                </a:lnTo>
                <a:cubicBezTo>
                  <a:pt x="65110" y="48153"/>
                  <a:pt x="64784" y="35300"/>
                  <a:pt x="55842" y="27969"/>
                </a:cubicBezTo>
                <a:cubicBezTo>
                  <a:pt x="48674" y="22122"/>
                  <a:pt x="36310" y="23897"/>
                  <a:pt x="29632" y="21470"/>
                </a:cubicBezTo>
                <a:lnTo>
                  <a:pt x="26552" y="24402"/>
                </a:lnTo>
                <a:cubicBezTo>
                  <a:pt x="31602" y="30755"/>
                  <a:pt x="31602" y="36131"/>
                  <a:pt x="31602" y="42793"/>
                </a:cubicBezTo>
                <a:lnTo>
                  <a:pt x="31602" y="9523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01227FFF-8AA9-44E1-9FB3-7903F5AFE897}"/>
              </a:ext>
            </a:extLst>
          </p:cNvPr>
          <p:cNvSpPr/>
          <p:nvPr/>
        </p:nvSpPr>
        <p:spPr>
          <a:xfrm>
            <a:off x="8308804" y="2772277"/>
            <a:ext cx="95376" cy="137892"/>
          </a:xfrm>
          <a:custGeom>
            <a:avLst/>
            <a:gdLst>
              <a:gd name="connsiteX0" fmla="*/ 0 w 95376"/>
              <a:gd name="connsiteY0" fmla="*/ 137893 h 137892"/>
              <a:gd name="connsiteX1" fmla="*/ 0 w 95376"/>
              <a:gd name="connsiteY1" fmla="*/ 0 h 137892"/>
              <a:gd name="connsiteX2" fmla="*/ 40676 w 95376"/>
              <a:gd name="connsiteY2" fmla="*/ 0 h 137892"/>
              <a:gd name="connsiteX3" fmla="*/ 76497 w 95376"/>
              <a:gd name="connsiteY3" fmla="*/ 6174 h 137892"/>
              <a:gd name="connsiteX4" fmla="*/ 95377 w 95376"/>
              <a:gd name="connsiteY4" fmla="*/ 43135 h 137892"/>
              <a:gd name="connsiteX5" fmla="*/ 48169 w 95376"/>
              <a:gd name="connsiteY5" fmla="*/ 89219 h 137892"/>
              <a:gd name="connsiteX6" fmla="*/ 29941 w 95376"/>
              <a:gd name="connsiteY6" fmla="*/ 85635 h 137892"/>
              <a:gd name="connsiteX7" fmla="*/ 27334 w 95376"/>
              <a:gd name="connsiteY7" fmla="*/ 88893 h 137892"/>
              <a:gd name="connsiteX8" fmla="*/ 31570 w 95376"/>
              <a:gd name="connsiteY8" fmla="*/ 110868 h 137892"/>
              <a:gd name="connsiteX9" fmla="*/ 31570 w 95376"/>
              <a:gd name="connsiteY9" fmla="*/ 137893 h 137892"/>
              <a:gd name="connsiteX10" fmla="*/ 0 w 95376"/>
              <a:gd name="connsiteY10" fmla="*/ 137893 h 137892"/>
              <a:gd name="connsiteX11" fmla="*/ 27497 w 95376"/>
              <a:gd name="connsiteY11" fmla="*/ 23115 h 137892"/>
              <a:gd name="connsiteX12" fmla="*/ 31407 w 95376"/>
              <a:gd name="connsiteY12" fmla="*/ 39226 h 137892"/>
              <a:gd name="connsiteX13" fmla="*/ 31407 w 95376"/>
              <a:gd name="connsiteY13" fmla="*/ 45579 h 137892"/>
              <a:gd name="connsiteX14" fmla="*/ 27171 w 95376"/>
              <a:gd name="connsiteY14" fmla="*/ 65127 h 137892"/>
              <a:gd name="connsiteX15" fmla="*/ 29452 w 95376"/>
              <a:gd name="connsiteY15" fmla="*/ 68548 h 137892"/>
              <a:gd name="connsiteX16" fmla="*/ 49472 w 95376"/>
              <a:gd name="connsiteY16" fmla="*/ 65273 h 137892"/>
              <a:gd name="connsiteX17" fmla="*/ 61673 w 95376"/>
              <a:gd name="connsiteY17" fmla="*/ 44276 h 137892"/>
              <a:gd name="connsiteX18" fmla="*/ 43933 w 95376"/>
              <a:gd name="connsiteY18" fmla="*/ 22789 h 137892"/>
              <a:gd name="connsiteX19" fmla="*/ 30087 w 95376"/>
              <a:gd name="connsiteY19" fmla="*/ 20020 h 137892"/>
              <a:gd name="connsiteX20" fmla="*/ 27497 w 95376"/>
              <a:gd name="connsiteY20" fmla="*/ 23115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376" h="137892">
                <a:moveTo>
                  <a:pt x="0" y="137893"/>
                </a:moveTo>
                <a:lnTo>
                  <a:pt x="0" y="0"/>
                </a:lnTo>
                <a:lnTo>
                  <a:pt x="40676" y="0"/>
                </a:lnTo>
                <a:cubicBezTo>
                  <a:pt x="55483" y="0"/>
                  <a:pt x="67195" y="652"/>
                  <a:pt x="76497" y="6174"/>
                </a:cubicBezTo>
                <a:cubicBezTo>
                  <a:pt x="88372" y="13341"/>
                  <a:pt x="95377" y="26699"/>
                  <a:pt x="95377" y="43135"/>
                </a:cubicBezTo>
                <a:cubicBezTo>
                  <a:pt x="95377" y="72294"/>
                  <a:pt x="77458" y="89219"/>
                  <a:pt x="48169" y="89219"/>
                </a:cubicBezTo>
                <a:cubicBezTo>
                  <a:pt x="41164" y="89219"/>
                  <a:pt x="35952" y="87265"/>
                  <a:pt x="29941" y="85635"/>
                </a:cubicBezTo>
                <a:lnTo>
                  <a:pt x="27334" y="88893"/>
                </a:lnTo>
                <a:cubicBezTo>
                  <a:pt x="31407" y="94269"/>
                  <a:pt x="31570" y="101257"/>
                  <a:pt x="31570" y="110868"/>
                </a:cubicBezTo>
                <a:lnTo>
                  <a:pt x="31570" y="137893"/>
                </a:lnTo>
                <a:lnTo>
                  <a:pt x="0" y="137893"/>
                </a:lnTo>
                <a:close/>
                <a:moveTo>
                  <a:pt x="27497" y="23115"/>
                </a:moveTo>
                <a:cubicBezTo>
                  <a:pt x="29778" y="26210"/>
                  <a:pt x="31407" y="32889"/>
                  <a:pt x="31407" y="39226"/>
                </a:cubicBezTo>
                <a:lnTo>
                  <a:pt x="31407" y="45579"/>
                </a:lnTo>
                <a:cubicBezTo>
                  <a:pt x="31407" y="53561"/>
                  <a:pt x="31244" y="59588"/>
                  <a:pt x="27171" y="65127"/>
                </a:cubicBezTo>
                <a:lnTo>
                  <a:pt x="29452" y="68548"/>
                </a:lnTo>
                <a:cubicBezTo>
                  <a:pt x="36457" y="66902"/>
                  <a:pt x="43298" y="67228"/>
                  <a:pt x="49472" y="65273"/>
                </a:cubicBezTo>
                <a:cubicBezTo>
                  <a:pt x="56477" y="63155"/>
                  <a:pt x="61673" y="55190"/>
                  <a:pt x="61673" y="44276"/>
                </a:cubicBezTo>
                <a:cubicBezTo>
                  <a:pt x="61673" y="31260"/>
                  <a:pt x="54017" y="24255"/>
                  <a:pt x="43933" y="22789"/>
                </a:cubicBezTo>
                <a:cubicBezTo>
                  <a:pt x="38884" y="22138"/>
                  <a:pt x="33997" y="21486"/>
                  <a:pt x="30087" y="20020"/>
                </a:cubicBezTo>
                <a:lnTo>
                  <a:pt x="27497" y="2311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DA74AAB6-D606-49EB-8402-C5F4493A3249}"/>
              </a:ext>
            </a:extLst>
          </p:cNvPr>
          <p:cNvSpPr/>
          <p:nvPr/>
        </p:nvSpPr>
        <p:spPr>
          <a:xfrm>
            <a:off x="8403138" y="2772358"/>
            <a:ext cx="108424" cy="137892"/>
          </a:xfrm>
          <a:custGeom>
            <a:avLst/>
            <a:gdLst>
              <a:gd name="connsiteX0" fmla="*/ 35495 w 108424"/>
              <a:gd name="connsiteY0" fmla="*/ 0 h 137892"/>
              <a:gd name="connsiteX1" fmla="*/ 78631 w 108424"/>
              <a:gd name="connsiteY1" fmla="*/ 0 h 137892"/>
              <a:gd name="connsiteX2" fmla="*/ 108424 w 108424"/>
              <a:gd name="connsiteY2" fmla="*/ 137893 h 137892"/>
              <a:gd name="connsiteX3" fmla="*/ 77327 w 108424"/>
              <a:gd name="connsiteY3" fmla="*/ 137893 h 137892"/>
              <a:gd name="connsiteX4" fmla="*/ 73907 w 108424"/>
              <a:gd name="connsiteY4" fmla="*/ 122744 h 137892"/>
              <a:gd name="connsiteX5" fmla="*/ 74395 w 108424"/>
              <a:gd name="connsiteY5" fmla="*/ 110363 h 137892"/>
              <a:gd name="connsiteX6" fmla="*/ 72441 w 108424"/>
              <a:gd name="connsiteY6" fmla="*/ 108588 h 137892"/>
              <a:gd name="connsiteX7" fmla="*/ 54212 w 108424"/>
              <a:gd name="connsiteY7" fmla="*/ 111015 h 137892"/>
              <a:gd name="connsiteX8" fmla="*/ 34990 w 108424"/>
              <a:gd name="connsiteY8" fmla="*/ 108588 h 137892"/>
              <a:gd name="connsiteX9" fmla="*/ 33215 w 108424"/>
              <a:gd name="connsiteY9" fmla="*/ 110038 h 137892"/>
              <a:gd name="connsiteX10" fmla="*/ 33215 w 108424"/>
              <a:gd name="connsiteY10" fmla="*/ 124535 h 137892"/>
              <a:gd name="connsiteX11" fmla="*/ 29794 w 108424"/>
              <a:gd name="connsiteY11" fmla="*/ 137893 h 137892"/>
              <a:gd name="connsiteX12" fmla="*/ 0 w 108424"/>
              <a:gd name="connsiteY12" fmla="*/ 137893 h 137892"/>
              <a:gd name="connsiteX13" fmla="*/ 35495 w 108424"/>
              <a:gd name="connsiteY13" fmla="*/ 0 h 137892"/>
              <a:gd name="connsiteX14" fmla="*/ 51769 w 108424"/>
              <a:gd name="connsiteY14" fmla="*/ 15296 h 137892"/>
              <a:gd name="connsiteX15" fmla="*/ 37776 w 108424"/>
              <a:gd name="connsiteY15" fmla="*/ 89040 h 137892"/>
              <a:gd name="connsiteX16" fmla="*/ 39731 w 108424"/>
              <a:gd name="connsiteY16" fmla="*/ 91809 h 137892"/>
              <a:gd name="connsiteX17" fmla="*/ 54880 w 108424"/>
              <a:gd name="connsiteY17" fmla="*/ 90017 h 137892"/>
              <a:gd name="connsiteX18" fmla="*/ 68727 w 108424"/>
              <a:gd name="connsiteY18" fmla="*/ 91809 h 137892"/>
              <a:gd name="connsiteX19" fmla="*/ 70681 w 108424"/>
              <a:gd name="connsiteY19" fmla="*/ 89040 h 137892"/>
              <a:gd name="connsiteX20" fmla="*/ 57975 w 108424"/>
              <a:gd name="connsiteY20" fmla="*/ 15296 h 137892"/>
              <a:gd name="connsiteX21" fmla="*/ 51769 w 108424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24" h="137892">
                <a:moveTo>
                  <a:pt x="35495" y="0"/>
                </a:moveTo>
                <a:lnTo>
                  <a:pt x="78631" y="0"/>
                </a:lnTo>
                <a:lnTo>
                  <a:pt x="108424" y="137893"/>
                </a:lnTo>
                <a:lnTo>
                  <a:pt x="77327" y="137893"/>
                </a:lnTo>
                <a:lnTo>
                  <a:pt x="73907" y="122744"/>
                </a:lnTo>
                <a:cubicBezTo>
                  <a:pt x="72929" y="118345"/>
                  <a:pt x="73581" y="113312"/>
                  <a:pt x="74395" y="110363"/>
                </a:cubicBezTo>
                <a:lnTo>
                  <a:pt x="72441" y="108588"/>
                </a:lnTo>
                <a:cubicBezTo>
                  <a:pt x="67244" y="110217"/>
                  <a:pt x="62520" y="111015"/>
                  <a:pt x="54212" y="111015"/>
                </a:cubicBezTo>
                <a:cubicBezTo>
                  <a:pt x="45090" y="111015"/>
                  <a:pt x="41017" y="110868"/>
                  <a:pt x="34990" y="108588"/>
                </a:cubicBezTo>
                <a:lnTo>
                  <a:pt x="33215" y="110038"/>
                </a:lnTo>
                <a:cubicBezTo>
                  <a:pt x="33541" y="112481"/>
                  <a:pt x="34518" y="119323"/>
                  <a:pt x="33215" y="124535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95" y="0"/>
                </a:lnTo>
                <a:close/>
                <a:moveTo>
                  <a:pt x="51769" y="15296"/>
                </a:moveTo>
                <a:cubicBezTo>
                  <a:pt x="48690" y="50140"/>
                  <a:pt x="44454" y="74721"/>
                  <a:pt x="37776" y="89040"/>
                </a:cubicBezTo>
                <a:lnTo>
                  <a:pt x="39731" y="91809"/>
                </a:lnTo>
                <a:cubicBezTo>
                  <a:pt x="44944" y="90343"/>
                  <a:pt x="49993" y="90017"/>
                  <a:pt x="54880" y="90017"/>
                </a:cubicBezTo>
                <a:cubicBezTo>
                  <a:pt x="59425" y="90017"/>
                  <a:pt x="64002" y="90343"/>
                  <a:pt x="68727" y="91809"/>
                </a:cubicBezTo>
                <a:lnTo>
                  <a:pt x="70681" y="89040"/>
                </a:lnTo>
                <a:cubicBezTo>
                  <a:pt x="65615" y="78305"/>
                  <a:pt x="60272" y="53382"/>
                  <a:pt x="57975" y="15296"/>
                </a:cubicBezTo>
                <a:lnTo>
                  <a:pt x="51769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15E7055A-31B6-4AEE-8A99-8ECC6C46C04F}"/>
              </a:ext>
            </a:extLst>
          </p:cNvPr>
          <p:cNvSpPr/>
          <p:nvPr/>
        </p:nvSpPr>
        <p:spPr>
          <a:xfrm>
            <a:off x="8957512" y="2381762"/>
            <a:ext cx="101729" cy="137892"/>
          </a:xfrm>
          <a:custGeom>
            <a:avLst/>
            <a:gdLst>
              <a:gd name="connsiteX0" fmla="*/ 57942 w 101729"/>
              <a:gd name="connsiteY0" fmla="*/ 45579 h 137892"/>
              <a:gd name="connsiteX1" fmla="*/ 72440 w 101729"/>
              <a:gd name="connsiteY1" fmla="*/ 105818 h 137892"/>
              <a:gd name="connsiteX2" fmla="*/ 81237 w 101729"/>
              <a:gd name="connsiteY2" fmla="*/ 105818 h 137892"/>
              <a:gd name="connsiteX3" fmla="*/ 75372 w 101729"/>
              <a:gd name="connsiteY3" fmla="*/ 36619 h 137892"/>
              <a:gd name="connsiteX4" fmla="*/ 75372 w 101729"/>
              <a:gd name="connsiteY4" fmla="*/ 0 h 137892"/>
              <a:gd name="connsiteX5" fmla="*/ 101730 w 101729"/>
              <a:gd name="connsiteY5" fmla="*/ 0 h 137892"/>
              <a:gd name="connsiteX6" fmla="*/ 101730 w 101729"/>
              <a:gd name="connsiteY6" fmla="*/ 137893 h 137892"/>
              <a:gd name="connsiteX7" fmla="*/ 70664 w 101729"/>
              <a:gd name="connsiteY7" fmla="*/ 137893 h 137892"/>
              <a:gd name="connsiteX8" fmla="*/ 41343 w 101729"/>
              <a:gd name="connsiteY8" fmla="*/ 77979 h 137892"/>
              <a:gd name="connsiteX9" fmla="*/ 29305 w 101729"/>
              <a:gd name="connsiteY9" fmla="*/ 28637 h 137892"/>
              <a:gd name="connsiteX10" fmla="*/ 20508 w 101729"/>
              <a:gd name="connsiteY10" fmla="*/ 28637 h 137892"/>
              <a:gd name="connsiteX11" fmla="*/ 26389 w 101729"/>
              <a:gd name="connsiteY11" fmla="*/ 96533 h 137892"/>
              <a:gd name="connsiteX12" fmla="*/ 26389 w 101729"/>
              <a:gd name="connsiteY12" fmla="*/ 137893 h 137892"/>
              <a:gd name="connsiteX13" fmla="*/ 0 w 101729"/>
              <a:gd name="connsiteY13" fmla="*/ 137893 h 137892"/>
              <a:gd name="connsiteX14" fmla="*/ 0 w 101729"/>
              <a:gd name="connsiteY14" fmla="*/ 0 h 137892"/>
              <a:gd name="connsiteX15" fmla="*/ 35984 w 101729"/>
              <a:gd name="connsiteY15" fmla="*/ 0 h 137892"/>
              <a:gd name="connsiteX16" fmla="*/ 57942 w 101729"/>
              <a:gd name="connsiteY16" fmla="*/ 45579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29" h="137892">
                <a:moveTo>
                  <a:pt x="57942" y="45579"/>
                </a:moveTo>
                <a:cubicBezTo>
                  <a:pt x="65272" y="60875"/>
                  <a:pt x="71626" y="83355"/>
                  <a:pt x="72440" y="105818"/>
                </a:cubicBezTo>
                <a:lnTo>
                  <a:pt x="81237" y="105818"/>
                </a:lnTo>
                <a:cubicBezTo>
                  <a:pt x="77816" y="80748"/>
                  <a:pt x="75372" y="57796"/>
                  <a:pt x="75372" y="36619"/>
                </a:cubicBezTo>
                <a:lnTo>
                  <a:pt x="75372" y="0"/>
                </a:lnTo>
                <a:lnTo>
                  <a:pt x="101730" y="0"/>
                </a:lnTo>
                <a:lnTo>
                  <a:pt x="101730" y="137893"/>
                </a:lnTo>
                <a:lnTo>
                  <a:pt x="70664" y="137893"/>
                </a:lnTo>
                <a:lnTo>
                  <a:pt x="41343" y="77979"/>
                </a:lnTo>
                <a:cubicBezTo>
                  <a:pt x="33866" y="62667"/>
                  <a:pt x="29615" y="45090"/>
                  <a:pt x="29305" y="28637"/>
                </a:cubicBezTo>
                <a:lnTo>
                  <a:pt x="20508" y="28637"/>
                </a:lnTo>
                <a:cubicBezTo>
                  <a:pt x="24418" y="53235"/>
                  <a:pt x="26389" y="75862"/>
                  <a:pt x="26389" y="96533"/>
                </a:cubicBezTo>
                <a:lnTo>
                  <a:pt x="26389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42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7E4CE64C-B20F-45FF-842D-E0F47F1B000B}"/>
              </a:ext>
            </a:extLst>
          </p:cNvPr>
          <p:cNvSpPr/>
          <p:nvPr/>
        </p:nvSpPr>
        <p:spPr>
          <a:xfrm>
            <a:off x="9071817" y="2381729"/>
            <a:ext cx="108929" cy="137892"/>
          </a:xfrm>
          <a:custGeom>
            <a:avLst/>
            <a:gdLst>
              <a:gd name="connsiteX0" fmla="*/ 33557 w 108929"/>
              <a:gd name="connsiteY0" fmla="*/ 0 h 137892"/>
              <a:gd name="connsiteX1" fmla="*/ 40056 w 108929"/>
              <a:gd name="connsiteY1" fmla="*/ 16111 h 137892"/>
              <a:gd name="connsiteX2" fmla="*/ 52437 w 108929"/>
              <a:gd name="connsiteY2" fmla="*/ 67081 h 137892"/>
              <a:gd name="connsiteX3" fmla="*/ 58627 w 108929"/>
              <a:gd name="connsiteY3" fmla="*/ 67081 h 137892"/>
              <a:gd name="connsiteX4" fmla="*/ 71317 w 108929"/>
              <a:gd name="connsiteY4" fmla="*/ 16599 h 137892"/>
              <a:gd name="connsiteX5" fmla="*/ 77670 w 108929"/>
              <a:gd name="connsiteY5" fmla="*/ 0 h 137892"/>
              <a:gd name="connsiteX6" fmla="*/ 108930 w 108929"/>
              <a:gd name="connsiteY6" fmla="*/ 0 h 137892"/>
              <a:gd name="connsiteX7" fmla="*/ 69704 w 108929"/>
              <a:gd name="connsiteY7" fmla="*/ 84821 h 137892"/>
              <a:gd name="connsiteX8" fmla="*/ 69704 w 108929"/>
              <a:gd name="connsiteY8" fmla="*/ 137893 h 137892"/>
              <a:gd name="connsiteX9" fmla="*/ 38916 w 108929"/>
              <a:gd name="connsiteY9" fmla="*/ 137893 h 137892"/>
              <a:gd name="connsiteX10" fmla="*/ 38916 w 108929"/>
              <a:gd name="connsiteY10" fmla="*/ 84821 h 137892"/>
              <a:gd name="connsiteX11" fmla="*/ 0 w 108929"/>
              <a:gd name="connsiteY11" fmla="*/ 0 h 137892"/>
              <a:gd name="connsiteX12" fmla="*/ 33557 w 108929"/>
              <a:gd name="connsiteY12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8929" h="137892">
                <a:moveTo>
                  <a:pt x="33557" y="0"/>
                </a:moveTo>
                <a:lnTo>
                  <a:pt x="40056" y="16111"/>
                </a:lnTo>
                <a:cubicBezTo>
                  <a:pt x="46899" y="33052"/>
                  <a:pt x="51785" y="49162"/>
                  <a:pt x="52437" y="67081"/>
                </a:cubicBezTo>
                <a:lnTo>
                  <a:pt x="58627" y="67081"/>
                </a:lnTo>
                <a:cubicBezTo>
                  <a:pt x="59604" y="48674"/>
                  <a:pt x="65110" y="32563"/>
                  <a:pt x="71317" y="16599"/>
                </a:cubicBezTo>
                <a:lnTo>
                  <a:pt x="77670" y="0"/>
                </a:lnTo>
                <a:lnTo>
                  <a:pt x="108930" y="0"/>
                </a:lnTo>
                <a:lnTo>
                  <a:pt x="69704" y="84821"/>
                </a:lnTo>
                <a:lnTo>
                  <a:pt x="69704" y="137893"/>
                </a:lnTo>
                <a:lnTo>
                  <a:pt x="38916" y="137893"/>
                </a:lnTo>
                <a:lnTo>
                  <a:pt x="38916" y="84821"/>
                </a:lnTo>
                <a:lnTo>
                  <a:pt x="0" y="0"/>
                </a:lnTo>
                <a:lnTo>
                  <a:pt x="33557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4B13ADAD-155A-4A04-8D55-69B1E87BE0B6}"/>
              </a:ext>
            </a:extLst>
          </p:cNvPr>
          <p:cNvSpPr/>
          <p:nvPr/>
        </p:nvSpPr>
        <p:spPr>
          <a:xfrm>
            <a:off x="8855196" y="1557743"/>
            <a:ext cx="108114" cy="137893"/>
          </a:xfrm>
          <a:custGeom>
            <a:avLst/>
            <a:gdLst>
              <a:gd name="connsiteX0" fmla="*/ 43298 w 108114"/>
              <a:gd name="connsiteY0" fmla="*/ 47371 h 137893"/>
              <a:gd name="connsiteX1" fmla="*/ 52095 w 108114"/>
              <a:gd name="connsiteY1" fmla="*/ 113475 h 137893"/>
              <a:gd name="connsiteX2" fmla="*/ 58122 w 108114"/>
              <a:gd name="connsiteY2" fmla="*/ 113475 h 137893"/>
              <a:gd name="connsiteX3" fmla="*/ 67895 w 108114"/>
              <a:gd name="connsiteY3" fmla="*/ 47371 h 137893"/>
              <a:gd name="connsiteX4" fmla="*/ 78142 w 108114"/>
              <a:gd name="connsiteY4" fmla="*/ 0 h 137893"/>
              <a:gd name="connsiteX5" fmla="*/ 108115 w 108114"/>
              <a:gd name="connsiteY5" fmla="*/ 0 h 137893"/>
              <a:gd name="connsiteX6" fmla="*/ 69362 w 108114"/>
              <a:gd name="connsiteY6" fmla="*/ 137893 h 137893"/>
              <a:gd name="connsiteX7" fmla="*/ 38900 w 108114"/>
              <a:gd name="connsiteY7" fmla="*/ 137893 h 137893"/>
              <a:gd name="connsiteX8" fmla="*/ 0 w 108114"/>
              <a:gd name="connsiteY8" fmla="*/ 0 h 137893"/>
              <a:gd name="connsiteX9" fmla="*/ 31569 w 108114"/>
              <a:gd name="connsiteY9" fmla="*/ 0 h 137893"/>
              <a:gd name="connsiteX10" fmla="*/ 43298 w 108114"/>
              <a:gd name="connsiteY10" fmla="*/ 47371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14" h="137893">
                <a:moveTo>
                  <a:pt x="43298" y="47371"/>
                </a:moveTo>
                <a:cubicBezTo>
                  <a:pt x="48837" y="69508"/>
                  <a:pt x="51769" y="91646"/>
                  <a:pt x="52095" y="113475"/>
                </a:cubicBezTo>
                <a:lnTo>
                  <a:pt x="58122" y="113475"/>
                </a:lnTo>
                <a:cubicBezTo>
                  <a:pt x="58936" y="86108"/>
                  <a:pt x="64132" y="64638"/>
                  <a:pt x="67895" y="47371"/>
                </a:cubicBezTo>
                <a:lnTo>
                  <a:pt x="78142" y="0"/>
                </a:lnTo>
                <a:lnTo>
                  <a:pt x="108115" y="0"/>
                </a:lnTo>
                <a:lnTo>
                  <a:pt x="69362" y="137893"/>
                </a:lnTo>
                <a:lnTo>
                  <a:pt x="38900" y="137893"/>
                </a:lnTo>
                <a:lnTo>
                  <a:pt x="0" y="0"/>
                </a:lnTo>
                <a:lnTo>
                  <a:pt x="31569" y="0"/>
                </a:lnTo>
                <a:lnTo>
                  <a:pt x="43298" y="4737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3D4CCF73-F353-42F4-BA90-E14E9C207172}"/>
              </a:ext>
            </a:extLst>
          </p:cNvPr>
          <p:cNvSpPr/>
          <p:nvPr/>
        </p:nvSpPr>
        <p:spPr>
          <a:xfrm>
            <a:off x="8966781" y="1557710"/>
            <a:ext cx="95263" cy="137892"/>
          </a:xfrm>
          <a:custGeom>
            <a:avLst/>
            <a:gdLst>
              <a:gd name="connsiteX0" fmla="*/ 63172 w 95263"/>
              <a:gd name="connsiteY0" fmla="*/ 137893 h 137892"/>
              <a:gd name="connsiteX1" fmla="*/ 31911 w 95263"/>
              <a:gd name="connsiteY1" fmla="*/ 137893 h 137892"/>
              <a:gd name="connsiteX2" fmla="*/ 31911 w 95263"/>
              <a:gd name="connsiteY2" fmla="*/ 39063 h 137892"/>
              <a:gd name="connsiteX3" fmla="*/ 36799 w 95263"/>
              <a:gd name="connsiteY3" fmla="*/ 25217 h 137892"/>
              <a:gd name="connsiteX4" fmla="*/ 33866 w 95263"/>
              <a:gd name="connsiteY4" fmla="*/ 22301 h 137892"/>
              <a:gd name="connsiteX5" fmla="*/ 15297 w 95263"/>
              <a:gd name="connsiteY5" fmla="*/ 24565 h 137892"/>
              <a:gd name="connsiteX6" fmla="*/ 0 w 95263"/>
              <a:gd name="connsiteY6" fmla="*/ 24565 h 137892"/>
              <a:gd name="connsiteX7" fmla="*/ 0 w 95263"/>
              <a:gd name="connsiteY7" fmla="*/ 0 h 137892"/>
              <a:gd name="connsiteX8" fmla="*/ 95263 w 95263"/>
              <a:gd name="connsiteY8" fmla="*/ 0 h 137892"/>
              <a:gd name="connsiteX9" fmla="*/ 95263 w 95263"/>
              <a:gd name="connsiteY9" fmla="*/ 24565 h 137892"/>
              <a:gd name="connsiteX10" fmla="*/ 79788 w 95263"/>
              <a:gd name="connsiteY10" fmla="*/ 24565 h 137892"/>
              <a:gd name="connsiteX11" fmla="*/ 61234 w 95263"/>
              <a:gd name="connsiteY11" fmla="*/ 22301 h 137892"/>
              <a:gd name="connsiteX12" fmla="*/ 58285 w 95263"/>
              <a:gd name="connsiteY12" fmla="*/ 25217 h 137892"/>
              <a:gd name="connsiteX13" fmla="*/ 63172 w 95263"/>
              <a:gd name="connsiteY13" fmla="*/ 39063 h 137892"/>
              <a:gd name="connsiteX14" fmla="*/ 63172 w 95263"/>
              <a:gd name="connsiteY14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263" h="137892">
                <a:moveTo>
                  <a:pt x="63172" y="137893"/>
                </a:moveTo>
                <a:lnTo>
                  <a:pt x="31911" y="137893"/>
                </a:lnTo>
                <a:lnTo>
                  <a:pt x="31911" y="39063"/>
                </a:lnTo>
                <a:cubicBezTo>
                  <a:pt x="31911" y="33850"/>
                  <a:pt x="33394" y="29778"/>
                  <a:pt x="36799" y="25217"/>
                </a:cubicBezTo>
                <a:lnTo>
                  <a:pt x="33866" y="22301"/>
                </a:lnTo>
                <a:cubicBezTo>
                  <a:pt x="28019" y="24239"/>
                  <a:pt x="21991" y="24565"/>
                  <a:pt x="15297" y="24565"/>
                </a:cubicBezTo>
                <a:lnTo>
                  <a:pt x="0" y="24565"/>
                </a:lnTo>
                <a:lnTo>
                  <a:pt x="0" y="0"/>
                </a:lnTo>
                <a:lnTo>
                  <a:pt x="95263" y="0"/>
                </a:lnTo>
                <a:lnTo>
                  <a:pt x="95263" y="24565"/>
                </a:lnTo>
                <a:lnTo>
                  <a:pt x="79788" y="24565"/>
                </a:lnTo>
                <a:cubicBezTo>
                  <a:pt x="73288" y="24565"/>
                  <a:pt x="67244" y="24418"/>
                  <a:pt x="61234" y="22301"/>
                </a:cubicBezTo>
                <a:lnTo>
                  <a:pt x="58285" y="25217"/>
                </a:lnTo>
                <a:cubicBezTo>
                  <a:pt x="61706" y="29778"/>
                  <a:pt x="63172" y="33850"/>
                  <a:pt x="63172" y="39063"/>
                </a:cubicBezTo>
                <a:lnTo>
                  <a:pt x="63172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EF04CA20-2C3E-499E-AFA4-1F5A9044482F}"/>
              </a:ext>
            </a:extLst>
          </p:cNvPr>
          <p:cNvSpPr/>
          <p:nvPr/>
        </p:nvSpPr>
        <p:spPr>
          <a:xfrm>
            <a:off x="9255273" y="1468149"/>
            <a:ext cx="101762" cy="137893"/>
          </a:xfrm>
          <a:custGeom>
            <a:avLst/>
            <a:gdLst>
              <a:gd name="connsiteX0" fmla="*/ 57959 w 101762"/>
              <a:gd name="connsiteY0" fmla="*/ 45579 h 137893"/>
              <a:gd name="connsiteX1" fmla="*/ 72457 w 101762"/>
              <a:gd name="connsiteY1" fmla="*/ 105818 h 137893"/>
              <a:gd name="connsiteX2" fmla="*/ 81237 w 101762"/>
              <a:gd name="connsiteY2" fmla="*/ 105818 h 137893"/>
              <a:gd name="connsiteX3" fmla="*/ 75389 w 101762"/>
              <a:gd name="connsiteY3" fmla="*/ 36619 h 137893"/>
              <a:gd name="connsiteX4" fmla="*/ 75389 w 101762"/>
              <a:gd name="connsiteY4" fmla="*/ 0 h 137893"/>
              <a:gd name="connsiteX5" fmla="*/ 101762 w 101762"/>
              <a:gd name="connsiteY5" fmla="*/ 0 h 137893"/>
              <a:gd name="connsiteX6" fmla="*/ 101762 w 101762"/>
              <a:gd name="connsiteY6" fmla="*/ 137893 h 137893"/>
              <a:gd name="connsiteX7" fmla="*/ 70665 w 101762"/>
              <a:gd name="connsiteY7" fmla="*/ 137893 h 137893"/>
              <a:gd name="connsiteX8" fmla="*/ 41360 w 101762"/>
              <a:gd name="connsiteY8" fmla="*/ 77979 h 137893"/>
              <a:gd name="connsiteX9" fmla="*/ 29306 w 101762"/>
              <a:gd name="connsiteY9" fmla="*/ 28637 h 137893"/>
              <a:gd name="connsiteX10" fmla="*/ 20525 w 101762"/>
              <a:gd name="connsiteY10" fmla="*/ 28637 h 137893"/>
              <a:gd name="connsiteX11" fmla="*/ 26389 w 101762"/>
              <a:gd name="connsiteY11" fmla="*/ 96533 h 137893"/>
              <a:gd name="connsiteX12" fmla="*/ 26389 w 101762"/>
              <a:gd name="connsiteY12" fmla="*/ 137893 h 137893"/>
              <a:gd name="connsiteX13" fmla="*/ 0 w 101762"/>
              <a:gd name="connsiteY13" fmla="*/ 137893 h 137893"/>
              <a:gd name="connsiteX14" fmla="*/ 0 w 101762"/>
              <a:gd name="connsiteY14" fmla="*/ 0 h 137893"/>
              <a:gd name="connsiteX15" fmla="*/ 35984 w 101762"/>
              <a:gd name="connsiteY15" fmla="*/ 0 h 137893"/>
              <a:gd name="connsiteX16" fmla="*/ 57959 w 101762"/>
              <a:gd name="connsiteY16" fmla="*/ 45579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62" h="137893">
                <a:moveTo>
                  <a:pt x="57959" y="45579"/>
                </a:moveTo>
                <a:cubicBezTo>
                  <a:pt x="65272" y="60875"/>
                  <a:pt x="71626" y="83355"/>
                  <a:pt x="72457" y="105818"/>
                </a:cubicBezTo>
                <a:lnTo>
                  <a:pt x="81237" y="105818"/>
                </a:lnTo>
                <a:cubicBezTo>
                  <a:pt x="77816" y="80748"/>
                  <a:pt x="75389" y="57796"/>
                  <a:pt x="75389" y="36619"/>
                </a:cubicBezTo>
                <a:lnTo>
                  <a:pt x="75389" y="0"/>
                </a:lnTo>
                <a:lnTo>
                  <a:pt x="101762" y="0"/>
                </a:lnTo>
                <a:lnTo>
                  <a:pt x="101762" y="137893"/>
                </a:lnTo>
                <a:lnTo>
                  <a:pt x="70665" y="137893"/>
                </a:lnTo>
                <a:lnTo>
                  <a:pt x="41360" y="77979"/>
                </a:lnTo>
                <a:cubicBezTo>
                  <a:pt x="33882" y="62667"/>
                  <a:pt x="29631" y="45090"/>
                  <a:pt x="29306" y="28637"/>
                </a:cubicBezTo>
                <a:lnTo>
                  <a:pt x="20525" y="28637"/>
                </a:lnTo>
                <a:cubicBezTo>
                  <a:pt x="24418" y="53235"/>
                  <a:pt x="26389" y="75862"/>
                  <a:pt x="26389" y="96533"/>
                </a:cubicBezTo>
                <a:lnTo>
                  <a:pt x="26389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59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AE4538D7-AB67-4FE5-9B11-C90189EC8EAE}"/>
              </a:ext>
            </a:extLst>
          </p:cNvPr>
          <p:cNvSpPr/>
          <p:nvPr/>
        </p:nvSpPr>
        <p:spPr>
          <a:xfrm>
            <a:off x="9379906" y="1468149"/>
            <a:ext cx="97331" cy="137893"/>
          </a:xfrm>
          <a:custGeom>
            <a:avLst/>
            <a:gdLst>
              <a:gd name="connsiteX0" fmla="*/ 31716 w 97331"/>
              <a:gd name="connsiteY0" fmla="*/ 39715 h 137893"/>
              <a:gd name="connsiteX1" fmla="*/ 26829 w 97331"/>
              <a:gd name="connsiteY1" fmla="*/ 56802 h 137893"/>
              <a:gd name="connsiteX2" fmla="*/ 29761 w 97331"/>
              <a:gd name="connsiteY2" fmla="*/ 59898 h 137893"/>
              <a:gd name="connsiteX3" fmla="*/ 48331 w 97331"/>
              <a:gd name="connsiteY3" fmla="*/ 57454 h 137893"/>
              <a:gd name="connsiteX4" fmla="*/ 67553 w 97331"/>
              <a:gd name="connsiteY4" fmla="*/ 59898 h 137893"/>
              <a:gd name="connsiteX5" fmla="*/ 70632 w 97331"/>
              <a:gd name="connsiteY5" fmla="*/ 56802 h 137893"/>
              <a:gd name="connsiteX6" fmla="*/ 65583 w 97331"/>
              <a:gd name="connsiteY6" fmla="*/ 38574 h 137893"/>
              <a:gd name="connsiteX7" fmla="*/ 65583 w 97331"/>
              <a:gd name="connsiteY7" fmla="*/ 0 h 137893"/>
              <a:gd name="connsiteX8" fmla="*/ 97331 w 97331"/>
              <a:gd name="connsiteY8" fmla="*/ 0 h 137893"/>
              <a:gd name="connsiteX9" fmla="*/ 97331 w 97331"/>
              <a:gd name="connsiteY9" fmla="*/ 137893 h 137893"/>
              <a:gd name="connsiteX10" fmla="*/ 65583 w 97331"/>
              <a:gd name="connsiteY10" fmla="*/ 137893 h 137893"/>
              <a:gd name="connsiteX11" fmla="*/ 65583 w 97331"/>
              <a:gd name="connsiteY11" fmla="*/ 99465 h 137893"/>
              <a:gd name="connsiteX12" fmla="*/ 70632 w 97331"/>
              <a:gd name="connsiteY12" fmla="*/ 81221 h 137893"/>
              <a:gd name="connsiteX13" fmla="*/ 67553 w 97331"/>
              <a:gd name="connsiteY13" fmla="*/ 78142 h 137893"/>
              <a:gd name="connsiteX14" fmla="*/ 48673 w 97331"/>
              <a:gd name="connsiteY14" fmla="*/ 80586 h 137893"/>
              <a:gd name="connsiteX15" fmla="*/ 29778 w 97331"/>
              <a:gd name="connsiteY15" fmla="*/ 78142 h 137893"/>
              <a:gd name="connsiteX16" fmla="*/ 26846 w 97331"/>
              <a:gd name="connsiteY16" fmla="*/ 81221 h 137893"/>
              <a:gd name="connsiteX17" fmla="*/ 31732 w 97331"/>
              <a:gd name="connsiteY17" fmla="*/ 99465 h 137893"/>
              <a:gd name="connsiteX18" fmla="*/ 31732 w 97331"/>
              <a:gd name="connsiteY18" fmla="*/ 137893 h 137893"/>
              <a:gd name="connsiteX19" fmla="*/ 0 w 97331"/>
              <a:gd name="connsiteY19" fmla="*/ 137893 h 137893"/>
              <a:gd name="connsiteX20" fmla="*/ 0 w 97331"/>
              <a:gd name="connsiteY20" fmla="*/ 0 h 137893"/>
              <a:gd name="connsiteX21" fmla="*/ 31732 w 97331"/>
              <a:gd name="connsiteY21" fmla="*/ 0 h 137893"/>
              <a:gd name="connsiteX22" fmla="*/ 31732 w 97331"/>
              <a:gd name="connsiteY22" fmla="*/ 39715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331" h="137893">
                <a:moveTo>
                  <a:pt x="31716" y="39715"/>
                </a:moveTo>
                <a:cubicBezTo>
                  <a:pt x="31716" y="45905"/>
                  <a:pt x="31554" y="50938"/>
                  <a:pt x="26829" y="56802"/>
                </a:cubicBezTo>
                <a:lnTo>
                  <a:pt x="29761" y="59898"/>
                </a:lnTo>
                <a:cubicBezTo>
                  <a:pt x="35788" y="58106"/>
                  <a:pt x="41815" y="57454"/>
                  <a:pt x="48331" y="57454"/>
                </a:cubicBezTo>
                <a:cubicBezTo>
                  <a:pt x="54848" y="57454"/>
                  <a:pt x="61200" y="57780"/>
                  <a:pt x="67553" y="59898"/>
                </a:cubicBezTo>
                <a:lnTo>
                  <a:pt x="70632" y="56802"/>
                </a:lnTo>
                <a:cubicBezTo>
                  <a:pt x="65583" y="50466"/>
                  <a:pt x="65583" y="45090"/>
                  <a:pt x="65583" y="38574"/>
                </a:cubicBezTo>
                <a:lnTo>
                  <a:pt x="65583" y="0"/>
                </a:lnTo>
                <a:lnTo>
                  <a:pt x="97331" y="0"/>
                </a:lnTo>
                <a:lnTo>
                  <a:pt x="97331" y="137893"/>
                </a:lnTo>
                <a:lnTo>
                  <a:pt x="65583" y="137893"/>
                </a:lnTo>
                <a:lnTo>
                  <a:pt x="65583" y="99465"/>
                </a:lnTo>
                <a:cubicBezTo>
                  <a:pt x="65583" y="92787"/>
                  <a:pt x="65583" y="87574"/>
                  <a:pt x="70632" y="81221"/>
                </a:cubicBezTo>
                <a:lnTo>
                  <a:pt x="67553" y="78142"/>
                </a:lnTo>
                <a:cubicBezTo>
                  <a:pt x="61689" y="80097"/>
                  <a:pt x="55499" y="80586"/>
                  <a:pt x="48673" y="80586"/>
                </a:cubicBezTo>
                <a:cubicBezTo>
                  <a:pt x="42288" y="80586"/>
                  <a:pt x="36130" y="80423"/>
                  <a:pt x="29778" y="78142"/>
                </a:cubicBezTo>
                <a:lnTo>
                  <a:pt x="26846" y="81221"/>
                </a:lnTo>
                <a:cubicBezTo>
                  <a:pt x="31732" y="87574"/>
                  <a:pt x="31732" y="92787"/>
                  <a:pt x="31732" y="99465"/>
                </a:cubicBezTo>
                <a:lnTo>
                  <a:pt x="31732" y="137893"/>
                </a:lnTo>
                <a:lnTo>
                  <a:pt x="0" y="137893"/>
                </a:lnTo>
                <a:lnTo>
                  <a:pt x="0" y="0"/>
                </a:lnTo>
                <a:lnTo>
                  <a:pt x="31732" y="0"/>
                </a:lnTo>
                <a:lnTo>
                  <a:pt x="31732" y="3971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3D0C0D98-5938-46E5-86F8-295A8AF55A80}"/>
              </a:ext>
            </a:extLst>
          </p:cNvPr>
          <p:cNvSpPr/>
          <p:nvPr/>
        </p:nvSpPr>
        <p:spPr>
          <a:xfrm>
            <a:off x="9682049" y="1324261"/>
            <a:ext cx="126832" cy="137893"/>
          </a:xfrm>
          <a:custGeom>
            <a:avLst/>
            <a:gdLst>
              <a:gd name="connsiteX0" fmla="*/ 53414 w 126832"/>
              <a:gd name="connsiteY0" fmla="*/ 46230 h 137893"/>
              <a:gd name="connsiteX1" fmla="*/ 59116 w 126832"/>
              <a:gd name="connsiteY1" fmla="*/ 103538 h 137893"/>
              <a:gd name="connsiteX2" fmla="*/ 68075 w 126832"/>
              <a:gd name="connsiteY2" fmla="*/ 103538 h 137893"/>
              <a:gd name="connsiteX3" fmla="*/ 68075 w 126832"/>
              <a:gd name="connsiteY3" fmla="*/ 101420 h 137893"/>
              <a:gd name="connsiteX4" fmla="*/ 74738 w 126832"/>
              <a:gd name="connsiteY4" fmla="*/ 44601 h 137893"/>
              <a:gd name="connsiteX5" fmla="*/ 85669 w 126832"/>
              <a:gd name="connsiteY5" fmla="*/ 0 h 137893"/>
              <a:gd name="connsiteX6" fmla="*/ 126832 w 126832"/>
              <a:gd name="connsiteY6" fmla="*/ 0 h 137893"/>
              <a:gd name="connsiteX7" fmla="*/ 126832 w 126832"/>
              <a:gd name="connsiteY7" fmla="*/ 137893 h 137893"/>
              <a:gd name="connsiteX8" fmla="*/ 100785 w 126832"/>
              <a:gd name="connsiteY8" fmla="*/ 137893 h 137893"/>
              <a:gd name="connsiteX9" fmla="*/ 100785 w 126832"/>
              <a:gd name="connsiteY9" fmla="*/ 68531 h 137893"/>
              <a:gd name="connsiteX10" fmla="*/ 104694 w 126832"/>
              <a:gd name="connsiteY10" fmla="*/ 24744 h 137893"/>
              <a:gd name="connsiteX11" fmla="*/ 96061 w 126832"/>
              <a:gd name="connsiteY11" fmla="*/ 24744 h 137893"/>
              <a:gd name="connsiteX12" fmla="*/ 87590 w 126832"/>
              <a:gd name="connsiteY12" fmla="*/ 73907 h 137893"/>
              <a:gd name="connsiteX13" fmla="*/ 70828 w 126832"/>
              <a:gd name="connsiteY13" fmla="*/ 137893 h 137893"/>
              <a:gd name="connsiteX14" fmla="*/ 53561 w 126832"/>
              <a:gd name="connsiteY14" fmla="*/ 137893 h 137893"/>
              <a:gd name="connsiteX15" fmla="*/ 33866 w 126832"/>
              <a:gd name="connsiteY15" fmla="*/ 57128 h 137893"/>
              <a:gd name="connsiteX16" fmla="*/ 29615 w 126832"/>
              <a:gd name="connsiteY16" fmla="*/ 24744 h 137893"/>
              <a:gd name="connsiteX17" fmla="*/ 20998 w 126832"/>
              <a:gd name="connsiteY17" fmla="*/ 24744 h 137893"/>
              <a:gd name="connsiteX18" fmla="*/ 24419 w 126832"/>
              <a:gd name="connsiteY18" fmla="*/ 65925 h 137893"/>
              <a:gd name="connsiteX19" fmla="*/ 24419 w 126832"/>
              <a:gd name="connsiteY19" fmla="*/ 137893 h 137893"/>
              <a:gd name="connsiteX20" fmla="*/ 0 w 126832"/>
              <a:gd name="connsiteY20" fmla="*/ 137893 h 137893"/>
              <a:gd name="connsiteX21" fmla="*/ 0 w 126832"/>
              <a:gd name="connsiteY21" fmla="*/ 0 h 137893"/>
              <a:gd name="connsiteX22" fmla="*/ 42174 w 126832"/>
              <a:gd name="connsiteY22" fmla="*/ 0 h 137893"/>
              <a:gd name="connsiteX23" fmla="*/ 53414 w 126832"/>
              <a:gd name="connsiteY23" fmla="*/ 46230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32" h="137893">
                <a:moveTo>
                  <a:pt x="53414" y="46230"/>
                </a:moveTo>
                <a:cubicBezTo>
                  <a:pt x="55841" y="56330"/>
                  <a:pt x="58953" y="76024"/>
                  <a:pt x="59116" y="103538"/>
                </a:cubicBezTo>
                <a:lnTo>
                  <a:pt x="68075" y="103538"/>
                </a:lnTo>
                <a:lnTo>
                  <a:pt x="68075" y="101420"/>
                </a:lnTo>
                <a:cubicBezTo>
                  <a:pt x="68075" y="82052"/>
                  <a:pt x="70193" y="63318"/>
                  <a:pt x="74738" y="44601"/>
                </a:cubicBezTo>
                <a:lnTo>
                  <a:pt x="85669" y="0"/>
                </a:lnTo>
                <a:lnTo>
                  <a:pt x="126832" y="0"/>
                </a:lnTo>
                <a:lnTo>
                  <a:pt x="126832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6" y="49325"/>
                  <a:pt x="104694" y="24744"/>
                </a:cubicBezTo>
                <a:lnTo>
                  <a:pt x="96061" y="24744"/>
                </a:lnTo>
                <a:cubicBezTo>
                  <a:pt x="95572" y="42810"/>
                  <a:pt x="91663" y="58594"/>
                  <a:pt x="87590" y="73907"/>
                </a:cubicBezTo>
                <a:lnTo>
                  <a:pt x="70828" y="137893"/>
                </a:lnTo>
                <a:lnTo>
                  <a:pt x="53561" y="137893"/>
                </a:lnTo>
                <a:lnTo>
                  <a:pt x="33866" y="57128"/>
                </a:lnTo>
                <a:cubicBezTo>
                  <a:pt x="31260" y="46556"/>
                  <a:pt x="29957" y="35968"/>
                  <a:pt x="29615" y="24744"/>
                </a:cubicBezTo>
                <a:lnTo>
                  <a:pt x="20998" y="24744"/>
                </a:lnTo>
                <a:cubicBezTo>
                  <a:pt x="23278" y="39552"/>
                  <a:pt x="24419" y="53382"/>
                  <a:pt x="24419" y="65925"/>
                </a:cubicBezTo>
                <a:lnTo>
                  <a:pt x="24419" y="137893"/>
                </a:lnTo>
                <a:lnTo>
                  <a:pt x="0" y="137893"/>
                </a:lnTo>
                <a:lnTo>
                  <a:pt x="0" y="0"/>
                </a:lnTo>
                <a:lnTo>
                  <a:pt x="42174" y="0"/>
                </a:lnTo>
                <a:lnTo>
                  <a:pt x="53414" y="4623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DF503AC6-47DA-42C4-8E9C-5A20D3503564}"/>
              </a:ext>
            </a:extLst>
          </p:cNvPr>
          <p:cNvSpPr/>
          <p:nvPr/>
        </p:nvSpPr>
        <p:spPr>
          <a:xfrm>
            <a:off x="9832550" y="1324245"/>
            <a:ext cx="81563" cy="137893"/>
          </a:xfrm>
          <a:custGeom>
            <a:avLst/>
            <a:gdLst>
              <a:gd name="connsiteX0" fmla="*/ 0 w 81563"/>
              <a:gd name="connsiteY0" fmla="*/ 0 h 137893"/>
              <a:gd name="connsiteX1" fmla="*/ 79282 w 81563"/>
              <a:gd name="connsiteY1" fmla="*/ 0 h 137893"/>
              <a:gd name="connsiteX2" fmla="*/ 79282 w 81563"/>
              <a:gd name="connsiteY2" fmla="*/ 22301 h 137893"/>
              <a:gd name="connsiteX3" fmla="*/ 48185 w 81563"/>
              <a:gd name="connsiteY3" fmla="*/ 22301 h 137893"/>
              <a:gd name="connsiteX4" fmla="*/ 29615 w 81563"/>
              <a:gd name="connsiteY4" fmla="*/ 20020 h 137893"/>
              <a:gd name="connsiteX5" fmla="*/ 26536 w 81563"/>
              <a:gd name="connsiteY5" fmla="*/ 22952 h 137893"/>
              <a:gd name="connsiteX6" fmla="*/ 31585 w 81563"/>
              <a:gd name="connsiteY6" fmla="*/ 36782 h 137893"/>
              <a:gd name="connsiteX7" fmla="*/ 31585 w 81563"/>
              <a:gd name="connsiteY7" fmla="*/ 41995 h 137893"/>
              <a:gd name="connsiteX8" fmla="*/ 26536 w 81563"/>
              <a:gd name="connsiteY8" fmla="*/ 55190 h 137893"/>
              <a:gd name="connsiteX9" fmla="*/ 29615 w 81563"/>
              <a:gd name="connsiteY9" fmla="*/ 58285 h 137893"/>
              <a:gd name="connsiteX10" fmla="*/ 48185 w 81563"/>
              <a:gd name="connsiteY10" fmla="*/ 55841 h 137893"/>
              <a:gd name="connsiteX11" fmla="*/ 77328 w 81563"/>
              <a:gd name="connsiteY11" fmla="*/ 55841 h 137893"/>
              <a:gd name="connsiteX12" fmla="*/ 77328 w 81563"/>
              <a:gd name="connsiteY12" fmla="*/ 79282 h 137893"/>
              <a:gd name="connsiteX13" fmla="*/ 48185 w 81563"/>
              <a:gd name="connsiteY13" fmla="*/ 79282 h 137893"/>
              <a:gd name="connsiteX14" fmla="*/ 29615 w 81563"/>
              <a:gd name="connsiteY14" fmla="*/ 76839 h 137893"/>
              <a:gd name="connsiteX15" fmla="*/ 26536 w 81563"/>
              <a:gd name="connsiteY15" fmla="*/ 79934 h 137893"/>
              <a:gd name="connsiteX16" fmla="*/ 31585 w 81563"/>
              <a:gd name="connsiteY16" fmla="*/ 94741 h 137893"/>
              <a:gd name="connsiteX17" fmla="*/ 31585 w 81563"/>
              <a:gd name="connsiteY17" fmla="*/ 100606 h 137893"/>
              <a:gd name="connsiteX18" fmla="*/ 26536 w 81563"/>
              <a:gd name="connsiteY18" fmla="*/ 114289 h 137893"/>
              <a:gd name="connsiteX19" fmla="*/ 29615 w 81563"/>
              <a:gd name="connsiteY19" fmla="*/ 117221 h 137893"/>
              <a:gd name="connsiteX20" fmla="*/ 48185 w 81563"/>
              <a:gd name="connsiteY20" fmla="*/ 114941 h 137893"/>
              <a:gd name="connsiteX21" fmla="*/ 81563 w 81563"/>
              <a:gd name="connsiteY21" fmla="*/ 114941 h 137893"/>
              <a:gd name="connsiteX22" fmla="*/ 81563 w 81563"/>
              <a:gd name="connsiteY22" fmla="*/ 137893 h 137893"/>
              <a:gd name="connsiteX23" fmla="*/ 0 w 81563"/>
              <a:gd name="connsiteY23" fmla="*/ 137893 h 137893"/>
              <a:gd name="connsiteX24" fmla="*/ 0 w 81563"/>
              <a:gd name="connsiteY24" fmla="*/ 0 h 13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63" h="137893">
                <a:moveTo>
                  <a:pt x="0" y="0"/>
                </a:moveTo>
                <a:lnTo>
                  <a:pt x="79282" y="0"/>
                </a:lnTo>
                <a:lnTo>
                  <a:pt x="79282" y="22301"/>
                </a:lnTo>
                <a:lnTo>
                  <a:pt x="48185" y="22301"/>
                </a:lnTo>
                <a:cubicBezTo>
                  <a:pt x="41702" y="22301"/>
                  <a:pt x="35642" y="22138"/>
                  <a:pt x="29615" y="20020"/>
                </a:cubicBezTo>
                <a:lnTo>
                  <a:pt x="26536" y="22952"/>
                </a:lnTo>
                <a:cubicBezTo>
                  <a:pt x="29957" y="27513"/>
                  <a:pt x="31585" y="31570"/>
                  <a:pt x="31585" y="36782"/>
                </a:cubicBezTo>
                <a:lnTo>
                  <a:pt x="31585" y="41995"/>
                </a:lnTo>
                <a:cubicBezTo>
                  <a:pt x="31585" y="46556"/>
                  <a:pt x="29811" y="50629"/>
                  <a:pt x="26536" y="55190"/>
                </a:cubicBezTo>
                <a:lnTo>
                  <a:pt x="29615" y="58285"/>
                </a:lnTo>
                <a:cubicBezTo>
                  <a:pt x="35479" y="56493"/>
                  <a:pt x="41686" y="55841"/>
                  <a:pt x="48185" y="55841"/>
                </a:cubicBezTo>
                <a:lnTo>
                  <a:pt x="77328" y="55841"/>
                </a:lnTo>
                <a:lnTo>
                  <a:pt x="77328" y="79282"/>
                </a:lnTo>
                <a:lnTo>
                  <a:pt x="48185" y="79282"/>
                </a:lnTo>
                <a:cubicBezTo>
                  <a:pt x="41506" y="79282"/>
                  <a:pt x="35316" y="78957"/>
                  <a:pt x="29615" y="76839"/>
                </a:cubicBezTo>
                <a:lnTo>
                  <a:pt x="26536" y="79934"/>
                </a:lnTo>
                <a:cubicBezTo>
                  <a:pt x="30266" y="84821"/>
                  <a:pt x="31585" y="89056"/>
                  <a:pt x="31585" y="94741"/>
                </a:cubicBezTo>
                <a:lnTo>
                  <a:pt x="31585" y="100606"/>
                </a:lnTo>
                <a:cubicBezTo>
                  <a:pt x="31585" y="105656"/>
                  <a:pt x="29957" y="109728"/>
                  <a:pt x="26536" y="114289"/>
                </a:cubicBezTo>
                <a:lnTo>
                  <a:pt x="29615" y="117221"/>
                </a:lnTo>
                <a:cubicBezTo>
                  <a:pt x="35642" y="115267"/>
                  <a:pt x="41686" y="114941"/>
                  <a:pt x="48185" y="114941"/>
                </a:cubicBezTo>
                <a:lnTo>
                  <a:pt x="81563" y="114941"/>
                </a:lnTo>
                <a:lnTo>
                  <a:pt x="81563" y="137893"/>
                </a:lnTo>
                <a:lnTo>
                  <a:pt x="0" y="13789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83165D0C-0EF0-4FD0-AA29-202AD0E8087F}"/>
              </a:ext>
            </a:extLst>
          </p:cNvPr>
          <p:cNvSpPr/>
          <p:nvPr/>
        </p:nvSpPr>
        <p:spPr>
          <a:xfrm>
            <a:off x="9537722" y="3186770"/>
            <a:ext cx="99644" cy="137892"/>
          </a:xfrm>
          <a:custGeom>
            <a:avLst/>
            <a:gdLst>
              <a:gd name="connsiteX0" fmla="*/ 34192 w 99644"/>
              <a:gd name="connsiteY0" fmla="*/ 0 h 137892"/>
              <a:gd name="connsiteX1" fmla="*/ 78468 w 99644"/>
              <a:gd name="connsiteY1" fmla="*/ 11386 h 137892"/>
              <a:gd name="connsiteX2" fmla="*/ 99645 w 99644"/>
              <a:gd name="connsiteY2" fmla="*/ 67733 h 137892"/>
              <a:gd name="connsiteX3" fmla="*/ 81416 w 99644"/>
              <a:gd name="connsiteY3" fmla="*/ 124389 h 137892"/>
              <a:gd name="connsiteX4" fmla="*/ 35170 w 99644"/>
              <a:gd name="connsiteY4" fmla="*/ 137893 h 137892"/>
              <a:gd name="connsiteX5" fmla="*/ 0 w 99644"/>
              <a:gd name="connsiteY5" fmla="*/ 137893 h 137892"/>
              <a:gd name="connsiteX6" fmla="*/ 0 w 99644"/>
              <a:gd name="connsiteY6" fmla="*/ 0 h 137892"/>
              <a:gd name="connsiteX7" fmla="*/ 34192 w 99644"/>
              <a:gd name="connsiteY7" fmla="*/ 0 h 137892"/>
              <a:gd name="connsiteX8" fmla="*/ 31585 w 99644"/>
              <a:gd name="connsiteY8" fmla="*/ 95230 h 137892"/>
              <a:gd name="connsiteX9" fmla="*/ 26536 w 99644"/>
              <a:gd name="connsiteY9" fmla="*/ 113458 h 137892"/>
              <a:gd name="connsiteX10" fmla="*/ 29615 w 99644"/>
              <a:gd name="connsiteY10" fmla="*/ 116553 h 137892"/>
              <a:gd name="connsiteX11" fmla="*/ 54196 w 99644"/>
              <a:gd name="connsiteY11" fmla="*/ 111178 h 137892"/>
              <a:gd name="connsiteX12" fmla="*/ 65110 w 99644"/>
              <a:gd name="connsiteY12" fmla="*/ 79103 h 137892"/>
              <a:gd name="connsiteX13" fmla="*/ 65110 w 99644"/>
              <a:gd name="connsiteY13" fmla="*/ 69329 h 137892"/>
              <a:gd name="connsiteX14" fmla="*/ 55841 w 99644"/>
              <a:gd name="connsiteY14" fmla="*/ 27969 h 137892"/>
              <a:gd name="connsiteX15" fmla="*/ 29631 w 99644"/>
              <a:gd name="connsiteY15" fmla="*/ 21470 h 137892"/>
              <a:gd name="connsiteX16" fmla="*/ 26552 w 99644"/>
              <a:gd name="connsiteY16" fmla="*/ 24402 h 137892"/>
              <a:gd name="connsiteX17" fmla="*/ 31602 w 99644"/>
              <a:gd name="connsiteY17" fmla="*/ 42793 h 137892"/>
              <a:gd name="connsiteX18" fmla="*/ 31602 w 99644"/>
              <a:gd name="connsiteY18" fmla="*/ 9523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9644" h="137892">
                <a:moveTo>
                  <a:pt x="34192" y="0"/>
                </a:moveTo>
                <a:cubicBezTo>
                  <a:pt x="53886" y="0"/>
                  <a:pt x="68042" y="2606"/>
                  <a:pt x="78468" y="11386"/>
                </a:cubicBezTo>
                <a:cubicBezTo>
                  <a:pt x="91988" y="22610"/>
                  <a:pt x="99645" y="41995"/>
                  <a:pt x="99645" y="67733"/>
                </a:cubicBezTo>
                <a:cubicBezTo>
                  <a:pt x="99645" y="93438"/>
                  <a:pt x="94106" y="111862"/>
                  <a:pt x="81416" y="124389"/>
                </a:cubicBezTo>
                <a:cubicBezTo>
                  <a:pt x="69362" y="136264"/>
                  <a:pt x="55353" y="137893"/>
                  <a:pt x="35170" y="137893"/>
                </a:cubicBezTo>
                <a:lnTo>
                  <a:pt x="0" y="137893"/>
                </a:lnTo>
                <a:lnTo>
                  <a:pt x="0" y="0"/>
                </a:lnTo>
                <a:lnTo>
                  <a:pt x="34192" y="0"/>
                </a:lnTo>
                <a:close/>
                <a:moveTo>
                  <a:pt x="31585" y="95230"/>
                </a:moveTo>
                <a:cubicBezTo>
                  <a:pt x="31585" y="101892"/>
                  <a:pt x="31585" y="107268"/>
                  <a:pt x="26536" y="113458"/>
                </a:cubicBezTo>
                <a:lnTo>
                  <a:pt x="29615" y="116553"/>
                </a:lnTo>
                <a:cubicBezTo>
                  <a:pt x="37418" y="113458"/>
                  <a:pt x="46719" y="116553"/>
                  <a:pt x="54196" y="111178"/>
                </a:cubicBezTo>
                <a:cubicBezTo>
                  <a:pt x="58268" y="108245"/>
                  <a:pt x="65110" y="103522"/>
                  <a:pt x="65110" y="79103"/>
                </a:cubicBezTo>
                <a:lnTo>
                  <a:pt x="65110" y="69329"/>
                </a:lnTo>
                <a:cubicBezTo>
                  <a:pt x="65110" y="48153"/>
                  <a:pt x="64784" y="35300"/>
                  <a:pt x="55841" y="27969"/>
                </a:cubicBezTo>
                <a:cubicBezTo>
                  <a:pt x="48673" y="22122"/>
                  <a:pt x="36310" y="23897"/>
                  <a:pt x="29631" y="21470"/>
                </a:cubicBezTo>
                <a:lnTo>
                  <a:pt x="26552" y="24402"/>
                </a:lnTo>
                <a:cubicBezTo>
                  <a:pt x="31602" y="30755"/>
                  <a:pt x="31602" y="36131"/>
                  <a:pt x="31602" y="42793"/>
                </a:cubicBezTo>
                <a:lnTo>
                  <a:pt x="31602" y="9523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E53CCCD5-FBD0-4C1F-9C1A-A03B05CCB0E7}"/>
              </a:ext>
            </a:extLst>
          </p:cNvPr>
          <p:cNvSpPr/>
          <p:nvPr/>
        </p:nvSpPr>
        <p:spPr>
          <a:xfrm>
            <a:off x="9655317" y="3186770"/>
            <a:ext cx="81579" cy="137876"/>
          </a:xfrm>
          <a:custGeom>
            <a:avLst/>
            <a:gdLst>
              <a:gd name="connsiteX0" fmla="*/ 0 w 81579"/>
              <a:gd name="connsiteY0" fmla="*/ 0 h 137876"/>
              <a:gd name="connsiteX1" fmla="*/ 79298 w 81579"/>
              <a:gd name="connsiteY1" fmla="*/ 0 h 137876"/>
              <a:gd name="connsiteX2" fmla="*/ 79298 w 81579"/>
              <a:gd name="connsiteY2" fmla="*/ 22301 h 137876"/>
              <a:gd name="connsiteX3" fmla="*/ 48201 w 81579"/>
              <a:gd name="connsiteY3" fmla="*/ 22301 h 137876"/>
              <a:gd name="connsiteX4" fmla="*/ 29631 w 81579"/>
              <a:gd name="connsiteY4" fmla="*/ 20004 h 137876"/>
              <a:gd name="connsiteX5" fmla="*/ 26552 w 81579"/>
              <a:gd name="connsiteY5" fmla="*/ 22952 h 137876"/>
              <a:gd name="connsiteX6" fmla="*/ 31602 w 81579"/>
              <a:gd name="connsiteY6" fmla="*/ 36799 h 137876"/>
              <a:gd name="connsiteX7" fmla="*/ 31602 w 81579"/>
              <a:gd name="connsiteY7" fmla="*/ 41995 h 137876"/>
              <a:gd name="connsiteX8" fmla="*/ 26552 w 81579"/>
              <a:gd name="connsiteY8" fmla="*/ 55190 h 137876"/>
              <a:gd name="connsiteX9" fmla="*/ 29631 w 81579"/>
              <a:gd name="connsiteY9" fmla="*/ 58285 h 137876"/>
              <a:gd name="connsiteX10" fmla="*/ 48201 w 81579"/>
              <a:gd name="connsiteY10" fmla="*/ 55841 h 137876"/>
              <a:gd name="connsiteX11" fmla="*/ 77344 w 81579"/>
              <a:gd name="connsiteY11" fmla="*/ 55841 h 137876"/>
              <a:gd name="connsiteX12" fmla="*/ 77344 w 81579"/>
              <a:gd name="connsiteY12" fmla="*/ 79282 h 137876"/>
              <a:gd name="connsiteX13" fmla="*/ 48201 w 81579"/>
              <a:gd name="connsiteY13" fmla="*/ 79282 h 137876"/>
              <a:gd name="connsiteX14" fmla="*/ 29631 w 81579"/>
              <a:gd name="connsiteY14" fmla="*/ 76839 h 137876"/>
              <a:gd name="connsiteX15" fmla="*/ 26552 w 81579"/>
              <a:gd name="connsiteY15" fmla="*/ 79934 h 137876"/>
              <a:gd name="connsiteX16" fmla="*/ 31602 w 81579"/>
              <a:gd name="connsiteY16" fmla="*/ 94741 h 137876"/>
              <a:gd name="connsiteX17" fmla="*/ 31602 w 81579"/>
              <a:gd name="connsiteY17" fmla="*/ 100606 h 137876"/>
              <a:gd name="connsiteX18" fmla="*/ 26552 w 81579"/>
              <a:gd name="connsiteY18" fmla="*/ 114273 h 137876"/>
              <a:gd name="connsiteX19" fmla="*/ 29631 w 81579"/>
              <a:gd name="connsiteY19" fmla="*/ 117221 h 137876"/>
              <a:gd name="connsiteX20" fmla="*/ 48201 w 81579"/>
              <a:gd name="connsiteY20" fmla="*/ 114924 h 137876"/>
              <a:gd name="connsiteX21" fmla="*/ 81579 w 81579"/>
              <a:gd name="connsiteY21" fmla="*/ 114924 h 137876"/>
              <a:gd name="connsiteX22" fmla="*/ 81579 w 81579"/>
              <a:gd name="connsiteY22" fmla="*/ 137877 h 137876"/>
              <a:gd name="connsiteX23" fmla="*/ 0 w 81579"/>
              <a:gd name="connsiteY23" fmla="*/ 137877 h 137876"/>
              <a:gd name="connsiteX24" fmla="*/ 0 w 81579"/>
              <a:gd name="connsiteY24" fmla="*/ 0 h 13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1579" h="137876">
                <a:moveTo>
                  <a:pt x="0" y="0"/>
                </a:moveTo>
                <a:lnTo>
                  <a:pt x="79298" y="0"/>
                </a:lnTo>
                <a:lnTo>
                  <a:pt x="79298" y="22301"/>
                </a:lnTo>
                <a:lnTo>
                  <a:pt x="48201" y="22301"/>
                </a:lnTo>
                <a:cubicBezTo>
                  <a:pt x="41702" y="22301"/>
                  <a:pt x="35659" y="22138"/>
                  <a:pt x="29631" y="20004"/>
                </a:cubicBezTo>
                <a:lnTo>
                  <a:pt x="26552" y="22952"/>
                </a:lnTo>
                <a:cubicBezTo>
                  <a:pt x="29974" y="27481"/>
                  <a:pt x="31602" y="31553"/>
                  <a:pt x="31602" y="36799"/>
                </a:cubicBezTo>
                <a:lnTo>
                  <a:pt x="31602" y="41995"/>
                </a:lnTo>
                <a:cubicBezTo>
                  <a:pt x="31602" y="46556"/>
                  <a:pt x="29811" y="50629"/>
                  <a:pt x="26552" y="55190"/>
                </a:cubicBezTo>
                <a:lnTo>
                  <a:pt x="29631" y="58285"/>
                </a:lnTo>
                <a:cubicBezTo>
                  <a:pt x="35496" y="56493"/>
                  <a:pt x="41686" y="55841"/>
                  <a:pt x="48201" y="55841"/>
                </a:cubicBezTo>
                <a:lnTo>
                  <a:pt x="77344" y="55841"/>
                </a:lnTo>
                <a:lnTo>
                  <a:pt x="77344" y="79282"/>
                </a:lnTo>
                <a:lnTo>
                  <a:pt x="48201" y="79282"/>
                </a:lnTo>
                <a:cubicBezTo>
                  <a:pt x="41523" y="79282"/>
                  <a:pt x="35333" y="78940"/>
                  <a:pt x="29631" y="76839"/>
                </a:cubicBezTo>
                <a:lnTo>
                  <a:pt x="26552" y="79934"/>
                </a:lnTo>
                <a:cubicBezTo>
                  <a:pt x="30283" y="84821"/>
                  <a:pt x="31602" y="89056"/>
                  <a:pt x="31602" y="94741"/>
                </a:cubicBezTo>
                <a:lnTo>
                  <a:pt x="31602" y="100606"/>
                </a:lnTo>
                <a:cubicBezTo>
                  <a:pt x="31602" y="105655"/>
                  <a:pt x="29974" y="109728"/>
                  <a:pt x="26552" y="114273"/>
                </a:cubicBezTo>
                <a:lnTo>
                  <a:pt x="29631" y="117221"/>
                </a:lnTo>
                <a:cubicBezTo>
                  <a:pt x="35659" y="115266"/>
                  <a:pt x="41686" y="114924"/>
                  <a:pt x="48201" y="114924"/>
                </a:cubicBezTo>
                <a:lnTo>
                  <a:pt x="81579" y="114924"/>
                </a:lnTo>
                <a:lnTo>
                  <a:pt x="81579" y="137877"/>
                </a:lnTo>
                <a:lnTo>
                  <a:pt x="0" y="1378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8686AB9C-A7F0-4EA3-8D20-D2E95DCF023E}"/>
              </a:ext>
            </a:extLst>
          </p:cNvPr>
          <p:cNvSpPr/>
          <p:nvPr/>
        </p:nvSpPr>
        <p:spPr>
          <a:xfrm>
            <a:off x="9526677" y="2945063"/>
            <a:ext cx="101729" cy="137892"/>
          </a:xfrm>
          <a:custGeom>
            <a:avLst/>
            <a:gdLst>
              <a:gd name="connsiteX0" fmla="*/ 57942 w 101729"/>
              <a:gd name="connsiteY0" fmla="*/ 45579 h 137892"/>
              <a:gd name="connsiteX1" fmla="*/ 72440 w 101729"/>
              <a:gd name="connsiteY1" fmla="*/ 105818 h 137892"/>
              <a:gd name="connsiteX2" fmla="*/ 81237 w 101729"/>
              <a:gd name="connsiteY2" fmla="*/ 105818 h 137892"/>
              <a:gd name="connsiteX3" fmla="*/ 75372 w 101729"/>
              <a:gd name="connsiteY3" fmla="*/ 36619 h 137892"/>
              <a:gd name="connsiteX4" fmla="*/ 75372 w 101729"/>
              <a:gd name="connsiteY4" fmla="*/ 0 h 137892"/>
              <a:gd name="connsiteX5" fmla="*/ 101730 w 101729"/>
              <a:gd name="connsiteY5" fmla="*/ 0 h 137892"/>
              <a:gd name="connsiteX6" fmla="*/ 101730 w 101729"/>
              <a:gd name="connsiteY6" fmla="*/ 137893 h 137892"/>
              <a:gd name="connsiteX7" fmla="*/ 70664 w 101729"/>
              <a:gd name="connsiteY7" fmla="*/ 137893 h 137892"/>
              <a:gd name="connsiteX8" fmla="*/ 41327 w 101729"/>
              <a:gd name="connsiteY8" fmla="*/ 77979 h 137892"/>
              <a:gd name="connsiteX9" fmla="*/ 29305 w 101729"/>
              <a:gd name="connsiteY9" fmla="*/ 28637 h 137892"/>
              <a:gd name="connsiteX10" fmla="*/ 20508 w 101729"/>
              <a:gd name="connsiteY10" fmla="*/ 28637 h 137892"/>
              <a:gd name="connsiteX11" fmla="*/ 26372 w 101729"/>
              <a:gd name="connsiteY11" fmla="*/ 96533 h 137892"/>
              <a:gd name="connsiteX12" fmla="*/ 26372 w 101729"/>
              <a:gd name="connsiteY12" fmla="*/ 137893 h 137892"/>
              <a:gd name="connsiteX13" fmla="*/ 0 w 101729"/>
              <a:gd name="connsiteY13" fmla="*/ 137893 h 137892"/>
              <a:gd name="connsiteX14" fmla="*/ 0 w 101729"/>
              <a:gd name="connsiteY14" fmla="*/ 0 h 137892"/>
              <a:gd name="connsiteX15" fmla="*/ 35984 w 101729"/>
              <a:gd name="connsiteY15" fmla="*/ 0 h 137892"/>
              <a:gd name="connsiteX16" fmla="*/ 57942 w 101729"/>
              <a:gd name="connsiteY16" fmla="*/ 45579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29" h="137892">
                <a:moveTo>
                  <a:pt x="57942" y="45579"/>
                </a:moveTo>
                <a:cubicBezTo>
                  <a:pt x="65272" y="60875"/>
                  <a:pt x="71626" y="83355"/>
                  <a:pt x="72440" y="105818"/>
                </a:cubicBezTo>
                <a:lnTo>
                  <a:pt x="81237" y="105818"/>
                </a:lnTo>
                <a:cubicBezTo>
                  <a:pt x="77816" y="80748"/>
                  <a:pt x="75372" y="57796"/>
                  <a:pt x="75372" y="36619"/>
                </a:cubicBezTo>
                <a:lnTo>
                  <a:pt x="75372" y="0"/>
                </a:lnTo>
                <a:lnTo>
                  <a:pt x="101730" y="0"/>
                </a:lnTo>
                <a:lnTo>
                  <a:pt x="101730" y="137893"/>
                </a:lnTo>
                <a:lnTo>
                  <a:pt x="70664" y="137893"/>
                </a:lnTo>
                <a:lnTo>
                  <a:pt x="41327" y="77979"/>
                </a:lnTo>
                <a:cubicBezTo>
                  <a:pt x="33850" y="62667"/>
                  <a:pt x="29631" y="45090"/>
                  <a:pt x="29305" y="28637"/>
                </a:cubicBezTo>
                <a:lnTo>
                  <a:pt x="20508" y="28637"/>
                </a:lnTo>
                <a:cubicBezTo>
                  <a:pt x="24418" y="53235"/>
                  <a:pt x="26372" y="75862"/>
                  <a:pt x="26372" y="96533"/>
                </a:cubicBezTo>
                <a:lnTo>
                  <a:pt x="26372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42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3BA1ADC7-9AEB-419C-85F2-C1FE7E65F16F}"/>
              </a:ext>
            </a:extLst>
          </p:cNvPr>
          <p:cNvSpPr/>
          <p:nvPr/>
        </p:nvSpPr>
        <p:spPr>
          <a:xfrm>
            <a:off x="9647678" y="2945063"/>
            <a:ext cx="85814" cy="140173"/>
          </a:xfrm>
          <a:custGeom>
            <a:avLst/>
            <a:gdLst>
              <a:gd name="connsiteX0" fmla="*/ 29631 w 85814"/>
              <a:gd name="connsiteY0" fmla="*/ 67407 h 140173"/>
              <a:gd name="connsiteX1" fmla="*/ 29631 w 85814"/>
              <a:gd name="connsiteY1" fmla="*/ 93454 h 140173"/>
              <a:gd name="connsiteX2" fmla="*/ 41506 w 85814"/>
              <a:gd name="connsiteY2" fmla="*/ 116407 h 140173"/>
              <a:gd name="connsiteX3" fmla="*/ 54554 w 85814"/>
              <a:gd name="connsiteY3" fmla="*/ 87101 h 140173"/>
              <a:gd name="connsiteX4" fmla="*/ 54554 w 85814"/>
              <a:gd name="connsiteY4" fmla="*/ 0 h 140173"/>
              <a:gd name="connsiteX5" fmla="*/ 85815 w 85814"/>
              <a:gd name="connsiteY5" fmla="*/ 0 h 140173"/>
              <a:gd name="connsiteX6" fmla="*/ 85815 w 85814"/>
              <a:gd name="connsiteY6" fmla="*/ 91011 h 140173"/>
              <a:gd name="connsiteX7" fmla="*/ 41848 w 85814"/>
              <a:gd name="connsiteY7" fmla="*/ 140174 h 140173"/>
              <a:gd name="connsiteX8" fmla="*/ 3583 w 85814"/>
              <a:gd name="connsiteY8" fmla="*/ 118687 h 140173"/>
              <a:gd name="connsiteX9" fmla="*/ 0 w 85814"/>
              <a:gd name="connsiteY9" fmla="*/ 87753 h 140173"/>
              <a:gd name="connsiteX10" fmla="*/ 0 w 85814"/>
              <a:gd name="connsiteY10" fmla="*/ 67407 h 140173"/>
              <a:gd name="connsiteX11" fmla="*/ 29631 w 85814"/>
              <a:gd name="connsiteY11" fmla="*/ 67407 h 14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814" h="140173">
                <a:moveTo>
                  <a:pt x="29631" y="67407"/>
                </a:moveTo>
                <a:lnTo>
                  <a:pt x="29631" y="93454"/>
                </a:lnTo>
                <a:cubicBezTo>
                  <a:pt x="29631" y="107610"/>
                  <a:pt x="30608" y="116407"/>
                  <a:pt x="41506" y="116407"/>
                </a:cubicBezTo>
                <a:cubicBezTo>
                  <a:pt x="54391" y="116407"/>
                  <a:pt x="54554" y="106796"/>
                  <a:pt x="54554" y="87101"/>
                </a:cubicBezTo>
                <a:lnTo>
                  <a:pt x="54554" y="0"/>
                </a:lnTo>
                <a:lnTo>
                  <a:pt x="85815" y="0"/>
                </a:lnTo>
                <a:lnTo>
                  <a:pt x="85815" y="91011"/>
                </a:lnTo>
                <a:cubicBezTo>
                  <a:pt x="85815" y="124552"/>
                  <a:pt x="73760" y="140174"/>
                  <a:pt x="41848" y="140174"/>
                </a:cubicBezTo>
                <a:cubicBezTo>
                  <a:pt x="22643" y="140174"/>
                  <a:pt x="8291" y="131556"/>
                  <a:pt x="3583" y="118687"/>
                </a:cubicBezTo>
                <a:cubicBezTo>
                  <a:pt x="342" y="109565"/>
                  <a:pt x="0" y="99482"/>
                  <a:pt x="0" y="87753"/>
                </a:cubicBezTo>
                <a:lnTo>
                  <a:pt x="0" y="67407"/>
                </a:lnTo>
                <a:lnTo>
                  <a:pt x="29631" y="67407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2C1C1798-109D-444C-A741-BE718F2359E1}"/>
              </a:ext>
            </a:extLst>
          </p:cNvPr>
          <p:cNvSpPr/>
          <p:nvPr/>
        </p:nvSpPr>
        <p:spPr>
          <a:xfrm>
            <a:off x="10027898" y="2646943"/>
            <a:ext cx="92330" cy="142454"/>
          </a:xfrm>
          <a:custGeom>
            <a:avLst/>
            <a:gdLst>
              <a:gd name="connsiteX0" fmla="*/ 92330 w 92330"/>
              <a:gd name="connsiteY0" fmla="*/ 43314 h 142454"/>
              <a:gd name="connsiteX1" fmla="*/ 82067 w 92330"/>
              <a:gd name="connsiteY1" fmla="*/ 43314 h 142454"/>
              <a:gd name="connsiteX2" fmla="*/ 59408 w 92330"/>
              <a:gd name="connsiteY2" fmla="*/ 25575 h 142454"/>
              <a:gd name="connsiteX3" fmla="*/ 34029 w 92330"/>
              <a:gd name="connsiteY3" fmla="*/ 71643 h 142454"/>
              <a:gd name="connsiteX4" fmla="*/ 59262 w 92330"/>
              <a:gd name="connsiteY4" fmla="*/ 116733 h 142454"/>
              <a:gd name="connsiteX5" fmla="*/ 82051 w 92330"/>
              <a:gd name="connsiteY5" fmla="*/ 98993 h 142454"/>
              <a:gd name="connsiteX6" fmla="*/ 92314 w 92330"/>
              <a:gd name="connsiteY6" fmla="*/ 98993 h 142454"/>
              <a:gd name="connsiteX7" fmla="*/ 92314 w 92330"/>
              <a:gd name="connsiteY7" fmla="*/ 130416 h 142454"/>
              <a:gd name="connsiteX8" fmla="*/ 54033 w 92330"/>
              <a:gd name="connsiteY8" fmla="*/ 142454 h 142454"/>
              <a:gd name="connsiteX9" fmla="*/ 0 w 92330"/>
              <a:gd name="connsiteY9" fmla="*/ 71154 h 142454"/>
              <a:gd name="connsiteX10" fmla="*/ 55516 w 92330"/>
              <a:gd name="connsiteY10" fmla="*/ 0 h 142454"/>
              <a:gd name="connsiteX11" fmla="*/ 92314 w 92330"/>
              <a:gd name="connsiteY11" fmla="*/ 11891 h 142454"/>
              <a:gd name="connsiteX12" fmla="*/ 92314 w 92330"/>
              <a:gd name="connsiteY12" fmla="*/ 43314 h 14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330" h="142454">
                <a:moveTo>
                  <a:pt x="92330" y="43314"/>
                </a:moveTo>
                <a:lnTo>
                  <a:pt x="82067" y="43314"/>
                </a:lnTo>
                <a:cubicBezTo>
                  <a:pt x="75878" y="31423"/>
                  <a:pt x="68384" y="25575"/>
                  <a:pt x="59408" y="25575"/>
                </a:cubicBezTo>
                <a:cubicBezTo>
                  <a:pt x="43461" y="25575"/>
                  <a:pt x="34029" y="41197"/>
                  <a:pt x="34029" y="71643"/>
                </a:cubicBezTo>
                <a:cubicBezTo>
                  <a:pt x="34029" y="101274"/>
                  <a:pt x="43624" y="116733"/>
                  <a:pt x="59262" y="116733"/>
                </a:cubicBezTo>
                <a:cubicBezTo>
                  <a:pt x="68384" y="116733"/>
                  <a:pt x="75878" y="110868"/>
                  <a:pt x="82051" y="98993"/>
                </a:cubicBezTo>
                <a:lnTo>
                  <a:pt x="92314" y="98993"/>
                </a:lnTo>
                <a:lnTo>
                  <a:pt x="92314" y="130416"/>
                </a:lnTo>
                <a:cubicBezTo>
                  <a:pt x="79608" y="138708"/>
                  <a:pt x="68058" y="142454"/>
                  <a:pt x="54033" y="142454"/>
                </a:cubicBezTo>
                <a:cubicBezTo>
                  <a:pt x="20998" y="142454"/>
                  <a:pt x="0" y="117547"/>
                  <a:pt x="0" y="71154"/>
                </a:cubicBezTo>
                <a:cubicBezTo>
                  <a:pt x="0" y="24598"/>
                  <a:pt x="20508" y="0"/>
                  <a:pt x="55516" y="0"/>
                </a:cubicBezTo>
                <a:cubicBezTo>
                  <a:pt x="68368" y="0"/>
                  <a:pt x="79934" y="3910"/>
                  <a:pt x="92314" y="11891"/>
                </a:cubicBezTo>
                <a:lnTo>
                  <a:pt x="92314" y="433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8A4B20DC-6AB9-4DD6-98C5-D8AE525EC83E}"/>
              </a:ext>
            </a:extLst>
          </p:cNvPr>
          <p:cNvSpPr/>
          <p:nvPr/>
        </p:nvSpPr>
        <p:spPr>
          <a:xfrm>
            <a:off x="10129220" y="2649126"/>
            <a:ext cx="95247" cy="137892"/>
          </a:xfrm>
          <a:custGeom>
            <a:avLst/>
            <a:gdLst>
              <a:gd name="connsiteX0" fmla="*/ 63172 w 95247"/>
              <a:gd name="connsiteY0" fmla="*/ 137893 h 137892"/>
              <a:gd name="connsiteX1" fmla="*/ 31912 w 95247"/>
              <a:gd name="connsiteY1" fmla="*/ 137893 h 137892"/>
              <a:gd name="connsiteX2" fmla="*/ 31912 w 95247"/>
              <a:gd name="connsiteY2" fmla="*/ 39063 h 137892"/>
              <a:gd name="connsiteX3" fmla="*/ 36799 w 95247"/>
              <a:gd name="connsiteY3" fmla="*/ 25217 h 137892"/>
              <a:gd name="connsiteX4" fmla="*/ 33867 w 95247"/>
              <a:gd name="connsiteY4" fmla="*/ 22301 h 137892"/>
              <a:gd name="connsiteX5" fmla="*/ 15312 w 95247"/>
              <a:gd name="connsiteY5" fmla="*/ 24565 h 137892"/>
              <a:gd name="connsiteX6" fmla="*/ 0 w 95247"/>
              <a:gd name="connsiteY6" fmla="*/ 24565 h 137892"/>
              <a:gd name="connsiteX7" fmla="*/ 0 w 95247"/>
              <a:gd name="connsiteY7" fmla="*/ 0 h 137892"/>
              <a:gd name="connsiteX8" fmla="*/ 95247 w 95247"/>
              <a:gd name="connsiteY8" fmla="*/ 0 h 137892"/>
              <a:gd name="connsiteX9" fmla="*/ 95247 w 95247"/>
              <a:gd name="connsiteY9" fmla="*/ 24565 h 137892"/>
              <a:gd name="connsiteX10" fmla="*/ 79788 w 95247"/>
              <a:gd name="connsiteY10" fmla="*/ 24565 h 137892"/>
              <a:gd name="connsiteX11" fmla="*/ 61217 w 95247"/>
              <a:gd name="connsiteY11" fmla="*/ 22301 h 137892"/>
              <a:gd name="connsiteX12" fmla="*/ 58285 w 95247"/>
              <a:gd name="connsiteY12" fmla="*/ 25217 h 137892"/>
              <a:gd name="connsiteX13" fmla="*/ 63172 w 95247"/>
              <a:gd name="connsiteY13" fmla="*/ 39063 h 137892"/>
              <a:gd name="connsiteX14" fmla="*/ 63172 w 95247"/>
              <a:gd name="connsiteY14" fmla="*/ 137893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5247" h="137892">
                <a:moveTo>
                  <a:pt x="63172" y="137893"/>
                </a:moveTo>
                <a:lnTo>
                  <a:pt x="31912" y="137893"/>
                </a:lnTo>
                <a:lnTo>
                  <a:pt x="31912" y="39063"/>
                </a:lnTo>
                <a:cubicBezTo>
                  <a:pt x="31912" y="33850"/>
                  <a:pt x="33378" y="29778"/>
                  <a:pt x="36799" y="25217"/>
                </a:cubicBezTo>
                <a:lnTo>
                  <a:pt x="33867" y="22301"/>
                </a:lnTo>
                <a:cubicBezTo>
                  <a:pt x="28002" y="24239"/>
                  <a:pt x="21992" y="24565"/>
                  <a:pt x="15312" y="24565"/>
                </a:cubicBezTo>
                <a:lnTo>
                  <a:pt x="0" y="24565"/>
                </a:lnTo>
                <a:lnTo>
                  <a:pt x="0" y="0"/>
                </a:lnTo>
                <a:lnTo>
                  <a:pt x="95247" y="0"/>
                </a:lnTo>
                <a:lnTo>
                  <a:pt x="95247" y="24565"/>
                </a:lnTo>
                <a:lnTo>
                  <a:pt x="79788" y="24565"/>
                </a:lnTo>
                <a:cubicBezTo>
                  <a:pt x="73288" y="24565"/>
                  <a:pt x="67244" y="24418"/>
                  <a:pt x="61217" y="22301"/>
                </a:cubicBezTo>
                <a:lnTo>
                  <a:pt x="58285" y="25217"/>
                </a:lnTo>
                <a:cubicBezTo>
                  <a:pt x="61706" y="29778"/>
                  <a:pt x="63172" y="33850"/>
                  <a:pt x="63172" y="39063"/>
                </a:cubicBezTo>
                <a:lnTo>
                  <a:pt x="63172" y="13789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1EAB5354-D9AA-4071-A401-826AB4C010AE}"/>
              </a:ext>
            </a:extLst>
          </p:cNvPr>
          <p:cNvSpPr/>
          <p:nvPr/>
        </p:nvSpPr>
        <p:spPr>
          <a:xfrm>
            <a:off x="10037508" y="2396716"/>
            <a:ext cx="105476" cy="137892"/>
          </a:xfrm>
          <a:custGeom>
            <a:avLst/>
            <a:gdLst>
              <a:gd name="connsiteX0" fmla="*/ 40693 w 105476"/>
              <a:gd name="connsiteY0" fmla="*/ 0 h 137892"/>
              <a:gd name="connsiteX1" fmla="*/ 76513 w 105476"/>
              <a:gd name="connsiteY1" fmla="*/ 6174 h 137892"/>
              <a:gd name="connsiteX2" fmla="*/ 94253 w 105476"/>
              <a:gd name="connsiteY2" fmla="*/ 39226 h 137892"/>
              <a:gd name="connsiteX3" fmla="*/ 71790 w 105476"/>
              <a:gd name="connsiteY3" fmla="*/ 70486 h 137892"/>
              <a:gd name="connsiteX4" fmla="*/ 71138 w 105476"/>
              <a:gd name="connsiteY4" fmla="*/ 74232 h 137892"/>
              <a:gd name="connsiteX5" fmla="*/ 105477 w 105476"/>
              <a:gd name="connsiteY5" fmla="*/ 137893 h 137892"/>
              <a:gd name="connsiteX6" fmla="*/ 68695 w 105476"/>
              <a:gd name="connsiteY6" fmla="*/ 137893 h 137892"/>
              <a:gd name="connsiteX7" fmla="*/ 43446 w 105476"/>
              <a:gd name="connsiteY7" fmla="*/ 81563 h 137892"/>
              <a:gd name="connsiteX8" fmla="*/ 29941 w 105476"/>
              <a:gd name="connsiteY8" fmla="*/ 78794 h 137892"/>
              <a:gd name="connsiteX9" fmla="*/ 27335 w 105476"/>
              <a:gd name="connsiteY9" fmla="*/ 81889 h 137892"/>
              <a:gd name="connsiteX10" fmla="*/ 31732 w 105476"/>
              <a:gd name="connsiteY10" fmla="*/ 106144 h 137892"/>
              <a:gd name="connsiteX11" fmla="*/ 31732 w 105476"/>
              <a:gd name="connsiteY11" fmla="*/ 137893 h 137892"/>
              <a:gd name="connsiteX12" fmla="*/ 0 w 105476"/>
              <a:gd name="connsiteY12" fmla="*/ 137893 h 137892"/>
              <a:gd name="connsiteX13" fmla="*/ 0 w 105476"/>
              <a:gd name="connsiteY13" fmla="*/ 0 h 137892"/>
              <a:gd name="connsiteX14" fmla="*/ 40693 w 105476"/>
              <a:gd name="connsiteY14" fmla="*/ 0 h 137892"/>
              <a:gd name="connsiteX15" fmla="*/ 24745 w 105476"/>
              <a:gd name="connsiteY15" fmla="*/ 24092 h 137892"/>
              <a:gd name="connsiteX16" fmla="*/ 28980 w 105476"/>
              <a:gd name="connsiteY16" fmla="*/ 38085 h 137892"/>
              <a:gd name="connsiteX17" fmla="*/ 28980 w 105476"/>
              <a:gd name="connsiteY17" fmla="*/ 44764 h 137892"/>
              <a:gd name="connsiteX18" fmla="*/ 24435 w 105476"/>
              <a:gd name="connsiteY18" fmla="*/ 61543 h 137892"/>
              <a:gd name="connsiteX19" fmla="*/ 27042 w 105476"/>
              <a:gd name="connsiteY19" fmla="*/ 64475 h 137892"/>
              <a:gd name="connsiteX20" fmla="*/ 51134 w 105476"/>
              <a:gd name="connsiteY20" fmla="*/ 61706 h 137892"/>
              <a:gd name="connsiteX21" fmla="*/ 64329 w 105476"/>
              <a:gd name="connsiteY21" fmla="*/ 43461 h 137892"/>
              <a:gd name="connsiteX22" fmla="*/ 51639 w 105476"/>
              <a:gd name="connsiteY22" fmla="*/ 24907 h 137892"/>
              <a:gd name="connsiteX23" fmla="*/ 27693 w 105476"/>
              <a:gd name="connsiteY23" fmla="*/ 21323 h 137892"/>
              <a:gd name="connsiteX24" fmla="*/ 24745 w 105476"/>
              <a:gd name="connsiteY24" fmla="*/ 24092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5476" h="137892">
                <a:moveTo>
                  <a:pt x="40693" y="0"/>
                </a:moveTo>
                <a:cubicBezTo>
                  <a:pt x="55516" y="0"/>
                  <a:pt x="67065" y="651"/>
                  <a:pt x="76513" y="6174"/>
                </a:cubicBezTo>
                <a:cubicBezTo>
                  <a:pt x="88063" y="13015"/>
                  <a:pt x="94253" y="24581"/>
                  <a:pt x="94253" y="39226"/>
                </a:cubicBezTo>
                <a:cubicBezTo>
                  <a:pt x="94253" y="57633"/>
                  <a:pt x="85131" y="68042"/>
                  <a:pt x="71790" y="70486"/>
                </a:cubicBezTo>
                <a:lnTo>
                  <a:pt x="71138" y="74232"/>
                </a:lnTo>
                <a:lnTo>
                  <a:pt x="105477" y="137893"/>
                </a:lnTo>
                <a:lnTo>
                  <a:pt x="68695" y="137893"/>
                </a:lnTo>
                <a:lnTo>
                  <a:pt x="43446" y="81563"/>
                </a:lnTo>
                <a:cubicBezTo>
                  <a:pt x="38721" y="81563"/>
                  <a:pt x="34322" y="80585"/>
                  <a:pt x="29941" y="78794"/>
                </a:cubicBezTo>
                <a:lnTo>
                  <a:pt x="27335" y="81889"/>
                </a:lnTo>
                <a:cubicBezTo>
                  <a:pt x="31732" y="87427"/>
                  <a:pt x="31732" y="95067"/>
                  <a:pt x="31732" y="106144"/>
                </a:cubicBezTo>
                <a:lnTo>
                  <a:pt x="31732" y="137893"/>
                </a:lnTo>
                <a:lnTo>
                  <a:pt x="0" y="137893"/>
                </a:lnTo>
                <a:lnTo>
                  <a:pt x="0" y="0"/>
                </a:lnTo>
                <a:lnTo>
                  <a:pt x="40693" y="0"/>
                </a:lnTo>
                <a:close/>
                <a:moveTo>
                  <a:pt x="24745" y="24092"/>
                </a:moveTo>
                <a:cubicBezTo>
                  <a:pt x="27188" y="26536"/>
                  <a:pt x="28980" y="32726"/>
                  <a:pt x="28980" y="38085"/>
                </a:cubicBezTo>
                <a:lnTo>
                  <a:pt x="28980" y="44764"/>
                </a:lnTo>
                <a:cubicBezTo>
                  <a:pt x="28980" y="51606"/>
                  <a:pt x="28654" y="56819"/>
                  <a:pt x="24435" y="61543"/>
                </a:cubicBezTo>
                <a:lnTo>
                  <a:pt x="27042" y="64475"/>
                </a:lnTo>
                <a:cubicBezTo>
                  <a:pt x="35659" y="62830"/>
                  <a:pt x="43967" y="63481"/>
                  <a:pt x="51134" y="61706"/>
                </a:cubicBezTo>
                <a:cubicBezTo>
                  <a:pt x="58790" y="59751"/>
                  <a:pt x="64329" y="52421"/>
                  <a:pt x="64329" y="43461"/>
                </a:cubicBezTo>
                <a:cubicBezTo>
                  <a:pt x="64329" y="34518"/>
                  <a:pt x="59784" y="27839"/>
                  <a:pt x="51639" y="24907"/>
                </a:cubicBezTo>
                <a:cubicBezTo>
                  <a:pt x="45139" y="22626"/>
                  <a:pt x="36832" y="24092"/>
                  <a:pt x="27693" y="21323"/>
                </a:cubicBezTo>
                <a:lnTo>
                  <a:pt x="24745" y="24092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D7211AF1-C43D-4760-B5EE-E6FC99803EF7}"/>
              </a:ext>
            </a:extLst>
          </p:cNvPr>
          <p:cNvSpPr/>
          <p:nvPr/>
        </p:nvSpPr>
        <p:spPr>
          <a:xfrm>
            <a:off x="10174473" y="2396634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1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BAEFC6A4-D42A-414D-8955-C9148D34907C}"/>
              </a:ext>
            </a:extLst>
          </p:cNvPr>
          <p:cNvSpPr/>
          <p:nvPr/>
        </p:nvSpPr>
        <p:spPr>
          <a:xfrm>
            <a:off x="10037329" y="2104510"/>
            <a:ext cx="126848" cy="137892"/>
          </a:xfrm>
          <a:custGeom>
            <a:avLst/>
            <a:gdLst>
              <a:gd name="connsiteX0" fmla="*/ 53414 w 126848"/>
              <a:gd name="connsiteY0" fmla="*/ 46230 h 137892"/>
              <a:gd name="connsiteX1" fmla="*/ 59116 w 126848"/>
              <a:gd name="connsiteY1" fmla="*/ 103538 h 137892"/>
              <a:gd name="connsiteX2" fmla="*/ 68075 w 126848"/>
              <a:gd name="connsiteY2" fmla="*/ 103538 h 137892"/>
              <a:gd name="connsiteX3" fmla="*/ 68075 w 126848"/>
              <a:gd name="connsiteY3" fmla="*/ 101420 h 137892"/>
              <a:gd name="connsiteX4" fmla="*/ 74771 w 126848"/>
              <a:gd name="connsiteY4" fmla="*/ 44601 h 137892"/>
              <a:gd name="connsiteX5" fmla="*/ 85669 w 126848"/>
              <a:gd name="connsiteY5" fmla="*/ 0 h 137892"/>
              <a:gd name="connsiteX6" fmla="*/ 126848 w 126848"/>
              <a:gd name="connsiteY6" fmla="*/ 0 h 137892"/>
              <a:gd name="connsiteX7" fmla="*/ 126848 w 126848"/>
              <a:gd name="connsiteY7" fmla="*/ 137893 h 137892"/>
              <a:gd name="connsiteX8" fmla="*/ 100785 w 126848"/>
              <a:gd name="connsiteY8" fmla="*/ 137893 h 137892"/>
              <a:gd name="connsiteX9" fmla="*/ 100785 w 126848"/>
              <a:gd name="connsiteY9" fmla="*/ 68531 h 137892"/>
              <a:gd name="connsiteX10" fmla="*/ 104694 w 126848"/>
              <a:gd name="connsiteY10" fmla="*/ 24744 h 137892"/>
              <a:gd name="connsiteX11" fmla="*/ 96077 w 126848"/>
              <a:gd name="connsiteY11" fmla="*/ 24744 h 137892"/>
              <a:gd name="connsiteX12" fmla="*/ 87590 w 126848"/>
              <a:gd name="connsiteY12" fmla="*/ 73907 h 137892"/>
              <a:gd name="connsiteX13" fmla="*/ 70828 w 126848"/>
              <a:gd name="connsiteY13" fmla="*/ 137893 h 137892"/>
              <a:gd name="connsiteX14" fmla="*/ 53561 w 126848"/>
              <a:gd name="connsiteY14" fmla="*/ 137893 h 137892"/>
              <a:gd name="connsiteX15" fmla="*/ 33867 w 126848"/>
              <a:gd name="connsiteY15" fmla="*/ 57128 h 137892"/>
              <a:gd name="connsiteX16" fmla="*/ 29632 w 126848"/>
              <a:gd name="connsiteY16" fmla="*/ 24744 h 137892"/>
              <a:gd name="connsiteX17" fmla="*/ 21014 w 126848"/>
              <a:gd name="connsiteY17" fmla="*/ 24744 h 137892"/>
              <a:gd name="connsiteX18" fmla="*/ 24435 w 126848"/>
              <a:gd name="connsiteY18" fmla="*/ 65925 h 137892"/>
              <a:gd name="connsiteX19" fmla="*/ 24435 w 126848"/>
              <a:gd name="connsiteY19" fmla="*/ 137893 h 137892"/>
              <a:gd name="connsiteX20" fmla="*/ 0 w 126848"/>
              <a:gd name="connsiteY20" fmla="*/ 137893 h 137892"/>
              <a:gd name="connsiteX21" fmla="*/ 0 w 126848"/>
              <a:gd name="connsiteY21" fmla="*/ 0 h 137892"/>
              <a:gd name="connsiteX22" fmla="*/ 42174 w 126848"/>
              <a:gd name="connsiteY22" fmla="*/ 0 h 137892"/>
              <a:gd name="connsiteX23" fmla="*/ 53414 w 126848"/>
              <a:gd name="connsiteY23" fmla="*/ 4623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48" h="137892">
                <a:moveTo>
                  <a:pt x="53414" y="46230"/>
                </a:moveTo>
                <a:cubicBezTo>
                  <a:pt x="55858" y="56330"/>
                  <a:pt x="58953" y="76024"/>
                  <a:pt x="59116" y="103538"/>
                </a:cubicBezTo>
                <a:lnTo>
                  <a:pt x="68075" y="103538"/>
                </a:lnTo>
                <a:lnTo>
                  <a:pt x="68075" y="101420"/>
                </a:lnTo>
                <a:cubicBezTo>
                  <a:pt x="68075" y="82052"/>
                  <a:pt x="70193" y="63318"/>
                  <a:pt x="74771" y="44601"/>
                </a:cubicBezTo>
                <a:lnTo>
                  <a:pt x="85669" y="0"/>
                </a:lnTo>
                <a:lnTo>
                  <a:pt x="126848" y="0"/>
                </a:lnTo>
                <a:lnTo>
                  <a:pt x="126848" y="137893"/>
                </a:lnTo>
                <a:lnTo>
                  <a:pt x="100785" y="137893"/>
                </a:lnTo>
                <a:lnTo>
                  <a:pt x="100785" y="68531"/>
                </a:lnTo>
                <a:cubicBezTo>
                  <a:pt x="100785" y="64133"/>
                  <a:pt x="101436" y="49325"/>
                  <a:pt x="104694" y="24744"/>
                </a:cubicBezTo>
                <a:lnTo>
                  <a:pt x="96077" y="24744"/>
                </a:lnTo>
                <a:cubicBezTo>
                  <a:pt x="95588" y="42810"/>
                  <a:pt x="91663" y="58594"/>
                  <a:pt x="87590" y="73907"/>
                </a:cubicBezTo>
                <a:lnTo>
                  <a:pt x="70828" y="137893"/>
                </a:lnTo>
                <a:lnTo>
                  <a:pt x="53561" y="137893"/>
                </a:lnTo>
                <a:lnTo>
                  <a:pt x="33867" y="57128"/>
                </a:lnTo>
                <a:cubicBezTo>
                  <a:pt x="31260" y="46556"/>
                  <a:pt x="29957" y="35968"/>
                  <a:pt x="29632" y="24744"/>
                </a:cubicBezTo>
                <a:lnTo>
                  <a:pt x="21014" y="24744"/>
                </a:lnTo>
                <a:cubicBezTo>
                  <a:pt x="23294" y="39552"/>
                  <a:pt x="24435" y="53382"/>
                  <a:pt x="24435" y="65925"/>
                </a:cubicBezTo>
                <a:lnTo>
                  <a:pt x="24435" y="137893"/>
                </a:lnTo>
                <a:lnTo>
                  <a:pt x="0" y="137893"/>
                </a:lnTo>
                <a:lnTo>
                  <a:pt x="0" y="0"/>
                </a:lnTo>
                <a:lnTo>
                  <a:pt x="42174" y="0"/>
                </a:lnTo>
                <a:lnTo>
                  <a:pt x="53414" y="4623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804C2163-0C63-4612-9820-BD4DB47B4C9E}"/>
              </a:ext>
            </a:extLst>
          </p:cNvPr>
          <p:cNvSpPr/>
          <p:nvPr/>
        </p:nvSpPr>
        <p:spPr>
          <a:xfrm>
            <a:off x="10177910" y="2104477"/>
            <a:ext cx="108440" cy="137892"/>
          </a:xfrm>
          <a:custGeom>
            <a:avLst/>
            <a:gdLst>
              <a:gd name="connsiteX0" fmla="*/ 35496 w 108440"/>
              <a:gd name="connsiteY0" fmla="*/ 0 h 137892"/>
              <a:gd name="connsiteX1" fmla="*/ 78631 w 108440"/>
              <a:gd name="connsiteY1" fmla="*/ 0 h 137892"/>
              <a:gd name="connsiteX2" fmla="*/ 108441 w 108440"/>
              <a:gd name="connsiteY2" fmla="*/ 137893 h 137892"/>
              <a:gd name="connsiteX3" fmla="*/ 77328 w 108440"/>
              <a:gd name="connsiteY3" fmla="*/ 137893 h 137892"/>
              <a:gd name="connsiteX4" fmla="*/ 73907 w 108440"/>
              <a:gd name="connsiteY4" fmla="*/ 122744 h 137892"/>
              <a:gd name="connsiteX5" fmla="*/ 74396 w 108440"/>
              <a:gd name="connsiteY5" fmla="*/ 110363 h 137892"/>
              <a:gd name="connsiteX6" fmla="*/ 72457 w 108440"/>
              <a:gd name="connsiteY6" fmla="*/ 108588 h 137892"/>
              <a:gd name="connsiteX7" fmla="*/ 54212 w 108440"/>
              <a:gd name="connsiteY7" fmla="*/ 111015 h 137892"/>
              <a:gd name="connsiteX8" fmla="*/ 34991 w 108440"/>
              <a:gd name="connsiteY8" fmla="*/ 108588 h 137892"/>
              <a:gd name="connsiteX9" fmla="*/ 33199 w 108440"/>
              <a:gd name="connsiteY9" fmla="*/ 110038 h 137892"/>
              <a:gd name="connsiteX10" fmla="*/ 33199 w 108440"/>
              <a:gd name="connsiteY10" fmla="*/ 124535 h 137892"/>
              <a:gd name="connsiteX11" fmla="*/ 29794 w 108440"/>
              <a:gd name="connsiteY11" fmla="*/ 137893 h 137892"/>
              <a:gd name="connsiteX12" fmla="*/ 0 w 108440"/>
              <a:gd name="connsiteY12" fmla="*/ 137893 h 137892"/>
              <a:gd name="connsiteX13" fmla="*/ 35496 w 108440"/>
              <a:gd name="connsiteY13" fmla="*/ 0 h 137892"/>
              <a:gd name="connsiteX14" fmla="*/ 51769 w 108440"/>
              <a:gd name="connsiteY14" fmla="*/ 15296 h 137892"/>
              <a:gd name="connsiteX15" fmla="*/ 37777 w 108440"/>
              <a:gd name="connsiteY15" fmla="*/ 89040 h 137892"/>
              <a:gd name="connsiteX16" fmla="*/ 39731 w 108440"/>
              <a:gd name="connsiteY16" fmla="*/ 91809 h 137892"/>
              <a:gd name="connsiteX17" fmla="*/ 54881 w 108440"/>
              <a:gd name="connsiteY17" fmla="*/ 90017 h 137892"/>
              <a:gd name="connsiteX18" fmla="*/ 68727 w 108440"/>
              <a:gd name="connsiteY18" fmla="*/ 91809 h 137892"/>
              <a:gd name="connsiteX19" fmla="*/ 70665 w 108440"/>
              <a:gd name="connsiteY19" fmla="*/ 89040 h 137892"/>
              <a:gd name="connsiteX20" fmla="*/ 57976 w 108440"/>
              <a:gd name="connsiteY20" fmla="*/ 15296 h 137892"/>
              <a:gd name="connsiteX21" fmla="*/ 51769 w 108440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40" h="137892">
                <a:moveTo>
                  <a:pt x="35496" y="0"/>
                </a:moveTo>
                <a:lnTo>
                  <a:pt x="78631" y="0"/>
                </a:lnTo>
                <a:lnTo>
                  <a:pt x="108441" y="137893"/>
                </a:lnTo>
                <a:lnTo>
                  <a:pt x="77328" y="137893"/>
                </a:lnTo>
                <a:lnTo>
                  <a:pt x="73907" y="122744"/>
                </a:lnTo>
                <a:cubicBezTo>
                  <a:pt x="72929" y="118345"/>
                  <a:pt x="73581" y="113312"/>
                  <a:pt x="74396" y="110363"/>
                </a:cubicBezTo>
                <a:lnTo>
                  <a:pt x="72457" y="108588"/>
                </a:lnTo>
                <a:cubicBezTo>
                  <a:pt x="67228" y="110217"/>
                  <a:pt x="62520" y="111015"/>
                  <a:pt x="54212" y="111015"/>
                </a:cubicBezTo>
                <a:cubicBezTo>
                  <a:pt x="45090" y="111015"/>
                  <a:pt x="41018" y="110868"/>
                  <a:pt x="34991" y="108588"/>
                </a:cubicBezTo>
                <a:lnTo>
                  <a:pt x="33199" y="110038"/>
                </a:lnTo>
                <a:cubicBezTo>
                  <a:pt x="33541" y="112481"/>
                  <a:pt x="34501" y="119323"/>
                  <a:pt x="33199" y="124535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96" y="0"/>
                </a:lnTo>
                <a:close/>
                <a:moveTo>
                  <a:pt x="51769" y="15296"/>
                </a:moveTo>
                <a:cubicBezTo>
                  <a:pt x="48706" y="50140"/>
                  <a:pt x="44455" y="74721"/>
                  <a:pt x="37777" y="89040"/>
                </a:cubicBezTo>
                <a:lnTo>
                  <a:pt x="39731" y="91809"/>
                </a:lnTo>
                <a:cubicBezTo>
                  <a:pt x="44927" y="90343"/>
                  <a:pt x="49994" y="90017"/>
                  <a:pt x="54881" y="90017"/>
                </a:cubicBezTo>
                <a:cubicBezTo>
                  <a:pt x="59425" y="90017"/>
                  <a:pt x="64003" y="90343"/>
                  <a:pt x="68727" y="91809"/>
                </a:cubicBezTo>
                <a:lnTo>
                  <a:pt x="70665" y="89040"/>
                </a:lnTo>
                <a:cubicBezTo>
                  <a:pt x="65616" y="78305"/>
                  <a:pt x="60257" y="53382"/>
                  <a:pt x="57976" y="15296"/>
                </a:cubicBezTo>
                <a:lnTo>
                  <a:pt x="51769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9F1BD006-C41C-4BC5-B5D5-00CACFE34B63}"/>
              </a:ext>
            </a:extLst>
          </p:cNvPr>
          <p:cNvSpPr/>
          <p:nvPr/>
        </p:nvSpPr>
        <p:spPr>
          <a:xfrm>
            <a:off x="1158271" y="4669141"/>
            <a:ext cx="108424" cy="137892"/>
          </a:xfrm>
          <a:custGeom>
            <a:avLst/>
            <a:gdLst>
              <a:gd name="connsiteX0" fmla="*/ 35479 w 108424"/>
              <a:gd name="connsiteY0" fmla="*/ 0 h 137892"/>
              <a:gd name="connsiteX1" fmla="*/ 78631 w 108424"/>
              <a:gd name="connsiteY1" fmla="*/ 0 h 137892"/>
              <a:gd name="connsiteX2" fmla="*/ 108425 w 108424"/>
              <a:gd name="connsiteY2" fmla="*/ 137893 h 137892"/>
              <a:gd name="connsiteX3" fmla="*/ 77328 w 108424"/>
              <a:gd name="connsiteY3" fmla="*/ 137893 h 137892"/>
              <a:gd name="connsiteX4" fmla="*/ 73907 w 108424"/>
              <a:gd name="connsiteY4" fmla="*/ 122744 h 137892"/>
              <a:gd name="connsiteX5" fmla="*/ 74395 w 108424"/>
              <a:gd name="connsiteY5" fmla="*/ 110380 h 137892"/>
              <a:gd name="connsiteX6" fmla="*/ 72457 w 108424"/>
              <a:gd name="connsiteY6" fmla="*/ 108587 h 137892"/>
              <a:gd name="connsiteX7" fmla="*/ 54212 w 108424"/>
              <a:gd name="connsiteY7" fmla="*/ 111031 h 137892"/>
              <a:gd name="connsiteX8" fmla="*/ 35007 w 108424"/>
              <a:gd name="connsiteY8" fmla="*/ 108587 h 137892"/>
              <a:gd name="connsiteX9" fmla="*/ 33215 w 108424"/>
              <a:gd name="connsiteY9" fmla="*/ 110053 h 137892"/>
              <a:gd name="connsiteX10" fmla="*/ 33215 w 108424"/>
              <a:gd name="connsiteY10" fmla="*/ 124552 h 137892"/>
              <a:gd name="connsiteX11" fmla="*/ 29794 w 108424"/>
              <a:gd name="connsiteY11" fmla="*/ 137893 h 137892"/>
              <a:gd name="connsiteX12" fmla="*/ 0 w 108424"/>
              <a:gd name="connsiteY12" fmla="*/ 137893 h 137892"/>
              <a:gd name="connsiteX13" fmla="*/ 35479 w 108424"/>
              <a:gd name="connsiteY13" fmla="*/ 0 h 137892"/>
              <a:gd name="connsiteX14" fmla="*/ 51769 w 108424"/>
              <a:gd name="connsiteY14" fmla="*/ 15296 h 137892"/>
              <a:gd name="connsiteX15" fmla="*/ 37776 w 108424"/>
              <a:gd name="connsiteY15" fmla="*/ 89040 h 137892"/>
              <a:gd name="connsiteX16" fmla="*/ 39714 w 108424"/>
              <a:gd name="connsiteY16" fmla="*/ 91809 h 137892"/>
              <a:gd name="connsiteX17" fmla="*/ 54864 w 108424"/>
              <a:gd name="connsiteY17" fmla="*/ 90017 h 137892"/>
              <a:gd name="connsiteX18" fmla="*/ 68710 w 108424"/>
              <a:gd name="connsiteY18" fmla="*/ 91809 h 137892"/>
              <a:gd name="connsiteX19" fmla="*/ 70649 w 108424"/>
              <a:gd name="connsiteY19" fmla="*/ 89040 h 137892"/>
              <a:gd name="connsiteX20" fmla="*/ 57959 w 108424"/>
              <a:gd name="connsiteY20" fmla="*/ 15296 h 137892"/>
              <a:gd name="connsiteX21" fmla="*/ 51769 w 108424"/>
              <a:gd name="connsiteY21" fmla="*/ 15296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8424" h="137892">
                <a:moveTo>
                  <a:pt x="35479" y="0"/>
                </a:moveTo>
                <a:lnTo>
                  <a:pt x="78631" y="0"/>
                </a:lnTo>
                <a:lnTo>
                  <a:pt x="108425" y="137893"/>
                </a:lnTo>
                <a:lnTo>
                  <a:pt x="77328" y="137893"/>
                </a:lnTo>
                <a:lnTo>
                  <a:pt x="73907" y="122744"/>
                </a:lnTo>
                <a:cubicBezTo>
                  <a:pt x="72929" y="118345"/>
                  <a:pt x="73581" y="113312"/>
                  <a:pt x="74395" y="110380"/>
                </a:cubicBezTo>
                <a:lnTo>
                  <a:pt x="72457" y="108587"/>
                </a:lnTo>
                <a:cubicBezTo>
                  <a:pt x="67244" y="110217"/>
                  <a:pt x="62520" y="111031"/>
                  <a:pt x="54212" y="111031"/>
                </a:cubicBezTo>
                <a:cubicBezTo>
                  <a:pt x="45090" y="111031"/>
                  <a:pt x="41018" y="110852"/>
                  <a:pt x="35007" y="108587"/>
                </a:cubicBezTo>
                <a:lnTo>
                  <a:pt x="33215" y="110053"/>
                </a:lnTo>
                <a:cubicBezTo>
                  <a:pt x="33541" y="112497"/>
                  <a:pt x="34502" y="119339"/>
                  <a:pt x="33215" y="124552"/>
                </a:cubicBezTo>
                <a:lnTo>
                  <a:pt x="29794" y="137893"/>
                </a:lnTo>
                <a:lnTo>
                  <a:pt x="0" y="137893"/>
                </a:lnTo>
                <a:lnTo>
                  <a:pt x="35479" y="0"/>
                </a:lnTo>
                <a:close/>
                <a:moveTo>
                  <a:pt x="51769" y="15296"/>
                </a:moveTo>
                <a:cubicBezTo>
                  <a:pt x="48674" y="50140"/>
                  <a:pt x="44439" y="74689"/>
                  <a:pt x="37776" y="89040"/>
                </a:cubicBezTo>
                <a:lnTo>
                  <a:pt x="39714" y="91809"/>
                </a:lnTo>
                <a:cubicBezTo>
                  <a:pt x="44927" y="90343"/>
                  <a:pt x="49977" y="90017"/>
                  <a:pt x="54864" y="90017"/>
                </a:cubicBezTo>
                <a:cubicBezTo>
                  <a:pt x="59425" y="90017"/>
                  <a:pt x="63986" y="90359"/>
                  <a:pt x="68710" y="91809"/>
                </a:cubicBezTo>
                <a:lnTo>
                  <a:pt x="70649" y="89040"/>
                </a:lnTo>
                <a:cubicBezTo>
                  <a:pt x="65615" y="78289"/>
                  <a:pt x="60240" y="53398"/>
                  <a:pt x="57959" y="15296"/>
                </a:cubicBezTo>
                <a:lnTo>
                  <a:pt x="51769" y="1529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74042A22-9F54-4B41-BF2E-B942ADB5E03F}"/>
              </a:ext>
            </a:extLst>
          </p:cNvPr>
          <p:cNvSpPr/>
          <p:nvPr/>
        </p:nvSpPr>
        <p:spPr>
          <a:xfrm>
            <a:off x="1279614" y="4668978"/>
            <a:ext cx="103537" cy="137892"/>
          </a:xfrm>
          <a:custGeom>
            <a:avLst/>
            <a:gdLst>
              <a:gd name="connsiteX0" fmla="*/ 31586 w 103537"/>
              <a:gd name="connsiteY0" fmla="*/ 33068 h 137892"/>
              <a:gd name="connsiteX1" fmla="*/ 28654 w 103537"/>
              <a:gd name="connsiteY1" fmla="*/ 72799 h 137892"/>
              <a:gd name="connsiteX2" fmla="*/ 33704 w 103537"/>
              <a:gd name="connsiteY2" fmla="*/ 74086 h 137892"/>
              <a:gd name="connsiteX3" fmla="*/ 47534 w 103537"/>
              <a:gd name="connsiteY3" fmla="*/ 41360 h 137892"/>
              <a:gd name="connsiteX4" fmla="*/ 68873 w 103537"/>
              <a:gd name="connsiteY4" fmla="*/ 16 h 137892"/>
              <a:gd name="connsiteX5" fmla="*/ 103212 w 103537"/>
              <a:gd name="connsiteY5" fmla="*/ 16 h 137892"/>
              <a:gd name="connsiteX6" fmla="*/ 80748 w 103537"/>
              <a:gd name="connsiteY6" fmla="*/ 41197 h 137892"/>
              <a:gd name="connsiteX7" fmla="*/ 64801 w 103537"/>
              <a:gd name="connsiteY7" fmla="*/ 60728 h 137892"/>
              <a:gd name="connsiteX8" fmla="*/ 64801 w 103537"/>
              <a:gd name="connsiteY8" fmla="*/ 63172 h 137892"/>
              <a:gd name="connsiteX9" fmla="*/ 79119 w 103537"/>
              <a:gd name="connsiteY9" fmla="*/ 85147 h 137892"/>
              <a:gd name="connsiteX10" fmla="*/ 103538 w 103537"/>
              <a:gd name="connsiteY10" fmla="*/ 137893 h 137892"/>
              <a:gd name="connsiteX11" fmla="*/ 68873 w 103537"/>
              <a:gd name="connsiteY11" fmla="*/ 137893 h 137892"/>
              <a:gd name="connsiteX12" fmla="*/ 48674 w 103537"/>
              <a:gd name="connsiteY12" fmla="*/ 92477 h 137892"/>
              <a:gd name="connsiteX13" fmla="*/ 43461 w 103537"/>
              <a:gd name="connsiteY13" fmla="*/ 74558 h 137892"/>
              <a:gd name="connsiteX14" fmla="*/ 40219 w 103537"/>
              <a:gd name="connsiteY14" fmla="*/ 74558 h 137892"/>
              <a:gd name="connsiteX15" fmla="*/ 30283 w 103537"/>
              <a:gd name="connsiteY15" fmla="*/ 95247 h 137892"/>
              <a:gd name="connsiteX16" fmla="*/ 31586 w 103537"/>
              <a:gd name="connsiteY16" fmla="*/ 104043 h 137892"/>
              <a:gd name="connsiteX17" fmla="*/ 31586 w 103537"/>
              <a:gd name="connsiteY17" fmla="*/ 137893 h 137892"/>
              <a:gd name="connsiteX18" fmla="*/ 0 w 103537"/>
              <a:gd name="connsiteY18" fmla="*/ 137893 h 137892"/>
              <a:gd name="connsiteX19" fmla="*/ 0 w 103537"/>
              <a:gd name="connsiteY19" fmla="*/ 0 h 137892"/>
              <a:gd name="connsiteX20" fmla="*/ 31586 w 103537"/>
              <a:gd name="connsiteY20" fmla="*/ 0 h 137892"/>
              <a:gd name="connsiteX21" fmla="*/ 31586 w 103537"/>
              <a:gd name="connsiteY21" fmla="*/ 33068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537" h="137892">
                <a:moveTo>
                  <a:pt x="31586" y="33068"/>
                </a:moveTo>
                <a:cubicBezTo>
                  <a:pt x="31586" y="46589"/>
                  <a:pt x="30608" y="59784"/>
                  <a:pt x="28654" y="72799"/>
                </a:cubicBezTo>
                <a:lnTo>
                  <a:pt x="33704" y="74086"/>
                </a:lnTo>
                <a:cubicBezTo>
                  <a:pt x="36310" y="63514"/>
                  <a:pt x="41506" y="53072"/>
                  <a:pt x="47534" y="41360"/>
                </a:cubicBezTo>
                <a:lnTo>
                  <a:pt x="68873" y="16"/>
                </a:lnTo>
                <a:lnTo>
                  <a:pt x="103212" y="16"/>
                </a:lnTo>
                <a:lnTo>
                  <a:pt x="80748" y="41197"/>
                </a:lnTo>
                <a:cubicBezTo>
                  <a:pt x="76513" y="48853"/>
                  <a:pt x="71805" y="55353"/>
                  <a:pt x="64801" y="60728"/>
                </a:cubicBezTo>
                <a:lnTo>
                  <a:pt x="64801" y="63172"/>
                </a:lnTo>
                <a:cubicBezTo>
                  <a:pt x="71480" y="67717"/>
                  <a:pt x="74575" y="75210"/>
                  <a:pt x="79119" y="85147"/>
                </a:cubicBezTo>
                <a:lnTo>
                  <a:pt x="103538" y="137893"/>
                </a:lnTo>
                <a:lnTo>
                  <a:pt x="68873" y="137893"/>
                </a:lnTo>
                <a:lnTo>
                  <a:pt x="48674" y="92477"/>
                </a:lnTo>
                <a:cubicBezTo>
                  <a:pt x="46084" y="86450"/>
                  <a:pt x="44129" y="80748"/>
                  <a:pt x="43461" y="74558"/>
                </a:cubicBezTo>
                <a:lnTo>
                  <a:pt x="40219" y="74558"/>
                </a:lnTo>
                <a:lnTo>
                  <a:pt x="30283" y="95247"/>
                </a:lnTo>
                <a:cubicBezTo>
                  <a:pt x="30771" y="97364"/>
                  <a:pt x="31586" y="99482"/>
                  <a:pt x="31586" y="104043"/>
                </a:cubicBezTo>
                <a:lnTo>
                  <a:pt x="31586" y="137893"/>
                </a:lnTo>
                <a:lnTo>
                  <a:pt x="0" y="137893"/>
                </a:lnTo>
                <a:lnTo>
                  <a:pt x="0" y="0"/>
                </a:lnTo>
                <a:lnTo>
                  <a:pt x="31586" y="0"/>
                </a:lnTo>
                <a:lnTo>
                  <a:pt x="31586" y="33068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983C0307-2AE1-42B0-89E4-742842DA2EAC}"/>
              </a:ext>
            </a:extLst>
          </p:cNvPr>
          <p:cNvSpPr/>
          <p:nvPr/>
        </p:nvSpPr>
        <p:spPr>
          <a:xfrm>
            <a:off x="2705948" y="5760442"/>
            <a:ext cx="97363" cy="137877"/>
          </a:xfrm>
          <a:custGeom>
            <a:avLst/>
            <a:gdLst>
              <a:gd name="connsiteX0" fmla="*/ 31749 w 97363"/>
              <a:gd name="connsiteY0" fmla="*/ 39698 h 137877"/>
              <a:gd name="connsiteX1" fmla="*/ 26862 w 97363"/>
              <a:gd name="connsiteY1" fmla="*/ 56802 h 137877"/>
              <a:gd name="connsiteX2" fmla="*/ 29794 w 97363"/>
              <a:gd name="connsiteY2" fmla="*/ 59882 h 137877"/>
              <a:gd name="connsiteX3" fmla="*/ 48364 w 97363"/>
              <a:gd name="connsiteY3" fmla="*/ 57438 h 137877"/>
              <a:gd name="connsiteX4" fmla="*/ 67570 w 97363"/>
              <a:gd name="connsiteY4" fmla="*/ 59882 h 137877"/>
              <a:gd name="connsiteX5" fmla="*/ 70665 w 97363"/>
              <a:gd name="connsiteY5" fmla="*/ 56802 h 137877"/>
              <a:gd name="connsiteX6" fmla="*/ 65615 w 97363"/>
              <a:gd name="connsiteY6" fmla="*/ 38558 h 137877"/>
              <a:gd name="connsiteX7" fmla="*/ 65615 w 97363"/>
              <a:gd name="connsiteY7" fmla="*/ 0 h 137877"/>
              <a:gd name="connsiteX8" fmla="*/ 97364 w 97363"/>
              <a:gd name="connsiteY8" fmla="*/ 0 h 137877"/>
              <a:gd name="connsiteX9" fmla="*/ 97364 w 97363"/>
              <a:gd name="connsiteY9" fmla="*/ 137877 h 137877"/>
              <a:gd name="connsiteX10" fmla="*/ 65615 w 97363"/>
              <a:gd name="connsiteY10" fmla="*/ 137877 h 137877"/>
              <a:gd name="connsiteX11" fmla="*/ 65615 w 97363"/>
              <a:gd name="connsiteY11" fmla="*/ 99466 h 137877"/>
              <a:gd name="connsiteX12" fmla="*/ 70665 w 97363"/>
              <a:gd name="connsiteY12" fmla="*/ 81237 h 137877"/>
              <a:gd name="connsiteX13" fmla="*/ 67570 w 97363"/>
              <a:gd name="connsiteY13" fmla="*/ 78143 h 137877"/>
              <a:gd name="connsiteX14" fmla="*/ 48690 w 97363"/>
              <a:gd name="connsiteY14" fmla="*/ 80586 h 137877"/>
              <a:gd name="connsiteX15" fmla="*/ 29794 w 97363"/>
              <a:gd name="connsiteY15" fmla="*/ 78143 h 137877"/>
              <a:gd name="connsiteX16" fmla="*/ 26862 w 97363"/>
              <a:gd name="connsiteY16" fmla="*/ 81237 h 137877"/>
              <a:gd name="connsiteX17" fmla="*/ 31749 w 97363"/>
              <a:gd name="connsiteY17" fmla="*/ 99466 h 137877"/>
              <a:gd name="connsiteX18" fmla="*/ 31749 w 97363"/>
              <a:gd name="connsiteY18" fmla="*/ 137877 h 137877"/>
              <a:gd name="connsiteX19" fmla="*/ 0 w 97363"/>
              <a:gd name="connsiteY19" fmla="*/ 137877 h 137877"/>
              <a:gd name="connsiteX20" fmla="*/ 0 w 97363"/>
              <a:gd name="connsiteY20" fmla="*/ 0 h 137877"/>
              <a:gd name="connsiteX21" fmla="*/ 31749 w 97363"/>
              <a:gd name="connsiteY21" fmla="*/ 0 h 137877"/>
              <a:gd name="connsiteX22" fmla="*/ 31749 w 97363"/>
              <a:gd name="connsiteY22" fmla="*/ 39698 h 13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363" h="137877">
                <a:moveTo>
                  <a:pt x="31749" y="39698"/>
                </a:moveTo>
                <a:cubicBezTo>
                  <a:pt x="31749" y="45889"/>
                  <a:pt x="31586" y="50922"/>
                  <a:pt x="26862" y="56802"/>
                </a:cubicBezTo>
                <a:lnTo>
                  <a:pt x="29794" y="59882"/>
                </a:lnTo>
                <a:cubicBezTo>
                  <a:pt x="35821" y="58090"/>
                  <a:pt x="41848" y="57438"/>
                  <a:pt x="48364" y="57438"/>
                </a:cubicBezTo>
                <a:cubicBezTo>
                  <a:pt x="54864" y="57438"/>
                  <a:pt x="61217" y="57780"/>
                  <a:pt x="67570" y="59882"/>
                </a:cubicBezTo>
                <a:lnTo>
                  <a:pt x="70665" y="56802"/>
                </a:lnTo>
                <a:cubicBezTo>
                  <a:pt x="65615" y="50433"/>
                  <a:pt x="65615" y="45074"/>
                  <a:pt x="65615" y="38558"/>
                </a:cubicBezTo>
                <a:lnTo>
                  <a:pt x="65615" y="0"/>
                </a:lnTo>
                <a:lnTo>
                  <a:pt x="97364" y="0"/>
                </a:lnTo>
                <a:lnTo>
                  <a:pt x="97364" y="137877"/>
                </a:lnTo>
                <a:lnTo>
                  <a:pt x="65615" y="137877"/>
                </a:lnTo>
                <a:lnTo>
                  <a:pt x="65615" y="99466"/>
                </a:lnTo>
                <a:cubicBezTo>
                  <a:pt x="65615" y="92787"/>
                  <a:pt x="65615" y="87590"/>
                  <a:pt x="70665" y="81237"/>
                </a:cubicBezTo>
                <a:lnTo>
                  <a:pt x="67570" y="78143"/>
                </a:lnTo>
                <a:cubicBezTo>
                  <a:pt x="61706" y="80113"/>
                  <a:pt x="55515" y="80586"/>
                  <a:pt x="48690" y="80586"/>
                </a:cubicBezTo>
                <a:cubicBezTo>
                  <a:pt x="42337" y="80586"/>
                  <a:pt x="36147" y="80423"/>
                  <a:pt x="29794" y="78143"/>
                </a:cubicBezTo>
                <a:lnTo>
                  <a:pt x="26862" y="81237"/>
                </a:lnTo>
                <a:cubicBezTo>
                  <a:pt x="31749" y="87590"/>
                  <a:pt x="31749" y="92787"/>
                  <a:pt x="31749" y="99466"/>
                </a:cubicBezTo>
                <a:lnTo>
                  <a:pt x="31749" y="137877"/>
                </a:lnTo>
                <a:lnTo>
                  <a:pt x="0" y="137877"/>
                </a:lnTo>
                <a:lnTo>
                  <a:pt x="0" y="0"/>
                </a:lnTo>
                <a:lnTo>
                  <a:pt x="31749" y="0"/>
                </a:lnTo>
                <a:lnTo>
                  <a:pt x="31749" y="39698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6EF9F541-AC07-4630-957E-7C36BD4AF84C}"/>
              </a:ext>
            </a:extLst>
          </p:cNvPr>
          <p:cNvSpPr/>
          <p:nvPr/>
        </p:nvSpPr>
        <p:spPr>
          <a:xfrm>
            <a:off x="2845209" y="5760475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061BEEC3-91E3-4ACD-8688-C7556007987D}"/>
              </a:ext>
            </a:extLst>
          </p:cNvPr>
          <p:cNvSpPr/>
          <p:nvPr/>
        </p:nvSpPr>
        <p:spPr>
          <a:xfrm>
            <a:off x="8708392" y="5293610"/>
            <a:ext cx="95393" cy="137892"/>
          </a:xfrm>
          <a:custGeom>
            <a:avLst/>
            <a:gdLst>
              <a:gd name="connsiteX0" fmla="*/ 0 w 95393"/>
              <a:gd name="connsiteY0" fmla="*/ 137893 h 137892"/>
              <a:gd name="connsiteX1" fmla="*/ 0 w 95393"/>
              <a:gd name="connsiteY1" fmla="*/ 0 h 137892"/>
              <a:gd name="connsiteX2" fmla="*/ 40692 w 95393"/>
              <a:gd name="connsiteY2" fmla="*/ 0 h 137892"/>
              <a:gd name="connsiteX3" fmla="*/ 76497 w 95393"/>
              <a:gd name="connsiteY3" fmla="*/ 6190 h 137892"/>
              <a:gd name="connsiteX4" fmla="*/ 95393 w 95393"/>
              <a:gd name="connsiteY4" fmla="*/ 43136 h 137892"/>
              <a:gd name="connsiteX5" fmla="*/ 48201 w 95393"/>
              <a:gd name="connsiteY5" fmla="*/ 89219 h 137892"/>
              <a:gd name="connsiteX6" fmla="*/ 29941 w 95393"/>
              <a:gd name="connsiteY6" fmla="*/ 85635 h 137892"/>
              <a:gd name="connsiteX7" fmla="*/ 27351 w 95393"/>
              <a:gd name="connsiteY7" fmla="*/ 88893 h 137892"/>
              <a:gd name="connsiteX8" fmla="*/ 31586 w 95393"/>
              <a:gd name="connsiteY8" fmla="*/ 110868 h 137892"/>
              <a:gd name="connsiteX9" fmla="*/ 31586 w 95393"/>
              <a:gd name="connsiteY9" fmla="*/ 137893 h 137892"/>
              <a:gd name="connsiteX10" fmla="*/ 0 w 95393"/>
              <a:gd name="connsiteY10" fmla="*/ 137893 h 137892"/>
              <a:gd name="connsiteX11" fmla="*/ 27514 w 95393"/>
              <a:gd name="connsiteY11" fmla="*/ 23115 h 137892"/>
              <a:gd name="connsiteX12" fmla="*/ 31406 w 95393"/>
              <a:gd name="connsiteY12" fmla="*/ 39226 h 137892"/>
              <a:gd name="connsiteX13" fmla="*/ 31406 w 95393"/>
              <a:gd name="connsiteY13" fmla="*/ 45579 h 137892"/>
              <a:gd name="connsiteX14" fmla="*/ 27172 w 95393"/>
              <a:gd name="connsiteY14" fmla="*/ 65127 h 137892"/>
              <a:gd name="connsiteX15" fmla="*/ 29469 w 95393"/>
              <a:gd name="connsiteY15" fmla="*/ 68531 h 137892"/>
              <a:gd name="connsiteX16" fmla="*/ 49489 w 95393"/>
              <a:gd name="connsiteY16" fmla="*/ 65289 h 137892"/>
              <a:gd name="connsiteX17" fmla="*/ 61706 w 95393"/>
              <a:gd name="connsiteY17" fmla="*/ 44292 h 137892"/>
              <a:gd name="connsiteX18" fmla="*/ 43950 w 95393"/>
              <a:gd name="connsiteY18" fmla="*/ 22790 h 137892"/>
              <a:gd name="connsiteX19" fmla="*/ 30120 w 95393"/>
              <a:gd name="connsiteY19" fmla="*/ 20037 h 137892"/>
              <a:gd name="connsiteX20" fmla="*/ 27514 w 95393"/>
              <a:gd name="connsiteY20" fmla="*/ 23115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393" h="137892">
                <a:moveTo>
                  <a:pt x="0" y="137893"/>
                </a:moveTo>
                <a:lnTo>
                  <a:pt x="0" y="0"/>
                </a:lnTo>
                <a:lnTo>
                  <a:pt x="40692" y="0"/>
                </a:lnTo>
                <a:cubicBezTo>
                  <a:pt x="55499" y="0"/>
                  <a:pt x="67228" y="652"/>
                  <a:pt x="76497" y="6190"/>
                </a:cubicBezTo>
                <a:cubicBezTo>
                  <a:pt x="88372" y="13341"/>
                  <a:pt x="95393" y="26699"/>
                  <a:pt x="95393" y="43136"/>
                </a:cubicBezTo>
                <a:cubicBezTo>
                  <a:pt x="95393" y="72294"/>
                  <a:pt x="77474" y="89219"/>
                  <a:pt x="48201" y="89219"/>
                </a:cubicBezTo>
                <a:cubicBezTo>
                  <a:pt x="41164" y="89219"/>
                  <a:pt x="35984" y="87281"/>
                  <a:pt x="29941" y="85635"/>
                </a:cubicBezTo>
                <a:lnTo>
                  <a:pt x="27351" y="88893"/>
                </a:lnTo>
                <a:cubicBezTo>
                  <a:pt x="31406" y="94253"/>
                  <a:pt x="31586" y="101274"/>
                  <a:pt x="31586" y="110868"/>
                </a:cubicBezTo>
                <a:lnTo>
                  <a:pt x="31586" y="137893"/>
                </a:lnTo>
                <a:lnTo>
                  <a:pt x="0" y="137893"/>
                </a:lnTo>
                <a:close/>
                <a:moveTo>
                  <a:pt x="27514" y="23115"/>
                </a:moveTo>
                <a:cubicBezTo>
                  <a:pt x="29794" y="26210"/>
                  <a:pt x="31406" y="32889"/>
                  <a:pt x="31406" y="39226"/>
                </a:cubicBezTo>
                <a:lnTo>
                  <a:pt x="31406" y="45579"/>
                </a:lnTo>
                <a:cubicBezTo>
                  <a:pt x="31406" y="53561"/>
                  <a:pt x="31244" y="59588"/>
                  <a:pt x="27172" y="65127"/>
                </a:cubicBezTo>
                <a:lnTo>
                  <a:pt x="29469" y="68531"/>
                </a:lnTo>
                <a:cubicBezTo>
                  <a:pt x="36473" y="66902"/>
                  <a:pt x="43314" y="67244"/>
                  <a:pt x="49489" y="65289"/>
                </a:cubicBezTo>
                <a:cubicBezTo>
                  <a:pt x="56493" y="63172"/>
                  <a:pt x="61706" y="55190"/>
                  <a:pt x="61706" y="44292"/>
                </a:cubicBezTo>
                <a:cubicBezTo>
                  <a:pt x="61706" y="31260"/>
                  <a:pt x="54049" y="24272"/>
                  <a:pt x="43950" y="22790"/>
                </a:cubicBezTo>
                <a:cubicBezTo>
                  <a:pt x="38900" y="22154"/>
                  <a:pt x="34029" y="21503"/>
                  <a:pt x="30120" y="20037"/>
                </a:cubicBezTo>
                <a:lnTo>
                  <a:pt x="27514" y="2311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470F292E-52F4-4EED-B9E5-97F451BFD9C9}"/>
              </a:ext>
            </a:extLst>
          </p:cNvPr>
          <p:cNvSpPr/>
          <p:nvPr/>
        </p:nvSpPr>
        <p:spPr>
          <a:xfrm>
            <a:off x="8820009" y="5321221"/>
            <a:ext cx="83191" cy="112024"/>
          </a:xfrm>
          <a:custGeom>
            <a:avLst/>
            <a:gdLst>
              <a:gd name="connsiteX0" fmla="*/ 28149 w 83191"/>
              <a:gd name="connsiteY0" fmla="*/ 0 h 112024"/>
              <a:gd name="connsiteX1" fmla="*/ 28149 w 83191"/>
              <a:gd name="connsiteY1" fmla="*/ 68221 h 112024"/>
              <a:gd name="connsiteX2" fmla="*/ 41181 w 83191"/>
              <a:gd name="connsiteY2" fmla="*/ 92151 h 112024"/>
              <a:gd name="connsiteX3" fmla="*/ 55027 w 83191"/>
              <a:gd name="connsiteY3" fmla="*/ 67733 h 112024"/>
              <a:gd name="connsiteX4" fmla="*/ 55027 w 83191"/>
              <a:gd name="connsiteY4" fmla="*/ 16 h 112024"/>
              <a:gd name="connsiteX5" fmla="*/ 83192 w 83191"/>
              <a:gd name="connsiteY5" fmla="*/ 16 h 112024"/>
              <a:gd name="connsiteX6" fmla="*/ 83192 w 83191"/>
              <a:gd name="connsiteY6" fmla="*/ 73613 h 112024"/>
              <a:gd name="connsiteX7" fmla="*/ 41507 w 83191"/>
              <a:gd name="connsiteY7" fmla="*/ 112025 h 112024"/>
              <a:gd name="connsiteX8" fmla="*/ 0 w 83191"/>
              <a:gd name="connsiteY8" fmla="*/ 73434 h 112024"/>
              <a:gd name="connsiteX9" fmla="*/ 0 w 83191"/>
              <a:gd name="connsiteY9" fmla="*/ 16 h 112024"/>
              <a:gd name="connsiteX10" fmla="*/ 28149 w 83191"/>
              <a:gd name="connsiteY10" fmla="*/ 16 h 11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191" h="112024">
                <a:moveTo>
                  <a:pt x="28149" y="0"/>
                </a:moveTo>
                <a:lnTo>
                  <a:pt x="28149" y="68221"/>
                </a:lnTo>
                <a:cubicBezTo>
                  <a:pt x="28149" y="84332"/>
                  <a:pt x="30104" y="92151"/>
                  <a:pt x="41181" y="92151"/>
                </a:cubicBezTo>
                <a:cubicBezTo>
                  <a:pt x="53382" y="92151"/>
                  <a:pt x="55027" y="82882"/>
                  <a:pt x="55027" y="67733"/>
                </a:cubicBezTo>
                <a:lnTo>
                  <a:pt x="55027" y="16"/>
                </a:lnTo>
                <a:lnTo>
                  <a:pt x="83192" y="16"/>
                </a:lnTo>
                <a:lnTo>
                  <a:pt x="83192" y="73613"/>
                </a:lnTo>
                <a:cubicBezTo>
                  <a:pt x="83192" y="100817"/>
                  <a:pt x="71154" y="112025"/>
                  <a:pt x="41507" y="112025"/>
                </a:cubicBezTo>
                <a:cubicBezTo>
                  <a:pt x="11712" y="112025"/>
                  <a:pt x="0" y="101111"/>
                  <a:pt x="0" y="73434"/>
                </a:cubicBezTo>
                <a:lnTo>
                  <a:pt x="0" y="16"/>
                </a:lnTo>
                <a:lnTo>
                  <a:pt x="28149" y="1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FD4762EC-4EC1-46EF-A564-5191E2C2D2CB}"/>
              </a:ext>
            </a:extLst>
          </p:cNvPr>
          <p:cNvSpPr/>
          <p:nvPr/>
        </p:nvSpPr>
        <p:spPr>
          <a:xfrm>
            <a:off x="8927018" y="5321188"/>
            <a:ext cx="70013" cy="110217"/>
          </a:xfrm>
          <a:custGeom>
            <a:avLst/>
            <a:gdLst>
              <a:gd name="connsiteX0" fmla="*/ 68074 w 70013"/>
              <a:gd name="connsiteY0" fmla="*/ 33 h 110217"/>
              <a:gd name="connsiteX1" fmla="*/ 68074 w 70013"/>
              <a:gd name="connsiteY1" fmla="*/ 19238 h 110217"/>
              <a:gd name="connsiteX2" fmla="*/ 41213 w 70013"/>
              <a:gd name="connsiteY2" fmla="*/ 19238 h 110217"/>
              <a:gd name="connsiteX3" fmla="*/ 26080 w 70013"/>
              <a:gd name="connsiteY3" fmla="*/ 17121 h 110217"/>
              <a:gd name="connsiteX4" fmla="*/ 23962 w 70013"/>
              <a:gd name="connsiteY4" fmla="*/ 20216 h 110217"/>
              <a:gd name="connsiteX5" fmla="*/ 28035 w 70013"/>
              <a:gd name="connsiteY5" fmla="*/ 29990 h 110217"/>
              <a:gd name="connsiteX6" fmla="*/ 28035 w 70013"/>
              <a:gd name="connsiteY6" fmla="*/ 33883 h 110217"/>
              <a:gd name="connsiteX7" fmla="*/ 23962 w 70013"/>
              <a:gd name="connsiteY7" fmla="*/ 43657 h 110217"/>
              <a:gd name="connsiteX8" fmla="*/ 25900 w 70013"/>
              <a:gd name="connsiteY8" fmla="*/ 46752 h 110217"/>
              <a:gd name="connsiteX9" fmla="*/ 39584 w 70013"/>
              <a:gd name="connsiteY9" fmla="*/ 43983 h 110217"/>
              <a:gd name="connsiteX10" fmla="*/ 66446 w 70013"/>
              <a:gd name="connsiteY10" fmla="*/ 43983 h 110217"/>
              <a:gd name="connsiteX11" fmla="*/ 66446 w 70013"/>
              <a:gd name="connsiteY11" fmla="*/ 64003 h 110217"/>
              <a:gd name="connsiteX12" fmla="*/ 41197 w 70013"/>
              <a:gd name="connsiteY12" fmla="*/ 64003 h 110217"/>
              <a:gd name="connsiteX13" fmla="*/ 26063 w 70013"/>
              <a:gd name="connsiteY13" fmla="*/ 61885 h 110217"/>
              <a:gd name="connsiteX14" fmla="*/ 23946 w 70013"/>
              <a:gd name="connsiteY14" fmla="*/ 64964 h 110217"/>
              <a:gd name="connsiteX15" fmla="*/ 28018 w 70013"/>
              <a:gd name="connsiteY15" fmla="*/ 74884 h 110217"/>
              <a:gd name="connsiteX16" fmla="*/ 28018 w 70013"/>
              <a:gd name="connsiteY16" fmla="*/ 80439 h 110217"/>
              <a:gd name="connsiteX17" fmla="*/ 23946 w 70013"/>
              <a:gd name="connsiteY17" fmla="*/ 90197 h 110217"/>
              <a:gd name="connsiteX18" fmla="*/ 25884 w 70013"/>
              <a:gd name="connsiteY18" fmla="*/ 93292 h 110217"/>
              <a:gd name="connsiteX19" fmla="*/ 39567 w 70013"/>
              <a:gd name="connsiteY19" fmla="*/ 90522 h 110217"/>
              <a:gd name="connsiteX20" fmla="*/ 70013 w 70013"/>
              <a:gd name="connsiteY20" fmla="*/ 90522 h 110217"/>
              <a:gd name="connsiteX21" fmla="*/ 70013 w 70013"/>
              <a:gd name="connsiteY21" fmla="*/ 110217 h 110217"/>
              <a:gd name="connsiteX22" fmla="*/ 0 w 70013"/>
              <a:gd name="connsiteY22" fmla="*/ 110217 h 110217"/>
              <a:gd name="connsiteX23" fmla="*/ 0 w 70013"/>
              <a:gd name="connsiteY23" fmla="*/ 0 h 110217"/>
              <a:gd name="connsiteX24" fmla="*/ 68074 w 70013"/>
              <a:gd name="connsiteY24" fmla="*/ 0 h 11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013" h="110217">
                <a:moveTo>
                  <a:pt x="68074" y="33"/>
                </a:moveTo>
                <a:lnTo>
                  <a:pt x="68074" y="19238"/>
                </a:lnTo>
                <a:lnTo>
                  <a:pt x="41213" y="19238"/>
                </a:lnTo>
                <a:cubicBezTo>
                  <a:pt x="35691" y="19238"/>
                  <a:pt x="30804" y="19238"/>
                  <a:pt x="26080" y="17121"/>
                </a:cubicBezTo>
                <a:lnTo>
                  <a:pt x="23962" y="20216"/>
                </a:lnTo>
                <a:cubicBezTo>
                  <a:pt x="26731" y="23295"/>
                  <a:pt x="28035" y="26227"/>
                  <a:pt x="28035" y="29990"/>
                </a:cubicBezTo>
                <a:lnTo>
                  <a:pt x="28035" y="33883"/>
                </a:lnTo>
                <a:cubicBezTo>
                  <a:pt x="28035" y="37629"/>
                  <a:pt x="26552" y="40724"/>
                  <a:pt x="23962" y="43657"/>
                </a:cubicBezTo>
                <a:lnTo>
                  <a:pt x="25900" y="46752"/>
                </a:lnTo>
                <a:cubicBezTo>
                  <a:pt x="30462" y="44146"/>
                  <a:pt x="34860" y="43983"/>
                  <a:pt x="39584" y="43983"/>
                </a:cubicBezTo>
                <a:lnTo>
                  <a:pt x="66446" y="43983"/>
                </a:lnTo>
                <a:lnTo>
                  <a:pt x="66446" y="64003"/>
                </a:lnTo>
                <a:lnTo>
                  <a:pt x="41197" y="64003"/>
                </a:lnTo>
                <a:cubicBezTo>
                  <a:pt x="35675" y="64003"/>
                  <a:pt x="30788" y="64003"/>
                  <a:pt x="26063" y="61885"/>
                </a:cubicBezTo>
                <a:lnTo>
                  <a:pt x="23946" y="64964"/>
                </a:lnTo>
                <a:cubicBezTo>
                  <a:pt x="26715" y="68059"/>
                  <a:pt x="28018" y="71154"/>
                  <a:pt x="28018" y="74884"/>
                </a:cubicBezTo>
                <a:lnTo>
                  <a:pt x="28018" y="80439"/>
                </a:lnTo>
                <a:cubicBezTo>
                  <a:pt x="28018" y="84023"/>
                  <a:pt x="26715" y="86939"/>
                  <a:pt x="23946" y="90197"/>
                </a:cubicBezTo>
                <a:lnTo>
                  <a:pt x="25884" y="93292"/>
                </a:lnTo>
                <a:cubicBezTo>
                  <a:pt x="30445" y="90686"/>
                  <a:pt x="34680" y="90522"/>
                  <a:pt x="39567" y="90522"/>
                </a:cubicBezTo>
                <a:lnTo>
                  <a:pt x="70013" y="90522"/>
                </a:lnTo>
                <a:lnTo>
                  <a:pt x="70013" y="110217"/>
                </a:lnTo>
                <a:lnTo>
                  <a:pt x="0" y="110217"/>
                </a:lnTo>
                <a:lnTo>
                  <a:pt x="0" y="0"/>
                </a:lnTo>
                <a:lnTo>
                  <a:pt x="68074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83155B64-758D-4A35-848B-1D79E45D9C6F}"/>
              </a:ext>
            </a:extLst>
          </p:cNvPr>
          <p:cNvSpPr/>
          <p:nvPr/>
        </p:nvSpPr>
        <p:spPr>
          <a:xfrm>
            <a:off x="9015959" y="5321221"/>
            <a:ext cx="90050" cy="110216"/>
          </a:xfrm>
          <a:custGeom>
            <a:avLst/>
            <a:gdLst>
              <a:gd name="connsiteX0" fmla="*/ 34844 w 90050"/>
              <a:gd name="connsiteY0" fmla="*/ 0 h 110216"/>
              <a:gd name="connsiteX1" fmla="*/ 65942 w 90050"/>
              <a:gd name="connsiteY1" fmla="*/ 4887 h 110216"/>
              <a:gd name="connsiteX2" fmla="*/ 80277 w 90050"/>
              <a:gd name="connsiteY2" fmla="*/ 30772 h 110216"/>
              <a:gd name="connsiteX3" fmla="*/ 61869 w 90050"/>
              <a:gd name="connsiteY3" fmla="*/ 55842 h 110216"/>
              <a:gd name="connsiteX4" fmla="*/ 61380 w 90050"/>
              <a:gd name="connsiteY4" fmla="*/ 59083 h 110216"/>
              <a:gd name="connsiteX5" fmla="*/ 90050 w 90050"/>
              <a:gd name="connsiteY5" fmla="*/ 110217 h 110216"/>
              <a:gd name="connsiteX6" fmla="*/ 57976 w 90050"/>
              <a:gd name="connsiteY6" fmla="*/ 110217 h 110216"/>
              <a:gd name="connsiteX7" fmla="*/ 36636 w 90050"/>
              <a:gd name="connsiteY7" fmla="*/ 64312 h 110216"/>
              <a:gd name="connsiteX8" fmla="*/ 34697 w 90050"/>
              <a:gd name="connsiteY8" fmla="*/ 64312 h 110216"/>
              <a:gd name="connsiteX9" fmla="*/ 26064 w 90050"/>
              <a:gd name="connsiteY9" fmla="*/ 62357 h 110216"/>
              <a:gd name="connsiteX10" fmla="*/ 23947 w 90050"/>
              <a:gd name="connsiteY10" fmla="*/ 65452 h 110216"/>
              <a:gd name="connsiteX11" fmla="*/ 28002 w 90050"/>
              <a:gd name="connsiteY11" fmla="*/ 84332 h 110216"/>
              <a:gd name="connsiteX12" fmla="*/ 28002 w 90050"/>
              <a:gd name="connsiteY12" fmla="*/ 110217 h 110216"/>
              <a:gd name="connsiteX13" fmla="*/ 0 w 90050"/>
              <a:gd name="connsiteY13" fmla="*/ 110217 h 110216"/>
              <a:gd name="connsiteX14" fmla="*/ 0 w 90050"/>
              <a:gd name="connsiteY14" fmla="*/ 0 h 110216"/>
              <a:gd name="connsiteX15" fmla="*/ 34844 w 90050"/>
              <a:gd name="connsiteY15" fmla="*/ 0 h 110216"/>
              <a:gd name="connsiteX16" fmla="*/ 26227 w 90050"/>
              <a:gd name="connsiteY16" fmla="*/ 39063 h 110216"/>
              <a:gd name="connsiteX17" fmla="*/ 22155 w 90050"/>
              <a:gd name="connsiteY17" fmla="*/ 48837 h 110216"/>
              <a:gd name="connsiteX18" fmla="*/ 24110 w 90050"/>
              <a:gd name="connsiteY18" fmla="*/ 51915 h 110216"/>
              <a:gd name="connsiteX19" fmla="*/ 37304 w 90050"/>
              <a:gd name="connsiteY19" fmla="*/ 49635 h 110216"/>
              <a:gd name="connsiteX20" fmla="*/ 49505 w 90050"/>
              <a:gd name="connsiteY20" fmla="*/ 46051 h 110216"/>
              <a:gd name="connsiteX21" fmla="*/ 53919 w 90050"/>
              <a:gd name="connsiteY21" fmla="*/ 35137 h 110216"/>
              <a:gd name="connsiteX22" fmla="*/ 39096 w 90050"/>
              <a:gd name="connsiteY22" fmla="*/ 20492 h 110216"/>
              <a:gd name="connsiteX23" fmla="*/ 37157 w 90050"/>
              <a:gd name="connsiteY23" fmla="*/ 20492 h 110216"/>
              <a:gd name="connsiteX24" fmla="*/ 24289 w 90050"/>
              <a:gd name="connsiteY24" fmla="*/ 17723 h 110216"/>
              <a:gd name="connsiteX25" fmla="*/ 22171 w 90050"/>
              <a:gd name="connsiteY25" fmla="*/ 20818 h 110216"/>
              <a:gd name="connsiteX26" fmla="*/ 26243 w 90050"/>
              <a:gd name="connsiteY26" fmla="*/ 30576 h 110216"/>
              <a:gd name="connsiteX27" fmla="*/ 26243 w 90050"/>
              <a:gd name="connsiteY27" fmla="*/ 39063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50" h="110216">
                <a:moveTo>
                  <a:pt x="34844" y="0"/>
                </a:moveTo>
                <a:cubicBezTo>
                  <a:pt x="48039" y="0"/>
                  <a:pt x="58285" y="472"/>
                  <a:pt x="65942" y="4887"/>
                </a:cubicBezTo>
                <a:cubicBezTo>
                  <a:pt x="75406" y="10230"/>
                  <a:pt x="80277" y="19043"/>
                  <a:pt x="80277" y="30772"/>
                </a:cubicBezTo>
                <a:cubicBezTo>
                  <a:pt x="80277" y="46068"/>
                  <a:pt x="73597" y="54701"/>
                  <a:pt x="61869" y="55842"/>
                </a:cubicBezTo>
                <a:lnTo>
                  <a:pt x="61380" y="59083"/>
                </a:lnTo>
                <a:lnTo>
                  <a:pt x="90050" y="110217"/>
                </a:lnTo>
                <a:lnTo>
                  <a:pt x="57976" y="110217"/>
                </a:lnTo>
                <a:lnTo>
                  <a:pt x="36636" y="64312"/>
                </a:lnTo>
                <a:lnTo>
                  <a:pt x="34697" y="64312"/>
                </a:lnTo>
                <a:cubicBezTo>
                  <a:pt x="31602" y="64312"/>
                  <a:pt x="28980" y="63660"/>
                  <a:pt x="26064" y="62357"/>
                </a:cubicBezTo>
                <a:lnTo>
                  <a:pt x="23947" y="65452"/>
                </a:lnTo>
                <a:cubicBezTo>
                  <a:pt x="28002" y="70502"/>
                  <a:pt x="28002" y="76366"/>
                  <a:pt x="28002" y="84332"/>
                </a:cubicBezTo>
                <a:lnTo>
                  <a:pt x="28002" y="110217"/>
                </a:lnTo>
                <a:lnTo>
                  <a:pt x="0" y="110217"/>
                </a:lnTo>
                <a:lnTo>
                  <a:pt x="0" y="0"/>
                </a:lnTo>
                <a:lnTo>
                  <a:pt x="34844" y="0"/>
                </a:lnTo>
                <a:close/>
                <a:moveTo>
                  <a:pt x="26227" y="39063"/>
                </a:moveTo>
                <a:cubicBezTo>
                  <a:pt x="26227" y="42484"/>
                  <a:pt x="24924" y="45562"/>
                  <a:pt x="22155" y="48837"/>
                </a:cubicBezTo>
                <a:lnTo>
                  <a:pt x="24110" y="51915"/>
                </a:lnTo>
                <a:cubicBezTo>
                  <a:pt x="28002" y="49325"/>
                  <a:pt x="31602" y="49635"/>
                  <a:pt x="37304" y="49635"/>
                </a:cubicBezTo>
                <a:cubicBezTo>
                  <a:pt x="42500" y="49635"/>
                  <a:pt x="46426" y="48658"/>
                  <a:pt x="49505" y="46051"/>
                </a:cubicBezTo>
                <a:cubicBezTo>
                  <a:pt x="52112" y="43933"/>
                  <a:pt x="53919" y="40203"/>
                  <a:pt x="53919" y="35137"/>
                </a:cubicBezTo>
                <a:cubicBezTo>
                  <a:pt x="53919" y="23262"/>
                  <a:pt x="45286" y="20492"/>
                  <a:pt x="39096" y="20492"/>
                </a:cubicBezTo>
                <a:lnTo>
                  <a:pt x="37157" y="20492"/>
                </a:lnTo>
                <a:cubicBezTo>
                  <a:pt x="31944" y="20492"/>
                  <a:pt x="28198" y="19678"/>
                  <a:pt x="24289" y="17723"/>
                </a:cubicBezTo>
                <a:lnTo>
                  <a:pt x="22171" y="20818"/>
                </a:lnTo>
                <a:cubicBezTo>
                  <a:pt x="24940" y="23897"/>
                  <a:pt x="26243" y="26829"/>
                  <a:pt x="26243" y="30576"/>
                </a:cubicBezTo>
                <a:lnTo>
                  <a:pt x="26243" y="3906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0FCDBD95-A30E-4C49-BF67-5285F2DC6D4D}"/>
              </a:ext>
            </a:extLst>
          </p:cNvPr>
          <p:cNvSpPr/>
          <p:nvPr/>
        </p:nvSpPr>
        <p:spPr>
          <a:xfrm>
            <a:off x="9109837" y="5321221"/>
            <a:ext cx="81547" cy="110216"/>
          </a:xfrm>
          <a:custGeom>
            <a:avLst/>
            <a:gdLst>
              <a:gd name="connsiteX0" fmla="*/ 81547 w 81547"/>
              <a:gd name="connsiteY0" fmla="*/ 0 h 110216"/>
              <a:gd name="connsiteX1" fmla="*/ 81547 w 81547"/>
              <a:gd name="connsiteY1" fmla="*/ 20998 h 110216"/>
              <a:gd name="connsiteX2" fmla="*/ 67700 w 81547"/>
              <a:gd name="connsiteY2" fmla="*/ 20998 h 110216"/>
              <a:gd name="connsiteX3" fmla="*/ 52405 w 81547"/>
              <a:gd name="connsiteY3" fmla="*/ 18554 h 110216"/>
              <a:gd name="connsiteX4" fmla="*/ 50450 w 81547"/>
              <a:gd name="connsiteY4" fmla="*/ 21812 h 110216"/>
              <a:gd name="connsiteX5" fmla="*/ 54523 w 81547"/>
              <a:gd name="connsiteY5" fmla="*/ 37450 h 110216"/>
              <a:gd name="connsiteX6" fmla="*/ 54523 w 81547"/>
              <a:gd name="connsiteY6" fmla="*/ 110217 h 110216"/>
              <a:gd name="connsiteX7" fmla="*/ 26683 w 81547"/>
              <a:gd name="connsiteY7" fmla="*/ 110217 h 110216"/>
              <a:gd name="connsiteX8" fmla="*/ 26683 w 81547"/>
              <a:gd name="connsiteY8" fmla="*/ 37450 h 110216"/>
              <a:gd name="connsiteX9" fmla="*/ 30935 w 81547"/>
              <a:gd name="connsiteY9" fmla="*/ 21812 h 110216"/>
              <a:gd name="connsiteX10" fmla="*/ 28963 w 81547"/>
              <a:gd name="connsiteY10" fmla="*/ 18554 h 110216"/>
              <a:gd name="connsiteX11" fmla="*/ 13505 w 81547"/>
              <a:gd name="connsiteY11" fmla="*/ 20998 h 110216"/>
              <a:gd name="connsiteX12" fmla="*/ 0 w 81547"/>
              <a:gd name="connsiteY12" fmla="*/ 20998 h 110216"/>
              <a:gd name="connsiteX13" fmla="*/ 0 w 81547"/>
              <a:gd name="connsiteY13" fmla="*/ 0 h 110216"/>
              <a:gd name="connsiteX14" fmla="*/ 81547 w 81547"/>
              <a:gd name="connsiteY14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547" h="110216">
                <a:moveTo>
                  <a:pt x="81547" y="0"/>
                </a:moveTo>
                <a:lnTo>
                  <a:pt x="81547" y="20998"/>
                </a:lnTo>
                <a:lnTo>
                  <a:pt x="67700" y="20998"/>
                </a:lnTo>
                <a:cubicBezTo>
                  <a:pt x="62326" y="20998"/>
                  <a:pt x="57455" y="20835"/>
                  <a:pt x="52405" y="18554"/>
                </a:cubicBezTo>
                <a:lnTo>
                  <a:pt x="50450" y="21812"/>
                </a:lnTo>
                <a:cubicBezTo>
                  <a:pt x="53219" y="24891"/>
                  <a:pt x="54523" y="29957"/>
                  <a:pt x="54523" y="37450"/>
                </a:cubicBezTo>
                <a:lnTo>
                  <a:pt x="54523" y="110217"/>
                </a:lnTo>
                <a:lnTo>
                  <a:pt x="26683" y="110217"/>
                </a:lnTo>
                <a:lnTo>
                  <a:pt x="26683" y="37450"/>
                </a:lnTo>
                <a:cubicBezTo>
                  <a:pt x="26683" y="30608"/>
                  <a:pt x="28149" y="25070"/>
                  <a:pt x="30935" y="21812"/>
                </a:cubicBezTo>
                <a:lnTo>
                  <a:pt x="28963" y="18554"/>
                </a:lnTo>
                <a:cubicBezTo>
                  <a:pt x="24256" y="20998"/>
                  <a:pt x="19190" y="20998"/>
                  <a:pt x="13505" y="20998"/>
                </a:cubicBezTo>
                <a:lnTo>
                  <a:pt x="0" y="20998"/>
                </a:lnTo>
                <a:lnTo>
                  <a:pt x="0" y="0"/>
                </a:lnTo>
                <a:lnTo>
                  <a:pt x="81547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F6F13729-6E34-4E5B-8CB0-67A37F2F542B}"/>
              </a:ext>
            </a:extLst>
          </p:cNvPr>
          <p:cNvSpPr/>
          <p:nvPr/>
        </p:nvSpPr>
        <p:spPr>
          <a:xfrm>
            <a:off x="9200702" y="5319445"/>
            <a:ext cx="88909" cy="113816"/>
          </a:xfrm>
          <a:custGeom>
            <a:avLst/>
            <a:gdLst>
              <a:gd name="connsiteX0" fmla="*/ 88910 w 88909"/>
              <a:gd name="connsiteY0" fmla="*/ 56672 h 113816"/>
              <a:gd name="connsiteX1" fmla="*/ 44455 w 88909"/>
              <a:gd name="connsiteY1" fmla="*/ 113817 h 113816"/>
              <a:gd name="connsiteX2" fmla="*/ 0 w 88909"/>
              <a:gd name="connsiteY2" fmla="*/ 56672 h 113816"/>
              <a:gd name="connsiteX3" fmla="*/ 44292 w 88909"/>
              <a:gd name="connsiteY3" fmla="*/ 0 h 113816"/>
              <a:gd name="connsiteX4" fmla="*/ 88910 w 88909"/>
              <a:gd name="connsiteY4" fmla="*/ 56672 h 113816"/>
              <a:gd name="connsiteX5" fmla="*/ 30153 w 88909"/>
              <a:gd name="connsiteY5" fmla="*/ 56998 h 113816"/>
              <a:gd name="connsiteX6" fmla="*/ 44309 w 88909"/>
              <a:gd name="connsiteY6" fmla="*/ 94106 h 113816"/>
              <a:gd name="connsiteX7" fmla="*/ 58807 w 88909"/>
              <a:gd name="connsiteY7" fmla="*/ 56998 h 113816"/>
              <a:gd name="connsiteX8" fmla="*/ 44651 w 88909"/>
              <a:gd name="connsiteY8" fmla="*/ 19711 h 113816"/>
              <a:gd name="connsiteX9" fmla="*/ 30153 w 88909"/>
              <a:gd name="connsiteY9" fmla="*/ 56998 h 11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909" h="113816">
                <a:moveTo>
                  <a:pt x="88910" y="56672"/>
                </a:moveTo>
                <a:cubicBezTo>
                  <a:pt x="88910" y="94758"/>
                  <a:pt x="73923" y="113817"/>
                  <a:pt x="44455" y="113817"/>
                </a:cubicBezTo>
                <a:cubicBezTo>
                  <a:pt x="14840" y="113817"/>
                  <a:pt x="0" y="94758"/>
                  <a:pt x="0" y="56672"/>
                </a:cubicBezTo>
                <a:cubicBezTo>
                  <a:pt x="0" y="19043"/>
                  <a:pt x="15149" y="0"/>
                  <a:pt x="44292" y="0"/>
                </a:cubicBezTo>
                <a:cubicBezTo>
                  <a:pt x="73793" y="16"/>
                  <a:pt x="88910" y="19043"/>
                  <a:pt x="88910" y="56672"/>
                </a:cubicBezTo>
                <a:moveTo>
                  <a:pt x="30153" y="56998"/>
                </a:moveTo>
                <a:cubicBezTo>
                  <a:pt x="30153" y="82720"/>
                  <a:pt x="32433" y="94106"/>
                  <a:pt x="44309" y="94106"/>
                </a:cubicBezTo>
                <a:cubicBezTo>
                  <a:pt x="56363" y="94106"/>
                  <a:pt x="58807" y="83208"/>
                  <a:pt x="58807" y="56998"/>
                </a:cubicBezTo>
                <a:cubicBezTo>
                  <a:pt x="58807" y="31277"/>
                  <a:pt x="56526" y="19711"/>
                  <a:pt x="44651" y="19711"/>
                </a:cubicBezTo>
                <a:cubicBezTo>
                  <a:pt x="32270" y="19711"/>
                  <a:pt x="30153" y="31423"/>
                  <a:pt x="30153" y="56998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8BAA3F7B-95D2-45FC-9E26-F7FF3C60AEF0}"/>
              </a:ext>
            </a:extLst>
          </p:cNvPr>
          <p:cNvSpPr/>
          <p:nvPr/>
        </p:nvSpPr>
        <p:spPr>
          <a:xfrm>
            <a:off x="9362297" y="5293496"/>
            <a:ext cx="105491" cy="137909"/>
          </a:xfrm>
          <a:custGeom>
            <a:avLst/>
            <a:gdLst>
              <a:gd name="connsiteX0" fmla="*/ 40692 w 105491"/>
              <a:gd name="connsiteY0" fmla="*/ 32 h 137909"/>
              <a:gd name="connsiteX1" fmla="*/ 76512 w 105491"/>
              <a:gd name="connsiteY1" fmla="*/ 6223 h 137909"/>
              <a:gd name="connsiteX2" fmla="*/ 94269 w 105491"/>
              <a:gd name="connsiteY2" fmla="*/ 39258 h 137909"/>
              <a:gd name="connsiteX3" fmla="*/ 71805 w 105491"/>
              <a:gd name="connsiteY3" fmla="*/ 70518 h 137909"/>
              <a:gd name="connsiteX4" fmla="*/ 71153 w 105491"/>
              <a:gd name="connsiteY4" fmla="*/ 74265 h 137909"/>
              <a:gd name="connsiteX5" fmla="*/ 105492 w 105491"/>
              <a:gd name="connsiteY5" fmla="*/ 137909 h 137909"/>
              <a:gd name="connsiteX6" fmla="*/ 68694 w 105491"/>
              <a:gd name="connsiteY6" fmla="*/ 137909 h 137909"/>
              <a:gd name="connsiteX7" fmla="*/ 43461 w 105491"/>
              <a:gd name="connsiteY7" fmla="*/ 81579 h 137909"/>
              <a:gd name="connsiteX8" fmla="*/ 29940 w 105491"/>
              <a:gd name="connsiteY8" fmla="*/ 78810 h 137909"/>
              <a:gd name="connsiteX9" fmla="*/ 27350 w 105491"/>
              <a:gd name="connsiteY9" fmla="*/ 81905 h 137909"/>
              <a:gd name="connsiteX10" fmla="*/ 31748 w 105491"/>
              <a:gd name="connsiteY10" fmla="*/ 106161 h 137909"/>
              <a:gd name="connsiteX11" fmla="*/ 31748 w 105491"/>
              <a:gd name="connsiteY11" fmla="*/ 137893 h 137909"/>
              <a:gd name="connsiteX12" fmla="*/ 0 w 105491"/>
              <a:gd name="connsiteY12" fmla="*/ 137893 h 137909"/>
              <a:gd name="connsiteX13" fmla="*/ 0 w 105491"/>
              <a:gd name="connsiteY13" fmla="*/ 0 h 137909"/>
              <a:gd name="connsiteX14" fmla="*/ 40692 w 105491"/>
              <a:gd name="connsiteY14" fmla="*/ 0 h 137909"/>
              <a:gd name="connsiteX15" fmla="*/ 24760 w 105491"/>
              <a:gd name="connsiteY15" fmla="*/ 24109 h 137909"/>
              <a:gd name="connsiteX16" fmla="*/ 28995 w 105491"/>
              <a:gd name="connsiteY16" fmla="*/ 38118 h 137909"/>
              <a:gd name="connsiteX17" fmla="*/ 28995 w 105491"/>
              <a:gd name="connsiteY17" fmla="*/ 44781 h 137909"/>
              <a:gd name="connsiteX18" fmla="*/ 24418 w 105491"/>
              <a:gd name="connsiteY18" fmla="*/ 61543 h 137909"/>
              <a:gd name="connsiteX19" fmla="*/ 27041 w 105491"/>
              <a:gd name="connsiteY19" fmla="*/ 64491 h 137909"/>
              <a:gd name="connsiteX20" fmla="*/ 51133 w 105491"/>
              <a:gd name="connsiteY20" fmla="*/ 61722 h 137909"/>
              <a:gd name="connsiteX21" fmla="*/ 64328 w 105491"/>
              <a:gd name="connsiteY21" fmla="*/ 43478 h 137909"/>
              <a:gd name="connsiteX22" fmla="*/ 51622 w 105491"/>
              <a:gd name="connsiteY22" fmla="*/ 24923 h 137909"/>
              <a:gd name="connsiteX23" fmla="*/ 27692 w 105491"/>
              <a:gd name="connsiteY23" fmla="*/ 21323 h 137909"/>
              <a:gd name="connsiteX24" fmla="*/ 24760 w 105491"/>
              <a:gd name="connsiteY24" fmla="*/ 24109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5491" h="137909">
                <a:moveTo>
                  <a:pt x="40692" y="32"/>
                </a:moveTo>
                <a:cubicBezTo>
                  <a:pt x="55515" y="32"/>
                  <a:pt x="67081" y="700"/>
                  <a:pt x="76512" y="6223"/>
                </a:cubicBezTo>
                <a:cubicBezTo>
                  <a:pt x="88079" y="13064"/>
                  <a:pt x="94269" y="24614"/>
                  <a:pt x="94269" y="39258"/>
                </a:cubicBezTo>
                <a:cubicBezTo>
                  <a:pt x="94269" y="57665"/>
                  <a:pt x="85147" y="68091"/>
                  <a:pt x="71805" y="70518"/>
                </a:cubicBezTo>
                <a:lnTo>
                  <a:pt x="71153" y="74265"/>
                </a:lnTo>
                <a:lnTo>
                  <a:pt x="105492" y="137909"/>
                </a:lnTo>
                <a:lnTo>
                  <a:pt x="68694" y="137909"/>
                </a:lnTo>
                <a:lnTo>
                  <a:pt x="43461" y="81579"/>
                </a:lnTo>
                <a:cubicBezTo>
                  <a:pt x="38737" y="81579"/>
                  <a:pt x="34338" y="80602"/>
                  <a:pt x="29940" y="78810"/>
                </a:cubicBezTo>
                <a:lnTo>
                  <a:pt x="27350" y="81905"/>
                </a:lnTo>
                <a:cubicBezTo>
                  <a:pt x="31748" y="87443"/>
                  <a:pt x="31748" y="95099"/>
                  <a:pt x="31748" y="106161"/>
                </a:cubicBezTo>
                <a:lnTo>
                  <a:pt x="31748" y="137893"/>
                </a:lnTo>
                <a:lnTo>
                  <a:pt x="0" y="137893"/>
                </a:lnTo>
                <a:lnTo>
                  <a:pt x="0" y="0"/>
                </a:lnTo>
                <a:lnTo>
                  <a:pt x="40692" y="0"/>
                </a:lnTo>
                <a:close/>
                <a:moveTo>
                  <a:pt x="24760" y="24109"/>
                </a:moveTo>
                <a:cubicBezTo>
                  <a:pt x="27188" y="26552"/>
                  <a:pt x="28995" y="32742"/>
                  <a:pt x="28995" y="38118"/>
                </a:cubicBezTo>
                <a:lnTo>
                  <a:pt x="28995" y="44781"/>
                </a:lnTo>
                <a:cubicBezTo>
                  <a:pt x="28995" y="51622"/>
                  <a:pt x="28653" y="56835"/>
                  <a:pt x="24418" y="61543"/>
                </a:cubicBezTo>
                <a:lnTo>
                  <a:pt x="27041" y="64491"/>
                </a:lnTo>
                <a:cubicBezTo>
                  <a:pt x="35658" y="62846"/>
                  <a:pt x="43966" y="63497"/>
                  <a:pt x="51133" y="61722"/>
                </a:cubicBezTo>
                <a:cubicBezTo>
                  <a:pt x="58789" y="59767"/>
                  <a:pt x="64328" y="52437"/>
                  <a:pt x="64328" y="43478"/>
                </a:cubicBezTo>
                <a:cubicBezTo>
                  <a:pt x="64328" y="34518"/>
                  <a:pt x="59767" y="27855"/>
                  <a:pt x="51622" y="24923"/>
                </a:cubicBezTo>
                <a:cubicBezTo>
                  <a:pt x="45122" y="22626"/>
                  <a:pt x="36814" y="24093"/>
                  <a:pt x="27692" y="21323"/>
                </a:cubicBezTo>
                <a:lnTo>
                  <a:pt x="24760" y="2410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4DD6AE4B-7E1D-4827-BB70-A1FCABEE4881}"/>
              </a:ext>
            </a:extLst>
          </p:cNvPr>
          <p:cNvSpPr/>
          <p:nvPr/>
        </p:nvSpPr>
        <p:spPr>
          <a:xfrm>
            <a:off x="9498284" y="5321286"/>
            <a:ext cx="16289" cy="110216"/>
          </a:xfrm>
          <a:custGeom>
            <a:avLst/>
            <a:gdLst>
              <a:gd name="connsiteX0" fmla="*/ 0 w 16289"/>
              <a:gd name="connsiteY0" fmla="*/ 110217 h 110216"/>
              <a:gd name="connsiteX1" fmla="*/ 0 w 16289"/>
              <a:gd name="connsiteY1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10216">
                <a:moveTo>
                  <a:pt x="0" y="110217"/>
                </a:moveTo>
                <a:lnTo>
                  <a:pt x="0" y="0"/>
                </a:lnTo>
              </a:path>
            </a:pathLst>
          </a:custGeom>
          <a:noFill/>
          <a:ln w="2814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07148688-A154-4B43-9F14-8DC1FC056523}"/>
              </a:ext>
            </a:extLst>
          </p:cNvPr>
          <p:cNvSpPr/>
          <p:nvPr/>
        </p:nvSpPr>
        <p:spPr>
          <a:xfrm>
            <a:off x="9535458" y="5319478"/>
            <a:ext cx="78972" cy="113800"/>
          </a:xfrm>
          <a:custGeom>
            <a:avLst/>
            <a:gdLst>
              <a:gd name="connsiteX0" fmla="*/ 78972 w 78972"/>
              <a:gd name="connsiteY0" fmla="*/ 35789 h 113800"/>
              <a:gd name="connsiteX1" fmla="*/ 69199 w 78972"/>
              <a:gd name="connsiteY1" fmla="*/ 35789 h 113800"/>
              <a:gd name="connsiteX2" fmla="*/ 50482 w 78972"/>
              <a:gd name="connsiteY2" fmla="*/ 21780 h 113800"/>
              <a:gd name="connsiteX3" fmla="*/ 30120 w 78972"/>
              <a:gd name="connsiteY3" fmla="*/ 57291 h 113800"/>
              <a:gd name="connsiteX4" fmla="*/ 50482 w 78972"/>
              <a:gd name="connsiteY4" fmla="*/ 91956 h 113800"/>
              <a:gd name="connsiteX5" fmla="*/ 69199 w 78972"/>
              <a:gd name="connsiteY5" fmla="*/ 77963 h 113800"/>
              <a:gd name="connsiteX6" fmla="*/ 78972 w 78972"/>
              <a:gd name="connsiteY6" fmla="*/ 77963 h 113800"/>
              <a:gd name="connsiteX7" fmla="*/ 78972 w 78972"/>
              <a:gd name="connsiteY7" fmla="*/ 104026 h 113800"/>
              <a:gd name="connsiteX8" fmla="*/ 47549 w 78972"/>
              <a:gd name="connsiteY8" fmla="*/ 113800 h 113800"/>
              <a:gd name="connsiteX9" fmla="*/ 0 w 78972"/>
              <a:gd name="connsiteY9" fmla="*/ 57470 h 113800"/>
              <a:gd name="connsiteX10" fmla="*/ 47549 w 78972"/>
              <a:gd name="connsiteY10" fmla="*/ 0 h 113800"/>
              <a:gd name="connsiteX11" fmla="*/ 78972 w 78972"/>
              <a:gd name="connsiteY11" fmla="*/ 9774 h 113800"/>
              <a:gd name="connsiteX12" fmla="*/ 78972 w 78972"/>
              <a:gd name="connsiteY12" fmla="*/ 35789 h 11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972" h="113800">
                <a:moveTo>
                  <a:pt x="78972" y="35789"/>
                </a:moveTo>
                <a:lnTo>
                  <a:pt x="69199" y="35789"/>
                </a:lnTo>
                <a:cubicBezTo>
                  <a:pt x="63986" y="26503"/>
                  <a:pt x="57975" y="21780"/>
                  <a:pt x="50482" y="21780"/>
                </a:cubicBezTo>
                <a:cubicBezTo>
                  <a:pt x="37791" y="21780"/>
                  <a:pt x="30120" y="33997"/>
                  <a:pt x="30120" y="57291"/>
                </a:cubicBezTo>
                <a:cubicBezTo>
                  <a:pt x="30120" y="79918"/>
                  <a:pt x="37939" y="91956"/>
                  <a:pt x="50482" y="91956"/>
                </a:cubicBezTo>
                <a:cubicBezTo>
                  <a:pt x="57975" y="91956"/>
                  <a:pt x="63986" y="87248"/>
                  <a:pt x="69199" y="77963"/>
                </a:cubicBezTo>
                <a:lnTo>
                  <a:pt x="78972" y="77963"/>
                </a:lnTo>
                <a:lnTo>
                  <a:pt x="78972" y="104026"/>
                </a:lnTo>
                <a:cubicBezTo>
                  <a:pt x="68547" y="110526"/>
                  <a:pt x="58952" y="113800"/>
                  <a:pt x="47549" y="113800"/>
                </a:cubicBezTo>
                <a:cubicBezTo>
                  <a:pt x="17267" y="113800"/>
                  <a:pt x="0" y="93927"/>
                  <a:pt x="0" y="57470"/>
                </a:cubicBezTo>
                <a:cubicBezTo>
                  <a:pt x="0" y="19874"/>
                  <a:pt x="17104" y="0"/>
                  <a:pt x="47549" y="0"/>
                </a:cubicBezTo>
                <a:cubicBezTo>
                  <a:pt x="58936" y="0"/>
                  <a:pt x="68547" y="3079"/>
                  <a:pt x="78972" y="9774"/>
                </a:cubicBezTo>
                <a:lnTo>
                  <a:pt x="78972" y="3578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FF8C87CD-A35A-4055-8515-6AFCB5BDD19A}"/>
              </a:ext>
            </a:extLst>
          </p:cNvPr>
          <p:cNvSpPr/>
          <p:nvPr/>
        </p:nvSpPr>
        <p:spPr>
          <a:xfrm>
            <a:off x="9628814" y="5319445"/>
            <a:ext cx="88893" cy="113816"/>
          </a:xfrm>
          <a:custGeom>
            <a:avLst/>
            <a:gdLst>
              <a:gd name="connsiteX0" fmla="*/ 88894 w 88893"/>
              <a:gd name="connsiteY0" fmla="*/ 56672 h 113816"/>
              <a:gd name="connsiteX1" fmla="*/ 44455 w 88893"/>
              <a:gd name="connsiteY1" fmla="*/ 113817 h 113816"/>
              <a:gd name="connsiteX2" fmla="*/ 0 w 88893"/>
              <a:gd name="connsiteY2" fmla="*/ 56672 h 113816"/>
              <a:gd name="connsiteX3" fmla="*/ 44276 w 88893"/>
              <a:gd name="connsiteY3" fmla="*/ 0 h 113816"/>
              <a:gd name="connsiteX4" fmla="*/ 88894 w 88893"/>
              <a:gd name="connsiteY4" fmla="*/ 56672 h 113816"/>
              <a:gd name="connsiteX5" fmla="*/ 30120 w 88893"/>
              <a:gd name="connsiteY5" fmla="*/ 56998 h 113816"/>
              <a:gd name="connsiteX6" fmla="*/ 44276 w 88893"/>
              <a:gd name="connsiteY6" fmla="*/ 94106 h 113816"/>
              <a:gd name="connsiteX7" fmla="*/ 58774 w 88893"/>
              <a:gd name="connsiteY7" fmla="*/ 56998 h 113816"/>
              <a:gd name="connsiteX8" fmla="*/ 44618 w 88893"/>
              <a:gd name="connsiteY8" fmla="*/ 19711 h 113816"/>
              <a:gd name="connsiteX9" fmla="*/ 30120 w 88893"/>
              <a:gd name="connsiteY9" fmla="*/ 56998 h 11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893" h="113816">
                <a:moveTo>
                  <a:pt x="88894" y="56672"/>
                </a:moveTo>
                <a:cubicBezTo>
                  <a:pt x="88894" y="94758"/>
                  <a:pt x="73907" y="113817"/>
                  <a:pt x="44455" y="113817"/>
                </a:cubicBezTo>
                <a:cubicBezTo>
                  <a:pt x="14824" y="113817"/>
                  <a:pt x="0" y="94758"/>
                  <a:pt x="0" y="56672"/>
                </a:cubicBezTo>
                <a:cubicBezTo>
                  <a:pt x="0" y="19043"/>
                  <a:pt x="15133" y="0"/>
                  <a:pt x="44276" y="0"/>
                </a:cubicBezTo>
                <a:cubicBezTo>
                  <a:pt x="73760" y="16"/>
                  <a:pt x="88894" y="19043"/>
                  <a:pt x="88894" y="56672"/>
                </a:cubicBezTo>
                <a:moveTo>
                  <a:pt x="30120" y="56998"/>
                </a:moveTo>
                <a:cubicBezTo>
                  <a:pt x="30120" y="82720"/>
                  <a:pt x="32401" y="94106"/>
                  <a:pt x="44276" y="94106"/>
                </a:cubicBezTo>
                <a:cubicBezTo>
                  <a:pt x="56330" y="94106"/>
                  <a:pt x="58774" y="83208"/>
                  <a:pt x="58774" y="56998"/>
                </a:cubicBezTo>
                <a:cubicBezTo>
                  <a:pt x="58774" y="31277"/>
                  <a:pt x="56493" y="19711"/>
                  <a:pt x="44618" y="19711"/>
                </a:cubicBezTo>
                <a:cubicBezTo>
                  <a:pt x="32238" y="19711"/>
                  <a:pt x="30120" y="31423"/>
                  <a:pt x="30120" y="56998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BAB02CDD-2B82-4007-92CB-FA613C3205C2}"/>
              </a:ext>
            </a:extLst>
          </p:cNvPr>
          <p:cNvSpPr/>
          <p:nvPr/>
        </p:nvSpPr>
        <p:spPr>
          <a:xfrm>
            <a:off x="10274704" y="5047585"/>
            <a:ext cx="97200" cy="140189"/>
          </a:xfrm>
          <a:custGeom>
            <a:avLst/>
            <a:gdLst>
              <a:gd name="connsiteX0" fmla="*/ 97201 w 97200"/>
              <a:gd name="connsiteY0" fmla="*/ 92331 h 140189"/>
              <a:gd name="connsiteX1" fmla="*/ 48673 w 97200"/>
              <a:gd name="connsiteY1" fmla="*/ 140190 h 140189"/>
              <a:gd name="connsiteX2" fmla="*/ 4414 w 97200"/>
              <a:gd name="connsiteY2" fmla="*/ 119013 h 140189"/>
              <a:gd name="connsiteX3" fmla="*/ 0 w 97200"/>
              <a:gd name="connsiteY3" fmla="*/ 88095 h 140189"/>
              <a:gd name="connsiteX4" fmla="*/ 0 w 97200"/>
              <a:gd name="connsiteY4" fmla="*/ 16 h 140189"/>
              <a:gd name="connsiteX5" fmla="*/ 31732 w 97200"/>
              <a:gd name="connsiteY5" fmla="*/ 16 h 140189"/>
              <a:gd name="connsiteX6" fmla="*/ 31732 w 97200"/>
              <a:gd name="connsiteY6" fmla="*/ 90213 h 140189"/>
              <a:gd name="connsiteX7" fmla="*/ 48364 w 97200"/>
              <a:gd name="connsiteY7" fmla="*/ 117058 h 140189"/>
              <a:gd name="connsiteX8" fmla="*/ 65631 w 97200"/>
              <a:gd name="connsiteY8" fmla="*/ 89219 h 140189"/>
              <a:gd name="connsiteX9" fmla="*/ 65631 w 97200"/>
              <a:gd name="connsiteY9" fmla="*/ 0 h 140189"/>
              <a:gd name="connsiteX10" fmla="*/ 97201 w 97200"/>
              <a:gd name="connsiteY10" fmla="*/ 0 h 140189"/>
              <a:gd name="connsiteX11" fmla="*/ 97201 w 97200"/>
              <a:gd name="connsiteY11" fmla="*/ 92331 h 140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200" h="140189">
                <a:moveTo>
                  <a:pt x="97201" y="92331"/>
                </a:moveTo>
                <a:cubicBezTo>
                  <a:pt x="97201" y="126360"/>
                  <a:pt x="83518" y="140190"/>
                  <a:pt x="48673" y="140190"/>
                </a:cubicBezTo>
                <a:cubicBezTo>
                  <a:pt x="25575" y="140190"/>
                  <a:pt x="11240" y="134000"/>
                  <a:pt x="4414" y="119013"/>
                </a:cubicBezTo>
                <a:cubicBezTo>
                  <a:pt x="488" y="110396"/>
                  <a:pt x="0" y="100296"/>
                  <a:pt x="0" y="88095"/>
                </a:cubicBezTo>
                <a:lnTo>
                  <a:pt x="0" y="16"/>
                </a:lnTo>
                <a:lnTo>
                  <a:pt x="31732" y="16"/>
                </a:lnTo>
                <a:lnTo>
                  <a:pt x="31732" y="90213"/>
                </a:lnTo>
                <a:cubicBezTo>
                  <a:pt x="31732" y="108262"/>
                  <a:pt x="36147" y="117058"/>
                  <a:pt x="48364" y="117058"/>
                </a:cubicBezTo>
                <a:cubicBezTo>
                  <a:pt x="61559" y="117058"/>
                  <a:pt x="65631" y="107285"/>
                  <a:pt x="65631" y="89219"/>
                </a:cubicBezTo>
                <a:lnTo>
                  <a:pt x="65631" y="0"/>
                </a:lnTo>
                <a:lnTo>
                  <a:pt x="97201" y="0"/>
                </a:lnTo>
                <a:lnTo>
                  <a:pt x="97201" y="9233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0E29383D-42BF-4608-8E2A-0B23DF4CCB9F}"/>
              </a:ext>
            </a:extLst>
          </p:cNvPr>
          <p:cNvSpPr/>
          <p:nvPr/>
        </p:nvSpPr>
        <p:spPr>
          <a:xfrm>
            <a:off x="10410512" y="5147116"/>
            <a:ext cx="16289" cy="38411"/>
          </a:xfrm>
          <a:custGeom>
            <a:avLst/>
            <a:gdLst>
              <a:gd name="connsiteX0" fmla="*/ 0 w 16289"/>
              <a:gd name="connsiteY0" fmla="*/ 38411 h 38411"/>
              <a:gd name="connsiteX1" fmla="*/ 0 w 16289"/>
              <a:gd name="connsiteY1" fmla="*/ 0 h 3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38411">
                <a:moveTo>
                  <a:pt x="0" y="38411"/>
                </a:moveTo>
                <a:lnTo>
                  <a:pt x="0" y="0"/>
                </a:lnTo>
              </a:path>
            </a:pathLst>
          </a:custGeom>
          <a:noFill/>
          <a:ln w="340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78501196-1A47-4015-98CE-A8175E8ED61E}"/>
              </a:ext>
            </a:extLst>
          </p:cNvPr>
          <p:cNvSpPr/>
          <p:nvPr/>
        </p:nvSpPr>
        <p:spPr>
          <a:xfrm>
            <a:off x="10444916" y="5045484"/>
            <a:ext cx="90522" cy="142437"/>
          </a:xfrm>
          <a:custGeom>
            <a:avLst/>
            <a:gdLst>
              <a:gd name="connsiteX0" fmla="*/ 83209 w 90522"/>
              <a:gd name="connsiteY0" fmla="*/ 40513 h 142437"/>
              <a:gd name="connsiteX1" fmla="*/ 72946 w 90522"/>
              <a:gd name="connsiteY1" fmla="*/ 40513 h 142437"/>
              <a:gd name="connsiteX2" fmla="*/ 48527 w 90522"/>
              <a:gd name="connsiteY2" fmla="*/ 22105 h 142437"/>
              <a:gd name="connsiteX3" fmla="*/ 31586 w 90522"/>
              <a:gd name="connsiteY3" fmla="*/ 35952 h 142437"/>
              <a:gd name="connsiteX4" fmla="*/ 69525 w 90522"/>
              <a:gd name="connsiteY4" fmla="*/ 65257 h 142437"/>
              <a:gd name="connsiteX5" fmla="*/ 90522 w 90522"/>
              <a:gd name="connsiteY5" fmla="*/ 99612 h 142437"/>
              <a:gd name="connsiteX6" fmla="*/ 40057 w 90522"/>
              <a:gd name="connsiteY6" fmla="*/ 142438 h 142437"/>
              <a:gd name="connsiteX7" fmla="*/ 0 w 90522"/>
              <a:gd name="connsiteY7" fmla="*/ 132990 h 142437"/>
              <a:gd name="connsiteX8" fmla="*/ 1140 w 90522"/>
              <a:gd name="connsiteY8" fmla="*/ 98651 h 142437"/>
              <a:gd name="connsiteX9" fmla="*/ 10572 w 90522"/>
              <a:gd name="connsiteY9" fmla="*/ 98651 h 142437"/>
              <a:gd name="connsiteX10" fmla="*/ 39877 w 90522"/>
              <a:gd name="connsiteY10" fmla="*/ 119160 h 142437"/>
              <a:gd name="connsiteX11" fmla="*/ 58285 w 90522"/>
              <a:gd name="connsiteY11" fmla="*/ 103864 h 142437"/>
              <a:gd name="connsiteX12" fmla="*/ 29957 w 90522"/>
              <a:gd name="connsiteY12" fmla="*/ 79771 h 142437"/>
              <a:gd name="connsiteX13" fmla="*/ 489 w 90522"/>
              <a:gd name="connsiteY13" fmla="*/ 39894 h 142437"/>
              <a:gd name="connsiteX14" fmla="*/ 47697 w 90522"/>
              <a:gd name="connsiteY14" fmla="*/ 0 h 142437"/>
              <a:gd name="connsiteX15" fmla="*/ 83192 w 90522"/>
              <a:gd name="connsiteY15" fmla="*/ 7673 h 142437"/>
              <a:gd name="connsiteX16" fmla="*/ 83192 w 90522"/>
              <a:gd name="connsiteY16" fmla="*/ 40513 h 14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522" h="142437">
                <a:moveTo>
                  <a:pt x="83209" y="40513"/>
                </a:moveTo>
                <a:lnTo>
                  <a:pt x="72946" y="40513"/>
                </a:lnTo>
                <a:cubicBezTo>
                  <a:pt x="66756" y="28295"/>
                  <a:pt x="57145" y="22105"/>
                  <a:pt x="48527" y="22105"/>
                </a:cubicBezTo>
                <a:cubicBezTo>
                  <a:pt x="38265" y="22105"/>
                  <a:pt x="31586" y="28295"/>
                  <a:pt x="31586" y="35952"/>
                </a:cubicBezTo>
                <a:cubicBezTo>
                  <a:pt x="31586" y="49309"/>
                  <a:pt x="48364" y="54668"/>
                  <a:pt x="69525" y="65257"/>
                </a:cubicBezTo>
                <a:cubicBezTo>
                  <a:pt x="78322" y="69672"/>
                  <a:pt x="90522" y="81709"/>
                  <a:pt x="90522" y="99612"/>
                </a:cubicBezTo>
                <a:cubicBezTo>
                  <a:pt x="90522" y="123379"/>
                  <a:pt x="71154" y="142438"/>
                  <a:pt x="40057" y="142438"/>
                </a:cubicBezTo>
                <a:cubicBezTo>
                  <a:pt x="27025" y="142438"/>
                  <a:pt x="14156" y="139017"/>
                  <a:pt x="0" y="132990"/>
                </a:cubicBezTo>
                <a:lnTo>
                  <a:pt x="1140" y="98651"/>
                </a:lnTo>
                <a:lnTo>
                  <a:pt x="10572" y="98651"/>
                </a:lnTo>
                <a:cubicBezTo>
                  <a:pt x="16600" y="111667"/>
                  <a:pt x="28149" y="119160"/>
                  <a:pt x="39877" y="119160"/>
                </a:cubicBezTo>
                <a:cubicBezTo>
                  <a:pt x="50971" y="119160"/>
                  <a:pt x="58285" y="112318"/>
                  <a:pt x="58285" y="103864"/>
                </a:cubicBezTo>
                <a:cubicBezTo>
                  <a:pt x="58285" y="89871"/>
                  <a:pt x="43494" y="86287"/>
                  <a:pt x="29957" y="79771"/>
                </a:cubicBezTo>
                <a:cubicBezTo>
                  <a:pt x="10263" y="70176"/>
                  <a:pt x="489" y="56998"/>
                  <a:pt x="489" y="39894"/>
                </a:cubicBezTo>
                <a:cubicBezTo>
                  <a:pt x="489" y="16127"/>
                  <a:pt x="17414" y="0"/>
                  <a:pt x="47697" y="0"/>
                </a:cubicBezTo>
                <a:cubicBezTo>
                  <a:pt x="59572" y="0"/>
                  <a:pt x="70975" y="2769"/>
                  <a:pt x="83192" y="7673"/>
                </a:cubicBezTo>
                <a:lnTo>
                  <a:pt x="83192" y="4051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BB05E4BF-42A4-4D7C-A93B-25327D309D64}"/>
              </a:ext>
            </a:extLst>
          </p:cNvPr>
          <p:cNvSpPr/>
          <p:nvPr/>
        </p:nvSpPr>
        <p:spPr>
          <a:xfrm>
            <a:off x="10586474" y="5047585"/>
            <a:ext cx="108098" cy="137892"/>
          </a:xfrm>
          <a:custGeom>
            <a:avLst/>
            <a:gdLst>
              <a:gd name="connsiteX0" fmla="*/ 43299 w 108098"/>
              <a:gd name="connsiteY0" fmla="*/ 47371 h 137892"/>
              <a:gd name="connsiteX1" fmla="*/ 52095 w 108098"/>
              <a:gd name="connsiteY1" fmla="*/ 113475 h 137892"/>
              <a:gd name="connsiteX2" fmla="*/ 58106 w 108098"/>
              <a:gd name="connsiteY2" fmla="*/ 113475 h 137892"/>
              <a:gd name="connsiteX3" fmla="*/ 67896 w 108098"/>
              <a:gd name="connsiteY3" fmla="*/ 47371 h 137892"/>
              <a:gd name="connsiteX4" fmla="*/ 78142 w 108098"/>
              <a:gd name="connsiteY4" fmla="*/ 0 h 137892"/>
              <a:gd name="connsiteX5" fmla="*/ 108099 w 108098"/>
              <a:gd name="connsiteY5" fmla="*/ 0 h 137892"/>
              <a:gd name="connsiteX6" fmla="*/ 69362 w 108098"/>
              <a:gd name="connsiteY6" fmla="*/ 137893 h 137892"/>
              <a:gd name="connsiteX7" fmla="*/ 38900 w 108098"/>
              <a:gd name="connsiteY7" fmla="*/ 137893 h 137892"/>
              <a:gd name="connsiteX8" fmla="*/ 0 w 108098"/>
              <a:gd name="connsiteY8" fmla="*/ 0 h 137892"/>
              <a:gd name="connsiteX9" fmla="*/ 31569 w 108098"/>
              <a:gd name="connsiteY9" fmla="*/ 0 h 137892"/>
              <a:gd name="connsiteX10" fmla="*/ 43299 w 108098"/>
              <a:gd name="connsiteY10" fmla="*/ 47371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98" h="137892">
                <a:moveTo>
                  <a:pt x="43299" y="47371"/>
                </a:moveTo>
                <a:cubicBezTo>
                  <a:pt x="48837" y="69508"/>
                  <a:pt x="51785" y="91663"/>
                  <a:pt x="52095" y="113475"/>
                </a:cubicBezTo>
                <a:lnTo>
                  <a:pt x="58106" y="113475"/>
                </a:lnTo>
                <a:cubicBezTo>
                  <a:pt x="58937" y="86124"/>
                  <a:pt x="64133" y="64638"/>
                  <a:pt x="67896" y="47371"/>
                </a:cubicBezTo>
                <a:lnTo>
                  <a:pt x="78142" y="0"/>
                </a:lnTo>
                <a:lnTo>
                  <a:pt x="108099" y="0"/>
                </a:lnTo>
                <a:lnTo>
                  <a:pt x="69362" y="137893"/>
                </a:lnTo>
                <a:lnTo>
                  <a:pt x="38900" y="137893"/>
                </a:lnTo>
                <a:lnTo>
                  <a:pt x="0" y="0"/>
                </a:lnTo>
                <a:lnTo>
                  <a:pt x="31569" y="0"/>
                </a:lnTo>
                <a:lnTo>
                  <a:pt x="43299" y="4737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163A3E5E-E56F-4914-A3F7-440CB3B0E2B5}"/>
              </a:ext>
            </a:extLst>
          </p:cNvPr>
          <p:cNvSpPr/>
          <p:nvPr/>
        </p:nvSpPr>
        <p:spPr>
          <a:xfrm>
            <a:off x="10719203" y="5075310"/>
            <a:ext cx="16289" cy="110216"/>
          </a:xfrm>
          <a:custGeom>
            <a:avLst/>
            <a:gdLst>
              <a:gd name="connsiteX0" fmla="*/ 0 w 16289"/>
              <a:gd name="connsiteY0" fmla="*/ 110217 h 110216"/>
              <a:gd name="connsiteX1" fmla="*/ 0 w 16289"/>
              <a:gd name="connsiteY1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10216">
                <a:moveTo>
                  <a:pt x="0" y="110217"/>
                </a:moveTo>
                <a:lnTo>
                  <a:pt x="0" y="0"/>
                </a:lnTo>
              </a:path>
            </a:pathLst>
          </a:custGeom>
          <a:noFill/>
          <a:ln w="2814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4697A568-F6F8-42A5-A64A-CE12E8B5DA81}"/>
              </a:ext>
            </a:extLst>
          </p:cNvPr>
          <p:cNvSpPr/>
          <p:nvPr/>
        </p:nvSpPr>
        <p:spPr>
          <a:xfrm>
            <a:off x="10760596" y="5075408"/>
            <a:ext cx="90050" cy="110216"/>
          </a:xfrm>
          <a:custGeom>
            <a:avLst/>
            <a:gdLst>
              <a:gd name="connsiteX0" fmla="*/ 34843 w 90050"/>
              <a:gd name="connsiteY0" fmla="*/ 0 h 110216"/>
              <a:gd name="connsiteX1" fmla="*/ 65941 w 90050"/>
              <a:gd name="connsiteY1" fmla="*/ 4887 h 110216"/>
              <a:gd name="connsiteX2" fmla="*/ 80260 w 90050"/>
              <a:gd name="connsiteY2" fmla="*/ 30772 h 110216"/>
              <a:gd name="connsiteX3" fmla="*/ 61868 w 90050"/>
              <a:gd name="connsiteY3" fmla="*/ 55841 h 110216"/>
              <a:gd name="connsiteX4" fmla="*/ 61380 w 90050"/>
              <a:gd name="connsiteY4" fmla="*/ 59099 h 110216"/>
              <a:gd name="connsiteX5" fmla="*/ 90050 w 90050"/>
              <a:gd name="connsiteY5" fmla="*/ 110217 h 110216"/>
              <a:gd name="connsiteX6" fmla="*/ 57959 w 90050"/>
              <a:gd name="connsiteY6" fmla="*/ 110217 h 110216"/>
              <a:gd name="connsiteX7" fmla="*/ 36635 w 90050"/>
              <a:gd name="connsiteY7" fmla="*/ 64312 h 110216"/>
              <a:gd name="connsiteX8" fmla="*/ 34697 w 90050"/>
              <a:gd name="connsiteY8" fmla="*/ 64312 h 110216"/>
              <a:gd name="connsiteX9" fmla="*/ 26047 w 90050"/>
              <a:gd name="connsiteY9" fmla="*/ 62357 h 110216"/>
              <a:gd name="connsiteX10" fmla="*/ 23930 w 90050"/>
              <a:gd name="connsiteY10" fmla="*/ 65452 h 110216"/>
              <a:gd name="connsiteX11" fmla="*/ 28002 w 90050"/>
              <a:gd name="connsiteY11" fmla="*/ 84332 h 110216"/>
              <a:gd name="connsiteX12" fmla="*/ 28002 w 90050"/>
              <a:gd name="connsiteY12" fmla="*/ 110217 h 110216"/>
              <a:gd name="connsiteX13" fmla="*/ 0 w 90050"/>
              <a:gd name="connsiteY13" fmla="*/ 110217 h 110216"/>
              <a:gd name="connsiteX14" fmla="*/ 0 w 90050"/>
              <a:gd name="connsiteY14" fmla="*/ 0 h 110216"/>
              <a:gd name="connsiteX15" fmla="*/ 34843 w 90050"/>
              <a:gd name="connsiteY15" fmla="*/ 0 h 110216"/>
              <a:gd name="connsiteX16" fmla="*/ 26210 w 90050"/>
              <a:gd name="connsiteY16" fmla="*/ 39079 h 110216"/>
              <a:gd name="connsiteX17" fmla="*/ 22138 w 90050"/>
              <a:gd name="connsiteY17" fmla="*/ 48853 h 110216"/>
              <a:gd name="connsiteX18" fmla="*/ 24093 w 90050"/>
              <a:gd name="connsiteY18" fmla="*/ 51932 h 110216"/>
              <a:gd name="connsiteX19" fmla="*/ 37287 w 90050"/>
              <a:gd name="connsiteY19" fmla="*/ 49651 h 110216"/>
              <a:gd name="connsiteX20" fmla="*/ 49488 w 90050"/>
              <a:gd name="connsiteY20" fmla="*/ 46068 h 110216"/>
              <a:gd name="connsiteX21" fmla="*/ 53902 w 90050"/>
              <a:gd name="connsiteY21" fmla="*/ 35153 h 110216"/>
              <a:gd name="connsiteX22" fmla="*/ 39079 w 90050"/>
              <a:gd name="connsiteY22" fmla="*/ 20509 h 110216"/>
              <a:gd name="connsiteX23" fmla="*/ 37124 w 90050"/>
              <a:gd name="connsiteY23" fmla="*/ 20509 h 110216"/>
              <a:gd name="connsiteX24" fmla="*/ 24272 w 90050"/>
              <a:gd name="connsiteY24" fmla="*/ 17739 h 110216"/>
              <a:gd name="connsiteX25" fmla="*/ 22154 w 90050"/>
              <a:gd name="connsiteY25" fmla="*/ 20835 h 110216"/>
              <a:gd name="connsiteX26" fmla="*/ 26226 w 90050"/>
              <a:gd name="connsiteY26" fmla="*/ 30608 h 110216"/>
              <a:gd name="connsiteX27" fmla="*/ 26226 w 90050"/>
              <a:gd name="connsiteY27" fmla="*/ 39079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50" h="110216">
                <a:moveTo>
                  <a:pt x="34843" y="0"/>
                </a:moveTo>
                <a:cubicBezTo>
                  <a:pt x="48038" y="0"/>
                  <a:pt x="58285" y="472"/>
                  <a:pt x="65941" y="4887"/>
                </a:cubicBezTo>
                <a:cubicBezTo>
                  <a:pt x="75373" y="10246"/>
                  <a:pt x="80260" y="19059"/>
                  <a:pt x="80260" y="30772"/>
                </a:cubicBezTo>
                <a:cubicBezTo>
                  <a:pt x="80260" y="46068"/>
                  <a:pt x="73597" y="54701"/>
                  <a:pt x="61868" y="55841"/>
                </a:cubicBezTo>
                <a:lnTo>
                  <a:pt x="61380" y="59099"/>
                </a:lnTo>
                <a:lnTo>
                  <a:pt x="90050" y="110217"/>
                </a:lnTo>
                <a:lnTo>
                  <a:pt x="57959" y="110217"/>
                </a:lnTo>
                <a:lnTo>
                  <a:pt x="36635" y="64312"/>
                </a:lnTo>
                <a:lnTo>
                  <a:pt x="34697" y="64312"/>
                </a:lnTo>
                <a:cubicBezTo>
                  <a:pt x="31585" y="64312"/>
                  <a:pt x="28979" y="63660"/>
                  <a:pt x="26047" y="62357"/>
                </a:cubicBezTo>
                <a:lnTo>
                  <a:pt x="23930" y="65452"/>
                </a:lnTo>
                <a:cubicBezTo>
                  <a:pt x="28002" y="70502"/>
                  <a:pt x="28002" y="76366"/>
                  <a:pt x="28002" y="84332"/>
                </a:cubicBezTo>
                <a:lnTo>
                  <a:pt x="28002" y="110217"/>
                </a:lnTo>
                <a:lnTo>
                  <a:pt x="0" y="110217"/>
                </a:lnTo>
                <a:lnTo>
                  <a:pt x="0" y="0"/>
                </a:lnTo>
                <a:lnTo>
                  <a:pt x="34843" y="0"/>
                </a:lnTo>
                <a:close/>
                <a:moveTo>
                  <a:pt x="26210" y="39079"/>
                </a:moveTo>
                <a:cubicBezTo>
                  <a:pt x="26210" y="42500"/>
                  <a:pt x="24907" y="45579"/>
                  <a:pt x="22138" y="48853"/>
                </a:cubicBezTo>
                <a:lnTo>
                  <a:pt x="24093" y="51932"/>
                </a:lnTo>
                <a:cubicBezTo>
                  <a:pt x="27985" y="49342"/>
                  <a:pt x="31569" y="49651"/>
                  <a:pt x="37287" y="49651"/>
                </a:cubicBezTo>
                <a:cubicBezTo>
                  <a:pt x="42483" y="49651"/>
                  <a:pt x="46410" y="48674"/>
                  <a:pt x="49488" y="46068"/>
                </a:cubicBezTo>
                <a:cubicBezTo>
                  <a:pt x="52095" y="43950"/>
                  <a:pt x="53902" y="40219"/>
                  <a:pt x="53902" y="35153"/>
                </a:cubicBezTo>
                <a:cubicBezTo>
                  <a:pt x="53902" y="23278"/>
                  <a:pt x="45269" y="20509"/>
                  <a:pt x="39079" y="20509"/>
                </a:cubicBezTo>
                <a:lnTo>
                  <a:pt x="37124" y="20509"/>
                </a:lnTo>
                <a:cubicBezTo>
                  <a:pt x="31927" y="20509"/>
                  <a:pt x="28181" y="19694"/>
                  <a:pt x="24272" y="17739"/>
                </a:cubicBezTo>
                <a:lnTo>
                  <a:pt x="22154" y="20835"/>
                </a:lnTo>
                <a:cubicBezTo>
                  <a:pt x="24923" y="23913"/>
                  <a:pt x="26226" y="26845"/>
                  <a:pt x="26226" y="30608"/>
                </a:cubicBezTo>
                <a:lnTo>
                  <a:pt x="26226" y="390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477CC90D-AD4A-4CDE-A28F-D581BBE87425}"/>
              </a:ext>
            </a:extLst>
          </p:cNvPr>
          <p:cNvSpPr/>
          <p:nvPr/>
        </p:nvSpPr>
        <p:spPr>
          <a:xfrm>
            <a:off x="10859817" y="5073486"/>
            <a:ext cx="84999" cy="113800"/>
          </a:xfrm>
          <a:custGeom>
            <a:avLst/>
            <a:gdLst>
              <a:gd name="connsiteX0" fmla="*/ 84999 w 84999"/>
              <a:gd name="connsiteY0" fmla="*/ 34991 h 113800"/>
              <a:gd name="connsiteX1" fmla="*/ 75715 w 84999"/>
              <a:gd name="connsiteY1" fmla="*/ 34991 h 113800"/>
              <a:gd name="connsiteX2" fmla="*/ 52274 w 84999"/>
              <a:gd name="connsiteY2" fmla="*/ 20998 h 113800"/>
              <a:gd name="connsiteX3" fmla="*/ 30153 w 84999"/>
              <a:gd name="connsiteY3" fmla="*/ 59588 h 113800"/>
              <a:gd name="connsiteX4" fmla="*/ 50010 w 84999"/>
              <a:gd name="connsiteY4" fmla="*/ 92966 h 113800"/>
              <a:gd name="connsiteX5" fmla="*/ 58806 w 84999"/>
              <a:gd name="connsiteY5" fmla="*/ 91174 h 113800"/>
              <a:gd name="connsiteX6" fmla="*/ 58806 w 84999"/>
              <a:gd name="connsiteY6" fmla="*/ 79624 h 113800"/>
              <a:gd name="connsiteX7" fmla="*/ 61233 w 84999"/>
              <a:gd name="connsiteY7" fmla="*/ 69851 h 113800"/>
              <a:gd name="connsiteX8" fmla="*/ 58301 w 84999"/>
              <a:gd name="connsiteY8" fmla="*/ 66902 h 113800"/>
              <a:gd name="connsiteX9" fmla="*/ 45448 w 84999"/>
              <a:gd name="connsiteY9" fmla="*/ 70632 h 113800"/>
              <a:gd name="connsiteX10" fmla="*/ 41848 w 84999"/>
              <a:gd name="connsiteY10" fmla="*/ 70632 h 113800"/>
              <a:gd name="connsiteX11" fmla="*/ 41848 w 84999"/>
              <a:gd name="connsiteY11" fmla="*/ 51427 h 113800"/>
              <a:gd name="connsiteX12" fmla="*/ 84999 w 84999"/>
              <a:gd name="connsiteY12" fmla="*/ 51427 h 113800"/>
              <a:gd name="connsiteX13" fmla="*/ 84999 w 84999"/>
              <a:gd name="connsiteY13" fmla="*/ 111992 h 113800"/>
              <a:gd name="connsiteX14" fmla="*/ 60745 w 84999"/>
              <a:gd name="connsiteY14" fmla="*/ 111992 h 113800"/>
              <a:gd name="connsiteX15" fmla="*/ 60745 w 84999"/>
              <a:gd name="connsiteY15" fmla="*/ 102072 h 113800"/>
              <a:gd name="connsiteX16" fmla="*/ 56509 w 84999"/>
              <a:gd name="connsiteY16" fmla="*/ 102072 h 113800"/>
              <a:gd name="connsiteX17" fmla="*/ 48527 w 84999"/>
              <a:gd name="connsiteY17" fmla="*/ 111031 h 113800"/>
              <a:gd name="connsiteX18" fmla="*/ 36961 w 84999"/>
              <a:gd name="connsiteY18" fmla="*/ 113800 h 113800"/>
              <a:gd name="connsiteX19" fmla="*/ 0 w 84999"/>
              <a:gd name="connsiteY19" fmla="*/ 57633 h 113800"/>
              <a:gd name="connsiteX20" fmla="*/ 49488 w 84999"/>
              <a:gd name="connsiteY20" fmla="*/ 0 h 113800"/>
              <a:gd name="connsiteX21" fmla="*/ 84999 w 84999"/>
              <a:gd name="connsiteY21" fmla="*/ 9269 h 113800"/>
              <a:gd name="connsiteX22" fmla="*/ 84999 w 84999"/>
              <a:gd name="connsiteY22" fmla="*/ 34991 h 11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4999" h="113800">
                <a:moveTo>
                  <a:pt x="84999" y="34991"/>
                </a:moveTo>
                <a:lnTo>
                  <a:pt x="75715" y="34991"/>
                </a:lnTo>
                <a:cubicBezTo>
                  <a:pt x="69704" y="25559"/>
                  <a:pt x="62031" y="20998"/>
                  <a:pt x="52274" y="20998"/>
                </a:cubicBezTo>
                <a:cubicBezTo>
                  <a:pt x="36652" y="20998"/>
                  <a:pt x="30153" y="33052"/>
                  <a:pt x="30153" y="59588"/>
                </a:cubicBezTo>
                <a:cubicBezTo>
                  <a:pt x="30153" y="81726"/>
                  <a:pt x="36815" y="92966"/>
                  <a:pt x="50010" y="92966"/>
                </a:cubicBezTo>
                <a:cubicBezTo>
                  <a:pt x="53593" y="92966"/>
                  <a:pt x="57014" y="91663"/>
                  <a:pt x="58806" y="91174"/>
                </a:cubicBezTo>
                <a:lnTo>
                  <a:pt x="58806" y="79624"/>
                </a:lnTo>
                <a:cubicBezTo>
                  <a:pt x="58806" y="76529"/>
                  <a:pt x="58806" y="73597"/>
                  <a:pt x="61233" y="69851"/>
                </a:cubicBezTo>
                <a:lnTo>
                  <a:pt x="58301" y="66902"/>
                </a:lnTo>
                <a:cubicBezTo>
                  <a:pt x="54391" y="69672"/>
                  <a:pt x="50335" y="70632"/>
                  <a:pt x="45448" y="70632"/>
                </a:cubicBezTo>
                <a:lnTo>
                  <a:pt x="41848" y="70632"/>
                </a:lnTo>
                <a:lnTo>
                  <a:pt x="41848" y="51427"/>
                </a:lnTo>
                <a:lnTo>
                  <a:pt x="84999" y="51427"/>
                </a:lnTo>
                <a:lnTo>
                  <a:pt x="84999" y="111992"/>
                </a:lnTo>
                <a:lnTo>
                  <a:pt x="60745" y="111992"/>
                </a:lnTo>
                <a:lnTo>
                  <a:pt x="60745" y="102072"/>
                </a:lnTo>
                <a:lnTo>
                  <a:pt x="56509" y="102072"/>
                </a:lnTo>
                <a:cubicBezTo>
                  <a:pt x="54212" y="106144"/>
                  <a:pt x="51622" y="109077"/>
                  <a:pt x="48527" y="111031"/>
                </a:cubicBezTo>
                <a:cubicBezTo>
                  <a:pt x="45269" y="112807"/>
                  <a:pt x="41523" y="113800"/>
                  <a:pt x="36961" y="113800"/>
                </a:cubicBezTo>
                <a:cubicBezTo>
                  <a:pt x="16290" y="113800"/>
                  <a:pt x="0" y="93112"/>
                  <a:pt x="0" y="57633"/>
                </a:cubicBezTo>
                <a:cubicBezTo>
                  <a:pt x="0" y="20020"/>
                  <a:pt x="17592" y="0"/>
                  <a:pt x="49488" y="0"/>
                </a:cubicBezTo>
                <a:cubicBezTo>
                  <a:pt x="61542" y="0"/>
                  <a:pt x="72782" y="3258"/>
                  <a:pt x="84999" y="9269"/>
                </a:cubicBezTo>
                <a:lnTo>
                  <a:pt x="84999" y="3499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71219417-DC60-4A88-AACB-62AA69D33500}"/>
              </a:ext>
            </a:extLst>
          </p:cNvPr>
          <p:cNvSpPr/>
          <p:nvPr/>
        </p:nvSpPr>
        <p:spPr>
          <a:xfrm>
            <a:off x="10986030" y="5075310"/>
            <a:ext cx="16289" cy="110216"/>
          </a:xfrm>
          <a:custGeom>
            <a:avLst/>
            <a:gdLst>
              <a:gd name="connsiteX0" fmla="*/ 0 w 16289"/>
              <a:gd name="connsiteY0" fmla="*/ 110217 h 110216"/>
              <a:gd name="connsiteX1" fmla="*/ 0 w 16289"/>
              <a:gd name="connsiteY1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10216">
                <a:moveTo>
                  <a:pt x="0" y="110217"/>
                </a:moveTo>
                <a:lnTo>
                  <a:pt x="0" y="0"/>
                </a:lnTo>
              </a:path>
            </a:pathLst>
          </a:custGeom>
          <a:noFill/>
          <a:ln w="2814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96BFBB53-CF95-476B-A7C0-5FA4FFA23204}"/>
              </a:ext>
            </a:extLst>
          </p:cNvPr>
          <p:cNvSpPr/>
          <p:nvPr/>
        </p:nvSpPr>
        <p:spPr>
          <a:xfrm>
            <a:off x="11027406" y="5075408"/>
            <a:ext cx="87102" cy="110216"/>
          </a:xfrm>
          <a:custGeom>
            <a:avLst/>
            <a:gdLst>
              <a:gd name="connsiteX0" fmla="*/ 29974 w 87102"/>
              <a:gd name="connsiteY0" fmla="*/ 0 h 110216"/>
              <a:gd name="connsiteX1" fmla="*/ 48202 w 87102"/>
              <a:gd name="connsiteY1" fmla="*/ 37923 h 110216"/>
              <a:gd name="connsiteX2" fmla="*/ 60908 w 87102"/>
              <a:gd name="connsiteY2" fmla="*/ 84983 h 110216"/>
              <a:gd name="connsiteX3" fmla="*/ 68059 w 87102"/>
              <a:gd name="connsiteY3" fmla="*/ 84983 h 110216"/>
              <a:gd name="connsiteX4" fmla="*/ 63335 w 87102"/>
              <a:gd name="connsiteY4" fmla="*/ 31260 h 110216"/>
              <a:gd name="connsiteX5" fmla="*/ 63335 w 87102"/>
              <a:gd name="connsiteY5" fmla="*/ 0 h 110216"/>
              <a:gd name="connsiteX6" fmla="*/ 87102 w 87102"/>
              <a:gd name="connsiteY6" fmla="*/ 0 h 110216"/>
              <a:gd name="connsiteX7" fmla="*/ 87102 w 87102"/>
              <a:gd name="connsiteY7" fmla="*/ 110217 h 110216"/>
              <a:gd name="connsiteX8" fmla="*/ 59604 w 87102"/>
              <a:gd name="connsiteY8" fmla="*/ 110217 h 110216"/>
              <a:gd name="connsiteX9" fmla="*/ 38917 w 87102"/>
              <a:gd name="connsiteY9" fmla="*/ 69834 h 110216"/>
              <a:gd name="connsiteX10" fmla="*/ 26047 w 87102"/>
              <a:gd name="connsiteY10" fmla="*/ 22627 h 110216"/>
              <a:gd name="connsiteX11" fmla="*/ 19043 w 87102"/>
              <a:gd name="connsiteY11" fmla="*/ 22627 h 110216"/>
              <a:gd name="connsiteX12" fmla="*/ 23768 w 87102"/>
              <a:gd name="connsiteY12" fmla="*/ 76350 h 110216"/>
              <a:gd name="connsiteX13" fmla="*/ 23768 w 87102"/>
              <a:gd name="connsiteY13" fmla="*/ 110217 h 110216"/>
              <a:gd name="connsiteX14" fmla="*/ 0 w 87102"/>
              <a:gd name="connsiteY14" fmla="*/ 110217 h 110216"/>
              <a:gd name="connsiteX15" fmla="*/ 0 w 87102"/>
              <a:gd name="connsiteY15" fmla="*/ 0 h 110216"/>
              <a:gd name="connsiteX16" fmla="*/ 29974 w 87102"/>
              <a:gd name="connsiteY16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102" h="110216">
                <a:moveTo>
                  <a:pt x="29974" y="0"/>
                </a:moveTo>
                <a:lnTo>
                  <a:pt x="48202" y="37923"/>
                </a:lnTo>
                <a:cubicBezTo>
                  <a:pt x="55370" y="52909"/>
                  <a:pt x="60908" y="67065"/>
                  <a:pt x="60908" y="84983"/>
                </a:cubicBezTo>
                <a:lnTo>
                  <a:pt x="68059" y="84983"/>
                </a:lnTo>
                <a:cubicBezTo>
                  <a:pt x="64964" y="64638"/>
                  <a:pt x="63335" y="46719"/>
                  <a:pt x="63335" y="31260"/>
                </a:cubicBezTo>
                <a:lnTo>
                  <a:pt x="63335" y="0"/>
                </a:lnTo>
                <a:lnTo>
                  <a:pt x="87102" y="0"/>
                </a:lnTo>
                <a:lnTo>
                  <a:pt x="87102" y="110217"/>
                </a:lnTo>
                <a:lnTo>
                  <a:pt x="59604" y="110217"/>
                </a:lnTo>
                <a:lnTo>
                  <a:pt x="38917" y="69834"/>
                </a:lnTo>
                <a:cubicBezTo>
                  <a:pt x="30300" y="53072"/>
                  <a:pt x="26047" y="37450"/>
                  <a:pt x="26047" y="22627"/>
                </a:cubicBezTo>
                <a:lnTo>
                  <a:pt x="19043" y="22627"/>
                </a:lnTo>
                <a:cubicBezTo>
                  <a:pt x="22138" y="43151"/>
                  <a:pt x="23768" y="61054"/>
                  <a:pt x="23768" y="76350"/>
                </a:cubicBezTo>
                <a:lnTo>
                  <a:pt x="23768" y="110217"/>
                </a:lnTo>
                <a:lnTo>
                  <a:pt x="0" y="110217"/>
                </a:lnTo>
                <a:lnTo>
                  <a:pt x="0" y="0"/>
                </a:lnTo>
                <a:lnTo>
                  <a:pt x="29974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111BC3C3-D7AD-41D3-9064-E73F8E36E5CE}"/>
              </a:ext>
            </a:extLst>
          </p:cNvPr>
          <p:cNvSpPr/>
          <p:nvPr/>
        </p:nvSpPr>
        <p:spPr>
          <a:xfrm>
            <a:off x="11211155" y="5047634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0" name="Freeform: Shape 329">
            <a:extLst>
              <a:ext uri="{FF2B5EF4-FFF2-40B4-BE49-F238E27FC236}">
                <a16:creationId xmlns:a16="http://schemas.microsoft.com/office/drawing/2014/main" id="{7290A609-99BC-4799-A200-6F8EB6A993C5}"/>
              </a:ext>
            </a:extLst>
          </p:cNvPr>
          <p:cNvSpPr/>
          <p:nvPr/>
        </p:nvSpPr>
        <p:spPr>
          <a:xfrm>
            <a:off x="11249305" y="5073486"/>
            <a:ext cx="77653" cy="113784"/>
          </a:xfrm>
          <a:custGeom>
            <a:avLst/>
            <a:gdLst>
              <a:gd name="connsiteX0" fmla="*/ 71480 w 77653"/>
              <a:gd name="connsiteY0" fmla="*/ 33687 h 113784"/>
              <a:gd name="connsiteX1" fmla="*/ 61706 w 77653"/>
              <a:gd name="connsiteY1" fmla="*/ 33687 h 113784"/>
              <a:gd name="connsiteX2" fmla="*/ 40530 w 77653"/>
              <a:gd name="connsiteY2" fmla="*/ 19026 h 113784"/>
              <a:gd name="connsiteX3" fmla="*/ 28149 w 77653"/>
              <a:gd name="connsiteY3" fmla="*/ 29126 h 113784"/>
              <a:gd name="connsiteX4" fmla="*/ 58285 w 77653"/>
              <a:gd name="connsiteY4" fmla="*/ 50938 h 113784"/>
              <a:gd name="connsiteX5" fmla="*/ 77654 w 77653"/>
              <a:gd name="connsiteY5" fmla="*/ 79104 h 113784"/>
              <a:gd name="connsiteX6" fmla="*/ 34339 w 77653"/>
              <a:gd name="connsiteY6" fmla="*/ 113784 h 113784"/>
              <a:gd name="connsiteX7" fmla="*/ 0 w 77653"/>
              <a:gd name="connsiteY7" fmla="*/ 105965 h 113784"/>
              <a:gd name="connsiteX8" fmla="*/ 977 w 77653"/>
              <a:gd name="connsiteY8" fmla="*/ 77653 h 113784"/>
              <a:gd name="connsiteX9" fmla="*/ 10263 w 77653"/>
              <a:gd name="connsiteY9" fmla="*/ 77653 h 113784"/>
              <a:gd name="connsiteX10" fmla="*/ 34355 w 77653"/>
              <a:gd name="connsiteY10" fmla="*/ 93764 h 113784"/>
              <a:gd name="connsiteX11" fmla="*/ 48853 w 77653"/>
              <a:gd name="connsiteY11" fmla="*/ 82541 h 113784"/>
              <a:gd name="connsiteX12" fmla="*/ 25575 w 77653"/>
              <a:gd name="connsiteY12" fmla="*/ 64312 h 113784"/>
              <a:gd name="connsiteX13" fmla="*/ 505 w 77653"/>
              <a:gd name="connsiteY13" fmla="*/ 32563 h 113784"/>
              <a:gd name="connsiteX14" fmla="*/ 41360 w 77653"/>
              <a:gd name="connsiteY14" fmla="*/ 0 h 113784"/>
              <a:gd name="connsiteX15" fmla="*/ 71496 w 77653"/>
              <a:gd name="connsiteY15" fmla="*/ 6353 h 113784"/>
              <a:gd name="connsiteX16" fmla="*/ 71496 w 77653"/>
              <a:gd name="connsiteY16" fmla="*/ 33687 h 11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53" h="113784">
                <a:moveTo>
                  <a:pt x="71480" y="33687"/>
                </a:moveTo>
                <a:lnTo>
                  <a:pt x="61706" y="33687"/>
                </a:lnTo>
                <a:cubicBezTo>
                  <a:pt x="56330" y="24076"/>
                  <a:pt x="48837" y="19026"/>
                  <a:pt x="40530" y="19026"/>
                </a:cubicBezTo>
                <a:cubicBezTo>
                  <a:pt x="33036" y="19026"/>
                  <a:pt x="28149" y="23588"/>
                  <a:pt x="28149" y="29126"/>
                </a:cubicBezTo>
                <a:cubicBezTo>
                  <a:pt x="28149" y="39047"/>
                  <a:pt x="39552" y="42158"/>
                  <a:pt x="58285" y="50938"/>
                </a:cubicBezTo>
                <a:cubicBezTo>
                  <a:pt x="70014" y="56477"/>
                  <a:pt x="77654" y="67228"/>
                  <a:pt x="77654" y="79104"/>
                </a:cubicBezTo>
                <a:cubicBezTo>
                  <a:pt x="77654" y="98635"/>
                  <a:pt x="60875" y="113784"/>
                  <a:pt x="34339" y="113784"/>
                </a:cubicBezTo>
                <a:cubicBezTo>
                  <a:pt x="23115" y="113784"/>
                  <a:pt x="12038" y="110852"/>
                  <a:pt x="0" y="105965"/>
                </a:cubicBezTo>
                <a:lnTo>
                  <a:pt x="977" y="77653"/>
                </a:lnTo>
                <a:lnTo>
                  <a:pt x="10263" y="77653"/>
                </a:lnTo>
                <a:cubicBezTo>
                  <a:pt x="14661" y="87737"/>
                  <a:pt x="24256" y="93764"/>
                  <a:pt x="34355" y="93764"/>
                </a:cubicBezTo>
                <a:cubicBezTo>
                  <a:pt x="43331" y="93764"/>
                  <a:pt x="48853" y="88714"/>
                  <a:pt x="48853" y="82541"/>
                </a:cubicBezTo>
                <a:cubicBezTo>
                  <a:pt x="48853" y="72929"/>
                  <a:pt x="38770" y="70160"/>
                  <a:pt x="25575" y="64312"/>
                </a:cubicBezTo>
                <a:cubicBezTo>
                  <a:pt x="8797" y="56819"/>
                  <a:pt x="505" y="46247"/>
                  <a:pt x="505" y="32563"/>
                </a:cubicBezTo>
                <a:cubicBezTo>
                  <a:pt x="505" y="13341"/>
                  <a:pt x="15149" y="0"/>
                  <a:pt x="41360" y="0"/>
                </a:cubicBezTo>
                <a:cubicBezTo>
                  <a:pt x="51476" y="0"/>
                  <a:pt x="61071" y="2281"/>
                  <a:pt x="71496" y="6353"/>
                </a:cubicBezTo>
                <a:lnTo>
                  <a:pt x="71496" y="33687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BF28D96F-2B17-4D7F-BB38-E1423131B2AC}"/>
              </a:ext>
            </a:extLst>
          </p:cNvPr>
          <p:cNvSpPr/>
          <p:nvPr/>
        </p:nvSpPr>
        <p:spPr>
          <a:xfrm>
            <a:off x="11347664" y="5075392"/>
            <a:ext cx="66119" cy="110216"/>
          </a:xfrm>
          <a:custGeom>
            <a:avLst/>
            <a:gdLst>
              <a:gd name="connsiteX0" fmla="*/ 28018 w 66119"/>
              <a:gd name="connsiteY0" fmla="*/ 16 h 110216"/>
              <a:gd name="connsiteX1" fmla="*/ 28018 w 66119"/>
              <a:gd name="connsiteY1" fmla="*/ 77507 h 110216"/>
              <a:gd name="connsiteX2" fmla="*/ 23946 w 66119"/>
              <a:gd name="connsiteY2" fmla="*/ 90196 h 110216"/>
              <a:gd name="connsiteX3" fmla="*/ 25900 w 66119"/>
              <a:gd name="connsiteY3" fmla="*/ 93291 h 110216"/>
              <a:gd name="connsiteX4" fmla="*/ 42174 w 66119"/>
              <a:gd name="connsiteY4" fmla="*/ 90522 h 110216"/>
              <a:gd name="connsiteX5" fmla="*/ 66120 w 66119"/>
              <a:gd name="connsiteY5" fmla="*/ 90522 h 110216"/>
              <a:gd name="connsiteX6" fmla="*/ 66120 w 66119"/>
              <a:gd name="connsiteY6" fmla="*/ 110217 h 110216"/>
              <a:gd name="connsiteX7" fmla="*/ 0 w 66119"/>
              <a:gd name="connsiteY7" fmla="*/ 110217 h 110216"/>
              <a:gd name="connsiteX8" fmla="*/ 0 w 66119"/>
              <a:gd name="connsiteY8" fmla="*/ 0 h 110216"/>
              <a:gd name="connsiteX9" fmla="*/ 28018 w 66119"/>
              <a:gd name="connsiteY9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19" h="110216">
                <a:moveTo>
                  <a:pt x="28018" y="16"/>
                </a:moveTo>
                <a:lnTo>
                  <a:pt x="28018" y="77507"/>
                </a:lnTo>
                <a:cubicBezTo>
                  <a:pt x="28018" y="86303"/>
                  <a:pt x="26063" y="87769"/>
                  <a:pt x="23946" y="90196"/>
                </a:cubicBezTo>
                <a:lnTo>
                  <a:pt x="25900" y="93291"/>
                </a:lnTo>
                <a:cubicBezTo>
                  <a:pt x="30445" y="90685"/>
                  <a:pt x="34680" y="90522"/>
                  <a:pt x="42174" y="90522"/>
                </a:cubicBezTo>
                <a:lnTo>
                  <a:pt x="66120" y="90522"/>
                </a:lnTo>
                <a:lnTo>
                  <a:pt x="66120" y="110217"/>
                </a:lnTo>
                <a:lnTo>
                  <a:pt x="0" y="110217"/>
                </a:lnTo>
                <a:lnTo>
                  <a:pt x="0" y="0"/>
                </a:lnTo>
                <a:lnTo>
                  <a:pt x="28018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2" name="Freeform: Shape 331">
            <a:extLst>
              <a:ext uri="{FF2B5EF4-FFF2-40B4-BE49-F238E27FC236}">
                <a16:creationId xmlns:a16="http://schemas.microsoft.com/office/drawing/2014/main" id="{0CF69379-9543-4541-873F-0C974A06559C}"/>
              </a:ext>
            </a:extLst>
          </p:cNvPr>
          <p:cNvSpPr/>
          <p:nvPr/>
        </p:nvSpPr>
        <p:spPr>
          <a:xfrm>
            <a:off x="11418899" y="5075408"/>
            <a:ext cx="93291" cy="110249"/>
          </a:xfrm>
          <a:custGeom>
            <a:avLst/>
            <a:gdLst>
              <a:gd name="connsiteX0" fmla="*/ 67228 w 93291"/>
              <a:gd name="connsiteY0" fmla="*/ 0 h 110249"/>
              <a:gd name="connsiteX1" fmla="*/ 93291 w 93291"/>
              <a:gd name="connsiteY1" fmla="*/ 110233 h 110249"/>
              <a:gd name="connsiteX2" fmla="*/ 65452 w 93291"/>
              <a:gd name="connsiteY2" fmla="*/ 110233 h 110249"/>
              <a:gd name="connsiteX3" fmla="*/ 63498 w 93291"/>
              <a:gd name="connsiteY3" fmla="*/ 101094 h 110249"/>
              <a:gd name="connsiteX4" fmla="*/ 62520 w 93291"/>
              <a:gd name="connsiteY4" fmla="*/ 94252 h 110249"/>
              <a:gd name="connsiteX5" fmla="*/ 63172 w 93291"/>
              <a:gd name="connsiteY5" fmla="*/ 88405 h 110249"/>
              <a:gd name="connsiteX6" fmla="*/ 61380 w 93291"/>
              <a:gd name="connsiteY6" fmla="*/ 86466 h 110249"/>
              <a:gd name="connsiteX7" fmla="*/ 46736 w 93291"/>
              <a:gd name="connsiteY7" fmla="*/ 89056 h 110249"/>
              <a:gd name="connsiteX8" fmla="*/ 44129 w 93291"/>
              <a:gd name="connsiteY8" fmla="*/ 89056 h 110249"/>
              <a:gd name="connsiteX9" fmla="*/ 31276 w 93291"/>
              <a:gd name="connsiteY9" fmla="*/ 86466 h 110249"/>
              <a:gd name="connsiteX10" fmla="*/ 29321 w 93291"/>
              <a:gd name="connsiteY10" fmla="*/ 88079 h 110249"/>
              <a:gd name="connsiteX11" fmla="*/ 30136 w 93291"/>
              <a:gd name="connsiteY11" fmla="*/ 94448 h 110249"/>
              <a:gd name="connsiteX12" fmla="*/ 29321 w 93291"/>
              <a:gd name="connsiteY12" fmla="*/ 101111 h 110249"/>
              <a:gd name="connsiteX13" fmla="*/ 26715 w 93291"/>
              <a:gd name="connsiteY13" fmla="*/ 110249 h 110249"/>
              <a:gd name="connsiteX14" fmla="*/ 0 w 93291"/>
              <a:gd name="connsiteY14" fmla="*/ 110249 h 110249"/>
              <a:gd name="connsiteX15" fmla="*/ 30788 w 93291"/>
              <a:gd name="connsiteY15" fmla="*/ 16 h 110249"/>
              <a:gd name="connsiteX16" fmla="*/ 67228 w 93291"/>
              <a:gd name="connsiteY16" fmla="*/ 16 h 110249"/>
              <a:gd name="connsiteX17" fmla="*/ 60077 w 93291"/>
              <a:gd name="connsiteY17" fmla="*/ 69834 h 110249"/>
              <a:gd name="connsiteX18" fmla="*/ 49505 w 93291"/>
              <a:gd name="connsiteY18" fmla="*/ 11387 h 110249"/>
              <a:gd name="connsiteX19" fmla="*/ 45090 w 93291"/>
              <a:gd name="connsiteY19" fmla="*/ 11387 h 110249"/>
              <a:gd name="connsiteX20" fmla="*/ 33541 w 93291"/>
              <a:gd name="connsiteY20" fmla="*/ 70176 h 110249"/>
              <a:gd name="connsiteX21" fmla="*/ 35659 w 93291"/>
              <a:gd name="connsiteY21" fmla="*/ 72587 h 110249"/>
              <a:gd name="connsiteX22" fmla="*/ 47224 w 93291"/>
              <a:gd name="connsiteY22" fmla="*/ 70958 h 110249"/>
              <a:gd name="connsiteX23" fmla="*/ 57796 w 93291"/>
              <a:gd name="connsiteY23" fmla="*/ 72734 h 110249"/>
              <a:gd name="connsiteX24" fmla="*/ 60077 w 93291"/>
              <a:gd name="connsiteY24" fmla="*/ 69834 h 11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291" h="110249">
                <a:moveTo>
                  <a:pt x="67228" y="0"/>
                </a:moveTo>
                <a:lnTo>
                  <a:pt x="93291" y="110233"/>
                </a:lnTo>
                <a:lnTo>
                  <a:pt x="65452" y="110233"/>
                </a:lnTo>
                <a:lnTo>
                  <a:pt x="63498" y="101094"/>
                </a:lnTo>
                <a:cubicBezTo>
                  <a:pt x="62846" y="98325"/>
                  <a:pt x="62520" y="96045"/>
                  <a:pt x="62520" y="94252"/>
                </a:cubicBezTo>
                <a:cubicBezTo>
                  <a:pt x="62520" y="92786"/>
                  <a:pt x="62846" y="90832"/>
                  <a:pt x="63172" y="88405"/>
                </a:cubicBezTo>
                <a:lnTo>
                  <a:pt x="61380" y="86466"/>
                </a:lnTo>
                <a:cubicBezTo>
                  <a:pt x="56167" y="89056"/>
                  <a:pt x="51459" y="89056"/>
                  <a:pt x="46736" y="89056"/>
                </a:cubicBezTo>
                <a:lnTo>
                  <a:pt x="44129" y="89056"/>
                </a:lnTo>
                <a:cubicBezTo>
                  <a:pt x="40219" y="89056"/>
                  <a:pt x="35984" y="88893"/>
                  <a:pt x="31276" y="86466"/>
                </a:cubicBezTo>
                <a:lnTo>
                  <a:pt x="29321" y="88079"/>
                </a:lnTo>
                <a:cubicBezTo>
                  <a:pt x="29794" y="90848"/>
                  <a:pt x="30136" y="92966"/>
                  <a:pt x="30136" y="94448"/>
                </a:cubicBezTo>
                <a:cubicBezTo>
                  <a:pt x="30136" y="96875"/>
                  <a:pt x="29794" y="99156"/>
                  <a:pt x="29321" y="101111"/>
                </a:cubicBezTo>
                <a:lnTo>
                  <a:pt x="26715" y="110249"/>
                </a:lnTo>
                <a:lnTo>
                  <a:pt x="0" y="110249"/>
                </a:lnTo>
                <a:lnTo>
                  <a:pt x="30788" y="16"/>
                </a:lnTo>
                <a:lnTo>
                  <a:pt x="67228" y="16"/>
                </a:lnTo>
                <a:close/>
                <a:moveTo>
                  <a:pt x="60077" y="69834"/>
                </a:moveTo>
                <a:cubicBezTo>
                  <a:pt x="53398" y="58757"/>
                  <a:pt x="51590" y="39389"/>
                  <a:pt x="49505" y="11387"/>
                </a:cubicBezTo>
                <a:lnTo>
                  <a:pt x="45090" y="11387"/>
                </a:lnTo>
                <a:cubicBezTo>
                  <a:pt x="42663" y="37450"/>
                  <a:pt x="40040" y="56981"/>
                  <a:pt x="33541" y="70176"/>
                </a:cubicBezTo>
                <a:lnTo>
                  <a:pt x="35659" y="72587"/>
                </a:lnTo>
                <a:cubicBezTo>
                  <a:pt x="39568" y="71121"/>
                  <a:pt x="43314" y="70958"/>
                  <a:pt x="47224" y="70958"/>
                </a:cubicBezTo>
                <a:cubicBezTo>
                  <a:pt x="50808" y="70958"/>
                  <a:pt x="54049" y="71121"/>
                  <a:pt x="57796" y="72734"/>
                </a:cubicBezTo>
                <a:lnTo>
                  <a:pt x="60077" y="6983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2B96C43D-8191-4B53-BAB0-0A6070E19EC5}"/>
              </a:ext>
            </a:extLst>
          </p:cNvPr>
          <p:cNvSpPr/>
          <p:nvPr/>
        </p:nvSpPr>
        <p:spPr>
          <a:xfrm>
            <a:off x="11525060" y="5075408"/>
            <a:ext cx="87101" cy="110216"/>
          </a:xfrm>
          <a:custGeom>
            <a:avLst/>
            <a:gdLst>
              <a:gd name="connsiteX0" fmla="*/ 29973 w 87101"/>
              <a:gd name="connsiteY0" fmla="*/ 0 h 110216"/>
              <a:gd name="connsiteX1" fmla="*/ 48201 w 87101"/>
              <a:gd name="connsiteY1" fmla="*/ 37923 h 110216"/>
              <a:gd name="connsiteX2" fmla="*/ 60891 w 87101"/>
              <a:gd name="connsiteY2" fmla="*/ 84983 h 110216"/>
              <a:gd name="connsiteX3" fmla="*/ 68058 w 87101"/>
              <a:gd name="connsiteY3" fmla="*/ 84983 h 110216"/>
              <a:gd name="connsiteX4" fmla="*/ 63335 w 87101"/>
              <a:gd name="connsiteY4" fmla="*/ 31260 h 110216"/>
              <a:gd name="connsiteX5" fmla="*/ 63335 w 87101"/>
              <a:gd name="connsiteY5" fmla="*/ 0 h 110216"/>
              <a:gd name="connsiteX6" fmla="*/ 87101 w 87101"/>
              <a:gd name="connsiteY6" fmla="*/ 0 h 110216"/>
              <a:gd name="connsiteX7" fmla="*/ 87101 w 87101"/>
              <a:gd name="connsiteY7" fmla="*/ 110217 h 110216"/>
              <a:gd name="connsiteX8" fmla="*/ 59587 w 87101"/>
              <a:gd name="connsiteY8" fmla="*/ 110217 h 110216"/>
              <a:gd name="connsiteX9" fmla="*/ 38916 w 87101"/>
              <a:gd name="connsiteY9" fmla="*/ 69834 h 110216"/>
              <a:gd name="connsiteX10" fmla="*/ 26047 w 87101"/>
              <a:gd name="connsiteY10" fmla="*/ 22627 h 110216"/>
              <a:gd name="connsiteX11" fmla="*/ 19042 w 87101"/>
              <a:gd name="connsiteY11" fmla="*/ 22627 h 110216"/>
              <a:gd name="connsiteX12" fmla="*/ 23767 w 87101"/>
              <a:gd name="connsiteY12" fmla="*/ 76350 h 110216"/>
              <a:gd name="connsiteX13" fmla="*/ 23767 w 87101"/>
              <a:gd name="connsiteY13" fmla="*/ 110217 h 110216"/>
              <a:gd name="connsiteX14" fmla="*/ 0 w 87101"/>
              <a:gd name="connsiteY14" fmla="*/ 110217 h 110216"/>
              <a:gd name="connsiteX15" fmla="*/ 0 w 87101"/>
              <a:gd name="connsiteY15" fmla="*/ 0 h 110216"/>
              <a:gd name="connsiteX16" fmla="*/ 29973 w 87101"/>
              <a:gd name="connsiteY16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101" h="110216">
                <a:moveTo>
                  <a:pt x="29973" y="0"/>
                </a:moveTo>
                <a:lnTo>
                  <a:pt x="48201" y="37923"/>
                </a:lnTo>
                <a:cubicBezTo>
                  <a:pt x="55352" y="52909"/>
                  <a:pt x="60891" y="67065"/>
                  <a:pt x="60891" y="84983"/>
                </a:cubicBezTo>
                <a:lnTo>
                  <a:pt x="68058" y="84983"/>
                </a:lnTo>
                <a:cubicBezTo>
                  <a:pt x="64963" y="64638"/>
                  <a:pt x="63335" y="46719"/>
                  <a:pt x="63335" y="31260"/>
                </a:cubicBezTo>
                <a:lnTo>
                  <a:pt x="63335" y="0"/>
                </a:lnTo>
                <a:lnTo>
                  <a:pt x="87101" y="0"/>
                </a:lnTo>
                <a:lnTo>
                  <a:pt x="87101" y="110217"/>
                </a:lnTo>
                <a:lnTo>
                  <a:pt x="59587" y="110217"/>
                </a:lnTo>
                <a:lnTo>
                  <a:pt x="38916" y="69834"/>
                </a:lnTo>
                <a:cubicBezTo>
                  <a:pt x="30282" y="53072"/>
                  <a:pt x="26047" y="37450"/>
                  <a:pt x="26047" y="22627"/>
                </a:cubicBezTo>
                <a:lnTo>
                  <a:pt x="19042" y="22627"/>
                </a:lnTo>
                <a:cubicBezTo>
                  <a:pt x="22121" y="43151"/>
                  <a:pt x="23767" y="61054"/>
                  <a:pt x="23767" y="76350"/>
                </a:cubicBezTo>
                <a:lnTo>
                  <a:pt x="23767" y="110217"/>
                </a:lnTo>
                <a:lnTo>
                  <a:pt x="0" y="110217"/>
                </a:lnTo>
                <a:lnTo>
                  <a:pt x="0" y="0"/>
                </a:lnTo>
                <a:lnTo>
                  <a:pt x="29973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8D08DF20-67F4-4A1B-9EE7-66467277EA6F}"/>
              </a:ext>
            </a:extLst>
          </p:cNvPr>
          <p:cNvSpPr/>
          <p:nvPr/>
        </p:nvSpPr>
        <p:spPr>
          <a:xfrm>
            <a:off x="11635862" y="5075408"/>
            <a:ext cx="85130" cy="110216"/>
          </a:xfrm>
          <a:custGeom>
            <a:avLst/>
            <a:gdLst>
              <a:gd name="connsiteX0" fmla="*/ 29453 w 85130"/>
              <a:gd name="connsiteY0" fmla="*/ 0 h 110216"/>
              <a:gd name="connsiteX1" fmla="*/ 67065 w 85130"/>
              <a:gd name="connsiteY1" fmla="*/ 9431 h 110216"/>
              <a:gd name="connsiteX2" fmla="*/ 85131 w 85130"/>
              <a:gd name="connsiteY2" fmla="*/ 53724 h 110216"/>
              <a:gd name="connsiteX3" fmla="*/ 69835 w 85130"/>
              <a:gd name="connsiteY3" fmla="*/ 99482 h 110216"/>
              <a:gd name="connsiteX4" fmla="*/ 30267 w 85130"/>
              <a:gd name="connsiteY4" fmla="*/ 110217 h 110216"/>
              <a:gd name="connsiteX5" fmla="*/ 0 w 85130"/>
              <a:gd name="connsiteY5" fmla="*/ 110217 h 110216"/>
              <a:gd name="connsiteX6" fmla="*/ 0 w 85130"/>
              <a:gd name="connsiteY6" fmla="*/ 0 h 110216"/>
              <a:gd name="connsiteX7" fmla="*/ 29453 w 85130"/>
              <a:gd name="connsiteY7" fmla="*/ 0 h 110216"/>
              <a:gd name="connsiteX8" fmla="*/ 23768 w 85130"/>
              <a:gd name="connsiteY8" fmla="*/ 20671 h 110216"/>
              <a:gd name="connsiteX9" fmla="*/ 27840 w 85130"/>
              <a:gd name="connsiteY9" fmla="*/ 34518 h 110216"/>
              <a:gd name="connsiteX10" fmla="*/ 27840 w 85130"/>
              <a:gd name="connsiteY10" fmla="*/ 75715 h 110216"/>
              <a:gd name="connsiteX11" fmla="*/ 23768 w 85130"/>
              <a:gd name="connsiteY11" fmla="*/ 89708 h 110216"/>
              <a:gd name="connsiteX12" fmla="*/ 25396 w 85130"/>
              <a:gd name="connsiteY12" fmla="*/ 92786 h 110216"/>
              <a:gd name="connsiteX13" fmla="*/ 41686 w 85130"/>
              <a:gd name="connsiteY13" fmla="*/ 89203 h 110216"/>
              <a:gd name="connsiteX14" fmla="*/ 54229 w 85130"/>
              <a:gd name="connsiteY14" fmla="*/ 69329 h 110216"/>
              <a:gd name="connsiteX15" fmla="*/ 54702 w 85130"/>
              <a:gd name="connsiteY15" fmla="*/ 44748 h 110216"/>
              <a:gd name="connsiteX16" fmla="*/ 42158 w 85130"/>
              <a:gd name="connsiteY16" fmla="*/ 21144 h 110216"/>
              <a:gd name="connsiteX17" fmla="*/ 25885 w 85130"/>
              <a:gd name="connsiteY17" fmla="*/ 17560 h 110216"/>
              <a:gd name="connsiteX18" fmla="*/ 23768 w 85130"/>
              <a:gd name="connsiteY18" fmla="*/ 20671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130" h="110216">
                <a:moveTo>
                  <a:pt x="29453" y="0"/>
                </a:moveTo>
                <a:cubicBezTo>
                  <a:pt x="45742" y="0"/>
                  <a:pt x="57618" y="1938"/>
                  <a:pt x="67065" y="9431"/>
                </a:cubicBezTo>
                <a:cubicBezTo>
                  <a:pt x="78631" y="18554"/>
                  <a:pt x="85131" y="33850"/>
                  <a:pt x="85131" y="53724"/>
                </a:cubicBezTo>
                <a:cubicBezTo>
                  <a:pt x="85131" y="74721"/>
                  <a:pt x="79593" y="90522"/>
                  <a:pt x="69835" y="99482"/>
                </a:cubicBezTo>
                <a:cubicBezTo>
                  <a:pt x="59572" y="108914"/>
                  <a:pt x="47208" y="110217"/>
                  <a:pt x="30267" y="110217"/>
                </a:cubicBezTo>
                <a:lnTo>
                  <a:pt x="0" y="110217"/>
                </a:lnTo>
                <a:lnTo>
                  <a:pt x="0" y="0"/>
                </a:lnTo>
                <a:lnTo>
                  <a:pt x="29453" y="0"/>
                </a:lnTo>
                <a:close/>
                <a:moveTo>
                  <a:pt x="23768" y="20671"/>
                </a:moveTo>
                <a:cubicBezTo>
                  <a:pt x="27677" y="24907"/>
                  <a:pt x="27840" y="28816"/>
                  <a:pt x="27840" y="34518"/>
                </a:cubicBezTo>
                <a:lnTo>
                  <a:pt x="27840" y="75715"/>
                </a:lnTo>
                <a:cubicBezTo>
                  <a:pt x="27840" y="81433"/>
                  <a:pt x="27677" y="85505"/>
                  <a:pt x="23768" y="89708"/>
                </a:cubicBezTo>
                <a:lnTo>
                  <a:pt x="25396" y="92786"/>
                </a:lnTo>
                <a:cubicBezTo>
                  <a:pt x="32401" y="89366"/>
                  <a:pt x="36799" y="90506"/>
                  <a:pt x="41686" y="89203"/>
                </a:cubicBezTo>
                <a:cubicBezTo>
                  <a:pt x="47860" y="87574"/>
                  <a:pt x="54229" y="82198"/>
                  <a:pt x="54229" y="69329"/>
                </a:cubicBezTo>
                <a:lnTo>
                  <a:pt x="54702" y="44748"/>
                </a:lnTo>
                <a:cubicBezTo>
                  <a:pt x="54702" y="28132"/>
                  <a:pt x="48348" y="22757"/>
                  <a:pt x="42158" y="21144"/>
                </a:cubicBezTo>
                <a:cubicBezTo>
                  <a:pt x="37271" y="19841"/>
                  <a:pt x="32890" y="20981"/>
                  <a:pt x="25885" y="17560"/>
                </a:cubicBezTo>
                <a:lnTo>
                  <a:pt x="23768" y="2067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7413FD6C-3EFD-4D87-B641-76F651D927FF}"/>
              </a:ext>
            </a:extLst>
          </p:cNvPr>
          <p:cNvSpPr/>
          <p:nvPr/>
        </p:nvSpPr>
        <p:spPr>
          <a:xfrm>
            <a:off x="471005" y="6213282"/>
            <a:ext cx="101745" cy="137892"/>
          </a:xfrm>
          <a:custGeom>
            <a:avLst/>
            <a:gdLst>
              <a:gd name="connsiteX0" fmla="*/ 57959 w 101745"/>
              <a:gd name="connsiteY0" fmla="*/ 45579 h 137892"/>
              <a:gd name="connsiteX1" fmla="*/ 72457 w 101745"/>
              <a:gd name="connsiteY1" fmla="*/ 105818 h 137892"/>
              <a:gd name="connsiteX2" fmla="*/ 81237 w 101745"/>
              <a:gd name="connsiteY2" fmla="*/ 105818 h 137892"/>
              <a:gd name="connsiteX3" fmla="*/ 75373 w 101745"/>
              <a:gd name="connsiteY3" fmla="*/ 36636 h 137892"/>
              <a:gd name="connsiteX4" fmla="*/ 75373 w 101745"/>
              <a:gd name="connsiteY4" fmla="*/ 0 h 137892"/>
              <a:gd name="connsiteX5" fmla="*/ 101746 w 101745"/>
              <a:gd name="connsiteY5" fmla="*/ 0 h 137892"/>
              <a:gd name="connsiteX6" fmla="*/ 101746 w 101745"/>
              <a:gd name="connsiteY6" fmla="*/ 137893 h 137892"/>
              <a:gd name="connsiteX7" fmla="*/ 70665 w 101745"/>
              <a:gd name="connsiteY7" fmla="*/ 137893 h 137892"/>
              <a:gd name="connsiteX8" fmla="*/ 41343 w 101745"/>
              <a:gd name="connsiteY8" fmla="*/ 77980 h 137892"/>
              <a:gd name="connsiteX9" fmla="*/ 29305 w 101745"/>
              <a:gd name="connsiteY9" fmla="*/ 28654 h 137892"/>
              <a:gd name="connsiteX10" fmla="*/ 20509 w 101745"/>
              <a:gd name="connsiteY10" fmla="*/ 28654 h 137892"/>
              <a:gd name="connsiteX11" fmla="*/ 26373 w 101745"/>
              <a:gd name="connsiteY11" fmla="*/ 96550 h 137892"/>
              <a:gd name="connsiteX12" fmla="*/ 26373 w 101745"/>
              <a:gd name="connsiteY12" fmla="*/ 137893 h 137892"/>
              <a:gd name="connsiteX13" fmla="*/ 0 w 101745"/>
              <a:gd name="connsiteY13" fmla="*/ 137893 h 137892"/>
              <a:gd name="connsiteX14" fmla="*/ 0 w 101745"/>
              <a:gd name="connsiteY14" fmla="*/ 0 h 137892"/>
              <a:gd name="connsiteX15" fmla="*/ 35984 w 101745"/>
              <a:gd name="connsiteY15" fmla="*/ 0 h 137892"/>
              <a:gd name="connsiteX16" fmla="*/ 57959 w 101745"/>
              <a:gd name="connsiteY16" fmla="*/ 45579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1745" h="137892">
                <a:moveTo>
                  <a:pt x="57959" y="45579"/>
                </a:moveTo>
                <a:cubicBezTo>
                  <a:pt x="65289" y="60875"/>
                  <a:pt x="71642" y="83355"/>
                  <a:pt x="72457" y="105818"/>
                </a:cubicBezTo>
                <a:lnTo>
                  <a:pt x="81237" y="105818"/>
                </a:lnTo>
                <a:cubicBezTo>
                  <a:pt x="77816" y="80748"/>
                  <a:pt x="75373" y="57796"/>
                  <a:pt x="75373" y="36636"/>
                </a:cubicBezTo>
                <a:lnTo>
                  <a:pt x="75373" y="0"/>
                </a:lnTo>
                <a:lnTo>
                  <a:pt x="101746" y="0"/>
                </a:lnTo>
                <a:lnTo>
                  <a:pt x="101746" y="137893"/>
                </a:lnTo>
                <a:lnTo>
                  <a:pt x="70665" y="137893"/>
                </a:lnTo>
                <a:lnTo>
                  <a:pt x="41343" y="77980"/>
                </a:lnTo>
                <a:cubicBezTo>
                  <a:pt x="33866" y="62683"/>
                  <a:pt x="29631" y="45090"/>
                  <a:pt x="29305" y="28654"/>
                </a:cubicBezTo>
                <a:lnTo>
                  <a:pt x="20509" y="28654"/>
                </a:lnTo>
                <a:cubicBezTo>
                  <a:pt x="24418" y="53235"/>
                  <a:pt x="26373" y="75862"/>
                  <a:pt x="26373" y="96550"/>
                </a:cubicBezTo>
                <a:lnTo>
                  <a:pt x="26373" y="137893"/>
                </a:lnTo>
                <a:lnTo>
                  <a:pt x="0" y="137893"/>
                </a:lnTo>
                <a:lnTo>
                  <a:pt x="0" y="0"/>
                </a:lnTo>
                <a:lnTo>
                  <a:pt x="35984" y="0"/>
                </a:lnTo>
                <a:lnTo>
                  <a:pt x="57959" y="45579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B994E315-A66D-4E20-A7A0-20AD3B73C895}"/>
              </a:ext>
            </a:extLst>
          </p:cNvPr>
          <p:cNvSpPr/>
          <p:nvPr/>
        </p:nvSpPr>
        <p:spPr>
          <a:xfrm>
            <a:off x="591371" y="6239183"/>
            <a:ext cx="88893" cy="113816"/>
          </a:xfrm>
          <a:custGeom>
            <a:avLst/>
            <a:gdLst>
              <a:gd name="connsiteX0" fmla="*/ 88893 w 88893"/>
              <a:gd name="connsiteY0" fmla="*/ 56656 h 113816"/>
              <a:gd name="connsiteX1" fmla="*/ 44439 w 88893"/>
              <a:gd name="connsiteY1" fmla="*/ 113817 h 113816"/>
              <a:gd name="connsiteX2" fmla="*/ 0 w 88893"/>
              <a:gd name="connsiteY2" fmla="*/ 56656 h 113816"/>
              <a:gd name="connsiteX3" fmla="*/ 44292 w 88893"/>
              <a:gd name="connsiteY3" fmla="*/ 0 h 113816"/>
              <a:gd name="connsiteX4" fmla="*/ 88893 w 88893"/>
              <a:gd name="connsiteY4" fmla="*/ 56656 h 113816"/>
              <a:gd name="connsiteX5" fmla="*/ 30120 w 88893"/>
              <a:gd name="connsiteY5" fmla="*/ 56998 h 113816"/>
              <a:gd name="connsiteX6" fmla="*/ 44292 w 88893"/>
              <a:gd name="connsiteY6" fmla="*/ 94123 h 113816"/>
              <a:gd name="connsiteX7" fmla="*/ 58774 w 88893"/>
              <a:gd name="connsiteY7" fmla="*/ 56998 h 113816"/>
              <a:gd name="connsiteX8" fmla="*/ 44618 w 88893"/>
              <a:gd name="connsiteY8" fmla="*/ 19711 h 113816"/>
              <a:gd name="connsiteX9" fmla="*/ 30120 w 88893"/>
              <a:gd name="connsiteY9" fmla="*/ 56998 h 11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893" h="113816">
                <a:moveTo>
                  <a:pt x="88893" y="56656"/>
                </a:moveTo>
                <a:cubicBezTo>
                  <a:pt x="88893" y="94758"/>
                  <a:pt x="73907" y="113817"/>
                  <a:pt x="44439" y="113817"/>
                </a:cubicBezTo>
                <a:cubicBezTo>
                  <a:pt x="14824" y="113817"/>
                  <a:pt x="0" y="94758"/>
                  <a:pt x="0" y="56656"/>
                </a:cubicBezTo>
                <a:cubicBezTo>
                  <a:pt x="0" y="19043"/>
                  <a:pt x="15150" y="0"/>
                  <a:pt x="44292" y="0"/>
                </a:cubicBezTo>
                <a:cubicBezTo>
                  <a:pt x="73760" y="16"/>
                  <a:pt x="88893" y="19043"/>
                  <a:pt x="88893" y="56656"/>
                </a:cubicBezTo>
                <a:moveTo>
                  <a:pt x="30120" y="56998"/>
                </a:moveTo>
                <a:cubicBezTo>
                  <a:pt x="30120" y="82720"/>
                  <a:pt x="32400" y="94123"/>
                  <a:pt x="44292" y="94123"/>
                </a:cubicBezTo>
                <a:cubicBezTo>
                  <a:pt x="56330" y="94123"/>
                  <a:pt x="58774" y="83208"/>
                  <a:pt x="58774" y="56998"/>
                </a:cubicBezTo>
                <a:cubicBezTo>
                  <a:pt x="58774" y="31277"/>
                  <a:pt x="56493" y="19711"/>
                  <a:pt x="44618" y="19711"/>
                </a:cubicBezTo>
                <a:cubicBezTo>
                  <a:pt x="32237" y="19695"/>
                  <a:pt x="30120" y="31423"/>
                  <a:pt x="30120" y="56998"/>
                </a:cubicBezTo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137505EC-B407-426B-864A-B4C007EE7ED1}"/>
              </a:ext>
            </a:extLst>
          </p:cNvPr>
          <p:cNvSpPr/>
          <p:nvPr/>
        </p:nvSpPr>
        <p:spPr>
          <a:xfrm>
            <a:off x="699372" y="6240942"/>
            <a:ext cx="90033" cy="110216"/>
          </a:xfrm>
          <a:custGeom>
            <a:avLst/>
            <a:gdLst>
              <a:gd name="connsiteX0" fmla="*/ 34844 w 90033"/>
              <a:gd name="connsiteY0" fmla="*/ 0 h 110216"/>
              <a:gd name="connsiteX1" fmla="*/ 65941 w 90033"/>
              <a:gd name="connsiteY1" fmla="*/ 4887 h 110216"/>
              <a:gd name="connsiteX2" fmla="*/ 80260 w 90033"/>
              <a:gd name="connsiteY2" fmla="*/ 30772 h 110216"/>
              <a:gd name="connsiteX3" fmla="*/ 61869 w 90033"/>
              <a:gd name="connsiteY3" fmla="*/ 55842 h 110216"/>
              <a:gd name="connsiteX4" fmla="*/ 61380 w 90033"/>
              <a:gd name="connsiteY4" fmla="*/ 59099 h 110216"/>
              <a:gd name="connsiteX5" fmla="*/ 90034 w 90033"/>
              <a:gd name="connsiteY5" fmla="*/ 110217 h 110216"/>
              <a:gd name="connsiteX6" fmla="*/ 57959 w 90033"/>
              <a:gd name="connsiteY6" fmla="*/ 110217 h 110216"/>
              <a:gd name="connsiteX7" fmla="*/ 36636 w 90033"/>
              <a:gd name="connsiteY7" fmla="*/ 64312 h 110216"/>
              <a:gd name="connsiteX8" fmla="*/ 34681 w 90033"/>
              <a:gd name="connsiteY8" fmla="*/ 64312 h 110216"/>
              <a:gd name="connsiteX9" fmla="*/ 26047 w 90033"/>
              <a:gd name="connsiteY9" fmla="*/ 62357 h 110216"/>
              <a:gd name="connsiteX10" fmla="*/ 23930 w 90033"/>
              <a:gd name="connsiteY10" fmla="*/ 65452 h 110216"/>
              <a:gd name="connsiteX11" fmla="*/ 28002 w 90033"/>
              <a:gd name="connsiteY11" fmla="*/ 84332 h 110216"/>
              <a:gd name="connsiteX12" fmla="*/ 28002 w 90033"/>
              <a:gd name="connsiteY12" fmla="*/ 110217 h 110216"/>
              <a:gd name="connsiteX13" fmla="*/ 0 w 90033"/>
              <a:gd name="connsiteY13" fmla="*/ 110217 h 110216"/>
              <a:gd name="connsiteX14" fmla="*/ 0 w 90033"/>
              <a:gd name="connsiteY14" fmla="*/ 0 h 110216"/>
              <a:gd name="connsiteX15" fmla="*/ 34844 w 90033"/>
              <a:gd name="connsiteY15" fmla="*/ 0 h 110216"/>
              <a:gd name="connsiteX16" fmla="*/ 26210 w 90033"/>
              <a:gd name="connsiteY16" fmla="*/ 39063 h 110216"/>
              <a:gd name="connsiteX17" fmla="*/ 22138 w 90033"/>
              <a:gd name="connsiteY17" fmla="*/ 48837 h 110216"/>
              <a:gd name="connsiteX18" fmla="*/ 24093 w 90033"/>
              <a:gd name="connsiteY18" fmla="*/ 51916 h 110216"/>
              <a:gd name="connsiteX19" fmla="*/ 37287 w 90033"/>
              <a:gd name="connsiteY19" fmla="*/ 49635 h 110216"/>
              <a:gd name="connsiteX20" fmla="*/ 49488 w 90033"/>
              <a:gd name="connsiteY20" fmla="*/ 46051 h 110216"/>
              <a:gd name="connsiteX21" fmla="*/ 53887 w 90033"/>
              <a:gd name="connsiteY21" fmla="*/ 35137 h 110216"/>
              <a:gd name="connsiteX22" fmla="*/ 39079 w 90033"/>
              <a:gd name="connsiteY22" fmla="*/ 20492 h 110216"/>
              <a:gd name="connsiteX23" fmla="*/ 37124 w 90033"/>
              <a:gd name="connsiteY23" fmla="*/ 20492 h 110216"/>
              <a:gd name="connsiteX24" fmla="*/ 24255 w 90033"/>
              <a:gd name="connsiteY24" fmla="*/ 17723 h 110216"/>
              <a:gd name="connsiteX25" fmla="*/ 22138 w 90033"/>
              <a:gd name="connsiteY25" fmla="*/ 20819 h 110216"/>
              <a:gd name="connsiteX26" fmla="*/ 26210 w 90033"/>
              <a:gd name="connsiteY26" fmla="*/ 30592 h 110216"/>
              <a:gd name="connsiteX27" fmla="*/ 26210 w 90033"/>
              <a:gd name="connsiteY27" fmla="*/ 39063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33" h="110216">
                <a:moveTo>
                  <a:pt x="34844" y="0"/>
                </a:moveTo>
                <a:cubicBezTo>
                  <a:pt x="48022" y="0"/>
                  <a:pt x="58285" y="472"/>
                  <a:pt x="65941" y="4887"/>
                </a:cubicBezTo>
                <a:cubicBezTo>
                  <a:pt x="75389" y="10246"/>
                  <a:pt x="80260" y="19059"/>
                  <a:pt x="80260" y="30772"/>
                </a:cubicBezTo>
                <a:cubicBezTo>
                  <a:pt x="80260" y="46068"/>
                  <a:pt x="73597" y="54701"/>
                  <a:pt x="61869" y="55842"/>
                </a:cubicBezTo>
                <a:lnTo>
                  <a:pt x="61380" y="59099"/>
                </a:lnTo>
                <a:lnTo>
                  <a:pt x="90034" y="110217"/>
                </a:lnTo>
                <a:lnTo>
                  <a:pt x="57959" y="110217"/>
                </a:lnTo>
                <a:lnTo>
                  <a:pt x="36636" y="64312"/>
                </a:lnTo>
                <a:lnTo>
                  <a:pt x="34681" y="64312"/>
                </a:lnTo>
                <a:cubicBezTo>
                  <a:pt x="31586" y="64312"/>
                  <a:pt x="28980" y="63661"/>
                  <a:pt x="26047" y="62357"/>
                </a:cubicBezTo>
                <a:lnTo>
                  <a:pt x="23930" y="65452"/>
                </a:lnTo>
                <a:cubicBezTo>
                  <a:pt x="28002" y="70502"/>
                  <a:pt x="28002" y="76367"/>
                  <a:pt x="28002" y="84332"/>
                </a:cubicBezTo>
                <a:lnTo>
                  <a:pt x="28002" y="110217"/>
                </a:lnTo>
                <a:lnTo>
                  <a:pt x="0" y="110217"/>
                </a:lnTo>
                <a:lnTo>
                  <a:pt x="0" y="0"/>
                </a:lnTo>
                <a:lnTo>
                  <a:pt x="34844" y="0"/>
                </a:lnTo>
                <a:close/>
                <a:moveTo>
                  <a:pt x="26210" y="39063"/>
                </a:moveTo>
                <a:cubicBezTo>
                  <a:pt x="26210" y="42484"/>
                  <a:pt x="24907" y="45562"/>
                  <a:pt x="22138" y="48837"/>
                </a:cubicBezTo>
                <a:lnTo>
                  <a:pt x="24093" y="51916"/>
                </a:lnTo>
                <a:cubicBezTo>
                  <a:pt x="28002" y="49326"/>
                  <a:pt x="31586" y="49635"/>
                  <a:pt x="37287" y="49635"/>
                </a:cubicBezTo>
                <a:cubicBezTo>
                  <a:pt x="42500" y="49635"/>
                  <a:pt x="46393" y="48658"/>
                  <a:pt x="49488" y="46051"/>
                </a:cubicBezTo>
                <a:cubicBezTo>
                  <a:pt x="52095" y="43933"/>
                  <a:pt x="53887" y="40187"/>
                  <a:pt x="53887" y="35137"/>
                </a:cubicBezTo>
                <a:cubicBezTo>
                  <a:pt x="53887" y="23262"/>
                  <a:pt x="45253" y="20492"/>
                  <a:pt x="39079" y="20492"/>
                </a:cubicBezTo>
                <a:lnTo>
                  <a:pt x="37124" y="20492"/>
                </a:lnTo>
                <a:cubicBezTo>
                  <a:pt x="31912" y="20492"/>
                  <a:pt x="28165" y="19678"/>
                  <a:pt x="24255" y="17723"/>
                </a:cubicBezTo>
                <a:lnTo>
                  <a:pt x="22138" y="20819"/>
                </a:lnTo>
                <a:cubicBezTo>
                  <a:pt x="24907" y="23897"/>
                  <a:pt x="26210" y="26829"/>
                  <a:pt x="26210" y="30592"/>
                </a:cubicBezTo>
                <a:lnTo>
                  <a:pt x="26210" y="3906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8" name="Freeform: Shape 337">
            <a:extLst>
              <a:ext uri="{FF2B5EF4-FFF2-40B4-BE49-F238E27FC236}">
                <a16:creationId xmlns:a16="http://schemas.microsoft.com/office/drawing/2014/main" id="{0B48E3E6-4859-477F-9D7A-D583E7669818}"/>
              </a:ext>
            </a:extLst>
          </p:cNvPr>
          <p:cNvSpPr/>
          <p:nvPr/>
        </p:nvSpPr>
        <p:spPr>
          <a:xfrm>
            <a:off x="793201" y="6240942"/>
            <a:ext cx="81562" cy="110216"/>
          </a:xfrm>
          <a:custGeom>
            <a:avLst/>
            <a:gdLst>
              <a:gd name="connsiteX0" fmla="*/ 81563 w 81562"/>
              <a:gd name="connsiteY0" fmla="*/ 0 h 110216"/>
              <a:gd name="connsiteX1" fmla="*/ 81563 w 81562"/>
              <a:gd name="connsiteY1" fmla="*/ 20998 h 110216"/>
              <a:gd name="connsiteX2" fmla="*/ 67717 w 81562"/>
              <a:gd name="connsiteY2" fmla="*/ 20998 h 110216"/>
              <a:gd name="connsiteX3" fmla="*/ 52421 w 81562"/>
              <a:gd name="connsiteY3" fmla="*/ 18554 h 110216"/>
              <a:gd name="connsiteX4" fmla="*/ 50466 w 81562"/>
              <a:gd name="connsiteY4" fmla="*/ 21812 h 110216"/>
              <a:gd name="connsiteX5" fmla="*/ 54538 w 81562"/>
              <a:gd name="connsiteY5" fmla="*/ 37450 h 110216"/>
              <a:gd name="connsiteX6" fmla="*/ 54538 w 81562"/>
              <a:gd name="connsiteY6" fmla="*/ 110217 h 110216"/>
              <a:gd name="connsiteX7" fmla="*/ 26699 w 81562"/>
              <a:gd name="connsiteY7" fmla="*/ 110217 h 110216"/>
              <a:gd name="connsiteX8" fmla="*/ 26699 w 81562"/>
              <a:gd name="connsiteY8" fmla="*/ 37450 h 110216"/>
              <a:gd name="connsiteX9" fmla="*/ 30934 w 81562"/>
              <a:gd name="connsiteY9" fmla="*/ 21812 h 110216"/>
              <a:gd name="connsiteX10" fmla="*/ 28963 w 81562"/>
              <a:gd name="connsiteY10" fmla="*/ 18554 h 110216"/>
              <a:gd name="connsiteX11" fmla="*/ 13504 w 81562"/>
              <a:gd name="connsiteY11" fmla="*/ 20998 h 110216"/>
              <a:gd name="connsiteX12" fmla="*/ 0 w 81562"/>
              <a:gd name="connsiteY12" fmla="*/ 20998 h 110216"/>
              <a:gd name="connsiteX13" fmla="*/ 0 w 81562"/>
              <a:gd name="connsiteY13" fmla="*/ 0 h 110216"/>
              <a:gd name="connsiteX14" fmla="*/ 81563 w 81562"/>
              <a:gd name="connsiteY14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562" h="110216">
                <a:moveTo>
                  <a:pt x="81563" y="0"/>
                </a:moveTo>
                <a:lnTo>
                  <a:pt x="81563" y="20998"/>
                </a:lnTo>
                <a:lnTo>
                  <a:pt x="67717" y="20998"/>
                </a:lnTo>
                <a:cubicBezTo>
                  <a:pt x="62341" y="20998"/>
                  <a:pt x="57470" y="20835"/>
                  <a:pt x="52421" y="18554"/>
                </a:cubicBezTo>
                <a:lnTo>
                  <a:pt x="50466" y="21812"/>
                </a:lnTo>
                <a:cubicBezTo>
                  <a:pt x="53235" y="24891"/>
                  <a:pt x="54538" y="29957"/>
                  <a:pt x="54538" y="37450"/>
                </a:cubicBezTo>
                <a:lnTo>
                  <a:pt x="54538" y="110217"/>
                </a:lnTo>
                <a:lnTo>
                  <a:pt x="26699" y="110217"/>
                </a:lnTo>
                <a:lnTo>
                  <a:pt x="26699" y="37450"/>
                </a:lnTo>
                <a:cubicBezTo>
                  <a:pt x="26699" y="30608"/>
                  <a:pt x="28165" y="25070"/>
                  <a:pt x="30934" y="21812"/>
                </a:cubicBezTo>
                <a:lnTo>
                  <a:pt x="28963" y="18554"/>
                </a:lnTo>
                <a:cubicBezTo>
                  <a:pt x="24255" y="20998"/>
                  <a:pt x="19206" y="20998"/>
                  <a:pt x="13504" y="20998"/>
                </a:cubicBezTo>
                <a:lnTo>
                  <a:pt x="0" y="20998"/>
                </a:lnTo>
                <a:lnTo>
                  <a:pt x="0" y="0"/>
                </a:lnTo>
                <a:lnTo>
                  <a:pt x="81563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EB257910-3C60-46C3-8C6D-A9CABA015F0D}"/>
              </a:ext>
            </a:extLst>
          </p:cNvPr>
          <p:cNvSpPr/>
          <p:nvPr/>
        </p:nvSpPr>
        <p:spPr>
          <a:xfrm>
            <a:off x="888822" y="6240942"/>
            <a:ext cx="83191" cy="110216"/>
          </a:xfrm>
          <a:custGeom>
            <a:avLst/>
            <a:gdLst>
              <a:gd name="connsiteX0" fmla="*/ 28165 w 83191"/>
              <a:gd name="connsiteY0" fmla="*/ 0 h 110216"/>
              <a:gd name="connsiteX1" fmla="*/ 28165 w 83191"/>
              <a:gd name="connsiteY1" fmla="*/ 30266 h 110216"/>
              <a:gd name="connsiteX2" fmla="*/ 24418 w 83191"/>
              <a:gd name="connsiteY2" fmla="*/ 43950 h 110216"/>
              <a:gd name="connsiteX3" fmla="*/ 26699 w 83191"/>
              <a:gd name="connsiteY3" fmla="*/ 47029 h 110216"/>
              <a:gd name="connsiteX4" fmla="*/ 41360 w 83191"/>
              <a:gd name="connsiteY4" fmla="*/ 45253 h 110216"/>
              <a:gd name="connsiteX5" fmla="*/ 56493 w 83191"/>
              <a:gd name="connsiteY5" fmla="*/ 47029 h 110216"/>
              <a:gd name="connsiteX6" fmla="*/ 58936 w 83191"/>
              <a:gd name="connsiteY6" fmla="*/ 43950 h 110216"/>
              <a:gd name="connsiteX7" fmla="*/ 55027 w 83191"/>
              <a:gd name="connsiteY7" fmla="*/ 29794 h 110216"/>
              <a:gd name="connsiteX8" fmla="*/ 55027 w 83191"/>
              <a:gd name="connsiteY8" fmla="*/ 0 h 110216"/>
              <a:gd name="connsiteX9" fmla="*/ 83192 w 83191"/>
              <a:gd name="connsiteY9" fmla="*/ 0 h 110216"/>
              <a:gd name="connsiteX10" fmla="*/ 83192 w 83191"/>
              <a:gd name="connsiteY10" fmla="*/ 110217 h 110216"/>
              <a:gd name="connsiteX11" fmla="*/ 55027 w 83191"/>
              <a:gd name="connsiteY11" fmla="*/ 110217 h 110216"/>
              <a:gd name="connsiteX12" fmla="*/ 55027 w 83191"/>
              <a:gd name="connsiteY12" fmla="*/ 80602 h 110216"/>
              <a:gd name="connsiteX13" fmla="*/ 58936 w 83191"/>
              <a:gd name="connsiteY13" fmla="*/ 66430 h 110216"/>
              <a:gd name="connsiteX14" fmla="*/ 56493 w 83191"/>
              <a:gd name="connsiteY14" fmla="*/ 63351 h 110216"/>
              <a:gd name="connsiteX15" fmla="*/ 49505 w 83191"/>
              <a:gd name="connsiteY15" fmla="*/ 64654 h 110216"/>
              <a:gd name="connsiteX16" fmla="*/ 41360 w 83191"/>
              <a:gd name="connsiteY16" fmla="*/ 65127 h 110216"/>
              <a:gd name="connsiteX17" fmla="*/ 26699 w 83191"/>
              <a:gd name="connsiteY17" fmla="*/ 63351 h 110216"/>
              <a:gd name="connsiteX18" fmla="*/ 24418 w 83191"/>
              <a:gd name="connsiteY18" fmla="*/ 66413 h 110216"/>
              <a:gd name="connsiteX19" fmla="*/ 28165 w 83191"/>
              <a:gd name="connsiteY19" fmla="*/ 79608 h 110216"/>
              <a:gd name="connsiteX20" fmla="*/ 28165 w 83191"/>
              <a:gd name="connsiteY20" fmla="*/ 110217 h 110216"/>
              <a:gd name="connsiteX21" fmla="*/ 0 w 83191"/>
              <a:gd name="connsiteY21" fmla="*/ 110217 h 110216"/>
              <a:gd name="connsiteX22" fmla="*/ 0 w 83191"/>
              <a:gd name="connsiteY22" fmla="*/ 0 h 110216"/>
              <a:gd name="connsiteX23" fmla="*/ 28165 w 83191"/>
              <a:gd name="connsiteY23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191" h="110216">
                <a:moveTo>
                  <a:pt x="28165" y="0"/>
                </a:moveTo>
                <a:lnTo>
                  <a:pt x="28165" y="30266"/>
                </a:lnTo>
                <a:cubicBezTo>
                  <a:pt x="28165" y="35805"/>
                  <a:pt x="28002" y="39715"/>
                  <a:pt x="24418" y="43950"/>
                </a:cubicBezTo>
                <a:lnTo>
                  <a:pt x="26699" y="47029"/>
                </a:lnTo>
                <a:cubicBezTo>
                  <a:pt x="30934" y="45562"/>
                  <a:pt x="35821" y="45253"/>
                  <a:pt x="41360" y="45253"/>
                </a:cubicBezTo>
                <a:cubicBezTo>
                  <a:pt x="46735" y="45253"/>
                  <a:pt x="51769" y="45416"/>
                  <a:pt x="56493" y="47029"/>
                </a:cubicBezTo>
                <a:lnTo>
                  <a:pt x="58936" y="43950"/>
                </a:lnTo>
                <a:cubicBezTo>
                  <a:pt x="55027" y="39389"/>
                  <a:pt x="55027" y="35154"/>
                  <a:pt x="55027" y="29794"/>
                </a:cubicBezTo>
                <a:lnTo>
                  <a:pt x="55027" y="0"/>
                </a:lnTo>
                <a:lnTo>
                  <a:pt x="83192" y="0"/>
                </a:lnTo>
                <a:lnTo>
                  <a:pt x="83192" y="110217"/>
                </a:lnTo>
                <a:lnTo>
                  <a:pt x="55027" y="110217"/>
                </a:lnTo>
                <a:lnTo>
                  <a:pt x="55027" y="80602"/>
                </a:lnTo>
                <a:cubicBezTo>
                  <a:pt x="55027" y="75226"/>
                  <a:pt x="55027" y="71154"/>
                  <a:pt x="58936" y="66430"/>
                </a:cubicBezTo>
                <a:lnTo>
                  <a:pt x="56493" y="63351"/>
                </a:lnTo>
                <a:cubicBezTo>
                  <a:pt x="54212" y="64003"/>
                  <a:pt x="51932" y="64475"/>
                  <a:pt x="49505" y="64654"/>
                </a:cubicBezTo>
                <a:cubicBezTo>
                  <a:pt x="47045" y="64980"/>
                  <a:pt x="44455" y="65127"/>
                  <a:pt x="41360" y="65127"/>
                </a:cubicBezTo>
                <a:cubicBezTo>
                  <a:pt x="35821" y="65127"/>
                  <a:pt x="31097" y="64817"/>
                  <a:pt x="26699" y="63351"/>
                </a:cubicBezTo>
                <a:lnTo>
                  <a:pt x="24418" y="66413"/>
                </a:lnTo>
                <a:cubicBezTo>
                  <a:pt x="28002" y="70323"/>
                  <a:pt x="28165" y="73581"/>
                  <a:pt x="28165" y="79608"/>
                </a:cubicBezTo>
                <a:lnTo>
                  <a:pt x="28165" y="110217"/>
                </a:lnTo>
                <a:lnTo>
                  <a:pt x="0" y="110217"/>
                </a:lnTo>
                <a:lnTo>
                  <a:pt x="0" y="0"/>
                </a:lnTo>
                <a:lnTo>
                  <a:pt x="28165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0" name="Freeform: Shape 339">
            <a:extLst>
              <a:ext uri="{FF2B5EF4-FFF2-40B4-BE49-F238E27FC236}">
                <a16:creationId xmlns:a16="http://schemas.microsoft.com/office/drawing/2014/main" id="{7893E2DC-AB64-4B47-8F8B-B68640D27CEF}"/>
              </a:ext>
            </a:extLst>
          </p:cNvPr>
          <p:cNvSpPr/>
          <p:nvPr/>
        </p:nvSpPr>
        <p:spPr>
          <a:xfrm>
            <a:off x="995830" y="6240910"/>
            <a:ext cx="70013" cy="110216"/>
          </a:xfrm>
          <a:custGeom>
            <a:avLst/>
            <a:gdLst>
              <a:gd name="connsiteX0" fmla="*/ 68059 w 70013"/>
              <a:gd name="connsiteY0" fmla="*/ 32 h 110216"/>
              <a:gd name="connsiteX1" fmla="*/ 68059 w 70013"/>
              <a:gd name="connsiteY1" fmla="*/ 19238 h 110216"/>
              <a:gd name="connsiteX2" fmla="*/ 41197 w 70013"/>
              <a:gd name="connsiteY2" fmla="*/ 19238 h 110216"/>
              <a:gd name="connsiteX3" fmla="*/ 26047 w 70013"/>
              <a:gd name="connsiteY3" fmla="*/ 17120 h 110216"/>
              <a:gd name="connsiteX4" fmla="*/ 23946 w 70013"/>
              <a:gd name="connsiteY4" fmla="*/ 20216 h 110216"/>
              <a:gd name="connsiteX5" fmla="*/ 28018 w 70013"/>
              <a:gd name="connsiteY5" fmla="*/ 29990 h 110216"/>
              <a:gd name="connsiteX6" fmla="*/ 28018 w 70013"/>
              <a:gd name="connsiteY6" fmla="*/ 33883 h 110216"/>
              <a:gd name="connsiteX7" fmla="*/ 23946 w 70013"/>
              <a:gd name="connsiteY7" fmla="*/ 43657 h 110216"/>
              <a:gd name="connsiteX8" fmla="*/ 25901 w 70013"/>
              <a:gd name="connsiteY8" fmla="*/ 46752 h 110216"/>
              <a:gd name="connsiteX9" fmla="*/ 39568 w 70013"/>
              <a:gd name="connsiteY9" fmla="*/ 43982 h 110216"/>
              <a:gd name="connsiteX10" fmla="*/ 66430 w 70013"/>
              <a:gd name="connsiteY10" fmla="*/ 43982 h 110216"/>
              <a:gd name="connsiteX11" fmla="*/ 66430 w 70013"/>
              <a:gd name="connsiteY11" fmla="*/ 64002 h 110216"/>
              <a:gd name="connsiteX12" fmla="*/ 41197 w 70013"/>
              <a:gd name="connsiteY12" fmla="*/ 64002 h 110216"/>
              <a:gd name="connsiteX13" fmla="*/ 26047 w 70013"/>
              <a:gd name="connsiteY13" fmla="*/ 61885 h 110216"/>
              <a:gd name="connsiteX14" fmla="*/ 23946 w 70013"/>
              <a:gd name="connsiteY14" fmla="*/ 64963 h 110216"/>
              <a:gd name="connsiteX15" fmla="*/ 28018 w 70013"/>
              <a:gd name="connsiteY15" fmla="*/ 74884 h 110216"/>
              <a:gd name="connsiteX16" fmla="*/ 28018 w 70013"/>
              <a:gd name="connsiteY16" fmla="*/ 80439 h 110216"/>
              <a:gd name="connsiteX17" fmla="*/ 23946 w 70013"/>
              <a:gd name="connsiteY17" fmla="*/ 90196 h 110216"/>
              <a:gd name="connsiteX18" fmla="*/ 25901 w 70013"/>
              <a:gd name="connsiteY18" fmla="*/ 93291 h 110216"/>
              <a:gd name="connsiteX19" fmla="*/ 39568 w 70013"/>
              <a:gd name="connsiteY19" fmla="*/ 90522 h 110216"/>
              <a:gd name="connsiteX20" fmla="*/ 70014 w 70013"/>
              <a:gd name="connsiteY20" fmla="*/ 90522 h 110216"/>
              <a:gd name="connsiteX21" fmla="*/ 70014 w 70013"/>
              <a:gd name="connsiteY21" fmla="*/ 110217 h 110216"/>
              <a:gd name="connsiteX22" fmla="*/ 0 w 70013"/>
              <a:gd name="connsiteY22" fmla="*/ 110217 h 110216"/>
              <a:gd name="connsiteX23" fmla="*/ 0 w 70013"/>
              <a:gd name="connsiteY23" fmla="*/ 0 h 110216"/>
              <a:gd name="connsiteX24" fmla="*/ 68059 w 70013"/>
              <a:gd name="connsiteY24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013" h="110216">
                <a:moveTo>
                  <a:pt x="68059" y="32"/>
                </a:moveTo>
                <a:lnTo>
                  <a:pt x="68059" y="19238"/>
                </a:lnTo>
                <a:lnTo>
                  <a:pt x="41197" y="19238"/>
                </a:lnTo>
                <a:cubicBezTo>
                  <a:pt x="35658" y="19238"/>
                  <a:pt x="30771" y="19238"/>
                  <a:pt x="26047" y="17120"/>
                </a:cubicBezTo>
                <a:lnTo>
                  <a:pt x="23946" y="20216"/>
                </a:lnTo>
                <a:cubicBezTo>
                  <a:pt x="26699" y="23294"/>
                  <a:pt x="28018" y="26226"/>
                  <a:pt x="28018" y="29990"/>
                </a:cubicBezTo>
                <a:lnTo>
                  <a:pt x="28018" y="33883"/>
                </a:lnTo>
                <a:cubicBezTo>
                  <a:pt x="28018" y="37629"/>
                  <a:pt x="26552" y="40724"/>
                  <a:pt x="23946" y="43657"/>
                </a:cubicBezTo>
                <a:lnTo>
                  <a:pt x="25901" y="46752"/>
                </a:lnTo>
                <a:cubicBezTo>
                  <a:pt x="30446" y="44145"/>
                  <a:pt x="34844" y="43982"/>
                  <a:pt x="39568" y="43982"/>
                </a:cubicBezTo>
                <a:lnTo>
                  <a:pt x="66430" y="43982"/>
                </a:lnTo>
                <a:lnTo>
                  <a:pt x="66430" y="64002"/>
                </a:lnTo>
                <a:lnTo>
                  <a:pt x="41197" y="64002"/>
                </a:lnTo>
                <a:cubicBezTo>
                  <a:pt x="35658" y="64002"/>
                  <a:pt x="30771" y="64002"/>
                  <a:pt x="26047" y="61885"/>
                </a:cubicBezTo>
                <a:lnTo>
                  <a:pt x="23946" y="64963"/>
                </a:lnTo>
                <a:cubicBezTo>
                  <a:pt x="26699" y="68058"/>
                  <a:pt x="28018" y="71153"/>
                  <a:pt x="28018" y="74884"/>
                </a:cubicBezTo>
                <a:lnTo>
                  <a:pt x="28018" y="80439"/>
                </a:lnTo>
                <a:cubicBezTo>
                  <a:pt x="28018" y="84023"/>
                  <a:pt x="26699" y="86938"/>
                  <a:pt x="23946" y="90196"/>
                </a:cubicBezTo>
                <a:lnTo>
                  <a:pt x="25901" y="93291"/>
                </a:lnTo>
                <a:cubicBezTo>
                  <a:pt x="30446" y="90685"/>
                  <a:pt x="34681" y="90522"/>
                  <a:pt x="39568" y="90522"/>
                </a:cubicBezTo>
                <a:lnTo>
                  <a:pt x="70014" y="90522"/>
                </a:lnTo>
                <a:lnTo>
                  <a:pt x="70014" y="110217"/>
                </a:lnTo>
                <a:lnTo>
                  <a:pt x="0" y="110217"/>
                </a:lnTo>
                <a:lnTo>
                  <a:pt x="0" y="0"/>
                </a:lnTo>
                <a:lnTo>
                  <a:pt x="68059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050368F3-A381-4C63-A44E-4255195B85F3}"/>
              </a:ext>
            </a:extLst>
          </p:cNvPr>
          <p:cNvSpPr/>
          <p:nvPr/>
        </p:nvSpPr>
        <p:spPr>
          <a:xfrm>
            <a:off x="1084788" y="6240942"/>
            <a:ext cx="90017" cy="110216"/>
          </a:xfrm>
          <a:custGeom>
            <a:avLst/>
            <a:gdLst>
              <a:gd name="connsiteX0" fmla="*/ 34844 w 90017"/>
              <a:gd name="connsiteY0" fmla="*/ 0 h 110216"/>
              <a:gd name="connsiteX1" fmla="*/ 65925 w 90017"/>
              <a:gd name="connsiteY1" fmla="*/ 4887 h 110216"/>
              <a:gd name="connsiteX2" fmla="*/ 80260 w 90017"/>
              <a:gd name="connsiteY2" fmla="*/ 30772 h 110216"/>
              <a:gd name="connsiteX3" fmla="*/ 61852 w 90017"/>
              <a:gd name="connsiteY3" fmla="*/ 55842 h 110216"/>
              <a:gd name="connsiteX4" fmla="*/ 61380 w 90017"/>
              <a:gd name="connsiteY4" fmla="*/ 59099 h 110216"/>
              <a:gd name="connsiteX5" fmla="*/ 90017 w 90017"/>
              <a:gd name="connsiteY5" fmla="*/ 110217 h 110216"/>
              <a:gd name="connsiteX6" fmla="*/ 57959 w 90017"/>
              <a:gd name="connsiteY6" fmla="*/ 110217 h 110216"/>
              <a:gd name="connsiteX7" fmla="*/ 36636 w 90017"/>
              <a:gd name="connsiteY7" fmla="*/ 64312 h 110216"/>
              <a:gd name="connsiteX8" fmla="*/ 34681 w 90017"/>
              <a:gd name="connsiteY8" fmla="*/ 64312 h 110216"/>
              <a:gd name="connsiteX9" fmla="*/ 26047 w 90017"/>
              <a:gd name="connsiteY9" fmla="*/ 62357 h 110216"/>
              <a:gd name="connsiteX10" fmla="*/ 23930 w 90017"/>
              <a:gd name="connsiteY10" fmla="*/ 65452 h 110216"/>
              <a:gd name="connsiteX11" fmla="*/ 28002 w 90017"/>
              <a:gd name="connsiteY11" fmla="*/ 84332 h 110216"/>
              <a:gd name="connsiteX12" fmla="*/ 28002 w 90017"/>
              <a:gd name="connsiteY12" fmla="*/ 110217 h 110216"/>
              <a:gd name="connsiteX13" fmla="*/ 0 w 90017"/>
              <a:gd name="connsiteY13" fmla="*/ 110217 h 110216"/>
              <a:gd name="connsiteX14" fmla="*/ 0 w 90017"/>
              <a:gd name="connsiteY14" fmla="*/ 0 h 110216"/>
              <a:gd name="connsiteX15" fmla="*/ 34844 w 90017"/>
              <a:gd name="connsiteY15" fmla="*/ 0 h 110216"/>
              <a:gd name="connsiteX16" fmla="*/ 26210 w 90017"/>
              <a:gd name="connsiteY16" fmla="*/ 39063 h 110216"/>
              <a:gd name="connsiteX17" fmla="*/ 22138 w 90017"/>
              <a:gd name="connsiteY17" fmla="*/ 48837 h 110216"/>
              <a:gd name="connsiteX18" fmla="*/ 24093 w 90017"/>
              <a:gd name="connsiteY18" fmla="*/ 51916 h 110216"/>
              <a:gd name="connsiteX19" fmla="*/ 37287 w 90017"/>
              <a:gd name="connsiteY19" fmla="*/ 49635 h 110216"/>
              <a:gd name="connsiteX20" fmla="*/ 49488 w 90017"/>
              <a:gd name="connsiteY20" fmla="*/ 46051 h 110216"/>
              <a:gd name="connsiteX21" fmla="*/ 53887 w 90017"/>
              <a:gd name="connsiteY21" fmla="*/ 35137 h 110216"/>
              <a:gd name="connsiteX22" fmla="*/ 39079 w 90017"/>
              <a:gd name="connsiteY22" fmla="*/ 20492 h 110216"/>
              <a:gd name="connsiteX23" fmla="*/ 37108 w 90017"/>
              <a:gd name="connsiteY23" fmla="*/ 20492 h 110216"/>
              <a:gd name="connsiteX24" fmla="*/ 24256 w 90017"/>
              <a:gd name="connsiteY24" fmla="*/ 17723 h 110216"/>
              <a:gd name="connsiteX25" fmla="*/ 22138 w 90017"/>
              <a:gd name="connsiteY25" fmla="*/ 20819 h 110216"/>
              <a:gd name="connsiteX26" fmla="*/ 26210 w 90017"/>
              <a:gd name="connsiteY26" fmla="*/ 30592 h 110216"/>
              <a:gd name="connsiteX27" fmla="*/ 26210 w 90017"/>
              <a:gd name="connsiteY27" fmla="*/ 39063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17" h="110216">
                <a:moveTo>
                  <a:pt x="34844" y="0"/>
                </a:moveTo>
                <a:cubicBezTo>
                  <a:pt x="48022" y="0"/>
                  <a:pt x="58285" y="472"/>
                  <a:pt x="65925" y="4887"/>
                </a:cubicBezTo>
                <a:cubicBezTo>
                  <a:pt x="75373" y="10246"/>
                  <a:pt x="80260" y="19059"/>
                  <a:pt x="80260" y="30772"/>
                </a:cubicBezTo>
                <a:cubicBezTo>
                  <a:pt x="80260" y="46068"/>
                  <a:pt x="73581" y="54701"/>
                  <a:pt x="61852" y="55842"/>
                </a:cubicBezTo>
                <a:lnTo>
                  <a:pt x="61380" y="59099"/>
                </a:lnTo>
                <a:lnTo>
                  <a:pt x="90017" y="110217"/>
                </a:lnTo>
                <a:lnTo>
                  <a:pt x="57959" y="110217"/>
                </a:lnTo>
                <a:lnTo>
                  <a:pt x="36636" y="64312"/>
                </a:lnTo>
                <a:lnTo>
                  <a:pt x="34681" y="64312"/>
                </a:lnTo>
                <a:cubicBezTo>
                  <a:pt x="31586" y="64312"/>
                  <a:pt x="28980" y="63661"/>
                  <a:pt x="26047" y="62357"/>
                </a:cubicBezTo>
                <a:lnTo>
                  <a:pt x="23930" y="65452"/>
                </a:lnTo>
                <a:cubicBezTo>
                  <a:pt x="28002" y="70502"/>
                  <a:pt x="28002" y="76367"/>
                  <a:pt x="28002" y="84332"/>
                </a:cubicBezTo>
                <a:lnTo>
                  <a:pt x="28002" y="110217"/>
                </a:lnTo>
                <a:lnTo>
                  <a:pt x="0" y="110217"/>
                </a:lnTo>
                <a:lnTo>
                  <a:pt x="0" y="0"/>
                </a:lnTo>
                <a:lnTo>
                  <a:pt x="34844" y="0"/>
                </a:lnTo>
                <a:close/>
                <a:moveTo>
                  <a:pt x="26210" y="39063"/>
                </a:moveTo>
                <a:cubicBezTo>
                  <a:pt x="26210" y="42484"/>
                  <a:pt x="24907" y="45562"/>
                  <a:pt x="22138" y="48837"/>
                </a:cubicBezTo>
                <a:lnTo>
                  <a:pt x="24093" y="51916"/>
                </a:lnTo>
                <a:cubicBezTo>
                  <a:pt x="28002" y="49326"/>
                  <a:pt x="31586" y="49635"/>
                  <a:pt x="37287" y="49635"/>
                </a:cubicBezTo>
                <a:cubicBezTo>
                  <a:pt x="42500" y="49635"/>
                  <a:pt x="46393" y="48658"/>
                  <a:pt x="49488" y="46051"/>
                </a:cubicBezTo>
                <a:cubicBezTo>
                  <a:pt x="52095" y="43933"/>
                  <a:pt x="53887" y="40187"/>
                  <a:pt x="53887" y="35137"/>
                </a:cubicBezTo>
                <a:cubicBezTo>
                  <a:pt x="53887" y="23262"/>
                  <a:pt x="45253" y="20492"/>
                  <a:pt x="39079" y="20492"/>
                </a:cubicBezTo>
                <a:lnTo>
                  <a:pt x="37108" y="20492"/>
                </a:lnTo>
                <a:cubicBezTo>
                  <a:pt x="31912" y="20492"/>
                  <a:pt x="28165" y="19678"/>
                  <a:pt x="24256" y="17723"/>
                </a:cubicBezTo>
                <a:lnTo>
                  <a:pt x="22138" y="20819"/>
                </a:lnTo>
                <a:cubicBezTo>
                  <a:pt x="24907" y="23897"/>
                  <a:pt x="26210" y="26829"/>
                  <a:pt x="26210" y="30592"/>
                </a:cubicBezTo>
                <a:lnTo>
                  <a:pt x="26210" y="3906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2" name="Freeform: Shape 341">
            <a:extLst>
              <a:ext uri="{FF2B5EF4-FFF2-40B4-BE49-F238E27FC236}">
                <a16:creationId xmlns:a16="http://schemas.microsoft.com/office/drawing/2014/main" id="{8B3A4B37-BE0B-4FED-A3EF-3CF9310710AC}"/>
              </a:ext>
            </a:extLst>
          </p:cNvPr>
          <p:cNvSpPr/>
          <p:nvPr/>
        </p:nvSpPr>
        <p:spPr>
          <a:xfrm>
            <a:off x="1188212" y="6240942"/>
            <a:ext cx="87117" cy="110216"/>
          </a:xfrm>
          <a:custGeom>
            <a:avLst/>
            <a:gdLst>
              <a:gd name="connsiteX0" fmla="*/ 29973 w 87117"/>
              <a:gd name="connsiteY0" fmla="*/ 0 h 110216"/>
              <a:gd name="connsiteX1" fmla="*/ 48218 w 87117"/>
              <a:gd name="connsiteY1" fmla="*/ 37923 h 110216"/>
              <a:gd name="connsiteX2" fmla="*/ 60907 w 87117"/>
              <a:gd name="connsiteY2" fmla="*/ 84984 h 110216"/>
              <a:gd name="connsiteX3" fmla="*/ 68075 w 87117"/>
              <a:gd name="connsiteY3" fmla="*/ 84984 h 110216"/>
              <a:gd name="connsiteX4" fmla="*/ 63351 w 87117"/>
              <a:gd name="connsiteY4" fmla="*/ 31260 h 110216"/>
              <a:gd name="connsiteX5" fmla="*/ 63351 w 87117"/>
              <a:gd name="connsiteY5" fmla="*/ 0 h 110216"/>
              <a:gd name="connsiteX6" fmla="*/ 87118 w 87117"/>
              <a:gd name="connsiteY6" fmla="*/ 0 h 110216"/>
              <a:gd name="connsiteX7" fmla="*/ 87118 w 87117"/>
              <a:gd name="connsiteY7" fmla="*/ 110217 h 110216"/>
              <a:gd name="connsiteX8" fmla="*/ 59588 w 87117"/>
              <a:gd name="connsiteY8" fmla="*/ 110217 h 110216"/>
              <a:gd name="connsiteX9" fmla="*/ 38916 w 87117"/>
              <a:gd name="connsiteY9" fmla="*/ 69835 h 110216"/>
              <a:gd name="connsiteX10" fmla="*/ 26047 w 87117"/>
              <a:gd name="connsiteY10" fmla="*/ 22627 h 110216"/>
              <a:gd name="connsiteX11" fmla="*/ 19059 w 87117"/>
              <a:gd name="connsiteY11" fmla="*/ 22627 h 110216"/>
              <a:gd name="connsiteX12" fmla="*/ 23767 w 87117"/>
              <a:gd name="connsiteY12" fmla="*/ 76367 h 110216"/>
              <a:gd name="connsiteX13" fmla="*/ 23767 w 87117"/>
              <a:gd name="connsiteY13" fmla="*/ 110217 h 110216"/>
              <a:gd name="connsiteX14" fmla="*/ 0 w 87117"/>
              <a:gd name="connsiteY14" fmla="*/ 110217 h 110216"/>
              <a:gd name="connsiteX15" fmla="*/ 0 w 87117"/>
              <a:gd name="connsiteY15" fmla="*/ 0 h 110216"/>
              <a:gd name="connsiteX16" fmla="*/ 29973 w 87117"/>
              <a:gd name="connsiteY16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117" h="110216">
                <a:moveTo>
                  <a:pt x="29973" y="0"/>
                </a:moveTo>
                <a:lnTo>
                  <a:pt x="48218" y="37923"/>
                </a:lnTo>
                <a:cubicBezTo>
                  <a:pt x="55369" y="52909"/>
                  <a:pt x="60907" y="67065"/>
                  <a:pt x="60907" y="84984"/>
                </a:cubicBezTo>
                <a:lnTo>
                  <a:pt x="68075" y="84984"/>
                </a:lnTo>
                <a:cubicBezTo>
                  <a:pt x="64980" y="64638"/>
                  <a:pt x="63351" y="46719"/>
                  <a:pt x="63351" y="31260"/>
                </a:cubicBezTo>
                <a:lnTo>
                  <a:pt x="63351" y="0"/>
                </a:lnTo>
                <a:lnTo>
                  <a:pt x="87118" y="0"/>
                </a:lnTo>
                <a:lnTo>
                  <a:pt x="87118" y="110217"/>
                </a:lnTo>
                <a:lnTo>
                  <a:pt x="59588" y="110217"/>
                </a:lnTo>
                <a:lnTo>
                  <a:pt x="38916" y="69835"/>
                </a:lnTo>
                <a:cubicBezTo>
                  <a:pt x="30283" y="53072"/>
                  <a:pt x="26047" y="37450"/>
                  <a:pt x="26047" y="22627"/>
                </a:cubicBezTo>
                <a:lnTo>
                  <a:pt x="19059" y="22627"/>
                </a:lnTo>
                <a:cubicBezTo>
                  <a:pt x="22154" y="43152"/>
                  <a:pt x="23767" y="61038"/>
                  <a:pt x="23767" y="76367"/>
                </a:cubicBezTo>
                <a:lnTo>
                  <a:pt x="23767" y="110217"/>
                </a:lnTo>
                <a:lnTo>
                  <a:pt x="0" y="110217"/>
                </a:lnTo>
                <a:lnTo>
                  <a:pt x="0" y="0"/>
                </a:lnTo>
                <a:lnTo>
                  <a:pt x="29973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3" name="Freeform: Shape 342">
            <a:extLst>
              <a:ext uri="{FF2B5EF4-FFF2-40B4-BE49-F238E27FC236}">
                <a16:creationId xmlns:a16="http://schemas.microsoft.com/office/drawing/2014/main" id="{19E9BDA4-8E50-4A16-AEE9-47C5D9E122BE}"/>
              </a:ext>
            </a:extLst>
          </p:cNvPr>
          <p:cNvSpPr/>
          <p:nvPr/>
        </p:nvSpPr>
        <p:spPr>
          <a:xfrm>
            <a:off x="530365" y="6417653"/>
            <a:ext cx="126815" cy="137909"/>
          </a:xfrm>
          <a:custGeom>
            <a:avLst/>
            <a:gdLst>
              <a:gd name="connsiteX0" fmla="*/ 53398 w 126815"/>
              <a:gd name="connsiteY0" fmla="*/ 46214 h 137909"/>
              <a:gd name="connsiteX1" fmla="*/ 59099 w 126815"/>
              <a:gd name="connsiteY1" fmla="*/ 103538 h 137909"/>
              <a:gd name="connsiteX2" fmla="*/ 68042 w 126815"/>
              <a:gd name="connsiteY2" fmla="*/ 103538 h 137909"/>
              <a:gd name="connsiteX3" fmla="*/ 68042 w 126815"/>
              <a:gd name="connsiteY3" fmla="*/ 101420 h 137909"/>
              <a:gd name="connsiteX4" fmla="*/ 74721 w 126815"/>
              <a:gd name="connsiteY4" fmla="*/ 44602 h 137909"/>
              <a:gd name="connsiteX5" fmla="*/ 85635 w 126815"/>
              <a:gd name="connsiteY5" fmla="*/ 0 h 137909"/>
              <a:gd name="connsiteX6" fmla="*/ 126816 w 126815"/>
              <a:gd name="connsiteY6" fmla="*/ 0 h 137909"/>
              <a:gd name="connsiteX7" fmla="*/ 126816 w 126815"/>
              <a:gd name="connsiteY7" fmla="*/ 137893 h 137909"/>
              <a:gd name="connsiteX8" fmla="*/ 100769 w 126815"/>
              <a:gd name="connsiteY8" fmla="*/ 137893 h 137909"/>
              <a:gd name="connsiteX9" fmla="*/ 100769 w 126815"/>
              <a:gd name="connsiteY9" fmla="*/ 68531 h 137909"/>
              <a:gd name="connsiteX10" fmla="*/ 104678 w 126815"/>
              <a:gd name="connsiteY10" fmla="*/ 24744 h 137909"/>
              <a:gd name="connsiteX11" fmla="*/ 96061 w 126815"/>
              <a:gd name="connsiteY11" fmla="*/ 24744 h 137909"/>
              <a:gd name="connsiteX12" fmla="*/ 87590 w 126815"/>
              <a:gd name="connsiteY12" fmla="*/ 73923 h 137909"/>
              <a:gd name="connsiteX13" fmla="*/ 70812 w 126815"/>
              <a:gd name="connsiteY13" fmla="*/ 137909 h 137909"/>
              <a:gd name="connsiteX14" fmla="*/ 53561 w 126815"/>
              <a:gd name="connsiteY14" fmla="*/ 137909 h 137909"/>
              <a:gd name="connsiteX15" fmla="*/ 33866 w 126815"/>
              <a:gd name="connsiteY15" fmla="*/ 57161 h 137909"/>
              <a:gd name="connsiteX16" fmla="*/ 29631 w 126815"/>
              <a:gd name="connsiteY16" fmla="*/ 24760 h 137909"/>
              <a:gd name="connsiteX17" fmla="*/ 20998 w 126815"/>
              <a:gd name="connsiteY17" fmla="*/ 24760 h 137909"/>
              <a:gd name="connsiteX18" fmla="*/ 24418 w 126815"/>
              <a:gd name="connsiteY18" fmla="*/ 65957 h 137909"/>
              <a:gd name="connsiteX19" fmla="*/ 24418 w 126815"/>
              <a:gd name="connsiteY19" fmla="*/ 137909 h 137909"/>
              <a:gd name="connsiteX20" fmla="*/ 0 w 126815"/>
              <a:gd name="connsiteY20" fmla="*/ 137909 h 137909"/>
              <a:gd name="connsiteX21" fmla="*/ 0 w 126815"/>
              <a:gd name="connsiteY21" fmla="*/ 16 h 137909"/>
              <a:gd name="connsiteX22" fmla="*/ 42174 w 126815"/>
              <a:gd name="connsiteY22" fmla="*/ 16 h 137909"/>
              <a:gd name="connsiteX23" fmla="*/ 53398 w 126815"/>
              <a:gd name="connsiteY23" fmla="*/ 46214 h 13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815" h="137909">
                <a:moveTo>
                  <a:pt x="53398" y="46214"/>
                </a:moveTo>
                <a:cubicBezTo>
                  <a:pt x="55841" y="56314"/>
                  <a:pt x="58936" y="76008"/>
                  <a:pt x="59099" y="103538"/>
                </a:cubicBezTo>
                <a:lnTo>
                  <a:pt x="68042" y="103538"/>
                </a:lnTo>
                <a:lnTo>
                  <a:pt x="68042" y="101420"/>
                </a:lnTo>
                <a:cubicBezTo>
                  <a:pt x="68042" y="82051"/>
                  <a:pt x="70160" y="63318"/>
                  <a:pt x="74721" y="44602"/>
                </a:cubicBezTo>
                <a:lnTo>
                  <a:pt x="85635" y="0"/>
                </a:lnTo>
                <a:lnTo>
                  <a:pt x="126816" y="0"/>
                </a:lnTo>
                <a:lnTo>
                  <a:pt x="126816" y="137893"/>
                </a:lnTo>
                <a:lnTo>
                  <a:pt x="100769" y="137893"/>
                </a:lnTo>
                <a:lnTo>
                  <a:pt x="100769" y="68531"/>
                </a:lnTo>
                <a:cubicBezTo>
                  <a:pt x="100769" y="64133"/>
                  <a:pt x="101420" y="49325"/>
                  <a:pt x="104678" y="24744"/>
                </a:cubicBezTo>
                <a:lnTo>
                  <a:pt x="96061" y="24744"/>
                </a:lnTo>
                <a:cubicBezTo>
                  <a:pt x="95556" y="42809"/>
                  <a:pt x="91663" y="58611"/>
                  <a:pt x="87590" y="73923"/>
                </a:cubicBezTo>
                <a:lnTo>
                  <a:pt x="70812" y="137909"/>
                </a:lnTo>
                <a:lnTo>
                  <a:pt x="53561" y="137909"/>
                </a:lnTo>
                <a:lnTo>
                  <a:pt x="33866" y="57161"/>
                </a:lnTo>
                <a:cubicBezTo>
                  <a:pt x="31260" y="46589"/>
                  <a:pt x="29957" y="36000"/>
                  <a:pt x="29631" y="24760"/>
                </a:cubicBezTo>
                <a:lnTo>
                  <a:pt x="20998" y="24760"/>
                </a:lnTo>
                <a:cubicBezTo>
                  <a:pt x="23278" y="39584"/>
                  <a:pt x="24418" y="53430"/>
                  <a:pt x="24418" y="65957"/>
                </a:cubicBezTo>
                <a:lnTo>
                  <a:pt x="24418" y="137909"/>
                </a:lnTo>
                <a:lnTo>
                  <a:pt x="0" y="137909"/>
                </a:lnTo>
                <a:lnTo>
                  <a:pt x="0" y="16"/>
                </a:lnTo>
                <a:lnTo>
                  <a:pt x="42174" y="16"/>
                </a:lnTo>
                <a:lnTo>
                  <a:pt x="53398" y="46214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E5FF7405-6D09-4A0D-9C58-02F5041F072F}"/>
              </a:ext>
            </a:extLst>
          </p:cNvPr>
          <p:cNvSpPr/>
          <p:nvPr/>
        </p:nvSpPr>
        <p:spPr>
          <a:xfrm>
            <a:off x="670620" y="6420130"/>
            <a:ext cx="93291" cy="110249"/>
          </a:xfrm>
          <a:custGeom>
            <a:avLst/>
            <a:gdLst>
              <a:gd name="connsiteX0" fmla="*/ 67244 w 93291"/>
              <a:gd name="connsiteY0" fmla="*/ 0 h 110249"/>
              <a:gd name="connsiteX1" fmla="*/ 93292 w 93291"/>
              <a:gd name="connsiteY1" fmla="*/ 110233 h 110249"/>
              <a:gd name="connsiteX2" fmla="*/ 65452 w 93291"/>
              <a:gd name="connsiteY2" fmla="*/ 110233 h 110249"/>
              <a:gd name="connsiteX3" fmla="*/ 63498 w 93291"/>
              <a:gd name="connsiteY3" fmla="*/ 101094 h 110249"/>
              <a:gd name="connsiteX4" fmla="*/ 62520 w 93291"/>
              <a:gd name="connsiteY4" fmla="*/ 94253 h 110249"/>
              <a:gd name="connsiteX5" fmla="*/ 63172 w 93291"/>
              <a:gd name="connsiteY5" fmla="*/ 88405 h 110249"/>
              <a:gd name="connsiteX6" fmla="*/ 61380 w 93291"/>
              <a:gd name="connsiteY6" fmla="*/ 86466 h 110249"/>
              <a:gd name="connsiteX7" fmla="*/ 46735 w 93291"/>
              <a:gd name="connsiteY7" fmla="*/ 89056 h 110249"/>
              <a:gd name="connsiteX8" fmla="*/ 44129 w 93291"/>
              <a:gd name="connsiteY8" fmla="*/ 89056 h 110249"/>
              <a:gd name="connsiteX9" fmla="*/ 31260 w 93291"/>
              <a:gd name="connsiteY9" fmla="*/ 86466 h 110249"/>
              <a:gd name="connsiteX10" fmla="*/ 29305 w 93291"/>
              <a:gd name="connsiteY10" fmla="*/ 88079 h 110249"/>
              <a:gd name="connsiteX11" fmla="*/ 30120 w 93291"/>
              <a:gd name="connsiteY11" fmla="*/ 94448 h 110249"/>
              <a:gd name="connsiteX12" fmla="*/ 29305 w 93291"/>
              <a:gd name="connsiteY12" fmla="*/ 101111 h 110249"/>
              <a:gd name="connsiteX13" fmla="*/ 26699 w 93291"/>
              <a:gd name="connsiteY13" fmla="*/ 110249 h 110249"/>
              <a:gd name="connsiteX14" fmla="*/ 0 w 93291"/>
              <a:gd name="connsiteY14" fmla="*/ 110249 h 110249"/>
              <a:gd name="connsiteX15" fmla="*/ 30771 w 93291"/>
              <a:gd name="connsiteY15" fmla="*/ 16 h 110249"/>
              <a:gd name="connsiteX16" fmla="*/ 67244 w 93291"/>
              <a:gd name="connsiteY16" fmla="*/ 16 h 110249"/>
              <a:gd name="connsiteX17" fmla="*/ 60077 w 93291"/>
              <a:gd name="connsiteY17" fmla="*/ 69835 h 110249"/>
              <a:gd name="connsiteX18" fmla="*/ 49505 w 93291"/>
              <a:gd name="connsiteY18" fmla="*/ 11387 h 110249"/>
              <a:gd name="connsiteX19" fmla="*/ 45106 w 93291"/>
              <a:gd name="connsiteY19" fmla="*/ 11387 h 110249"/>
              <a:gd name="connsiteX20" fmla="*/ 33541 w 93291"/>
              <a:gd name="connsiteY20" fmla="*/ 70177 h 110249"/>
              <a:gd name="connsiteX21" fmla="*/ 35658 w 93291"/>
              <a:gd name="connsiteY21" fmla="*/ 72587 h 110249"/>
              <a:gd name="connsiteX22" fmla="*/ 47208 w 93291"/>
              <a:gd name="connsiteY22" fmla="*/ 70959 h 110249"/>
              <a:gd name="connsiteX23" fmla="*/ 57796 w 93291"/>
              <a:gd name="connsiteY23" fmla="*/ 72734 h 110249"/>
              <a:gd name="connsiteX24" fmla="*/ 60077 w 93291"/>
              <a:gd name="connsiteY24" fmla="*/ 69835 h 11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291" h="110249">
                <a:moveTo>
                  <a:pt x="67244" y="0"/>
                </a:moveTo>
                <a:lnTo>
                  <a:pt x="93292" y="110233"/>
                </a:lnTo>
                <a:lnTo>
                  <a:pt x="65452" y="110233"/>
                </a:lnTo>
                <a:lnTo>
                  <a:pt x="63498" y="101094"/>
                </a:lnTo>
                <a:cubicBezTo>
                  <a:pt x="62846" y="98325"/>
                  <a:pt x="62520" y="96045"/>
                  <a:pt x="62520" y="94253"/>
                </a:cubicBezTo>
                <a:cubicBezTo>
                  <a:pt x="62520" y="92787"/>
                  <a:pt x="62846" y="90832"/>
                  <a:pt x="63172" y="88405"/>
                </a:cubicBezTo>
                <a:lnTo>
                  <a:pt x="61380" y="86466"/>
                </a:lnTo>
                <a:cubicBezTo>
                  <a:pt x="56167" y="89056"/>
                  <a:pt x="51443" y="89056"/>
                  <a:pt x="46735" y="89056"/>
                </a:cubicBezTo>
                <a:lnTo>
                  <a:pt x="44129" y="89056"/>
                </a:lnTo>
                <a:cubicBezTo>
                  <a:pt x="40220" y="89056"/>
                  <a:pt x="35984" y="88893"/>
                  <a:pt x="31260" y="86466"/>
                </a:cubicBezTo>
                <a:lnTo>
                  <a:pt x="29305" y="88079"/>
                </a:lnTo>
                <a:cubicBezTo>
                  <a:pt x="29794" y="90848"/>
                  <a:pt x="30120" y="92966"/>
                  <a:pt x="30120" y="94448"/>
                </a:cubicBezTo>
                <a:cubicBezTo>
                  <a:pt x="30120" y="96875"/>
                  <a:pt x="29794" y="99156"/>
                  <a:pt x="29305" y="101111"/>
                </a:cubicBezTo>
                <a:lnTo>
                  <a:pt x="26699" y="110249"/>
                </a:lnTo>
                <a:lnTo>
                  <a:pt x="0" y="110249"/>
                </a:lnTo>
                <a:lnTo>
                  <a:pt x="30771" y="16"/>
                </a:lnTo>
                <a:lnTo>
                  <a:pt x="67244" y="16"/>
                </a:lnTo>
                <a:close/>
                <a:moveTo>
                  <a:pt x="60077" y="69835"/>
                </a:moveTo>
                <a:cubicBezTo>
                  <a:pt x="53398" y="58757"/>
                  <a:pt x="51606" y="39389"/>
                  <a:pt x="49505" y="11387"/>
                </a:cubicBezTo>
                <a:lnTo>
                  <a:pt x="45106" y="11387"/>
                </a:lnTo>
                <a:cubicBezTo>
                  <a:pt x="42663" y="37450"/>
                  <a:pt x="40057" y="56982"/>
                  <a:pt x="33541" y="70177"/>
                </a:cubicBezTo>
                <a:lnTo>
                  <a:pt x="35658" y="72587"/>
                </a:lnTo>
                <a:cubicBezTo>
                  <a:pt x="39568" y="71121"/>
                  <a:pt x="43315" y="70959"/>
                  <a:pt x="47208" y="70959"/>
                </a:cubicBezTo>
                <a:cubicBezTo>
                  <a:pt x="50808" y="70959"/>
                  <a:pt x="54050" y="71121"/>
                  <a:pt x="57796" y="72734"/>
                </a:cubicBezTo>
                <a:lnTo>
                  <a:pt x="60077" y="6983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39A0620B-6C3B-44E9-83CA-D3D9B41C6D81}"/>
              </a:ext>
            </a:extLst>
          </p:cNvPr>
          <p:cNvSpPr/>
          <p:nvPr/>
        </p:nvSpPr>
        <p:spPr>
          <a:xfrm>
            <a:off x="776846" y="6420130"/>
            <a:ext cx="90033" cy="110216"/>
          </a:xfrm>
          <a:custGeom>
            <a:avLst/>
            <a:gdLst>
              <a:gd name="connsiteX0" fmla="*/ 34844 w 90033"/>
              <a:gd name="connsiteY0" fmla="*/ 0 h 110216"/>
              <a:gd name="connsiteX1" fmla="*/ 65925 w 90033"/>
              <a:gd name="connsiteY1" fmla="*/ 4887 h 110216"/>
              <a:gd name="connsiteX2" fmla="*/ 80260 w 90033"/>
              <a:gd name="connsiteY2" fmla="*/ 30772 h 110216"/>
              <a:gd name="connsiteX3" fmla="*/ 61852 w 90033"/>
              <a:gd name="connsiteY3" fmla="*/ 55842 h 110216"/>
              <a:gd name="connsiteX4" fmla="*/ 61380 w 90033"/>
              <a:gd name="connsiteY4" fmla="*/ 59099 h 110216"/>
              <a:gd name="connsiteX5" fmla="*/ 90034 w 90033"/>
              <a:gd name="connsiteY5" fmla="*/ 110217 h 110216"/>
              <a:gd name="connsiteX6" fmla="*/ 57959 w 90033"/>
              <a:gd name="connsiteY6" fmla="*/ 110217 h 110216"/>
              <a:gd name="connsiteX7" fmla="*/ 36636 w 90033"/>
              <a:gd name="connsiteY7" fmla="*/ 64312 h 110216"/>
              <a:gd name="connsiteX8" fmla="*/ 34681 w 90033"/>
              <a:gd name="connsiteY8" fmla="*/ 64312 h 110216"/>
              <a:gd name="connsiteX9" fmla="*/ 26047 w 90033"/>
              <a:gd name="connsiteY9" fmla="*/ 62357 h 110216"/>
              <a:gd name="connsiteX10" fmla="*/ 23930 w 90033"/>
              <a:gd name="connsiteY10" fmla="*/ 65452 h 110216"/>
              <a:gd name="connsiteX11" fmla="*/ 28002 w 90033"/>
              <a:gd name="connsiteY11" fmla="*/ 84332 h 110216"/>
              <a:gd name="connsiteX12" fmla="*/ 28002 w 90033"/>
              <a:gd name="connsiteY12" fmla="*/ 110217 h 110216"/>
              <a:gd name="connsiteX13" fmla="*/ 0 w 90033"/>
              <a:gd name="connsiteY13" fmla="*/ 110217 h 110216"/>
              <a:gd name="connsiteX14" fmla="*/ 0 w 90033"/>
              <a:gd name="connsiteY14" fmla="*/ 0 h 110216"/>
              <a:gd name="connsiteX15" fmla="*/ 34844 w 90033"/>
              <a:gd name="connsiteY15" fmla="*/ 0 h 110216"/>
              <a:gd name="connsiteX16" fmla="*/ 26210 w 90033"/>
              <a:gd name="connsiteY16" fmla="*/ 39063 h 110216"/>
              <a:gd name="connsiteX17" fmla="*/ 22138 w 90033"/>
              <a:gd name="connsiteY17" fmla="*/ 48837 h 110216"/>
              <a:gd name="connsiteX18" fmla="*/ 24093 w 90033"/>
              <a:gd name="connsiteY18" fmla="*/ 51916 h 110216"/>
              <a:gd name="connsiteX19" fmla="*/ 37287 w 90033"/>
              <a:gd name="connsiteY19" fmla="*/ 49635 h 110216"/>
              <a:gd name="connsiteX20" fmla="*/ 49488 w 90033"/>
              <a:gd name="connsiteY20" fmla="*/ 46051 h 110216"/>
              <a:gd name="connsiteX21" fmla="*/ 53887 w 90033"/>
              <a:gd name="connsiteY21" fmla="*/ 35137 h 110216"/>
              <a:gd name="connsiteX22" fmla="*/ 39079 w 90033"/>
              <a:gd name="connsiteY22" fmla="*/ 20492 h 110216"/>
              <a:gd name="connsiteX23" fmla="*/ 37108 w 90033"/>
              <a:gd name="connsiteY23" fmla="*/ 20492 h 110216"/>
              <a:gd name="connsiteX24" fmla="*/ 24255 w 90033"/>
              <a:gd name="connsiteY24" fmla="*/ 17723 h 110216"/>
              <a:gd name="connsiteX25" fmla="*/ 22138 w 90033"/>
              <a:gd name="connsiteY25" fmla="*/ 20819 h 110216"/>
              <a:gd name="connsiteX26" fmla="*/ 26210 w 90033"/>
              <a:gd name="connsiteY26" fmla="*/ 30592 h 110216"/>
              <a:gd name="connsiteX27" fmla="*/ 26210 w 90033"/>
              <a:gd name="connsiteY27" fmla="*/ 39063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033" h="110216">
                <a:moveTo>
                  <a:pt x="34844" y="0"/>
                </a:moveTo>
                <a:cubicBezTo>
                  <a:pt x="48022" y="0"/>
                  <a:pt x="58285" y="472"/>
                  <a:pt x="65925" y="4887"/>
                </a:cubicBezTo>
                <a:cubicBezTo>
                  <a:pt x="75373" y="10246"/>
                  <a:pt x="80260" y="19059"/>
                  <a:pt x="80260" y="30772"/>
                </a:cubicBezTo>
                <a:cubicBezTo>
                  <a:pt x="80260" y="46068"/>
                  <a:pt x="73581" y="54701"/>
                  <a:pt x="61852" y="55842"/>
                </a:cubicBezTo>
                <a:lnTo>
                  <a:pt x="61380" y="59099"/>
                </a:lnTo>
                <a:lnTo>
                  <a:pt x="90034" y="110217"/>
                </a:lnTo>
                <a:lnTo>
                  <a:pt x="57959" y="110217"/>
                </a:lnTo>
                <a:lnTo>
                  <a:pt x="36636" y="64312"/>
                </a:lnTo>
                <a:lnTo>
                  <a:pt x="34681" y="64312"/>
                </a:lnTo>
                <a:cubicBezTo>
                  <a:pt x="31586" y="64312"/>
                  <a:pt x="28980" y="63661"/>
                  <a:pt x="26047" y="62357"/>
                </a:cubicBezTo>
                <a:lnTo>
                  <a:pt x="23930" y="65452"/>
                </a:lnTo>
                <a:cubicBezTo>
                  <a:pt x="28002" y="70502"/>
                  <a:pt x="28002" y="76367"/>
                  <a:pt x="28002" y="84332"/>
                </a:cubicBezTo>
                <a:lnTo>
                  <a:pt x="28002" y="110217"/>
                </a:lnTo>
                <a:lnTo>
                  <a:pt x="0" y="110217"/>
                </a:lnTo>
                <a:lnTo>
                  <a:pt x="0" y="0"/>
                </a:lnTo>
                <a:lnTo>
                  <a:pt x="34844" y="0"/>
                </a:lnTo>
                <a:close/>
                <a:moveTo>
                  <a:pt x="26210" y="39063"/>
                </a:moveTo>
                <a:cubicBezTo>
                  <a:pt x="26210" y="42484"/>
                  <a:pt x="24907" y="45562"/>
                  <a:pt x="22138" y="48837"/>
                </a:cubicBezTo>
                <a:lnTo>
                  <a:pt x="24093" y="51916"/>
                </a:lnTo>
                <a:cubicBezTo>
                  <a:pt x="28002" y="49326"/>
                  <a:pt x="31586" y="49635"/>
                  <a:pt x="37287" y="49635"/>
                </a:cubicBezTo>
                <a:cubicBezTo>
                  <a:pt x="42500" y="49635"/>
                  <a:pt x="46393" y="48658"/>
                  <a:pt x="49488" y="46051"/>
                </a:cubicBezTo>
                <a:cubicBezTo>
                  <a:pt x="52095" y="43933"/>
                  <a:pt x="53887" y="40187"/>
                  <a:pt x="53887" y="35137"/>
                </a:cubicBezTo>
                <a:cubicBezTo>
                  <a:pt x="53887" y="23262"/>
                  <a:pt x="45253" y="20492"/>
                  <a:pt x="39079" y="20492"/>
                </a:cubicBezTo>
                <a:lnTo>
                  <a:pt x="37108" y="20492"/>
                </a:lnTo>
                <a:cubicBezTo>
                  <a:pt x="31912" y="20492"/>
                  <a:pt x="28165" y="19678"/>
                  <a:pt x="24255" y="17723"/>
                </a:cubicBezTo>
                <a:lnTo>
                  <a:pt x="22138" y="20819"/>
                </a:lnTo>
                <a:cubicBezTo>
                  <a:pt x="24907" y="23897"/>
                  <a:pt x="26210" y="26829"/>
                  <a:pt x="26210" y="30592"/>
                </a:cubicBezTo>
                <a:lnTo>
                  <a:pt x="26210" y="39063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C1D6854B-5671-4C9E-8630-30AAD95B7C37}"/>
              </a:ext>
            </a:extLst>
          </p:cNvPr>
          <p:cNvSpPr/>
          <p:nvPr/>
        </p:nvSpPr>
        <p:spPr>
          <a:xfrm>
            <a:off x="897928" y="6420033"/>
            <a:ext cx="16289" cy="110216"/>
          </a:xfrm>
          <a:custGeom>
            <a:avLst/>
            <a:gdLst>
              <a:gd name="connsiteX0" fmla="*/ 0 w 16289"/>
              <a:gd name="connsiteY0" fmla="*/ 110217 h 110216"/>
              <a:gd name="connsiteX1" fmla="*/ 0 w 16289"/>
              <a:gd name="connsiteY1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10216">
                <a:moveTo>
                  <a:pt x="0" y="110217"/>
                </a:moveTo>
                <a:lnTo>
                  <a:pt x="0" y="0"/>
                </a:lnTo>
              </a:path>
            </a:pathLst>
          </a:custGeom>
          <a:noFill/>
          <a:ln w="2814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7" name="Freeform: Shape 346">
            <a:extLst>
              <a:ext uri="{FF2B5EF4-FFF2-40B4-BE49-F238E27FC236}">
                <a16:creationId xmlns:a16="http://schemas.microsoft.com/office/drawing/2014/main" id="{560E6A95-6BD2-49B4-8AE7-8C82FFDF4358}"/>
              </a:ext>
            </a:extLst>
          </p:cNvPr>
          <p:cNvSpPr/>
          <p:nvPr/>
        </p:nvSpPr>
        <p:spPr>
          <a:xfrm>
            <a:off x="928504" y="6420130"/>
            <a:ext cx="93291" cy="110249"/>
          </a:xfrm>
          <a:custGeom>
            <a:avLst/>
            <a:gdLst>
              <a:gd name="connsiteX0" fmla="*/ 67228 w 93291"/>
              <a:gd name="connsiteY0" fmla="*/ 0 h 110249"/>
              <a:gd name="connsiteX1" fmla="*/ 93292 w 93291"/>
              <a:gd name="connsiteY1" fmla="*/ 110233 h 110249"/>
              <a:gd name="connsiteX2" fmla="*/ 65452 w 93291"/>
              <a:gd name="connsiteY2" fmla="*/ 110233 h 110249"/>
              <a:gd name="connsiteX3" fmla="*/ 63498 w 93291"/>
              <a:gd name="connsiteY3" fmla="*/ 101094 h 110249"/>
              <a:gd name="connsiteX4" fmla="*/ 62520 w 93291"/>
              <a:gd name="connsiteY4" fmla="*/ 94253 h 110249"/>
              <a:gd name="connsiteX5" fmla="*/ 63172 w 93291"/>
              <a:gd name="connsiteY5" fmla="*/ 88405 h 110249"/>
              <a:gd name="connsiteX6" fmla="*/ 61380 w 93291"/>
              <a:gd name="connsiteY6" fmla="*/ 86466 h 110249"/>
              <a:gd name="connsiteX7" fmla="*/ 46719 w 93291"/>
              <a:gd name="connsiteY7" fmla="*/ 89056 h 110249"/>
              <a:gd name="connsiteX8" fmla="*/ 44129 w 93291"/>
              <a:gd name="connsiteY8" fmla="*/ 89056 h 110249"/>
              <a:gd name="connsiteX9" fmla="*/ 31260 w 93291"/>
              <a:gd name="connsiteY9" fmla="*/ 86466 h 110249"/>
              <a:gd name="connsiteX10" fmla="*/ 29305 w 93291"/>
              <a:gd name="connsiteY10" fmla="*/ 88079 h 110249"/>
              <a:gd name="connsiteX11" fmla="*/ 30120 w 93291"/>
              <a:gd name="connsiteY11" fmla="*/ 94448 h 110249"/>
              <a:gd name="connsiteX12" fmla="*/ 29305 w 93291"/>
              <a:gd name="connsiteY12" fmla="*/ 101111 h 110249"/>
              <a:gd name="connsiteX13" fmla="*/ 26699 w 93291"/>
              <a:gd name="connsiteY13" fmla="*/ 110249 h 110249"/>
              <a:gd name="connsiteX14" fmla="*/ 0 w 93291"/>
              <a:gd name="connsiteY14" fmla="*/ 110249 h 110249"/>
              <a:gd name="connsiteX15" fmla="*/ 30771 w 93291"/>
              <a:gd name="connsiteY15" fmla="*/ 16 h 110249"/>
              <a:gd name="connsiteX16" fmla="*/ 67228 w 93291"/>
              <a:gd name="connsiteY16" fmla="*/ 16 h 110249"/>
              <a:gd name="connsiteX17" fmla="*/ 60077 w 93291"/>
              <a:gd name="connsiteY17" fmla="*/ 69835 h 110249"/>
              <a:gd name="connsiteX18" fmla="*/ 49488 w 93291"/>
              <a:gd name="connsiteY18" fmla="*/ 11387 h 110249"/>
              <a:gd name="connsiteX19" fmla="*/ 45106 w 93291"/>
              <a:gd name="connsiteY19" fmla="*/ 11387 h 110249"/>
              <a:gd name="connsiteX20" fmla="*/ 33541 w 93291"/>
              <a:gd name="connsiteY20" fmla="*/ 70177 h 110249"/>
              <a:gd name="connsiteX21" fmla="*/ 35642 w 93291"/>
              <a:gd name="connsiteY21" fmla="*/ 72587 h 110249"/>
              <a:gd name="connsiteX22" fmla="*/ 47208 w 93291"/>
              <a:gd name="connsiteY22" fmla="*/ 70959 h 110249"/>
              <a:gd name="connsiteX23" fmla="*/ 57796 w 93291"/>
              <a:gd name="connsiteY23" fmla="*/ 72734 h 110249"/>
              <a:gd name="connsiteX24" fmla="*/ 60077 w 93291"/>
              <a:gd name="connsiteY24" fmla="*/ 69835 h 11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291" h="110249">
                <a:moveTo>
                  <a:pt x="67228" y="0"/>
                </a:moveTo>
                <a:lnTo>
                  <a:pt x="93292" y="110233"/>
                </a:lnTo>
                <a:lnTo>
                  <a:pt x="65452" y="110233"/>
                </a:lnTo>
                <a:lnTo>
                  <a:pt x="63498" y="101094"/>
                </a:lnTo>
                <a:cubicBezTo>
                  <a:pt x="62846" y="98325"/>
                  <a:pt x="62520" y="96045"/>
                  <a:pt x="62520" y="94253"/>
                </a:cubicBezTo>
                <a:cubicBezTo>
                  <a:pt x="62520" y="92787"/>
                  <a:pt x="62846" y="90832"/>
                  <a:pt x="63172" y="88405"/>
                </a:cubicBezTo>
                <a:lnTo>
                  <a:pt x="61380" y="86466"/>
                </a:lnTo>
                <a:cubicBezTo>
                  <a:pt x="56167" y="89056"/>
                  <a:pt x="51443" y="89056"/>
                  <a:pt x="46719" y="89056"/>
                </a:cubicBezTo>
                <a:lnTo>
                  <a:pt x="44129" y="89056"/>
                </a:lnTo>
                <a:cubicBezTo>
                  <a:pt x="40203" y="89056"/>
                  <a:pt x="35984" y="88893"/>
                  <a:pt x="31260" y="86466"/>
                </a:cubicBezTo>
                <a:lnTo>
                  <a:pt x="29305" y="88079"/>
                </a:lnTo>
                <a:cubicBezTo>
                  <a:pt x="29794" y="90848"/>
                  <a:pt x="30120" y="92966"/>
                  <a:pt x="30120" y="94448"/>
                </a:cubicBezTo>
                <a:cubicBezTo>
                  <a:pt x="30120" y="96875"/>
                  <a:pt x="29794" y="99156"/>
                  <a:pt x="29305" y="101111"/>
                </a:cubicBezTo>
                <a:lnTo>
                  <a:pt x="26699" y="110249"/>
                </a:lnTo>
                <a:lnTo>
                  <a:pt x="0" y="110249"/>
                </a:lnTo>
                <a:lnTo>
                  <a:pt x="30771" y="16"/>
                </a:lnTo>
                <a:lnTo>
                  <a:pt x="67228" y="16"/>
                </a:lnTo>
                <a:close/>
                <a:moveTo>
                  <a:pt x="60077" y="69835"/>
                </a:moveTo>
                <a:cubicBezTo>
                  <a:pt x="53398" y="58757"/>
                  <a:pt x="51606" y="39389"/>
                  <a:pt x="49488" y="11387"/>
                </a:cubicBezTo>
                <a:lnTo>
                  <a:pt x="45106" y="11387"/>
                </a:lnTo>
                <a:cubicBezTo>
                  <a:pt x="42663" y="37450"/>
                  <a:pt x="40057" y="56982"/>
                  <a:pt x="33541" y="70177"/>
                </a:cubicBezTo>
                <a:lnTo>
                  <a:pt x="35642" y="72587"/>
                </a:lnTo>
                <a:cubicBezTo>
                  <a:pt x="39568" y="71121"/>
                  <a:pt x="43298" y="70959"/>
                  <a:pt x="47208" y="70959"/>
                </a:cubicBezTo>
                <a:cubicBezTo>
                  <a:pt x="50792" y="70959"/>
                  <a:pt x="54050" y="71121"/>
                  <a:pt x="57796" y="72734"/>
                </a:cubicBezTo>
                <a:lnTo>
                  <a:pt x="60077" y="6983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180561F8-60F2-4663-BAF5-1618ADF30C40}"/>
              </a:ext>
            </a:extLst>
          </p:cNvPr>
          <p:cNvSpPr/>
          <p:nvPr/>
        </p:nvSpPr>
        <p:spPr>
          <a:xfrm>
            <a:off x="1034713" y="6420130"/>
            <a:ext cx="87101" cy="110216"/>
          </a:xfrm>
          <a:custGeom>
            <a:avLst/>
            <a:gdLst>
              <a:gd name="connsiteX0" fmla="*/ 29957 w 87101"/>
              <a:gd name="connsiteY0" fmla="*/ 0 h 110216"/>
              <a:gd name="connsiteX1" fmla="*/ 48185 w 87101"/>
              <a:gd name="connsiteY1" fmla="*/ 37923 h 110216"/>
              <a:gd name="connsiteX2" fmla="*/ 60891 w 87101"/>
              <a:gd name="connsiteY2" fmla="*/ 84984 h 110216"/>
              <a:gd name="connsiteX3" fmla="*/ 68059 w 87101"/>
              <a:gd name="connsiteY3" fmla="*/ 84984 h 110216"/>
              <a:gd name="connsiteX4" fmla="*/ 63335 w 87101"/>
              <a:gd name="connsiteY4" fmla="*/ 31260 h 110216"/>
              <a:gd name="connsiteX5" fmla="*/ 63335 w 87101"/>
              <a:gd name="connsiteY5" fmla="*/ 0 h 110216"/>
              <a:gd name="connsiteX6" fmla="*/ 87101 w 87101"/>
              <a:gd name="connsiteY6" fmla="*/ 0 h 110216"/>
              <a:gd name="connsiteX7" fmla="*/ 87101 w 87101"/>
              <a:gd name="connsiteY7" fmla="*/ 110217 h 110216"/>
              <a:gd name="connsiteX8" fmla="*/ 59588 w 87101"/>
              <a:gd name="connsiteY8" fmla="*/ 110217 h 110216"/>
              <a:gd name="connsiteX9" fmla="*/ 38916 w 87101"/>
              <a:gd name="connsiteY9" fmla="*/ 69835 h 110216"/>
              <a:gd name="connsiteX10" fmla="*/ 26047 w 87101"/>
              <a:gd name="connsiteY10" fmla="*/ 22627 h 110216"/>
              <a:gd name="connsiteX11" fmla="*/ 19059 w 87101"/>
              <a:gd name="connsiteY11" fmla="*/ 22627 h 110216"/>
              <a:gd name="connsiteX12" fmla="*/ 23767 w 87101"/>
              <a:gd name="connsiteY12" fmla="*/ 76367 h 110216"/>
              <a:gd name="connsiteX13" fmla="*/ 23767 w 87101"/>
              <a:gd name="connsiteY13" fmla="*/ 110217 h 110216"/>
              <a:gd name="connsiteX14" fmla="*/ 0 w 87101"/>
              <a:gd name="connsiteY14" fmla="*/ 110217 h 110216"/>
              <a:gd name="connsiteX15" fmla="*/ 0 w 87101"/>
              <a:gd name="connsiteY15" fmla="*/ 0 h 110216"/>
              <a:gd name="connsiteX16" fmla="*/ 29957 w 87101"/>
              <a:gd name="connsiteY16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101" h="110216">
                <a:moveTo>
                  <a:pt x="29957" y="0"/>
                </a:moveTo>
                <a:lnTo>
                  <a:pt x="48185" y="37923"/>
                </a:lnTo>
                <a:cubicBezTo>
                  <a:pt x="55353" y="52909"/>
                  <a:pt x="60891" y="67065"/>
                  <a:pt x="60891" y="84984"/>
                </a:cubicBezTo>
                <a:lnTo>
                  <a:pt x="68059" y="84984"/>
                </a:lnTo>
                <a:cubicBezTo>
                  <a:pt x="64964" y="64638"/>
                  <a:pt x="63335" y="46719"/>
                  <a:pt x="63335" y="31260"/>
                </a:cubicBezTo>
                <a:lnTo>
                  <a:pt x="63335" y="0"/>
                </a:lnTo>
                <a:lnTo>
                  <a:pt x="87101" y="0"/>
                </a:lnTo>
                <a:lnTo>
                  <a:pt x="87101" y="110217"/>
                </a:lnTo>
                <a:lnTo>
                  <a:pt x="59588" y="110217"/>
                </a:lnTo>
                <a:lnTo>
                  <a:pt x="38916" y="69835"/>
                </a:lnTo>
                <a:cubicBezTo>
                  <a:pt x="30283" y="53072"/>
                  <a:pt x="26047" y="37450"/>
                  <a:pt x="26047" y="22627"/>
                </a:cubicBezTo>
                <a:lnTo>
                  <a:pt x="19059" y="22627"/>
                </a:lnTo>
                <a:cubicBezTo>
                  <a:pt x="22138" y="43152"/>
                  <a:pt x="23767" y="61038"/>
                  <a:pt x="23767" y="76367"/>
                </a:cubicBezTo>
                <a:lnTo>
                  <a:pt x="23767" y="110217"/>
                </a:lnTo>
                <a:lnTo>
                  <a:pt x="0" y="110217"/>
                </a:lnTo>
                <a:lnTo>
                  <a:pt x="0" y="0"/>
                </a:lnTo>
                <a:lnTo>
                  <a:pt x="29957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9" name="Freeform: Shape 348">
            <a:extLst>
              <a:ext uri="{FF2B5EF4-FFF2-40B4-BE49-F238E27FC236}">
                <a16:creationId xmlns:a16="http://schemas.microsoft.com/office/drawing/2014/main" id="{E56686F4-9CEE-482A-A2D8-503E6B443DAD}"/>
              </a:ext>
            </a:extLst>
          </p:cNvPr>
          <p:cNvSpPr/>
          <p:nvPr/>
        </p:nvSpPr>
        <p:spPr>
          <a:xfrm>
            <a:off x="1134570" y="6420130"/>
            <a:ext cx="93291" cy="110249"/>
          </a:xfrm>
          <a:custGeom>
            <a:avLst/>
            <a:gdLst>
              <a:gd name="connsiteX0" fmla="*/ 67228 w 93291"/>
              <a:gd name="connsiteY0" fmla="*/ 0 h 110249"/>
              <a:gd name="connsiteX1" fmla="*/ 93292 w 93291"/>
              <a:gd name="connsiteY1" fmla="*/ 110233 h 110249"/>
              <a:gd name="connsiteX2" fmla="*/ 65452 w 93291"/>
              <a:gd name="connsiteY2" fmla="*/ 110233 h 110249"/>
              <a:gd name="connsiteX3" fmla="*/ 63481 w 93291"/>
              <a:gd name="connsiteY3" fmla="*/ 101094 h 110249"/>
              <a:gd name="connsiteX4" fmla="*/ 62520 w 93291"/>
              <a:gd name="connsiteY4" fmla="*/ 94253 h 110249"/>
              <a:gd name="connsiteX5" fmla="*/ 63156 w 93291"/>
              <a:gd name="connsiteY5" fmla="*/ 88405 h 110249"/>
              <a:gd name="connsiteX6" fmla="*/ 61380 w 93291"/>
              <a:gd name="connsiteY6" fmla="*/ 86466 h 110249"/>
              <a:gd name="connsiteX7" fmla="*/ 46719 w 93291"/>
              <a:gd name="connsiteY7" fmla="*/ 89056 h 110249"/>
              <a:gd name="connsiteX8" fmla="*/ 44129 w 93291"/>
              <a:gd name="connsiteY8" fmla="*/ 89056 h 110249"/>
              <a:gd name="connsiteX9" fmla="*/ 31260 w 93291"/>
              <a:gd name="connsiteY9" fmla="*/ 86466 h 110249"/>
              <a:gd name="connsiteX10" fmla="*/ 29305 w 93291"/>
              <a:gd name="connsiteY10" fmla="*/ 88079 h 110249"/>
              <a:gd name="connsiteX11" fmla="*/ 30120 w 93291"/>
              <a:gd name="connsiteY11" fmla="*/ 94448 h 110249"/>
              <a:gd name="connsiteX12" fmla="*/ 29305 w 93291"/>
              <a:gd name="connsiteY12" fmla="*/ 101111 h 110249"/>
              <a:gd name="connsiteX13" fmla="*/ 26699 w 93291"/>
              <a:gd name="connsiteY13" fmla="*/ 110249 h 110249"/>
              <a:gd name="connsiteX14" fmla="*/ 0 w 93291"/>
              <a:gd name="connsiteY14" fmla="*/ 110249 h 110249"/>
              <a:gd name="connsiteX15" fmla="*/ 30771 w 93291"/>
              <a:gd name="connsiteY15" fmla="*/ 16 h 110249"/>
              <a:gd name="connsiteX16" fmla="*/ 67228 w 93291"/>
              <a:gd name="connsiteY16" fmla="*/ 16 h 110249"/>
              <a:gd name="connsiteX17" fmla="*/ 60077 w 93291"/>
              <a:gd name="connsiteY17" fmla="*/ 69835 h 110249"/>
              <a:gd name="connsiteX18" fmla="*/ 49488 w 93291"/>
              <a:gd name="connsiteY18" fmla="*/ 11387 h 110249"/>
              <a:gd name="connsiteX19" fmla="*/ 45090 w 93291"/>
              <a:gd name="connsiteY19" fmla="*/ 11387 h 110249"/>
              <a:gd name="connsiteX20" fmla="*/ 33541 w 93291"/>
              <a:gd name="connsiteY20" fmla="*/ 70177 h 110249"/>
              <a:gd name="connsiteX21" fmla="*/ 35642 w 93291"/>
              <a:gd name="connsiteY21" fmla="*/ 72587 h 110249"/>
              <a:gd name="connsiteX22" fmla="*/ 47208 w 93291"/>
              <a:gd name="connsiteY22" fmla="*/ 70959 h 110249"/>
              <a:gd name="connsiteX23" fmla="*/ 57796 w 93291"/>
              <a:gd name="connsiteY23" fmla="*/ 72734 h 110249"/>
              <a:gd name="connsiteX24" fmla="*/ 60077 w 93291"/>
              <a:gd name="connsiteY24" fmla="*/ 69835 h 11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291" h="110249">
                <a:moveTo>
                  <a:pt x="67228" y="0"/>
                </a:moveTo>
                <a:lnTo>
                  <a:pt x="93292" y="110233"/>
                </a:lnTo>
                <a:lnTo>
                  <a:pt x="65452" y="110233"/>
                </a:lnTo>
                <a:lnTo>
                  <a:pt x="63481" y="101094"/>
                </a:lnTo>
                <a:cubicBezTo>
                  <a:pt x="62830" y="98325"/>
                  <a:pt x="62520" y="96045"/>
                  <a:pt x="62520" y="94253"/>
                </a:cubicBezTo>
                <a:cubicBezTo>
                  <a:pt x="62520" y="92787"/>
                  <a:pt x="62830" y="90832"/>
                  <a:pt x="63156" y="88405"/>
                </a:cubicBezTo>
                <a:lnTo>
                  <a:pt x="61380" y="86466"/>
                </a:lnTo>
                <a:cubicBezTo>
                  <a:pt x="56167" y="89056"/>
                  <a:pt x="51443" y="89056"/>
                  <a:pt x="46719" y="89056"/>
                </a:cubicBezTo>
                <a:lnTo>
                  <a:pt x="44129" y="89056"/>
                </a:lnTo>
                <a:cubicBezTo>
                  <a:pt x="40203" y="89056"/>
                  <a:pt x="35984" y="88893"/>
                  <a:pt x="31260" y="86466"/>
                </a:cubicBezTo>
                <a:lnTo>
                  <a:pt x="29305" y="88079"/>
                </a:lnTo>
                <a:cubicBezTo>
                  <a:pt x="29794" y="90848"/>
                  <a:pt x="30120" y="92966"/>
                  <a:pt x="30120" y="94448"/>
                </a:cubicBezTo>
                <a:cubicBezTo>
                  <a:pt x="30120" y="96875"/>
                  <a:pt x="29794" y="99156"/>
                  <a:pt x="29305" y="101111"/>
                </a:cubicBezTo>
                <a:lnTo>
                  <a:pt x="26699" y="110249"/>
                </a:lnTo>
                <a:lnTo>
                  <a:pt x="0" y="110249"/>
                </a:lnTo>
                <a:lnTo>
                  <a:pt x="30771" y="16"/>
                </a:lnTo>
                <a:lnTo>
                  <a:pt x="67228" y="16"/>
                </a:lnTo>
                <a:close/>
                <a:moveTo>
                  <a:pt x="60077" y="69835"/>
                </a:moveTo>
                <a:cubicBezTo>
                  <a:pt x="53398" y="58757"/>
                  <a:pt x="51606" y="39389"/>
                  <a:pt x="49488" y="11387"/>
                </a:cubicBezTo>
                <a:lnTo>
                  <a:pt x="45090" y="11387"/>
                </a:lnTo>
                <a:cubicBezTo>
                  <a:pt x="42647" y="37450"/>
                  <a:pt x="40057" y="56982"/>
                  <a:pt x="33541" y="70177"/>
                </a:cubicBezTo>
                <a:lnTo>
                  <a:pt x="35642" y="72587"/>
                </a:lnTo>
                <a:cubicBezTo>
                  <a:pt x="39552" y="71121"/>
                  <a:pt x="43298" y="70959"/>
                  <a:pt x="47208" y="70959"/>
                </a:cubicBezTo>
                <a:cubicBezTo>
                  <a:pt x="50792" y="70959"/>
                  <a:pt x="54050" y="71121"/>
                  <a:pt x="57796" y="72734"/>
                </a:cubicBezTo>
                <a:lnTo>
                  <a:pt x="60077" y="6983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0" name="Freeform: Shape 349">
            <a:extLst>
              <a:ext uri="{FF2B5EF4-FFF2-40B4-BE49-F238E27FC236}">
                <a16:creationId xmlns:a16="http://schemas.microsoft.com/office/drawing/2014/main" id="{8C61A108-BBFA-43F1-A58E-7E9463549753}"/>
              </a:ext>
            </a:extLst>
          </p:cNvPr>
          <p:cNvSpPr/>
          <p:nvPr/>
        </p:nvSpPr>
        <p:spPr>
          <a:xfrm>
            <a:off x="583046" y="6571544"/>
            <a:ext cx="16289" cy="137892"/>
          </a:xfrm>
          <a:custGeom>
            <a:avLst/>
            <a:gdLst>
              <a:gd name="connsiteX0" fmla="*/ 0 w 16289"/>
              <a:gd name="connsiteY0" fmla="*/ 137893 h 137892"/>
              <a:gd name="connsiteX1" fmla="*/ 0 w 16289"/>
              <a:gd name="connsiteY1" fmla="*/ 0 h 13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89" h="137892">
                <a:moveTo>
                  <a:pt x="0" y="137893"/>
                </a:moveTo>
                <a:lnTo>
                  <a:pt x="0" y="0"/>
                </a:lnTo>
              </a:path>
            </a:pathLst>
          </a:custGeom>
          <a:noFill/>
          <a:ln w="3172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1" name="Freeform: Shape 350">
            <a:extLst>
              <a:ext uri="{FF2B5EF4-FFF2-40B4-BE49-F238E27FC236}">
                <a16:creationId xmlns:a16="http://schemas.microsoft.com/office/drawing/2014/main" id="{04F6DB2F-8D6B-4316-9276-68931C8D3CBD}"/>
              </a:ext>
            </a:extLst>
          </p:cNvPr>
          <p:cNvSpPr/>
          <p:nvPr/>
        </p:nvSpPr>
        <p:spPr>
          <a:xfrm>
            <a:off x="621279" y="6597558"/>
            <a:ext cx="77653" cy="113784"/>
          </a:xfrm>
          <a:custGeom>
            <a:avLst/>
            <a:gdLst>
              <a:gd name="connsiteX0" fmla="*/ 71463 w 77653"/>
              <a:gd name="connsiteY0" fmla="*/ 33687 h 113784"/>
              <a:gd name="connsiteX1" fmla="*/ 61689 w 77653"/>
              <a:gd name="connsiteY1" fmla="*/ 33687 h 113784"/>
              <a:gd name="connsiteX2" fmla="*/ 40529 w 77653"/>
              <a:gd name="connsiteY2" fmla="*/ 19026 h 113784"/>
              <a:gd name="connsiteX3" fmla="*/ 28165 w 77653"/>
              <a:gd name="connsiteY3" fmla="*/ 29126 h 113784"/>
              <a:gd name="connsiteX4" fmla="*/ 58269 w 77653"/>
              <a:gd name="connsiteY4" fmla="*/ 50938 h 113784"/>
              <a:gd name="connsiteX5" fmla="*/ 77653 w 77653"/>
              <a:gd name="connsiteY5" fmla="*/ 79104 h 113784"/>
              <a:gd name="connsiteX6" fmla="*/ 34339 w 77653"/>
              <a:gd name="connsiteY6" fmla="*/ 113784 h 113784"/>
              <a:gd name="connsiteX7" fmla="*/ 0 w 77653"/>
              <a:gd name="connsiteY7" fmla="*/ 105965 h 113784"/>
              <a:gd name="connsiteX8" fmla="*/ 961 w 77653"/>
              <a:gd name="connsiteY8" fmla="*/ 77653 h 113784"/>
              <a:gd name="connsiteX9" fmla="*/ 10246 w 77653"/>
              <a:gd name="connsiteY9" fmla="*/ 77653 h 113784"/>
              <a:gd name="connsiteX10" fmla="*/ 34339 w 77653"/>
              <a:gd name="connsiteY10" fmla="*/ 93764 h 113784"/>
              <a:gd name="connsiteX11" fmla="*/ 48837 w 77653"/>
              <a:gd name="connsiteY11" fmla="*/ 82541 h 113784"/>
              <a:gd name="connsiteX12" fmla="*/ 25559 w 77653"/>
              <a:gd name="connsiteY12" fmla="*/ 64312 h 113784"/>
              <a:gd name="connsiteX13" fmla="*/ 489 w 77653"/>
              <a:gd name="connsiteY13" fmla="*/ 32563 h 113784"/>
              <a:gd name="connsiteX14" fmla="*/ 41343 w 77653"/>
              <a:gd name="connsiteY14" fmla="*/ 0 h 113784"/>
              <a:gd name="connsiteX15" fmla="*/ 71463 w 77653"/>
              <a:gd name="connsiteY15" fmla="*/ 6353 h 113784"/>
              <a:gd name="connsiteX16" fmla="*/ 71463 w 77653"/>
              <a:gd name="connsiteY16" fmla="*/ 33687 h 11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53" h="113784">
                <a:moveTo>
                  <a:pt x="71463" y="33687"/>
                </a:moveTo>
                <a:lnTo>
                  <a:pt x="61689" y="33687"/>
                </a:lnTo>
                <a:cubicBezTo>
                  <a:pt x="56330" y="24076"/>
                  <a:pt x="48837" y="19026"/>
                  <a:pt x="40529" y="19026"/>
                </a:cubicBezTo>
                <a:cubicBezTo>
                  <a:pt x="33052" y="19026"/>
                  <a:pt x="28165" y="23588"/>
                  <a:pt x="28165" y="29126"/>
                </a:cubicBezTo>
                <a:cubicBezTo>
                  <a:pt x="28165" y="39047"/>
                  <a:pt x="39552" y="42158"/>
                  <a:pt x="58269" y="50938"/>
                </a:cubicBezTo>
                <a:cubicBezTo>
                  <a:pt x="69997" y="56477"/>
                  <a:pt x="77653" y="67228"/>
                  <a:pt x="77653" y="79104"/>
                </a:cubicBezTo>
                <a:cubicBezTo>
                  <a:pt x="77653" y="98635"/>
                  <a:pt x="60891" y="113784"/>
                  <a:pt x="34339" y="113784"/>
                </a:cubicBezTo>
                <a:cubicBezTo>
                  <a:pt x="23115" y="113784"/>
                  <a:pt x="12038" y="110852"/>
                  <a:pt x="0" y="105965"/>
                </a:cubicBezTo>
                <a:lnTo>
                  <a:pt x="961" y="77653"/>
                </a:lnTo>
                <a:lnTo>
                  <a:pt x="10246" y="77653"/>
                </a:lnTo>
                <a:cubicBezTo>
                  <a:pt x="14645" y="87737"/>
                  <a:pt x="24255" y="93764"/>
                  <a:pt x="34339" y="93764"/>
                </a:cubicBezTo>
                <a:cubicBezTo>
                  <a:pt x="43298" y="93764"/>
                  <a:pt x="48837" y="88714"/>
                  <a:pt x="48837" y="82541"/>
                </a:cubicBezTo>
                <a:cubicBezTo>
                  <a:pt x="48837" y="72930"/>
                  <a:pt x="38737" y="70160"/>
                  <a:pt x="25559" y="64312"/>
                </a:cubicBezTo>
                <a:cubicBezTo>
                  <a:pt x="8780" y="56819"/>
                  <a:pt x="489" y="46247"/>
                  <a:pt x="489" y="32563"/>
                </a:cubicBezTo>
                <a:cubicBezTo>
                  <a:pt x="489" y="13341"/>
                  <a:pt x="15133" y="0"/>
                  <a:pt x="41343" y="0"/>
                </a:cubicBezTo>
                <a:cubicBezTo>
                  <a:pt x="51443" y="0"/>
                  <a:pt x="61038" y="2281"/>
                  <a:pt x="71463" y="6353"/>
                </a:cubicBezTo>
                <a:lnTo>
                  <a:pt x="71463" y="33687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62EB0F66-ADBB-4AA0-A9A0-20909B2A8F8E}"/>
              </a:ext>
            </a:extLst>
          </p:cNvPr>
          <p:cNvSpPr/>
          <p:nvPr/>
        </p:nvSpPr>
        <p:spPr>
          <a:xfrm>
            <a:off x="719669" y="6599301"/>
            <a:ext cx="66087" cy="110217"/>
          </a:xfrm>
          <a:custGeom>
            <a:avLst/>
            <a:gdLst>
              <a:gd name="connsiteX0" fmla="*/ 28002 w 66087"/>
              <a:gd name="connsiteY0" fmla="*/ 16 h 110217"/>
              <a:gd name="connsiteX1" fmla="*/ 28002 w 66087"/>
              <a:gd name="connsiteY1" fmla="*/ 77507 h 110217"/>
              <a:gd name="connsiteX2" fmla="*/ 23930 w 66087"/>
              <a:gd name="connsiteY2" fmla="*/ 90197 h 110217"/>
              <a:gd name="connsiteX3" fmla="*/ 25884 w 66087"/>
              <a:gd name="connsiteY3" fmla="*/ 93292 h 110217"/>
              <a:gd name="connsiteX4" fmla="*/ 42158 w 66087"/>
              <a:gd name="connsiteY4" fmla="*/ 90522 h 110217"/>
              <a:gd name="connsiteX5" fmla="*/ 66088 w 66087"/>
              <a:gd name="connsiteY5" fmla="*/ 90522 h 110217"/>
              <a:gd name="connsiteX6" fmla="*/ 66088 w 66087"/>
              <a:gd name="connsiteY6" fmla="*/ 110217 h 110217"/>
              <a:gd name="connsiteX7" fmla="*/ 0 w 66087"/>
              <a:gd name="connsiteY7" fmla="*/ 110217 h 110217"/>
              <a:gd name="connsiteX8" fmla="*/ 0 w 66087"/>
              <a:gd name="connsiteY8" fmla="*/ 0 h 110217"/>
              <a:gd name="connsiteX9" fmla="*/ 28002 w 66087"/>
              <a:gd name="connsiteY9" fmla="*/ 0 h 110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087" h="110217">
                <a:moveTo>
                  <a:pt x="28002" y="16"/>
                </a:moveTo>
                <a:lnTo>
                  <a:pt x="28002" y="77507"/>
                </a:lnTo>
                <a:cubicBezTo>
                  <a:pt x="28002" y="86303"/>
                  <a:pt x="26047" y="87769"/>
                  <a:pt x="23930" y="90197"/>
                </a:cubicBezTo>
                <a:lnTo>
                  <a:pt x="25884" y="93292"/>
                </a:lnTo>
                <a:cubicBezTo>
                  <a:pt x="30446" y="90686"/>
                  <a:pt x="34681" y="90522"/>
                  <a:pt x="42158" y="90522"/>
                </a:cubicBezTo>
                <a:lnTo>
                  <a:pt x="66088" y="90522"/>
                </a:lnTo>
                <a:lnTo>
                  <a:pt x="66088" y="110217"/>
                </a:lnTo>
                <a:lnTo>
                  <a:pt x="0" y="110217"/>
                </a:lnTo>
                <a:lnTo>
                  <a:pt x="0" y="0"/>
                </a:lnTo>
                <a:lnTo>
                  <a:pt x="28002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3" name="Freeform: Shape 352">
            <a:extLst>
              <a:ext uri="{FF2B5EF4-FFF2-40B4-BE49-F238E27FC236}">
                <a16:creationId xmlns:a16="http://schemas.microsoft.com/office/drawing/2014/main" id="{F0340A81-7D18-43D7-9779-641B40E1A83D}"/>
              </a:ext>
            </a:extLst>
          </p:cNvPr>
          <p:cNvSpPr/>
          <p:nvPr/>
        </p:nvSpPr>
        <p:spPr>
          <a:xfrm>
            <a:off x="790839" y="6599318"/>
            <a:ext cx="93291" cy="110249"/>
          </a:xfrm>
          <a:custGeom>
            <a:avLst/>
            <a:gdLst>
              <a:gd name="connsiteX0" fmla="*/ 67244 w 93291"/>
              <a:gd name="connsiteY0" fmla="*/ 0 h 110249"/>
              <a:gd name="connsiteX1" fmla="*/ 93292 w 93291"/>
              <a:gd name="connsiteY1" fmla="*/ 110233 h 110249"/>
              <a:gd name="connsiteX2" fmla="*/ 65452 w 93291"/>
              <a:gd name="connsiteY2" fmla="*/ 110233 h 110249"/>
              <a:gd name="connsiteX3" fmla="*/ 63498 w 93291"/>
              <a:gd name="connsiteY3" fmla="*/ 101094 h 110249"/>
              <a:gd name="connsiteX4" fmla="*/ 62520 w 93291"/>
              <a:gd name="connsiteY4" fmla="*/ 94253 h 110249"/>
              <a:gd name="connsiteX5" fmla="*/ 63172 w 93291"/>
              <a:gd name="connsiteY5" fmla="*/ 88405 h 110249"/>
              <a:gd name="connsiteX6" fmla="*/ 61380 w 93291"/>
              <a:gd name="connsiteY6" fmla="*/ 86466 h 110249"/>
              <a:gd name="connsiteX7" fmla="*/ 46735 w 93291"/>
              <a:gd name="connsiteY7" fmla="*/ 89056 h 110249"/>
              <a:gd name="connsiteX8" fmla="*/ 44129 w 93291"/>
              <a:gd name="connsiteY8" fmla="*/ 89056 h 110249"/>
              <a:gd name="connsiteX9" fmla="*/ 31260 w 93291"/>
              <a:gd name="connsiteY9" fmla="*/ 86466 h 110249"/>
              <a:gd name="connsiteX10" fmla="*/ 29305 w 93291"/>
              <a:gd name="connsiteY10" fmla="*/ 88079 h 110249"/>
              <a:gd name="connsiteX11" fmla="*/ 30120 w 93291"/>
              <a:gd name="connsiteY11" fmla="*/ 94448 h 110249"/>
              <a:gd name="connsiteX12" fmla="*/ 29305 w 93291"/>
              <a:gd name="connsiteY12" fmla="*/ 101111 h 110249"/>
              <a:gd name="connsiteX13" fmla="*/ 26699 w 93291"/>
              <a:gd name="connsiteY13" fmla="*/ 110249 h 110249"/>
              <a:gd name="connsiteX14" fmla="*/ 0 w 93291"/>
              <a:gd name="connsiteY14" fmla="*/ 110249 h 110249"/>
              <a:gd name="connsiteX15" fmla="*/ 30771 w 93291"/>
              <a:gd name="connsiteY15" fmla="*/ 16 h 110249"/>
              <a:gd name="connsiteX16" fmla="*/ 67244 w 93291"/>
              <a:gd name="connsiteY16" fmla="*/ 16 h 110249"/>
              <a:gd name="connsiteX17" fmla="*/ 60077 w 93291"/>
              <a:gd name="connsiteY17" fmla="*/ 69835 h 110249"/>
              <a:gd name="connsiteX18" fmla="*/ 49505 w 93291"/>
              <a:gd name="connsiteY18" fmla="*/ 11387 h 110249"/>
              <a:gd name="connsiteX19" fmla="*/ 45106 w 93291"/>
              <a:gd name="connsiteY19" fmla="*/ 11387 h 110249"/>
              <a:gd name="connsiteX20" fmla="*/ 33541 w 93291"/>
              <a:gd name="connsiteY20" fmla="*/ 70177 h 110249"/>
              <a:gd name="connsiteX21" fmla="*/ 35658 w 93291"/>
              <a:gd name="connsiteY21" fmla="*/ 72587 h 110249"/>
              <a:gd name="connsiteX22" fmla="*/ 47208 w 93291"/>
              <a:gd name="connsiteY22" fmla="*/ 70959 h 110249"/>
              <a:gd name="connsiteX23" fmla="*/ 57796 w 93291"/>
              <a:gd name="connsiteY23" fmla="*/ 72734 h 110249"/>
              <a:gd name="connsiteX24" fmla="*/ 60077 w 93291"/>
              <a:gd name="connsiteY24" fmla="*/ 69835 h 11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291" h="110249">
                <a:moveTo>
                  <a:pt x="67244" y="0"/>
                </a:moveTo>
                <a:lnTo>
                  <a:pt x="93292" y="110233"/>
                </a:lnTo>
                <a:lnTo>
                  <a:pt x="65452" y="110233"/>
                </a:lnTo>
                <a:lnTo>
                  <a:pt x="63498" y="101094"/>
                </a:lnTo>
                <a:cubicBezTo>
                  <a:pt x="62846" y="98325"/>
                  <a:pt x="62520" y="96045"/>
                  <a:pt x="62520" y="94253"/>
                </a:cubicBezTo>
                <a:cubicBezTo>
                  <a:pt x="62520" y="92787"/>
                  <a:pt x="62846" y="90832"/>
                  <a:pt x="63172" y="88405"/>
                </a:cubicBezTo>
                <a:lnTo>
                  <a:pt x="61380" y="86466"/>
                </a:lnTo>
                <a:cubicBezTo>
                  <a:pt x="56167" y="89056"/>
                  <a:pt x="51443" y="89056"/>
                  <a:pt x="46735" y="89056"/>
                </a:cubicBezTo>
                <a:lnTo>
                  <a:pt x="44129" y="89056"/>
                </a:lnTo>
                <a:cubicBezTo>
                  <a:pt x="40219" y="89056"/>
                  <a:pt x="35984" y="88893"/>
                  <a:pt x="31260" y="86466"/>
                </a:cubicBezTo>
                <a:lnTo>
                  <a:pt x="29305" y="88079"/>
                </a:lnTo>
                <a:cubicBezTo>
                  <a:pt x="29794" y="90848"/>
                  <a:pt x="30120" y="92966"/>
                  <a:pt x="30120" y="94448"/>
                </a:cubicBezTo>
                <a:cubicBezTo>
                  <a:pt x="30120" y="96875"/>
                  <a:pt x="29794" y="99156"/>
                  <a:pt x="29305" y="101111"/>
                </a:cubicBezTo>
                <a:lnTo>
                  <a:pt x="26699" y="110249"/>
                </a:lnTo>
                <a:lnTo>
                  <a:pt x="0" y="110249"/>
                </a:lnTo>
                <a:lnTo>
                  <a:pt x="30771" y="16"/>
                </a:lnTo>
                <a:lnTo>
                  <a:pt x="67244" y="16"/>
                </a:lnTo>
                <a:close/>
                <a:moveTo>
                  <a:pt x="60077" y="69835"/>
                </a:moveTo>
                <a:cubicBezTo>
                  <a:pt x="53398" y="58757"/>
                  <a:pt x="51606" y="39389"/>
                  <a:pt x="49505" y="11387"/>
                </a:cubicBezTo>
                <a:lnTo>
                  <a:pt x="45106" y="11387"/>
                </a:lnTo>
                <a:cubicBezTo>
                  <a:pt x="42663" y="37450"/>
                  <a:pt x="40057" y="56982"/>
                  <a:pt x="33541" y="70177"/>
                </a:cubicBezTo>
                <a:lnTo>
                  <a:pt x="35658" y="72587"/>
                </a:lnTo>
                <a:cubicBezTo>
                  <a:pt x="39568" y="71121"/>
                  <a:pt x="43315" y="70959"/>
                  <a:pt x="47208" y="70959"/>
                </a:cubicBezTo>
                <a:cubicBezTo>
                  <a:pt x="50792" y="70959"/>
                  <a:pt x="54049" y="71121"/>
                  <a:pt x="57796" y="72734"/>
                </a:cubicBezTo>
                <a:lnTo>
                  <a:pt x="60077" y="69835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A731406B-641E-40FE-BD1C-43067D15781D}"/>
              </a:ext>
            </a:extLst>
          </p:cNvPr>
          <p:cNvSpPr/>
          <p:nvPr/>
        </p:nvSpPr>
        <p:spPr>
          <a:xfrm>
            <a:off x="897065" y="6599318"/>
            <a:ext cx="87101" cy="110216"/>
          </a:xfrm>
          <a:custGeom>
            <a:avLst/>
            <a:gdLst>
              <a:gd name="connsiteX0" fmla="*/ 29957 w 87101"/>
              <a:gd name="connsiteY0" fmla="*/ 0 h 110216"/>
              <a:gd name="connsiteX1" fmla="*/ 48201 w 87101"/>
              <a:gd name="connsiteY1" fmla="*/ 37923 h 110216"/>
              <a:gd name="connsiteX2" fmla="*/ 60891 w 87101"/>
              <a:gd name="connsiteY2" fmla="*/ 84984 h 110216"/>
              <a:gd name="connsiteX3" fmla="*/ 68059 w 87101"/>
              <a:gd name="connsiteY3" fmla="*/ 84984 h 110216"/>
              <a:gd name="connsiteX4" fmla="*/ 63335 w 87101"/>
              <a:gd name="connsiteY4" fmla="*/ 31260 h 110216"/>
              <a:gd name="connsiteX5" fmla="*/ 63335 w 87101"/>
              <a:gd name="connsiteY5" fmla="*/ 0 h 110216"/>
              <a:gd name="connsiteX6" fmla="*/ 87101 w 87101"/>
              <a:gd name="connsiteY6" fmla="*/ 0 h 110216"/>
              <a:gd name="connsiteX7" fmla="*/ 87101 w 87101"/>
              <a:gd name="connsiteY7" fmla="*/ 110217 h 110216"/>
              <a:gd name="connsiteX8" fmla="*/ 59588 w 87101"/>
              <a:gd name="connsiteY8" fmla="*/ 110217 h 110216"/>
              <a:gd name="connsiteX9" fmla="*/ 38916 w 87101"/>
              <a:gd name="connsiteY9" fmla="*/ 69835 h 110216"/>
              <a:gd name="connsiteX10" fmla="*/ 26047 w 87101"/>
              <a:gd name="connsiteY10" fmla="*/ 22627 h 110216"/>
              <a:gd name="connsiteX11" fmla="*/ 19059 w 87101"/>
              <a:gd name="connsiteY11" fmla="*/ 22627 h 110216"/>
              <a:gd name="connsiteX12" fmla="*/ 23783 w 87101"/>
              <a:gd name="connsiteY12" fmla="*/ 76367 h 110216"/>
              <a:gd name="connsiteX13" fmla="*/ 23783 w 87101"/>
              <a:gd name="connsiteY13" fmla="*/ 110217 h 110216"/>
              <a:gd name="connsiteX14" fmla="*/ 0 w 87101"/>
              <a:gd name="connsiteY14" fmla="*/ 110217 h 110216"/>
              <a:gd name="connsiteX15" fmla="*/ 0 w 87101"/>
              <a:gd name="connsiteY15" fmla="*/ 0 h 110216"/>
              <a:gd name="connsiteX16" fmla="*/ 29957 w 87101"/>
              <a:gd name="connsiteY16" fmla="*/ 0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7101" h="110216">
                <a:moveTo>
                  <a:pt x="29957" y="0"/>
                </a:moveTo>
                <a:lnTo>
                  <a:pt x="48201" y="37923"/>
                </a:lnTo>
                <a:cubicBezTo>
                  <a:pt x="55353" y="52909"/>
                  <a:pt x="60891" y="67065"/>
                  <a:pt x="60891" y="84984"/>
                </a:cubicBezTo>
                <a:lnTo>
                  <a:pt x="68059" y="84984"/>
                </a:lnTo>
                <a:cubicBezTo>
                  <a:pt x="64964" y="64638"/>
                  <a:pt x="63335" y="46719"/>
                  <a:pt x="63335" y="31260"/>
                </a:cubicBezTo>
                <a:lnTo>
                  <a:pt x="63335" y="0"/>
                </a:lnTo>
                <a:lnTo>
                  <a:pt x="87101" y="0"/>
                </a:lnTo>
                <a:lnTo>
                  <a:pt x="87101" y="110217"/>
                </a:lnTo>
                <a:lnTo>
                  <a:pt x="59588" y="110217"/>
                </a:lnTo>
                <a:lnTo>
                  <a:pt x="38916" y="69835"/>
                </a:lnTo>
                <a:cubicBezTo>
                  <a:pt x="30283" y="53072"/>
                  <a:pt x="26047" y="37450"/>
                  <a:pt x="26047" y="22627"/>
                </a:cubicBezTo>
                <a:lnTo>
                  <a:pt x="19059" y="22627"/>
                </a:lnTo>
                <a:cubicBezTo>
                  <a:pt x="22154" y="43152"/>
                  <a:pt x="23783" y="61038"/>
                  <a:pt x="23783" y="76367"/>
                </a:cubicBezTo>
                <a:lnTo>
                  <a:pt x="23783" y="110217"/>
                </a:lnTo>
                <a:lnTo>
                  <a:pt x="0" y="110217"/>
                </a:lnTo>
                <a:lnTo>
                  <a:pt x="0" y="0"/>
                </a:lnTo>
                <a:lnTo>
                  <a:pt x="29957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7645DD01-ADD3-4783-B6F5-FD414D272E6E}"/>
              </a:ext>
            </a:extLst>
          </p:cNvPr>
          <p:cNvSpPr/>
          <p:nvPr/>
        </p:nvSpPr>
        <p:spPr>
          <a:xfrm>
            <a:off x="1007835" y="6599318"/>
            <a:ext cx="85146" cy="110216"/>
          </a:xfrm>
          <a:custGeom>
            <a:avLst/>
            <a:gdLst>
              <a:gd name="connsiteX0" fmla="*/ 29468 w 85146"/>
              <a:gd name="connsiteY0" fmla="*/ 0 h 110216"/>
              <a:gd name="connsiteX1" fmla="*/ 67065 w 85146"/>
              <a:gd name="connsiteY1" fmla="*/ 9432 h 110216"/>
              <a:gd name="connsiteX2" fmla="*/ 85147 w 85146"/>
              <a:gd name="connsiteY2" fmla="*/ 53724 h 110216"/>
              <a:gd name="connsiteX3" fmla="*/ 69834 w 85146"/>
              <a:gd name="connsiteY3" fmla="*/ 99482 h 110216"/>
              <a:gd name="connsiteX4" fmla="*/ 30283 w 85146"/>
              <a:gd name="connsiteY4" fmla="*/ 110217 h 110216"/>
              <a:gd name="connsiteX5" fmla="*/ 0 w 85146"/>
              <a:gd name="connsiteY5" fmla="*/ 110217 h 110216"/>
              <a:gd name="connsiteX6" fmla="*/ 0 w 85146"/>
              <a:gd name="connsiteY6" fmla="*/ 0 h 110216"/>
              <a:gd name="connsiteX7" fmla="*/ 29468 w 85146"/>
              <a:gd name="connsiteY7" fmla="*/ 0 h 110216"/>
              <a:gd name="connsiteX8" fmla="*/ 23767 w 85146"/>
              <a:gd name="connsiteY8" fmla="*/ 20656 h 110216"/>
              <a:gd name="connsiteX9" fmla="*/ 27839 w 85146"/>
              <a:gd name="connsiteY9" fmla="*/ 34502 h 110216"/>
              <a:gd name="connsiteX10" fmla="*/ 27839 w 85146"/>
              <a:gd name="connsiteY10" fmla="*/ 75699 h 110216"/>
              <a:gd name="connsiteX11" fmla="*/ 23767 w 85146"/>
              <a:gd name="connsiteY11" fmla="*/ 89692 h 110216"/>
              <a:gd name="connsiteX12" fmla="*/ 25396 w 85146"/>
              <a:gd name="connsiteY12" fmla="*/ 92770 h 110216"/>
              <a:gd name="connsiteX13" fmla="*/ 41669 w 85146"/>
              <a:gd name="connsiteY13" fmla="*/ 89187 h 110216"/>
              <a:gd name="connsiteX14" fmla="*/ 54212 w 85146"/>
              <a:gd name="connsiteY14" fmla="*/ 69313 h 110216"/>
              <a:gd name="connsiteX15" fmla="*/ 54701 w 85146"/>
              <a:gd name="connsiteY15" fmla="*/ 44715 h 110216"/>
              <a:gd name="connsiteX16" fmla="*/ 42158 w 85146"/>
              <a:gd name="connsiteY16" fmla="*/ 21128 h 110216"/>
              <a:gd name="connsiteX17" fmla="*/ 25884 w 85146"/>
              <a:gd name="connsiteY17" fmla="*/ 17544 h 110216"/>
              <a:gd name="connsiteX18" fmla="*/ 23767 w 85146"/>
              <a:gd name="connsiteY18" fmla="*/ 20656 h 11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146" h="110216">
                <a:moveTo>
                  <a:pt x="29468" y="0"/>
                </a:moveTo>
                <a:cubicBezTo>
                  <a:pt x="45742" y="0"/>
                  <a:pt x="57633" y="1939"/>
                  <a:pt x="67065" y="9432"/>
                </a:cubicBezTo>
                <a:cubicBezTo>
                  <a:pt x="78631" y="18554"/>
                  <a:pt x="85147" y="33850"/>
                  <a:pt x="85147" y="53724"/>
                </a:cubicBezTo>
                <a:cubicBezTo>
                  <a:pt x="85147" y="74721"/>
                  <a:pt x="79608" y="90522"/>
                  <a:pt x="69834" y="99482"/>
                </a:cubicBezTo>
                <a:cubicBezTo>
                  <a:pt x="59588" y="108914"/>
                  <a:pt x="47208" y="110217"/>
                  <a:pt x="30283" y="110217"/>
                </a:cubicBezTo>
                <a:lnTo>
                  <a:pt x="0" y="110217"/>
                </a:lnTo>
                <a:lnTo>
                  <a:pt x="0" y="0"/>
                </a:lnTo>
                <a:lnTo>
                  <a:pt x="29468" y="0"/>
                </a:lnTo>
                <a:close/>
                <a:moveTo>
                  <a:pt x="23767" y="20656"/>
                </a:moveTo>
                <a:cubicBezTo>
                  <a:pt x="27676" y="24891"/>
                  <a:pt x="27839" y="28800"/>
                  <a:pt x="27839" y="34502"/>
                </a:cubicBezTo>
                <a:lnTo>
                  <a:pt x="27839" y="75699"/>
                </a:lnTo>
                <a:cubicBezTo>
                  <a:pt x="27839" y="81400"/>
                  <a:pt x="27676" y="85473"/>
                  <a:pt x="23767" y="89692"/>
                </a:cubicBezTo>
                <a:lnTo>
                  <a:pt x="25396" y="92770"/>
                </a:lnTo>
                <a:cubicBezTo>
                  <a:pt x="32400" y="89350"/>
                  <a:pt x="36782" y="90490"/>
                  <a:pt x="41669" y="89187"/>
                </a:cubicBezTo>
                <a:cubicBezTo>
                  <a:pt x="47859" y="87558"/>
                  <a:pt x="54212" y="82182"/>
                  <a:pt x="54212" y="69313"/>
                </a:cubicBezTo>
                <a:lnTo>
                  <a:pt x="54701" y="44715"/>
                </a:lnTo>
                <a:cubicBezTo>
                  <a:pt x="54701" y="28116"/>
                  <a:pt x="48348" y="22740"/>
                  <a:pt x="42158" y="21128"/>
                </a:cubicBezTo>
                <a:cubicBezTo>
                  <a:pt x="37287" y="19825"/>
                  <a:pt x="32889" y="20981"/>
                  <a:pt x="25884" y="17544"/>
                </a:cubicBezTo>
                <a:lnTo>
                  <a:pt x="23767" y="2065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2E7C7164-1E6E-4C23-B375-F43C99B7C4E5}"/>
              </a:ext>
            </a:extLst>
          </p:cNvPr>
          <p:cNvSpPr/>
          <p:nvPr/>
        </p:nvSpPr>
        <p:spPr>
          <a:xfrm>
            <a:off x="1107838" y="6597558"/>
            <a:ext cx="77669" cy="113784"/>
          </a:xfrm>
          <a:custGeom>
            <a:avLst/>
            <a:gdLst>
              <a:gd name="connsiteX0" fmla="*/ 71480 w 77669"/>
              <a:gd name="connsiteY0" fmla="*/ 33687 h 113784"/>
              <a:gd name="connsiteX1" fmla="*/ 61706 w 77669"/>
              <a:gd name="connsiteY1" fmla="*/ 33687 h 113784"/>
              <a:gd name="connsiteX2" fmla="*/ 40545 w 77669"/>
              <a:gd name="connsiteY2" fmla="*/ 19026 h 113784"/>
              <a:gd name="connsiteX3" fmla="*/ 28165 w 77669"/>
              <a:gd name="connsiteY3" fmla="*/ 29126 h 113784"/>
              <a:gd name="connsiteX4" fmla="*/ 58285 w 77669"/>
              <a:gd name="connsiteY4" fmla="*/ 50938 h 113784"/>
              <a:gd name="connsiteX5" fmla="*/ 77670 w 77669"/>
              <a:gd name="connsiteY5" fmla="*/ 79104 h 113784"/>
              <a:gd name="connsiteX6" fmla="*/ 34355 w 77669"/>
              <a:gd name="connsiteY6" fmla="*/ 113784 h 113784"/>
              <a:gd name="connsiteX7" fmla="*/ 0 w 77669"/>
              <a:gd name="connsiteY7" fmla="*/ 105965 h 113784"/>
              <a:gd name="connsiteX8" fmla="*/ 977 w 77669"/>
              <a:gd name="connsiteY8" fmla="*/ 77653 h 113784"/>
              <a:gd name="connsiteX9" fmla="*/ 10263 w 77669"/>
              <a:gd name="connsiteY9" fmla="*/ 77653 h 113784"/>
              <a:gd name="connsiteX10" fmla="*/ 34355 w 77669"/>
              <a:gd name="connsiteY10" fmla="*/ 93764 h 113784"/>
              <a:gd name="connsiteX11" fmla="*/ 48853 w 77669"/>
              <a:gd name="connsiteY11" fmla="*/ 82541 h 113784"/>
              <a:gd name="connsiteX12" fmla="*/ 25575 w 77669"/>
              <a:gd name="connsiteY12" fmla="*/ 64312 h 113784"/>
              <a:gd name="connsiteX13" fmla="*/ 505 w 77669"/>
              <a:gd name="connsiteY13" fmla="*/ 32563 h 113784"/>
              <a:gd name="connsiteX14" fmla="*/ 41360 w 77669"/>
              <a:gd name="connsiteY14" fmla="*/ 0 h 113784"/>
              <a:gd name="connsiteX15" fmla="*/ 71480 w 77669"/>
              <a:gd name="connsiteY15" fmla="*/ 6353 h 113784"/>
              <a:gd name="connsiteX16" fmla="*/ 71480 w 77669"/>
              <a:gd name="connsiteY16" fmla="*/ 33687 h 11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69" h="113784">
                <a:moveTo>
                  <a:pt x="71480" y="33687"/>
                </a:moveTo>
                <a:lnTo>
                  <a:pt x="61706" y="33687"/>
                </a:lnTo>
                <a:cubicBezTo>
                  <a:pt x="56346" y="24076"/>
                  <a:pt x="48853" y="19026"/>
                  <a:pt x="40545" y="19026"/>
                </a:cubicBezTo>
                <a:cubicBezTo>
                  <a:pt x="33068" y="19026"/>
                  <a:pt x="28165" y="23588"/>
                  <a:pt x="28165" y="29126"/>
                </a:cubicBezTo>
                <a:cubicBezTo>
                  <a:pt x="28165" y="39047"/>
                  <a:pt x="39568" y="42158"/>
                  <a:pt x="58285" y="50938"/>
                </a:cubicBezTo>
                <a:cubicBezTo>
                  <a:pt x="70014" y="56477"/>
                  <a:pt x="77670" y="67228"/>
                  <a:pt x="77670" y="79104"/>
                </a:cubicBezTo>
                <a:cubicBezTo>
                  <a:pt x="77670" y="98635"/>
                  <a:pt x="60908" y="113784"/>
                  <a:pt x="34355" y="113784"/>
                </a:cubicBezTo>
                <a:cubicBezTo>
                  <a:pt x="23132" y="113784"/>
                  <a:pt x="12054" y="110852"/>
                  <a:pt x="0" y="105965"/>
                </a:cubicBezTo>
                <a:lnTo>
                  <a:pt x="977" y="77653"/>
                </a:lnTo>
                <a:lnTo>
                  <a:pt x="10263" y="77653"/>
                </a:lnTo>
                <a:cubicBezTo>
                  <a:pt x="14661" y="87737"/>
                  <a:pt x="24272" y="93764"/>
                  <a:pt x="34355" y="93764"/>
                </a:cubicBezTo>
                <a:cubicBezTo>
                  <a:pt x="43315" y="93764"/>
                  <a:pt x="48853" y="88714"/>
                  <a:pt x="48853" y="82541"/>
                </a:cubicBezTo>
                <a:cubicBezTo>
                  <a:pt x="48853" y="72930"/>
                  <a:pt x="38753" y="70160"/>
                  <a:pt x="25575" y="64312"/>
                </a:cubicBezTo>
                <a:cubicBezTo>
                  <a:pt x="8797" y="56819"/>
                  <a:pt x="505" y="46247"/>
                  <a:pt x="505" y="32563"/>
                </a:cubicBezTo>
                <a:cubicBezTo>
                  <a:pt x="505" y="13341"/>
                  <a:pt x="15150" y="0"/>
                  <a:pt x="41360" y="0"/>
                </a:cubicBezTo>
                <a:cubicBezTo>
                  <a:pt x="51459" y="0"/>
                  <a:pt x="61054" y="2281"/>
                  <a:pt x="71480" y="6353"/>
                </a:cubicBezTo>
                <a:lnTo>
                  <a:pt x="71480" y="33687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95478825-5362-43FF-822E-8CEB2A1C522C}"/>
              </a:ext>
            </a:extLst>
          </p:cNvPr>
          <p:cNvSpPr/>
          <p:nvPr/>
        </p:nvSpPr>
        <p:spPr>
          <a:xfrm>
            <a:off x="1656038" y="5755572"/>
            <a:ext cx="99318" cy="142470"/>
          </a:xfrm>
          <a:custGeom>
            <a:avLst/>
            <a:gdLst>
              <a:gd name="connsiteX0" fmla="*/ 99319 w 99318"/>
              <a:gd name="connsiteY0" fmla="*/ 140190 h 142470"/>
              <a:gd name="connsiteX1" fmla="*/ 72294 w 99318"/>
              <a:gd name="connsiteY1" fmla="*/ 140190 h 142470"/>
              <a:gd name="connsiteX2" fmla="*/ 72294 w 99318"/>
              <a:gd name="connsiteY2" fmla="*/ 128461 h 142470"/>
              <a:gd name="connsiteX3" fmla="*/ 67896 w 99318"/>
              <a:gd name="connsiteY3" fmla="*/ 128461 h 142470"/>
              <a:gd name="connsiteX4" fmla="*/ 42174 w 99318"/>
              <a:gd name="connsiteY4" fmla="*/ 142471 h 142470"/>
              <a:gd name="connsiteX5" fmla="*/ 15801 w 99318"/>
              <a:gd name="connsiteY5" fmla="*/ 128624 h 142470"/>
              <a:gd name="connsiteX6" fmla="*/ 0 w 99318"/>
              <a:gd name="connsiteY6" fmla="*/ 72294 h 142470"/>
              <a:gd name="connsiteX7" fmla="*/ 58285 w 99318"/>
              <a:gd name="connsiteY7" fmla="*/ 0 h 142470"/>
              <a:gd name="connsiteX8" fmla="*/ 99319 w 99318"/>
              <a:gd name="connsiteY8" fmla="*/ 11549 h 142470"/>
              <a:gd name="connsiteX9" fmla="*/ 99319 w 99318"/>
              <a:gd name="connsiteY9" fmla="*/ 42321 h 142470"/>
              <a:gd name="connsiteX10" fmla="*/ 89545 w 99318"/>
              <a:gd name="connsiteY10" fmla="*/ 42321 h 142470"/>
              <a:gd name="connsiteX11" fmla="*/ 61054 w 99318"/>
              <a:gd name="connsiteY11" fmla="*/ 24435 h 142470"/>
              <a:gd name="connsiteX12" fmla="*/ 34029 w 99318"/>
              <a:gd name="connsiteY12" fmla="*/ 74233 h 142470"/>
              <a:gd name="connsiteX13" fmla="*/ 58448 w 99318"/>
              <a:gd name="connsiteY13" fmla="*/ 118019 h 142470"/>
              <a:gd name="connsiteX14" fmla="*/ 69851 w 99318"/>
              <a:gd name="connsiteY14" fmla="*/ 115429 h 142470"/>
              <a:gd name="connsiteX15" fmla="*/ 69851 w 99318"/>
              <a:gd name="connsiteY15" fmla="*/ 99954 h 142470"/>
              <a:gd name="connsiteX16" fmla="*/ 72131 w 99318"/>
              <a:gd name="connsiteY16" fmla="*/ 85961 h 142470"/>
              <a:gd name="connsiteX17" fmla="*/ 70013 w 99318"/>
              <a:gd name="connsiteY17" fmla="*/ 83534 h 142470"/>
              <a:gd name="connsiteX18" fmla="*/ 51948 w 99318"/>
              <a:gd name="connsiteY18" fmla="*/ 87606 h 142470"/>
              <a:gd name="connsiteX19" fmla="*/ 49814 w 99318"/>
              <a:gd name="connsiteY19" fmla="*/ 87606 h 142470"/>
              <a:gd name="connsiteX20" fmla="*/ 49814 w 99318"/>
              <a:gd name="connsiteY20" fmla="*/ 65289 h 142470"/>
              <a:gd name="connsiteX21" fmla="*/ 99319 w 99318"/>
              <a:gd name="connsiteY21" fmla="*/ 65289 h 142470"/>
              <a:gd name="connsiteX22" fmla="*/ 99319 w 99318"/>
              <a:gd name="connsiteY22" fmla="*/ 140190 h 14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9318" h="142470">
                <a:moveTo>
                  <a:pt x="99319" y="140190"/>
                </a:moveTo>
                <a:lnTo>
                  <a:pt x="72294" y="140190"/>
                </a:lnTo>
                <a:lnTo>
                  <a:pt x="72294" y="128461"/>
                </a:lnTo>
                <a:lnTo>
                  <a:pt x="67896" y="128461"/>
                </a:lnTo>
                <a:cubicBezTo>
                  <a:pt x="60077" y="137909"/>
                  <a:pt x="51785" y="142471"/>
                  <a:pt x="42174" y="142471"/>
                </a:cubicBezTo>
                <a:cubicBezTo>
                  <a:pt x="33215" y="142471"/>
                  <a:pt x="23441" y="137746"/>
                  <a:pt x="15801" y="128624"/>
                </a:cubicBezTo>
                <a:cubicBezTo>
                  <a:pt x="5376" y="116244"/>
                  <a:pt x="0" y="97364"/>
                  <a:pt x="0" y="72294"/>
                </a:cubicBezTo>
                <a:cubicBezTo>
                  <a:pt x="0" y="24744"/>
                  <a:pt x="20688" y="0"/>
                  <a:pt x="58285" y="0"/>
                </a:cubicBezTo>
                <a:cubicBezTo>
                  <a:pt x="72131" y="0"/>
                  <a:pt x="85326" y="3893"/>
                  <a:pt x="99319" y="11549"/>
                </a:cubicBezTo>
                <a:lnTo>
                  <a:pt x="99319" y="42321"/>
                </a:lnTo>
                <a:lnTo>
                  <a:pt x="89545" y="42321"/>
                </a:lnTo>
                <a:cubicBezTo>
                  <a:pt x="81726" y="30445"/>
                  <a:pt x="72457" y="24435"/>
                  <a:pt x="61054" y="24435"/>
                </a:cubicBezTo>
                <a:cubicBezTo>
                  <a:pt x="41686" y="24435"/>
                  <a:pt x="34029" y="40203"/>
                  <a:pt x="34029" y="74233"/>
                </a:cubicBezTo>
                <a:cubicBezTo>
                  <a:pt x="34029" y="103554"/>
                  <a:pt x="41848" y="118019"/>
                  <a:pt x="58448" y="118019"/>
                </a:cubicBezTo>
                <a:cubicBezTo>
                  <a:pt x="60891" y="118019"/>
                  <a:pt x="64638" y="117205"/>
                  <a:pt x="69851" y="115429"/>
                </a:cubicBezTo>
                <a:lnTo>
                  <a:pt x="69851" y="99954"/>
                </a:lnTo>
                <a:cubicBezTo>
                  <a:pt x="69851" y="95409"/>
                  <a:pt x="70013" y="90995"/>
                  <a:pt x="72131" y="85961"/>
                </a:cubicBezTo>
                <a:lnTo>
                  <a:pt x="70013" y="83534"/>
                </a:lnTo>
                <a:cubicBezTo>
                  <a:pt x="64312" y="86303"/>
                  <a:pt x="58448" y="87606"/>
                  <a:pt x="51948" y="87606"/>
                </a:cubicBezTo>
                <a:lnTo>
                  <a:pt x="49814" y="87606"/>
                </a:lnTo>
                <a:lnTo>
                  <a:pt x="49814" y="65289"/>
                </a:lnTo>
                <a:lnTo>
                  <a:pt x="99319" y="65289"/>
                </a:lnTo>
                <a:lnTo>
                  <a:pt x="99319" y="14019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3DA11C63-5E34-4591-A0E4-BB9C7884D967}"/>
              </a:ext>
            </a:extLst>
          </p:cNvPr>
          <p:cNvSpPr/>
          <p:nvPr/>
        </p:nvSpPr>
        <p:spPr>
          <a:xfrm>
            <a:off x="1778212" y="5785480"/>
            <a:ext cx="83191" cy="112024"/>
          </a:xfrm>
          <a:custGeom>
            <a:avLst/>
            <a:gdLst>
              <a:gd name="connsiteX0" fmla="*/ 28165 w 83191"/>
              <a:gd name="connsiteY0" fmla="*/ 0 h 112024"/>
              <a:gd name="connsiteX1" fmla="*/ 28165 w 83191"/>
              <a:gd name="connsiteY1" fmla="*/ 68221 h 112024"/>
              <a:gd name="connsiteX2" fmla="*/ 41197 w 83191"/>
              <a:gd name="connsiteY2" fmla="*/ 92151 h 112024"/>
              <a:gd name="connsiteX3" fmla="*/ 55027 w 83191"/>
              <a:gd name="connsiteY3" fmla="*/ 67733 h 112024"/>
              <a:gd name="connsiteX4" fmla="*/ 55027 w 83191"/>
              <a:gd name="connsiteY4" fmla="*/ 16 h 112024"/>
              <a:gd name="connsiteX5" fmla="*/ 83192 w 83191"/>
              <a:gd name="connsiteY5" fmla="*/ 16 h 112024"/>
              <a:gd name="connsiteX6" fmla="*/ 83192 w 83191"/>
              <a:gd name="connsiteY6" fmla="*/ 73613 h 112024"/>
              <a:gd name="connsiteX7" fmla="*/ 41523 w 83191"/>
              <a:gd name="connsiteY7" fmla="*/ 112025 h 112024"/>
              <a:gd name="connsiteX8" fmla="*/ 0 w 83191"/>
              <a:gd name="connsiteY8" fmla="*/ 73434 h 112024"/>
              <a:gd name="connsiteX9" fmla="*/ 0 w 83191"/>
              <a:gd name="connsiteY9" fmla="*/ 16 h 112024"/>
              <a:gd name="connsiteX10" fmla="*/ 28165 w 83191"/>
              <a:gd name="connsiteY10" fmla="*/ 16 h 11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191" h="112024">
                <a:moveTo>
                  <a:pt x="28165" y="0"/>
                </a:moveTo>
                <a:lnTo>
                  <a:pt x="28165" y="68221"/>
                </a:lnTo>
                <a:cubicBezTo>
                  <a:pt x="28165" y="84332"/>
                  <a:pt x="30120" y="92151"/>
                  <a:pt x="41197" y="92151"/>
                </a:cubicBezTo>
                <a:cubicBezTo>
                  <a:pt x="53398" y="92151"/>
                  <a:pt x="55027" y="82882"/>
                  <a:pt x="55027" y="67733"/>
                </a:cubicBezTo>
                <a:lnTo>
                  <a:pt x="55027" y="16"/>
                </a:lnTo>
                <a:lnTo>
                  <a:pt x="83192" y="16"/>
                </a:lnTo>
                <a:lnTo>
                  <a:pt x="83192" y="73613"/>
                </a:lnTo>
                <a:cubicBezTo>
                  <a:pt x="83192" y="100817"/>
                  <a:pt x="71154" y="112025"/>
                  <a:pt x="41523" y="112025"/>
                </a:cubicBezTo>
                <a:cubicBezTo>
                  <a:pt x="11729" y="112025"/>
                  <a:pt x="0" y="101111"/>
                  <a:pt x="0" y="73434"/>
                </a:cubicBezTo>
                <a:lnTo>
                  <a:pt x="0" y="16"/>
                </a:lnTo>
                <a:lnTo>
                  <a:pt x="28165" y="16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6BAC9447-BF5F-4B77-8B35-7EA886E16C59}"/>
              </a:ext>
            </a:extLst>
          </p:cNvPr>
          <p:cNvSpPr/>
          <p:nvPr/>
        </p:nvSpPr>
        <p:spPr>
          <a:xfrm>
            <a:off x="1874322" y="5785464"/>
            <a:ext cx="93275" cy="110249"/>
          </a:xfrm>
          <a:custGeom>
            <a:avLst/>
            <a:gdLst>
              <a:gd name="connsiteX0" fmla="*/ 67228 w 93275"/>
              <a:gd name="connsiteY0" fmla="*/ 16 h 110249"/>
              <a:gd name="connsiteX1" fmla="*/ 93275 w 93275"/>
              <a:gd name="connsiteY1" fmla="*/ 110249 h 110249"/>
              <a:gd name="connsiteX2" fmla="*/ 65436 w 93275"/>
              <a:gd name="connsiteY2" fmla="*/ 110249 h 110249"/>
              <a:gd name="connsiteX3" fmla="*/ 63481 w 93275"/>
              <a:gd name="connsiteY3" fmla="*/ 101111 h 110249"/>
              <a:gd name="connsiteX4" fmla="*/ 62504 w 93275"/>
              <a:gd name="connsiteY4" fmla="*/ 94269 h 110249"/>
              <a:gd name="connsiteX5" fmla="*/ 63156 w 93275"/>
              <a:gd name="connsiteY5" fmla="*/ 88421 h 110249"/>
              <a:gd name="connsiteX6" fmla="*/ 61364 w 93275"/>
              <a:gd name="connsiteY6" fmla="*/ 86482 h 110249"/>
              <a:gd name="connsiteX7" fmla="*/ 46719 w 93275"/>
              <a:gd name="connsiteY7" fmla="*/ 89073 h 110249"/>
              <a:gd name="connsiteX8" fmla="*/ 44113 w 93275"/>
              <a:gd name="connsiteY8" fmla="*/ 89073 h 110249"/>
              <a:gd name="connsiteX9" fmla="*/ 31244 w 93275"/>
              <a:gd name="connsiteY9" fmla="*/ 86482 h 110249"/>
              <a:gd name="connsiteX10" fmla="*/ 29289 w 93275"/>
              <a:gd name="connsiteY10" fmla="*/ 88095 h 110249"/>
              <a:gd name="connsiteX11" fmla="*/ 30104 w 93275"/>
              <a:gd name="connsiteY11" fmla="*/ 94465 h 110249"/>
              <a:gd name="connsiteX12" fmla="*/ 29289 w 93275"/>
              <a:gd name="connsiteY12" fmla="*/ 101127 h 110249"/>
              <a:gd name="connsiteX13" fmla="*/ 26699 w 93275"/>
              <a:gd name="connsiteY13" fmla="*/ 110233 h 110249"/>
              <a:gd name="connsiteX14" fmla="*/ 0 w 93275"/>
              <a:gd name="connsiteY14" fmla="*/ 110233 h 110249"/>
              <a:gd name="connsiteX15" fmla="*/ 30771 w 93275"/>
              <a:gd name="connsiteY15" fmla="*/ 0 h 110249"/>
              <a:gd name="connsiteX16" fmla="*/ 67228 w 93275"/>
              <a:gd name="connsiteY16" fmla="*/ 0 h 110249"/>
              <a:gd name="connsiteX17" fmla="*/ 60061 w 93275"/>
              <a:gd name="connsiteY17" fmla="*/ 69851 h 110249"/>
              <a:gd name="connsiteX18" fmla="*/ 49488 w 93275"/>
              <a:gd name="connsiteY18" fmla="*/ 11403 h 110249"/>
              <a:gd name="connsiteX19" fmla="*/ 45090 w 93275"/>
              <a:gd name="connsiteY19" fmla="*/ 11403 h 110249"/>
              <a:gd name="connsiteX20" fmla="*/ 33524 w 93275"/>
              <a:gd name="connsiteY20" fmla="*/ 70193 h 110249"/>
              <a:gd name="connsiteX21" fmla="*/ 35642 w 93275"/>
              <a:gd name="connsiteY21" fmla="*/ 72604 h 110249"/>
              <a:gd name="connsiteX22" fmla="*/ 47192 w 93275"/>
              <a:gd name="connsiteY22" fmla="*/ 70975 h 110249"/>
              <a:gd name="connsiteX23" fmla="*/ 57780 w 93275"/>
              <a:gd name="connsiteY23" fmla="*/ 72750 h 110249"/>
              <a:gd name="connsiteX24" fmla="*/ 60061 w 93275"/>
              <a:gd name="connsiteY24" fmla="*/ 69851 h 11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3275" h="110249">
                <a:moveTo>
                  <a:pt x="67228" y="16"/>
                </a:moveTo>
                <a:lnTo>
                  <a:pt x="93275" y="110249"/>
                </a:lnTo>
                <a:lnTo>
                  <a:pt x="65436" y="110249"/>
                </a:lnTo>
                <a:lnTo>
                  <a:pt x="63481" y="101111"/>
                </a:lnTo>
                <a:cubicBezTo>
                  <a:pt x="62830" y="98342"/>
                  <a:pt x="62504" y="96061"/>
                  <a:pt x="62504" y="94269"/>
                </a:cubicBezTo>
                <a:cubicBezTo>
                  <a:pt x="62504" y="92803"/>
                  <a:pt x="62830" y="90848"/>
                  <a:pt x="63156" y="88421"/>
                </a:cubicBezTo>
                <a:lnTo>
                  <a:pt x="61364" y="86482"/>
                </a:lnTo>
                <a:cubicBezTo>
                  <a:pt x="56151" y="89073"/>
                  <a:pt x="51427" y="89073"/>
                  <a:pt x="46719" y="89073"/>
                </a:cubicBezTo>
                <a:lnTo>
                  <a:pt x="44113" y="89073"/>
                </a:lnTo>
                <a:cubicBezTo>
                  <a:pt x="40203" y="89073"/>
                  <a:pt x="35968" y="88910"/>
                  <a:pt x="31244" y="86482"/>
                </a:cubicBezTo>
                <a:lnTo>
                  <a:pt x="29289" y="88095"/>
                </a:lnTo>
                <a:cubicBezTo>
                  <a:pt x="29778" y="90864"/>
                  <a:pt x="30104" y="92982"/>
                  <a:pt x="30104" y="94465"/>
                </a:cubicBezTo>
                <a:cubicBezTo>
                  <a:pt x="30104" y="96892"/>
                  <a:pt x="29778" y="99172"/>
                  <a:pt x="29289" y="101127"/>
                </a:cubicBezTo>
                <a:lnTo>
                  <a:pt x="26699" y="110233"/>
                </a:lnTo>
                <a:lnTo>
                  <a:pt x="0" y="110233"/>
                </a:lnTo>
                <a:lnTo>
                  <a:pt x="30771" y="0"/>
                </a:lnTo>
                <a:lnTo>
                  <a:pt x="67228" y="0"/>
                </a:lnTo>
                <a:close/>
                <a:moveTo>
                  <a:pt x="60061" y="69851"/>
                </a:moveTo>
                <a:cubicBezTo>
                  <a:pt x="53382" y="58774"/>
                  <a:pt x="51590" y="39405"/>
                  <a:pt x="49488" y="11403"/>
                </a:cubicBezTo>
                <a:lnTo>
                  <a:pt x="45090" y="11403"/>
                </a:lnTo>
                <a:cubicBezTo>
                  <a:pt x="42647" y="37467"/>
                  <a:pt x="40040" y="56998"/>
                  <a:pt x="33524" y="70193"/>
                </a:cubicBezTo>
                <a:lnTo>
                  <a:pt x="35642" y="72604"/>
                </a:lnTo>
                <a:cubicBezTo>
                  <a:pt x="39552" y="71138"/>
                  <a:pt x="43298" y="70975"/>
                  <a:pt x="47192" y="70975"/>
                </a:cubicBezTo>
                <a:cubicBezTo>
                  <a:pt x="50792" y="70975"/>
                  <a:pt x="54033" y="71138"/>
                  <a:pt x="57780" y="72750"/>
                </a:cubicBezTo>
                <a:lnTo>
                  <a:pt x="60061" y="69851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6F362002-624B-4294-82F4-025851AFDE4C}"/>
              </a:ext>
            </a:extLst>
          </p:cNvPr>
          <p:cNvSpPr/>
          <p:nvPr/>
        </p:nvSpPr>
        <p:spPr>
          <a:xfrm>
            <a:off x="1981720" y="5785464"/>
            <a:ext cx="108099" cy="110232"/>
          </a:xfrm>
          <a:custGeom>
            <a:avLst/>
            <a:gdLst>
              <a:gd name="connsiteX0" fmla="*/ 35642 w 108099"/>
              <a:gd name="connsiteY0" fmla="*/ 16 h 110232"/>
              <a:gd name="connsiteX1" fmla="*/ 45579 w 108099"/>
              <a:gd name="connsiteY1" fmla="*/ 36978 h 110232"/>
              <a:gd name="connsiteX2" fmla="*/ 50792 w 108099"/>
              <a:gd name="connsiteY2" fmla="*/ 81579 h 110232"/>
              <a:gd name="connsiteX3" fmla="*/ 57633 w 108099"/>
              <a:gd name="connsiteY3" fmla="*/ 81579 h 110232"/>
              <a:gd name="connsiteX4" fmla="*/ 63155 w 108099"/>
              <a:gd name="connsiteY4" fmla="*/ 35821 h 110232"/>
              <a:gd name="connsiteX5" fmla="*/ 72441 w 108099"/>
              <a:gd name="connsiteY5" fmla="*/ 16 h 110232"/>
              <a:gd name="connsiteX6" fmla="*/ 108099 w 108099"/>
              <a:gd name="connsiteY6" fmla="*/ 16 h 110232"/>
              <a:gd name="connsiteX7" fmla="*/ 108099 w 108099"/>
              <a:gd name="connsiteY7" fmla="*/ 110233 h 110232"/>
              <a:gd name="connsiteX8" fmla="*/ 84642 w 108099"/>
              <a:gd name="connsiteY8" fmla="*/ 110233 h 110232"/>
              <a:gd name="connsiteX9" fmla="*/ 84642 w 108099"/>
              <a:gd name="connsiteY9" fmla="*/ 59442 h 110232"/>
              <a:gd name="connsiteX10" fmla="*/ 87900 w 108099"/>
              <a:gd name="connsiteY10" fmla="*/ 21030 h 110232"/>
              <a:gd name="connsiteX11" fmla="*/ 81400 w 108099"/>
              <a:gd name="connsiteY11" fmla="*/ 21030 h 110232"/>
              <a:gd name="connsiteX12" fmla="*/ 74395 w 108099"/>
              <a:gd name="connsiteY12" fmla="*/ 59442 h 110232"/>
              <a:gd name="connsiteX13" fmla="*/ 60077 w 108099"/>
              <a:gd name="connsiteY13" fmla="*/ 110233 h 110232"/>
              <a:gd name="connsiteX14" fmla="*/ 45905 w 108099"/>
              <a:gd name="connsiteY14" fmla="*/ 110233 h 110232"/>
              <a:gd name="connsiteX15" fmla="*/ 29142 w 108099"/>
              <a:gd name="connsiteY15" fmla="*/ 46084 h 110232"/>
              <a:gd name="connsiteX16" fmla="*/ 25722 w 108099"/>
              <a:gd name="connsiteY16" fmla="*/ 21014 h 110232"/>
              <a:gd name="connsiteX17" fmla="*/ 18717 w 108099"/>
              <a:gd name="connsiteY17" fmla="*/ 21014 h 110232"/>
              <a:gd name="connsiteX18" fmla="*/ 21975 w 108099"/>
              <a:gd name="connsiteY18" fmla="*/ 59425 h 110232"/>
              <a:gd name="connsiteX19" fmla="*/ 21975 w 108099"/>
              <a:gd name="connsiteY19" fmla="*/ 110217 h 110232"/>
              <a:gd name="connsiteX20" fmla="*/ 0 w 108099"/>
              <a:gd name="connsiteY20" fmla="*/ 110217 h 110232"/>
              <a:gd name="connsiteX21" fmla="*/ 0 w 108099"/>
              <a:gd name="connsiteY21" fmla="*/ 0 h 110232"/>
              <a:gd name="connsiteX22" fmla="*/ 35642 w 108099"/>
              <a:gd name="connsiteY22" fmla="*/ 0 h 11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8099" h="110232">
                <a:moveTo>
                  <a:pt x="35642" y="16"/>
                </a:moveTo>
                <a:lnTo>
                  <a:pt x="45579" y="36978"/>
                </a:lnTo>
                <a:cubicBezTo>
                  <a:pt x="48511" y="48055"/>
                  <a:pt x="50612" y="63025"/>
                  <a:pt x="50792" y="81579"/>
                </a:cubicBezTo>
                <a:lnTo>
                  <a:pt x="57633" y="81579"/>
                </a:lnTo>
                <a:cubicBezTo>
                  <a:pt x="57633" y="65778"/>
                  <a:pt x="59409" y="50661"/>
                  <a:pt x="63155" y="35821"/>
                </a:cubicBezTo>
                <a:lnTo>
                  <a:pt x="72441" y="16"/>
                </a:lnTo>
                <a:lnTo>
                  <a:pt x="108099" y="16"/>
                </a:lnTo>
                <a:lnTo>
                  <a:pt x="108099" y="110233"/>
                </a:lnTo>
                <a:lnTo>
                  <a:pt x="84642" y="110233"/>
                </a:lnTo>
                <a:lnTo>
                  <a:pt x="84642" y="59442"/>
                </a:lnTo>
                <a:cubicBezTo>
                  <a:pt x="84642" y="49179"/>
                  <a:pt x="85619" y="36163"/>
                  <a:pt x="87900" y="21030"/>
                </a:cubicBezTo>
                <a:lnTo>
                  <a:pt x="81400" y="21030"/>
                </a:lnTo>
                <a:cubicBezTo>
                  <a:pt x="81074" y="35528"/>
                  <a:pt x="77653" y="47892"/>
                  <a:pt x="74395" y="59442"/>
                </a:cubicBezTo>
                <a:lnTo>
                  <a:pt x="60077" y="110233"/>
                </a:lnTo>
                <a:lnTo>
                  <a:pt x="45905" y="110233"/>
                </a:lnTo>
                <a:lnTo>
                  <a:pt x="29142" y="46084"/>
                </a:lnTo>
                <a:cubicBezTo>
                  <a:pt x="27171" y="38591"/>
                  <a:pt x="26047" y="30136"/>
                  <a:pt x="25722" y="21014"/>
                </a:cubicBezTo>
                <a:lnTo>
                  <a:pt x="18717" y="21014"/>
                </a:lnTo>
                <a:cubicBezTo>
                  <a:pt x="20835" y="35333"/>
                  <a:pt x="21975" y="48202"/>
                  <a:pt x="21975" y="59425"/>
                </a:cubicBezTo>
                <a:lnTo>
                  <a:pt x="21975" y="110217"/>
                </a:lnTo>
                <a:lnTo>
                  <a:pt x="0" y="110217"/>
                </a:lnTo>
                <a:lnTo>
                  <a:pt x="0" y="0"/>
                </a:lnTo>
                <a:lnTo>
                  <a:pt x="35642" y="0"/>
                </a:lnTo>
                <a:close/>
              </a:path>
            </a:pathLst>
          </a:custGeom>
          <a:solidFill>
            <a:srgbClr val="000000"/>
          </a:solidFill>
          <a:ln w="162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8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Anand</dc:creator>
  <cp:lastModifiedBy>S Anand</cp:lastModifiedBy>
  <cp:revision>4</cp:revision>
  <dcterms:created xsi:type="dcterms:W3CDTF">2020-07-09T04:22:47Z</dcterms:created>
  <dcterms:modified xsi:type="dcterms:W3CDTF">2020-07-09T05:20:46Z</dcterms:modified>
</cp:coreProperties>
</file>