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7" r:id="rId3"/>
    <p:sldId id="260" r:id="rId4"/>
    <p:sldId id="278" r:id="rId5"/>
    <p:sldId id="285" r:id="rId6"/>
    <p:sldId id="286" r:id="rId7"/>
    <p:sldId id="273" r:id="rId8"/>
    <p:sldId id="257" r:id="rId9"/>
    <p:sldId id="287" r:id="rId10"/>
    <p:sldId id="266" r:id="rId11"/>
    <p:sldId id="289" r:id="rId12"/>
    <p:sldId id="288" r:id="rId13"/>
    <p:sldId id="291" r:id="rId14"/>
    <p:sldId id="290" r:id="rId15"/>
    <p:sldId id="261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20B0604020202020204" charset="-79"/>
      <p:regular r:id="rId30"/>
      <p:bold r:id="rId31"/>
    </p:embeddedFont>
    <p:embeddedFont>
      <p:font typeface="Work Sans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37E"/>
    <a:srgbClr val="000099"/>
    <a:srgbClr val="5F4137"/>
    <a:srgbClr val="6D4C41"/>
    <a:srgbClr val="3E2723"/>
    <a:srgbClr val="996633"/>
    <a:srgbClr val="0033CC"/>
    <a:srgbClr val="0000FF"/>
    <a:srgbClr val="0E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104E2-040D-4784-99B8-D14A411E9461}" v="15" dt="2019-06-18T04:15:36.411"/>
  </p1510:revLst>
</p1510:revInfo>
</file>

<file path=ppt/tableStyles.xml><?xml version="1.0" encoding="utf-8"?>
<a:tblStyleLst xmlns:a="http://schemas.openxmlformats.org/drawingml/2006/main" def="{AE222C41-3378-46AC-84A8-A9EF00954794}">
  <a:tblStyle styleId="{AE222C41-3378-46AC-84A8-A9EF00954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m Nawawi" userId="fddc40c200664416" providerId="LiveId" clId="{45B104E2-040D-4784-99B8-D14A411E9461}"/>
    <pc:docChg chg="custSel addSld delSld modSld sldOrd modMainMaster">
      <pc:chgData name="Imam Nawawi" userId="fddc40c200664416" providerId="LiveId" clId="{45B104E2-040D-4784-99B8-D14A411E9461}" dt="2019-06-18T09:06:24.443" v="224" actId="113"/>
      <pc:docMkLst>
        <pc:docMk/>
      </pc:docMkLst>
      <pc:sldChg chg="addSp modSp">
        <pc:chgData name="Imam Nawawi" userId="fddc40c200664416" providerId="LiveId" clId="{45B104E2-040D-4784-99B8-D14A411E9461}" dt="2019-06-18T03:56:48.669" v="50" actId="164"/>
        <pc:sldMkLst>
          <pc:docMk/>
          <pc:sldMk cId="0" sldId="256"/>
        </pc:sldMkLst>
        <pc:spChg chg="add mod">
          <ac:chgData name="Imam Nawawi" userId="fddc40c200664416" providerId="LiveId" clId="{45B104E2-040D-4784-99B8-D14A411E9461}" dt="2019-06-18T03:56:48.669" v="50" actId="164"/>
          <ac:spMkLst>
            <pc:docMk/>
            <pc:sldMk cId="0" sldId="256"/>
            <ac:spMk id="2" creationId="{6B65CAB3-43D3-44E4-A611-54266C019D4D}"/>
          </ac:spMkLst>
        </pc:spChg>
        <pc:spChg chg="mod">
          <ac:chgData name="Imam Nawawi" userId="fddc40c200664416" providerId="LiveId" clId="{45B104E2-040D-4784-99B8-D14A411E9461}" dt="2019-06-18T03:53:16.526" v="31" actId="20577"/>
          <ac:spMkLst>
            <pc:docMk/>
            <pc:sldMk cId="0" sldId="256"/>
            <ac:spMk id="240" creationId="{00000000-0000-0000-0000-000000000000}"/>
          </ac:spMkLst>
        </pc:spChg>
        <pc:grpChg chg="add mod">
          <ac:chgData name="Imam Nawawi" userId="fddc40c200664416" providerId="LiveId" clId="{45B104E2-040D-4784-99B8-D14A411E9461}" dt="2019-06-18T03:56:48.669" v="50" actId="164"/>
          <ac:grpSpMkLst>
            <pc:docMk/>
            <pc:sldMk cId="0" sldId="256"/>
            <ac:grpSpMk id="5" creationId="{DEDA837B-2F1F-4FF4-9A15-2FDB932F23CB}"/>
          </ac:grpSpMkLst>
        </pc:grpChg>
        <pc:cxnChg chg="add mod">
          <ac:chgData name="Imam Nawawi" userId="fddc40c200664416" providerId="LiveId" clId="{45B104E2-040D-4784-99B8-D14A411E9461}" dt="2019-06-18T03:56:48.669" v="50" actId="164"/>
          <ac:cxnSpMkLst>
            <pc:docMk/>
            <pc:sldMk cId="0" sldId="256"/>
            <ac:cxnSpMk id="4" creationId="{0909EE4B-867A-4CE6-8364-E59076CB3A45}"/>
          </ac:cxnSpMkLst>
        </pc:cxnChg>
      </pc:sldChg>
      <pc:sldChg chg="modSp ord">
        <pc:chgData name="Imam Nawawi" userId="fddc40c200664416" providerId="LiveId" clId="{45B104E2-040D-4784-99B8-D14A411E9461}" dt="2019-06-18T04:07:09.864" v="83" actId="403"/>
        <pc:sldMkLst>
          <pc:docMk/>
          <pc:sldMk cId="0" sldId="261"/>
        </pc:sldMkLst>
        <pc:spChg chg="mod">
          <ac:chgData name="Imam Nawawi" userId="fddc40c200664416" providerId="LiveId" clId="{45B104E2-040D-4784-99B8-D14A411E9461}" dt="2019-06-18T04:07:09.864" v="83" actId="403"/>
          <ac:spMkLst>
            <pc:docMk/>
            <pc:sldMk cId="0" sldId="261"/>
            <ac:spMk id="274" creationId="{00000000-0000-0000-0000-000000000000}"/>
          </ac:spMkLst>
        </pc:spChg>
      </pc:sldChg>
      <pc:sldChg chg="addSp delSp modSp ord">
        <pc:chgData name="Imam Nawawi" userId="fddc40c200664416" providerId="LiveId" clId="{45B104E2-040D-4784-99B8-D14A411E9461}" dt="2019-06-18T04:25:50.874" v="207" actId="6549"/>
        <pc:sldMkLst>
          <pc:docMk/>
          <pc:sldMk cId="0" sldId="267"/>
        </pc:sldMkLst>
        <pc:spChg chg="add mod">
          <ac:chgData name="Imam Nawawi" userId="fddc40c200664416" providerId="LiveId" clId="{45B104E2-040D-4784-99B8-D14A411E9461}" dt="2019-06-18T04:17:28.703" v="98" actId="2711"/>
          <ac:spMkLst>
            <pc:docMk/>
            <pc:sldMk cId="0" sldId="267"/>
            <ac:spMk id="2" creationId="{30BEE0FE-5D0B-48CB-A3E3-E8C719BEB4A7}"/>
          </ac:spMkLst>
        </pc:spChg>
        <pc:spChg chg="mod">
          <ac:chgData name="Imam Nawawi" userId="fddc40c200664416" providerId="LiveId" clId="{45B104E2-040D-4784-99B8-D14A411E9461}" dt="2019-06-18T04:25:50.874" v="207" actId="6549"/>
          <ac:spMkLst>
            <pc:docMk/>
            <pc:sldMk cId="0" sldId="267"/>
            <ac:spMk id="330" creationId="{00000000-0000-0000-0000-000000000000}"/>
          </ac:spMkLst>
        </pc:spChg>
        <pc:picChg chg="del">
          <ac:chgData name="Imam Nawawi" userId="fddc40c200664416" providerId="LiveId" clId="{45B104E2-040D-4784-99B8-D14A411E9461}" dt="2019-06-18T04:15:33.626" v="85" actId="478"/>
          <ac:picMkLst>
            <pc:docMk/>
            <pc:sldMk cId="0" sldId="267"/>
            <ac:picMk id="329" creationId="{00000000-0000-0000-0000-000000000000}"/>
          </ac:picMkLst>
        </pc:picChg>
      </pc:sldChg>
      <pc:sldChg chg="delSp modSp ord">
        <pc:chgData name="Imam Nawawi" userId="fddc40c200664416" providerId="LiveId" clId="{45B104E2-040D-4784-99B8-D14A411E9461}" dt="2019-06-18T09:00:11.950" v="209" actId="20577"/>
        <pc:sldMkLst>
          <pc:docMk/>
          <pc:sldMk cId="0" sldId="271"/>
        </pc:sldMkLst>
        <pc:spChg chg="mod">
          <ac:chgData name="Imam Nawawi" userId="fddc40c200664416" providerId="LiveId" clId="{45B104E2-040D-4784-99B8-D14A411E9461}" dt="2019-06-18T09:00:11.950" v="209" actId="20577"/>
          <ac:spMkLst>
            <pc:docMk/>
            <pc:sldMk cId="0" sldId="271"/>
            <ac:spMk id="377" creationId="{00000000-0000-0000-0000-000000000000}"/>
          </ac:spMkLst>
        </pc:spChg>
        <pc:spChg chg="del">
          <ac:chgData name="Imam Nawawi" userId="fddc40c200664416" providerId="LiveId" clId="{45B104E2-040D-4784-99B8-D14A411E9461}" dt="2019-06-18T04:00:03.448" v="70" actId="478"/>
          <ac:spMkLst>
            <pc:docMk/>
            <pc:sldMk cId="0" sldId="271"/>
            <ac:spMk id="378" creationId="{00000000-0000-0000-0000-000000000000}"/>
          </ac:spMkLst>
        </pc:spChg>
      </pc:sldChg>
      <pc:sldChg chg="delSp modSp">
        <pc:chgData name="Imam Nawawi" userId="fddc40c200664416" providerId="LiveId" clId="{45B104E2-040D-4784-99B8-D14A411E9461}" dt="2019-06-18T09:06:24.443" v="224" actId="113"/>
        <pc:sldMkLst>
          <pc:docMk/>
          <pc:sldMk cId="0" sldId="273"/>
        </pc:sldMkLst>
        <pc:spChg chg="mod">
          <ac:chgData name="Imam Nawawi" userId="fddc40c200664416" providerId="LiveId" clId="{45B104E2-040D-4784-99B8-D14A411E9461}" dt="2019-06-18T09:06:21.273" v="223" actId="113"/>
          <ac:spMkLst>
            <pc:docMk/>
            <pc:sldMk cId="0" sldId="273"/>
            <ac:spMk id="410" creationId="{00000000-0000-0000-0000-000000000000}"/>
          </ac:spMkLst>
        </pc:spChg>
        <pc:spChg chg="mod">
          <ac:chgData name="Imam Nawawi" userId="fddc40c200664416" providerId="LiveId" clId="{45B104E2-040D-4784-99B8-D14A411E9461}" dt="2019-06-18T09:06:24.443" v="224" actId="113"/>
          <ac:spMkLst>
            <pc:docMk/>
            <pc:sldMk cId="0" sldId="273"/>
            <ac:spMk id="411" creationId="{00000000-0000-0000-0000-000000000000}"/>
          </ac:spMkLst>
        </pc:spChg>
        <pc:spChg chg="del">
          <ac:chgData name="Imam Nawawi" userId="fddc40c200664416" providerId="LiveId" clId="{45B104E2-040D-4784-99B8-D14A411E9461}" dt="2019-06-18T09:00:59.723" v="210" actId="478"/>
          <ac:spMkLst>
            <pc:docMk/>
            <pc:sldMk cId="0" sldId="273"/>
            <ac:spMk id="412" creationId="{00000000-0000-0000-0000-000000000000}"/>
          </ac:spMkLst>
        </pc:spChg>
      </pc:sldChg>
      <pc:sldChg chg="modSp add del">
        <pc:chgData name="Imam Nawawi" userId="fddc40c200664416" providerId="LiveId" clId="{45B104E2-040D-4784-99B8-D14A411E9461}" dt="2019-06-18T04:00:39.436" v="73" actId="2696"/>
        <pc:sldMkLst>
          <pc:docMk/>
          <pc:sldMk cId="3416239126" sldId="285"/>
        </pc:sldMkLst>
        <pc:spChg chg="mod">
          <ac:chgData name="Imam Nawawi" userId="fddc40c200664416" providerId="LiveId" clId="{45B104E2-040D-4784-99B8-D14A411E9461}" dt="2019-06-18T03:58:50.875" v="55"/>
          <ac:spMkLst>
            <pc:docMk/>
            <pc:sldMk cId="3416239126" sldId="285"/>
            <ac:spMk id="240" creationId="{00000000-0000-0000-0000-000000000000}"/>
          </ac:spMkLst>
        </pc:spChg>
      </pc:sldChg>
      <pc:sldMasterChg chg="modSldLayout">
        <pc:chgData name="Imam Nawawi" userId="fddc40c200664416" providerId="LiveId" clId="{45B104E2-040D-4784-99B8-D14A411E9461}" dt="2019-06-18T04:16:25.400" v="88" actId="14100"/>
        <pc:sldMasterMkLst>
          <pc:docMk/>
          <pc:sldMasterMk cId="0" sldId="2147483659"/>
        </pc:sldMasterMkLst>
        <pc:sldLayoutChg chg="modSp">
          <pc:chgData name="Imam Nawawi" userId="fddc40c200664416" providerId="LiveId" clId="{45B104E2-040D-4784-99B8-D14A411E9461}" dt="2019-06-18T04:16:25.400" v="88" actId="14100"/>
          <pc:sldLayoutMkLst>
            <pc:docMk/>
            <pc:sldMasterMk cId="0" sldId="2147483659"/>
            <pc:sldLayoutMk cId="0" sldId="2147483655"/>
          </pc:sldLayoutMkLst>
          <pc:spChg chg="mod">
            <ac:chgData name="Imam Nawawi" userId="fddc40c200664416" providerId="LiveId" clId="{45B104E2-040D-4784-99B8-D14A411E9461}" dt="2019-06-18T04:16:25.400" v="88" actId="14100"/>
            <ac:spMkLst>
              <pc:docMk/>
              <pc:sldMasterMk cId="0" sldId="2147483659"/>
              <pc:sldLayoutMk cId="0" sldId="2147483655"/>
              <ac:spMk id="22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42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42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625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2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TA /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/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33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Aplikasi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dapat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menampilkan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hasil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plagiarisme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secara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rinci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{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menampilkan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pada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setiap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datasheet,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memberikan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rangking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, total </a:t>
            </a:r>
            <a:r>
              <a:rPr lang="en-US" sz="11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plagiarisme</a:t>
            </a:r>
            <a:r>
              <a:rPr lang="en-US" sz="11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43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87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56003" y="0"/>
            <a:ext cx="1138948" cy="2056547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639764" y="-234041"/>
            <a:ext cx="831314" cy="2177157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389649" y="3268734"/>
            <a:ext cx="1026726" cy="180587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7350958" y="3366219"/>
            <a:ext cx="1309265" cy="1848122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3544584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-1" y="0"/>
            <a:ext cx="3861882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043351-3465-415A-9CAA-9249A0D50836}"/>
              </a:ext>
            </a:extLst>
          </p:cNvPr>
          <p:cNvSpPr/>
          <p:nvPr userDrawn="1"/>
        </p:nvSpPr>
        <p:spPr>
          <a:xfrm>
            <a:off x="962988" y="699175"/>
            <a:ext cx="7217923" cy="37451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215483" y="2184046"/>
            <a:ext cx="6713034" cy="1568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Deteksi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Plagiarisme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Pada </a:t>
            </a: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Skripsi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Berdasarkan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Tingkat </a:t>
            </a:r>
            <a:b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</a:b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Kesamaan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</a:br>
            <a:r>
              <a:rPr lang="en-US" sz="2400" i="1" dirty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Longest Common Subsequence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DA837B-2F1F-4FF4-9A15-2FDB932F23CB}"/>
              </a:ext>
            </a:extLst>
          </p:cNvPr>
          <p:cNvGrpSpPr/>
          <p:nvPr/>
        </p:nvGrpSpPr>
        <p:grpSpPr>
          <a:xfrm>
            <a:off x="3058510" y="3752193"/>
            <a:ext cx="3048000" cy="369332"/>
            <a:chOff x="3058510" y="3752193"/>
            <a:chExt cx="30480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65CAB3-43D3-44E4-A611-54266C019D4D}"/>
                </a:ext>
              </a:extLst>
            </p:cNvPr>
            <p:cNvSpPr txBox="1"/>
            <p:nvPr/>
          </p:nvSpPr>
          <p:spPr>
            <a:xfrm>
              <a:off x="3658929" y="3752193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IMAM NAWAWI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909EE4B-867A-4CE6-8364-E59076CB3A45}"/>
                </a:ext>
              </a:extLst>
            </p:cNvPr>
            <p:cNvCxnSpPr/>
            <p:nvPr/>
          </p:nvCxnSpPr>
          <p:spPr>
            <a:xfrm>
              <a:off x="3058510" y="3752193"/>
              <a:ext cx="304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1671278" y="521924"/>
            <a:ext cx="8143200" cy="571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rgbClr val="FFFFFF"/>
                </a:solidFill>
              </a:rPr>
              <a:t>Desain</a:t>
            </a:r>
            <a:r>
              <a:rPr lang="en-US" sz="2400" dirty="0">
                <a:solidFill>
                  <a:srgbClr val="FFFFFF"/>
                </a:solidFill>
              </a:rPr>
              <a:t> Form upload data uji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EFD42-1374-474C-81C4-C1489323A4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8690" y="1004507"/>
            <a:ext cx="5248275" cy="33420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4A48B8-8DEE-4EC9-B14C-0DA950CCA86E}"/>
              </a:ext>
            </a:extLst>
          </p:cNvPr>
          <p:cNvSpPr/>
          <p:nvPr/>
        </p:nvSpPr>
        <p:spPr>
          <a:xfrm>
            <a:off x="200722" y="225812"/>
            <a:ext cx="2051824" cy="469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A88D8CBE-AC7A-46AA-9A08-AA25BDC9AEED}"/>
              </a:ext>
            </a:extLst>
          </p:cNvPr>
          <p:cNvSpPr/>
          <p:nvPr/>
        </p:nvSpPr>
        <p:spPr>
          <a:xfrm>
            <a:off x="197008" y="1913352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Hasil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Pengujian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9BBB73D6-006A-400F-A938-AE737FC750D8}"/>
              </a:ext>
            </a:extLst>
          </p:cNvPr>
          <p:cNvSpPr/>
          <p:nvPr/>
        </p:nvSpPr>
        <p:spPr>
          <a:xfrm>
            <a:off x="193294" y="1374627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Mesin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Uji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Plagiarisme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E93355C3-2740-496D-8A88-1B9F2D66953E}"/>
              </a:ext>
            </a:extLst>
          </p:cNvPr>
          <p:cNvSpPr/>
          <p:nvPr/>
        </p:nvSpPr>
        <p:spPr>
          <a:xfrm>
            <a:off x="193294" y="813600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Fungsi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Filter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74B64-392C-415B-AB8E-8F072F29B961}"/>
              </a:ext>
            </a:extLst>
          </p:cNvPr>
          <p:cNvSpPr/>
          <p:nvPr/>
        </p:nvSpPr>
        <p:spPr>
          <a:xfrm>
            <a:off x="193294" y="226181"/>
            <a:ext cx="2051824" cy="571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Form Upload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2791784" y="1999957"/>
            <a:ext cx="8143200" cy="571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 err="1">
                <a:solidFill>
                  <a:schemeClr val="bg1"/>
                </a:solidFill>
              </a:rPr>
              <a:t>Desain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skema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fungsi</a:t>
            </a:r>
            <a:r>
              <a:rPr lang="en-US" sz="2000" dirty="0">
                <a:solidFill>
                  <a:schemeClr val="bg1"/>
                </a:solidFill>
              </a:rPr>
              <a:t> filter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berdasarkan</a:t>
            </a:r>
            <a:r>
              <a:rPr lang="en-US" sz="2000" dirty="0">
                <a:solidFill>
                  <a:schemeClr val="bg1"/>
                </a:solidFill>
              </a:rPr>
              <a:t> kata </a:t>
            </a:r>
            <a:r>
              <a:rPr lang="en-US" sz="2000" dirty="0" err="1">
                <a:solidFill>
                  <a:schemeClr val="bg1"/>
                </a:solidFill>
              </a:rPr>
              <a:t>kunci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F5E37-273F-4665-ACD0-9A0D3007E0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56" y="235867"/>
            <a:ext cx="1536482" cy="4670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90CE6F-5139-4EA7-8740-B19CDA763FBB}"/>
              </a:ext>
            </a:extLst>
          </p:cNvPr>
          <p:cNvSpPr/>
          <p:nvPr/>
        </p:nvSpPr>
        <p:spPr>
          <a:xfrm>
            <a:off x="200722" y="225812"/>
            <a:ext cx="2051824" cy="469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4CD536-5EEA-4400-A6C6-33D3809E9E82}"/>
              </a:ext>
            </a:extLst>
          </p:cNvPr>
          <p:cNvSpPr/>
          <p:nvPr/>
        </p:nvSpPr>
        <p:spPr>
          <a:xfrm>
            <a:off x="197008" y="1913352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Hasil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Pengujian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E81FDDE-C85C-4472-808C-D9FE7E35FA57}"/>
              </a:ext>
            </a:extLst>
          </p:cNvPr>
          <p:cNvSpPr/>
          <p:nvPr/>
        </p:nvSpPr>
        <p:spPr>
          <a:xfrm>
            <a:off x="193294" y="1374627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Mesin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Uji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Plagiarisme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72EBC-BE02-402E-9F0D-7C6B92287028}"/>
              </a:ext>
            </a:extLst>
          </p:cNvPr>
          <p:cNvSpPr/>
          <p:nvPr/>
        </p:nvSpPr>
        <p:spPr>
          <a:xfrm>
            <a:off x="193294" y="813600"/>
            <a:ext cx="2051824" cy="571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Fungsi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Filter</a:t>
            </a: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FECBFF4B-7C39-47D7-BC46-F40AA1A258EE}"/>
              </a:ext>
            </a:extLst>
          </p:cNvPr>
          <p:cNvSpPr/>
          <p:nvPr/>
        </p:nvSpPr>
        <p:spPr>
          <a:xfrm>
            <a:off x="193294" y="226181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Form Upload</a:t>
            </a:r>
          </a:p>
        </p:txBody>
      </p:sp>
    </p:spTree>
    <p:extLst>
      <p:ext uri="{BB962C8B-B14F-4D97-AF65-F5344CB8AC3E}">
        <p14:creationId xmlns:p14="http://schemas.microsoft.com/office/powerpoint/2010/main" val="141217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4705814" y="702380"/>
            <a:ext cx="4322311" cy="571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b="1" dirty="0" err="1">
                <a:solidFill>
                  <a:schemeClr val="bg1"/>
                </a:solidFill>
              </a:rPr>
              <a:t>Desain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skema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r>
              <a:rPr lang="en-US" sz="2000" b="1" dirty="0" err="1">
                <a:solidFill>
                  <a:schemeClr val="bg1"/>
                </a:solidFill>
              </a:rPr>
              <a:t>mesin</a:t>
            </a:r>
            <a:r>
              <a:rPr lang="en-US" sz="2000" b="1" dirty="0">
                <a:solidFill>
                  <a:schemeClr val="bg1"/>
                </a:solidFill>
              </a:rPr>
              <a:t> uji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 err="1">
                <a:solidFill>
                  <a:schemeClr val="bg1"/>
                </a:solidFill>
              </a:rPr>
              <a:t>plagiarisme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E894-045F-4755-AFFD-2313EC804C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50" y="225812"/>
            <a:ext cx="2997640" cy="46771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44D919-BCA1-46E1-B7E2-ACC01E4E7473}"/>
              </a:ext>
            </a:extLst>
          </p:cNvPr>
          <p:cNvSpPr/>
          <p:nvPr/>
        </p:nvSpPr>
        <p:spPr>
          <a:xfrm>
            <a:off x="200722" y="225812"/>
            <a:ext cx="2051824" cy="469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CBA53542-AFB1-43B1-9374-8DD7C7BE8AE8}"/>
              </a:ext>
            </a:extLst>
          </p:cNvPr>
          <p:cNvSpPr/>
          <p:nvPr/>
        </p:nvSpPr>
        <p:spPr>
          <a:xfrm>
            <a:off x="197008" y="1913352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Hasil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Pengujian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2676D-699F-48CD-837B-4749EE9DFE67}"/>
              </a:ext>
            </a:extLst>
          </p:cNvPr>
          <p:cNvSpPr/>
          <p:nvPr/>
        </p:nvSpPr>
        <p:spPr>
          <a:xfrm>
            <a:off x="193294" y="1374627"/>
            <a:ext cx="2051824" cy="571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Mesin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Uji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Plagiarisme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E6156B42-90F0-4265-846F-7770B02EACEA}"/>
              </a:ext>
            </a:extLst>
          </p:cNvPr>
          <p:cNvSpPr/>
          <p:nvPr/>
        </p:nvSpPr>
        <p:spPr>
          <a:xfrm>
            <a:off x="193294" y="813600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Fungsi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Filter</a:t>
            </a: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A8FE1A17-A5A0-4551-B785-4086E84DF5A3}"/>
              </a:ext>
            </a:extLst>
          </p:cNvPr>
          <p:cNvSpPr/>
          <p:nvPr/>
        </p:nvSpPr>
        <p:spPr>
          <a:xfrm>
            <a:off x="193294" y="226181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Form Upload</a:t>
            </a:r>
          </a:p>
        </p:txBody>
      </p:sp>
    </p:spTree>
    <p:extLst>
      <p:ext uri="{BB962C8B-B14F-4D97-AF65-F5344CB8AC3E}">
        <p14:creationId xmlns:p14="http://schemas.microsoft.com/office/powerpoint/2010/main" val="272806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323;p23">
            <a:extLst>
              <a:ext uri="{FF2B5EF4-FFF2-40B4-BE49-F238E27FC236}">
                <a16:creationId xmlns:a16="http://schemas.microsoft.com/office/drawing/2014/main" id="{9F7274D6-C0B3-4B66-8366-8F1873995C3A}"/>
              </a:ext>
            </a:extLst>
          </p:cNvPr>
          <p:cNvSpPr txBox="1">
            <a:spLocks/>
          </p:cNvSpPr>
          <p:nvPr/>
        </p:nvSpPr>
        <p:spPr>
          <a:xfrm>
            <a:off x="1671278" y="192331"/>
            <a:ext cx="8143200" cy="5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rgbClr val="FFFFFF"/>
                </a:solidFill>
              </a:rPr>
              <a:t>Desain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halaman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hasil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pengujian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A3278-B785-4E2D-8357-2A0BC6E4C916}"/>
              </a:ext>
            </a:extLst>
          </p:cNvPr>
          <p:cNvSpPr/>
          <p:nvPr/>
        </p:nvSpPr>
        <p:spPr>
          <a:xfrm>
            <a:off x="200722" y="225812"/>
            <a:ext cx="2051824" cy="4691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8DC79-5AAB-4256-A8C0-35A189FD04F8}"/>
              </a:ext>
            </a:extLst>
          </p:cNvPr>
          <p:cNvSpPr/>
          <p:nvPr/>
        </p:nvSpPr>
        <p:spPr>
          <a:xfrm>
            <a:off x="197008" y="1913352"/>
            <a:ext cx="2051824" cy="571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Hasil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Pengujian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61FA9F04-C5DA-4FD3-9F32-26844EECF13B}"/>
              </a:ext>
            </a:extLst>
          </p:cNvPr>
          <p:cNvSpPr/>
          <p:nvPr/>
        </p:nvSpPr>
        <p:spPr>
          <a:xfrm>
            <a:off x="193294" y="1374627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Mesin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Uji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Plagiarisme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Barlow" panose="020B0604020202020204" charset="0"/>
            </a:endParaRP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7CE67CAC-F37C-482F-9F99-18097B960DA6}"/>
              </a:ext>
            </a:extLst>
          </p:cNvPr>
          <p:cNvSpPr/>
          <p:nvPr/>
        </p:nvSpPr>
        <p:spPr>
          <a:xfrm>
            <a:off x="193294" y="813600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Fungsi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 Filter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12240BFF-D283-4422-B641-B43F20FEEDDF}"/>
              </a:ext>
            </a:extLst>
          </p:cNvPr>
          <p:cNvSpPr/>
          <p:nvPr/>
        </p:nvSpPr>
        <p:spPr>
          <a:xfrm>
            <a:off x="193294" y="226181"/>
            <a:ext cx="2051824" cy="571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rlow" panose="020B0604020202020204" charset="0"/>
              </a:rPr>
              <a:t>Form Upload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52DD5-912B-4C35-862A-EAB58C5EC33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37472" y="813600"/>
            <a:ext cx="5990672" cy="3899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16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350" y="2107179"/>
            <a:ext cx="8143200" cy="571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b="1" dirty="0" err="1">
                <a:solidFill>
                  <a:schemeClr val="bg1"/>
                </a:solidFill>
              </a:rPr>
              <a:t>Terima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Kasil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76844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3200" dirty="0" err="1"/>
              <a:t>Latar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sz="320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>
            <a:spLocks noGrp="1"/>
          </p:cNvSpPr>
          <p:nvPr>
            <p:ph type="body" idx="1"/>
          </p:nvPr>
        </p:nvSpPr>
        <p:spPr>
          <a:xfrm>
            <a:off x="3720404" y="439500"/>
            <a:ext cx="4971264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deteksi</a:t>
            </a:r>
            <a:r>
              <a:rPr lang="en-US" sz="2800" dirty="0"/>
              <a:t> </a:t>
            </a:r>
            <a:r>
              <a:rPr lang="en-US" sz="2800" dirty="0" err="1"/>
              <a:t>plagiarisme</a:t>
            </a:r>
            <a:r>
              <a:rPr lang="en-US" sz="2800" dirty="0"/>
              <a:t> pada </a:t>
            </a:r>
            <a:r>
              <a:rPr lang="en-US" sz="2800" dirty="0" err="1"/>
              <a:t>dokumen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skripsi</a:t>
            </a:r>
            <a:endParaRPr sz="2800" dirty="0"/>
          </a:p>
        </p:txBody>
      </p:sp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EE0FE-5D0B-48CB-A3E3-E8C719BEB4A7}"/>
              </a:ext>
            </a:extLst>
          </p:cNvPr>
          <p:cNvSpPr/>
          <p:nvPr/>
        </p:nvSpPr>
        <p:spPr>
          <a:xfrm>
            <a:off x="513734" y="2340767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iriam Libre" panose="020B0604020202020204" charset="-79"/>
                <a:cs typeface="Miriam Libre" panose="020B0604020202020204" charset="-79"/>
              </a:rPr>
              <a:t>Permasalahan</a:t>
            </a:r>
            <a:r>
              <a:rPr lang="en-US" sz="2400" dirty="0">
                <a:latin typeface="Miriam Libre" panose="020B0604020202020204" charset="-79"/>
                <a:cs typeface="Miriam Libre" panose="020B0604020202020204" charset="-79"/>
              </a:rPr>
              <a:t> ?</a:t>
            </a:r>
          </a:p>
        </p:txBody>
      </p:sp>
      <p:sp>
        <p:nvSpPr>
          <p:cNvPr id="5" name="Google Shape;274;p18">
            <a:extLst>
              <a:ext uri="{FF2B5EF4-FFF2-40B4-BE49-F238E27FC236}">
                <a16:creationId xmlns:a16="http://schemas.microsoft.com/office/drawing/2014/main" id="{48644FE4-2BE1-4632-85BE-3F94E3B1E1A6}"/>
              </a:ext>
            </a:extLst>
          </p:cNvPr>
          <p:cNvSpPr txBox="1">
            <a:spLocks/>
          </p:cNvSpPr>
          <p:nvPr/>
        </p:nvSpPr>
        <p:spPr>
          <a:xfrm>
            <a:off x="496429" y="245326"/>
            <a:ext cx="3447000" cy="170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None/>
              <a:defRPr sz="18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/>
            <a:r>
              <a:rPr lang="en-US" sz="3200" dirty="0" err="1">
                <a:solidFill>
                  <a:schemeClr val="tx1"/>
                </a:solidFill>
              </a:rPr>
              <a:t>Latar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Belakang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Penelitian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Google Shape;330;p24">
            <a:extLst>
              <a:ext uri="{FF2B5EF4-FFF2-40B4-BE49-F238E27FC236}">
                <a16:creationId xmlns:a16="http://schemas.microsoft.com/office/drawing/2014/main" id="{56C59382-7B13-46F5-A73B-5D61036B053A}"/>
              </a:ext>
            </a:extLst>
          </p:cNvPr>
          <p:cNvSpPr txBox="1">
            <a:spLocks/>
          </p:cNvSpPr>
          <p:nvPr/>
        </p:nvSpPr>
        <p:spPr>
          <a:xfrm>
            <a:off x="3778570" y="736045"/>
            <a:ext cx="4971264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None/>
              <a:defRPr sz="18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/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Skripsi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F178DC-9299-472F-B6F9-55786707EA25}"/>
              </a:ext>
            </a:extLst>
          </p:cNvPr>
          <p:cNvSpPr/>
          <p:nvPr/>
        </p:nvSpPr>
        <p:spPr>
          <a:xfrm>
            <a:off x="3611880" y="736045"/>
            <a:ext cx="4457700" cy="8755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build="p"/>
      <p:bldP spid="2" grpId="0"/>
      <p:bldP spid="7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4252622" y="930769"/>
            <a:ext cx="4233297" cy="359643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49" y="492731"/>
            <a:ext cx="2288882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dirty="0">
                <a:solidFill>
                  <a:srgbClr val="1A237E"/>
                </a:solidFill>
                <a:latin typeface="Miriam Libre"/>
                <a:cs typeface="Miriam Libre"/>
              </a:rPr>
              <a:t>Aplikasi Pendeteksi Kemiripan Dokumen Menggunakan Algoritma Rabin Karp</a:t>
            </a:r>
            <a:endParaRPr lang="en-US" dirty="0">
              <a:solidFill>
                <a:srgbClr val="1A237E"/>
              </a:solidFill>
              <a:latin typeface="Miriam Libre"/>
              <a:cs typeface="Miriam Libre"/>
            </a:endParaRPr>
          </a:p>
          <a:p>
            <a:pPr marL="0" lvl="0" indent="0">
              <a:buNone/>
            </a:pPr>
            <a:endParaRPr lang="en-US" sz="1600" dirty="0">
              <a:solidFill>
                <a:schemeClr val="tx1"/>
              </a:solidFill>
              <a:latin typeface="Miriam Libre"/>
              <a:cs typeface="Miriam Libre"/>
              <a:sym typeface="Miriam Libre"/>
            </a:endParaRPr>
          </a:p>
          <a:p>
            <a:pPr marL="0" lv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hanya</a:t>
            </a:r>
            <a:r>
              <a:rPr lang="en-US" sz="16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menguji</a:t>
            </a:r>
            <a:r>
              <a:rPr lang="en-US" sz="16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antara</a:t>
            </a:r>
            <a:r>
              <a:rPr lang="en-US" sz="16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dua</a:t>
            </a:r>
            <a:r>
              <a:rPr lang="en-US" sz="1600" dirty="0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Miriam Libre"/>
                <a:cs typeface="Miriam Libre"/>
                <a:sym typeface="Miriam Libre"/>
              </a:rPr>
              <a:t>dokumen</a:t>
            </a:r>
            <a:endParaRPr sz="1600" dirty="0">
              <a:solidFill>
                <a:schemeClr val="tx1"/>
              </a:solidFill>
              <a:latin typeface="Miriam Libre"/>
              <a:cs typeface="Miriam Libre"/>
              <a:sym typeface="Miriam Libre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54D7AE-ABF6-4726-AB44-D150E2C287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7407" y="1177159"/>
            <a:ext cx="3794236" cy="26193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49" y="1888150"/>
            <a:ext cx="42263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Saya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3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962400" y="1397876"/>
            <a:ext cx="4716772" cy="291136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64828" y="460303"/>
            <a:ext cx="2835420" cy="2111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sz="1800" dirty="0">
                <a:solidFill>
                  <a:srgbClr val="1A237E"/>
                </a:solidFill>
                <a:latin typeface="Miriam Libre"/>
                <a:cs typeface="Miriam Libre"/>
              </a:rPr>
              <a:t>DETEKSI PLAGIARISME PADA DOKUMEN SKRIPSI BERDASARKAN TINGKAT KESAMAAN DENGAN MENGGUNAKAN METODE </a:t>
            </a:r>
            <a:r>
              <a:rPr lang="id-ID" sz="1800" i="1" dirty="0">
                <a:solidFill>
                  <a:srgbClr val="1A237E"/>
                </a:solidFill>
                <a:latin typeface="Miriam Libre"/>
                <a:cs typeface="Miriam Libre"/>
              </a:rPr>
              <a:t>LONGEST COMMON SUBSEQUENCE</a:t>
            </a:r>
            <a:endParaRPr lang="en-US" sz="1800" i="1" dirty="0">
              <a:solidFill>
                <a:srgbClr val="1A237E"/>
              </a:solidFill>
              <a:latin typeface="Miriam Libre"/>
              <a:cs typeface="Miriam Libre"/>
            </a:endParaRPr>
          </a:p>
          <a:p>
            <a:pPr marL="0" lvl="0" indent="0">
              <a:buNone/>
            </a:pPr>
            <a:endParaRPr lang="en-US" sz="1600" dirty="0">
              <a:solidFill>
                <a:schemeClr val="tx1"/>
              </a:solidFill>
              <a:latin typeface="Miriam Libre"/>
              <a:cs typeface="Miriam Libre"/>
              <a:sym typeface="Miriam Libr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3F60F-4273-4788-9B06-EF5AC63102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9781" y="1554429"/>
            <a:ext cx="4352939" cy="21767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D0C3EE-D173-4F1C-8652-082EDB0E630B}"/>
              </a:ext>
            </a:extLst>
          </p:cNvPr>
          <p:cNvSpPr/>
          <p:nvPr/>
        </p:nvSpPr>
        <p:spPr>
          <a:xfrm>
            <a:off x="464829" y="2777066"/>
            <a:ext cx="29139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dapat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menguji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lebih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dari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satu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datasheet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dapat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menampilkan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hasil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plagiarisme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riam" panose="020B0604020202020204" pitchFamily="34" charset="-79"/>
                <a:cs typeface="Miriam" panose="020B0604020202020204" pitchFamily="34" charset="-79"/>
                <a:sym typeface="Miriam Libre"/>
              </a:rPr>
              <a:t>rinci</a:t>
            </a:r>
            <a:endParaRPr lang="en-US" dirty="0">
              <a:solidFill>
                <a:schemeClr val="tx1"/>
              </a:solidFill>
              <a:latin typeface="Miriam" panose="020B0604020202020204" pitchFamily="34" charset="-79"/>
              <a:cs typeface="Miriam" panose="020B0604020202020204" pitchFamily="34" charset="-79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918013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501804" y="65388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70C0"/>
                </a:solidFill>
              </a:rPr>
              <a:t>Bagaimana</a:t>
            </a:r>
            <a:r>
              <a:rPr lang="en-US" sz="2400" dirty="0">
                <a:solidFill>
                  <a:srgbClr val="0070C0"/>
                </a:solidFill>
              </a:rPr>
              <a:t> Cara </a:t>
            </a:r>
            <a:r>
              <a:rPr lang="en-US" sz="2400" dirty="0" err="1">
                <a:solidFill>
                  <a:srgbClr val="0070C0"/>
                </a:solidFill>
              </a:rPr>
              <a:t>Melakukannya</a:t>
            </a:r>
            <a:r>
              <a:rPr lang="en-US" sz="2400" dirty="0">
                <a:solidFill>
                  <a:srgbClr val="0070C0"/>
                </a:solidFill>
              </a:rPr>
              <a:t> ?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575334"/>
            <a:ext cx="2496388" cy="2313300"/>
          </a:xfrm>
          <a:prstGeom prst="homePlate">
            <a:avLst>
              <a:gd name="adj" fmla="val 30129"/>
            </a:avLst>
          </a:prstGeom>
          <a:solidFill>
            <a:srgbClr val="3E2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Pertama</a:t>
            </a:r>
            <a:endParaRPr sz="2000" b="1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2423111" y="1566787"/>
            <a:ext cx="2583787" cy="2313300"/>
          </a:xfrm>
          <a:prstGeom prst="chevron">
            <a:avLst>
              <a:gd name="adj" fmla="val 29853"/>
            </a:avLst>
          </a:prstGeom>
          <a:solidFill>
            <a:srgbClr val="5F41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Kedua</a:t>
            </a:r>
            <a:endParaRPr sz="1800" b="1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Tahap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Pertama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2743865"/>
            <a:ext cx="3590693" cy="1664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20B0604020202020204" charset="0"/>
              </a:rPr>
              <a:t>Upload </a:t>
            </a:r>
            <a:r>
              <a:rPr lang="en-US" sz="1600" i="1" dirty="0">
                <a:latin typeface="Barlow" panose="020B0604020202020204" charset="0"/>
              </a:rPr>
              <a:t>datasheet </a:t>
            </a:r>
            <a:r>
              <a:rPr lang="en-US" sz="1600" dirty="0" err="1">
                <a:latin typeface="Barlow" panose="020B0604020202020204" charset="0"/>
              </a:rPr>
              <a:t>ke</a:t>
            </a:r>
            <a:r>
              <a:rPr lang="en-US" sz="1600" dirty="0">
                <a:latin typeface="Barlow" panose="020B0604020202020204" charset="0"/>
              </a:rPr>
              <a:t> database</a:t>
            </a:r>
            <a:endParaRPr sz="1600" dirty="0">
              <a:solidFill>
                <a:srgbClr val="000000"/>
              </a:solidFill>
              <a:latin typeface="Barlow" panose="020B0604020202020204" charset="0"/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199" y="1258436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Pada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tahap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pengumpulan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berupa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laporan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tugas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akhir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skripsi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terdahulu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Jurusan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Teknologi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arlow" panose="020B0604020202020204" charset="0"/>
              </a:rPr>
              <a:t>datasheet 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pada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.</a:t>
            </a:r>
            <a:endParaRPr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Tahap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Kedua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2866759"/>
            <a:ext cx="5241073" cy="1664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0000"/>
                </a:solidFill>
                <a:latin typeface="Barlow" panose="020B0604020202020204" charset="0"/>
              </a:rPr>
              <a:t>Desain</a:t>
            </a:r>
            <a:r>
              <a:rPr lang="en-US" sz="1600" dirty="0">
                <a:solidFill>
                  <a:srgbClr val="000000"/>
                </a:solidFill>
                <a:latin typeface="Barlow" panose="020B0604020202020204" charset="0"/>
              </a:rPr>
              <a:t> form upload data uji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Barlow" panose="020B0604020202020204" charset="0"/>
              </a:rPr>
              <a:t>Mendesain</a:t>
            </a:r>
            <a:r>
              <a:rPr lang="en-US" sz="1600" dirty="0">
                <a:latin typeface="Barlow" panose="020B0604020202020204" charset="0"/>
              </a:rPr>
              <a:t> </a:t>
            </a:r>
            <a:r>
              <a:rPr lang="en-US" sz="1600" dirty="0" err="1">
                <a:latin typeface="Barlow" panose="020B0604020202020204" charset="0"/>
              </a:rPr>
              <a:t>skema</a:t>
            </a:r>
            <a:r>
              <a:rPr lang="en-US" sz="1600" dirty="0">
                <a:latin typeface="Barlow" panose="020B0604020202020204" charset="0"/>
              </a:rPr>
              <a:t> </a:t>
            </a:r>
            <a:r>
              <a:rPr lang="en-US" sz="1600" dirty="0" err="1">
                <a:latin typeface="Barlow" panose="020B0604020202020204" charset="0"/>
              </a:rPr>
              <a:t>fungsi</a:t>
            </a:r>
            <a:r>
              <a:rPr lang="en-US" sz="1600" dirty="0">
                <a:latin typeface="Barlow" panose="020B0604020202020204" charset="0"/>
              </a:rPr>
              <a:t> filter </a:t>
            </a:r>
            <a:r>
              <a:rPr lang="en-US" sz="1600" dirty="0" err="1">
                <a:latin typeface="Barlow" panose="020B0604020202020204" charset="0"/>
              </a:rPr>
              <a:t>berdasarkan</a:t>
            </a:r>
            <a:r>
              <a:rPr lang="en-US" sz="1600" dirty="0">
                <a:latin typeface="Barlow" panose="020B0604020202020204" charset="0"/>
              </a:rPr>
              <a:t> kata </a:t>
            </a:r>
            <a:r>
              <a:rPr lang="en-US" sz="1600" dirty="0" err="1">
                <a:latin typeface="Barlow" panose="020B0604020202020204" charset="0"/>
              </a:rPr>
              <a:t>kunci</a:t>
            </a:r>
            <a:endParaRPr lang="en-US" sz="1600" dirty="0">
              <a:solidFill>
                <a:srgbClr val="000000"/>
              </a:solidFill>
              <a:latin typeface="Barlow" panose="020B0604020202020204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Barlow" panose="020B0604020202020204" charset="0"/>
              </a:rPr>
              <a:t>Mendesain</a:t>
            </a:r>
            <a:r>
              <a:rPr lang="en-US" sz="1600" dirty="0">
                <a:latin typeface="Barlow" panose="020B0604020202020204" charset="0"/>
              </a:rPr>
              <a:t> </a:t>
            </a:r>
            <a:r>
              <a:rPr lang="en-US" sz="1600" dirty="0" err="1">
                <a:latin typeface="Barlow" panose="020B0604020202020204" charset="0"/>
              </a:rPr>
              <a:t>skema</a:t>
            </a:r>
            <a:r>
              <a:rPr lang="en-US" sz="1600" dirty="0">
                <a:latin typeface="Barlow" panose="020B0604020202020204" charset="0"/>
              </a:rPr>
              <a:t>  </a:t>
            </a:r>
            <a:r>
              <a:rPr lang="en-US" sz="1600" dirty="0" err="1">
                <a:latin typeface="Barlow" panose="020B0604020202020204" charset="0"/>
              </a:rPr>
              <a:t>mesin</a:t>
            </a:r>
            <a:r>
              <a:rPr lang="en-US" sz="1600" dirty="0">
                <a:latin typeface="Barlow" panose="020B0604020202020204" charset="0"/>
              </a:rPr>
              <a:t> uji </a:t>
            </a:r>
            <a:r>
              <a:rPr lang="en-US" sz="1600" dirty="0" err="1">
                <a:latin typeface="Barlow" panose="020B0604020202020204" charset="0"/>
              </a:rPr>
              <a:t>plagiarisme</a:t>
            </a:r>
            <a:endParaRPr lang="en-US" sz="1600" dirty="0">
              <a:latin typeface="Barlow" panose="020B0604020202020204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0000"/>
                </a:solidFill>
                <a:latin typeface="Barlow" panose="020B0604020202020204" charset="0"/>
              </a:rPr>
              <a:t>Desain</a:t>
            </a:r>
            <a:r>
              <a:rPr lang="en-US" sz="1600" dirty="0">
                <a:solidFill>
                  <a:srgbClr val="000000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arlow" panose="020B0604020202020204" charset="0"/>
              </a:rPr>
              <a:t>halaman</a:t>
            </a:r>
            <a:r>
              <a:rPr lang="en-US" sz="1600" dirty="0">
                <a:solidFill>
                  <a:srgbClr val="000000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arlow" panose="020B0604020202020204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arlow" panose="020B0604020202020204" charset="0"/>
              </a:rPr>
              <a:t>hasil</a:t>
            </a:r>
            <a:r>
              <a:rPr lang="en-US" sz="1600" dirty="0">
                <a:solidFill>
                  <a:srgbClr val="000000"/>
                </a:solidFill>
                <a:latin typeface="Barlow" panose="020B060402020202020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Barlow" panose="020B0604020202020204" charset="0"/>
              </a:rPr>
              <a:t>pengujian</a:t>
            </a:r>
            <a:endParaRPr sz="1600" dirty="0">
              <a:solidFill>
                <a:srgbClr val="000000"/>
              </a:solidFill>
              <a:latin typeface="Barlow" panose="020B0604020202020204" charset="0"/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518870" y="1276671"/>
            <a:ext cx="5480486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Pada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tahap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proses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pemuatan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arlow" panose="020B0604020202020204" charset="0"/>
              </a:rPr>
              <a:t>interface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desain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memanfaatkan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id-ID" i="1" dirty="0">
                <a:solidFill>
                  <a:schemeClr val="tx1"/>
                </a:solidFill>
                <a:latin typeface="Barlow" panose="020B0604020202020204" charset="0"/>
              </a:rPr>
              <a:t>Longest Common Subsequence</a:t>
            </a:r>
            <a:r>
              <a:rPr lang="en-US" i="1" dirty="0">
                <a:solidFill>
                  <a:schemeClr val="tx1"/>
                </a:solidFill>
                <a:latin typeface="Barlow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dikembangkan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 python.</a:t>
            </a:r>
            <a:endParaRPr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57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285</Words>
  <Application>Microsoft Office PowerPoint</Application>
  <PresentationFormat>On-screen Show (16:9)</PresentationFormat>
  <Paragraphs>64</Paragraphs>
  <Slides>15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Barlow</vt:lpstr>
      <vt:lpstr>Work Sans</vt:lpstr>
      <vt:lpstr>Miriam</vt:lpstr>
      <vt:lpstr>Miriam Libre</vt:lpstr>
      <vt:lpstr>Courier New</vt:lpstr>
      <vt:lpstr>Calibri</vt:lpstr>
      <vt:lpstr>Arial</vt:lpstr>
      <vt:lpstr>Barlow Light</vt:lpstr>
      <vt:lpstr>Roderigo template</vt:lpstr>
      <vt:lpstr>Deteksi Plagiarisme Pada Dokumen Skripsi Berdasarkan Tingkat  Kesamaan Dengan Menggunakan Metode  Longest Common Subsequence</vt:lpstr>
      <vt:lpstr>PowerPoint Presentation</vt:lpstr>
      <vt:lpstr>Solusi Sebelumnya</vt:lpstr>
      <vt:lpstr>PowerPoint Presentation</vt:lpstr>
      <vt:lpstr>Solusi Penelitian Saya</vt:lpstr>
      <vt:lpstr>PowerPoint Presentation</vt:lpstr>
      <vt:lpstr>Bagaimana Cara Melakukannya ?</vt:lpstr>
      <vt:lpstr>Tahap Pertama</vt:lpstr>
      <vt:lpstr>Tahap Kedua</vt:lpstr>
      <vt:lpstr>Desain Form upload data uji</vt:lpstr>
      <vt:lpstr>Desain skema fungsi filter  berdasarkan kata kunci</vt:lpstr>
      <vt:lpstr>Desain skema  mesin uji  plagiarisme</vt:lpstr>
      <vt:lpstr>PowerPoint Presentation</vt:lpstr>
      <vt:lpstr>Terima Kasil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PENELITIAN SKRIPSI</dc:title>
  <cp:lastModifiedBy>Imam Nawawi</cp:lastModifiedBy>
  <cp:revision>48</cp:revision>
  <dcterms:modified xsi:type="dcterms:W3CDTF">2019-06-24T07:55:01Z</dcterms:modified>
</cp:coreProperties>
</file>