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0B4C-E99C-49B1-A672-5A64789CABF7}" type="datetimeFigureOut">
              <a:rPr lang="id-ID" smtClean="0"/>
              <a:t>22/05/2018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EEE5E3-596D-43AE-9BE5-F546F8F530A0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0B4C-E99C-49B1-A672-5A64789CABF7}" type="datetimeFigureOut">
              <a:rPr lang="id-ID" smtClean="0"/>
              <a:t>22/05/2018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E5E3-596D-43AE-9BE5-F546F8F530A0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EEEE5E3-596D-43AE-9BE5-F546F8F530A0}" type="slidenum">
              <a:rPr lang="id-ID" smtClean="0"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0B4C-E99C-49B1-A672-5A64789CABF7}" type="datetimeFigureOut">
              <a:rPr lang="id-ID" smtClean="0"/>
              <a:t>22/05/2018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0B4C-E99C-49B1-A672-5A64789CABF7}" type="datetimeFigureOut">
              <a:rPr lang="id-ID" smtClean="0"/>
              <a:t>22/05/2018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EEEE5E3-596D-43AE-9BE5-F546F8F530A0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0B4C-E99C-49B1-A672-5A64789CABF7}" type="datetimeFigureOut">
              <a:rPr lang="id-ID" smtClean="0"/>
              <a:t>22/05/2018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EEE5E3-596D-43AE-9BE5-F546F8F530A0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2F70B4C-E99C-49B1-A672-5A64789CABF7}" type="datetimeFigureOut">
              <a:rPr lang="id-ID" smtClean="0"/>
              <a:t>22/05/2018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E5E3-596D-43AE-9BE5-F546F8F530A0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0B4C-E99C-49B1-A672-5A64789CABF7}" type="datetimeFigureOut">
              <a:rPr lang="id-ID" smtClean="0"/>
              <a:t>22/05/2018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EEEE5E3-596D-43AE-9BE5-F546F8F530A0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0B4C-E99C-49B1-A672-5A64789CABF7}" type="datetimeFigureOut">
              <a:rPr lang="id-ID" smtClean="0"/>
              <a:t>22/05/2018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EEEE5E3-596D-43AE-9BE5-F546F8F530A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0B4C-E99C-49B1-A672-5A64789CABF7}" type="datetimeFigureOut">
              <a:rPr lang="id-ID" smtClean="0"/>
              <a:t>22/05/2018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EEE5E3-596D-43AE-9BE5-F546F8F530A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EEE5E3-596D-43AE-9BE5-F546F8F530A0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0B4C-E99C-49B1-A672-5A64789CABF7}" type="datetimeFigureOut">
              <a:rPr lang="id-ID" smtClean="0"/>
              <a:t>22/05/2018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EEEE5E3-596D-43AE-9BE5-F546F8F530A0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2F70B4C-E99C-49B1-A672-5A64789CABF7}" type="datetimeFigureOut">
              <a:rPr lang="id-ID" smtClean="0"/>
              <a:t>22/05/2018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2F70B4C-E99C-49B1-A672-5A64789CABF7}" type="datetimeFigureOut">
              <a:rPr lang="id-ID" smtClean="0"/>
              <a:t>22/05/2018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EEE5E3-596D-43AE-9BE5-F546F8F530A0}" type="slidenum">
              <a:rPr lang="id-ID" smtClean="0"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550421"/>
            <a:ext cx="5202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 smtClean="0"/>
              <a:t>PANDUAN EDUTEKNO</a:t>
            </a:r>
          </a:p>
          <a:p>
            <a:pPr algn="ctr"/>
            <a:r>
              <a:rPr lang="id-ID" sz="3600" dirty="0" smtClean="0"/>
              <a:t>Untuk Pengajar</a:t>
            </a:r>
            <a:endParaRPr lang="id-ID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780928"/>
            <a:ext cx="864096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2300" dirty="0" smtClean="0"/>
              <a:t>Upload file materi/tugas melalui form yang ada di dalam kelas atau beranda</a:t>
            </a:r>
          </a:p>
          <a:p>
            <a:pPr marL="342900" indent="-342900">
              <a:buAutoNum type="arabicPeriod"/>
            </a:pPr>
            <a:r>
              <a:rPr lang="id-ID" sz="2300" dirty="0" smtClean="0"/>
              <a:t>Kode kelas dapat dilihat dengan meng-Klik button </a:t>
            </a:r>
            <a:r>
              <a:rPr lang="id-ID" sz="2300" b="1" dirty="0" smtClean="0"/>
              <a:t>Kode Kelas</a:t>
            </a:r>
          </a:p>
          <a:p>
            <a:pPr marL="342900" indent="-342900">
              <a:buAutoNum type="arabicPeriod"/>
            </a:pPr>
            <a:r>
              <a:rPr lang="id-ID" sz="2300" dirty="0" smtClean="0"/>
              <a:t>Pengajar dapat melihat anggota pada tab </a:t>
            </a:r>
            <a:r>
              <a:rPr lang="id-ID" sz="2300" b="1" dirty="0" smtClean="0"/>
              <a:t>ANGGOTA</a:t>
            </a:r>
          </a:p>
          <a:p>
            <a:pPr marL="342900" indent="-342900">
              <a:buAutoNum type="arabicPeriod"/>
            </a:pPr>
            <a:r>
              <a:rPr lang="id-ID" sz="2300" dirty="0" smtClean="0"/>
              <a:t>Pengajar dapat melihat berkas upload pada tab </a:t>
            </a:r>
            <a:r>
              <a:rPr lang="id-ID" sz="2300" b="1" dirty="0" smtClean="0"/>
              <a:t>BERKAS</a:t>
            </a:r>
          </a:p>
          <a:p>
            <a:pPr marL="342900" indent="-342900">
              <a:buAutoNum type="arabicPeriod"/>
            </a:pPr>
            <a:r>
              <a:rPr lang="id-ID" sz="2300" dirty="0" smtClean="0"/>
              <a:t>Pengajar dapat mengeluarkan anggota dengan </a:t>
            </a:r>
          </a:p>
          <a:p>
            <a:r>
              <a:rPr lang="id-ID" sz="2300" dirty="0" smtClean="0"/>
              <a:t>meng-klik button </a:t>
            </a:r>
            <a:r>
              <a:rPr lang="id-ID" sz="2300" b="1" dirty="0" smtClean="0"/>
              <a:t>X </a:t>
            </a:r>
            <a:r>
              <a:rPr lang="id-ID" sz="2300" dirty="0" smtClean="0"/>
              <a:t>yang ada disamping anggota</a:t>
            </a:r>
            <a:endParaRPr lang="id-ID" sz="2300" dirty="0"/>
          </a:p>
        </p:txBody>
      </p:sp>
    </p:spTree>
    <p:extLst>
      <p:ext uri="{BB962C8B-B14F-4D97-AF65-F5344CB8AC3E}">
        <p14:creationId xmlns:p14="http://schemas.microsoft.com/office/powerpoint/2010/main" val="310638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550421"/>
            <a:ext cx="5202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 smtClean="0"/>
              <a:t>PANDUAN EDUTEKNO</a:t>
            </a:r>
          </a:p>
          <a:p>
            <a:pPr algn="ctr"/>
            <a:r>
              <a:rPr lang="id-ID" sz="3600" dirty="0" smtClean="0"/>
              <a:t>Untuk Pelajar</a:t>
            </a:r>
            <a:endParaRPr lang="id-ID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433063"/>
            <a:ext cx="86409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2300" dirty="0" smtClean="0"/>
              <a:t>Upload file materi/tugas melalui form yang ada di dalam kelas atau beranda</a:t>
            </a:r>
            <a:endParaRPr lang="id-ID" sz="2300" b="1" dirty="0" smtClean="0"/>
          </a:p>
          <a:p>
            <a:pPr marL="342900" indent="-342900">
              <a:buAutoNum type="arabicPeriod"/>
            </a:pPr>
            <a:r>
              <a:rPr lang="id-ID" sz="2300" dirty="0" smtClean="0"/>
              <a:t>Pelajar dapat melihat anggota pada tab </a:t>
            </a:r>
            <a:r>
              <a:rPr lang="id-ID" sz="2300" b="1" dirty="0" smtClean="0"/>
              <a:t>ANGGOTA</a:t>
            </a:r>
          </a:p>
          <a:p>
            <a:pPr marL="342900" indent="-342900">
              <a:buAutoNum type="arabicPeriod"/>
            </a:pPr>
            <a:r>
              <a:rPr lang="id-ID" sz="2300" dirty="0" smtClean="0"/>
              <a:t>Pelajar dapat melihat berkas upload pada tab </a:t>
            </a:r>
            <a:r>
              <a:rPr lang="id-ID" sz="2300" b="1" dirty="0" smtClean="0"/>
              <a:t>BERKAS</a:t>
            </a:r>
          </a:p>
        </p:txBody>
      </p:sp>
    </p:spTree>
    <p:extLst>
      <p:ext uri="{BB962C8B-B14F-4D97-AF65-F5344CB8AC3E}">
        <p14:creationId xmlns:p14="http://schemas.microsoft.com/office/powerpoint/2010/main" val="2580496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</TotalTime>
  <Words>83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2</cp:revision>
  <dcterms:created xsi:type="dcterms:W3CDTF">2018-05-22T04:05:00Z</dcterms:created>
  <dcterms:modified xsi:type="dcterms:W3CDTF">2018-05-22T04:15:09Z</dcterms:modified>
</cp:coreProperties>
</file>