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5" r:id="rId4"/>
    <p:sldId id="262" r:id="rId5"/>
    <p:sldId id="263" r:id="rId6"/>
    <p:sldId id="264" r:id="rId7"/>
    <p:sldId id="268" r:id="rId8"/>
    <p:sldId id="267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7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4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0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3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74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30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1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00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60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54E7-19F4-4F66-A1A4-4A921B71E170}" type="datetimeFigureOut">
              <a:rPr lang="id-ID" smtClean="0"/>
              <a:t>16/06/2019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19B-598C-47C5-A7E8-09E93B3700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7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0150" y="1222375"/>
            <a:ext cx="10515600" cy="1577975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Log dan Cara Konfigurasi</a:t>
            </a:r>
            <a:br>
              <a:rPr lang="id-ID" b="1" dirty="0" smtClean="0"/>
            </a:br>
            <a:r>
              <a:rPr lang="id-ID" b="1" dirty="0" smtClean="0"/>
              <a:t>SSH Google Colab (Run pada GPU/Non) &amp; Membuat Notebook di Google Colab</a:t>
            </a:r>
            <a:endParaRPr lang="id-ID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0150" y="3714750"/>
            <a:ext cx="8496300" cy="1619250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By: Imam Cholissodin (imamcs@ub.ac.id)</a:t>
            </a:r>
          </a:p>
          <a:p>
            <a:pPr marL="0" indent="0">
              <a:buNone/>
            </a:pPr>
            <a:r>
              <a:rPr lang="id-ID" dirty="0" smtClean="0"/>
              <a:t>Minggu, 16 Juni 2019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09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Generate tunneling dgn ngrok (sebelumnya register dulu ke ngrok)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957" y="3001858"/>
            <a:ext cx="5588000" cy="301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9" y="2343892"/>
            <a:ext cx="4426857" cy="239167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21565" y="4620742"/>
            <a:ext cx="391885" cy="229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146629" y="5040764"/>
            <a:ext cx="362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Authtoken:</a:t>
            </a:r>
          </a:p>
          <a:p>
            <a:r>
              <a:rPr lang="id-ID" sz="1200" dirty="0" smtClean="0"/>
              <a:t>24oiUTY65jZX1qWq6dkjF_6Jdr9oWnotdpPQQnkpMWp</a:t>
            </a:r>
            <a:endParaRPr lang="id-ID" sz="1200" dirty="0"/>
          </a:p>
        </p:txBody>
      </p:sp>
      <p:sp>
        <p:nvSpPr>
          <p:cNvPr id="9" name="Rectangle 8"/>
          <p:cNvSpPr/>
          <p:nvPr/>
        </p:nvSpPr>
        <p:spPr>
          <a:xfrm>
            <a:off x="6366328" y="6081067"/>
            <a:ext cx="338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Link notebook: getRootbySSH.ipynb : https://github.com/imamcs19/SIET2019-DeepN360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2804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 Run pada GPU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098550" y="2306843"/>
            <a:ext cx="2959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Klik “Runtime” &gt; Pilih “Change runtime type”</a:t>
            </a:r>
            <a:endParaRPr lang="id-ID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95" y="2583842"/>
            <a:ext cx="4639662" cy="2608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04" y="3163279"/>
            <a:ext cx="4897291" cy="27533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7854" y="2827543"/>
            <a:ext cx="3154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 smtClean="0"/>
              <a:t>Pilih GPU pada bagian HW accelerator, klik Save</a:t>
            </a:r>
            <a:endParaRPr lang="id-ID" sz="1200" dirty="0"/>
          </a:p>
        </p:txBody>
      </p:sp>
      <p:sp>
        <p:nvSpPr>
          <p:cNvPr id="11" name="Right Arrow 10"/>
          <p:cNvSpPr/>
          <p:nvPr/>
        </p:nvSpPr>
        <p:spPr>
          <a:xfrm>
            <a:off x="6096000" y="4191000"/>
            <a:ext cx="331854" cy="34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209595" y="6173400"/>
            <a:ext cx="10198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Note: setting-an pada colab CPU dan GPU masing” independent, dan jika kita men-setting pada GPU di notebook baru, maka setting pada GPU dinotebook yang seblumnya ada ikut terupdate</a:t>
            </a:r>
            <a:endParaRPr lang="id-ID" sz="1200" dirty="0"/>
          </a:p>
        </p:txBody>
      </p:sp>
      <p:sp>
        <p:nvSpPr>
          <p:cNvPr id="13" name="Rectangle 12"/>
          <p:cNvSpPr/>
          <p:nvPr/>
        </p:nvSpPr>
        <p:spPr>
          <a:xfrm>
            <a:off x="1699078" y="5267390"/>
            <a:ext cx="3825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Link notebook DeepN360GPU.ipynb :  https://github.com/imamcs19/SIET2019-DeepN360 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778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Masuk dengan GUI SSH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54" y="2888343"/>
            <a:ext cx="5461964" cy="3423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4058" y="2235309"/>
            <a:ext cx="349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SSH command: </a:t>
            </a:r>
            <a:r>
              <a:rPr lang="en-US" sz="1200" dirty="0" err="1" smtClean="0"/>
              <a:t>ssh</a:t>
            </a:r>
            <a:r>
              <a:rPr lang="en-US" sz="1200" dirty="0" smtClean="0"/>
              <a:t> -p16322 root@0.tcp.ngrok.io</a:t>
            </a:r>
          </a:p>
          <a:p>
            <a:r>
              <a:rPr lang="en-US" sz="1200" dirty="0" smtClean="0"/>
              <a:t>Root password: </a:t>
            </a:r>
            <a:r>
              <a:rPr lang="id-ID" sz="1200" dirty="0" smtClean="0"/>
              <a:t>^&amp;^%SdafsghtdOIYGYU</a:t>
            </a:r>
            <a:endParaRPr lang="id-ID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74" y="3049393"/>
            <a:ext cx="4401626" cy="310145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930400" y="2696974"/>
            <a:ext cx="246743" cy="249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12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Zip hasil ekstrasi fitur DeepN360, lalu dowload hasilnya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74058" y="2235309"/>
            <a:ext cx="3498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Tampilan colab</a:t>
            </a:r>
            <a:endParaRPr lang="id-ID" sz="1200" dirty="0"/>
          </a:p>
        </p:txBody>
      </p:sp>
      <p:sp>
        <p:nvSpPr>
          <p:cNvPr id="7" name="Down Arrow 6"/>
          <p:cNvSpPr/>
          <p:nvPr/>
        </p:nvSpPr>
        <p:spPr>
          <a:xfrm>
            <a:off x="1930400" y="2696974"/>
            <a:ext cx="246743" cy="2494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205428" y="2235309"/>
            <a:ext cx="3498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/>
              <a:t>Tampilan di GUI SSH</a:t>
            </a:r>
            <a:endParaRPr lang="id-ID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74" y="3049394"/>
            <a:ext cx="4588838" cy="247918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81281" y="2462579"/>
            <a:ext cx="4675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root@f14069f28179:/content# zip -r ./datafiturR0-9.zip /tmp </a:t>
            </a:r>
            <a:endParaRPr lang="id-ID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8343"/>
            <a:ext cx="5740400" cy="3101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81522"/>
          <a:stretch/>
        </p:blipFill>
        <p:spPr>
          <a:xfrm>
            <a:off x="6096001" y="5414362"/>
            <a:ext cx="5740400" cy="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2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Dowload hasilnya, misal dari colab “content/</a:t>
            </a:r>
            <a:r>
              <a:rPr lang="pt-BR" dirty="0" smtClean="0"/>
              <a:t>datafiturR0-9.zip</a:t>
            </a:r>
            <a:r>
              <a:rPr lang="id-ID" dirty="0" smtClean="0"/>
              <a:t>”</a:t>
            </a:r>
            <a:endParaRPr lang="id-ID" dirty="0"/>
          </a:p>
        </p:txBody>
      </p:sp>
      <p:sp>
        <p:nvSpPr>
          <p:cNvPr id="8" name="Right Arrow 7"/>
          <p:cNvSpPr/>
          <p:nvPr/>
        </p:nvSpPr>
        <p:spPr>
          <a:xfrm>
            <a:off x="5680812" y="4600119"/>
            <a:ext cx="222930" cy="2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5" y="2284471"/>
            <a:ext cx="7163369" cy="40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SSH Google Colab (Run pada GPU/Non)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Cek spek 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72" y="2292289"/>
            <a:ext cx="7190332" cy="38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5" y="2270125"/>
            <a:ext cx="10515600" cy="1325563"/>
          </a:xfrm>
        </p:spPr>
        <p:txBody>
          <a:bodyPr/>
          <a:lstStyle/>
          <a:p>
            <a:pPr algn="ctr"/>
            <a:r>
              <a:rPr lang="id-ID" b="1" dirty="0" smtClean="0"/>
              <a:t>Terimakasih</a:t>
            </a:r>
            <a:endParaRPr lang="id-ID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3829050"/>
            <a:ext cx="6838950" cy="633412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By: Imam Cholissodin (imamcs@ub.ac.id)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62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211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Log dan Cara Konfigurasi SSH Google Colab (Run pada GPU/Non) &amp; Membuat Notebook di Google Colab</vt:lpstr>
      <vt:lpstr>SSH Google Colab (Run pada GPU/Non)</vt:lpstr>
      <vt:lpstr>SSH Google Colab (Run pada GPU/Non)</vt:lpstr>
      <vt:lpstr>SSH Google Colab (Run pada GPU/Non)</vt:lpstr>
      <vt:lpstr>SSH Google Colab (Run pada GPU/Non)</vt:lpstr>
      <vt:lpstr>SSH Google Colab (Run pada GPU/Non)</vt:lpstr>
      <vt:lpstr>SSH Google Colab (Run pada GPU/Non)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dan Cara Konfigurasi SSH Google Colab (Run pada GPU/Non) &amp; Membuat Notebook di Google Colab</dc:title>
  <dc:creator>Imam Cholissodin</dc:creator>
  <cp:lastModifiedBy>Imam Cholissodin</cp:lastModifiedBy>
  <cp:revision>50</cp:revision>
  <dcterms:created xsi:type="dcterms:W3CDTF">2019-06-13T00:34:03Z</dcterms:created>
  <dcterms:modified xsi:type="dcterms:W3CDTF">2019-06-16T12:17:46Z</dcterms:modified>
</cp:coreProperties>
</file>