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8" r:id="rId2"/>
    <p:sldId id="266" r:id="rId3"/>
    <p:sldId id="257" r:id="rId4"/>
    <p:sldId id="261" r:id="rId5"/>
    <p:sldId id="264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100" d="100"/>
          <a:sy n="100" d="100"/>
        </p:scale>
        <p:origin x="-302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12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8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6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2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8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9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1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0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27A42C-65D9-4517-8121-9349B4BEBEE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B3EA0C-EE77-4E3A-B792-ECDBDE2C2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6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389414"/>
            <a:ext cx="9440034" cy="19238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Sistem Manajemen Basis Data </a:t>
            </a:r>
            <a:br>
              <a:rPr lang="id-ID" sz="4800" dirty="0" smtClean="0"/>
            </a:br>
            <a:r>
              <a:rPr lang="id-ID" sz="4000" dirty="0" smtClean="0"/>
              <a:t>Ulangan Tengah Semester </a:t>
            </a:r>
            <a:r>
              <a:rPr lang="id-ID" sz="4800" dirty="0" smtClean="0"/>
              <a:t/>
            </a:r>
            <a:br>
              <a:rPr lang="id-ID" sz="4800" dirty="0" smtClean="0"/>
            </a:br>
            <a:r>
              <a:rPr lang="id-ID" sz="2800" dirty="0" smtClean="0"/>
              <a:t>Dosen Pengampu : Kamarudin M.Kom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907097"/>
            <a:ext cx="9440034" cy="1413048"/>
          </a:xfrm>
        </p:spPr>
        <p:txBody>
          <a:bodyPr>
            <a:noAutofit/>
          </a:bodyPr>
          <a:lstStyle/>
          <a:p>
            <a:r>
              <a:rPr lang="id-ID" sz="1600" dirty="0" smtClean="0"/>
              <a:t>Oleh : </a:t>
            </a:r>
          </a:p>
          <a:p>
            <a:r>
              <a:rPr lang="id-ID" sz="1600" dirty="0" smtClean="0"/>
              <a:t>NAME : IMAM FARISI </a:t>
            </a:r>
          </a:p>
          <a:p>
            <a:r>
              <a:rPr lang="id-ID" sz="1600" dirty="0" smtClean="0"/>
              <a:t>NIM : 1855201110006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76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797" y="2517567"/>
            <a:ext cx="11839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/>
              <a:t>Desain basis data adalah pengorganisasian data menurut model basis </a:t>
            </a:r>
            <a:r>
              <a:rPr lang="id-ID" sz="3600" dirty="0" smtClean="0"/>
              <a:t>data.</a:t>
            </a:r>
            <a:r>
              <a:rPr lang="id-ID" sz="3600" dirty="0"/>
              <a:t> Model konseptual, logis dan fisik atau ERD adalah tiga cara pemodelan data yang berbeda dalam suatu domain</a:t>
            </a:r>
            <a:r>
              <a:rPr lang="id-ID" sz="36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4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797" y="2517567"/>
            <a:ext cx="1183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/>
              <a:t>Desain Konseptual</a:t>
            </a:r>
          </a:p>
          <a:p>
            <a:pPr algn="ctr"/>
            <a:endParaRPr lang="id-ID" sz="2400" dirty="0"/>
          </a:p>
          <a:p>
            <a:pPr algn="ctr"/>
            <a:r>
              <a:rPr lang="id-ID" sz="2400" dirty="0" smtClean="0"/>
              <a:t>Informasi model ERD konseptual yang dikumpulkan dari kebutuhan bisnis.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2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9890" y="593760"/>
            <a:ext cx="8128661" cy="60326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07" y="1176455"/>
            <a:ext cx="7058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797" y="2517567"/>
            <a:ext cx="1183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/>
              <a:t>Desain Logis</a:t>
            </a:r>
          </a:p>
          <a:p>
            <a:pPr algn="ctr"/>
            <a:endParaRPr lang="id-ID" sz="2400" dirty="0" smtClean="0"/>
          </a:p>
          <a:p>
            <a:pPr algn="ctr"/>
            <a:r>
              <a:rPr lang="id-ID" sz="2400" dirty="0" smtClean="0"/>
              <a:t>ERD logis juga memodelkan informasi yang dikumpulkan dari kebutuhan bisnis.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1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1" y="724396"/>
            <a:ext cx="7872812" cy="5712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9" y="866895"/>
            <a:ext cx="6687014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797" y="2517567"/>
            <a:ext cx="11839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/>
              <a:t>Desain Fisik</a:t>
            </a:r>
          </a:p>
          <a:p>
            <a:pPr algn="ctr"/>
            <a:endParaRPr lang="id-ID" sz="2400" dirty="0" smtClean="0"/>
          </a:p>
          <a:p>
            <a:pPr algn="ctr"/>
            <a:r>
              <a:rPr lang="id-ID" sz="2400" dirty="0" smtClean="0"/>
              <a:t>ERD fisik mewakili cetak biru desain aktual dari database relasional.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6296" y="961901"/>
            <a:ext cx="8158346" cy="54982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67" y="1048002"/>
            <a:ext cx="6953003" cy="53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216</TotalTime>
  <Words>81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Sistem Manajemen Basis Data  Ulangan Tengah Semester  Dosen Pengampu : Kamarudin M.Kom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edwardindo1@gmail.com</dc:creator>
  <cp:lastModifiedBy>edwardindo1@gmail.com</cp:lastModifiedBy>
  <cp:revision>7</cp:revision>
  <dcterms:created xsi:type="dcterms:W3CDTF">2020-12-17T14:44:49Z</dcterms:created>
  <dcterms:modified xsi:type="dcterms:W3CDTF">2020-12-17T18:20:54Z</dcterms:modified>
</cp:coreProperties>
</file>