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719D-14DC-4205-B4C2-8245BA535DF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E3C4-AB86-4BD5-A3FB-DEC157C8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5597"/>
              </p:ext>
            </p:extLst>
          </p:nvPr>
        </p:nvGraphicFramePr>
        <p:xfrm>
          <a:off x="4926281" y="1873880"/>
          <a:ext cx="2849254" cy="1656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362"/>
                <a:gridCol w="1114266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mahasiswa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Foreign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ProgramStudiId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NIM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13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TanggalLahir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date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99769"/>
              </p:ext>
            </p:extLst>
          </p:nvPr>
        </p:nvGraphicFramePr>
        <p:xfrm>
          <a:off x="4951351" y="373302"/>
          <a:ext cx="2849254" cy="1183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362"/>
                <a:gridCol w="1114266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prodi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Foreign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FakultasId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13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68593"/>
              </p:ext>
            </p:extLst>
          </p:nvPr>
        </p:nvGraphicFramePr>
        <p:xfrm>
          <a:off x="1341747" y="439275"/>
          <a:ext cx="2849254" cy="946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362"/>
                <a:gridCol w="1114266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fakultas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30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33614"/>
              </p:ext>
            </p:extLst>
          </p:nvPr>
        </p:nvGraphicFramePr>
        <p:xfrm>
          <a:off x="4973453" y="4022324"/>
          <a:ext cx="2849255" cy="206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85"/>
                <a:gridCol w="1211544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voting</a:t>
                      </a:r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408564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WaktuVote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datetime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Foreign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KandidatId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Foreign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mahasiswaId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TanggalLahir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date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HasilAkhir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43530"/>
              </p:ext>
            </p:extLst>
          </p:nvPr>
        </p:nvGraphicFramePr>
        <p:xfrm>
          <a:off x="1087747" y="4274675"/>
          <a:ext cx="2849254" cy="1183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362"/>
                <a:gridCol w="1114266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Kandidat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30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TotalSuara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6050"/>
              </p:ext>
            </p:extLst>
          </p:nvPr>
        </p:nvGraphicFramePr>
        <p:xfrm>
          <a:off x="9037947" y="2636375"/>
          <a:ext cx="2849254" cy="1420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362"/>
                <a:gridCol w="1114266"/>
                <a:gridCol w="560923"/>
                <a:gridCol w="492703"/>
              </a:tblGrid>
              <a:tr h="236708">
                <a:tc gridSpan="4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user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key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Name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Type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Value</a:t>
                      </a:r>
                      <a:endParaRPr lang="en-US" sz="1100" dirty="0"/>
                    </a:p>
                  </a:txBody>
                  <a:tcPr marL="58366" marR="58366" marT="29183" marB="2918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primary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int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UserName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Password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  <a:tr h="23670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-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Wewenang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String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50</a:t>
                      </a:r>
                      <a:endParaRPr lang="en-US" sz="1100" dirty="0"/>
                    </a:p>
                  </a:txBody>
                  <a:tcPr marL="58366" marR="58366" marT="29183" marB="29183"/>
                </a:tc>
              </a:tr>
            </a:tbl>
          </a:graphicData>
        </a:graphic>
      </p:graphicFrame>
      <p:cxnSp>
        <p:nvCxnSpPr>
          <p:cNvPr id="37" name="Curved Connector 36"/>
          <p:cNvCxnSpPr>
            <a:stCxn id="4" idx="1"/>
            <a:endCxn id="6" idx="1"/>
          </p:cNvCxnSpPr>
          <p:nvPr/>
        </p:nvCxnSpPr>
        <p:spPr>
          <a:xfrm rot="10800000" flipH="1">
            <a:off x="4926281" y="965072"/>
            <a:ext cx="25070" cy="1737286"/>
          </a:xfrm>
          <a:prstGeom prst="curvedConnector3">
            <a:avLst>
              <a:gd name="adj1" fmla="val -911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7" idx="1"/>
          </p:cNvCxnSpPr>
          <p:nvPr/>
        </p:nvCxnSpPr>
        <p:spPr>
          <a:xfrm rot="10800000">
            <a:off x="1341747" y="912692"/>
            <a:ext cx="3609604" cy="293811"/>
          </a:xfrm>
          <a:prstGeom prst="curvedConnector5">
            <a:avLst>
              <a:gd name="adj1" fmla="val 19415"/>
              <a:gd name="adj2" fmla="val -227855"/>
              <a:gd name="adj3" fmla="val 109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4" idx="1"/>
          </p:cNvCxnSpPr>
          <p:nvPr/>
        </p:nvCxnSpPr>
        <p:spPr>
          <a:xfrm rot="16200000" flipV="1">
            <a:off x="3542857" y="4085782"/>
            <a:ext cx="2822142" cy="55294"/>
          </a:xfrm>
          <a:prstGeom prst="curvedConnector4">
            <a:avLst>
              <a:gd name="adj1" fmla="val 35322"/>
              <a:gd name="adj2" fmla="val 513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9" idx="1"/>
          </p:cNvCxnSpPr>
          <p:nvPr/>
        </p:nvCxnSpPr>
        <p:spPr>
          <a:xfrm rot="10800000">
            <a:off x="1087747" y="4866446"/>
            <a:ext cx="3863604" cy="391355"/>
          </a:xfrm>
          <a:prstGeom prst="curvedConnector5">
            <a:avLst>
              <a:gd name="adj1" fmla="val 13127"/>
              <a:gd name="adj2" fmla="val -109623"/>
              <a:gd name="adj3" fmla="val 105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122</Words>
  <Application>Microsoft Office PowerPoint</Application>
  <PresentationFormat>Widescreen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edwardindo1@gmail.com</dc:creator>
  <cp:lastModifiedBy>edwardindo1@gmail.com</cp:lastModifiedBy>
  <cp:revision>9</cp:revision>
  <dcterms:created xsi:type="dcterms:W3CDTF">2021-08-16T14:14:28Z</dcterms:created>
  <dcterms:modified xsi:type="dcterms:W3CDTF">2021-08-16T18:58:38Z</dcterms:modified>
</cp:coreProperties>
</file>