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53" d="100"/>
          <a:sy n="53" d="100"/>
        </p:scale>
        <p:origin x="-9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08-Apr-18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Murder on the Orient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Imam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Sajeeb</a:t>
            </a:r>
            <a:r>
              <a:rPr lang="en-US" dirty="0" smtClean="0"/>
              <a:t>(2018-1-60-173)</a:t>
            </a:r>
          </a:p>
          <a:p>
            <a:r>
              <a:rPr lang="en-US" dirty="0" err="1" smtClean="0"/>
              <a:t>Pranta</a:t>
            </a:r>
            <a:r>
              <a:rPr lang="en-US" dirty="0" smtClean="0"/>
              <a:t> </a:t>
            </a:r>
            <a:r>
              <a:rPr lang="en-US" dirty="0" err="1" smtClean="0"/>
              <a:t>Kundo</a:t>
            </a:r>
            <a:r>
              <a:rPr lang="en-US" dirty="0" smtClean="0"/>
              <a:t>(2018-1-60-226)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Minhazur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r>
              <a:rPr lang="en-US" dirty="0" smtClean="0"/>
              <a:t>(2018-1-60-177)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Function to find prime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do</a:t>
            </a:r>
          </a:p>
          <a:p>
            <a:pPr>
              <a:buNone/>
            </a:pPr>
            <a:r>
              <a:rPr lang="en-US" sz="2000" dirty="0" smtClean="0"/>
              <a:t>    { </a:t>
            </a:r>
            <a:r>
              <a:rPr lang="en-US" sz="2000" dirty="0" err="1" smtClean="0"/>
              <a:t>prm</a:t>
            </a:r>
            <a:r>
              <a:rPr lang="en-US" sz="2000" dirty="0" smtClean="0"/>
              <a:t>++; </a:t>
            </a:r>
            <a:r>
              <a:rPr lang="en-US" sz="2000" dirty="0" smtClean="0"/>
              <a:t>                                                                      //</a:t>
            </a:r>
            <a:r>
              <a:rPr lang="en-US" sz="2000" dirty="0" smtClean="0"/>
              <a:t>increment of nth prime number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isPrime</a:t>
            </a:r>
            <a:r>
              <a:rPr lang="en-US" sz="2000" dirty="0" smtClean="0"/>
              <a:t>= 1</a:t>
            </a:r>
            <a:r>
              <a:rPr lang="en-US" sz="2000" dirty="0" smtClean="0"/>
              <a:t>;                                                                    </a:t>
            </a:r>
            <a:r>
              <a:rPr lang="en-US" sz="2000" dirty="0" smtClean="0"/>
              <a:t>//make value to 1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                                                                                      //</a:t>
            </a:r>
            <a:r>
              <a:rPr lang="en-US" sz="2000" dirty="0" smtClean="0"/>
              <a:t>loop until nth prime number</a:t>
            </a:r>
          </a:p>
          <a:p>
            <a:pPr>
              <a:buNone/>
            </a:pPr>
            <a:r>
              <a:rPr lang="en-US" sz="2000" dirty="0" smtClean="0"/>
              <a:t>    for(a=2;a&lt;</a:t>
            </a:r>
            <a:r>
              <a:rPr lang="en-US" sz="2000" dirty="0" err="1" smtClean="0"/>
              <a:t>prm;a</a:t>
            </a:r>
            <a:r>
              <a:rPr lang="en-US" sz="2000" dirty="0" smtClean="0"/>
              <a:t>++)</a:t>
            </a:r>
          </a:p>
          <a:p>
            <a:pPr>
              <a:buNone/>
            </a:pPr>
            <a:r>
              <a:rPr lang="en-US" sz="2000" dirty="0" smtClean="0"/>
              <a:t>    {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                                       </a:t>
            </a:r>
            <a:r>
              <a:rPr lang="en-US" sz="2000" dirty="0" smtClean="0"/>
              <a:t>//if nth prime number divisible by </a:t>
            </a:r>
            <a:r>
              <a:rPr lang="en-US" sz="2000" dirty="0" err="1" smtClean="0"/>
              <a:t>counter,change</a:t>
            </a:r>
            <a:r>
              <a:rPr lang="en-US" sz="2000" dirty="0" smtClean="0"/>
              <a:t> value of </a:t>
            </a:r>
            <a:r>
              <a:rPr lang="en-US" sz="2000" dirty="0" err="1" smtClean="0"/>
              <a:t>isPrime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if (</a:t>
            </a:r>
            <a:r>
              <a:rPr lang="en-US" sz="2000" dirty="0" err="1" smtClean="0"/>
              <a:t>prm%a</a:t>
            </a:r>
            <a:r>
              <a:rPr lang="en-US" sz="2000" dirty="0" smtClean="0"/>
              <a:t>==0)</a:t>
            </a:r>
          </a:p>
          <a:p>
            <a:pPr>
              <a:buNone/>
            </a:pPr>
            <a:r>
              <a:rPr lang="en-US" sz="2000" dirty="0" smtClean="0"/>
              <a:t>   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isPrime</a:t>
            </a:r>
            <a:r>
              <a:rPr lang="en-US" sz="2000" dirty="0" smtClean="0"/>
              <a:t>= 0;</a:t>
            </a:r>
          </a:p>
          <a:p>
            <a:pPr>
              <a:buNone/>
            </a:pPr>
            <a:r>
              <a:rPr lang="en-US" sz="2000" dirty="0" smtClean="0"/>
              <a:t>    break;</a:t>
            </a:r>
          </a:p>
          <a:p>
            <a:pPr>
              <a:buNone/>
            </a:pPr>
            <a:r>
              <a:rPr lang="en-US" sz="2000" dirty="0" smtClean="0"/>
              <a:t>    } </a:t>
            </a:r>
            <a:r>
              <a:rPr lang="en-US" sz="2000" dirty="0" smtClean="0"/>
              <a:t>                                                                                      //</a:t>
            </a:r>
            <a:r>
              <a:rPr lang="en-US" sz="2000" dirty="0" smtClean="0"/>
              <a:t>end if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}                                                                                      </a:t>
            </a:r>
            <a:r>
              <a:rPr lang="en-US" sz="2000" dirty="0" smtClean="0"/>
              <a:t>//end loop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                                                                                        //</a:t>
            </a:r>
            <a:r>
              <a:rPr lang="en-US" sz="2000" dirty="0" smtClean="0"/>
              <a:t>if value of </a:t>
            </a:r>
            <a:r>
              <a:rPr lang="en-US" sz="2000" dirty="0" err="1" smtClean="0"/>
              <a:t>isPrime</a:t>
            </a:r>
            <a:r>
              <a:rPr lang="en-US" sz="2000" dirty="0" smtClean="0"/>
              <a:t> equal to 1</a:t>
            </a:r>
          </a:p>
          <a:p>
            <a:pPr>
              <a:buNone/>
            </a:pPr>
            <a:r>
              <a:rPr lang="en-US" sz="2000" dirty="0" smtClean="0"/>
              <a:t>    if(</a:t>
            </a:r>
            <a:r>
              <a:rPr lang="en-US" sz="2000" dirty="0" err="1" smtClean="0"/>
              <a:t>isPrime</a:t>
            </a:r>
            <a:r>
              <a:rPr lang="en-US" sz="2000" dirty="0" smtClean="0"/>
              <a:t>== 1)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number_of_primes</a:t>
            </a:r>
            <a:r>
              <a:rPr lang="en-US" sz="2000" dirty="0" smtClean="0"/>
              <a:t>++; </a:t>
            </a:r>
            <a:r>
              <a:rPr lang="en-US" sz="2000" dirty="0" smtClean="0"/>
              <a:t>                                               //</a:t>
            </a:r>
            <a:r>
              <a:rPr lang="en-US" sz="2000" dirty="0" smtClean="0"/>
              <a:t>increment of number of prime</a:t>
            </a:r>
          </a:p>
          <a:p>
            <a:pPr>
              <a:buNone/>
            </a:pPr>
            <a:r>
              <a:rPr lang="en-US" sz="2000" dirty="0" smtClean="0"/>
              <a:t>   } </a:t>
            </a:r>
            <a:r>
              <a:rPr lang="en-US" sz="2000" dirty="0" smtClean="0"/>
              <a:t>                                                                                    //</a:t>
            </a:r>
            <a:r>
              <a:rPr lang="en-US" sz="2000" dirty="0" smtClean="0"/>
              <a:t>end if</a:t>
            </a:r>
          </a:p>
          <a:p>
            <a:pPr>
              <a:buNone/>
            </a:pPr>
            <a:r>
              <a:rPr lang="en-US" sz="2000" dirty="0" smtClean="0"/>
              <a:t>   while(</a:t>
            </a:r>
            <a:r>
              <a:rPr lang="en-US" sz="2000" dirty="0" err="1" smtClean="0"/>
              <a:t>number_of_primes</a:t>
            </a:r>
            <a:r>
              <a:rPr lang="en-US" sz="2000" dirty="0" smtClean="0"/>
              <a:t> &lt; nth); </a:t>
            </a:r>
            <a:r>
              <a:rPr lang="en-US" sz="2000" dirty="0" smtClean="0"/>
              <a:t>                             //</a:t>
            </a:r>
            <a:r>
              <a:rPr lang="en-US" sz="2000" dirty="0" smtClean="0"/>
              <a:t>end while</a:t>
            </a:r>
          </a:p>
          <a:p>
            <a:pPr>
              <a:buNone/>
            </a:pPr>
            <a:r>
              <a:rPr lang="en-US" sz="2000" dirty="0" smtClean="0"/>
              <a:t>   return </a:t>
            </a:r>
            <a:r>
              <a:rPr lang="en-US" sz="2000" dirty="0" err="1" smtClean="0"/>
              <a:t>prm</a:t>
            </a:r>
            <a:r>
              <a:rPr lang="en-US" sz="2000" dirty="0" smtClean="0"/>
              <a:t>;                                                                   </a:t>
            </a:r>
            <a:r>
              <a:rPr lang="en-US" sz="2000" dirty="0" smtClean="0"/>
              <a:t>//return nth prime number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62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inter room number: 10 ,it will show the unlock and lock number.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dirty="0" smtClean="0"/>
              <a:t>Test case 1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creenShot_201804081157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667000"/>
            <a:ext cx="3991149" cy="9573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 2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_201804081158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819400"/>
            <a:ext cx="3676791" cy="1052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495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inter room number greater then 100 ,it will show Room does not exits.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 3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_201804081158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743200"/>
            <a:ext cx="5262872" cy="1519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4800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inter room number :0, it will terminated the program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program unable to show result if we input a character not digit 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14600"/>
            <a:ext cx="32766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Design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Testing Results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Limitation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Decective</a:t>
            </a:r>
            <a:r>
              <a:rPr lang="en-US" sz="2000" dirty="0" smtClean="0"/>
              <a:t> </a:t>
            </a:r>
            <a:r>
              <a:rPr lang="en-US" sz="2000" dirty="0" err="1" smtClean="0"/>
              <a:t>Hercule</a:t>
            </a:r>
            <a:r>
              <a:rPr lang="en-US" sz="2000" dirty="0" smtClean="0"/>
              <a:t> </a:t>
            </a:r>
            <a:r>
              <a:rPr lang="en-US" sz="2000" dirty="0" err="1" smtClean="0"/>
              <a:t>Poirot</a:t>
            </a:r>
            <a:r>
              <a:rPr lang="en-US" sz="2000" dirty="0" smtClean="0"/>
              <a:t> was travelling to London via a three days trip on Orient Express. On the second day, </a:t>
            </a:r>
            <a:r>
              <a:rPr lang="en-US" sz="2000" dirty="0" err="1" smtClean="0"/>
              <a:t>Poirot</a:t>
            </a:r>
            <a:r>
              <a:rPr lang="en-US" sz="2000" dirty="0" smtClean="0"/>
              <a:t> found out that a passenger had been murdered and the murderer is hidden somewhere in the train. He planned to investigate all rooms in the train secretly. Three were </a:t>
            </a:r>
            <a:r>
              <a:rPr lang="en-US" sz="2000" i="1" dirty="0" smtClean="0"/>
              <a:t>n</a:t>
            </a:r>
            <a:r>
              <a:rPr lang="en-US" sz="2000" dirty="0" smtClean="0"/>
              <a:t> number of rooms in the train numbered from 1 to </a:t>
            </a:r>
            <a:r>
              <a:rPr lang="en-US" sz="2000" i="1" dirty="0" smtClean="0"/>
              <a:t>n. </a:t>
            </a:r>
            <a:r>
              <a:rPr lang="en-US" sz="2000" dirty="0" smtClean="0"/>
              <a:t>Each room can be unlocked by entering a secret number in the lock. If room number is </a:t>
            </a:r>
            <a:r>
              <a:rPr lang="en-US" sz="2000" i="1" dirty="0" smtClean="0"/>
              <a:t>n</a:t>
            </a:r>
            <a:r>
              <a:rPr lang="en-US" sz="2000" dirty="0" smtClean="0"/>
              <a:t>, it can be by </a:t>
            </a:r>
            <a:r>
              <a:rPr lang="en-US" sz="2000" i="1" dirty="0" smtClean="0"/>
              <a:t>n</a:t>
            </a:r>
            <a:r>
              <a:rPr lang="en-US" sz="2000" dirty="0" smtClean="0"/>
              <a:t>th prime number and again locked with sum of</a:t>
            </a:r>
            <a:r>
              <a:rPr lang="en-US" sz="2000" i="1" dirty="0" smtClean="0"/>
              <a:t> n </a:t>
            </a:r>
            <a:r>
              <a:rPr lang="en-US" sz="2000" dirty="0" smtClean="0"/>
              <a:t>and the </a:t>
            </a:r>
            <a:r>
              <a:rPr lang="en-US" sz="2000" i="1" dirty="0" smtClean="0"/>
              <a:t>n</a:t>
            </a:r>
            <a:r>
              <a:rPr lang="en-US" sz="2000" dirty="0" smtClean="0"/>
              <a:t>th prime number. For example, Room 5 can unlocked by entering 11 and locked by entering 16. Here, 11 is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prime number and 16 is the sum of 5 and 11.</a:t>
            </a:r>
          </a:p>
          <a:p>
            <a:pPr>
              <a:buNone/>
            </a:pPr>
            <a:r>
              <a:rPr lang="en-US" sz="2000" i="1" dirty="0" smtClean="0"/>
              <a:t>     </a:t>
            </a:r>
            <a:r>
              <a:rPr lang="en-US" sz="2000" dirty="0" smtClean="0"/>
              <a:t>As </a:t>
            </a:r>
            <a:r>
              <a:rPr lang="en-US" sz="2000" dirty="0" err="1" smtClean="0"/>
              <a:t>Poirot</a:t>
            </a:r>
            <a:r>
              <a:rPr lang="en-US" sz="2000" dirty="0" smtClean="0"/>
              <a:t> is not good programmer, he requests you to write a program that assists him to unlock and lock a room.</a:t>
            </a:r>
            <a:endParaRPr lang="en-US" sz="20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Processor: </a:t>
            </a:r>
            <a:r>
              <a:rPr lang="en-US" sz="2400" dirty="0" err="1" smtClean="0"/>
              <a:t>intel</a:t>
            </a:r>
            <a:r>
              <a:rPr lang="en-US" sz="2400" dirty="0" smtClean="0"/>
              <a:t> core i3 </a:t>
            </a:r>
          </a:p>
          <a:p>
            <a:r>
              <a:rPr lang="en-US" sz="2400" dirty="0" smtClean="0"/>
              <a:t>Ram: 8gb</a:t>
            </a:r>
          </a:p>
          <a:p>
            <a:r>
              <a:rPr lang="en-US" sz="2400" dirty="0" smtClean="0"/>
              <a:t>Operating system: windows 10 </a:t>
            </a:r>
            <a:r>
              <a:rPr lang="en-US" sz="2400" dirty="0" smtClean="0"/>
              <a:t>64-bit</a:t>
            </a:r>
          </a:p>
          <a:p>
            <a:r>
              <a:rPr lang="en-US" sz="2400" dirty="0" smtClean="0"/>
              <a:t>IDE (Integrated Development Environment): Code-Blocks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1200" y="1295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1981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 terminate is not equal to 0</a:t>
            </a:r>
            <a:endParaRPr lang="en-US" dirty="0"/>
          </a:p>
        </p:txBody>
      </p:sp>
      <p:sp>
        <p:nvSpPr>
          <p:cNvPr id="13" name="Flowchart: Data 12"/>
          <p:cNvSpPr/>
          <p:nvPr/>
        </p:nvSpPr>
        <p:spPr>
          <a:xfrm>
            <a:off x="1371600" y="2971800"/>
            <a:ext cx="23622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value “n”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685800" y="3733800"/>
            <a:ext cx="38100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 is equal to 0 then terminate the program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3657600" y="4876800"/>
            <a:ext cx="22860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 is greater then 100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5791200" y="5638800"/>
            <a:ext cx="2514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 is equal or less then 100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0198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"Room does not exits."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25908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1"/>
          </p:cNvCxnSpPr>
          <p:nvPr/>
        </p:nvCxnSpPr>
        <p:spPr>
          <a:xfrm flipH="1">
            <a:off x="2552700" y="25146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14" idx="0"/>
          </p:cNvCxnSpPr>
          <p:nvPr/>
        </p:nvCxnSpPr>
        <p:spPr>
          <a:xfrm>
            <a:off x="2552700" y="34290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4" idx="3"/>
            <a:endCxn id="15" idx="0"/>
          </p:cNvCxnSpPr>
          <p:nvPr/>
        </p:nvCxnSpPr>
        <p:spPr>
          <a:xfrm>
            <a:off x="4495800" y="4343400"/>
            <a:ext cx="3048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5" idx="3"/>
            <a:endCxn id="16" idx="0"/>
          </p:cNvCxnSpPr>
          <p:nvPr/>
        </p:nvCxnSpPr>
        <p:spPr>
          <a:xfrm>
            <a:off x="5943600" y="5410200"/>
            <a:ext cx="1104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5" idx="1"/>
            <a:endCxn id="17" idx="0"/>
          </p:cNvCxnSpPr>
          <p:nvPr/>
        </p:nvCxnSpPr>
        <p:spPr>
          <a:xfrm rot="10800000" flipV="1">
            <a:off x="2057400" y="5410200"/>
            <a:ext cx="16002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9600" y="4953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4" name="Elbow Connector 33"/>
          <p:cNvCxnSpPr>
            <a:stCxn id="14" idx="1"/>
            <a:endCxn id="32" idx="1"/>
          </p:cNvCxnSpPr>
          <p:nvPr/>
        </p:nvCxnSpPr>
        <p:spPr>
          <a:xfrm rot="10800000" flipV="1">
            <a:off x="609600" y="4343400"/>
            <a:ext cx="76200" cy="9144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12" idx="3"/>
          </p:cNvCxnSpPr>
          <p:nvPr/>
        </p:nvCxnSpPr>
        <p:spPr>
          <a:xfrm flipH="1" flipV="1">
            <a:off x="3733800" y="2247900"/>
            <a:ext cx="4572000" cy="4000500"/>
          </a:xfrm>
          <a:prstGeom prst="bentConnector3">
            <a:avLst>
              <a:gd name="adj1" fmla="val -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6" idx="1"/>
          </p:cNvCxnSpPr>
          <p:nvPr/>
        </p:nvCxnSpPr>
        <p:spPr>
          <a:xfrm rot="10800000" flipV="1">
            <a:off x="5486400" y="6248400"/>
            <a:ext cx="3048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12" idx="1"/>
          </p:cNvCxnSpPr>
          <p:nvPr/>
        </p:nvCxnSpPr>
        <p:spPr>
          <a:xfrm rot="5400000" flipH="1" flipV="1">
            <a:off x="-1466850" y="3943350"/>
            <a:ext cx="46101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594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010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29200" y="6096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Prime(n)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16002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of n value and prime number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514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"Unlock:  Lock:  "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35052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Prime(nth)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44958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number_of_primes</a:t>
            </a:r>
            <a:r>
              <a:rPr lang="en-US" dirty="0" smtClean="0"/>
              <a:t>=0</a:t>
            </a:r>
          </a:p>
          <a:p>
            <a:pPr algn="ctr"/>
            <a:r>
              <a:rPr lang="en-US" dirty="0" err="1" smtClean="0"/>
              <a:t>prm</a:t>
            </a:r>
            <a:r>
              <a:rPr lang="en-US" dirty="0" smtClean="0"/>
              <a:t>=1  </a:t>
            </a:r>
            <a:r>
              <a:rPr lang="en-US" dirty="0" err="1" smtClean="0"/>
              <a:t>isPrime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5410200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Do{</a:t>
            </a:r>
            <a:r>
              <a:rPr lang="en-US" dirty="0" err="1" smtClean="0"/>
              <a:t>prm</a:t>
            </a:r>
            <a:r>
              <a:rPr lang="en-US" dirty="0" smtClean="0"/>
              <a:t>++, </a:t>
            </a:r>
            <a:r>
              <a:rPr lang="en-US" dirty="0" err="1" smtClean="0"/>
              <a:t>isPrime</a:t>
            </a:r>
            <a:r>
              <a:rPr lang="en-US" dirty="0" smtClean="0"/>
              <a:t>=1}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61722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while(</a:t>
            </a:r>
            <a:r>
              <a:rPr lang="en-US" dirty="0" err="1" smtClean="0"/>
              <a:t>number_of_primes</a:t>
            </a:r>
            <a:r>
              <a:rPr lang="en-US" dirty="0" smtClean="0"/>
              <a:t> &lt; nth)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>
            <a:off x="5600700" y="1371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5600700" y="2133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8" idx="0"/>
          </p:cNvCxnSpPr>
          <p:nvPr/>
        </p:nvCxnSpPr>
        <p:spPr>
          <a:xfrm>
            <a:off x="4229100" y="42672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>
            <a:off x="4267200" y="5105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0" idx="0"/>
          </p:cNvCxnSpPr>
          <p:nvPr/>
        </p:nvCxnSpPr>
        <p:spPr>
          <a:xfrm>
            <a:off x="4267200" y="58674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9" idx="1"/>
          </p:cNvCxnSpPr>
          <p:nvPr/>
        </p:nvCxnSpPr>
        <p:spPr>
          <a:xfrm rot="5400000" flipH="1" flipV="1">
            <a:off x="1524000" y="5715000"/>
            <a:ext cx="12192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6" idx="1"/>
          </p:cNvCxnSpPr>
          <p:nvPr/>
        </p:nvCxnSpPr>
        <p:spPr>
          <a:xfrm rot="10800000">
            <a:off x="304800" y="0"/>
            <a:ext cx="3733800" cy="2819400"/>
          </a:xfrm>
          <a:prstGeom prst="bentConnector3">
            <a:avLst>
              <a:gd name="adj1" fmla="val 100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0"/>
          </p:cNvCxnSpPr>
          <p:nvPr/>
        </p:nvCxnSpPr>
        <p:spPr>
          <a:xfrm>
            <a:off x="5562600" y="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4305300" y="65532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</p:cNvCxnSpPr>
          <p:nvPr/>
        </p:nvCxnSpPr>
        <p:spPr>
          <a:xfrm>
            <a:off x="6019800" y="6362700"/>
            <a:ext cx="2514600" cy="495300"/>
          </a:xfrm>
          <a:prstGeom prst="bentConnector3">
            <a:avLst>
              <a:gd name="adj1" fmla="val 1001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381001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a=2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352800" y="1295401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If(a&lt; </a:t>
            </a:r>
            <a:r>
              <a:rPr lang="en-US" dirty="0" err="1" smtClean="0"/>
              <a:t>prm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600200" y="2209801"/>
            <a:ext cx="22098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</a:t>
            </a:r>
            <a:r>
              <a:rPr lang="en-US" dirty="0" err="1" smtClean="0"/>
              <a:t>isPrime</a:t>
            </a:r>
            <a:r>
              <a:rPr lang="en-US" dirty="0" smtClean="0"/>
              <a:t> == 1)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5029200" y="2362201"/>
            <a:ext cx="19812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</a:t>
            </a:r>
            <a:r>
              <a:rPr lang="en-US" dirty="0" err="1" smtClean="0"/>
              <a:t>prm%a</a:t>
            </a:r>
            <a:r>
              <a:rPr lang="en-US" dirty="0" smtClean="0"/>
              <a:t>==0)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657601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Number_of_prime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3581401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</a:t>
            </a:r>
            <a:r>
              <a:rPr lang="en-US" dirty="0" err="1" smtClean="0"/>
              <a:t>isPrime</a:t>
            </a:r>
            <a:r>
              <a:rPr lang="en-US" dirty="0" smtClean="0"/>
              <a:t>=0 and break loop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3581401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a++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81500" y="83820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1"/>
            <a:endCxn id="6" idx="0"/>
          </p:cNvCxnSpPr>
          <p:nvPr/>
        </p:nvCxnSpPr>
        <p:spPr>
          <a:xfrm rot="10800000" flipV="1">
            <a:off x="2705100" y="1676401"/>
            <a:ext cx="6477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5" idx="3"/>
            <a:endCxn id="7" idx="0"/>
          </p:cNvCxnSpPr>
          <p:nvPr/>
        </p:nvCxnSpPr>
        <p:spPr>
          <a:xfrm>
            <a:off x="5410200" y="1676401"/>
            <a:ext cx="6096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1"/>
            <a:endCxn id="9" idx="0"/>
          </p:cNvCxnSpPr>
          <p:nvPr/>
        </p:nvCxnSpPr>
        <p:spPr>
          <a:xfrm rot="10800000" flipV="1">
            <a:off x="4953000" y="2857501"/>
            <a:ext cx="762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7" idx="3"/>
            <a:endCxn id="10" idx="0"/>
          </p:cNvCxnSpPr>
          <p:nvPr/>
        </p:nvCxnSpPr>
        <p:spPr>
          <a:xfrm>
            <a:off x="7010400" y="2857501"/>
            <a:ext cx="3048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</p:cNvCxnSpPr>
          <p:nvPr/>
        </p:nvCxnSpPr>
        <p:spPr>
          <a:xfrm flipH="1" flipV="1">
            <a:off x="4343400" y="1066801"/>
            <a:ext cx="3581400" cy="2819400"/>
          </a:xfrm>
          <a:prstGeom prst="bentConnector3">
            <a:avLst>
              <a:gd name="adj1" fmla="val -6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6" idx="1"/>
            <a:endCxn id="8" idx="0"/>
          </p:cNvCxnSpPr>
          <p:nvPr/>
        </p:nvCxnSpPr>
        <p:spPr>
          <a:xfrm rot="10800000" flipH="1" flipV="1">
            <a:off x="1600200" y="2743201"/>
            <a:ext cx="190500" cy="914400"/>
          </a:xfrm>
          <a:prstGeom prst="bentConnector4">
            <a:avLst>
              <a:gd name="adj1" fmla="val -120000"/>
              <a:gd name="adj2" fmla="val 79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8" idx="2"/>
          </p:cNvCxnSpPr>
          <p:nvPr/>
        </p:nvCxnSpPr>
        <p:spPr>
          <a:xfrm rot="5400000" flipH="1">
            <a:off x="-438150" y="1962151"/>
            <a:ext cx="4191000" cy="266700"/>
          </a:xfrm>
          <a:prstGeom prst="bentConnector5">
            <a:avLst>
              <a:gd name="adj1" fmla="val -5455"/>
              <a:gd name="adj2" fmla="val 528571"/>
              <a:gd name="adj3" fmla="val 56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9" idx="2"/>
          </p:cNvCxnSpPr>
          <p:nvPr/>
        </p:nvCxnSpPr>
        <p:spPr>
          <a:xfrm rot="5400000">
            <a:off x="3238500" y="2705101"/>
            <a:ext cx="228600" cy="3200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6" idx="3"/>
          </p:cNvCxnSpPr>
          <p:nvPr/>
        </p:nvCxnSpPr>
        <p:spPr>
          <a:xfrm flipH="1">
            <a:off x="3048000" y="2743201"/>
            <a:ext cx="762000" cy="1676400"/>
          </a:xfrm>
          <a:prstGeom prst="bentConnector4">
            <a:avLst>
              <a:gd name="adj1" fmla="val 2727"/>
              <a:gd name="adj2" fmla="val 65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43400" y="1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81400" y="4724401"/>
            <a:ext cx="2209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Return(</a:t>
            </a:r>
            <a:r>
              <a:rPr lang="en-US" dirty="0" err="1" smtClean="0"/>
              <a:t>prm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hape 23"/>
          <p:cNvCxnSpPr>
            <a:endCxn id="20" idx="6"/>
          </p:cNvCxnSpPr>
          <p:nvPr/>
        </p:nvCxnSpPr>
        <p:spPr>
          <a:xfrm rot="5400000">
            <a:off x="4610100" y="1181101"/>
            <a:ext cx="5181600" cy="2819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7000" y="13716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13716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23622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3800" y="25908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8200" y="25146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25146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  </a:t>
            </a:r>
            <a:r>
              <a:rPr lang="en-US" sz="2000" dirty="0" smtClean="0"/>
              <a:t>Taking input</a:t>
            </a:r>
            <a:r>
              <a:rPr lang="en-US" sz="1800" dirty="0" smtClean="0"/>
              <a:t>                                                         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                                         //</a:t>
            </a:r>
            <a:r>
              <a:rPr lang="en-US" sz="1800" dirty="0" smtClean="0"/>
              <a:t>loop until terminate value change to </a:t>
            </a:r>
            <a:r>
              <a:rPr lang="en-US" sz="1800" dirty="0" smtClean="0"/>
              <a:t>0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while(terminate!=0){</a:t>
            </a:r>
          </a:p>
          <a:p>
            <a:pPr>
              <a:buNone/>
            </a:pPr>
            <a:r>
              <a:rPr lang="en-US" sz="1800" dirty="0" smtClean="0"/>
              <a:t>        puts("Enter Room Number:");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d",&amp;n</a:t>
            </a:r>
            <a:r>
              <a:rPr lang="en-US" sz="1800" dirty="0" smtClean="0"/>
              <a:t>); </a:t>
            </a:r>
            <a:r>
              <a:rPr lang="en-US" sz="1800" dirty="0" smtClean="0"/>
              <a:t>                         //</a:t>
            </a:r>
            <a:r>
              <a:rPr lang="en-US" sz="1800" dirty="0" smtClean="0"/>
              <a:t>read value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smtClean="0"/>
              <a:t>                                                      </a:t>
            </a:r>
            <a:r>
              <a:rPr lang="en-US" sz="1800" dirty="0" smtClean="0"/>
              <a:t>//if n is equal to 0 then terminate the </a:t>
            </a:r>
            <a:r>
              <a:rPr lang="en-US" sz="1800" dirty="0" smtClean="0"/>
              <a:t>program     if(n</a:t>
            </a:r>
            <a:r>
              <a:rPr lang="en-US" sz="1800" dirty="0" smtClean="0"/>
              <a:t>==0){</a:t>
            </a:r>
          </a:p>
          <a:p>
            <a:pPr>
              <a:buNone/>
            </a:pPr>
            <a:r>
              <a:rPr lang="en-US" sz="1800" dirty="0" smtClean="0"/>
              <a:t>            terminate=0;</a:t>
            </a:r>
          </a:p>
          <a:p>
            <a:pPr>
              <a:buNone/>
            </a:pPr>
            <a:r>
              <a:rPr lang="en-US" sz="1800" dirty="0" smtClean="0"/>
              <a:t>            break</a:t>
            </a:r>
            <a:r>
              <a:rPr lang="en-US" sz="1800" dirty="0" smtClean="0"/>
              <a:t>;                                      //</a:t>
            </a:r>
            <a:r>
              <a:rPr lang="en-US" sz="1800" dirty="0" err="1" smtClean="0"/>
              <a:t>ifinput</a:t>
            </a:r>
            <a:r>
              <a:rPr lang="en-US" sz="1800" dirty="0" smtClean="0"/>
              <a:t> is 0,loop is terminated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} </a:t>
            </a:r>
            <a:r>
              <a:rPr lang="en-US" sz="1800" dirty="0" smtClean="0"/>
              <a:t>                                               //</a:t>
            </a:r>
            <a:r>
              <a:rPr lang="en-US" sz="1800" dirty="0" smtClean="0"/>
              <a:t>end if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Finding prime number and display output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        </a:t>
            </a:r>
            <a:r>
              <a:rPr lang="en-US" sz="2000" dirty="0" smtClean="0"/>
              <a:t>//if n is equal or less then 100,display </a:t>
            </a:r>
            <a:r>
              <a:rPr lang="en-US" sz="2000" dirty="0" err="1" smtClean="0"/>
              <a:t>p,sum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else if(n&lt;=100</a:t>
            </a:r>
            <a:r>
              <a:rPr lang="en-US" sz="2000" dirty="0" smtClean="0"/>
              <a:t>){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p=prime(n); </a:t>
            </a:r>
            <a:r>
              <a:rPr lang="en-US" sz="2000" dirty="0" smtClean="0"/>
              <a:t>                  //</a:t>
            </a:r>
            <a:r>
              <a:rPr lang="en-US" sz="2000" dirty="0" smtClean="0"/>
              <a:t>find nth prime number</a:t>
            </a:r>
          </a:p>
          <a:p>
            <a:pPr>
              <a:buNone/>
            </a:pPr>
            <a:r>
              <a:rPr lang="en-US" sz="2000" dirty="0" smtClean="0"/>
              <a:t>            sum=</a:t>
            </a:r>
            <a:r>
              <a:rPr lang="en-US" sz="2000" dirty="0" err="1" smtClean="0"/>
              <a:t>p+n</a:t>
            </a:r>
            <a:r>
              <a:rPr lang="en-US" sz="2000" dirty="0" smtClean="0"/>
              <a:t>; </a:t>
            </a:r>
            <a:r>
              <a:rPr lang="en-US" sz="2000" dirty="0" smtClean="0"/>
              <a:t>                     //</a:t>
            </a:r>
            <a:r>
              <a:rPr lang="en-US" sz="2000" dirty="0" smtClean="0"/>
              <a:t>sum of n value and prime number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("Unlock: %d\</a:t>
            </a:r>
            <a:r>
              <a:rPr lang="en-US" sz="2000" dirty="0" err="1" smtClean="0"/>
              <a:t>tLock</a:t>
            </a:r>
            <a:r>
              <a:rPr lang="en-US" sz="2000" dirty="0" smtClean="0"/>
              <a:t>: %d\n\</a:t>
            </a:r>
            <a:r>
              <a:rPr lang="en-US" sz="2000" dirty="0" err="1" smtClean="0"/>
              <a:t>n",p,sum</a:t>
            </a:r>
            <a:r>
              <a:rPr lang="en-US" sz="2000" dirty="0" smtClean="0"/>
              <a:t>);      </a:t>
            </a:r>
            <a:r>
              <a:rPr lang="en-US" sz="2000" dirty="0" smtClean="0"/>
              <a:t>//output</a:t>
            </a:r>
          </a:p>
          <a:p>
            <a:pPr>
              <a:buNone/>
            </a:pPr>
            <a:r>
              <a:rPr lang="en-US" sz="2000" dirty="0" smtClean="0"/>
              <a:t>            } </a:t>
            </a:r>
            <a:r>
              <a:rPr lang="en-US" sz="2000" dirty="0" smtClean="0"/>
              <a:t>                                                              //</a:t>
            </a:r>
            <a:r>
              <a:rPr lang="en-US" sz="2000" dirty="0" smtClean="0"/>
              <a:t>end if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}                                                                   </a:t>
            </a:r>
            <a:r>
              <a:rPr lang="en-US" sz="2000" dirty="0" smtClean="0"/>
              <a:t>//end while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</TotalTime>
  <Words>670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Murder on the Orient Express</vt:lpstr>
      <vt:lpstr>Overview</vt:lpstr>
      <vt:lpstr>Problem Statement</vt:lpstr>
      <vt:lpstr>System Requirements</vt:lpstr>
      <vt:lpstr>System Design</vt:lpstr>
      <vt:lpstr>Slide 6</vt:lpstr>
      <vt:lpstr>Slide 7</vt:lpstr>
      <vt:lpstr>Implementation</vt:lpstr>
      <vt:lpstr>Slide 9</vt:lpstr>
      <vt:lpstr>Slide 10</vt:lpstr>
      <vt:lpstr>Testing result</vt:lpstr>
      <vt:lpstr>Slide 12</vt:lpstr>
      <vt:lpstr>Slide 13</vt:lpstr>
      <vt:lpstr>Limitation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on the Orient Express</dc:title>
  <dc:creator>sajeeb</dc:creator>
  <cp:lastModifiedBy>sajeeb</cp:lastModifiedBy>
  <cp:revision>21</cp:revision>
  <dcterms:created xsi:type="dcterms:W3CDTF">2018-04-07T17:36:07Z</dcterms:created>
  <dcterms:modified xsi:type="dcterms:W3CDTF">2018-04-08T06:35:41Z</dcterms:modified>
</cp:coreProperties>
</file>