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イマム カイリ　ルビス_釧路学生" initials="イカ" lastIdx="1" clrIdx="0">
    <p:extLst>
      <p:ext uri="{19B8F6BF-5375-455C-9EA6-DF929625EA0E}">
        <p15:presenceInfo xmlns:p15="http://schemas.microsoft.com/office/powerpoint/2012/main" userId="S-1-5-21-248912260-2783698231-41961571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56"/>
    <a:srgbClr val="F5E6CA"/>
    <a:srgbClr val="D09E00"/>
    <a:srgbClr val="E6E6E6"/>
    <a:srgbClr val="DAA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2285" autoAdjust="0"/>
  </p:normalViewPr>
  <p:slideViewPr>
    <p:cSldViewPr snapToGrid="0">
      <p:cViewPr varScale="1">
        <p:scale>
          <a:sx n="123" d="100"/>
          <a:sy n="123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47FAD-14EC-4E34-930B-FD5B937DA7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7EE8-3088-4F33-84B4-F6A1A1B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E1B5-6509-4619-89CD-DC203AE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221-D7F0-423C-AB03-E01EADBE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7F93-A3C9-4D2B-A80A-119E567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DC96-1F57-4279-BB67-0044725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0CA0-63BE-4034-8B17-5BD588E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156-4433-4D89-8346-C438D92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947D-1688-48F6-90E6-225567D6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12A9-FBBC-446A-9E1C-AACD509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ABF7-67E4-4FBB-A768-44346A6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8447-BF31-45AD-8453-D40530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0347-409E-4753-A3A6-F1702A02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A978-FF68-4E37-B150-A58BDD5E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AAC3-0D16-484C-AE5C-7BE03E01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F8B-8BE1-42F4-89B1-37C141B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4F7A-99AB-4649-8A12-4E1ACC0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AE-15E3-4FB7-97DC-E80822F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D603-4EA4-41F7-855C-7C9473D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1977-A06A-4864-9E0F-FEF74B5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CEA8-2ACB-4CD9-8C4D-66D71F3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233-C3D2-415C-A338-68844A5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D7B-BBF4-4A97-A225-4C2ED73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DF6F-73E8-4E16-8D65-817C3EA6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2053-A73F-4C49-A323-E3EF2F14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2412-4836-4ED7-BD10-15EE26C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5C00-6661-49F8-BAEE-B1AE9C2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1A7-CE8B-4D5C-8361-B38C2AC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ABB6-1C92-446C-8800-BB972D51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212E-76F8-4DF5-9B88-CE13628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07F9-A916-43BC-9FD7-68EA72C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7C0A-0E9E-40B5-8151-E77F7FB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773-C6DA-428B-BA0F-0A1E5DE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72DD-F9C7-4E03-ABE9-3A0F142D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63D9-6550-4B49-B606-44C99D8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0C94-5962-4CED-AE35-9716C906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C47F1-75C2-4EE0-837B-FAD7F6CA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AEB7-5422-4A20-8985-C7D345A80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C066-01E3-4041-907B-0C9CA7D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327C-E1E7-4386-AD05-2933FD2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CD8F-C40C-4576-8572-CB57E6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626-E865-441C-9CC0-FEA7FB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4BDD-7992-4579-8ADD-A567390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9BE-0E29-4A75-BC8F-6DEF3BC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957F-E065-4E91-A9E0-2D25C81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F6B-DF2C-457C-B1AB-73A02DD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0DBA-3EAA-4BBB-A915-427C0A6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105-6D33-4D01-8647-0F8992B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798-B195-46BA-ADD1-568F0D2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EF10-F152-4255-9CA6-33C10A79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02A4-A29B-4C0F-98E9-E22E99B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D321-20B2-4837-9DAF-2D74539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B29C-02C2-4D26-9CFC-1541F90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2370-B026-4DA7-98EA-196D636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7A06-33EA-4CC4-B445-D6D6E7C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F57B-7F4B-4A38-94D0-F2B8E432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B56-6EF8-4117-9432-4303969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A3D1-3090-40E3-BB43-9A49AB4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958B-D922-4BBA-9567-558CAAB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6A8E-9FA9-4662-85E0-10F89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E288-B911-4EA5-8493-8C40B87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72E-6E55-407F-BEDE-F0C44A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196A-1144-4D22-9952-FE40A7D7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A8A6-D9FF-414C-A54C-3859E0689AD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2940-DD20-4FB6-832F-31B5FAAD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87D0-8627-4D45-8E61-457D643D1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281-824C-4D73-A22C-19AFAC73E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773"/>
            <a:ext cx="9144000" cy="2387600"/>
          </a:xfrm>
        </p:spPr>
        <p:txBody>
          <a:bodyPr/>
          <a:lstStyle/>
          <a:p>
            <a:r>
              <a:rPr lang="ja-JP" altLang="en-US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乱数を用いたプログラム</a:t>
            </a:r>
            <a:endParaRPr lang="en-US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5259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情報工学実験</a:t>
            </a:r>
            <a:r>
              <a:rPr lang="en-US" altLang="ja-JP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II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718E-BA4D-4F76-831D-F68B861DCB97}"/>
              </a:ext>
            </a:extLst>
          </p:cNvPr>
          <p:cNvGrpSpPr/>
          <p:nvPr/>
        </p:nvGrpSpPr>
        <p:grpSpPr>
          <a:xfrm>
            <a:off x="1524000" y="4303909"/>
            <a:ext cx="9144000" cy="1713616"/>
            <a:chOff x="1524000" y="3925202"/>
            <a:chExt cx="9144000" cy="17136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B34D-E773-494E-9963-346D3091F011}"/>
                </a:ext>
              </a:extLst>
            </p:cNvPr>
            <p:cNvSpPr/>
            <p:nvPr/>
          </p:nvSpPr>
          <p:spPr>
            <a:xfrm>
              <a:off x="1524000" y="3925202"/>
              <a:ext cx="9144000" cy="1173923"/>
            </a:xfrm>
            <a:prstGeom prst="rect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840A8-0806-4332-8861-823D319AF3AC}"/>
                </a:ext>
              </a:extLst>
            </p:cNvPr>
            <p:cNvSpPr txBox="1"/>
            <p:nvPr/>
          </p:nvSpPr>
          <p:spPr>
            <a:xfrm>
              <a:off x="1699709" y="4285627"/>
              <a:ext cx="23775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2023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年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7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月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3</a:t>
              </a:r>
              <a:r>
                <a:rPr kumimoji="1" lang="ja-JP" altLang="en-US" sz="240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日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FC87D-8403-42F1-A42A-C0C1C229B323}"/>
                </a:ext>
              </a:extLst>
            </p:cNvPr>
            <p:cNvSpPr txBox="1"/>
            <p:nvPr/>
          </p:nvSpPr>
          <p:spPr>
            <a:xfrm>
              <a:off x="5256696" y="4069158"/>
              <a:ext cx="523559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釧路工業高等専門学校</a:t>
              </a:r>
              <a:r>
                <a:rPr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情報工学分野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r"/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イマム　カイリ　ルビス</a:t>
              </a:r>
            </a:p>
            <a:p>
              <a:pPr algn="r"/>
              <a:endParaRPr lang="en-US" sz="2400" dirty="0">
                <a:solidFill>
                  <a:srgbClr val="343F56"/>
                </a:solidFill>
              </a:endParaRPr>
            </a:p>
            <a:p>
              <a:pPr algn="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738453-7612-4899-8754-E6BD332A52E9}"/>
                </a:ext>
              </a:extLst>
            </p:cNvPr>
            <p:cNvCxnSpPr/>
            <p:nvPr/>
          </p:nvCxnSpPr>
          <p:spPr>
            <a:xfrm>
              <a:off x="4170131" y="4108990"/>
              <a:ext cx="0" cy="78483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3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課題２：円の面積の計算方法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5DEA-67E6-4373-9B24-EEAEAF70993E}"/>
              </a:ext>
            </a:extLst>
          </p:cNvPr>
          <p:cNvGrpSpPr/>
          <p:nvPr/>
        </p:nvGrpSpPr>
        <p:grpSpPr>
          <a:xfrm>
            <a:off x="1721969" y="1963270"/>
            <a:ext cx="2817221" cy="2753210"/>
            <a:chOff x="2959099" y="2501900"/>
            <a:chExt cx="2817221" cy="2753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FC4191-2B6A-4B52-952D-10753A63FBA7}"/>
                </a:ext>
              </a:extLst>
            </p:cNvPr>
            <p:cNvSpPr/>
            <p:nvPr/>
          </p:nvSpPr>
          <p:spPr>
            <a:xfrm>
              <a:off x="2959099" y="2501900"/>
              <a:ext cx="2743200" cy="2753210"/>
            </a:xfrm>
            <a:prstGeom prst="rect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59099" y="25019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AC90F4-5353-41C6-A66E-562303B58911}"/>
                </a:ext>
              </a:extLst>
            </p:cNvPr>
            <p:cNvSpPr/>
            <p:nvPr/>
          </p:nvSpPr>
          <p:spPr>
            <a:xfrm>
              <a:off x="3607106" y="28238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03ABC5-613E-4D43-8BA1-912594DE8A28}"/>
                </a:ext>
              </a:extLst>
            </p:cNvPr>
            <p:cNvSpPr/>
            <p:nvPr/>
          </p:nvSpPr>
          <p:spPr>
            <a:xfrm>
              <a:off x="3400249" y="3128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379D4-D68B-480F-952C-53A5276F2567}"/>
                </a:ext>
              </a:extLst>
            </p:cNvPr>
            <p:cNvSpPr/>
            <p:nvPr/>
          </p:nvSpPr>
          <p:spPr>
            <a:xfrm>
              <a:off x="4018586" y="275433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B9788-A253-491A-8044-303B9A5AD299}"/>
                </a:ext>
              </a:extLst>
            </p:cNvPr>
            <p:cNvSpPr/>
            <p:nvPr/>
          </p:nvSpPr>
          <p:spPr>
            <a:xfrm>
              <a:off x="3841399" y="307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AC373-01C3-45B4-99F5-46CDFF4505E1}"/>
                </a:ext>
              </a:extLst>
            </p:cNvPr>
            <p:cNvSpPr/>
            <p:nvPr/>
          </p:nvSpPr>
          <p:spPr>
            <a:xfrm>
              <a:off x="423925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C73E4A-E290-40A5-BA3F-F2C284D14270}"/>
                </a:ext>
              </a:extLst>
            </p:cNvPr>
            <p:cNvSpPr/>
            <p:nvPr/>
          </p:nvSpPr>
          <p:spPr>
            <a:xfrm>
              <a:off x="3515666" y="34289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39B26-2C35-44E4-87B9-8B0FEFBF847F}"/>
                </a:ext>
              </a:extLst>
            </p:cNvPr>
            <p:cNvSpPr/>
            <p:nvPr/>
          </p:nvSpPr>
          <p:spPr>
            <a:xfrm>
              <a:off x="3243075" y="26628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97E169-07D7-41E3-B7ED-27D06199FD0A}"/>
                </a:ext>
              </a:extLst>
            </p:cNvPr>
            <p:cNvSpPr/>
            <p:nvPr/>
          </p:nvSpPr>
          <p:spPr>
            <a:xfrm>
              <a:off x="304637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A8364-5218-4643-913F-8AEFCF657728}"/>
                </a:ext>
              </a:extLst>
            </p:cNvPr>
            <p:cNvSpPr/>
            <p:nvPr/>
          </p:nvSpPr>
          <p:spPr>
            <a:xfrm>
              <a:off x="3040991" y="262165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B2BE00-C1E6-4667-B4D1-833002D17065}"/>
                </a:ext>
              </a:extLst>
            </p:cNvPr>
            <p:cNvSpPr/>
            <p:nvPr/>
          </p:nvSpPr>
          <p:spPr>
            <a:xfrm>
              <a:off x="3132431" y="355988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8B70F1-6A9B-466E-B38B-1B4F9FD60E05}"/>
                </a:ext>
              </a:extLst>
            </p:cNvPr>
            <p:cNvGrpSpPr/>
            <p:nvPr/>
          </p:nvGrpSpPr>
          <p:grpSpPr>
            <a:xfrm rot="6312828">
              <a:off x="3998572" y="3458132"/>
              <a:ext cx="1289708" cy="1029671"/>
              <a:chOff x="3998572" y="3458132"/>
              <a:chExt cx="1289708" cy="10296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8BB399-6906-498F-ADAB-21896B4D5AED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8E4DB3C-3231-4BB9-B8F8-3219FD971924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0D11178-633D-4D61-ACF3-EDECDEFA4835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BEA8AF-6C09-4F21-B3E8-ECBAC372C3D0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B89D6E-8EC0-4183-A126-906645960231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35ED79-031F-4015-82D9-C05F9570EE52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8E3520-25B8-4C76-9674-054804B70CE6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290CBAA-FE17-42F4-BE13-30FDA89F35B8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55C5CE-177B-4DB7-A4A9-4FEF33722942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B2BA1-54C1-49FC-AAB2-ADFCA1479D9B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EAC53F-4923-40F9-8FB0-47AF57A4B00A}"/>
                </a:ext>
              </a:extLst>
            </p:cNvPr>
            <p:cNvSpPr/>
            <p:nvPr/>
          </p:nvSpPr>
          <p:spPr>
            <a:xfrm>
              <a:off x="5406229" y="41063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6FFE35-CF77-458F-AC8E-C89C780684E4}"/>
                </a:ext>
              </a:extLst>
            </p:cNvPr>
            <p:cNvSpPr/>
            <p:nvPr/>
          </p:nvSpPr>
          <p:spPr>
            <a:xfrm>
              <a:off x="3150106" y="34268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F3F7C-6193-47CC-9A42-8B4751CF9AE6}"/>
                </a:ext>
              </a:extLst>
            </p:cNvPr>
            <p:cNvGrpSpPr/>
            <p:nvPr/>
          </p:nvGrpSpPr>
          <p:grpSpPr>
            <a:xfrm rot="18526752">
              <a:off x="4815561" y="2441134"/>
              <a:ext cx="891848" cy="1029671"/>
              <a:chOff x="4746512" y="2515111"/>
              <a:chExt cx="891848" cy="10296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F9D0A1-B707-483A-A8F9-3F9C8D583A38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9B7549-1E98-497B-A5AB-CB3AEF6B9C4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33E533-45A6-46EC-A857-A530B32F94D8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9EBC74-6438-4BE2-850D-9434085AE152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CD78B9-1A30-412E-A650-50567953F7BA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A7773A-E409-47B2-9EB2-646568B33551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1E342F-343C-40BA-8924-4D98E7E7DFEC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A12CCA-5705-475A-885D-D476155C28C9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35890B-551C-4734-A805-EE3245DFE24A}"/>
                </a:ext>
              </a:extLst>
            </p:cNvPr>
            <p:cNvGrpSpPr/>
            <p:nvPr/>
          </p:nvGrpSpPr>
          <p:grpSpPr>
            <a:xfrm rot="6312828">
              <a:off x="2909419" y="3969644"/>
              <a:ext cx="1289708" cy="1029671"/>
              <a:chOff x="3998572" y="3458132"/>
              <a:chExt cx="1289708" cy="102967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C480AA7-1BE5-42C4-A812-5DE371900BCB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935B4-544E-4FC6-ABE8-B095BBD667B6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D6F49-8D9C-40F4-85D8-8BA288CE6799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8A4E4-9C04-413C-AE2E-9552B53FBB2A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3B8ED-093C-46C4-BC22-8A6AE06953C3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2F91266-0EFF-4125-9B71-84686581DF90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A19AF2-F121-455B-9722-0A154985EA72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416680-6916-4DDF-ACB0-DC0E4C8E5C7A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D87555-70FA-45AF-A73E-D9D06248DAC3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533100-F59E-421F-B4F8-E2F160E60ADD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92B69B-AC6B-4CAD-A37B-27A106FDC32B}"/>
                </a:ext>
              </a:extLst>
            </p:cNvPr>
            <p:cNvGrpSpPr/>
            <p:nvPr/>
          </p:nvGrpSpPr>
          <p:grpSpPr>
            <a:xfrm rot="18526752">
              <a:off x="4771848" y="4059373"/>
              <a:ext cx="891848" cy="1029671"/>
              <a:chOff x="4746512" y="2515111"/>
              <a:chExt cx="891848" cy="10296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7BD7E5-AA91-4F99-B984-0A7F1CA07F24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9ECB95-F4EE-4A90-B95C-7E84383D2D9B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40186D-4F3A-4907-8443-2F7D134F7526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A26429-717E-4ADA-B6CE-899DDA0D0519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55A097-B6E0-4238-BC91-257490349732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25193-31D9-48C1-8C63-D2C8E85F533B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12178F-7894-4830-B3E4-BABDB864D856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43FFBC-7E9B-491F-921E-823A05A20A71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CBACEE-3722-4431-B4D6-F49D58E8170B}"/>
                </a:ext>
              </a:extLst>
            </p:cNvPr>
            <p:cNvGrpSpPr/>
            <p:nvPr/>
          </p:nvGrpSpPr>
          <p:grpSpPr>
            <a:xfrm rot="4340341">
              <a:off x="3839152" y="4192478"/>
              <a:ext cx="891848" cy="1029671"/>
              <a:chOff x="4746512" y="2515111"/>
              <a:chExt cx="891848" cy="10296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15E6C-C609-4F65-9328-3CF02AD74593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77E3643-C9DF-4589-891A-689CD5C921C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21A48-933B-488E-BA37-E7AB8E45060C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D39267-4DB9-436F-8C51-F0AD82CA60BC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78AC4FA-AA6B-45E7-A098-9184D9CA5116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4A95DEF-D117-480C-9ADE-FCAC5791E7AE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DA554-709E-4165-8DC1-2CE567062501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82B44E-3531-44EF-B2AF-93E3B3AAF6C4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/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円に入っている個数　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円に入っていない個数：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blipFill>
                <a:blip r:embed="rId2"/>
                <a:stretch>
                  <a:fillRect l="-2100" t="-8029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/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〇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/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〇の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面積</m:t>
                      </m:r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の面積</m:t>
                      </m:r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6236D-0596-499B-9431-BCB14AE6C028}"/>
              </a:ext>
            </a:extLst>
          </p:cNvPr>
          <p:cNvSpPr/>
          <p:nvPr/>
        </p:nvSpPr>
        <p:spPr>
          <a:xfrm>
            <a:off x="5977186" y="1939302"/>
            <a:ext cx="5597264" cy="402067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10E101-C9B3-4337-8D27-EAD214EDFE30}"/>
              </a:ext>
            </a:extLst>
          </p:cNvPr>
          <p:cNvSpPr/>
          <p:nvPr/>
        </p:nvSpPr>
        <p:spPr>
          <a:xfrm>
            <a:off x="1" y="-418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2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7A9C67-9658-4BC5-9234-EABD5F050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8" y="889213"/>
            <a:ext cx="6965612" cy="5079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39" t="-4274" r="-440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1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2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39" t="-4274" r="-440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0EAEA7-78C8-48BD-AE01-8DF182E51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8" y="888795"/>
            <a:ext cx="6997490" cy="50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3704B-BF57-473F-9FB8-0505EACC47F8}"/>
              </a:ext>
            </a:extLst>
          </p:cNvPr>
          <p:cNvSpPr txBox="1"/>
          <p:nvPr/>
        </p:nvSpPr>
        <p:spPr>
          <a:xfrm>
            <a:off x="1740072" y="4711807"/>
            <a:ext cx="9749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条件：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各女子の左に自身より背の高い男子が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人でもいる．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749118" cy="1953825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970F5A-1722-44A0-8CE3-0A48831DE27E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CBDD-9137-4EA5-B395-90950C91128B}"/>
              </a:ext>
            </a:extLst>
          </p:cNvPr>
          <p:cNvSpPr txBox="1"/>
          <p:nvPr/>
        </p:nvSpPr>
        <p:spPr>
          <a:xfrm>
            <a:off x="2166533" y="3972169"/>
            <a:ext cx="4228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最低，この範囲では彼女より上の男が一人いる．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1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D79C0-3CF9-4A85-96FB-B868EA6C277D}"/>
              </a:ext>
            </a:extLst>
          </p:cNvPr>
          <p:cNvCxnSpPr>
            <a:cxnSpLocks/>
          </p:cNvCxnSpPr>
          <p:nvPr/>
        </p:nvCxnSpPr>
        <p:spPr>
          <a:xfrm>
            <a:off x="4013185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965B10-067C-4F5A-B4C3-5D070553178A}"/>
              </a:ext>
            </a:extLst>
          </p:cNvPr>
          <p:cNvCxnSpPr>
            <a:cxnSpLocks/>
          </p:cNvCxnSpPr>
          <p:nvPr/>
        </p:nvCxnSpPr>
        <p:spPr>
          <a:xfrm flipH="1">
            <a:off x="4027448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15E37-E168-4C9F-8455-B4DD5B5C0F8A}"/>
              </a:ext>
            </a:extLst>
          </p:cNvPr>
          <p:cNvCxnSpPr>
            <a:cxnSpLocks/>
          </p:cNvCxnSpPr>
          <p:nvPr/>
        </p:nvCxnSpPr>
        <p:spPr>
          <a:xfrm>
            <a:off x="2198924" y="2374298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F79782-8347-4CFA-84D5-BE4930AEAD8A}"/>
              </a:ext>
            </a:extLst>
          </p:cNvPr>
          <p:cNvCxnSpPr>
            <a:cxnSpLocks/>
          </p:cNvCxnSpPr>
          <p:nvPr/>
        </p:nvCxnSpPr>
        <p:spPr>
          <a:xfrm flipH="1">
            <a:off x="2213187" y="2379390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5DE78B-3CE6-43B7-85F7-F54F8F900086}"/>
              </a:ext>
            </a:extLst>
          </p:cNvPr>
          <p:cNvCxnSpPr>
            <a:cxnSpLocks/>
          </p:cNvCxnSpPr>
          <p:nvPr/>
        </p:nvCxnSpPr>
        <p:spPr>
          <a:xfrm>
            <a:off x="5841124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27D1C-7552-498B-AD51-1C654831BCAF}"/>
              </a:ext>
            </a:extLst>
          </p:cNvPr>
          <p:cNvCxnSpPr>
            <a:cxnSpLocks/>
          </p:cNvCxnSpPr>
          <p:nvPr/>
        </p:nvCxnSpPr>
        <p:spPr>
          <a:xfrm flipH="1">
            <a:off x="5855387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C2D0BBED-5DF3-44BC-9780-FC9D36399D14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C65E9-EE63-41C1-8FB1-FA135974D3C5}"/>
              </a:ext>
            </a:extLst>
          </p:cNvPr>
          <p:cNvSpPr txBox="1"/>
          <p:nvPr/>
        </p:nvSpPr>
        <p:spPr>
          <a:xfrm>
            <a:off x="2026493" y="3995393"/>
            <a:ext cx="6368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１人でも条件を満たしていない場合，次の並び方を移動する．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1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-465859"/>
            <a:ext cx="5563755" cy="25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を横一列に並べる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EC9D-0A22-46C6-A16E-12A626443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1" y="774570"/>
            <a:ext cx="6997489" cy="5308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43" t="-4292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並び方：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性別関が係なく，乱数で順を決める．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BCAE2-8CF0-4021-B95D-74DF0F87E21E}"/>
              </a:ext>
            </a:extLst>
          </p:cNvPr>
          <p:cNvSpPr/>
          <p:nvPr/>
        </p:nvSpPr>
        <p:spPr>
          <a:xfrm>
            <a:off x="241300" y="2704237"/>
            <a:ext cx="4165601" cy="3403968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125527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1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CD6FF4-2CBB-4A03-BD86-E31A270014D8}"/>
              </a:ext>
            </a:extLst>
          </p:cNvPr>
          <p:cNvGrpSpPr/>
          <p:nvPr/>
        </p:nvGrpSpPr>
        <p:grpSpPr>
          <a:xfrm>
            <a:off x="3778786" y="1832975"/>
            <a:ext cx="5605464" cy="2589152"/>
            <a:chOff x="3569737" y="1785494"/>
            <a:chExt cx="5605464" cy="25891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FD6056-63C8-45A9-9735-90B8CC282CFA}"/>
                </a:ext>
              </a:extLst>
            </p:cNvPr>
            <p:cNvGrpSpPr/>
            <p:nvPr/>
          </p:nvGrpSpPr>
          <p:grpSpPr>
            <a:xfrm>
              <a:off x="4064140" y="2161386"/>
              <a:ext cx="835818" cy="828675"/>
              <a:chOff x="3844072" y="3901981"/>
              <a:chExt cx="835818" cy="82867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DA9ABCD-4EDB-4898-89DD-3678A47B80DD}"/>
                  </a:ext>
                </a:extLst>
              </p:cNvPr>
              <p:cNvSpPr/>
              <p:nvPr/>
            </p:nvSpPr>
            <p:spPr>
              <a:xfrm>
                <a:off x="3844072" y="3901981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767354-E8FD-4194-972F-A330D6AC58FE}"/>
                  </a:ext>
                </a:extLst>
              </p:cNvPr>
              <p:cNvSpPr/>
              <p:nvPr/>
            </p:nvSpPr>
            <p:spPr>
              <a:xfrm>
                <a:off x="4209455" y="4263132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44A94B-BEC2-4202-A93B-A203D0EB66C5}"/>
                </a:ext>
              </a:extLst>
            </p:cNvPr>
            <p:cNvGrpSpPr/>
            <p:nvPr/>
          </p:nvGrpSpPr>
          <p:grpSpPr>
            <a:xfrm>
              <a:off x="4064140" y="3212575"/>
              <a:ext cx="835818" cy="828675"/>
              <a:chOff x="1824577" y="3090538"/>
              <a:chExt cx="835818" cy="8286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FE4C6B-9360-4C1F-9598-977215C2C937}"/>
                  </a:ext>
                </a:extLst>
              </p:cNvPr>
              <p:cNvSpPr/>
              <p:nvPr/>
            </p:nvSpPr>
            <p:spPr>
              <a:xfrm>
                <a:off x="1824577" y="309053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91E9415-9A4A-4047-A546-C780BF2DB70E}"/>
                  </a:ext>
                </a:extLst>
              </p:cNvPr>
              <p:cNvSpPr/>
              <p:nvPr/>
            </p:nvSpPr>
            <p:spPr>
              <a:xfrm>
                <a:off x="2030226" y="329082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D9539F-848B-4BA1-AB39-63CD8A5CDB34}"/>
                  </a:ext>
                </a:extLst>
              </p:cNvPr>
              <p:cNvSpPr/>
              <p:nvPr/>
            </p:nvSpPr>
            <p:spPr>
              <a:xfrm>
                <a:off x="2346742" y="360382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ABC846-B6EF-4D7D-8660-850D00A73024}"/>
                </a:ext>
              </a:extLst>
            </p:cNvPr>
            <p:cNvGrpSpPr/>
            <p:nvPr/>
          </p:nvGrpSpPr>
          <p:grpSpPr>
            <a:xfrm>
              <a:off x="6822463" y="2144143"/>
              <a:ext cx="835818" cy="828675"/>
              <a:chOff x="4908992" y="1872928"/>
              <a:chExt cx="835818" cy="82867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6A19A02-100E-4E8B-9F4D-0D59F7288E7F}"/>
                  </a:ext>
                </a:extLst>
              </p:cNvPr>
              <p:cNvSpPr/>
              <p:nvPr/>
            </p:nvSpPr>
            <p:spPr>
              <a:xfrm>
                <a:off x="4908992" y="187292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7855BCE-D334-45C8-BAA8-089E889DE2DB}"/>
                  </a:ext>
                </a:extLst>
              </p:cNvPr>
              <p:cNvSpPr/>
              <p:nvPr/>
            </p:nvSpPr>
            <p:spPr>
              <a:xfrm>
                <a:off x="5092514" y="204174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7B8280-74CE-49E5-9C5E-0FA40342CA3F}"/>
                  </a:ext>
                </a:extLst>
              </p:cNvPr>
              <p:cNvSpPr/>
              <p:nvPr/>
            </p:nvSpPr>
            <p:spPr>
              <a:xfrm>
                <a:off x="5461418" y="241427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BC962F2-ECDE-4B25-A01A-374D061A020E}"/>
                  </a:ext>
                </a:extLst>
              </p:cNvPr>
              <p:cNvSpPr/>
              <p:nvPr/>
            </p:nvSpPr>
            <p:spPr>
              <a:xfrm>
                <a:off x="5275870" y="222986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EB7B56-9561-46B2-A9BA-CC2B102094EE}"/>
                </a:ext>
              </a:extLst>
            </p:cNvPr>
            <p:cNvGrpSpPr/>
            <p:nvPr/>
          </p:nvGrpSpPr>
          <p:grpSpPr>
            <a:xfrm>
              <a:off x="6822463" y="3190338"/>
              <a:ext cx="835818" cy="828675"/>
              <a:chOff x="4908992" y="3092933"/>
              <a:chExt cx="835818" cy="82867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B1072F1-C451-4701-839C-46B2CD2D1E0A}"/>
                  </a:ext>
                </a:extLst>
              </p:cNvPr>
              <p:cNvSpPr/>
              <p:nvPr/>
            </p:nvSpPr>
            <p:spPr>
              <a:xfrm>
                <a:off x="4908992" y="3092933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68941A2-A71E-44EB-8E00-7DE4CFEDD895}"/>
                  </a:ext>
                </a:extLst>
              </p:cNvPr>
              <p:cNvSpPr/>
              <p:nvPr/>
            </p:nvSpPr>
            <p:spPr>
              <a:xfrm>
                <a:off x="510203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012DD3-2509-4524-A0A9-FFE9D43C946C}"/>
                  </a:ext>
                </a:extLst>
              </p:cNvPr>
              <p:cNvSpPr/>
              <p:nvPr/>
            </p:nvSpPr>
            <p:spPr>
              <a:xfrm>
                <a:off x="546398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EAEF2-AB39-4A45-8A46-9250F55ED32A}"/>
                  </a:ext>
                </a:extLst>
              </p:cNvPr>
              <p:cNvSpPr/>
              <p:nvPr/>
            </p:nvSpPr>
            <p:spPr>
              <a:xfrm>
                <a:off x="5461418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E66C3B-70AE-45D2-BDC3-3FA2EED07637}"/>
                  </a:ext>
                </a:extLst>
              </p:cNvPr>
              <p:cNvSpPr/>
              <p:nvPr/>
            </p:nvSpPr>
            <p:spPr>
              <a:xfrm>
                <a:off x="5102039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D9827A-43FB-41A4-A454-F52CDEE2F615}"/>
                </a:ext>
              </a:extLst>
            </p:cNvPr>
            <p:cNvGrpSpPr/>
            <p:nvPr/>
          </p:nvGrpSpPr>
          <p:grpSpPr>
            <a:xfrm>
              <a:off x="7889280" y="2146074"/>
              <a:ext cx="835818" cy="828675"/>
              <a:chOff x="6292114" y="1868710"/>
              <a:chExt cx="835818" cy="8286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9BE73DC-4C58-448C-B58F-E2B99363CB3E}"/>
                  </a:ext>
                </a:extLst>
              </p:cNvPr>
              <p:cNvSpPr/>
              <p:nvPr/>
            </p:nvSpPr>
            <p:spPr>
              <a:xfrm>
                <a:off x="6292114" y="1868710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884BEF-FF13-420C-88A7-03F056F2A778}"/>
                  </a:ext>
                </a:extLst>
              </p:cNvPr>
              <p:cNvSpPr/>
              <p:nvPr/>
            </p:nvSpPr>
            <p:spPr>
              <a:xfrm>
                <a:off x="6483164" y="202884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BCD5BB-5D1B-4EFC-94AC-F4C1E4B7726C}"/>
                  </a:ext>
                </a:extLst>
              </p:cNvPr>
              <p:cNvSpPr/>
              <p:nvPr/>
            </p:nvSpPr>
            <p:spPr>
              <a:xfrm>
                <a:off x="6845114" y="202450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0E2305B-A43E-4601-86E7-F3A09268E49A}"/>
                  </a:ext>
                </a:extLst>
              </p:cNvPr>
              <p:cNvSpPr/>
              <p:nvPr/>
            </p:nvSpPr>
            <p:spPr>
              <a:xfrm>
                <a:off x="6478401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C39193-0C97-4EF9-951B-1260FF7E468C}"/>
                  </a:ext>
                </a:extLst>
              </p:cNvPr>
              <p:cNvSpPr/>
              <p:nvPr/>
            </p:nvSpPr>
            <p:spPr>
              <a:xfrm>
                <a:off x="6845114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480E15-E447-4FAF-B0C0-B8463A459BF0}"/>
                  </a:ext>
                </a:extLst>
              </p:cNvPr>
              <p:cNvSpPr/>
              <p:nvPr/>
            </p:nvSpPr>
            <p:spPr>
              <a:xfrm>
                <a:off x="6664139" y="223209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0B20CAD-A13F-42CE-9558-08A6AE0A64A1}"/>
                </a:ext>
              </a:extLst>
            </p:cNvPr>
            <p:cNvGrpSpPr/>
            <p:nvPr/>
          </p:nvGrpSpPr>
          <p:grpSpPr>
            <a:xfrm>
              <a:off x="7866803" y="3190338"/>
              <a:ext cx="835818" cy="828675"/>
              <a:chOff x="6320689" y="3070697"/>
              <a:chExt cx="835818" cy="8286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47592D-14DA-41EA-991E-B80A37604A92}"/>
                  </a:ext>
                </a:extLst>
              </p:cNvPr>
              <p:cNvSpPr/>
              <p:nvPr/>
            </p:nvSpPr>
            <p:spPr>
              <a:xfrm>
                <a:off x="6320689" y="3070697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410106-7609-4658-B818-8C51AFFFFBB0}"/>
                  </a:ext>
                </a:extLst>
              </p:cNvPr>
              <p:cNvSpPr/>
              <p:nvPr/>
            </p:nvSpPr>
            <p:spPr>
              <a:xfrm>
                <a:off x="6504594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D088DA-CAF1-49D4-8202-6EDF01F03823}"/>
                  </a:ext>
                </a:extLst>
              </p:cNvPr>
              <p:cNvSpPr/>
              <p:nvPr/>
            </p:nvSpPr>
            <p:spPr>
              <a:xfrm>
                <a:off x="6504594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7B09D-7361-40D2-BC96-C975BB96540B}"/>
                  </a:ext>
                </a:extLst>
              </p:cNvPr>
              <p:cNvSpPr/>
              <p:nvPr/>
            </p:nvSpPr>
            <p:spPr>
              <a:xfrm>
                <a:off x="6504594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7C36716-F73F-4E15-9224-9C44D1A78C13}"/>
                  </a:ext>
                </a:extLst>
              </p:cNvPr>
              <p:cNvSpPr/>
              <p:nvPr/>
            </p:nvSpPr>
            <p:spPr>
              <a:xfrm>
                <a:off x="6868925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19E807-C391-4CAD-996D-99D895C54DF9}"/>
                  </a:ext>
                </a:extLst>
              </p:cNvPr>
              <p:cNvSpPr/>
              <p:nvPr/>
            </p:nvSpPr>
            <p:spPr>
              <a:xfrm>
                <a:off x="6868925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D857895-434C-46BE-A88C-9C810359F83F}"/>
                  </a:ext>
                </a:extLst>
              </p:cNvPr>
              <p:cNvSpPr/>
              <p:nvPr/>
            </p:nvSpPr>
            <p:spPr>
              <a:xfrm>
                <a:off x="6868925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660475D-508E-46C4-B1DC-64A41F762443}"/>
                </a:ext>
              </a:extLst>
            </p:cNvPr>
            <p:cNvSpPr/>
            <p:nvPr/>
          </p:nvSpPr>
          <p:spPr>
            <a:xfrm>
              <a:off x="3569737" y="1785494"/>
              <a:ext cx="1762126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7B962D5-D69F-4A81-A548-B392242AD3DC}"/>
                </a:ext>
              </a:extLst>
            </p:cNvPr>
            <p:cNvSpPr/>
            <p:nvPr/>
          </p:nvSpPr>
          <p:spPr>
            <a:xfrm>
              <a:off x="6353618" y="1785494"/>
              <a:ext cx="2821583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C1542E7-6983-4595-8A92-23A4D37E845C}"/>
              </a:ext>
            </a:extLst>
          </p:cNvPr>
          <p:cNvSpPr txBox="1"/>
          <p:nvPr/>
        </p:nvSpPr>
        <p:spPr>
          <a:xfrm>
            <a:off x="3078167" y="4697593"/>
            <a:ext cx="279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D9B0A6-627B-4E33-8A7D-315F9C8103E2}"/>
              </a:ext>
            </a:extLst>
          </p:cNvPr>
          <p:cNvSpPr txBox="1"/>
          <p:nvPr/>
        </p:nvSpPr>
        <p:spPr>
          <a:xfrm>
            <a:off x="6313660" y="4697593"/>
            <a:ext cx="2989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29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475904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3477172" y="4277586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9AE6E-DAAB-4871-9063-653BC79E7B82}"/>
              </a:ext>
            </a:extLst>
          </p:cNvPr>
          <p:cNvSpPr/>
          <p:nvPr/>
        </p:nvSpPr>
        <p:spPr>
          <a:xfrm>
            <a:off x="1908197" y="2999335"/>
            <a:ext cx="835818" cy="828675"/>
          </a:xfrm>
          <a:prstGeom prst="roundRect">
            <a:avLst>
              <a:gd name="adj" fmla="val 10345"/>
            </a:avLst>
          </a:prstGeom>
          <a:noFill/>
          <a:ln w="4445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A4436-2BF3-4ADC-B135-F346D656FC93}"/>
              </a:ext>
            </a:extLst>
          </p:cNvPr>
          <p:cNvSpPr/>
          <p:nvPr/>
        </p:nvSpPr>
        <p:spPr>
          <a:xfrm>
            <a:off x="2273580" y="3360486"/>
            <a:ext cx="109728" cy="106371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9B34D-E773-494E-9963-346D3091F011}"/>
              </a:ext>
            </a:extLst>
          </p:cNvPr>
          <p:cNvSpPr/>
          <p:nvPr/>
        </p:nvSpPr>
        <p:spPr>
          <a:xfrm>
            <a:off x="2714171" y="0"/>
            <a:ext cx="947782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07144" y="2983193"/>
            <a:ext cx="2119086" cy="891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目次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A5F829-EC09-453D-B60C-41B13F13E973}"/>
              </a:ext>
            </a:extLst>
          </p:cNvPr>
          <p:cNvSpPr/>
          <p:nvPr/>
        </p:nvSpPr>
        <p:spPr>
          <a:xfrm>
            <a:off x="724264" y="3418110"/>
            <a:ext cx="182880" cy="182880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457FE-DA33-4CD4-94FD-DE853B805088}"/>
              </a:ext>
            </a:extLst>
          </p:cNvPr>
          <p:cNvSpPr txBox="1"/>
          <p:nvPr/>
        </p:nvSpPr>
        <p:spPr>
          <a:xfrm>
            <a:off x="3552372" y="1213660"/>
            <a:ext cx="8345714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課題１（７個のサイコロは同じ出目になる確率）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課題２（円の面積）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課題３（男女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課題４（</a:t>
            </a:r>
            <a:r>
              <a:rPr lang="en-US" altLang="ja-JP" sz="2800" dirty="0" err="1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coin.c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課題５（</a:t>
            </a:r>
            <a:r>
              <a:rPr lang="en-US" altLang="ja-JP" sz="2800" dirty="0" err="1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bingo.c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1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475904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9AE6E-DAAB-4871-9063-653BC79E7B82}"/>
              </a:ext>
            </a:extLst>
          </p:cNvPr>
          <p:cNvSpPr/>
          <p:nvPr/>
        </p:nvSpPr>
        <p:spPr>
          <a:xfrm>
            <a:off x="1908197" y="2999335"/>
            <a:ext cx="835818" cy="828675"/>
          </a:xfrm>
          <a:prstGeom prst="roundRect">
            <a:avLst>
              <a:gd name="adj" fmla="val 10345"/>
            </a:avLst>
          </a:prstGeom>
          <a:noFill/>
          <a:ln w="4445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A4436-2BF3-4ADC-B135-F346D656FC93}"/>
              </a:ext>
            </a:extLst>
          </p:cNvPr>
          <p:cNvSpPr/>
          <p:nvPr/>
        </p:nvSpPr>
        <p:spPr>
          <a:xfrm>
            <a:off x="2273580" y="3360486"/>
            <a:ext cx="109728" cy="106371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475904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9AE6E-DAAB-4871-9063-653BC79E7B82}"/>
              </a:ext>
            </a:extLst>
          </p:cNvPr>
          <p:cNvSpPr/>
          <p:nvPr/>
        </p:nvSpPr>
        <p:spPr>
          <a:xfrm>
            <a:off x="1908197" y="2999335"/>
            <a:ext cx="835818" cy="828675"/>
          </a:xfrm>
          <a:prstGeom prst="roundRect">
            <a:avLst>
              <a:gd name="adj" fmla="val 10345"/>
            </a:avLst>
          </a:prstGeom>
          <a:noFill/>
          <a:ln w="4445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A4436-2BF3-4ADC-B135-F346D656FC93}"/>
              </a:ext>
            </a:extLst>
          </p:cNvPr>
          <p:cNvSpPr/>
          <p:nvPr/>
        </p:nvSpPr>
        <p:spPr>
          <a:xfrm>
            <a:off x="2273580" y="3360486"/>
            <a:ext cx="109728" cy="106371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ゲーム数が増えれば増えるほど，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がゲームに勝つ確率も高くなる．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20DA-4B00-4318-8271-FD3EC5299BD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A3C57-6016-46E2-941B-714C92BB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1" y="774150"/>
            <a:ext cx="7179716" cy="53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74E79-AD02-4A5D-B24E-70ACD416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774151"/>
            <a:ext cx="7106824" cy="530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D5D9C-9C2B-4729-9EAB-BAB171BF4FD8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ゲーム数が増えれば増えるほど，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がゲームに勝つ確率も高くなる．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5C852-1D98-419C-80A2-4A657D22135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58033B-2BEE-4382-A980-BE44C57BF69A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21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30"/>
              </p:ext>
            </p:extLst>
          </p:nvPr>
        </p:nvGraphicFramePr>
        <p:xfrm>
          <a:off x="2040617" y="230899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1B323D-4098-4D04-AC50-4E1696DBB521}"/>
              </a:ext>
            </a:extLst>
          </p:cNvPr>
          <p:cNvSpPr txBox="1"/>
          <p:nvPr/>
        </p:nvSpPr>
        <p:spPr>
          <a:xfrm>
            <a:off x="5895521" y="2542938"/>
            <a:ext cx="5114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カード条件：</a:t>
            </a:r>
            <a:endParaRPr lang="en-US" altLang="ja-JP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(B)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(I)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(N)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(G)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(O)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中心は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FREE 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スポット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52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5087"/>
              </p:ext>
            </p:extLst>
          </p:nvPr>
        </p:nvGraphicFramePr>
        <p:xfrm>
          <a:off x="1557256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660E-7E91-49FB-90EE-E14FC046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23184"/>
              </p:ext>
            </p:extLst>
          </p:nvPr>
        </p:nvGraphicFramePr>
        <p:xfrm>
          <a:off x="4992914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4DC5B0-D1D3-4FD9-A5E8-77C1FD1C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40809"/>
              </p:ext>
            </p:extLst>
          </p:nvPr>
        </p:nvGraphicFramePr>
        <p:xfrm>
          <a:off x="8428572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19DBA8-452C-4DB1-A953-E9DCA54E7F50}"/>
              </a:ext>
            </a:extLst>
          </p:cNvPr>
          <p:cNvSpPr/>
          <p:nvPr/>
        </p:nvSpPr>
        <p:spPr>
          <a:xfrm>
            <a:off x="1557256" y="2232330"/>
            <a:ext cx="632134" cy="3160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93DE6-AB68-4AEE-BA3B-C02C04357ED0}"/>
              </a:ext>
            </a:extLst>
          </p:cNvPr>
          <p:cNvSpPr/>
          <p:nvPr/>
        </p:nvSpPr>
        <p:spPr>
          <a:xfrm>
            <a:off x="4973244" y="3497802"/>
            <a:ext cx="3169270" cy="6480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8BACC-AAA5-4567-B02B-3F0A128B2215}"/>
              </a:ext>
            </a:extLst>
          </p:cNvPr>
          <p:cNvSpPr/>
          <p:nvPr/>
        </p:nvSpPr>
        <p:spPr>
          <a:xfrm rot="2733913">
            <a:off x="7862185" y="3509913"/>
            <a:ext cx="4282369" cy="6176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6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065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−05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 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回以内で当たる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0005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98F71-FF2D-45C5-A99C-35E609225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861986"/>
            <a:ext cx="7106824" cy="5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997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−05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４回で当たる確率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A58FF-C4FB-4D00-833D-45A15ED07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6" y="883079"/>
            <a:ext cx="7106824" cy="5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330.5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当たりとなる最も遅いゲーム回数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4843-5881-45CD-A796-792CC9BE2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740604"/>
            <a:ext cx="7106824" cy="53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1.0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−07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当たりとなる最も遅いゲームの確率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45E06-1AD1-438F-9364-ABAD8B0AA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6" y="809631"/>
            <a:ext cx="7094124" cy="52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4002314" y="378418"/>
            <a:ext cx="4187371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466E-E1D3-4177-B5A9-6D1F4668EF01}"/>
              </a:ext>
            </a:extLst>
          </p:cNvPr>
          <p:cNvGrpSpPr/>
          <p:nvPr/>
        </p:nvGrpSpPr>
        <p:grpSpPr>
          <a:xfrm>
            <a:off x="813999" y="2670628"/>
            <a:ext cx="10564001" cy="2902857"/>
            <a:chOff x="873255" y="2612571"/>
            <a:chExt cx="10564001" cy="29028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75042C-D7CF-482E-B108-10EC1C4958F2}"/>
                </a:ext>
              </a:extLst>
            </p:cNvPr>
            <p:cNvSpPr/>
            <p:nvPr/>
          </p:nvSpPr>
          <p:spPr>
            <a:xfrm>
              <a:off x="873255" y="2612571"/>
              <a:ext cx="3002060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1B069-3F3B-4439-BE03-79E13569C24F}"/>
                </a:ext>
              </a:extLst>
            </p:cNvPr>
            <p:cNvSpPr/>
            <p:nvPr/>
          </p:nvSpPr>
          <p:spPr>
            <a:xfrm>
              <a:off x="3875315" y="2612571"/>
              <a:ext cx="7561941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F5148-FE7E-460A-832C-4299FCA1B2AC}"/>
                </a:ext>
              </a:extLst>
            </p:cNvPr>
            <p:cNvSpPr txBox="1"/>
            <p:nvPr/>
          </p:nvSpPr>
          <p:spPr>
            <a:xfrm>
              <a:off x="1101550" y="2909837"/>
              <a:ext cx="249299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OS</a:t>
              </a:r>
            </a:p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CPU</a:t>
              </a: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メモリ</a:t>
              </a:r>
              <a:endParaRPr lang="en-US" altLang="ja-JP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コンパイラ</a:t>
              </a:r>
              <a:endPara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6D5F2-7535-43B1-9B72-0BA4FC8EA734}"/>
                </a:ext>
              </a:extLst>
            </p:cNvPr>
            <p:cNvSpPr txBox="1"/>
            <p:nvPr/>
          </p:nvSpPr>
          <p:spPr>
            <a:xfrm>
              <a:off x="4146580" y="2909837"/>
              <a:ext cx="70850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>
                  <a:solidFill>
                    <a:srgbClr val="F5E6CA"/>
                  </a:solidFill>
                </a:rPr>
                <a:t>Windows 11 Pro  (Ver. 22H2)</a:t>
              </a:r>
            </a:p>
            <a:p>
              <a:r>
                <a:rPr lang="it-IT" altLang="ja-JP" sz="3600" dirty="0">
                  <a:solidFill>
                    <a:srgbClr val="F5E6CA"/>
                  </a:solidFill>
                </a:rPr>
                <a:t>AMD Ryzen 5 5600X 6-Core 3.70 GHz</a:t>
              </a:r>
              <a:endParaRPr lang="en-US" altLang="ja-JP" sz="3600" dirty="0">
                <a:solidFill>
                  <a:srgbClr val="F5E6CA"/>
                </a:solidFill>
              </a:endParaRP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16.0 GB</a:t>
              </a: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GCC (Ver. 12.2.0)</a:t>
              </a:r>
              <a:endParaRPr lang="en-US" sz="3600" dirty="0">
                <a:solidFill>
                  <a:srgbClr val="F5E6C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0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43429" y="-3918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754CA-0F9D-4B5D-8319-4A5F7A8957BC}"/>
              </a:ext>
            </a:extLst>
          </p:cNvPr>
          <p:cNvGrpSpPr/>
          <p:nvPr/>
        </p:nvGrpSpPr>
        <p:grpSpPr>
          <a:xfrm>
            <a:off x="2379376" y="1901970"/>
            <a:ext cx="8376676" cy="4527320"/>
            <a:chOff x="2379376" y="1901970"/>
            <a:chExt cx="8376676" cy="4527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DBE01-4770-49DB-AE62-DC1F16C9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1901970"/>
              <a:ext cx="1196668" cy="1196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95339-79FF-4688-A1A8-F35EC7F4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1901970"/>
              <a:ext cx="1196668" cy="11966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FEC8FF-DC7C-4BAF-BB8A-ACA7606C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1901970"/>
              <a:ext cx="1196668" cy="1196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E239D6-F198-4F32-8F40-803632A6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1901970"/>
              <a:ext cx="1196668" cy="11966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BFF928-5211-4F92-9CB3-757471AE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1901970"/>
              <a:ext cx="1196668" cy="1196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9CE6D7-8706-4829-9BB2-FA8B31B1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1901970"/>
              <a:ext cx="1196668" cy="11966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B1C1D9-DD26-47CC-AB64-3A1C00A8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1901970"/>
              <a:ext cx="1196668" cy="11966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952CDE-77CF-453B-8991-3C203C8B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3102880"/>
              <a:ext cx="1196668" cy="11966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915A3E-077B-491A-8EE8-92D399C5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3098638"/>
              <a:ext cx="1196668" cy="11966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F1BC14-D150-47A2-98C2-016A578D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3094396"/>
              <a:ext cx="1196668" cy="11966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28FFDF9-04AB-43EF-A16C-6B3C8F10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3090154"/>
              <a:ext cx="1196668" cy="11966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FF8294-11A2-4BEB-9ADC-D2D54A4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3085912"/>
              <a:ext cx="1196668" cy="119666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40971-4487-408B-A7A8-4CA4CF6C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3081670"/>
              <a:ext cx="1196668" cy="119666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9B5CC1-72B4-480E-A72E-F6F7EE9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3077428"/>
              <a:ext cx="1196668" cy="119666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93F2B3-9571-4659-9853-E93A1B6A1FF8}"/>
                </a:ext>
              </a:extLst>
            </p:cNvPr>
            <p:cNvGrpSpPr/>
            <p:nvPr/>
          </p:nvGrpSpPr>
          <p:grpSpPr>
            <a:xfrm>
              <a:off x="6498166" y="4415963"/>
              <a:ext cx="137160" cy="680639"/>
              <a:chOff x="6476274" y="4698038"/>
              <a:chExt cx="137160" cy="68063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FB9521-1A7B-4F19-BDC6-7EA9C1212833}"/>
                  </a:ext>
                </a:extLst>
              </p:cNvPr>
              <p:cNvSpPr/>
              <p:nvPr/>
            </p:nvSpPr>
            <p:spPr>
              <a:xfrm>
                <a:off x="6476274" y="4698038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BAEBE4-A82B-46ED-BF12-51D1908BE465}"/>
                  </a:ext>
                </a:extLst>
              </p:cNvPr>
              <p:cNvSpPr/>
              <p:nvPr/>
            </p:nvSpPr>
            <p:spPr>
              <a:xfrm>
                <a:off x="6476274" y="4969119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F21949-FED8-4B98-9B60-EE11D55F774C}"/>
                  </a:ext>
                </a:extLst>
              </p:cNvPr>
              <p:cNvSpPr/>
              <p:nvPr/>
            </p:nvSpPr>
            <p:spPr>
              <a:xfrm>
                <a:off x="6476274" y="5241517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72ACF2-C078-4885-821F-61C8A81E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5232622"/>
              <a:ext cx="1196668" cy="119666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43E1F9-3314-485B-A242-7312B8C7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5217805"/>
              <a:ext cx="1196668" cy="119666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EE92F1-A487-4022-A2AF-9FA3330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5202988"/>
              <a:ext cx="1196668" cy="11966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7214F7-FFAB-4CFE-81B9-DE107F17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5188171"/>
              <a:ext cx="1196668" cy="11966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E17632-7A59-4598-B3DD-0CD97D1B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5173354"/>
              <a:ext cx="1196668" cy="11966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F2CCF2A-13E1-46D9-8A1B-46233EC0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5158537"/>
              <a:ext cx="1196668" cy="11966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18B302A-DAAA-49D1-A9D7-1A47316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5143720"/>
              <a:ext cx="1196668" cy="1196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54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DBE01-4770-49DB-AE62-DC1F16C9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6" y="1901970"/>
            <a:ext cx="1196668" cy="1196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95339-79FF-4688-A1A8-F35EC7F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4" y="1876570"/>
            <a:ext cx="1196668" cy="119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EC8FF-DC7C-4BAF-BB8A-ACA760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12" y="1901970"/>
            <a:ext cx="1196668" cy="1196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239D6-F198-4F32-8F40-803632A6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80" y="1901970"/>
            <a:ext cx="1196668" cy="1196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F928-5211-4F92-9CB3-757471A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8" y="1901970"/>
            <a:ext cx="1196668" cy="1196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CE6D7-8706-4829-9BB2-FA8B31B1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6" y="1901970"/>
            <a:ext cx="1196668" cy="1196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B1C1D9-DD26-47CC-AB64-3A1C00A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84" y="1901970"/>
            <a:ext cx="1196668" cy="1196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952CDE-77CF-453B-8991-3C203C8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6" y="4080780"/>
            <a:ext cx="1196668" cy="11966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F8294-11A2-4BEB-9ADC-D2D54A4F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8" y="4063812"/>
            <a:ext cx="1196668" cy="1196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40971-4487-408B-A7A8-4CA4CF6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6" y="4059570"/>
            <a:ext cx="1196668" cy="1196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9B5CC1-72B4-480E-A72E-F6F7EE98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84" y="4055328"/>
            <a:ext cx="1196668" cy="1196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0598B-A691-4FF0-8EC5-A8D5791C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2" y="4072296"/>
            <a:ext cx="1196669" cy="11966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57216-2C65-42C4-AF2A-7CF81D1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11" y="4059127"/>
            <a:ext cx="1196668" cy="1196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F045A0-5AFF-4CC6-BB79-8580CACE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78" y="4076538"/>
            <a:ext cx="1196668" cy="1196668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8A075D-4B3B-489B-87C8-B9BB2A804BCC}"/>
              </a:ext>
            </a:extLst>
          </p:cNvPr>
          <p:cNvSpPr/>
          <p:nvPr/>
        </p:nvSpPr>
        <p:spPr>
          <a:xfrm>
            <a:off x="2379377" y="1910453"/>
            <a:ext cx="1196666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0E9D45B-DB2C-4AC3-A5AF-359167F5AEF5}"/>
              </a:ext>
            </a:extLst>
          </p:cNvPr>
          <p:cNvSpPr/>
          <p:nvPr/>
        </p:nvSpPr>
        <p:spPr>
          <a:xfrm>
            <a:off x="3585877" y="1901970"/>
            <a:ext cx="1196666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1EB777-D5C7-4C7A-8A2D-1E751367ACD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2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６サイドサイコロ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5D2A-C24C-4675-A75E-0488FA77E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19" y="966529"/>
            <a:ext cx="6807006" cy="49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2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E0EB0-B5AF-47A8-8043-8289EC38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66531"/>
            <a:ext cx="6807006" cy="49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2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８サイドサイコロ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546E-9723-42B3-B3AA-A8975B976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66530"/>
            <a:ext cx="6807006" cy="49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5BFB0-566E-4E5D-9656-BF6641ADF73E}"/>
              </a:ext>
            </a:extLst>
          </p:cNvPr>
          <p:cNvGrpSpPr/>
          <p:nvPr/>
        </p:nvGrpSpPr>
        <p:grpSpPr>
          <a:xfrm>
            <a:off x="2959099" y="2057400"/>
            <a:ext cx="7721602" cy="3632200"/>
            <a:chOff x="2971800" y="2108200"/>
            <a:chExt cx="7721602" cy="3632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71800" y="25527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B120A-0BD9-4A76-B629-EF7EA5B7F6A7}"/>
                </a:ext>
              </a:extLst>
            </p:cNvPr>
            <p:cNvSpPr/>
            <p:nvPr/>
          </p:nvSpPr>
          <p:spPr>
            <a:xfrm>
              <a:off x="7061202" y="2108200"/>
              <a:ext cx="3632200" cy="3632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269CCF-8A36-4D0C-B784-A500F5D047A9}"/>
              </a:ext>
            </a:extLst>
          </p:cNvPr>
          <p:cNvCxnSpPr>
            <a:endCxn id="2" idx="6"/>
          </p:cNvCxnSpPr>
          <p:nvPr/>
        </p:nvCxnSpPr>
        <p:spPr>
          <a:xfrm>
            <a:off x="4330699" y="3873500"/>
            <a:ext cx="13716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0BEEDE-7D1E-4FCA-89FD-AF1EBFD0270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8864601" y="3873500"/>
            <a:ext cx="18161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/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/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95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1267</Words>
  <Application>Microsoft Office PowerPoint</Application>
  <PresentationFormat>Widescreen</PresentationFormat>
  <Paragraphs>232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Gothic</vt:lpstr>
      <vt:lpstr>MS PGothic</vt:lpstr>
      <vt:lpstr>游ゴシック</vt:lpstr>
      <vt:lpstr>Arial</vt:lpstr>
      <vt:lpstr>Calibri</vt:lpstr>
      <vt:lpstr>Calibri Light</vt:lpstr>
      <vt:lpstr>Cambria Math</vt:lpstr>
      <vt:lpstr>Office Theme</vt:lpstr>
      <vt:lpstr>乱数を用いたプログラム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乱数を用いたプログラム</dc:title>
  <dc:creator>イマム カイリ　ルビス_釧路学生</dc:creator>
  <cp:lastModifiedBy>イマム カイリ　ルビス_釧路学生</cp:lastModifiedBy>
  <cp:revision>51</cp:revision>
  <dcterms:created xsi:type="dcterms:W3CDTF">2023-06-26T14:03:54Z</dcterms:created>
  <dcterms:modified xsi:type="dcterms:W3CDTF">2023-06-29T12:59:08Z</dcterms:modified>
</cp:coreProperties>
</file>