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1" r:id="rId3"/>
    <p:sldId id="299" r:id="rId4"/>
    <p:sldId id="297" r:id="rId5"/>
    <p:sldId id="296" r:id="rId6"/>
    <p:sldId id="298" r:id="rId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3" autoAdjust="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b0da56bb78_1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b0da56bb78_1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0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4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153375"/>
            <a:ext cx="4146000" cy="23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528300"/>
            <a:ext cx="4146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540800" y="509439"/>
            <a:ext cx="4146000" cy="3536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Housing Resale Market in Singapore Analysis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572000" y="3951256"/>
            <a:ext cx="41460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By: Imam Maghfir Ramadhan</a:t>
            </a:r>
            <a:endParaRPr dirty="0"/>
          </a:p>
        </p:txBody>
      </p:sp>
      <p:grpSp>
        <p:nvGrpSpPr>
          <p:cNvPr id="59" name="Google Shape;59;p15"/>
          <p:cNvGrpSpPr/>
          <p:nvPr/>
        </p:nvGrpSpPr>
        <p:grpSpPr>
          <a:xfrm>
            <a:off x="457200" y="682538"/>
            <a:ext cx="3413031" cy="3778428"/>
            <a:chOff x="457200" y="682538"/>
            <a:chExt cx="3413031" cy="3778428"/>
          </a:xfrm>
        </p:grpSpPr>
        <p:grpSp>
          <p:nvGrpSpPr>
            <p:cNvPr id="60" name="Google Shape;60;p15"/>
            <p:cNvGrpSpPr/>
            <p:nvPr/>
          </p:nvGrpSpPr>
          <p:grpSpPr>
            <a:xfrm>
              <a:off x="2716343" y="1450280"/>
              <a:ext cx="1153888" cy="1144902"/>
              <a:chOff x="2716344" y="1450280"/>
              <a:chExt cx="1153888" cy="1144902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180766" y="1450280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1677" y="1"/>
                    </a:moveTo>
                    <a:lnTo>
                      <a:pt x="1375" y="34"/>
                    </a:lnTo>
                    <a:lnTo>
                      <a:pt x="973" y="403"/>
                    </a:lnTo>
                    <a:lnTo>
                      <a:pt x="872" y="671"/>
                    </a:lnTo>
                    <a:lnTo>
                      <a:pt x="0" y="5265"/>
                    </a:lnTo>
                    <a:lnTo>
                      <a:pt x="8082" y="5265"/>
                    </a:lnTo>
                    <a:lnTo>
                      <a:pt x="7210" y="671"/>
                    </a:lnTo>
                    <a:lnTo>
                      <a:pt x="7109" y="403"/>
                    </a:lnTo>
                    <a:lnTo>
                      <a:pt x="6674" y="34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33342" y="1567278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4360" y="1"/>
                    </a:moveTo>
                    <a:lnTo>
                      <a:pt x="3790" y="35"/>
                    </a:lnTo>
                    <a:lnTo>
                      <a:pt x="3555" y="236"/>
                    </a:lnTo>
                    <a:lnTo>
                      <a:pt x="2013" y="1778"/>
                    </a:lnTo>
                    <a:lnTo>
                      <a:pt x="1778" y="2013"/>
                    </a:lnTo>
                    <a:lnTo>
                      <a:pt x="235" y="3556"/>
                    </a:lnTo>
                    <a:lnTo>
                      <a:pt x="68" y="3790"/>
                    </a:lnTo>
                    <a:lnTo>
                      <a:pt x="1" y="4360"/>
                    </a:lnTo>
                    <a:lnTo>
                      <a:pt x="135" y="4595"/>
                    </a:lnTo>
                    <a:lnTo>
                      <a:pt x="2750" y="8485"/>
                    </a:lnTo>
                    <a:lnTo>
                      <a:pt x="5534" y="5735"/>
                    </a:lnTo>
                    <a:lnTo>
                      <a:pt x="5735" y="5500"/>
                    </a:lnTo>
                    <a:lnTo>
                      <a:pt x="8484" y="2751"/>
                    </a:lnTo>
                    <a:lnTo>
                      <a:pt x="4595" y="135"/>
                    </a:ln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716343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833342" y="2250419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1"/>
                    </a:moveTo>
                    <a:lnTo>
                      <a:pt x="135" y="3891"/>
                    </a:lnTo>
                    <a:lnTo>
                      <a:pt x="1" y="4159"/>
                    </a:lnTo>
                    <a:lnTo>
                      <a:pt x="68" y="4695"/>
                    </a:lnTo>
                    <a:lnTo>
                      <a:pt x="235" y="4930"/>
                    </a:lnTo>
                    <a:lnTo>
                      <a:pt x="1778" y="6506"/>
                    </a:lnTo>
                    <a:lnTo>
                      <a:pt x="2013" y="6707"/>
                    </a:lnTo>
                    <a:lnTo>
                      <a:pt x="3555" y="8250"/>
                    </a:lnTo>
                    <a:lnTo>
                      <a:pt x="3790" y="8451"/>
                    </a:lnTo>
                    <a:lnTo>
                      <a:pt x="4360" y="8485"/>
                    </a:lnTo>
                    <a:lnTo>
                      <a:pt x="4595" y="8351"/>
                    </a:lnTo>
                    <a:lnTo>
                      <a:pt x="8484" y="5735"/>
                    </a:lnTo>
                    <a:lnTo>
                      <a:pt x="5735" y="2985"/>
                    </a:lnTo>
                    <a:lnTo>
                      <a:pt x="5534" y="27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3180766" y="2453843"/>
                <a:ext cx="216921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2" h="5266" extrusionOk="0">
                    <a:moveTo>
                      <a:pt x="0" y="0"/>
                    </a:moveTo>
                    <a:lnTo>
                      <a:pt x="872" y="4594"/>
                    </a:lnTo>
                    <a:lnTo>
                      <a:pt x="973" y="4863"/>
                    </a:lnTo>
                    <a:lnTo>
                      <a:pt x="1375" y="5232"/>
                    </a:lnTo>
                    <a:lnTo>
                      <a:pt x="1677" y="5265"/>
                    </a:lnTo>
                    <a:lnTo>
                      <a:pt x="6372" y="5265"/>
                    </a:lnTo>
                    <a:lnTo>
                      <a:pt x="6674" y="5232"/>
                    </a:lnTo>
                    <a:lnTo>
                      <a:pt x="7109" y="4863"/>
                    </a:lnTo>
                    <a:lnTo>
                      <a:pt x="7210" y="4594"/>
                    </a:lnTo>
                    <a:lnTo>
                      <a:pt x="8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3517373" y="2250419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5702" y="1"/>
                    </a:moveTo>
                    <a:lnTo>
                      <a:pt x="2952" y="2784"/>
                    </a:lnTo>
                    <a:lnTo>
                      <a:pt x="2751" y="2985"/>
                    </a:lnTo>
                    <a:lnTo>
                      <a:pt x="1" y="5735"/>
                    </a:lnTo>
                    <a:lnTo>
                      <a:pt x="3857" y="8351"/>
                    </a:lnTo>
                    <a:lnTo>
                      <a:pt x="4125" y="8485"/>
                    </a:lnTo>
                    <a:lnTo>
                      <a:pt x="4662" y="8451"/>
                    </a:lnTo>
                    <a:lnTo>
                      <a:pt x="4897" y="8250"/>
                    </a:lnTo>
                    <a:lnTo>
                      <a:pt x="6473" y="6707"/>
                    </a:lnTo>
                    <a:lnTo>
                      <a:pt x="6674" y="6506"/>
                    </a:lnTo>
                    <a:lnTo>
                      <a:pt x="8250" y="4930"/>
                    </a:lnTo>
                    <a:lnTo>
                      <a:pt x="8418" y="4695"/>
                    </a:lnTo>
                    <a:lnTo>
                      <a:pt x="8451" y="4159"/>
                    </a:lnTo>
                    <a:lnTo>
                      <a:pt x="8351" y="3891"/>
                    </a:lnTo>
                    <a:lnTo>
                      <a:pt x="57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517373" y="1567278"/>
                <a:ext cx="226852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52" h="8485" extrusionOk="0">
                    <a:moveTo>
                      <a:pt x="4125" y="1"/>
                    </a:moveTo>
                    <a:lnTo>
                      <a:pt x="3857" y="135"/>
                    </a:lnTo>
                    <a:lnTo>
                      <a:pt x="1" y="2751"/>
                    </a:lnTo>
                    <a:lnTo>
                      <a:pt x="2751" y="5500"/>
                    </a:lnTo>
                    <a:lnTo>
                      <a:pt x="2952" y="5735"/>
                    </a:lnTo>
                    <a:lnTo>
                      <a:pt x="5702" y="8485"/>
                    </a:lnTo>
                    <a:lnTo>
                      <a:pt x="8351" y="4595"/>
                    </a:lnTo>
                    <a:lnTo>
                      <a:pt x="8451" y="4360"/>
                    </a:lnTo>
                    <a:lnTo>
                      <a:pt x="8418" y="3790"/>
                    </a:lnTo>
                    <a:lnTo>
                      <a:pt x="8250" y="3556"/>
                    </a:lnTo>
                    <a:lnTo>
                      <a:pt x="6674" y="2013"/>
                    </a:lnTo>
                    <a:lnTo>
                      <a:pt x="6473" y="1778"/>
                    </a:lnTo>
                    <a:lnTo>
                      <a:pt x="4897" y="236"/>
                    </a:lnTo>
                    <a:lnTo>
                      <a:pt x="4662" y="35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802743" y="1536679"/>
                <a:ext cx="972950" cy="972064"/>
              </a:xfrm>
              <a:custGeom>
                <a:avLst/>
                <a:gdLst/>
                <a:ahLst/>
                <a:cxnLst/>
                <a:rect l="l" t="t" r="r" b="b"/>
                <a:pathLst>
                  <a:path w="36250" h="36217" extrusionOk="0">
                    <a:moveTo>
                      <a:pt x="18108" y="8183"/>
                    </a:moveTo>
                    <a:lnTo>
                      <a:pt x="19148" y="8217"/>
                    </a:lnTo>
                    <a:lnTo>
                      <a:pt x="21059" y="8619"/>
                    </a:lnTo>
                    <a:lnTo>
                      <a:pt x="22837" y="9390"/>
                    </a:lnTo>
                    <a:lnTo>
                      <a:pt x="24446" y="10463"/>
                    </a:lnTo>
                    <a:lnTo>
                      <a:pt x="25788" y="11805"/>
                    </a:lnTo>
                    <a:lnTo>
                      <a:pt x="26861" y="13381"/>
                    </a:lnTo>
                    <a:lnTo>
                      <a:pt x="27598" y="15158"/>
                    </a:lnTo>
                    <a:lnTo>
                      <a:pt x="28001" y="17103"/>
                    </a:lnTo>
                    <a:lnTo>
                      <a:pt x="28034" y="18109"/>
                    </a:lnTo>
                    <a:lnTo>
                      <a:pt x="28001" y="19115"/>
                    </a:lnTo>
                    <a:lnTo>
                      <a:pt x="27598" y="21060"/>
                    </a:lnTo>
                    <a:lnTo>
                      <a:pt x="26861" y="22837"/>
                    </a:lnTo>
                    <a:lnTo>
                      <a:pt x="25788" y="24413"/>
                    </a:lnTo>
                    <a:lnTo>
                      <a:pt x="24446" y="25788"/>
                    </a:lnTo>
                    <a:lnTo>
                      <a:pt x="22837" y="26861"/>
                    </a:lnTo>
                    <a:lnTo>
                      <a:pt x="21059" y="27599"/>
                    </a:lnTo>
                    <a:lnTo>
                      <a:pt x="19148" y="28001"/>
                    </a:lnTo>
                    <a:lnTo>
                      <a:pt x="18108" y="28035"/>
                    </a:lnTo>
                    <a:lnTo>
                      <a:pt x="17102" y="28001"/>
                    </a:lnTo>
                    <a:lnTo>
                      <a:pt x="15157" y="27599"/>
                    </a:lnTo>
                    <a:lnTo>
                      <a:pt x="13380" y="26861"/>
                    </a:lnTo>
                    <a:lnTo>
                      <a:pt x="11804" y="25788"/>
                    </a:lnTo>
                    <a:lnTo>
                      <a:pt x="10463" y="24413"/>
                    </a:lnTo>
                    <a:lnTo>
                      <a:pt x="9390" y="22837"/>
                    </a:lnTo>
                    <a:lnTo>
                      <a:pt x="8618" y="21060"/>
                    </a:lnTo>
                    <a:lnTo>
                      <a:pt x="8216" y="19115"/>
                    </a:lnTo>
                    <a:lnTo>
                      <a:pt x="8183" y="18109"/>
                    </a:lnTo>
                    <a:lnTo>
                      <a:pt x="8216" y="17103"/>
                    </a:lnTo>
                    <a:lnTo>
                      <a:pt x="8618" y="15158"/>
                    </a:lnTo>
                    <a:lnTo>
                      <a:pt x="9390" y="13381"/>
                    </a:lnTo>
                    <a:lnTo>
                      <a:pt x="10463" y="11805"/>
                    </a:lnTo>
                    <a:lnTo>
                      <a:pt x="11804" y="10463"/>
                    </a:lnTo>
                    <a:lnTo>
                      <a:pt x="13380" y="9390"/>
                    </a:lnTo>
                    <a:lnTo>
                      <a:pt x="15157" y="8619"/>
                    </a:lnTo>
                    <a:lnTo>
                      <a:pt x="17102" y="8217"/>
                    </a:lnTo>
                    <a:lnTo>
                      <a:pt x="18108" y="8183"/>
                    </a:lnTo>
                    <a:close/>
                    <a:moveTo>
                      <a:pt x="17169" y="1"/>
                    </a:moveTo>
                    <a:lnTo>
                      <a:pt x="15359" y="202"/>
                    </a:lnTo>
                    <a:lnTo>
                      <a:pt x="13581" y="571"/>
                    </a:lnTo>
                    <a:lnTo>
                      <a:pt x="11871" y="1074"/>
                    </a:lnTo>
                    <a:lnTo>
                      <a:pt x="10262" y="1778"/>
                    </a:lnTo>
                    <a:lnTo>
                      <a:pt x="8719" y="2616"/>
                    </a:lnTo>
                    <a:lnTo>
                      <a:pt x="7277" y="3589"/>
                    </a:lnTo>
                    <a:lnTo>
                      <a:pt x="5936" y="4696"/>
                    </a:lnTo>
                    <a:lnTo>
                      <a:pt x="4695" y="5936"/>
                    </a:lnTo>
                    <a:lnTo>
                      <a:pt x="3588" y="7278"/>
                    </a:lnTo>
                    <a:lnTo>
                      <a:pt x="2616" y="8720"/>
                    </a:lnTo>
                    <a:lnTo>
                      <a:pt x="1778" y="10262"/>
                    </a:lnTo>
                    <a:lnTo>
                      <a:pt x="1107" y="11872"/>
                    </a:lnTo>
                    <a:lnTo>
                      <a:pt x="570" y="13582"/>
                    </a:lnTo>
                    <a:lnTo>
                      <a:pt x="202" y="15359"/>
                    </a:lnTo>
                    <a:lnTo>
                      <a:pt x="0" y="17170"/>
                    </a:lnTo>
                    <a:lnTo>
                      <a:pt x="0" y="18109"/>
                    </a:lnTo>
                    <a:lnTo>
                      <a:pt x="0" y="19048"/>
                    </a:lnTo>
                    <a:lnTo>
                      <a:pt x="202" y="20859"/>
                    </a:lnTo>
                    <a:lnTo>
                      <a:pt x="570" y="22636"/>
                    </a:lnTo>
                    <a:lnTo>
                      <a:pt x="1107" y="24346"/>
                    </a:lnTo>
                    <a:lnTo>
                      <a:pt x="1778" y="25956"/>
                    </a:lnTo>
                    <a:lnTo>
                      <a:pt x="2616" y="27498"/>
                    </a:lnTo>
                    <a:lnTo>
                      <a:pt x="3588" y="28940"/>
                    </a:lnTo>
                    <a:lnTo>
                      <a:pt x="4695" y="30315"/>
                    </a:lnTo>
                    <a:lnTo>
                      <a:pt x="5936" y="31522"/>
                    </a:lnTo>
                    <a:lnTo>
                      <a:pt x="7277" y="32629"/>
                    </a:lnTo>
                    <a:lnTo>
                      <a:pt x="8719" y="33601"/>
                    </a:lnTo>
                    <a:lnTo>
                      <a:pt x="10262" y="34440"/>
                    </a:lnTo>
                    <a:lnTo>
                      <a:pt x="11871" y="35144"/>
                    </a:lnTo>
                    <a:lnTo>
                      <a:pt x="13581" y="35680"/>
                    </a:lnTo>
                    <a:lnTo>
                      <a:pt x="15359" y="36016"/>
                    </a:lnTo>
                    <a:lnTo>
                      <a:pt x="17169" y="36217"/>
                    </a:lnTo>
                    <a:lnTo>
                      <a:pt x="19047" y="36217"/>
                    </a:lnTo>
                    <a:lnTo>
                      <a:pt x="20892" y="36016"/>
                    </a:lnTo>
                    <a:lnTo>
                      <a:pt x="22635" y="35680"/>
                    </a:lnTo>
                    <a:lnTo>
                      <a:pt x="24346" y="35144"/>
                    </a:lnTo>
                    <a:lnTo>
                      <a:pt x="25989" y="34440"/>
                    </a:lnTo>
                    <a:lnTo>
                      <a:pt x="27531" y="33601"/>
                    </a:lnTo>
                    <a:lnTo>
                      <a:pt x="28973" y="32629"/>
                    </a:lnTo>
                    <a:lnTo>
                      <a:pt x="30315" y="31522"/>
                    </a:lnTo>
                    <a:lnTo>
                      <a:pt x="31522" y="30315"/>
                    </a:lnTo>
                    <a:lnTo>
                      <a:pt x="32628" y="28940"/>
                    </a:lnTo>
                    <a:lnTo>
                      <a:pt x="33601" y="27498"/>
                    </a:lnTo>
                    <a:lnTo>
                      <a:pt x="34439" y="25956"/>
                    </a:lnTo>
                    <a:lnTo>
                      <a:pt x="35143" y="24346"/>
                    </a:lnTo>
                    <a:lnTo>
                      <a:pt x="35680" y="22636"/>
                    </a:lnTo>
                    <a:lnTo>
                      <a:pt x="36049" y="20859"/>
                    </a:lnTo>
                    <a:lnTo>
                      <a:pt x="36216" y="19048"/>
                    </a:lnTo>
                    <a:lnTo>
                      <a:pt x="36250" y="18109"/>
                    </a:lnTo>
                    <a:lnTo>
                      <a:pt x="36216" y="17170"/>
                    </a:lnTo>
                    <a:lnTo>
                      <a:pt x="36049" y="15359"/>
                    </a:lnTo>
                    <a:lnTo>
                      <a:pt x="35680" y="13582"/>
                    </a:lnTo>
                    <a:lnTo>
                      <a:pt x="35143" y="11872"/>
                    </a:lnTo>
                    <a:lnTo>
                      <a:pt x="34439" y="10262"/>
                    </a:lnTo>
                    <a:lnTo>
                      <a:pt x="33601" y="8720"/>
                    </a:lnTo>
                    <a:lnTo>
                      <a:pt x="32628" y="7278"/>
                    </a:lnTo>
                    <a:lnTo>
                      <a:pt x="31522" y="5936"/>
                    </a:lnTo>
                    <a:lnTo>
                      <a:pt x="30315" y="4696"/>
                    </a:lnTo>
                    <a:lnTo>
                      <a:pt x="28973" y="3589"/>
                    </a:lnTo>
                    <a:lnTo>
                      <a:pt x="27531" y="2616"/>
                    </a:lnTo>
                    <a:lnTo>
                      <a:pt x="25989" y="1778"/>
                    </a:lnTo>
                    <a:lnTo>
                      <a:pt x="24346" y="1074"/>
                    </a:lnTo>
                    <a:lnTo>
                      <a:pt x="22635" y="571"/>
                    </a:lnTo>
                    <a:lnTo>
                      <a:pt x="20892" y="202"/>
                    </a:lnTo>
                    <a:lnTo>
                      <a:pt x="19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10800000">
                <a:off x="3728918" y="1914700"/>
                <a:ext cx="141313" cy="216948"/>
              </a:xfrm>
              <a:custGeom>
                <a:avLst/>
                <a:gdLst/>
                <a:ahLst/>
                <a:cxnLst/>
                <a:rect l="l" t="t" r="r" b="b"/>
                <a:pathLst>
                  <a:path w="5265" h="8083" extrusionOk="0">
                    <a:moveTo>
                      <a:pt x="5265" y="1"/>
                    </a:moveTo>
                    <a:lnTo>
                      <a:pt x="671" y="873"/>
                    </a:lnTo>
                    <a:lnTo>
                      <a:pt x="403" y="940"/>
                    </a:lnTo>
                    <a:lnTo>
                      <a:pt x="34" y="1376"/>
                    </a:lnTo>
                    <a:lnTo>
                      <a:pt x="0" y="1678"/>
                    </a:lnTo>
                    <a:lnTo>
                      <a:pt x="0" y="3891"/>
                    </a:lnTo>
                    <a:lnTo>
                      <a:pt x="0" y="4193"/>
                    </a:lnTo>
                    <a:lnTo>
                      <a:pt x="0" y="6372"/>
                    </a:lnTo>
                    <a:lnTo>
                      <a:pt x="34" y="6674"/>
                    </a:lnTo>
                    <a:lnTo>
                      <a:pt x="403" y="7110"/>
                    </a:lnTo>
                    <a:lnTo>
                      <a:pt x="671" y="7177"/>
                    </a:lnTo>
                    <a:lnTo>
                      <a:pt x="5265" y="8082"/>
                    </a:lnTo>
                    <a:lnTo>
                      <a:pt x="5265" y="4193"/>
                    </a:lnTo>
                    <a:lnTo>
                      <a:pt x="5265" y="3891"/>
                    </a:lnTo>
                    <a:lnTo>
                      <a:pt x="5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15"/>
            <p:cNvSpPr/>
            <p:nvPr/>
          </p:nvSpPr>
          <p:spPr>
            <a:xfrm>
              <a:off x="2565312" y="682538"/>
              <a:ext cx="171937" cy="199824"/>
            </a:xfrm>
            <a:custGeom>
              <a:avLst/>
              <a:gdLst/>
              <a:ahLst/>
              <a:cxnLst/>
              <a:rect l="l" t="t" r="r" b="b"/>
              <a:pathLst>
                <a:path w="6406" h="7445" extrusionOk="0">
                  <a:moveTo>
                    <a:pt x="6238" y="1"/>
                  </a:moveTo>
                  <a:lnTo>
                    <a:pt x="5735" y="235"/>
                  </a:lnTo>
                  <a:lnTo>
                    <a:pt x="3857" y="2214"/>
                  </a:lnTo>
                  <a:lnTo>
                    <a:pt x="805" y="5567"/>
                  </a:lnTo>
                  <a:lnTo>
                    <a:pt x="604" y="5735"/>
                  </a:lnTo>
                  <a:lnTo>
                    <a:pt x="101" y="6305"/>
                  </a:lnTo>
                  <a:lnTo>
                    <a:pt x="0" y="6472"/>
                  </a:lnTo>
                  <a:lnTo>
                    <a:pt x="101" y="6741"/>
                  </a:lnTo>
                  <a:lnTo>
                    <a:pt x="671" y="7110"/>
                  </a:lnTo>
                  <a:lnTo>
                    <a:pt x="1174" y="7378"/>
                  </a:lnTo>
                  <a:lnTo>
                    <a:pt x="1476" y="7445"/>
                  </a:lnTo>
                  <a:lnTo>
                    <a:pt x="2448" y="7177"/>
                  </a:lnTo>
                  <a:lnTo>
                    <a:pt x="4259" y="6305"/>
                  </a:lnTo>
                  <a:lnTo>
                    <a:pt x="5165" y="5634"/>
                  </a:lnTo>
                  <a:lnTo>
                    <a:pt x="5332" y="5500"/>
                  </a:lnTo>
                  <a:lnTo>
                    <a:pt x="5500" y="5131"/>
                  </a:lnTo>
                  <a:lnTo>
                    <a:pt x="5500" y="4528"/>
                  </a:lnTo>
                  <a:lnTo>
                    <a:pt x="4997" y="3421"/>
                  </a:lnTo>
                  <a:lnTo>
                    <a:pt x="4829" y="3220"/>
                  </a:lnTo>
                  <a:lnTo>
                    <a:pt x="4762" y="3086"/>
                  </a:lnTo>
                  <a:lnTo>
                    <a:pt x="4829" y="2717"/>
                  </a:lnTo>
                  <a:lnTo>
                    <a:pt x="5198" y="2013"/>
                  </a:lnTo>
                  <a:lnTo>
                    <a:pt x="5936" y="1040"/>
                  </a:lnTo>
                  <a:lnTo>
                    <a:pt x="6405" y="269"/>
                  </a:lnTo>
                  <a:lnTo>
                    <a:pt x="6372" y="101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503981" y="2498304"/>
              <a:ext cx="100838" cy="77433"/>
            </a:xfrm>
            <a:custGeom>
              <a:avLst/>
              <a:gdLst/>
              <a:ahLst/>
              <a:cxnLst/>
              <a:rect l="l" t="t" r="r" b="b"/>
              <a:pathLst>
                <a:path w="3757" h="2885" extrusionOk="0">
                  <a:moveTo>
                    <a:pt x="973" y="1"/>
                  </a:moveTo>
                  <a:lnTo>
                    <a:pt x="235" y="34"/>
                  </a:lnTo>
                  <a:lnTo>
                    <a:pt x="34" y="236"/>
                  </a:lnTo>
                  <a:lnTo>
                    <a:pt x="1" y="437"/>
                  </a:lnTo>
                  <a:lnTo>
                    <a:pt x="1" y="806"/>
                  </a:lnTo>
                  <a:lnTo>
                    <a:pt x="68" y="1946"/>
                  </a:lnTo>
                  <a:lnTo>
                    <a:pt x="235" y="2549"/>
                  </a:lnTo>
                  <a:lnTo>
                    <a:pt x="336" y="2650"/>
                  </a:lnTo>
                  <a:lnTo>
                    <a:pt x="873" y="2784"/>
                  </a:lnTo>
                  <a:lnTo>
                    <a:pt x="1946" y="2885"/>
                  </a:lnTo>
                  <a:lnTo>
                    <a:pt x="3253" y="2751"/>
                  </a:lnTo>
                  <a:lnTo>
                    <a:pt x="3622" y="2616"/>
                  </a:lnTo>
                  <a:lnTo>
                    <a:pt x="3756" y="2382"/>
                  </a:lnTo>
                  <a:lnTo>
                    <a:pt x="3723" y="1208"/>
                  </a:lnTo>
                  <a:lnTo>
                    <a:pt x="3689" y="604"/>
                  </a:lnTo>
                  <a:lnTo>
                    <a:pt x="3689" y="370"/>
                  </a:lnTo>
                  <a:lnTo>
                    <a:pt x="3522" y="101"/>
                  </a:lnTo>
                  <a:lnTo>
                    <a:pt x="2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983247" y="1864307"/>
              <a:ext cx="624647" cy="657070"/>
            </a:xfrm>
            <a:custGeom>
              <a:avLst/>
              <a:gdLst/>
              <a:ahLst/>
              <a:cxnLst/>
              <a:rect l="l" t="t" r="r" b="b"/>
              <a:pathLst>
                <a:path w="23273" h="24481" extrusionOk="0">
                  <a:moveTo>
                    <a:pt x="7814" y="1"/>
                  </a:moveTo>
                  <a:lnTo>
                    <a:pt x="4058" y="102"/>
                  </a:lnTo>
                  <a:lnTo>
                    <a:pt x="3689" y="135"/>
                  </a:lnTo>
                  <a:lnTo>
                    <a:pt x="3019" y="370"/>
                  </a:lnTo>
                  <a:lnTo>
                    <a:pt x="2080" y="1040"/>
                  </a:lnTo>
                  <a:lnTo>
                    <a:pt x="1040" y="2482"/>
                  </a:lnTo>
                  <a:lnTo>
                    <a:pt x="302" y="4193"/>
                  </a:lnTo>
                  <a:lnTo>
                    <a:pt x="1" y="6003"/>
                  </a:lnTo>
                  <a:lnTo>
                    <a:pt x="135" y="7278"/>
                  </a:lnTo>
                  <a:lnTo>
                    <a:pt x="403" y="8015"/>
                  </a:lnTo>
                  <a:lnTo>
                    <a:pt x="805" y="8653"/>
                  </a:lnTo>
                  <a:lnTo>
                    <a:pt x="1409" y="9122"/>
                  </a:lnTo>
                  <a:lnTo>
                    <a:pt x="2214" y="9424"/>
                  </a:lnTo>
                  <a:lnTo>
                    <a:pt x="3220" y="9524"/>
                  </a:lnTo>
                  <a:lnTo>
                    <a:pt x="3790" y="9491"/>
                  </a:lnTo>
                  <a:lnTo>
                    <a:pt x="6204" y="9156"/>
                  </a:lnTo>
                  <a:lnTo>
                    <a:pt x="10731" y="8317"/>
                  </a:lnTo>
                  <a:lnTo>
                    <a:pt x="14386" y="7613"/>
                  </a:lnTo>
                  <a:lnTo>
                    <a:pt x="16097" y="7479"/>
                  </a:lnTo>
                  <a:lnTo>
                    <a:pt x="16734" y="7680"/>
                  </a:lnTo>
                  <a:lnTo>
                    <a:pt x="16801" y="7881"/>
                  </a:lnTo>
                  <a:lnTo>
                    <a:pt x="17103" y="10597"/>
                  </a:lnTo>
                  <a:lnTo>
                    <a:pt x="18176" y="19651"/>
                  </a:lnTo>
                  <a:lnTo>
                    <a:pt x="18779" y="23105"/>
                  </a:lnTo>
                  <a:lnTo>
                    <a:pt x="19148" y="24380"/>
                  </a:lnTo>
                  <a:lnTo>
                    <a:pt x="19316" y="24480"/>
                  </a:lnTo>
                  <a:lnTo>
                    <a:pt x="20255" y="24413"/>
                  </a:lnTo>
                  <a:lnTo>
                    <a:pt x="22233" y="24246"/>
                  </a:lnTo>
                  <a:lnTo>
                    <a:pt x="22937" y="24011"/>
                  </a:lnTo>
                  <a:lnTo>
                    <a:pt x="23206" y="23776"/>
                  </a:lnTo>
                  <a:lnTo>
                    <a:pt x="23206" y="23642"/>
                  </a:lnTo>
                  <a:lnTo>
                    <a:pt x="23273" y="20456"/>
                  </a:lnTo>
                  <a:lnTo>
                    <a:pt x="23038" y="10128"/>
                  </a:lnTo>
                  <a:lnTo>
                    <a:pt x="22736" y="6205"/>
                  </a:lnTo>
                  <a:lnTo>
                    <a:pt x="22267" y="2985"/>
                  </a:lnTo>
                  <a:lnTo>
                    <a:pt x="21797" y="1376"/>
                  </a:lnTo>
                  <a:lnTo>
                    <a:pt x="21395" y="739"/>
                  </a:lnTo>
                  <a:lnTo>
                    <a:pt x="21160" y="605"/>
                  </a:lnTo>
                  <a:lnTo>
                    <a:pt x="20724" y="470"/>
                  </a:lnTo>
                  <a:lnTo>
                    <a:pt x="19215" y="269"/>
                  </a:lnTo>
                  <a:lnTo>
                    <a:pt x="15929" y="68"/>
                  </a:lnTo>
                  <a:lnTo>
                    <a:pt x="7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57200" y="1565211"/>
              <a:ext cx="1017075" cy="382524"/>
            </a:xfrm>
            <a:custGeom>
              <a:avLst/>
              <a:gdLst/>
              <a:ahLst/>
              <a:cxnLst/>
              <a:rect l="l" t="t" r="r" b="b"/>
              <a:pathLst>
                <a:path w="37894" h="14252" extrusionOk="0">
                  <a:moveTo>
                    <a:pt x="19819" y="0"/>
                  </a:moveTo>
                  <a:lnTo>
                    <a:pt x="18108" y="302"/>
                  </a:lnTo>
                  <a:lnTo>
                    <a:pt x="16465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31" y="6606"/>
                  </a:lnTo>
                  <a:lnTo>
                    <a:pt x="10362" y="7411"/>
                  </a:lnTo>
                  <a:lnTo>
                    <a:pt x="9692" y="7176"/>
                  </a:lnTo>
                  <a:lnTo>
                    <a:pt x="8250" y="6874"/>
                  </a:lnTo>
                  <a:lnTo>
                    <a:pt x="7512" y="6841"/>
                  </a:lnTo>
                  <a:lnTo>
                    <a:pt x="6741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0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1"/>
                  </a:lnTo>
                  <a:lnTo>
                    <a:pt x="35445" y="10898"/>
                  </a:lnTo>
                  <a:lnTo>
                    <a:pt x="33836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589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07" y="3756"/>
                  </a:lnTo>
                  <a:lnTo>
                    <a:pt x="27531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1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61140" y="2433739"/>
              <a:ext cx="873964" cy="329434"/>
            </a:xfrm>
            <a:custGeom>
              <a:avLst/>
              <a:gdLst/>
              <a:ahLst/>
              <a:cxnLst/>
              <a:rect l="l" t="t" r="r" b="b"/>
              <a:pathLst>
                <a:path w="32562" h="12274" extrusionOk="0">
                  <a:moveTo>
                    <a:pt x="17807" y="1"/>
                  </a:moveTo>
                  <a:lnTo>
                    <a:pt x="17035" y="34"/>
                  </a:lnTo>
                  <a:lnTo>
                    <a:pt x="15560" y="269"/>
                  </a:lnTo>
                  <a:lnTo>
                    <a:pt x="14151" y="739"/>
                  </a:lnTo>
                  <a:lnTo>
                    <a:pt x="12844" y="1409"/>
                  </a:lnTo>
                  <a:lnTo>
                    <a:pt x="11703" y="2248"/>
                  </a:lnTo>
                  <a:lnTo>
                    <a:pt x="10664" y="3254"/>
                  </a:lnTo>
                  <a:lnTo>
                    <a:pt x="9792" y="4427"/>
                  </a:lnTo>
                  <a:lnTo>
                    <a:pt x="9121" y="5701"/>
                  </a:lnTo>
                  <a:lnTo>
                    <a:pt x="8887" y="6372"/>
                  </a:lnTo>
                  <a:lnTo>
                    <a:pt x="8317" y="6171"/>
                  </a:lnTo>
                  <a:lnTo>
                    <a:pt x="7076" y="5936"/>
                  </a:lnTo>
                  <a:lnTo>
                    <a:pt x="6439" y="5903"/>
                  </a:lnTo>
                  <a:lnTo>
                    <a:pt x="5768" y="5936"/>
                  </a:lnTo>
                  <a:lnTo>
                    <a:pt x="4527" y="6171"/>
                  </a:lnTo>
                  <a:lnTo>
                    <a:pt x="3387" y="6674"/>
                  </a:lnTo>
                  <a:lnTo>
                    <a:pt x="2348" y="7345"/>
                  </a:lnTo>
                  <a:lnTo>
                    <a:pt x="1476" y="8216"/>
                  </a:lnTo>
                  <a:lnTo>
                    <a:pt x="772" y="9222"/>
                  </a:lnTo>
                  <a:lnTo>
                    <a:pt x="302" y="10363"/>
                  </a:lnTo>
                  <a:lnTo>
                    <a:pt x="34" y="11603"/>
                  </a:lnTo>
                  <a:lnTo>
                    <a:pt x="0" y="12274"/>
                  </a:lnTo>
                  <a:lnTo>
                    <a:pt x="32561" y="12274"/>
                  </a:lnTo>
                  <a:lnTo>
                    <a:pt x="32360" y="11536"/>
                  </a:lnTo>
                  <a:lnTo>
                    <a:pt x="31589" y="10296"/>
                  </a:lnTo>
                  <a:lnTo>
                    <a:pt x="30449" y="9390"/>
                  </a:lnTo>
                  <a:lnTo>
                    <a:pt x="29040" y="8854"/>
                  </a:lnTo>
                  <a:lnTo>
                    <a:pt x="28269" y="8820"/>
                  </a:lnTo>
                  <a:lnTo>
                    <a:pt x="27732" y="8854"/>
                  </a:lnTo>
                  <a:lnTo>
                    <a:pt x="27229" y="8954"/>
                  </a:lnTo>
                  <a:lnTo>
                    <a:pt x="27129" y="8015"/>
                  </a:lnTo>
                  <a:lnTo>
                    <a:pt x="26693" y="6272"/>
                  </a:lnTo>
                  <a:lnTo>
                    <a:pt x="25955" y="4662"/>
                  </a:lnTo>
                  <a:lnTo>
                    <a:pt x="24916" y="3220"/>
                  </a:lnTo>
                  <a:lnTo>
                    <a:pt x="23641" y="2013"/>
                  </a:lnTo>
                  <a:lnTo>
                    <a:pt x="22166" y="1074"/>
                  </a:lnTo>
                  <a:lnTo>
                    <a:pt x="20523" y="403"/>
                  </a:lnTo>
                  <a:lnTo>
                    <a:pt x="18745" y="34"/>
                  </a:lnTo>
                  <a:lnTo>
                    <a:pt x="17807" y="1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650638" y="729964"/>
              <a:ext cx="1017048" cy="382524"/>
            </a:xfrm>
            <a:custGeom>
              <a:avLst/>
              <a:gdLst/>
              <a:ahLst/>
              <a:cxnLst/>
              <a:rect l="l" t="t" r="r" b="b"/>
              <a:pathLst>
                <a:path w="37893" h="14252" extrusionOk="0">
                  <a:moveTo>
                    <a:pt x="19852" y="0"/>
                  </a:moveTo>
                  <a:lnTo>
                    <a:pt x="18108" y="302"/>
                  </a:lnTo>
                  <a:lnTo>
                    <a:pt x="16499" y="838"/>
                  </a:lnTo>
                  <a:lnTo>
                    <a:pt x="14990" y="1610"/>
                  </a:lnTo>
                  <a:lnTo>
                    <a:pt x="13615" y="2582"/>
                  </a:lnTo>
                  <a:lnTo>
                    <a:pt x="12441" y="3756"/>
                  </a:lnTo>
                  <a:lnTo>
                    <a:pt x="11435" y="5131"/>
                  </a:lnTo>
                  <a:lnTo>
                    <a:pt x="10664" y="6606"/>
                  </a:lnTo>
                  <a:lnTo>
                    <a:pt x="10362" y="7411"/>
                  </a:lnTo>
                  <a:lnTo>
                    <a:pt x="9691" y="7143"/>
                  </a:lnTo>
                  <a:lnTo>
                    <a:pt x="8249" y="6874"/>
                  </a:lnTo>
                  <a:lnTo>
                    <a:pt x="7512" y="6841"/>
                  </a:lnTo>
                  <a:lnTo>
                    <a:pt x="6740" y="6874"/>
                  </a:lnTo>
                  <a:lnTo>
                    <a:pt x="5299" y="7176"/>
                  </a:lnTo>
                  <a:lnTo>
                    <a:pt x="3957" y="7746"/>
                  </a:lnTo>
                  <a:lnTo>
                    <a:pt x="2750" y="8518"/>
                  </a:lnTo>
                  <a:lnTo>
                    <a:pt x="1744" y="9524"/>
                  </a:lnTo>
                  <a:lnTo>
                    <a:pt x="939" y="10731"/>
                  </a:lnTo>
                  <a:lnTo>
                    <a:pt x="369" y="12039"/>
                  </a:lnTo>
                  <a:lnTo>
                    <a:pt x="34" y="13481"/>
                  </a:lnTo>
                  <a:lnTo>
                    <a:pt x="0" y="14252"/>
                  </a:lnTo>
                  <a:lnTo>
                    <a:pt x="37893" y="14252"/>
                  </a:lnTo>
                  <a:lnTo>
                    <a:pt x="37658" y="13413"/>
                  </a:lnTo>
                  <a:lnTo>
                    <a:pt x="36753" y="11972"/>
                  </a:lnTo>
                  <a:lnTo>
                    <a:pt x="35445" y="10898"/>
                  </a:lnTo>
                  <a:lnTo>
                    <a:pt x="33835" y="10295"/>
                  </a:lnTo>
                  <a:lnTo>
                    <a:pt x="32930" y="10228"/>
                  </a:lnTo>
                  <a:lnTo>
                    <a:pt x="32293" y="10261"/>
                  </a:lnTo>
                  <a:lnTo>
                    <a:pt x="31689" y="10395"/>
                  </a:lnTo>
                  <a:lnTo>
                    <a:pt x="31622" y="9322"/>
                  </a:lnTo>
                  <a:lnTo>
                    <a:pt x="31086" y="7277"/>
                  </a:lnTo>
                  <a:lnTo>
                    <a:pt x="30214" y="5399"/>
                  </a:lnTo>
                  <a:lnTo>
                    <a:pt x="29040" y="3756"/>
                  </a:lnTo>
                  <a:lnTo>
                    <a:pt x="27565" y="2347"/>
                  </a:lnTo>
                  <a:lnTo>
                    <a:pt x="25821" y="1207"/>
                  </a:lnTo>
                  <a:lnTo>
                    <a:pt x="23910" y="436"/>
                  </a:lnTo>
                  <a:lnTo>
                    <a:pt x="21830" y="34"/>
                  </a:lnTo>
                  <a:lnTo>
                    <a:pt x="20724" y="0"/>
                  </a:lnTo>
                  <a:close/>
                </a:path>
              </a:pathLst>
            </a:custGeom>
            <a:solidFill>
              <a:srgbClr val="CFF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15"/>
            <p:cNvGrpSpPr/>
            <p:nvPr/>
          </p:nvGrpSpPr>
          <p:grpSpPr>
            <a:xfrm>
              <a:off x="2284318" y="2537531"/>
              <a:ext cx="1437389" cy="1437408"/>
              <a:chOff x="2284318" y="2537531"/>
              <a:chExt cx="1437389" cy="1437408"/>
            </a:xfrm>
          </p:grpSpPr>
          <p:sp>
            <p:nvSpPr>
              <p:cNvPr id="77" name="Google Shape;77;p15"/>
              <p:cNvSpPr/>
              <p:nvPr/>
            </p:nvSpPr>
            <p:spPr>
              <a:xfrm>
                <a:off x="2866651" y="2537531"/>
                <a:ext cx="272721" cy="177359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08" extrusionOk="0">
                    <a:moveTo>
                      <a:pt x="2113" y="1"/>
                    </a:moveTo>
                    <a:lnTo>
                      <a:pt x="1744" y="35"/>
                    </a:lnTo>
                    <a:lnTo>
                      <a:pt x="1207" y="470"/>
                    </a:lnTo>
                    <a:lnTo>
                      <a:pt x="1107" y="839"/>
                    </a:lnTo>
                    <a:lnTo>
                      <a:pt x="0" y="6607"/>
                    </a:lnTo>
                    <a:lnTo>
                      <a:pt x="10161" y="6607"/>
                    </a:lnTo>
                    <a:lnTo>
                      <a:pt x="9054" y="839"/>
                    </a:lnTo>
                    <a:lnTo>
                      <a:pt x="8920" y="470"/>
                    </a:lnTo>
                    <a:lnTo>
                      <a:pt x="8384" y="35"/>
                    </a:lnTo>
                    <a:lnTo>
                      <a:pt x="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431028" y="2684241"/>
                <a:ext cx="285336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31" extrusionOk="0">
                    <a:moveTo>
                      <a:pt x="5433" y="1"/>
                    </a:moveTo>
                    <a:lnTo>
                      <a:pt x="4762" y="68"/>
                    </a:lnTo>
                    <a:lnTo>
                      <a:pt x="4460" y="269"/>
                    </a:lnTo>
                    <a:lnTo>
                      <a:pt x="2515" y="2248"/>
                    </a:lnTo>
                    <a:lnTo>
                      <a:pt x="2247" y="2516"/>
                    </a:lnTo>
                    <a:lnTo>
                      <a:pt x="268" y="4461"/>
                    </a:lnTo>
                    <a:lnTo>
                      <a:pt x="67" y="4763"/>
                    </a:lnTo>
                    <a:lnTo>
                      <a:pt x="0" y="5433"/>
                    </a:lnTo>
                    <a:lnTo>
                      <a:pt x="168" y="5769"/>
                    </a:lnTo>
                    <a:lnTo>
                      <a:pt x="3454" y="10631"/>
                    </a:lnTo>
                    <a:lnTo>
                      <a:pt x="6908" y="7177"/>
                    </a:lnTo>
                    <a:lnTo>
                      <a:pt x="7176" y="6909"/>
                    </a:lnTo>
                    <a:lnTo>
                      <a:pt x="10630" y="3455"/>
                    </a:lnTo>
                    <a:lnTo>
                      <a:pt x="5768" y="169"/>
                    </a:lnTo>
                    <a:lnTo>
                      <a:pt x="54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2284318" y="3119887"/>
                <a:ext cx="177332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07" h="10161" extrusionOk="0">
                    <a:moveTo>
                      <a:pt x="6606" y="0"/>
                    </a:moveTo>
                    <a:lnTo>
                      <a:pt x="839" y="1107"/>
                    </a:lnTo>
                    <a:lnTo>
                      <a:pt x="470" y="1207"/>
                    </a:lnTo>
                    <a:lnTo>
                      <a:pt x="34" y="1744"/>
                    </a:lnTo>
                    <a:lnTo>
                      <a:pt x="0" y="2113"/>
                    </a:lnTo>
                    <a:lnTo>
                      <a:pt x="0" y="4896"/>
                    </a:lnTo>
                    <a:lnTo>
                      <a:pt x="0" y="5265"/>
                    </a:lnTo>
                    <a:lnTo>
                      <a:pt x="0" y="8015"/>
                    </a:lnTo>
                    <a:lnTo>
                      <a:pt x="34" y="8383"/>
                    </a:lnTo>
                    <a:lnTo>
                      <a:pt x="470" y="8920"/>
                    </a:lnTo>
                    <a:lnTo>
                      <a:pt x="839" y="9054"/>
                    </a:lnTo>
                    <a:lnTo>
                      <a:pt x="6606" y="10161"/>
                    </a:lnTo>
                    <a:lnTo>
                      <a:pt x="6606" y="5265"/>
                    </a:lnTo>
                    <a:lnTo>
                      <a:pt x="6606" y="4896"/>
                    </a:lnTo>
                    <a:lnTo>
                      <a:pt x="660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2431028" y="3542006"/>
                <a:ext cx="285336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10664" extrusionOk="0">
                    <a:moveTo>
                      <a:pt x="3454" y="0"/>
                    </a:moveTo>
                    <a:lnTo>
                      <a:pt x="168" y="4863"/>
                    </a:lnTo>
                    <a:lnTo>
                      <a:pt x="0" y="5198"/>
                    </a:lnTo>
                    <a:lnTo>
                      <a:pt x="67" y="5902"/>
                    </a:lnTo>
                    <a:lnTo>
                      <a:pt x="268" y="6204"/>
                    </a:lnTo>
                    <a:lnTo>
                      <a:pt x="2247" y="8149"/>
                    </a:lnTo>
                    <a:lnTo>
                      <a:pt x="2515" y="8417"/>
                    </a:lnTo>
                    <a:lnTo>
                      <a:pt x="4460" y="10362"/>
                    </a:lnTo>
                    <a:lnTo>
                      <a:pt x="4762" y="10597"/>
                    </a:lnTo>
                    <a:lnTo>
                      <a:pt x="5433" y="10664"/>
                    </a:lnTo>
                    <a:lnTo>
                      <a:pt x="5768" y="10496"/>
                    </a:lnTo>
                    <a:lnTo>
                      <a:pt x="10630" y="7176"/>
                    </a:lnTo>
                    <a:lnTo>
                      <a:pt x="7176" y="3722"/>
                    </a:lnTo>
                    <a:lnTo>
                      <a:pt x="6908" y="3454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2866651" y="3796721"/>
                <a:ext cx="272721" cy="178218"/>
              </a:xfrm>
              <a:custGeom>
                <a:avLst/>
                <a:gdLst/>
                <a:ahLst/>
                <a:cxnLst/>
                <a:rect l="l" t="t" r="r" b="b"/>
                <a:pathLst>
                  <a:path w="10161" h="6640" extrusionOk="0">
                    <a:moveTo>
                      <a:pt x="0" y="0"/>
                    </a:moveTo>
                    <a:lnTo>
                      <a:pt x="1107" y="5801"/>
                    </a:lnTo>
                    <a:lnTo>
                      <a:pt x="1207" y="6137"/>
                    </a:lnTo>
                    <a:lnTo>
                      <a:pt x="1744" y="6573"/>
                    </a:lnTo>
                    <a:lnTo>
                      <a:pt x="2113" y="6640"/>
                    </a:lnTo>
                    <a:lnTo>
                      <a:pt x="8015" y="6640"/>
                    </a:lnTo>
                    <a:lnTo>
                      <a:pt x="8384" y="6573"/>
                    </a:lnTo>
                    <a:lnTo>
                      <a:pt x="8920" y="6137"/>
                    </a:lnTo>
                    <a:lnTo>
                      <a:pt x="9054" y="5801"/>
                    </a:lnTo>
                    <a:lnTo>
                      <a:pt x="101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288772" y="3542006"/>
                <a:ext cx="286249" cy="286222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64" extrusionOk="0">
                    <a:moveTo>
                      <a:pt x="7177" y="0"/>
                    </a:moveTo>
                    <a:lnTo>
                      <a:pt x="3723" y="3454"/>
                    </a:lnTo>
                    <a:lnTo>
                      <a:pt x="3454" y="3722"/>
                    </a:lnTo>
                    <a:lnTo>
                      <a:pt x="0" y="7176"/>
                    </a:lnTo>
                    <a:lnTo>
                      <a:pt x="4863" y="10496"/>
                    </a:lnTo>
                    <a:lnTo>
                      <a:pt x="5198" y="10664"/>
                    </a:lnTo>
                    <a:lnTo>
                      <a:pt x="5902" y="10597"/>
                    </a:lnTo>
                    <a:lnTo>
                      <a:pt x="6171" y="10362"/>
                    </a:lnTo>
                    <a:lnTo>
                      <a:pt x="8149" y="8417"/>
                    </a:lnTo>
                    <a:lnTo>
                      <a:pt x="8417" y="8149"/>
                    </a:lnTo>
                    <a:lnTo>
                      <a:pt x="10362" y="6204"/>
                    </a:lnTo>
                    <a:lnTo>
                      <a:pt x="10597" y="5902"/>
                    </a:lnTo>
                    <a:lnTo>
                      <a:pt x="10664" y="5198"/>
                    </a:lnTo>
                    <a:lnTo>
                      <a:pt x="10496" y="4863"/>
                    </a:lnTo>
                    <a:lnTo>
                      <a:pt x="7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3543489" y="3119887"/>
                <a:ext cx="178218" cy="272721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0161" extrusionOk="0">
                    <a:moveTo>
                      <a:pt x="0" y="0"/>
                    </a:moveTo>
                    <a:lnTo>
                      <a:pt x="0" y="4896"/>
                    </a:lnTo>
                    <a:lnTo>
                      <a:pt x="0" y="5265"/>
                    </a:lnTo>
                    <a:lnTo>
                      <a:pt x="0" y="10161"/>
                    </a:lnTo>
                    <a:lnTo>
                      <a:pt x="5802" y="9054"/>
                    </a:lnTo>
                    <a:lnTo>
                      <a:pt x="6137" y="8920"/>
                    </a:lnTo>
                    <a:lnTo>
                      <a:pt x="6573" y="8383"/>
                    </a:lnTo>
                    <a:lnTo>
                      <a:pt x="6640" y="8015"/>
                    </a:lnTo>
                    <a:lnTo>
                      <a:pt x="6640" y="5265"/>
                    </a:lnTo>
                    <a:lnTo>
                      <a:pt x="6640" y="4896"/>
                    </a:lnTo>
                    <a:lnTo>
                      <a:pt x="6640" y="2113"/>
                    </a:lnTo>
                    <a:lnTo>
                      <a:pt x="6573" y="1744"/>
                    </a:lnTo>
                    <a:lnTo>
                      <a:pt x="6137" y="1207"/>
                    </a:lnTo>
                    <a:lnTo>
                      <a:pt x="5802" y="1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3288772" y="2684241"/>
                <a:ext cx="286249" cy="285336"/>
              </a:xfrm>
              <a:custGeom>
                <a:avLst/>
                <a:gdLst/>
                <a:ahLst/>
                <a:cxnLst/>
                <a:rect l="l" t="t" r="r" b="b"/>
                <a:pathLst>
                  <a:path w="10665" h="10631" extrusionOk="0">
                    <a:moveTo>
                      <a:pt x="5198" y="1"/>
                    </a:moveTo>
                    <a:lnTo>
                      <a:pt x="4863" y="169"/>
                    </a:lnTo>
                    <a:lnTo>
                      <a:pt x="0" y="3455"/>
                    </a:lnTo>
                    <a:lnTo>
                      <a:pt x="3454" y="6909"/>
                    </a:lnTo>
                    <a:lnTo>
                      <a:pt x="3723" y="7177"/>
                    </a:lnTo>
                    <a:lnTo>
                      <a:pt x="7177" y="10631"/>
                    </a:lnTo>
                    <a:lnTo>
                      <a:pt x="10496" y="5769"/>
                    </a:lnTo>
                    <a:lnTo>
                      <a:pt x="10664" y="5433"/>
                    </a:lnTo>
                    <a:lnTo>
                      <a:pt x="10597" y="4763"/>
                    </a:lnTo>
                    <a:lnTo>
                      <a:pt x="10362" y="4461"/>
                    </a:lnTo>
                    <a:lnTo>
                      <a:pt x="8417" y="2516"/>
                    </a:lnTo>
                    <a:lnTo>
                      <a:pt x="8149" y="2248"/>
                    </a:lnTo>
                    <a:lnTo>
                      <a:pt x="6171" y="269"/>
                    </a:lnTo>
                    <a:lnTo>
                      <a:pt x="5902" y="68"/>
                    </a:lnTo>
                    <a:lnTo>
                      <a:pt x="51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392324" y="2645537"/>
                <a:ext cx="1221354" cy="1221381"/>
              </a:xfrm>
              <a:custGeom>
                <a:avLst/>
                <a:gdLst/>
                <a:ahLst/>
                <a:cxnLst/>
                <a:rect l="l" t="t" r="r" b="b"/>
                <a:pathLst>
                  <a:path w="45505" h="45506" extrusionOk="0">
                    <a:moveTo>
                      <a:pt x="22736" y="10296"/>
                    </a:moveTo>
                    <a:lnTo>
                      <a:pt x="24010" y="10329"/>
                    </a:lnTo>
                    <a:lnTo>
                      <a:pt x="26458" y="10832"/>
                    </a:lnTo>
                    <a:lnTo>
                      <a:pt x="28671" y="11771"/>
                    </a:lnTo>
                    <a:lnTo>
                      <a:pt x="30683" y="13113"/>
                    </a:lnTo>
                    <a:lnTo>
                      <a:pt x="32360" y="14823"/>
                    </a:lnTo>
                    <a:lnTo>
                      <a:pt x="33701" y="16801"/>
                    </a:lnTo>
                    <a:lnTo>
                      <a:pt x="34640" y="19048"/>
                    </a:lnTo>
                    <a:lnTo>
                      <a:pt x="35143" y="21462"/>
                    </a:lnTo>
                    <a:lnTo>
                      <a:pt x="35210" y="22737"/>
                    </a:lnTo>
                    <a:lnTo>
                      <a:pt x="35143" y="24011"/>
                    </a:lnTo>
                    <a:lnTo>
                      <a:pt x="34640" y="26459"/>
                    </a:lnTo>
                    <a:lnTo>
                      <a:pt x="33701" y="28672"/>
                    </a:lnTo>
                    <a:lnTo>
                      <a:pt x="32360" y="30684"/>
                    </a:lnTo>
                    <a:lnTo>
                      <a:pt x="30683" y="32361"/>
                    </a:lnTo>
                    <a:lnTo>
                      <a:pt x="28671" y="33702"/>
                    </a:lnTo>
                    <a:lnTo>
                      <a:pt x="26458" y="34641"/>
                    </a:lnTo>
                    <a:lnTo>
                      <a:pt x="24010" y="35144"/>
                    </a:lnTo>
                    <a:lnTo>
                      <a:pt x="22736" y="35211"/>
                    </a:lnTo>
                    <a:lnTo>
                      <a:pt x="21462" y="35144"/>
                    </a:lnTo>
                    <a:lnTo>
                      <a:pt x="19047" y="34641"/>
                    </a:lnTo>
                    <a:lnTo>
                      <a:pt x="16800" y="33702"/>
                    </a:lnTo>
                    <a:lnTo>
                      <a:pt x="14822" y="32361"/>
                    </a:lnTo>
                    <a:lnTo>
                      <a:pt x="13112" y="30684"/>
                    </a:lnTo>
                    <a:lnTo>
                      <a:pt x="11770" y="28672"/>
                    </a:lnTo>
                    <a:lnTo>
                      <a:pt x="10831" y="26459"/>
                    </a:lnTo>
                    <a:lnTo>
                      <a:pt x="10328" y="24011"/>
                    </a:lnTo>
                    <a:lnTo>
                      <a:pt x="10295" y="22737"/>
                    </a:lnTo>
                    <a:lnTo>
                      <a:pt x="10328" y="21462"/>
                    </a:lnTo>
                    <a:lnTo>
                      <a:pt x="10831" y="19048"/>
                    </a:lnTo>
                    <a:lnTo>
                      <a:pt x="11770" y="16801"/>
                    </a:lnTo>
                    <a:lnTo>
                      <a:pt x="13112" y="14823"/>
                    </a:lnTo>
                    <a:lnTo>
                      <a:pt x="14822" y="13113"/>
                    </a:lnTo>
                    <a:lnTo>
                      <a:pt x="16800" y="11771"/>
                    </a:lnTo>
                    <a:lnTo>
                      <a:pt x="19047" y="10832"/>
                    </a:lnTo>
                    <a:lnTo>
                      <a:pt x="21462" y="10329"/>
                    </a:lnTo>
                    <a:lnTo>
                      <a:pt x="22736" y="10296"/>
                    </a:lnTo>
                    <a:close/>
                    <a:moveTo>
                      <a:pt x="21562" y="1"/>
                    </a:moveTo>
                    <a:lnTo>
                      <a:pt x="19282" y="236"/>
                    </a:lnTo>
                    <a:lnTo>
                      <a:pt x="17069" y="705"/>
                    </a:lnTo>
                    <a:lnTo>
                      <a:pt x="14923" y="1376"/>
                    </a:lnTo>
                    <a:lnTo>
                      <a:pt x="12877" y="2248"/>
                    </a:lnTo>
                    <a:lnTo>
                      <a:pt x="10932" y="3287"/>
                    </a:lnTo>
                    <a:lnTo>
                      <a:pt x="9121" y="4494"/>
                    </a:lnTo>
                    <a:lnTo>
                      <a:pt x="7445" y="5903"/>
                    </a:lnTo>
                    <a:lnTo>
                      <a:pt x="5902" y="7445"/>
                    </a:lnTo>
                    <a:lnTo>
                      <a:pt x="4494" y="9122"/>
                    </a:lnTo>
                    <a:lnTo>
                      <a:pt x="3286" y="10933"/>
                    </a:lnTo>
                    <a:lnTo>
                      <a:pt x="2213" y="12878"/>
                    </a:lnTo>
                    <a:lnTo>
                      <a:pt x="1375" y="14923"/>
                    </a:lnTo>
                    <a:lnTo>
                      <a:pt x="704" y="17069"/>
                    </a:lnTo>
                    <a:lnTo>
                      <a:pt x="235" y="19283"/>
                    </a:lnTo>
                    <a:lnTo>
                      <a:pt x="0" y="21563"/>
                    </a:lnTo>
                    <a:lnTo>
                      <a:pt x="0" y="22737"/>
                    </a:lnTo>
                    <a:lnTo>
                      <a:pt x="0" y="23910"/>
                    </a:lnTo>
                    <a:lnTo>
                      <a:pt x="235" y="26224"/>
                    </a:lnTo>
                    <a:lnTo>
                      <a:pt x="704" y="28437"/>
                    </a:lnTo>
                    <a:lnTo>
                      <a:pt x="1375" y="30583"/>
                    </a:lnTo>
                    <a:lnTo>
                      <a:pt x="2213" y="32595"/>
                    </a:lnTo>
                    <a:lnTo>
                      <a:pt x="3286" y="34540"/>
                    </a:lnTo>
                    <a:lnTo>
                      <a:pt x="4494" y="36351"/>
                    </a:lnTo>
                    <a:lnTo>
                      <a:pt x="5902" y="38061"/>
                    </a:lnTo>
                    <a:lnTo>
                      <a:pt x="7445" y="39604"/>
                    </a:lnTo>
                    <a:lnTo>
                      <a:pt x="9121" y="40979"/>
                    </a:lnTo>
                    <a:lnTo>
                      <a:pt x="10932" y="42219"/>
                    </a:lnTo>
                    <a:lnTo>
                      <a:pt x="12877" y="43259"/>
                    </a:lnTo>
                    <a:lnTo>
                      <a:pt x="14923" y="44131"/>
                    </a:lnTo>
                    <a:lnTo>
                      <a:pt x="17069" y="44802"/>
                    </a:lnTo>
                    <a:lnTo>
                      <a:pt x="19282" y="45237"/>
                    </a:lnTo>
                    <a:lnTo>
                      <a:pt x="21562" y="45472"/>
                    </a:lnTo>
                    <a:lnTo>
                      <a:pt x="22736" y="45506"/>
                    </a:lnTo>
                    <a:lnTo>
                      <a:pt x="23909" y="45472"/>
                    </a:lnTo>
                    <a:lnTo>
                      <a:pt x="26223" y="45237"/>
                    </a:lnTo>
                    <a:lnTo>
                      <a:pt x="28436" y="44802"/>
                    </a:lnTo>
                    <a:lnTo>
                      <a:pt x="30583" y="44131"/>
                    </a:lnTo>
                    <a:lnTo>
                      <a:pt x="32595" y="43259"/>
                    </a:lnTo>
                    <a:lnTo>
                      <a:pt x="34540" y="42219"/>
                    </a:lnTo>
                    <a:lnTo>
                      <a:pt x="36350" y="40979"/>
                    </a:lnTo>
                    <a:lnTo>
                      <a:pt x="38027" y="39604"/>
                    </a:lnTo>
                    <a:lnTo>
                      <a:pt x="39603" y="38061"/>
                    </a:lnTo>
                    <a:lnTo>
                      <a:pt x="40978" y="36351"/>
                    </a:lnTo>
                    <a:lnTo>
                      <a:pt x="42219" y="34540"/>
                    </a:lnTo>
                    <a:lnTo>
                      <a:pt x="43258" y="32595"/>
                    </a:lnTo>
                    <a:lnTo>
                      <a:pt x="44130" y="30583"/>
                    </a:lnTo>
                    <a:lnTo>
                      <a:pt x="44767" y="28437"/>
                    </a:lnTo>
                    <a:lnTo>
                      <a:pt x="45237" y="26224"/>
                    </a:lnTo>
                    <a:lnTo>
                      <a:pt x="45471" y="23910"/>
                    </a:lnTo>
                    <a:lnTo>
                      <a:pt x="45505" y="22737"/>
                    </a:lnTo>
                    <a:lnTo>
                      <a:pt x="45471" y="21563"/>
                    </a:lnTo>
                    <a:lnTo>
                      <a:pt x="45237" y="19283"/>
                    </a:lnTo>
                    <a:lnTo>
                      <a:pt x="44767" y="17069"/>
                    </a:lnTo>
                    <a:lnTo>
                      <a:pt x="44130" y="14923"/>
                    </a:lnTo>
                    <a:lnTo>
                      <a:pt x="43258" y="12878"/>
                    </a:lnTo>
                    <a:lnTo>
                      <a:pt x="42219" y="10933"/>
                    </a:lnTo>
                    <a:lnTo>
                      <a:pt x="40978" y="9122"/>
                    </a:lnTo>
                    <a:lnTo>
                      <a:pt x="39603" y="7445"/>
                    </a:lnTo>
                    <a:lnTo>
                      <a:pt x="38027" y="5903"/>
                    </a:lnTo>
                    <a:lnTo>
                      <a:pt x="36350" y="4494"/>
                    </a:lnTo>
                    <a:lnTo>
                      <a:pt x="34540" y="3287"/>
                    </a:lnTo>
                    <a:lnTo>
                      <a:pt x="32595" y="2248"/>
                    </a:lnTo>
                    <a:lnTo>
                      <a:pt x="30583" y="1376"/>
                    </a:lnTo>
                    <a:lnTo>
                      <a:pt x="28436" y="705"/>
                    </a:lnTo>
                    <a:lnTo>
                      <a:pt x="26223" y="236"/>
                    </a:lnTo>
                    <a:lnTo>
                      <a:pt x="239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15"/>
            <p:cNvSpPr/>
            <p:nvPr/>
          </p:nvSpPr>
          <p:spPr>
            <a:xfrm>
              <a:off x="2584932" y="2838170"/>
              <a:ext cx="835261" cy="835261"/>
            </a:xfrm>
            <a:custGeom>
              <a:avLst/>
              <a:gdLst/>
              <a:ahLst/>
              <a:cxnLst/>
              <a:rect l="l" t="t" r="r" b="b"/>
              <a:pathLst>
                <a:path w="31120" h="31120" extrusionOk="0">
                  <a:moveTo>
                    <a:pt x="15560" y="3119"/>
                  </a:moveTo>
                  <a:lnTo>
                    <a:pt x="16834" y="3152"/>
                  </a:lnTo>
                  <a:lnTo>
                    <a:pt x="19282" y="3655"/>
                  </a:lnTo>
                  <a:lnTo>
                    <a:pt x="21495" y="4594"/>
                  </a:lnTo>
                  <a:lnTo>
                    <a:pt x="23507" y="5936"/>
                  </a:lnTo>
                  <a:lnTo>
                    <a:pt x="25184" y="7646"/>
                  </a:lnTo>
                  <a:lnTo>
                    <a:pt x="26525" y="9624"/>
                  </a:lnTo>
                  <a:lnTo>
                    <a:pt x="27464" y="11871"/>
                  </a:lnTo>
                  <a:lnTo>
                    <a:pt x="27967" y="14285"/>
                  </a:lnTo>
                  <a:lnTo>
                    <a:pt x="28034" y="15560"/>
                  </a:lnTo>
                  <a:lnTo>
                    <a:pt x="27967" y="16834"/>
                  </a:lnTo>
                  <a:lnTo>
                    <a:pt x="27464" y="19282"/>
                  </a:lnTo>
                  <a:lnTo>
                    <a:pt x="26525" y="21495"/>
                  </a:lnTo>
                  <a:lnTo>
                    <a:pt x="25184" y="23507"/>
                  </a:lnTo>
                  <a:lnTo>
                    <a:pt x="23507" y="25184"/>
                  </a:lnTo>
                  <a:lnTo>
                    <a:pt x="21495" y="26525"/>
                  </a:lnTo>
                  <a:lnTo>
                    <a:pt x="19282" y="27464"/>
                  </a:lnTo>
                  <a:lnTo>
                    <a:pt x="16834" y="27967"/>
                  </a:lnTo>
                  <a:lnTo>
                    <a:pt x="15560" y="28034"/>
                  </a:lnTo>
                  <a:lnTo>
                    <a:pt x="14286" y="27967"/>
                  </a:lnTo>
                  <a:lnTo>
                    <a:pt x="11871" y="27464"/>
                  </a:lnTo>
                  <a:lnTo>
                    <a:pt x="9624" y="26525"/>
                  </a:lnTo>
                  <a:lnTo>
                    <a:pt x="7646" y="25184"/>
                  </a:lnTo>
                  <a:lnTo>
                    <a:pt x="5936" y="23507"/>
                  </a:lnTo>
                  <a:lnTo>
                    <a:pt x="4594" y="21495"/>
                  </a:lnTo>
                  <a:lnTo>
                    <a:pt x="3655" y="19282"/>
                  </a:lnTo>
                  <a:lnTo>
                    <a:pt x="3152" y="16834"/>
                  </a:lnTo>
                  <a:lnTo>
                    <a:pt x="3119" y="15560"/>
                  </a:lnTo>
                  <a:lnTo>
                    <a:pt x="3152" y="14285"/>
                  </a:lnTo>
                  <a:lnTo>
                    <a:pt x="3655" y="11871"/>
                  </a:lnTo>
                  <a:lnTo>
                    <a:pt x="4594" y="9624"/>
                  </a:lnTo>
                  <a:lnTo>
                    <a:pt x="5936" y="7646"/>
                  </a:lnTo>
                  <a:lnTo>
                    <a:pt x="7646" y="5936"/>
                  </a:lnTo>
                  <a:lnTo>
                    <a:pt x="9624" y="4594"/>
                  </a:lnTo>
                  <a:lnTo>
                    <a:pt x="11871" y="3655"/>
                  </a:lnTo>
                  <a:lnTo>
                    <a:pt x="14286" y="3152"/>
                  </a:lnTo>
                  <a:lnTo>
                    <a:pt x="15560" y="3119"/>
                  </a:lnTo>
                  <a:close/>
                  <a:moveTo>
                    <a:pt x="15560" y="0"/>
                  </a:moveTo>
                  <a:lnTo>
                    <a:pt x="14755" y="34"/>
                  </a:lnTo>
                  <a:lnTo>
                    <a:pt x="13212" y="168"/>
                  </a:lnTo>
                  <a:lnTo>
                    <a:pt x="10932" y="671"/>
                  </a:lnTo>
                  <a:lnTo>
                    <a:pt x="8149" y="1878"/>
                  </a:lnTo>
                  <a:lnTo>
                    <a:pt x="5667" y="3555"/>
                  </a:lnTo>
                  <a:lnTo>
                    <a:pt x="3555" y="5667"/>
                  </a:lnTo>
                  <a:lnTo>
                    <a:pt x="1878" y="8149"/>
                  </a:lnTo>
                  <a:lnTo>
                    <a:pt x="671" y="10932"/>
                  </a:lnTo>
                  <a:lnTo>
                    <a:pt x="168" y="13212"/>
                  </a:lnTo>
                  <a:lnTo>
                    <a:pt x="34" y="14755"/>
                  </a:lnTo>
                  <a:lnTo>
                    <a:pt x="0" y="15560"/>
                  </a:lnTo>
                  <a:lnTo>
                    <a:pt x="34" y="16364"/>
                  </a:lnTo>
                  <a:lnTo>
                    <a:pt x="168" y="17940"/>
                  </a:lnTo>
                  <a:lnTo>
                    <a:pt x="671" y="20187"/>
                  </a:lnTo>
                  <a:lnTo>
                    <a:pt x="1878" y="23004"/>
                  </a:lnTo>
                  <a:lnTo>
                    <a:pt x="3555" y="25485"/>
                  </a:lnTo>
                  <a:lnTo>
                    <a:pt x="5667" y="27598"/>
                  </a:lnTo>
                  <a:lnTo>
                    <a:pt x="8149" y="29275"/>
                  </a:lnTo>
                  <a:lnTo>
                    <a:pt x="10932" y="30448"/>
                  </a:lnTo>
                  <a:lnTo>
                    <a:pt x="13212" y="30951"/>
                  </a:lnTo>
                  <a:lnTo>
                    <a:pt x="14755" y="31119"/>
                  </a:lnTo>
                  <a:lnTo>
                    <a:pt x="16365" y="31119"/>
                  </a:lnTo>
                  <a:lnTo>
                    <a:pt x="17941" y="30951"/>
                  </a:lnTo>
                  <a:lnTo>
                    <a:pt x="20187" y="30448"/>
                  </a:lnTo>
                  <a:lnTo>
                    <a:pt x="23004" y="29275"/>
                  </a:lnTo>
                  <a:lnTo>
                    <a:pt x="25486" y="27598"/>
                  </a:lnTo>
                  <a:lnTo>
                    <a:pt x="27598" y="25485"/>
                  </a:lnTo>
                  <a:lnTo>
                    <a:pt x="29275" y="23004"/>
                  </a:lnTo>
                  <a:lnTo>
                    <a:pt x="30449" y="20187"/>
                  </a:lnTo>
                  <a:lnTo>
                    <a:pt x="30952" y="17940"/>
                  </a:lnTo>
                  <a:lnTo>
                    <a:pt x="31119" y="16364"/>
                  </a:lnTo>
                  <a:lnTo>
                    <a:pt x="31119" y="15560"/>
                  </a:lnTo>
                  <a:lnTo>
                    <a:pt x="31119" y="14755"/>
                  </a:lnTo>
                  <a:lnTo>
                    <a:pt x="30952" y="13212"/>
                  </a:lnTo>
                  <a:lnTo>
                    <a:pt x="30449" y="10932"/>
                  </a:lnTo>
                  <a:lnTo>
                    <a:pt x="29275" y="8149"/>
                  </a:lnTo>
                  <a:lnTo>
                    <a:pt x="27598" y="5667"/>
                  </a:lnTo>
                  <a:lnTo>
                    <a:pt x="25486" y="3555"/>
                  </a:lnTo>
                  <a:lnTo>
                    <a:pt x="23004" y="1878"/>
                  </a:lnTo>
                  <a:lnTo>
                    <a:pt x="20187" y="671"/>
                  </a:lnTo>
                  <a:lnTo>
                    <a:pt x="17941" y="168"/>
                  </a:lnTo>
                  <a:lnTo>
                    <a:pt x="16365" y="34"/>
                  </a:lnTo>
                  <a:lnTo>
                    <a:pt x="15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1369860" y="3316090"/>
              <a:ext cx="1144881" cy="1144875"/>
              <a:chOff x="1369860" y="3316090"/>
              <a:chExt cx="1144881" cy="1144875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1833369" y="3316090"/>
                <a:ext cx="216948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6" extrusionOk="0">
                    <a:moveTo>
                      <a:pt x="1711" y="0"/>
                    </a:moveTo>
                    <a:lnTo>
                      <a:pt x="1409" y="34"/>
                    </a:lnTo>
                    <a:lnTo>
                      <a:pt x="973" y="403"/>
                    </a:lnTo>
                    <a:lnTo>
                      <a:pt x="906" y="671"/>
                    </a:lnTo>
                    <a:lnTo>
                      <a:pt x="1" y="5265"/>
                    </a:lnTo>
                    <a:lnTo>
                      <a:pt x="8083" y="5265"/>
                    </a:lnTo>
                    <a:lnTo>
                      <a:pt x="7211" y="671"/>
                    </a:lnTo>
                    <a:lnTo>
                      <a:pt x="7144" y="403"/>
                    </a:lnTo>
                    <a:lnTo>
                      <a:pt x="6708" y="34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486858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326" y="1"/>
                    </a:moveTo>
                    <a:lnTo>
                      <a:pt x="3790" y="34"/>
                    </a:lnTo>
                    <a:lnTo>
                      <a:pt x="3555" y="202"/>
                    </a:lnTo>
                    <a:lnTo>
                      <a:pt x="1979" y="1778"/>
                    </a:lnTo>
                    <a:lnTo>
                      <a:pt x="1778" y="1979"/>
                    </a:lnTo>
                    <a:lnTo>
                      <a:pt x="235" y="3555"/>
                    </a:lnTo>
                    <a:lnTo>
                      <a:pt x="34" y="3790"/>
                    </a:lnTo>
                    <a:lnTo>
                      <a:pt x="1" y="4326"/>
                    </a:lnTo>
                    <a:lnTo>
                      <a:pt x="135" y="4595"/>
                    </a:lnTo>
                    <a:lnTo>
                      <a:pt x="2750" y="8451"/>
                    </a:lnTo>
                    <a:lnTo>
                      <a:pt x="5500" y="5701"/>
                    </a:lnTo>
                    <a:lnTo>
                      <a:pt x="5701" y="5500"/>
                    </a:lnTo>
                    <a:lnTo>
                      <a:pt x="8485" y="2750"/>
                    </a:lnTo>
                    <a:lnTo>
                      <a:pt x="4595" y="135"/>
                    </a:lnTo>
                    <a:lnTo>
                      <a:pt x="43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369860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5265" y="0"/>
                    </a:moveTo>
                    <a:lnTo>
                      <a:pt x="671" y="872"/>
                    </a:lnTo>
                    <a:lnTo>
                      <a:pt x="403" y="972"/>
                    </a:lnTo>
                    <a:lnTo>
                      <a:pt x="34" y="1408"/>
                    </a:lnTo>
                    <a:lnTo>
                      <a:pt x="0" y="1710"/>
                    </a:lnTo>
                    <a:lnTo>
                      <a:pt x="0" y="3890"/>
                    </a:lnTo>
                    <a:lnTo>
                      <a:pt x="0" y="4192"/>
                    </a:lnTo>
                    <a:lnTo>
                      <a:pt x="0" y="6405"/>
                    </a:lnTo>
                    <a:lnTo>
                      <a:pt x="34" y="6707"/>
                    </a:lnTo>
                    <a:lnTo>
                      <a:pt x="403" y="7109"/>
                    </a:lnTo>
                    <a:lnTo>
                      <a:pt x="671" y="7210"/>
                    </a:lnTo>
                    <a:lnTo>
                      <a:pt x="5265" y="8082"/>
                    </a:lnTo>
                    <a:lnTo>
                      <a:pt x="5265" y="4192"/>
                    </a:lnTo>
                    <a:lnTo>
                      <a:pt x="5265" y="3890"/>
                    </a:lnTo>
                    <a:lnTo>
                      <a:pt x="52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1486858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2750" y="0"/>
                    </a:moveTo>
                    <a:lnTo>
                      <a:pt x="135" y="3890"/>
                    </a:lnTo>
                    <a:lnTo>
                      <a:pt x="1" y="4125"/>
                    </a:lnTo>
                    <a:lnTo>
                      <a:pt x="34" y="4695"/>
                    </a:lnTo>
                    <a:lnTo>
                      <a:pt x="235" y="4930"/>
                    </a:lnTo>
                    <a:lnTo>
                      <a:pt x="1778" y="6472"/>
                    </a:lnTo>
                    <a:lnTo>
                      <a:pt x="1979" y="6707"/>
                    </a:lnTo>
                    <a:lnTo>
                      <a:pt x="3555" y="8250"/>
                    </a:lnTo>
                    <a:lnTo>
                      <a:pt x="3790" y="8417"/>
                    </a:lnTo>
                    <a:lnTo>
                      <a:pt x="4326" y="8484"/>
                    </a:lnTo>
                    <a:lnTo>
                      <a:pt x="4595" y="8350"/>
                    </a:lnTo>
                    <a:lnTo>
                      <a:pt x="8485" y="5735"/>
                    </a:lnTo>
                    <a:lnTo>
                      <a:pt x="5701" y="2951"/>
                    </a:lnTo>
                    <a:lnTo>
                      <a:pt x="5500" y="2750"/>
                    </a:lnTo>
                    <a:lnTo>
                      <a:pt x="2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833369" y="4319653"/>
                <a:ext cx="216948" cy="141313"/>
              </a:xfrm>
              <a:custGeom>
                <a:avLst/>
                <a:gdLst/>
                <a:ahLst/>
                <a:cxnLst/>
                <a:rect l="l" t="t" r="r" b="b"/>
                <a:pathLst>
                  <a:path w="8083" h="5265" extrusionOk="0">
                    <a:moveTo>
                      <a:pt x="1" y="0"/>
                    </a:moveTo>
                    <a:lnTo>
                      <a:pt x="906" y="4594"/>
                    </a:lnTo>
                    <a:lnTo>
                      <a:pt x="973" y="4862"/>
                    </a:lnTo>
                    <a:lnTo>
                      <a:pt x="1409" y="5231"/>
                    </a:lnTo>
                    <a:lnTo>
                      <a:pt x="1711" y="5265"/>
                    </a:lnTo>
                    <a:lnTo>
                      <a:pt x="6406" y="5265"/>
                    </a:lnTo>
                    <a:lnTo>
                      <a:pt x="6708" y="5231"/>
                    </a:lnTo>
                    <a:lnTo>
                      <a:pt x="7144" y="4862"/>
                    </a:lnTo>
                    <a:lnTo>
                      <a:pt x="7211" y="4594"/>
                    </a:lnTo>
                    <a:lnTo>
                      <a:pt x="8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170004" y="4116230"/>
                <a:ext cx="227737" cy="227737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85" extrusionOk="0">
                    <a:moveTo>
                      <a:pt x="5735" y="0"/>
                    </a:moveTo>
                    <a:lnTo>
                      <a:pt x="2985" y="2750"/>
                    </a:lnTo>
                    <a:lnTo>
                      <a:pt x="2750" y="2951"/>
                    </a:lnTo>
                    <a:lnTo>
                      <a:pt x="0" y="5735"/>
                    </a:lnTo>
                    <a:lnTo>
                      <a:pt x="3890" y="8350"/>
                    </a:lnTo>
                    <a:lnTo>
                      <a:pt x="4125" y="8484"/>
                    </a:lnTo>
                    <a:lnTo>
                      <a:pt x="4695" y="8417"/>
                    </a:lnTo>
                    <a:lnTo>
                      <a:pt x="4930" y="8250"/>
                    </a:lnTo>
                    <a:lnTo>
                      <a:pt x="6472" y="6707"/>
                    </a:lnTo>
                    <a:lnTo>
                      <a:pt x="6707" y="6472"/>
                    </a:lnTo>
                    <a:lnTo>
                      <a:pt x="8250" y="4930"/>
                    </a:lnTo>
                    <a:lnTo>
                      <a:pt x="8451" y="4695"/>
                    </a:lnTo>
                    <a:lnTo>
                      <a:pt x="8484" y="4125"/>
                    </a:lnTo>
                    <a:lnTo>
                      <a:pt x="8350" y="3890"/>
                    </a:lnTo>
                    <a:lnTo>
                      <a:pt x="5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3402" y="3779624"/>
                <a:ext cx="141339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082" extrusionOk="0">
                    <a:moveTo>
                      <a:pt x="1" y="0"/>
                    </a:moveTo>
                    <a:lnTo>
                      <a:pt x="1" y="3890"/>
                    </a:lnTo>
                    <a:lnTo>
                      <a:pt x="1" y="4192"/>
                    </a:lnTo>
                    <a:lnTo>
                      <a:pt x="1" y="8082"/>
                    </a:lnTo>
                    <a:lnTo>
                      <a:pt x="4595" y="7210"/>
                    </a:lnTo>
                    <a:lnTo>
                      <a:pt x="4863" y="7109"/>
                    </a:lnTo>
                    <a:lnTo>
                      <a:pt x="5232" y="6707"/>
                    </a:lnTo>
                    <a:lnTo>
                      <a:pt x="5266" y="6405"/>
                    </a:lnTo>
                    <a:lnTo>
                      <a:pt x="5266" y="4192"/>
                    </a:lnTo>
                    <a:lnTo>
                      <a:pt x="5266" y="3890"/>
                    </a:lnTo>
                    <a:lnTo>
                      <a:pt x="5266" y="1710"/>
                    </a:lnTo>
                    <a:lnTo>
                      <a:pt x="5232" y="1408"/>
                    </a:lnTo>
                    <a:lnTo>
                      <a:pt x="4863" y="972"/>
                    </a:lnTo>
                    <a:lnTo>
                      <a:pt x="4595" y="8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170004" y="3433088"/>
                <a:ext cx="227737" cy="226852"/>
              </a:xfrm>
              <a:custGeom>
                <a:avLst/>
                <a:gdLst/>
                <a:ahLst/>
                <a:cxnLst/>
                <a:rect l="l" t="t" r="r" b="b"/>
                <a:pathLst>
                  <a:path w="8485" h="8452" extrusionOk="0">
                    <a:moveTo>
                      <a:pt x="4125" y="1"/>
                    </a:moveTo>
                    <a:lnTo>
                      <a:pt x="3890" y="135"/>
                    </a:lnTo>
                    <a:lnTo>
                      <a:pt x="0" y="2750"/>
                    </a:lnTo>
                    <a:lnTo>
                      <a:pt x="2750" y="5500"/>
                    </a:lnTo>
                    <a:lnTo>
                      <a:pt x="2985" y="5701"/>
                    </a:lnTo>
                    <a:lnTo>
                      <a:pt x="5735" y="8451"/>
                    </a:lnTo>
                    <a:lnTo>
                      <a:pt x="8350" y="4595"/>
                    </a:lnTo>
                    <a:lnTo>
                      <a:pt x="8484" y="4326"/>
                    </a:lnTo>
                    <a:lnTo>
                      <a:pt x="8451" y="3790"/>
                    </a:lnTo>
                    <a:lnTo>
                      <a:pt x="8250" y="3555"/>
                    </a:lnTo>
                    <a:lnTo>
                      <a:pt x="6707" y="1979"/>
                    </a:lnTo>
                    <a:lnTo>
                      <a:pt x="6472" y="1778"/>
                    </a:lnTo>
                    <a:lnTo>
                      <a:pt x="4930" y="202"/>
                    </a:lnTo>
                    <a:lnTo>
                      <a:pt x="4695" y="34"/>
                    </a:lnTo>
                    <a:lnTo>
                      <a:pt x="4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456260" y="3401604"/>
                <a:ext cx="972064" cy="972950"/>
              </a:xfrm>
              <a:custGeom>
                <a:avLst/>
                <a:gdLst/>
                <a:ahLst/>
                <a:cxnLst/>
                <a:rect l="l" t="t" r="r" b="b"/>
                <a:pathLst>
                  <a:path w="36217" h="36250" extrusionOk="0">
                    <a:moveTo>
                      <a:pt x="18108" y="8216"/>
                    </a:moveTo>
                    <a:lnTo>
                      <a:pt x="19114" y="8249"/>
                    </a:lnTo>
                    <a:lnTo>
                      <a:pt x="21059" y="8652"/>
                    </a:lnTo>
                    <a:lnTo>
                      <a:pt x="22837" y="9389"/>
                    </a:lnTo>
                    <a:lnTo>
                      <a:pt x="24413" y="10462"/>
                    </a:lnTo>
                    <a:lnTo>
                      <a:pt x="25754" y="11804"/>
                    </a:lnTo>
                    <a:lnTo>
                      <a:pt x="26827" y="13413"/>
                    </a:lnTo>
                    <a:lnTo>
                      <a:pt x="27598" y="15191"/>
                    </a:lnTo>
                    <a:lnTo>
                      <a:pt x="28001" y="17102"/>
                    </a:lnTo>
                    <a:lnTo>
                      <a:pt x="28034" y="18142"/>
                    </a:lnTo>
                    <a:lnTo>
                      <a:pt x="28001" y="19148"/>
                    </a:lnTo>
                    <a:lnTo>
                      <a:pt x="27598" y="21092"/>
                    </a:lnTo>
                    <a:lnTo>
                      <a:pt x="26827" y="22870"/>
                    </a:lnTo>
                    <a:lnTo>
                      <a:pt x="25754" y="24446"/>
                    </a:lnTo>
                    <a:lnTo>
                      <a:pt x="24413" y="25787"/>
                    </a:lnTo>
                    <a:lnTo>
                      <a:pt x="22837" y="26860"/>
                    </a:lnTo>
                    <a:lnTo>
                      <a:pt x="21059" y="27631"/>
                    </a:lnTo>
                    <a:lnTo>
                      <a:pt x="19114" y="28034"/>
                    </a:lnTo>
                    <a:lnTo>
                      <a:pt x="18108" y="28067"/>
                    </a:lnTo>
                    <a:lnTo>
                      <a:pt x="17069" y="28034"/>
                    </a:lnTo>
                    <a:lnTo>
                      <a:pt x="15158" y="27631"/>
                    </a:lnTo>
                    <a:lnTo>
                      <a:pt x="13380" y="26860"/>
                    </a:lnTo>
                    <a:lnTo>
                      <a:pt x="11804" y="25787"/>
                    </a:lnTo>
                    <a:lnTo>
                      <a:pt x="10429" y="24446"/>
                    </a:lnTo>
                    <a:lnTo>
                      <a:pt x="9356" y="22870"/>
                    </a:lnTo>
                    <a:lnTo>
                      <a:pt x="8619" y="21092"/>
                    </a:lnTo>
                    <a:lnTo>
                      <a:pt x="8216" y="19148"/>
                    </a:lnTo>
                    <a:lnTo>
                      <a:pt x="8183" y="18142"/>
                    </a:lnTo>
                    <a:lnTo>
                      <a:pt x="8216" y="17102"/>
                    </a:lnTo>
                    <a:lnTo>
                      <a:pt x="8619" y="15191"/>
                    </a:lnTo>
                    <a:lnTo>
                      <a:pt x="9356" y="13413"/>
                    </a:lnTo>
                    <a:lnTo>
                      <a:pt x="10429" y="11804"/>
                    </a:lnTo>
                    <a:lnTo>
                      <a:pt x="11804" y="10462"/>
                    </a:lnTo>
                    <a:lnTo>
                      <a:pt x="13380" y="9389"/>
                    </a:lnTo>
                    <a:lnTo>
                      <a:pt x="15158" y="8652"/>
                    </a:lnTo>
                    <a:lnTo>
                      <a:pt x="17069" y="8249"/>
                    </a:lnTo>
                    <a:lnTo>
                      <a:pt x="18108" y="8216"/>
                    </a:lnTo>
                    <a:close/>
                    <a:moveTo>
                      <a:pt x="18108" y="0"/>
                    </a:moveTo>
                    <a:lnTo>
                      <a:pt x="17170" y="34"/>
                    </a:lnTo>
                    <a:lnTo>
                      <a:pt x="15325" y="201"/>
                    </a:lnTo>
                    <a:lnTo>
                      <a:pt x="13581" y="570"/>
                    </a:lnTo>
                    <a:lnTo>
                      <a:pt x="11871" y="1107"/>
                    </a:lnTo>
                    <a:lnTo>
                      <a:pt x="10262" y="1811"/>
                    </a:lnTo>
                    <a:lnTo>
                      <a:pt x="8719" y="2649"/>
                    </a:lnTo>
                    <a:lnTo>
                      <a:pt x="7244" y="3622"/>
                    </a:lnTo>
                    <a:lnTo>
                      <a:pt x="5902" y="4728"/>
                    </a:lnTo>
                    <a:lnTo>
                      <a:pt x="4695" y="5935"/>
                    </a:lnTo>
                    <a:lnTo>
                      <a:pt x="3589" y="7277"/>
                    </a:lnTo>
                    <a:lnTo>
                      <a:pt x="2616" y="8719"/>
                    </a:lnTo>
                    <a:lnTo>
                      <a:pt x="1778" y="10261"/>
                    </a:lnTo>
                    <a:lnTo>
                      <a:pt x="1074" y="11904"/>
                    </a:lnTo>
                    <a:lnTo>
                      <a:pt x="537" y="13615"/>
                    </a:lnTo>
                    <a:lnTo>
                      <a:pt x="202" y="15358"/>
                    </a:lnTo>
                    <a:lnTo>
                      <a:pt x="0" y="17203"/>
                    </a:lnTo>
                    <a:lnTo>
                      <a:pt x="0" y="18142"/>
                    </a:lnTo>
                    <a:lnTo>
                      <a:pt x="0" y="19080"/>
                    </a:lnTo>
                    <a:lnTo>
                      <a:pt x="202" y="20891"/>
                    </a:lnTo>
                    <a:lnTo>
                      <a:pt x="537" y="22669"/>
                    </a:lnTo>
                    <a:lnTo>
                      <a:pt x="1074" y="24379"/>
                    </a:lnTo>
                    <a:lnTo>
                      <a:pt x="1778" y="25988"/>
                    </a:lnTo>
                    <a:lnTo>
                      <a:pt x="2616" y="27531"/>
                    </a:lnTo>
                    <a:lnTo>
                      <a:pt x="3589" y="28973"/>
                    </a:lnTo>
                    <a:lnTo>
                      <a:pt x="4695" y="30314"/>
                    </a:lnTo>
                    <a:lnTo>
                      <a:pt x="5902" y="31555"/>
                    </a:lnTo>
                    <a:lnTo>
                      <a:pt x="7244" y="32661"/>
                    </a:lnTo>
                    <a:lnTo>
                      <a:pt x="8719" y="33634"/>
                    </a:lnTo>
                    <a:lnTo>
                      <a:pt x="10262" y="34472"/>
                    </a:lnTo>
                    <a:lnTo>
                      <a:pt x="11871" y="35143"/>
                    </a:lnTo>
                    <a:lnTo>
                      <a:pt x="13581" y="35680"/>
                    </a:lnTo>
                    <a:lnTo>
                      <a:pt x="15325" y="36048"/>
                    </a:lnTo>
                    <a:lnTo>
                      <a:pt x="17170" y="36250"/>
                    </a:lnTo>
                    <a:lnTo>
                      <a:pt x="19047" y="36250"/>
                    </a:lnTo>
                    <a:lnTo>
                      <a:pt x="20858" y="36048"/>
                    </a:lnTo>
                    <a:lnTo>
                      <a:pt x="22636" y="35680"/>
                    </a:lnTo>
                    <a:lnTo>
                      <a:pt x="24346" y="35143"/>
                    </a:lnTo>
                    <a:lnTo>
                      <a:pt x="25955" y="34472"/>
                    </a:lnTo>
                    <a:lnTo>
                      <a:pt x="27498" y="33634"/>
                    </a:lnTo>
                    <a:lnTo>
                      <a:pt x="28940" y="32661"/>
                    </a:lnTo>
                    <a:lnTo>
                      <a:pt x="30281" y="31555"/>
                    </a:lnTo>
                    <a:lnTo>
                      <a:pt x="31522" y="30314"/>
                    </a:lnTo>
                    <a:lnTo>
                      <a:pt x="32628" y="28973"/>
                    </a:lnTo>
                    <a:lnTo>
                      <a:pt x="33601" y="27531"/>
                    </a:lnTo>
                    <a:lnTo>
                      <a:pt x="34439" y="25988"/>
                    </a:lnTo>
                    <a:lnTo>
                      <a:pt x="35143" y="24379"/>
                    </a:lnTo>
                    <a:lnTo>
                      <a:pt x="35646" y="22669"/>
                    </a:lnTo>
                    <a:lnTo>
                      <a:pt x="36015" y="20891"/>
                    </a:lnTo>
                    <a:lnTo>
                      <a:pt x="36217" y="19080"/>
                    </a:lnTo>
                    <a:lnTo>
                      <a:pt x="36217" y="18142"/>
                    </a:lnTo>
                    <a:lnTo>
                      <a:pt x="36217" y="17203"/>
                    </a:lnTo>
                    <a:lnTo>
                      <a:pt x="36015" y="15358"/>
                    </a:lnTo>
                    <a:lnTo>
                      <a:pt x="35646" y="13615"/>
                    </a:lnTo>
                    <a:lnTo>
                      <a:pt x="35143" y="11904"/>
                    </a:lnTo>
                    <a:lnTo>
                      <a:pt x="34439" y="10261"/>
                    </a:lnTo>
                    <a:lnTo>
                      <a:pt x="33601" y="8719"/>
                    </a:lnTo>
                    <a:lnTo>
                      <a:pt x="32628" y="7277"/>
                    </a:lnTo>
                    <a:lnTo>
                      <a:pt x="31522" y="5935"/>
                    </a:lnTo>
                    <a:lnTo>
                      <a:pt x="30281" y="4728"/>
                    </a:lnTo>
                    <a:lnTo>
                      <a:pt x="28940" y="3622"/>
                    </a:lnTo>
                    <a:lnTo>
                      <a:pt x="27498" y="2649"/>
                    </a:lnTo>
                    <a:lnTo>
                      <a:pt x="25955" y="1811"/>
                    </a:lnTo>
                    <a:lnTo>
                      <a:pt x="24346" y="1107"/>
                    </a:lnTo>
                    <a:lnTo>
                      <a:pt x="22636" y="570"/>
                    </a:lnTo>
                    <a:lnTo>
                      <a:pt x="20858" y="201"/>
                    </a:lnTo>
                    <a:lnTo>
                      <a:pt x="19047" y="34"/>
                    </a:lnTo>
                    <a:lnTo>
                      <a:pt x="18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15"/>
            <p:cNvSpPr/>
            <p:nvPr/>
          </p:nvSpPr>
          <p:spPr>
            <a:xfrm>
              <a:off x="1609278" y="3555507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407" y="2482"/>
                  </a:moveTo>
                  <a:lnTo>
                    <a:pt x="13413" y="2515"/>
                  </a:lnTo>
                  <a:lnTo>
                    <a:pt x="15358" y="2918"/>
                  </a:lnTo>
                  <a:lnTo>
                    <a:pt x="17136" y="3655"/>
                  </a:lnTo>
                  <a:lnTo>
                    <a:pt x="18712" y="4728"/>
                  </a:lnTo>
                  <a:lnTo>
                    <a:pt x="20053" y="6070"/>
                  </a:lnTo>
                  <a:lnTo>
                    <a:pt x="21126" y="7679"/>
                  </a:lnTo>
                  <a:lnTo>
                    <a:pt x="21897" y="9457"/>
                  </a:lnTo>
                  <a:lnTo>
                    <a:pt x="22300" y="11368"/>
                  </a:lnTo>
                  <a:lnTo>
                    <a:pt x="22333" y="12408"/>
                  </a:lnTo>
                  <a:lnTo>
                    <a:pt x="22300" y="13414"/>
                  </a:lnTo>
                  <a:lnTo>
                    <a:pt x="21897" y="15358"/>
                  </a:lnTo>
                  <a:lnTo>
                    <a:pt x="21126" y="17136"/>
                  </a:lnTo>
                  <a:lnTo>
                    <a:pt x="20053" y="18712"/>
                  </a:lnTo>
                  <a:lnTo>
                    <a:pt x="18712" y="20053"/>
                  </a:lnTo>
                  <a:lnTo>
                    <a:pt x="17136" y="21126"/>
                  </a:lnTo>
                  <a:lnTo>
                    <a:pt x="15358" y="21897"/>
                  </a:lnTo>
                  <a:lnTo>
                    <a:pt x="13413" y="22300"/>
                  </a:lnTo>
                  <a:lnTo>
                    <a:pt x="12407" y="22333"/>
                  </a:lnTo>
                  <a:lnTo>
                    <a:pt x="11368" y="22300"/>
                  </a:lnTo>
                  <a:lnTo>
                    <a:pt x="9457" y="21897"/>
                  </a:lnTo>
                  <a:lnTo>
                    <a:pt x="7679" y="21126"/>
                  </a:lnTo>
                  <a:lnTo>
                    <a:pt x="6103" y="20053"/>
                  </a:lnTo>
                  <a:lnTo>
                    <a:pt x="4728" y="18712"/>
                  </a:lnTo>
                  <a:lnTo>
                    <a:pt x="3655" y="17136"/>
                  </a:lnTo>
                  <a:lnTo>
                    <a:pt x="2918" y="15358"/>
                  </a:lnTo>
                  <a:lnTo>
                    <a:pt x="2515" y="13414"/>
                  </a:lnTo>
                  <a:lnTo>
                    <a:pt x="2482" y="12408"/>
                  </a:lnTo>
                  <a:lnTo>
                    <a:pt x="2515" y="11368"/>
                  </a:lnTo>
                  <a:lnTo>
                    <a:pt x="2918" y="9457"/>
                  </a:lnTo>
                  <a:lnTo>
                    <a:pt x="3655" y="7679"/>
                  </a:lnTo>
                  <a:lnTo>
                    <a:pt x="4728" y="6070"/>
                  </a:lnTo>
                  <a:lnTo>
                    <a:pt x="6103" y="4728"/>
                  </a:lnTo>
                  <a:lnTo>
                    <a:pt x="7679" y="3655"/>
                  </a:lnTo>
                  <a:lnTo>
                    <a:pt x="9457" y="2918"/>
                  </a:lnTo>
                  <a:lnTo>
                    <a:pt x="11368" y="2515"/>
                  </a:lnTo>
                  <a:lnTo>
                    <a:pt x="12407" y="2482"/>
                  </a:lnTo>
                  <a:close/>
                  <a:moveTo>
                    <a:pt x="12407" y="0"/>
                  </a:moveTo>
                  <a:lnTo>
                    <a:pt x="11133" y="67"/>
                  </a:lnTo>
                  <a:lnTo>
                    <a:pt x="8719" y="537"/>
                  </a:lnTo>
                  <a:lnTo>
                    <a:pt x="6506" y="1476"/>
                  </a:lnTo>
                  <a:lnTo>
                    <a:pt x="4527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719"/>
                  </a:lnTo>
                  <a:lnTo>
                    <a:pt x="67" y="11133"/>
                  </a:lnTo>
                  <a:lnTo>
                    <a:pt x="0" y="12408"/>
                  </a:lnTo>
                  <a:lnTo>
                    <a:pt x="67" y="13682"/>
                  </a:lnTo>
                  <a:lnTo>
                    <a:pt x="537" y="16096"/>
                  </a:lnTo>
                  <a:lnTo>
                    <a:pt x="1476" y="18309"/>
                  </a:lnTo>
                  <a:lnTo>
                    <a:pt x="2817" y="20288"/>
                  </a:lnTo>
                  <a:lnTo>
                    <a:pt x="4527" y="21965"/>
                  </a:lnTo>
                  <a:lnTo>
                    <a:pt x="6506" y="23306"/>
                  </a:lnTo>
                  <a:lnTo>
                    <a:pt x="8719" y="24245"/>
                  </a:lnTo>
                  <a:lnTo>
                    <a:pt x="11133" y="24748"/>
                  </a:lnTo>
                  <a:lnTo>
                    <a:pt x="12407" y="24781"/>
                  </a:lnTo>
                  <a:lnTo>
                    <a:pt x="13682" y="24748"/>
                  </a:lnTo>
                  <a:lnTo>
                    <a:pt x="16096" y="24245"/>
                  </a:lnTo>
                  <a:lnTo>
                    <a:pt x="18309" y="23306"/>
                  </a:lnTo>
                  <a:lnTo>
                    <a:pt x="20288" y="21965"/>
                  </a:lnTo>
                  <a:lnTo>
                    <a:pt x="21965" y="20288"/>
                  </a:lnTo>
                  <a:lnTo>
                    <a:pt x="23306" y="18309"/>
                  </a:lnTo>
                  <a:lnTo>
                    <a:pt x="24245" y="16096"/>
                  </a:lnTo>
                  <a:lnTo>
                    <a:pt x="24748" y="13682"/>
                  </a:lnTo>
                  <a:lnTo>
                    <a:pt x="24781" y="12408"/>
                  </a:lnTo>
                  <a:lnTo>
                    <a:pt x="24748" y="11133"/>
                  </a:lnTo>
                  <a:lnTo>
                    <a:pt x="24245" y="8719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09" y="1476"/>
                  </a:lnTo>
                  <a:lnTo>
                    <a:pt x="16096" y="537"/>
                  </a:lnTo>
                  <a:lnTo>
                    <a:pt x="13682" y="67"/>
                  </a:lnTo>
                  <a:lnTo>
                    <a:pt x="1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238014" y="1925843"/>
              <a:ext cx="122948" cy="188718"/>
            </a:xfrm>
            <a:custGeom>
              <a:avLst/>
              <a:gdLst/>
              <a:ahLst/>
              <a:cxnLst/>
              <a:rect l="l" t="t" r="r" b="b"/>
              <a:pathLst>
                <a:path w="5266" h="8083" extrusionOk="0">
                  <a:moveTo>
                    <a:pt x="1" y="1"/>
                  </a:moveTo>
                  <a:lnTo>
                    <a:pt x="1" y="3891"/>
                  </a:lnTo>
                  <a:lnTo>
                    <a:pt x="1" y="4193"/>
                  </a:lnTo>
                  <a:lnTo>
                    <a:pt x="1" y="8082"/>
                  </a:lnTo>
                  <a:lnTo>
                    <a:pt x="4595" y="7177"/>
                  </a:lnTo>
                  <a:lnTo>
                    <a:pt x="4863" y="7110"/>
                  </a:lnTo>
                  <a:lnTo>
                    <a:pt x="5232" y="6674"/>
                  </a:lnTo>
                  <a:lnTo>
                    <a:pt x="5266" y="6372"/>
                  </a:lnTo>
                  <a:lnTo>
                    <a:pt x="5266" y="4193"/>
                  </a:lnTo>
                  <a:lnTo>
                    <a:pt x="5266" y="3891"/>
                  </a:lnTo>
                  <a:lnTo>
                    <a:pt x="5266" y="1678"/>
                  </a:lnTo>
                  <a:lnTo>
                    <a:pt x="5232" y="1376"/>
                  </a:lnTo>
                  <a:lnTo>
                    <a:pt x="4863" y="940"/>
                  </a:lnTo>
                  <a:lnTo>
                    <a:pt x="4595" y="8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956647" y="1690609"/>
              <a:ext cx="665149" cy="665149"/>
            </a:xfrm>
            <a:custGeom>
              <a:avLst/>
              <a:gdLst/>
              <a:ahLst/>
              <a:cxnLst/>
              <a:rect l="l" t="t" r="r" b="b"/>
              <a:pathLst>
                <a:path w="24782" h="24782" extrusionOk="0">
                  <a:moveTo>
                    <a:pt x="12374" y="2448"/>
                  </a:moveTo>
                  <a:lnTo>
                    <a:pt x="13414" y="2482"/>
                  </a:lnTo>
                  <a:lnTo>
                    <a:pt x="15325" y="2884"/>
                  </a:lnTo>
                  <a:lnTo>
                    <a:pt x="17103" y="3655"/>
                  </a:lnTo>
                  <a:lnTo>
                    <a:pt x="18712" y="4728"/>
                  </a:lnTo>
                  <a:lnTo>
                    <a:pt x="20054" y="6070"/>
                  </a:lnTo>
                  <a:lnTo>
                    <a:pt x="21127" y="7646"/>
                  </a:lnTo>
                  <a:lnTo>
                    <a:pt x="21864" y="9423"/>
                  </a:lnTo>
                  <a:lnTo>
                    <a:pt x="22267" y="11368"/>
                  </a:lnTo>
                  <a:lnTo>
                    <a:pt x="22300" y="12374"/>
                  </a:lnTo>
                  <a:lnTo>
                    <a:pt x="22267" y="13380"/>
                  </a:lnTo>
                  <a:lnTo>
                    <a:pt x="21864" y="15325"/>
                  </a:lnTo>
                  <a:lnTo>
                    <a:pt x="21127" y="17102"/>
                  </a:lnTo>
                  <a:lnTo>
                    <a:pt x="20054" y="18678"/>
                  </a:lnTo>
                  <a:lnTo>
                    <a:pt x="18712" y="20053"/>
                  </a:lnTo>
                  <a:lnTo>
                    <a:pt x="17103" y="21126"/>
                  </a:lnTo>
                  <a:lnTo>
                    <a:pt x="15325" y="21864"/>
                  </a:lnTo>
                  <a:lnTo>
                    <a:pt x="13414" y="22266"/>
                  </a:lnTo>
                  <a:lnTo>
                    <a:pt x="12374" y="22300"/>
                  </a:lnTo>
                  <a:lnTo>
                    <a:pt x="11368" y="22266"/>
                  </a:lnTo>
                  <a:lnTo>
                    <a:pt x="9423" y="21864"/>
                  </a:lnTo>
                  <a:lnTo>
                    <a:pt x="7646" y="21126"/>
                  </a:lnTo>
                  <a:lnTo>
                    <a:pt x="6070" y="20053"/>
                  </a:lnTo>
                  <a:lnTo>
                    <a:pt x="4729" y="18678"/>
                  </a:lnTo>
                  <a:lnTo>
                    <a:pt x="3656" y="17102"/>
                  </a:lnTo>
                  <a:lnTo>
                    <a:pt x="2884" y="15325"/>
                  </a:lnTo>
                  <a:lnTo>
                    <a:pt x="2482" y="13380"/>
                  </a:lnTo>
                  <a:lnTo>
                    <a:pt x="2449" y="12374"/>
                  </a:lnTo>
                  <a:lnTo>
                    <a:pt x="2482" y="11368"/>
                  </a:lnTo>
                  <a:lnTo>
                    <a:pt x="2884" y="9423"/>
                  </a:lnTo>
                  <a:lnTo>
                    <a:pt x="3656" y="7646"/>
                  </a:lnTo>
                  <a:lnTo>
                    <a:pt x="4729" y="6070"/>
                  </a:lnTo>
                  <a:lnTo>
                    <a:pt x="6070" y="4728"/>
                  </a:lnTo>
                  <a:lnTo>
                    <a:pt x="7646" y="3655"/>
                  </a:lnTo>
                  <a:lnTo>
                    <a:pt x="9423" y="2884"/>
                  </a:lnTo>
                  <a:lnTo>
                    <a:pt x="11368" y="2482"/>
                  </a:lnTo>
                  <a:lnTo>
                    <a:pt x="12374" y="2448"/>
                  </a:lnTo>
                  <a:close/>
                  <a:moveTo>
                    <a:pt x="12374" y="0"/>
                  </a:moveTo>
                  <a:lnTo>
                    <a:pt x="11100" y="34"/>
                  </a:lnTo>
                  <a:lnTo>
                    <a:pt x="8686" y="537"/>
                  </a:lnTo>
                  <a:lnTo>
                    <a:pt x="6473" y="1476"/>
                  </a:lnTo>
                  <a:lnTo>
                    <a:pt x="4494" y="2817"/>
                  </a:lnTo>
                  <a:lnTo>
                    <a:pt x="2817" y="4494"/>
                  </a:lnTo>
                  <a:lnTo>
                    <a:pt x="1476" y="6472"/>
                  </a:lnTo>
                  <a:lnTo>
                    <a:pt x="537" y="8685"/>
                  </a:lnTo>
                  <a:lnTo>
                    <a:pt x="34" y="11100"/>
                  </a:lnTo>
                  <a:lnTo>
                    <a:pt x="1" y="12374"/>
                  </a:lnTo>
                  <a:lnTo>
                    <a:pt x="34" y="13648"/>
                  </a:lnTo>
                  <a:lnTo>
                    <a:pt x="537" y="16063"/>
                  </a:lnTo>
                  <a:lnTo>
                    <a:pt x="1476" y="18276"/>
                  </a:lnTo>
                  <a:lnTo>
                    <a:pt x="2817" y="20254"/>
                  </a:lnTo>
                  <a:lnTo>
                    <a:pt x="4494" y="21964"/>
                  </a:lnTo>
                  <a:lnTo>
                    <a:pt x="6473" y="23272"/>
                  </a:lnTo>
                  <a:lnTo>
                    <a:pt x="8686" y="24245"/>
                  </a:lnTo>
                  <a:lnTo>
                    <a:pt x="11100" y="24714"/>
                  </a:lnTo>
                  <a:lnTo>
                    <a:pt x="12374" y="24781"/>
                  </a:lnTo>
                  <a:lnTo>
                    <a:pt x="13649" y="24714"/>
                  </a:lnTo>
                  <a:lnTo>
                    <a:pt x="16063" y="24245"/>
                  </a:lnTo>
                  <a:lnTo>
                    <a:pt x="18310" y="23272"/>
                  </a:lnTo>
                  <a:lnTo>
                    <a:pt x="20288" y="21964"/>
                  </a:lnTo>
                  <a:lnTo>
                    <a:pt x="21965" y="20254"/>
                  </a:lnTo>
                  <a:lnTo>
                    <a:pt x="23306" y="18276"/>
                  </a:lnTo>
                  <a:lnTo>
                    <a:pt x="24245" y="16063"/>
                  </a:lnTo>
                  <a:lnTo>
                    <a:pt x="24715" y="13648"/>
                  </a:lnTo>
                  <a:lnTo>
                    <a:pt x="24782" y="12374"/>
                  </a:lnTo>
                  <a:lnTo>
                    <a:pt x="24715" y="11100"/>
                  </a:lnTo>
                  <a:lnTo>
                    <a:pt x="24245" y="8685"/>
                  </a:lnTo>
                  <a:lnTo>
                    <a:pt x="23306" y="6472"/>
                  </a:lnTo>
                  <a:lnTo>
                    <a:pt x="21965" y="4494"/>
                  </a:lnTo>
                  <a:lnTo>
                    <a:pt x="20288" y="2817"/>
                  </a:lnTo>
                  <a:lnTo>
                    <a:pt x="18310" y="1476"/>
                  </a:lnTo>
                  <a:lnTo>
                    <a:pt x="16063" y="537"/>
                  </a:lnTo>
                  <a:lnTo>
                    <a:pt x="13649" y="34"/>
                  </a:lnTo>
                  <a:lnTo>
                    <a:pt x="123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642615" y="2859750"/>
              <a:ext cx="911772" cy="911793"/>
              <a:chOff x="642615" y="2859750"/>
              <a:chExt cx="911772" cy="911793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1011619" y="2859750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342" y="1"/>
                    </a:moveTo>
                    <a:lnTo>
                      <a:pt x="1141" y="34"/>
                    </a:lnTo>
                    <a:lnTo>
                      <a:pt x="772" y="336"/>
                    </a:lnTo>
                    <a:lnTo>
                      <a:pt x="705" y="537"/>
                    </a:lnTo>
                    <a:lnTo>
                      <a:pt x="1" y="4193"/>
                    </a:lnTo>
                    <a:lnTo>
                      <a:pt x="6439" y="4193"/>
                    </a:lnTo>
                    <a:lnTo>
                      <a:pt x="5735" y="537"/>
                    </a:lnTo>
                    <a:lnTo>
                      <a:pt x="5668" y="336"/>
                    </a:lnTo>
                    <a:lnTo>
                      <a:pt x="5333" y="34"/>
                    </a:lnTo>
                    <a:lnTo>
                      <a:pt x="5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735322" y="2953369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3454" y="0"/>
                    </a:moveTo>
                    <a:lnTo>
                      <a:pt x="3018" y="34"/>
                    </a:lnTo>
                    <a:lnTo>
                      <a:pt x="2851" y="168"/>
                    </a:lnTo>
                    <a:lnTo>
                      <a:pt x="1610" y="1409"/>
                    </a:lnTo>
                    <a:lnTo>
                      <a:pt x="1442" y="1576"/>
                    </a:lnTo>
                    <a:lnTo>
                      <a:pt x="201" y="2817"/>
                    </a:lnTo>
                    <a:lnTo>
                      <a:pt x="34" y="3018"/>
                    </a:lnTo>
                    <a:lnTo>
                      <a:pt x="0" y="3454"/>
                    </a:lnTo>
                    <a:lnTo>
                      <a:pt x="101" y="3656"/>
                    </a:lnTo>
                    <a:lnTo>
                      <a:pt x="2213" y="6741"/>
                    </a:lnTo>
                    <a:lnTo>
                      <a:pt x="4393" y="4561"/>
                    </a:lnTo>
                    <a:lnTo>
                      <a:pt x="4561" y="4393"/>
                    </a:lnTo>
                    <a:lnTo>
                      <a:pt x="6774" y="2180"/>
                    </a:lnTo>
                    <a:lnTo>
                      <a:pt x="3689" y="101"/>
                    </a:lnTo>
                    <a:lnTo>
                      <a:pt x="34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642615" y="3229691"/>
                <a:ext cx="112513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6439" extrusionOk="0">
                    <a:moveTo>
                      <a:pt x="4192" y="0"/>
                    </a:moveTo>
                    <a:lnTo>
                      <a:pt x="537" y="704"/>
                    </a:lnTo>
                    <a:lnTo>
                      <a:pt x="302" y="771"/>
                    </a:lnTo>
                    <a:lnTo>
                      <a:pt x="34" y="1107"/>
                    </a:lnTo>
                    <a:lnTo>
                      <a:pt x="0" y="1341"/>
                    </a:lnTo>
                    <a:lnTo>
                      <a:pt x="0" y="3085"/>
                    </a:lnTo>
                    <a:lnTo>
                      <a:pt x="0" y="3320"/>
                    </a:lnTo>
                    <a:lnTo>
                      <a:pt x="0" y="5097"/>
                    </a:lnTo>
                    <a:lnTo>
                      <a:pt x="34" y="5332"/>
                    </a:lnTo>
                    <a:lnTo>
                      <a:pt x="302" y="5667"/>
                    </a:lnTo>
                    <a:lnTo>
                      <a:pt x="537" y="5734"/>
                    </a:lnTo>
                    <a:lnTo>
                      <a:pt x="4192" y="6439"/>
                    </a:lnTo>
                    <a:lnTo>
                      <a:pt x="4192" y="3320"/>
                    </a:lnTo>
                    <a:lnTo>
                      <a:pt x="4192" y="3085"/>
                    </a:lnTo>
                    <a:lnTo>
                      <a:pt x="41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735322" y="3497907"/>
                <a:ext cx="181814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6741" extrusionOk="0">
                    <a:moveTo>
                      <a:pt x="2213" y="0"/>
                    </a:moveTo>
                    <a:lnTo>
                      <a:pt x="101" y="3085"/>
                    </a:lnTo>
                    <a:lnTo>
                      <a:pt x="0" y="3286"/>
                    </a:lnTo>
                    <a:lnTo>
                      <a:pt x="34" y="3722"/>
                    </a:lnTo>
                    <a:lnTo>
                      <a:pt x="201" y="3890"/>
                    </a:lnTo>
                    <a:lnTo>
                      <a:pt x="1442" y="5164"/>
                    </a:lnTo>
                    <a:lnTo>
                      <a:pt x="1610" y="5298"/>
                    </a:lnTo>
                    <a:lnTo>
                      <a:pt x="2851" y="6573"/>
                    </a:lnTo>
                    <a:lnTo>
                      <a:pt x="3018" y="6707"/>
                    </a:lnTo>
                    <a:lnTo>
                      <a:pt x="3454" y="6740"/>
                    </a:lnTo>
                    <a:lnTo>
                      <a:pt x="3689" y="6640"/>
                    </a:lnTo>
                    <a:lnTo>
                      <a:pt x="6774" y="4527"/>
                    </a:lnTo>
                    <a:lnTo>
                      <a:pt x="4561" y="2347"/>
                    </a:lnTo>
                    <a:lnTo>
                      <a:pt x="4393" y="2180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011619" y="3659003"/>
                <a:ext cx="172850" cy="112540"/>
              </a:xfrm>
              <a:custGeom>
                <a:avLst/>
                <a:gdLst/>
                <a:ahLst/>
                <a:cxnLst/>
                <a:rect l="l" t="t" r="r" b="b"/>
                <a:pathLst>
                  <a:path w="6440" h="4193" extrusionOk="0">
                    <a:moveTo>
                      <a:pt x="1" y="1"/>
                    </a:moveTo>
                    <a:lnTo>
                      <a:pt x="705" y="3656"/>
                    </a:lnTo>
                    <a:lnTo>
                      <a:pt x="772" y="3890"/>
                    </a:lnTo>
                    <a:lnTo>
                      <a:pt x="1141" y="4192"/>
                    </a:lnTo>
                    <a:lnTo>
                      <a:pt x="5333" y="4192"/>
                    </a:lnTo>
                    <a:lnTo>
                      <a:pt x="5668" y="3890"/>
                    </a:lnTo>
                    <a:lnTo>
                      <a:pt x="5735" y="3656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1279836" y="3497907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4561" y="0"/>
                    </a:moveTo>
                    <a:lnTo>
                      <a:pt x="2348" y="2180"/>
                    </a:lnTo>
                    <a:lnTo>
                      <a:pt x="2181" y="2347"/>
                    </a:lnTo>
                    <a:lnTo>
                      <a:pt x="1" y="4527"/>
                    </a:lnTo>
                    <a:lnTo>
                      <a:pt x="3086" y="6640"/>
                    </a:lnTo>
                    <a:lnTo>
                      <a:pt x="3287" y="6740"/>
                    </a:lnTo>
                    <a:lnTo>
                      <a:pt x="3723" y="6707"/>
                    </a:lnTo>
                    <a:lnTo>
                      <a:pt x="3924" y="6573"/>
                    </a:lnTo>
                    <a:lnTo>
                      <a:pt x="5165" y="5332"/>
                    </a:lnTo>
                    <a:lnTo>
                      <a:pt x="5333" y="5164"/>
                    </a:lnTo>
                    <a:lnTo>
                      <a:pt x="6573" y="3890"/>
                    </a:lnTo>
                    <a:lnTo>
                      <a:pt x="6708" y="3722"/>
                    </a:lnTo>
                    <a:lnTo>
                      <a:pt x="6775" y="3286"/>
                    </a:lnTo>
                    <a:lnTo>
                      <a:pt x="6641" y="3085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441846" y="3229691"/>
                <a:ext cx="112540" cy="172823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6439" extrusionOk="0">
                    <a:moveTo>
                      <a:pt x="1" y="0"/>
                    </a:moveTo>
                    <a:lnTo>
                      <a:pt x="1" y="3085"/>
                    </a:lnTo>
                    <a:lnTo>
                      <a:pt x="1" y="3320"/>
                    </a:lnTo>
                    <a:lnTo>
                      <a:pt x="1" y="6439"/>
                    </a:lnTo>
                    <a:lnTo>
                      <a:pt x="3656" y="5734"/>
                    </a:lnTo>
                    <a:lnTo>
                      <a:pt x="3891" y="5667"/>
                    </a:lnTo>
                    <a:lnTo>
                      <a:pt x="4159" y="5332"/>
                    </a:lnTo>
                    <a:lnTo>
                      <a:pt x="4193" y="5097"/>
                    </a:lnTo>
                    <a:lnTo>
                      <a:pt x="4193" y="3320"/>
                    </a:lnTo>
                    <a:lnTo>
                      <a:pt x="4193" y="3085"/>
                    </a:lnTo>
                    <a:lnTo>
                      <a:pt x="4193" y="1341"/>
                    </a:lnTo>
                    <a:lnTo>
                      <a:pt x="4159" y="1107"/>
                    </a:lnTo>
                    <a:lnTo>
                      <a:pt x="3891" y="771"/>
                    </a:lnTo>
                    <a:lnTo>
                      <a:pt x="3656" y="7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1279836" y="2953369"/>
                <a:ext cx="181841" cy="180928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41" extrusionOk="0">
                    <a:moveTo>
                      <a:pt x="3287" y="0"/>
                    </a:moveTo>
                    <a:lnTo>
                      <a:pt x="3086" y="101"/>
                    </a:lnTo>
                    <a:lnTo>
                      <a:pt x="1" y="2180"/>
                    </a:lnTo>
                    <a:lnTo>
                      <a:pt x="2181" y="4393"/>
                    </a:lnTo>
                    <a:lnTo>
                      <a:pt x="2382" y="4561"/>
                    </a:lnTo>
                    <a:lnTo>
                      <a:pt x="4561" y="6741"/>
                    </a:lnTo>
                    <a:lnTo>
                      <a:pt x="6641" y="3656"/>
                    </a:lnTo>
                    <a:lnTo>
                      <a:pt x="6775" y="3454"/>
                    </a:lnTo>
                    <a:lnTo>
                      <a:pt x="6708" y="3018"/>
                    </a:lnTo>
                    <a:lnTo>
                      <a:pt x="6573" y="2817"/>
                    </a:lnTo>
                    <a:lnTo>
                      <a:pt x="5333" y="1576"/>
                    </a:lnTo>
                    <a:lnTo>
                      <a:pt x="5165" y="1409"/>
                    </a:lnTo>
                    <a:lnTo>
                      <a:pt x="3924" y="168"/>
                    </a:lnTo>
                    <a:lnTo>
                      <a:pt x="3723" y="34"/>
                    </a:lnTo>
                    <a:lnTo>
                      <a:pt x="3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711004" y="2929052"/>
                <a:ext cx="774978" cy="774066"/>
              </a:xfrm>
              <a:custGeom>
                <a:avLst/>
                <a:gdLst/>
                <a:ahLst/>
                <a:cxnLst/>
                <a:rect l="l" t="t" r="r" b="b"/>
                <a:pathLst>
                  <a:path w="28874" h="28840" extrusionOk="0">
                    <a:moveTo>
                      <a:pt x="14420" y="6506"/>
                    </a:moveTo>
                    <a:lnTo>
                      <a:pt x="15225" y="6540"/>
                    </a:lnTo>
                    <a:lnTo>
                      <a:pt x="16768" y="6875"/>
                    </a:lnTo>
                    <a:lnTo>
                      <a:pt x="18209" y="7445"/>
                    </a:lnTo>
                    <a:lnTo>
                      <a:pt x="19450" y="8317"/>
                    </a:lnTo>
                    <a:lnTo>
                      <a:pt x="20523" y="9390"/>
                    </a:lnTo>
                    <a:lnTo>
                      <a:pt x="21395" y="10631"/>
                    </a:lnTo>
                    <a:lnTo>
                      <a:pt x="21999" y="12073"/>
                    </a:lnTo>
                    <a:lnTo>
                      <a:pt x="22301" y="13616"/>
                    </a:lnTo>
                    <a:lnTo>
                      <a:pt x="22334" y="14420"/>
                    </a:lnTo>
                    <a:lnTo>
                      <a:pt x="22301" y="15225"/>
                    </a:lnTo>
                    <a:lnTo>
                      <a:pt x="21999" y="16768"/>
                    </a:lnTo>
                    <a:lnTo>
                      <a:pt x="21395" y="18176"/>
                    </a:lnTo>
                    <a:lnTo>
                      <a:pt x="20523" y="19450"/>
                    </a:lnTo>
                    <a:lnTo>
                      <a:pt x="19450" y="20523"/>
                    </a:lnTo>
                    <a:lnTo>
                      <a:pt x="18209" y="21362"/>
                    </a:lnTo>
                    <a:lnTo>
                      <a:pt x="16768" y="21965"/>
                    </a:lnTo>
                    <a:lnTo>
                      <a:pt x="15225" y="22301"/>
                    </a:lnTo>
                    <a:lnTo>
                      <a:pt x="13615" y="22301"/>
                    </a:lnTo>
                    <a:lnTo>
                      <a:pt x="12073" y="21965"/>
                    </a:lnTo>
                    <a:lnTo>
                      <a:pt x="10664" y="21362"/>
                    </a:lnTo>
                    <a:lnTo>
                      <a:pt x="9390" y="20523"/>
                    </a:lnTo>
                    <a:lnTo>
                      <a:pt x="8317" y="19450"/>
                    </a:lnTo>
                    <a:lnTo>
                      <a:pt x="7479" y="18176"/>
                    </a:lnTo>
                    <a:lnTo>
                      <a:pt x="6875" y="16768"/>
                    </a:lnTo>
                    <a:lnTo>
                      <a:pt x="6573" y="15225"/>
                    </a:lnTo>
                    <a:lnTo>
                      <a:pt x="6540" y="14420"/>
                    </a:lnTo>
                    <a:lnTo>
                      <a:pt x="6573" y="13616"/>
                    </a:lnTo>
                    <a:lnTo>
                      <a:pt x="6875" y="12073"/>
                    </a:lnTo>
                    <a:lnTo>
                      <a:pt x="7479" y="10631"/>
                    </a:lnTo>
                    <a:lnTo>
                      <a:pt x="8317" y="9390"/>
                    </a:lnTo>
                    <a:lnTo>
                      <a:pt x="9390" y="8317"/>
                    </a:lnTo>
                    <a:lnTo>
                      <a:pt x="10664" y="7445"/>
                    </a:lnTo>
                    <a:lnTo>
                      <a:pt x="12073" y="6875"/>
                    </a:lnTo>
                    <a:lnTo>
                      <a:pt x="13615" y="6540"/>
                    </a:lnTo>
                    <a:lnTo>
                      <a:pt x="14420" y="6506"/>
                    </a:lnTo>
                    <a:close/>
                    <a:moveTo>
                      <a:pt x="14420" y="1"/>
                    </a:moveTo>
                    <a:lnTo>
                      <a:pt x="12945" y="35"/>
                    </a:lnTo>
                    <a:lnTo>
                      <a:pt x="10128" y="605"/>
                    </a:lnTo>
                    <a:lnTo>
                      <a:pt x="7546" y="1711"/>
                    </a:lnTo>
                    <a:lnTo>
                      <a:pt x="5232" y="3254"/>
                    </a:lnTo>
                    <a:lnTo>
                      <a:pt x="3287" y="5232"/>
                    </a:lnTo>
                    <a:lnTo>
                      <a:pt x="1711" y="7512"/>
                    </a:lnTo>
                    <a:lnTo>
                      <a:pt x="638" y="10128"/>
                    </a:lnTo>
                    <a:lnTo>
                      <a:pt x="34" y="12945"/>
                    </a:lnTo>
                    <a:lnTo>
                      <a:pt x="1" y="14420"/>
                    </a:lnTo>
                    <a:lnTo>
                      <a:pt x="34" y="15896"/>
                    </a:lnTo>
                    <a:lnTo>
                      <a:pt x="638" y="18713"/>
                    </a:lnTo>
                    <a:lnTo>
                      <a:pt x="1711" y="21295"/>
                    </a:lnTo>
                    <a:lnTo>
                      <a:pt x="3287" y="23608"/>
                    </a:lnTo>
                    <a:lnTo>
                      <a:pt x="5232" y="25553"/>
                    </a:lnTo>
                    <a:lnTo>
                      <a:pt x="7546" y="27129"/>
                    </a:lnTo>
                    <a:lnTo>
                      <a:pt x="10128" y="28203"/>
                    </a:lnTo>
                    <a:lnTo>
                      <a:pt x="12945" y="28806"/>
                    </a:lnTo>
                    <a:lnTo>
                      <a:pt x="14420" y="28840"/>
                    </a:lnTo>
                    <a:lnTo>
                      <a:pt x="15929" y="28806"/>
                    </a:lnTo>
                    <a:lnTo>
                      <a:pt x="18746" y="28203"/>
                    </a:lnTo>
                    <a:lnTo>
                      <a:pt x="21328" y="27129"/>
                    </a:lnTo>
                    <a:lnTo>
                      <a:pt x="23608" y="25553"/>
                    </a:lnTo>
                    <a:lnTo>
                      <a:pt x="25587" y="23608"/>
                    </a:lnTo>
                    <a:lnTo>
                      <a:pt x="27129" y="21295"/>
                    </a:lnTo>
                    <a:lnTo>
                      <a:pt x="28236" y="18713"/>
                    </a:lnTo>
                    <a:lnTo>
                      <a:pt x="28806" y="15896"/>
                    </a:lnTo>
                    <a:lnTo>
                      <a:pt x="28873" y="14420"/>
                    </a:lnTo>
                    <a:lnTo>
                      <a:pt x="28806" y="12945"/>
                    </a:lnTo>
                    <a:lnTo>
                      <a:pt x="28236" y="10128"/>
                    </a:lnTo>
                    <a:lnTo>
                      <a:pt x="27129" y="7512"/>
                    </a:lnTo>
                    <a:lnTo>
                      <a:pt x="25587" y="5232"/>
                    </a:lnTo>
                    <a:lnTo>
                      <a:pt x="23608" y="3254"/>
                    </a:lnTo>
                    <a:lnTo>
                      <a:pt x="21328" y="1711"/>
                    </a:lnTo>
                    <a:lnTo>
                      <a:pt x="18746" y="605"/>
                    </a:lnTo>
                    <a:lnTo>
                      <a:pt x="15929" y="35"/>
                    </a:lnTo>
                    <a:lnTo>
                      <a:pt x="144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15"/>
            <p:cNvSpPr/>
            <p:nvPr/>
          </p:nvSpPr>
          <p:spPr>
            <a:xfrm>
              <a:off x="833424" y="3051471"/>
              <a:ext cx="530144" cy="529258"/>
            </a:xfrm>
            <a:custGeom>
              <a:avLst/>
              <a:gdLst/>
              <a:ahLst/>
              <a:cxnLst/>
              <a:rect l="l" t="t" r="r" b="b"/>
              <a:pathLst>
                <a:path w="19752" h="19719" extrusionOk="0">
                  <a:moveTo>
                    <a:pt x="9859" y="1945"/>
                  </a:moveTo>
                  <a:lnTo>
                    <a:pt x="10664" y="1979"/>
                  </a:lnTo>
                  <a:lnTo>
                    <a:pt x="12207" y="2314"/>
                  </a:lnTo>
                  <a:lnTo>
                    <a:pt x="13648" y="2884"/>
                  </a:lnTo>
                  <a:lnTo>
                    <a:pt x="14889" y="3756"/>
                  </a:lnTo>
                  <a:lnTo>
                    <a:pt x="15962" y="4829"/>
                  </a:lnTo>
                  <a:lnTo>
                    <a:pt x="16834" y="6070"/>
                  </a:lnTo>
                  <a:lnTo>
                    <a:pt x="17438" y="7512"/>
                  </a:lnTo>
                  <a:lnTo>
                    <a:pt x="17740" y="9055"/>
                  </a:lnTo>
                  <a:lnTo>
                    <a:pt x="17773" y="9859"/>
                  </a:lnTo>
                  <a:lnTo>
                    <a:pt x="17740" y="10664"/>
                  </a:lnTo>
                  <a:lnTo>
                    <a:pt x="17438" y="12207"/>
                  </a:lnTo>
                  <a:lnTo>
                    <a:pt x="16834" y="13615"/>
                  </a:lnTo>
                  <a:lnTo>
                    <a:pt x="15962" y="14889"/>
                  </a:lnTo>
                  <a:lnTo>
                    <a:pt x="14889" y="15962"/>
                  </a:lnTo>
                  <a:lnTo>
                    <a:pt x="13648" y="16801"/>
                  </a:lnTo>
                  <a:lnTo>
                    <a:pt x="12207" y="17404"/>
                  </a:lnTo>
                  <a:lnTo>
                    <a:pt x="10664" y="17740"/>
                  </a:lnTo>
                  <a:lnTo>
                    <a:pt x="9054" y="17740"/>
                  </a:lnTo>
                  <a:lnTo>
                    <a:pt x="7512" y="17404"/>
                  </a:lnTo>
                  <a:lnTo>
                    <a:pt x="6103" y="16801"/>
                  </a:lnTo>
                  <a:lnTo>
                    <a:pt x="4829" y="15962"/>
                  </a:lnTo>
                  <a:lnTo>
                    <a:pt x="3756" y="14889"/>
                  </a:lnTo>
                  <a:lnTo>
                    <a:pt x="2918" y="13615"/>
                  </a:lnTo>
                  <a:lnTo>
                    <a:pt x="2314" y="12207"/>
                  </a:lnTo>
                  <a:lnTo>
                    <a:pt x="2012" y="10664"/>
                  </a:lnTo>
                  <a:lnTo>
                    <a:pt x="1979" y="9859"/>
                  </a:lnTo>
                  <a:lnTo>
                    <a:pt x="2012" y="9055"/>
                  </a:lnTo>
                  <a:lnTo>
                    <a:pt x="2314" y="7512"/>
                  </a:lnTo>
                  <a:lnTo>
                    <a:pt x="2918" y="6070"/>
                  </a:lnTo>
                  <a:lnTo>
                    <a:pt x="3756" y="4829"/>
                  </a:lnTo>
                  <a:lnTo>
                    <a:pt x="4829" y="3756"/>
                  </a:lnTo>
                  <a:lnTo>
                    <a:pt x="6103" y="2884"/>
                  </a:lnTo>
                  <a:lnTo>
                    <a:pt x="7512" y="2314"/>
                  </a:lnTo>
                  <a:lnTo>
                    <a:pt x="9054" y="1979"/>
                  </a:lnTo>
                  <a:lnTo>
                    <a:pt x="9859" y="1945"/>
                  </a:lnTo>
                  <a:close/>
                  <a:moveTo>
                    <a:pt x="9859" y="1"/>
                  </a:moveTo>
                  <a:lnTo>
                    <a:pt x="8853" y="34"/>
                  </a:lnTo>
                  <a:lnTo>
                    <a:pt x="6942" y="403"/>
                  </a:lnTo>
                  <a:lnTo>
                    <a:pt x="5165" y="1174"/>
                  </a:lnTo>
                  <a:lnTo>
                    <a:pt x="3588" y="2214"/>
                  </a:lnTo>
                  <a:lnTo>
                    <a:pt x="2247" y="3555"/>
                  </a:lnTo>
                  <a:lnTo>
                    <a:pt x="1174" y="5131"/>
                  </a:lnTo>
                  <a:lnTo>
                    <a:pt x="436" y="6908"/>
                  </a:lnTo>
                  <a:lnTo>
                    <a:pt x="34" y="8853"/>
                  </a:lnTo>
                  <a:lnTo>
                    <a:pt x="0" y="9859"/>
                  </a:lnTo>
                  <a:lnTo>
                    <a:pt x="34" y="10865"/>
                  </a:lnTo>
                  <a:lnTo>
                    <a:pt x="436" y="12777"/>
                  </a:lnTo>
                  <a:lnTo>
                    <a:pt x="1174" y="14554"/>
                  </a:lnTo>
                  <a:lnTo>
                    <a:pt x="2247" y="16130"/>
                  </a:lnTo>
                  <a:lnTo>
                    <a:pt x="3588" y="17471"/>
                  </a:lnTo>
                  <a:lnTo>
                    <a:pt x="5165" y="18544"/>
                  </a:lnTo>
                  <a:lnTo>
                    <a:pt x="6942" y="19282"/>
                  </a:lnTo>
                  <a:lnTo>
                    <a:pt x="8853" y="19685"/>
                  </a:lnTo>
                  <a:lnTo>
                    <a:pt x="9859" y="19718"/>
                  </a:lnTo>
                  <a:lnTo>
                    <a:pt x="10865" y="19685"/>
                  </a:lnTo>
                  <a:lnTo>
                    <a:pt x="12810" y="19282"/>
                  </a:lnTo>
                  <a:lnTo>
                    <a:pt x="14587" y="18544"/>
                  </a:lnTo>
                  <a:lnTo>
                    <a:pt x="16163" y="17471"/>
                  </a:lnTo>
                  <a:lnTo>
                    <a:pt x="17505" y="16130"/>
                  </a:lnTo>
                  <a:lnTo>
                    <a:pt x="18544" y="14554"/>
                  </a:lnTo>
                  <a:lnTo>
                    <a:pt x="19316" y="12777"/>
                  </a:lnTo>
                  <a:lnTo>
                    <a:pt x="19718" y="10865"/>
                  </a:lnTo>
                  <a:lnTo>
                    <a:pt x="19752" y="9859"/>
                  </a:lnTo>
                  <a:lnTo>
                    <a:pt x="19718" y="8853"/>
                  </a:lnTo>
                  <a:lnTo>
                    <a:pt x="19316" y="6908"/>
                  </a:lnTo>
                  <a:lnTo>
                    <a:pt x="18544" y="5131"/>
                  </a:lnTo>
                  <a:lnTo>
                    <a:pt x="17505" y="3555"/>
                  </a:lnTo>
                  <a:lnTo>
                    <a:pt x="16163" y="2214"/>
                  </a:lnTo>
                  <a:lnTo>
                    <a:pt x="14587" y="1174"/>
                  </a:lnTo>
                  <a:lnTo>
                    <a:pt x="12810" y="403"/>
                  </a:lnTo>
                  <a:lnTo>
                    <a:pt x="10865" y="3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77540" y="3030777"/>
              <a:ext cx="450053" cy="450026"/>
            </a:xfrm>
            <a:custGeom>
              <a:avLst/>
              <a:gdLst/>
              <a:ahLst/>
              <a:cxnLst/>
              <a:rect l="l" t="t" r="r" b="b"/>
              <a:pathLst>
                <a:path w="16768" h="16767" fill="none" extrusionOk="0">
                  <a:moveTo>
                    <a:pt x="16767" y="8384"/>
                  </a:moveTo>
                  <a:lnTo>
                    <a:pt x="16767" y="9255"/>
                  </a:lnTo>
                  <a:lnTo>
                    <a:pt x="16432" y="10899"/>
                  </a:lnTo>
                  <a:lnTo>
                    <a:pt x="15795" y="12408"/>
                  </a:lnTo>
                  <a:lnTo>
                    <a:pt x="14889" y="13749"/>
                  </a:lnTo>
                  <a:lnTo>
                    <a:pt x="13749" y="14889"/>
                  </a:lnTo>
                  <a:lnTo>
                    <a:pt x="12408" y="15794"/>
                  </a:lnTo>
                  <a:lnTo>
                    <a:pt x="10899" y="16432"/>
                  </a:lnTo>
                  <a:lnTo>
                    <a:pt x="9256" y="16767"/>
                  </a:lnTo>
                  <a:lnTo>
                    <a:pt x="8384" y="16767"/>
                  </a:lnTo>
                  <a:lnTo>
                    <a:pt x="7512" y="16767"/>
                  </a:lnTo>
                  <a:lnTo>
                    <a:pt x="5902" y="16432"/>
                  </a:lnTo>
                  <a:lnTo>
                    <a:pt x="4393" y="15794"/>
                  </a:lnTo>
                  <a:lnTo>
                    <a:pt x="3052" y="14889"/>
                  </a:lnTo>
                  <a:lnTo>
                    <a:pt x="1912" y="13749"/>
                  </a:lnTo>
                  <a:lnTo>
                    <a:pt x="1006" y="12408"/>
                  </a:lnTo>
                  <a:lnTo>
                    <a:pt x="369" y="10899"/>
                  </a:lnTo>
                  <a:lnTo>
                    <a:pt x="34" y="9255"/>
                  </a:lnTo>
                  <a:lnTo>
                    <a:pt x="0" y="8384"/>
                  </a:lnTo>
                  <a:lnTo>
                    <a:pt x="34" y="7545"/>
                  </a:lnTo>
                  <a:lnTo>
                    <a:pt x="369" y="5902"/>
                  </a:lnTo>
                  <a:lnTo>
                    <a:pt x="1006" y="4393"/>
                  </a:lnTo>
                  <a:lnTo>
                    <a:pt x="1912" y="3052"/>
                  </a:lnTo>
                  <a:lnTo>
                    <a:pt x="3052" y="1912"/>
                  </a:lnTo>
                  <a:lnTo>
                    <a:pt x="4393" y="1006"/>
                  </a:lnTo>
                  <a:lnTo>
                    <a:pt x="5902" y="369"/>
                  </a:lnTo>
                  <a:lnTo>
                    <a:pt x="7512" y="34"/>
                  </a:lnTo>
                  <a:lnTo>
                    <a:pt x="8384" y="0"/>
                  </a:lnTo>
                  <a:lnTo>
                    <a:pt x="9256" y="34"/>
                  </a:lnTo>
                  <a:lnTo>
                    <a:pt x="10899" y="369"/>
                  </a:lnTo>
                  <a:lnTo>
                    <a:pt x="12408" y="1006"/>
                  </a:lnTo>
                  <a:lnTo>
                    <a:pt x="13749" y="1912"/>
                  </a:lnTo>
                  <a:lnTo>
                    <a:pt x="14889" y="3052"/>
                  </a:lnTo>
                  <a:lnTo>
                    <a:pt x="15795" y="4393"/>
                  </a:lnTo>
                  <a:lnTo>
                    <a:pt x="16432" y="5902"/>
                  </a:lnTo>
                  <a:lnTo>
                    <a:pt x="16767" y="7545"/>
                  </a:lnTo>
                  <a:lnTo>
                    <a:pt x="16767" y="8384"/>
                  </a:lnTo>
                  <a:close/>
                </a:path>
              </a:pathLst>
            </a:custGeom>
            <a:noFill/>
            <a:ln w="62875" cap="flat" cmpd="sng">
              <a:solidFill>
                <a:schemeClr val="accent5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002544" y="3132475"/>
              <a:ext cx="76548" cy="199824"/>
            </a:xfrm>
            <a:custGeom>
              <a:avLst/>
              <a:gdLst/>
              <a:ahLst/>
              <a:cxnLst/>
              <a:rect l="l" t="t" r="r" b="b"/>
              <a:pathLst>
                <a:path w="2852" h="7445" fill="none" extrusionOk="0">
                  <a:moveTo>
                    <a:pt x="1" y="1"/>
                  </a:moveTo>
                  <a:lnTo>
                    <a:pt x="1" y="4595"/>
                  </a:lnTo>
                  <a:lnTo>
                    <a:pt x="2851" y="7445"/>
                  </a:lnTo>
                </a:path>
              </a:pathLst>
            </a:custGeom>
            <a:noFill/>
            <a:ln w="20950" cap="rnd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828887" y="3716603"/>
              <a:ext cx="222343" cy="279941"/>
            </a:xfrm>
            <a:custGeom>
              <a:avLst/>
              <a:gdLst/>
              <a:ahLst/>
              <a:cxnLst/>
              <a:rect l="l" t="t" r="r" b="b"/>
              <a:pathLst>
                <a:path w="8284" h="10430" extrusionOk="0">
                  <a:moveTo>
                    <a:pt x="3488" y="1"/>
                  </a:moveTo>
                  <a:lnTo>
                    <a:pt x="2314" y="370"/>
                  </a:lnTo>
                  <a:lnTo>
                    <a:pt x="1342" y="1007"/>
                  </a:lnTo>
                  <a:lnTo>
                    <a:pt x="604" y="1912"/>
                  </a:lnTo>
                  <a:lnTo>
                    <a:pt x="134" y="2952"/>
                  </a:lnTo>
                  <a:lnTo>
                    <a:pt x="0" y="4058"/>
                  </a:lnTo>
                  <a:lnTo>
                    <a:pt x="168" y="5232"/>
                  </a:lnTo>
                  <a:lnTo>
                    <a:pt x="704" y="6338"/>
                  </a:lnTo>
                  <a:lnTo>
                    <a:pt x="1140" y="6841"/>
                  </a:lnTo>
                  <a:lnTo>
                    <a:pt x="1878" y="7680"/>
                  </a:lnTo>
                  <a:lnTo>
                    <a:pt x="2616" y="9021"/>
                  </a:lnTo>
                  <a:lnTo>
                    <a:pt x="2716" y="10295"/>
                  </a:lnTo>
                  <a:lnTo>
                    <a:pt x="2616" y="10430"/>
                  </a:lnTo>
                  <a:lnTo>
                    <a:pt x="5634" y="10430"/>
                  </a:lnTo>
                  <a:lnTo>
                    <a:pt x="5533" y="10295"/>
                  </a:lnTo>
                  <a:lnTo>
                    <a:pt x="5634" y="9021"/>
                  </a:lnTo>
                  <a:lnTo>
                    <a:pt x="6372" y="7680"/>
                  </a:lnTo>
                  <a:lnTo>
                    <a:pt x="7109" y="6841"/>
                  </a:lnTo>
                  <a:lnTo>
                    <a:pt x="7545" y="6338"/>
                  </a:lnTo>
                  <a:lnTo>
                    <a:pt x="8082" y="5232"/>
                  </a:lnTo>
                  <a:lnTo>
                    <a:pt x="8283" y="4058"/>
                  </a:lnTo>
                  <a:lnTo>
                    <a:pt x="8115" y="2952"/>
                  </a:lnTo>
                  <a:lnTo>
                    <a:pt x="7646" y="1912"/>
                  </a:lnTo>
                  <a:lnTo>
                    <a:pt x="6908" y="1007"/>
                  </a:lnTo>
                  <a:lnTo>
                    <a:pt x="5936" y="370"/>
                  </a:lnTo>
                  <a:lnTo>
                    <a:pt x="47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879294" y="3986617"/>
              <a:ext cx="127812" cy="22546"/>
            </a:xfrm>
            <a:custGeom>
              <a:avLst/>
              <a:gdLst/>
              <a:ahLst/>
              <a:cxnLst/>
              <a:rect l="l" t="t" r="r" b="b"/>
              <a:pathLst>
                <a:path w="4762" h="840" extrusionOk="0">
                  <a:moveTo>
                    <a:pt x="403" y="1"/>
                  </a:moveTo>
                  <a:lnTo>
                    <a:pt x="268" y="34"/>
                  </a:lnTo>
                  <a:lnTo>
                    <a:pt x="34" y="269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805"/>
                  </a:lnTo>
                  <a:lnTo>
                    <a:pt x="403" y="839"/>
                  </a:lnTo>
                  <a:lnTo>
                    <a:pt x="4360" y="839"/>
                  </a:lnTo>
                  <a:lnTo>
                    <a:pt x="4494" y="805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69"/>
                  </a:lnTo>
                  <a:lnTo>
                    <a:pt x="4494" y="34"/>
                  </a:lnTo>
                  <a:lnTo>
                    <a:pt x="4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879294" y="4009136"/>
              <a:ext cx="127812" cy="21606"/>
            </a:xfrm>
            <a:custGeom>
              <a:avLst/>
              <a:gdLst/>
              <a:ahLst/>
              <a:cxnLst/>
              <a:rect l="l" t="t" r="r" b="b"/>
              <a:pathLst>
                <a:path w="4762" h="805" extrusionOk="0">
                  <a:moveTo>
                    <a:pt x="268" y="0"/>
                  </a:moveTo>
                  <a:lnTo>
                    <a:pt x="34" y="235"/>
                  </a:lnTo>
                  <a:lnTo>
                    <a:pt x="0" y="402"/>
                  </a:lnTo>
                  <a:lnTo>
                    <a:pt x="34" y="570"/>
                  </a:lnTo>
                  <a:lnTo>
                    <a:pt x="268" y="771"/>
                  </a:lnTo>
                  <a:lnTo>
                    <a:pt x="403" y="805"/>
                  </a:lnTo>
                  <a:lnTo>
                    <a:pt x="4360" y="805"/>
                  </a:lnTo>
                  <a:lnTo>
                    <a:pt x="4494" y="771"/>
                  </a:lnTo>
                  <a:lnTo>
                    <a:pt x="4728" y="570"/>
                  </a:lnTo>
                  <a:lnTo>
                    <a:pt x="4762" y="402"/>
                  </a:lnTo>
                  <a:lnTo>
                    <a:pt x="4728" y="235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879294" y="4030716"/>
              <a:ext cx="127812" cy="21633"/>
            </a:xfrm>
            <a:custGeom>
              <a:avLst/>
              <a:gdLst/>
              <a:ahLst/>
              <a:cxnLst/>
              <a:rect l="l" t="t" r="r" b="b"/>
              <a:pathLst>
                <a:path w="4762" h="806" extrusionOk="0">
                  <a:moveTo>
                    <a:pt x="268" y="1"/>
                  </a:moveTo>
                  <a:lnTo>
                    <a:pt x="34" y="236"/>
                  </a:lnTo>
                  <a:lnTo>
                    <a:pt x="0" y="403"/>
                  </a:lnTo>
                  <a:lnTo>
                    <a:pt x="34" y="571"/>
                  </a:lnTo>
                  <a:lnTo>
                    <a:pt x="268" y="772"/>
                  </a:lnTo>
                  <a:lnTo>
                    <a:pt x="403" y="806"/>
                  </a:lnTo>
                  <a:lnTo>
                    <a:pt x="4360" y="806"/>
                  </a:lnTo>
                  <a:lnTo>
                    <a:pt x="4494" y="772"/>
                  </a:lnTo>
                  <a:lnTo>
                    <a:pt x="4728" y="571"/>
                  </a:lnTo>
                  <a:lnTo>
                    <a:pt x="4762" y="403"/>
                  </a:lnTo>
                  <a:lnTo>
                    <a:pt x="4728" y="236"/>
                  </a:lnTo>
                  <a:lnTo>
                    <a:pt x="4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900873" y="3823723"/>
              <a:ext cx="78346" cy="45011"/>
            </a:xfrm>
            <a:custGeom>
              <a:avLst/>
              <a:gdLst/>
              <a:ahLst/>
              <a:cxnLst/>
              <a:rect l="l" t="t" r="r" b="b"/>
              <a:pathLst>
                <a:path w="2919" h="1677" fill="none" extrusionOk="0">
                  <a:moveTo>
                    <a:pt x="1" y="0"/>
                  </a:moveTo>
                  <a:lnTo>
                    <a:pt x="2918" y="0"/>
                  </a:lnTo>
                  <a:lnTo>
                    <a:pt x="1476" y="167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0900" cap="flat" cmpd="sng">
              <a:solidFill>
                <a:schemeClr val="accent1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10478" y="1869715"/>
              <a:ext cx="165630" cy="318644"/>
            </a:xfrm>
            <a:custGeom>
              <a:avLst/>
              <a:gdLst/>
              <a:ahLst/>
              <a:cxnLst/>
              <a:rect l="l" t="t" r="r" b="b"/>
              <a:pathLst>
                <a:path w="6171" h="11872" extrusionOk="0">
                  <a:moveTo>
                    <a:pt x="2716" y="2381"/>
                  </a:moveTo>
                  <a:lnTo>
                    <a:pt x="2716" y="5030"/>
                  </a:lnTo>
                  <a:lnTo>
                    <a:pt x="2314" y="4930"/>
                  </a:lnTo>
                  <a:lnTo>
                    <a:pt x="1744" y="4728"/>
                  </a:lnTo>
                  <a:lnTo>
                    <a:pt x="1543" y="4561"/>
                  </a:lnTo>
                  <a:lnTo>
                    <a:pt x="1375" y="4393"/>
                  </a:lnTo>
                  <a:lnTo>
                    <a:pt x="1207" y="3991"/>
                  </a:lnTo>
                  <a:lnTo>
                    <a:pt x="1174" y="3722"/>
                  </a:lnTo>
                  <a:lnTo>
                    <a:pt x="1207" y="3454"/>
                  </a:lnTo>
                  <a:lnTo>
                    <a:pt x="1375" y="2985"/>
                  </a:lnTo>
                  <a:lnTo>
                    <a:pt x="1576" y="2817"/>
                  </a:lnTo>
                  <a:lnTo>
                    <a:pt x="1777" y="2649"/>
                  </a:lnTo>
                  <a:lnTo>
                    <a:pt x="2347" y="2448"/>
                  </a:lnTo>
                  <a:lnTo>
                    <a:pt x="2716" y="2381"/>
                  </a:lnTo>
                  <a:close/>
                  <a:moveTo>
                    <a:pt x="3353" y="6237"/>
                  </a:moveTo>
                  <a:lnTo>
                    <a:pt x="3756" y="6338"/>
                  </a:lnTo>
                  <a:lnTo>
                    <a:pt x="4359" y="6573"/>
                  </a:lnTo>
                  <a:lnTo>
                    <a:pt x="4594" y="6740"/>
                  </a:lnTo>
                  <a:lnTo>
                    <a:pt x="4762" y="6908"/>
                  </a:lnTo>
                  <a:lnTo>
                    <a:pt x="4963" y="7344"/>
                  </a:lnTo>
                  <a:lnTo>
                    <a:pt x="4963" y="7612"/>
                  </a:lnTo>
                  <a:lnTo>
                    <a:pt x="4963" y="7914"/>
                  </a:lnTo>
                  <a:lnTo>
                    <a:pt x="4762" y="8350"/>
                  </a:lnTo>
                  <a:lnTo>
                    <a:pt x="4561" y="8551"/>
                  </a:lnTo>
                  <a:lnTo>
                    <a:pt x="4326" y="8719"/>
                  </a:lnTo>
                  <a:lnTo>
                    <a:pt x="3722" y="8954"/>
                  </a:lnTo>
                  <a:lnTo>
                    <a:pt x="3353" y="9021"/>
                  </a:lnTo>
                  <a:lnTo>
                    <a:pt x="3353" y="6237"/>
                  </a:lnTo>
                  <a:close/>
                  <a:moveTo>
                    <a:pt x="2716" y="0"/>
                  </a:moveTo>
                  <a:lnTo>
                    <a:pt x="2716" y="1476"/>
                  </a:lnTo>
                  <a:lnTo>
                    <a:pt x="2079" y="1543"/>
                  </a:lnTo>
                  <a:lnTo>
                    <a:pt x="1073" y="1912"/>
                  </a:lnTo>
                  <a:lnTo>
                    <a:pt x="704" y="2180"/>
                  </a:lnTo>
                  <a:lnTo>
                    <a:pt x="369" y="2515"/>
                  </a:lnTo>
                  <a:lnTo>
                    <a:pt x="34" y="3320"/>
                  </a:lnTo>
                  <a:lnTo>
                    <a:pt x="0" y="3823"/>
                  </a:lnTo>
                  <a:lnTo>
                    <a:pt x="34" y="4292"/>
                  </a:lnTo>
                  <a:lnTo>
                    <a:pt x="335" y="5030"/>
                  </a:lnTo>
                  <a:lnTo>
                    <a:pt x="637" y="5332"/>
                  </a:lnTo>
                  <a:lnTo>
                    <a:pt x="1006" y="5600"/>
                  </a:lnTo>
                  <a:lnTo>
                    <a:pt x="2012" y="5969"/>
                  </a:lnTo>
                  <a:lnTo>
                    <a:pt x="2716" y="6103"/>
                  </a:lnTo>
                  <a:lnTo>
                    <a:pt x="2716" y="9021"/>
                  </a:lnTo>
                  <a:lnTo>
                    <a:pt x="2012" y="8987"/>
                  </a:lnTo>
                  <a:lnTo>
                    <a:pt x="1308" y="8819"/>
                  </a:lnTo>
                  <a:lnTo>
                    <a:pt x="671" y="8585"/>
                  </a:lnTo>
                  <a:lnTo>
                    <a:pt x="0" y="8216"/>
                  </a:lnTo>
                  <a:lnTo>
                    <a:pt x="0" y="9356"/>
                  </a:lnTo>
                  <a:lnTo>
                    <a:pt x="671" y="9624"/>
                  </a:lnTo>
                  <a:lnTo>
                    <a:pt x="1341" y="9792"/>
                  </a:lnTo>
                  <a:lnTo>
                    <a:pt x="2012" y="9893"/>
                  </a:lnTo>
                  <a:lnTo>
                    <a:pt x="2683" y="9926"/>
                  </a:lnTo>
                  <a:lnTo>
                    <a:pt x="2716" y="11871"/>
                  </a:lnTo>
                  <a:lnTo>
                    <a:pt x="3353" y="11871"/>
                  </a:lnTo>
                  <a:lnTo>
                    <a:pt x="3353" y="9926"/>
                  </a:lnTo>
                  <a:lnTo>
                    <a:pt x="3990" y="9859"/>
                  </a:lnTo>
                  <a:lnTo>
                    <a:pt x="5030" y="9490"/>
                  </a:lnTo>
                  <a:lnTo>
                    <a:pt x="5432" y="9222"/>
                  </a:lnTo>
                  <a:lnTo>
                    <a:pt x="5768" y="8887"/>
                  </a:lnTo>
                  <a:lnTo>
                    <a:pt x="6137" y="8015"/>
                  </a:lnTo>
                  <a:lnTo>
                    <a:pt x="6170" y="7512"/>
                  </a:lnTo>
                  <a:lnTo>
                    <a:pt x="6137" y="7009"/>
                  </a:lnTo>
                  <a:lnTo>
                    <a:pt x="5801" y="6237"/>
                  </a:lnTo>
                  <a:lnTo>
                    <a:pt x="5466" y="5936"/>
                  </a:lnTo>
                  <a:lnTo>
                    <a:pt x="5097" y="5667"/>
                  </a:lnTo>
                  <a:lnTo>
                    <a:pt x="4024" y="5265"/>
                  </a:lnTo>
                  <a:lnTo>
                    <a:pt x="3353" y="5131"/>
                  </a:lnTo>
                  <a:lnTo>
                    <a:pt x="3353" y="2415"/>
                  </a:lnTo>
                  <a:lnTo>
                    <a:pt x="3923" y="2448"/>
                  </a:lnTo>
                  <a:lnTo>
                    <a:pt x="4493" y="2582"/>
                  </a:lnTo>
                  <a:lnTo>
                    <a:pt x="5030" y="2750"/>
                  </a:lnTo>
                  <a:lnTo>
                    <a:pt x="5567" y="2985"/>
                  </a:lnTo>
                  <a:lnTo>
                    <a:pt x="5567" y="1878"/>
                  </a:lnTo>
                  <a:lnTo>
                    <a:pt x="5030" y="1710"/>
                  </a:lnTo>
                  <a:lnTo>
                    <a:pt x="4493" y="1610"/>
                  </a:lnTo>
                  <a:lnTo>
                    <a:pt x="3923" y="1509"/>
                  </a:lnTo>
                  <a:lnTo>
                    <a:pt x="3353" y="1476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011619" y="3275588"/>
              <a:ext cx="32450" cy="110715"/>
            </a:xfrm>
            <a:custGeom>
              <a:avLst/>
              <a:gdLst/>
              <a:ahLst/>
              <a:cxnLst/>
              <a:rect l="l" t="t" r="r" b="b"/>
              <a:pathLst>
                <a:path w="1209" h="4125" extrusionOk="0">
                  <a:moveTo>
                    <a:pt x="1" y="0"/>
                  </a:moveTo>
                  <a:lnTo>
                    <a:pt x="1" y="4125"/>
                  </a:lnTo>
                  <a:lnTo>
                    <a:pt x="1208" y="4125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071929" y="3323284"/>
              <a:ext cx="32423" cy="63020"/>
            </a:xfrm>
            <a:custGeom>
              <a:avLst/>
              <a:gdLst/>
              <a:ahLst/>
              <a:cxnLst/>
              <a:rect l="l" t="t" r="r" b="b"/>
              <a:pathLst>
                <a:path w="1208" h="2348" extrusionOk="0">
                  <a:moveTo>
                    <a:pt x="1" y="1"/>
                  </a:moveTo>
                  <a:lnTo>
                    <a:pt x="1" y="2348"/>
                  </a:lnTo>
                  <a:lnTo>
                    <a:pt x="1208" y="2348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132240" y="3204488"/>
              <a:ext cx="32423" cy="181814"/>
            </a:xfrm>
            <a:custGeom>
              <a:avLst/>
              <a:gdLst/>
              <a:ahLst/>
              <a:cxnLst/>
              <a:rect l="l" t="t" r="r" b="b"/>
              <a:pathLst>
                <a:path w="1208" h="6774" extrusionOk="0">
                  <a:moveTo>
                    <a:pt x="0" y="0"/>
                  </a:moveTo>
                  <a:lnTo>
                    <a:pt x="0" y="6774"/>
                  </a:lnTo>
                  <a:lnTo>
                    <a:pt x="1208" y="6774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95875" y="2551864"/>
              <a:ext cx="344733" cy="122417"/>
            </a:xfrm>
            <a:custGeom>
              <a:avLst/>
              <a:gdLst/>
              <a:ahLst/>
              <a:cxnLst/>
              <a:rect l="l" t="t" r="r" b="b"/>
              <a:pathLst>
                <a:path w="12844" h="4561" extrusionOk="0">
                  <a:moveTo>
                    <a:pt x="4092" y="0"/>
                  </a:moveTo>
                  <a:lnTo>
                    <a:pt x="3689" y="302"/>
                  </a:lnTo>
                  <a:lnTo>
                    <a:pt x="3455" y="503"/>
                  </a:lnTo>
                  <a:lnTo>
                    <a:pt x="2784" y="772"/>
                  </a:lnTo>
                  <a:lnTo>
                    <a:pt x="2013" y="839"/>
                  </a:lnTo>
                  <a:lnTo>
                    <a:pt x="1141" y="705"/>
                  </a:lnTo>
                  <a:lnTo>
                    <a:pt x="671" y="570"/>
                  </a:lnTo>
                  <a:lnTo>
                    <a:pt x="604" y="570"/>
                  </a:lnTo>
                  <a:lnTo>
                    <a:pt x="202" y="772"/>
                  </a:lnTo>
                  <a:lnTo>
                    <a:pt x="1" y="1107"/>
                  </a:lnTo>
                  <a:lnTo>
                    <a:pt x="1" y="1342"/>
                  </a:lnTo>
                  <a:lnTo>
                    <a:pt x="101" y="2717"/>
                  </a:lnTo>
                  <a:lnTo>
                    <a:pt x="303" y="4259"/>
                  </a:lnTo>
                  <a:lnTo>
                    <a:pt x="336" y="4527"/>
                  </a:lnTo>
                  <a:lnTo>
                    <a:pt x="336" y="4561"/>
                  </a:lnTo>
                  <a:lnTo>
                    <a:pt x="3052" y="4561"/>
                  </a:lnTo>
                  <a:lnTo>
                    <a:pt x="6875" y="4494"/>
                  </a:lnTo>
                  <a:lnTo>
                    <a:pt x="7747" y="4460"/>
                  </a:lnTo>
                  <a:lnTo>
                    <a:pt x="9491" y="4226"/>
                  </a:lnTo>
                  <a:lnTo>
                    <a:pt x="10228" y="3924"/>
                  </a:lnTo>
                  <a:lnTo>
                    <a:pt x="11972" y="2985"/>
                  </a:lnTo>
                  <a:lnTo>
                    <a:pt x="12844" y="2482"/>
                  </a:lnTo>
                  <a:lnTo>
                    <a:pt x="12743" y="2281"/>
                  </a:lnTo>
                  <a:lnTo>
                    <a:pt x="11939" y="1476"/>
                  </a:lnTo>
                  <a:lnTo>
                    <a:pt x="10966" y="1275"/>
                  </a:lnTo>
                  <a:lnTo>
                    <a:pt x="10295" y="1409"/>
                  </a:lnTo>
                  <a:lnTo>
                    <a:pt x="8250" y="1979"/>
                  </a:lnTo>
                  <a:lnTo>
                    <a:pt x="8082" y="2012"/>
                  </a:lnTo>
                  <a:lnTo>
                    <a:pt x="4494" y="134"/>
                  </a:lnTo>
                  <a:lnTo>
                    <a:pt x="4461" y="101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503981" y="2612174"/>
              <a:ext cx="343847" cy="88223"/>
            </a:xfrm>
            <a:custGeom>
              <a:avLst/>
              <a:gdLst/>
              <a:ahLst/>
              <a:cxnLst/>
              <a:rect l="l" t="t" r="r" b="b"/>
              <a:pathLst>
                <a:path w="12811" h="3287" extrusionOk="0">
                  <a:moveTo>
                    <a:pt x="12576" y="0"/>
                  </a:moveTo>
                  <a:lnTo>
                    <a:pt x="12441" y="34"/>
                  </a:lnTo>
                  <a:lnTo>
                    <a:pt x="12140" y="235"/>
                  </a:lnTo>
                  <a:lnTo>
                    <a:pt x="10362" y="1107"/>
                  </a:lnTo>
                  <a:lnTo>
                    <a:pt x="8987" y="1643"/>
                  </a:lnTo>
                  <a:lnTo>
                    <a:pt x="8384" y="1777"/>
                  </a:lnTo>
                  <a:lnTo>
                    <a:pt x="6540" y="1979"/>
                  </a:lnTo>
                  <a:lnTo>
                    <a:pt x="839" y="2113"/>
                  </a:lnTo>
                  <a:lnTo>
                    <a:pt x="1" y="2113"/>
                  </a:lnTo>
                  <a:lnTo>
                    <a:pt x="101" y="3286"/>
                  </a:lnTo>
                  <a:lnTo>
                    <a:pt x="4293" y="3219"/>
                  </a:lnTo>
                  <a:lnTo>
                    <a:pt x="4393" y="2414"/>
                  </a:lnTo>
                  <a:lnTo>
                    <a:pt x="4796" y="2414"/>
                  </a:lnTo>
                  <a:lnTo>
                    <a:pt x="7847" y="2280"/>
                  </a:lnTo>
                  <a:lnTo>
                    <a:pt x="9155" y="2046"/>
                  </a:lnTo>
                  <a:lnTo>
                    <a:pt x="10329" y="1677"/>
                  </a:lnTo>
                  <a:lnTo>
                    <a:pt x="12475" y="537"/>
                  </a:lnTo>
                  <a:lnTo>
                    <a:pt x="12777" y="369"/>
                  </a:lnTo>
                  <a:lnTo>
                    <a:pt x="12810" y="268"/>
                  </a:lnTo>
                  <a:lnTo>
                    <a:pt x="12777" y="34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857687" y="3084780"/>
              <a:ext cx="90934" cy="107118"/>
            </a:xfrm>
            <a:custGeom>
              <a:avLst/>
              <a:gdLst/>
              <a:ahLst/>
              <a:cxnLst/>
              <a:rect l="l" t="t" r="r" b="b"/>
              <a:pathLst>
                <a:path w="3388" h="3991" extrusionOk="0">
                  <a:moveTo>
                    <a:pt x="67" y="0"/>
                  </a:moveTo>
                  <a:lnTo>
                    <a:pt x="0" y="1308"/>
                  </a:lnTo>
                  <a:lnTo>
                    <a:pt x="101" y="2750"/>
                  </a:lnTo>
                  <a:lnTo>
                    <a:pt x="503" y="3018"/>
                  </a:lnTo>
                  <a:lnTo>
                    <a:pt x="2046" y="3823"/>
                  </a:lnTo>
                  <a:lnTo>
                    <a:pt x="2817" y="3991"/>
                  </a:lnTo>
                  <a:lnTo>
                    <a:pt x="3253" y="3924"/>
                  </a:lnTo>
                  <a:lnTo>
                    <a:pt x="3387" y="3790"/>
                  </a:lnTo>
                  <a:lnTo>
                    <a:pt x="3354" y="10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827974" y="3158564"/>
              <a:ext cx="340251" cy="146734"/>
            </a:xfrm>
            <a:custGeom>
              <a:avLst/>
              <a:gdLst/>
              <a:ahLst/>
              <a:cxnLst/>
              <a:rect l="l" t="t" r="r" b="b"/>
              <a:pathLst>
                <a:path w="12677" h="5467" extrusionOk="0">
                  <a:moveTo>
                    <a:pt x="1107" y="1"/>
                  </a:moveTo>
                  <a:lnTo>
                    <a:pt x="671" y="135"/>
                  </a:lnTo>
                  <a:lnTo>
                    <a:pt x="437" y="403"/>
                  </a:lnTo>
                  <a:lnTo>
                    <a:pt x="370" y="605"/>
                  </a:lnTo>
                  <a:lnTo>
                    <a:pt x="202" y="1979"/>
                  </a:lnTo>
                  <a:lnTo>
                    <a:pt x="34" y="3556"/>
                  </a:lnTo>
                  <a:lnTo>
                    <a:pt x="1" y="3790"/>
                  </a:lnTo>
                  <a:lnTo>
                    <a:pt x="1" y="3857"/>
                  </a:lnTo>
                  <a:lnTo>
                    <a:pt x="2683" y="4427"/>
                  </a:lnTo>
                  <a:lnTo>
                    <a:pt x="6439" y="5165"/>
                  </a:lnTo>
                  <a:lnTo>
                    <a:pt x="7278" y="5299"/>
                  </a:lnTo>
                  <a:lnTo>
                    <a:pt x="9021" y="5467"/>
                  </a:lnTo>
                  <a:lnTo>
                    <a:pt x="9793" y="5333"/>
                  </a:lnTo>
                  <a:lnTo>
                    <a:pt x="11704" y="4763"/>
                  </a:lnTo>
                  <a:lnTo>
                    <a:pt x="12676" y="4461"/>
                  </a:lnTo>
                  <a:lnTo>
                    <a:pt x="12643" y="4260"/>
                  </a:lnTo>
                  <a:lnTo>
                    <a:pt x="12006" y="3321"/>
                  </a:lnTo>
                  <a:lnTo>
                    <a:pt x="11100" y="2885"/>
                  </a:lnTo>
                  <a:lnTo>
                    <a:pt x="10430" y="2885"/>
                  </a:lnTo>
                  <a:lnTo>
                    <a:pt x="8284" y="3019"/>
                  </a:lnTo>
                  <a:lnTo>
                    <a:pt x="8116" y="2985"/>
                  </a:lnTo>
                  <a:lnTo>
                    <a:pt x="4997" y="403"/>
                  </a:lnTo>
                  <a:lnTo>
                    <a:pt x="4997" y="370"/>
                  </a:lnTo>
                  <a:lnTo>
                    <a:pt x="4628" y="202"/>
                  </a:lnTo>
                  <a:lnTo>
                    <a:pt x="4192" y="403"/>
                  </a:lnTo>
                  <a:lnTo>
                    <a:pt x="3924" y="538"/>
                  </a:lnTo>
                  <a:lnTo>
                    <a:pt x="3220" y="672"/>
                  </a:lnTo>
                  <a:lnTo>
                    <a:pt x="2415" y="571"/>
                  </a:lnTo>
                  <a:lnTo>
                    <a:pt x="1610" y="269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824378" y="3255780"/>
              <a:ext cx="351040" cy="54029"/>
            </a:xfrm>
            <a:custGeom>
              <a:avLst/>
              <a:gdLst/>
              <a:ahLst/>
              <a:cxnLst/>
              <a:rect l="l" t="t" r="r" b="b"/>
              <a:pathLst>
                <a:path w="13079" h="2013" extrusionOk="0">
                  <a:moveTo>
                    <a:pt x="168" y="1"/>
                  </a:moveTo>
                  <a:lnTo>
                    <a:pt x="1" y="1174"/>
                  </a:lnTo>
                  <a:lnTo>
                    <a:pt x="4125" y="2013"/>
                  </a:lnTo>
                  <a:lnTo>
                    <a:pt x="4393" y="1241"/>
                  </a:lnTo>
                  <a:lnTo>
                    <a:pt x="4796" y="1342"/>
                  </a:lnTo>
                  <a:lnTo>
                    <a:pt x="7780" y="1845"/>
                  </a:lnTo>
                  <a:lnTo>
                    <a:pt x="9122" y="1912"/>
                  </a:lnTo>
                  <a:lnTo>
                    <a:pt x="10329" y="1778"/>
                  </a:lnTo>
                  <a:lnTo>
                    <a:pt x="12710" y="1141"/>
                  </a:lnTo>
                  <a:lnTo>
                    <a:pt x="13012" y="1040"/>
                  </a:lnTo>
                  <a:lnTo>
                    <a:pt x="13079" y="940"/>
                  </a:lnTo>
                  <a:lnTo>
                    <a:pt x="13079" y="738"/>
                  </a:lnTo>
                  <a:lnTo>
                    <a:pt x="12911" y="604"/>
                  </a:lnTo>
                  <a:lnTo>
                    <a:pt x="12743" y="638"/>
                  </a:lnTo>
                  <a:lnTo>
                    <a:pt x="12408" y="738"/>
                  </a:lnTo>
                  <a:lnTo>
                    <a:pt x="10497" y="1241"/>
                  </a:lnTo>
                  <a:lnTo>
                    <a:pt x="9055" y="1476"/>
                  </a:lnTo>
                  <a:lnTo>
                    <a:pt x="8418" y="1476"/>
                  </a:lnTo>
                  <a:lnTo>
                    <a:pt x="6573" y="1275"/>
                  </a:lnTo>
                  <a:lnTo>
                    <a:pt x="1007" y="2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1818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780279" y="1856214"/>
              <a:ext cx="243949" cy="1252864"/>
            </a:xfrm>
            <a:custGeom>
              <a:avLst/>
              <a:gdLst/>
              <a:ahLst/>
              <a:cxnLst/>
              <a:rect l="l" t="t" r="r" b="b"/>
              <a:pathLst>
                <a:path w="9089" h="46679" extrusionOk="0">
                  <a:moveTo>
                    <a:pt x="7277" y="0"/>
                  </a:moveTo>
                  <a:lnTo>
                    <a:pt x="6104" y="503"/>
                  </a:lnTo>
                  <a:lnTo>
                    <a:pt x="4695" y="1442"/>
                  </a:lnTo>
                  <a:lnTo>
                    <a:pt x="973" y="4628"/>
                  </a:lnTo>
                  <a:lnTo>
                    <a:pt x="0" y="5600"/>
                  </a:lnTo>
                  <a:lnTo>
                    <a:pt x="2113" y="24681"/>
                  </a:lnTo>
                  <a:lnTo>
                    <a:pt x="2314" y="46679"/>
                  </a:lnTo>
                  <a:lnTo>
                    <a:pt x="7143" y="46679"/>
                  </a:lnTo>
                  <a:lnTo>
                    <a:pt x="7311" y="45203"/>
                  </a:lnTo>
                  <a:lnTo>
                    <a:pt x="8250" y="36082"/>
                  </a:lnTo>
                  <a:lnTo>
                    <a:pt x="8820" y="28235"/>
                  </a:lnTo>
                  <a:lnTo>
                    <a:pt x="8987" y="24144"/>
                  </a:lnTo>
                  <a:lnTo>
                    <a:pt x="9088" y="20254"/>
                  </a:lnTo>
                  <a:lnTo>
                    <a:pt x="8920" y="12508"/>
                  </a:lnTo>
                  <a:lnTo>
                    <a:pt x="8384" y="3052"/>
                  </a:lnTo>
                  <a:lnTo>
                    <a:pt x="8149" y="671"/>
                  </a:lnTo>
                  <a:lnTo>
                    <a:pt x="8116" y="436"/>
                  </a:lnTo>
                  <a:lnTo>
                    <a:pt x="7881" y="101"/>
                  </a:lnTo>
                  <a:lnTo>
                    <a:pt x="7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869389" y="1216259"/>
              <a:ext cx="119733" cy="114338"/>
            </a:xfrm>
            <a:custGeom>
              <a:avLst/>
              <a:gdLst/>
              <a:ahLst/>
              <a:cxnLst/>
              <a:rect l="l" t="t" r="r" b="b"/>
              <a:pathLst>
                <a:path w="4461" h="4260" extrusionOk="0">
                  <a:moveTo>
                    <a:pt x="3219" y="1"/>
                  </a:moveTo>
                  <a:lnTo>
                    <a:pt x="0" y="135"/>
                  </a:lnTo>
                  <a:lnTo>
                    <a:pt x="67" y="1208"/>
                  </a:lnTo>
                  <a:lnTo>
                    <a:pt x="134" y="2214"/>
                  </a:lnTo>
                  <a:lnTo>
                    <a:pt x="269" y="3958"/>
                  </a:lnTo>
                  <a:lnTo>
                    <a:pt x="503" y="4126"/>
                  </a:lnTo>
                  <a:lnTo>
                    <a:pt x="1073" y="4260"/>
                  </a:lnTo>
                  <a:lnTo>
                    <a:pt x="2113" y="4159"/>
                  </a:lnTo>
                  <a:lnTo>
                    <a:pt x="4091" y="3388"/>
                  </a:lnTo>
                  <a:lnTo>
                    <a:pt x="4460" y="3153"/>
                  </a:lnTo>
                  <a:lnTo>
                    <a:pt x="3555" y="906"/>
                  </a:lnTo>
                  <a:lnTo>
                    <a:pt x="3354" y="437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705582" y="1294579"/>
              <a:ext cx="407726" cy="670544"/>
            </a:xfrm>
            <a:custGeom>
              <a:avLst/>
              <a:gdLst/>
              <a:ahLst/>
              <a:cxnLst/>
              <a:rect l="l" t="t" r="r" b="b"/>
              <a:pathLst>
                <a:path w="15191" h="24983" extrusionOk="0">
                  <a:moveTo>
                    <a:pt x="12206" y="0"/>
                  </a:moveTo>
                  <a:lnTo>
                    <a:pt x="11536" y="34"/>
                  </a:lnTo>
                  <a:lnTo>
                    <a:pt x="10832" y="235"/>
                  </a:lnTo>
                  <a:lnTo>
                    <a:pt x="9926" y="671"/>
                  </a:lnTo>
                  <a:lnTo>
                    <a:pt x="8484" y="1141"/>
                  </a:lnTo>
                  <a:lnTo>
                    <a:pt x="6841" y="1308"/>
                  </a:lnTo>
                  <a:lnTo>
                    <a:pt x="5869" y="1275"/>
                  </a:lnTo>
                  <a:lnTo>
                    <a:pt x="5366" y="1543"/>
                  </a:lnTo>
                  <a:lnTo>
                    <a:pt x="3521" y="2348"/>
                  </a:lnTo>
                  <a:lnTo>
                    <a:pt x="1979" y="3320"/>
                  </a:lnTo>
                  <a:lnTo>
                    <a:pt x="1073" y="4192"/>
                  </a:lnTo>
                  <a:lnTo>
                    <a:pt x="369" y="5232"/>
                  </a:lnTo>
                  <a:lnTo>
                    <a:pt x="0" y="6506"/>
                  </a:lnTo>
                  <a:lnTo>
                    <a:pt x="0" y="7277"/>
                  </a:lnTo>
                  <a:lnTo>
                    <a:pt x="67" y="8149"/>
                  </a:lnTo>
                  <a:lnTo>
                    <a:pt x="403" y="9759"/>
                  </a:lnTo>
                  <a:lnTo>
                    <a:pt x="1274" y="11972"/>
                  </a:lnTo>
                  <a:lnTo>
                    <a:pt x="2683" y="14688"/>
                  </a:lnTo>
                  <a:lnTo>
                    <a:pt x="3521" y="16767"/>
                  </a:lnTo>
                  <a:lnTo>
                    <a:pt x="3823" y="18243"/>
                  </a:lnTo>
                  <a:lnTo>
                    <a:pt x="3857" y="19047"/>
                  </a:lnTo>
                  <a:lnTo>
                    <a:pt x="3655" y="22702"/>
                  </a:lnTo>
                  <a:lnTo>
                    <a:pt x="3421" y="24614"/>
                  </a:lnTo>
                  <a:lnTo>
                    <a:pt x="3756" y="24714"/>
                  </a:lnTo>
                  <a:lnTo>
                    <a:pt x="5734" y="24983"/>
                  </a:lnTo>
                  <a:lnTo>
                    <a:pt x="7545" y="24983"/>
                  </a:lnTo>
                  <a:lnTo>
                    <a:pt x="9457" y="24614"/>
                  </a:lnTo>
                  <a:lnTo>
                    <a:pt x="10865" y="23943"/>
                  </a:lnTo>
                  <a:lnTo>
                    <a:pt x="11737" y="23340"/>
                  </a:lnTo>
                  <a:lnTo>
                    <a:pt x="12508" y="22501"/>
                  </a:lnTo>
                  <a:lnTo>
                    <a:pt x="13179" y="21495"/>
                  </a:lnTo>
                  <a:lnTo>
                    <a:pt x="13682" y="20221"/>
                  </a:lnTo>
                  <a:lnTo>
                    <a:pt x="14017" y="18712"/>
                  </a:lnTo>
                  <a:lnTo>
                    <a:pt x="14118" y="17840"/>
                  </a:lnTo>
                  <a:lnTo>
                    <a:pt x="14285" y="16398"/>
                  </a:lnTo>
                  <a:lnTo>
                    <a:pt x="14923" y="12307"/>
                  </a:lnTo>
                  <a:lnTo>
                    <a:pt x="15191" y="8786"/>
                  </a:lnTo>
                  <a:lnTo>
                    <a:pt x="15124" y="6405"/>
                  </a:lnTo>
                  <a:lnTo>
                    <a:pt x="14755" y="4125"/>
                  </a:lnTo>
                  <a:lnTo>
                    <a:pt x="13950" y="2046"/>
                  </a:lnTo>
                  <a:lnTo>
                    <a:pt x="13347" y="1107"/>
                  </a:lnTo>
                  <a:lnTo>
                    <a:pt x="13112" y="805"/>
                  </a:lnTo>
                  <a:lnTo>
                    <a:pt x="12575" y="235"/>
                  </a:lnTo>
                  <a:lnTo>
                    <a:pt x="1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863082" y="1300887"/>
              <a:ext cx="174648" cy="337540"/>
            </a:xfrm>
            <a:custGeom>
              <a:avLst/>
              <a:gdLst/>
              <a:ahLst/>
              <a:cxnLst/>
              <a:rect l="l" t="t" r="r" b="b"/>
              <a:pathLst>
                <a:path w="6507" h="12576" extrusionOk="0">
                  <a:moveTo>
                    <a:pt x="4964" y="0"/>
                  </a:moveTo>
                  <a:lnTo>
                    <a:pt x="4729" y="101"/>
                  </a:lnTo>
                  <a:lnTo>
                    <a:pt x="3522" y="470"/>
                  </a:lnTo>
                  <a:lnTo>
                    <a:pt x="2147" y="771"/>
                  </a:lnTo>
                  <a:lnTo>
                    <a:pt x="1" y="1040"/>
                  </a:lnTo>
                  <a:lnTo>
                    <a:pt x="336" y="1509"/>
                  </a:lnTo>
                  <a:lnTo>
                    <a:pt x="3052" y="5734"/>
                  </a:lnTo>
                  <a:lnTo>
                    <a:pt x="4528" y="8451"/>
                  </a:lnTo>
                  <a:lnTo>
                    <a:pt x="5064" y="9591"/>
                  </a:lnTo>
                  <a:lnTo>
                    <a:pt x="5835" y="11670"/>
                  </a:lnTo>
                  <a:lnTo>
                    <a:pt x="6003" y="12575"/>
                  </a:lnTo>
                  <a:lnTo>
                    <a:pt x="6070" y="12307"/>
                  </a:lnTo>
                  <a:lnTo>
                    <a:pt x="6372" y="10496"/>
                  </a:lnTo>
                  <a:lnTo>
                    <a:pt x="6506" y="8652"/>
                  </a:lnTo>
                  <a:lnTo>
                    <a:pt x="6473" y="7545"/>
                  </a:lnTo>
                  <a:lnTo>
                    <a:pt x="6405" y="5902"/>
                  </a:lnTo>
                  <a:lnTo>
                    <a:pt x="5902" y="3119"/>
                  </a:lnTo>
                  <a:lnTo>
                    <a:pt x="5332" y="1073"/>
                  </a:lnTo>
                  <a:lnTo>
                    <a:pt x="49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937779" y="1313475"/>
              <a:ext cx="99952" cy="324952"/>
            </a:xfrm>
            <a:custGeom>
              <a:avLst/>
              <a:gdLst/>
              <a:ahLst/>
              <a:cxnLst/>
              <a:rect l="l" t="t" r="r" b="b"/>
              <a:pathLst>
                <a:path w="3724" h="12107" extrusionOk="0">
                  <a:moveTo>
                    <a:pt x="739" y="1"/>
                  </a:moveTo>
                  <a:lnTo>
                    <a:pt x="303" y="940"/>
                  </a:lnTo>
                  <a:lnTo>
                    <a:pt x="1" y="1107"/>
                  </a:lnTo>
                  <a:lnTo>
                    <a:pt x="1376" y="2147"/>
                  </a:lnTo>
                  <a:lnTo>
                    <a:pt x="1745" y="7982"/>
                  </a:lnTo>
                  <a:lnTo>
                    <a:pt x="2281" y="9122"/>
                  </a:lnTo>
                  <a:lnTo>
                    <a:pt x="3052" y="11201"/>
                  </a:lnTo>
                  <a:lnTo>
                    <a:pt x="3220" y="12106"/>
                  </a:lnTo>
                  <a:lnTo>
                    <a:pt x="3287" y="11838"/>
                  </a:lnTo>
                  <a:lnTo>
                    <a:pt x="3589" y="10027"/>
                  </a:lnTo>
                  <a:lnTo>
                    <a:pt x="3723" y="8183"/>
                  </a:lnTo>
                  <a:lnTo>
                    <a:pt x="3690" y="7076"/>
                  </a:lnTo>
                  <a:lnTo>
                    <a:pt x="2013" y="2080"/>
                  </a:lnTo>
                  <a:lnTo>
                    <a:pt x="2147" y="470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860371" y="1291868"/>
              <a:ext cx="97241" cy="73837"/>
            </a:xfrm>
            <a:custGeom>
              <a:avLst/>
              <a:gdLst/>
              <a:ahLst/>
              <a:cxnLst/>
              <a:rect l="l" t="t" r="r" b="b"/>
              <a:pathLst>
                <a:path w="3623" h="2751" extrusionOk="0">
                  <a:moveTo>
                    <a:pt x="269" y="1"/>
                  </a:moveTo>
                  <a:lnTo>
                    <a:pt x="1" y="1376"/>
                  </a:lnTo>
                  <a:lnTo>
                    <a:pt x="537" y="1845"/>
                  </a:lnTo>
                  <a:lnTo>
                    <a:pt x="1611" y="2415"/>
                  </a:lnTo>
                  <a:lnTo>
                    <a:pt x="3019" y="2751"/>
                  </a:lnTo>
                  <a:lnTo>
                    <a:pt x="3254" y="2751"/>
                  </a:lnTo>
                  <a:lnTo>
                    <a:pt x="3623" y="806"/>
                  </a:lnTo>
                  <a:lnTo>
                    <a:pt x="3086" y="806"/>
                  </a:lnTo>
                  <a:lnTo>
                    <a:pt x="1946" y="604"/>
                  </a:lnTo>
                  <a:lnTo>
                    <a:pt x="504" y="101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957588" y="1277482"/>
              <a:ext cx="47722" cy="63020"/>
            </a:xfrm>
            <a:custGeom>
              <a:avLst/>
              <a:gdLst/>
              <a:ahLst/>
              <a:cxnLst/>
              <a:rect l="l" t="t" r="r" b="b"/>
              <a:pathLst>
                <a:path w="1778" h="2348" extrusionOk="0">
                  <a:moveTo>
                    <a:pt x="1007" y="0"/>
                  </a:moveTo>
                  <a:lnTo>
                    <a:pt x="973" y="235"/>
                  </a:lnTo>
                  <a:lnTo>
                    <a:pt x="671" y="704"/>
                  </a:lnTo>
                  <a:lnTo>
                    <a:pt x="101" y="1241"/>
                  </a:lnTo>
                  <a:lnTo>
                    <a:pt x="1" y="1342"/>
                  </a:lnTo>
                  <a:lnTo>
                    <a:pt x="1577" y="2348"/>
                  </a:lnTo>
                  <a:lnTo>
                    <a:pt x="1778" y="1744"/>
                  </a:lnTo>
                  <a:lnTo>
                    <a:pt x="1744" y="839"/>
                  </a:lnTo>
                  <a:lnTo>
                    <a:pt x="1744" y="738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796491" y="1594306"/>
              <a:ext cx="52231" cy="369023"/>
            </a:xfrm>
            <a:custGeom>
              <a:avLst/>
              <a:gdLst/>
              <a:ahLst/>
              <a:cxnLst/>
              <a:rect l="l" t="t" r="r" b="b"/>
              <a:pathLst>
                <a:path w="1946" h="13749" extrusionOk="0">
                  <a:moveTo>
                    <a:pt x="1744" y="0"/>
                  </a:moveTo>
                  <a:lnTo>
                    <a:pt x="0" y="5064"/>
                  </a:lnTo>
                  <a:lnTo>
                    <a:pt x="235" y="6673"/>
                  </a:lnTo>
                  <a:lnTo>
                    <a:pt x="402" y="9691"/>
                  </a:lnTo>
                  <a:lnTo>
                    <a:pt x="201" y="13112"/>
                  </a:lnTo>
                  <a:lnTo>
                    <a:pt x="134" y="13648"/>
                  </a:lnTo>
                  <a:lnTo>
                    <a:pt x="973" y="13749"/>
                  </a:lnTo>
                  <a:lnTo>
                    <a:pt x="1241" y="12541"/>
                  </a:lnTo>
                  <a:lnTo>
                    <a:pt x="1844" y="8249"/>
                  </a:lnTo>
                  <a:lnTo>
                    <a:pt x="1945" y="7042"/>
                  </a:lnTo>
                  <a:lnTo>
                    <a:pt x="1945" y="4292"/>
                  </a:lnTo>
                  <a:lnTo>
                    <a:pt x="1811" y="67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871188" y="1226163"/>
              <a:ext cx="94530" cy="55827"/>
            </a:xfrm>
            <a:custGeom>
              <a:avLst/>
              <a:gdLst/>
              <a:ahLst/>
              <a:cxnLst/>
              <a:rect l="l" t="t" r="r" b="b"/>
              <a:pathLst>
                <a:path w="3522" h="2080" extrusionOk="0">
                  <a:moveTo>
                    <a:pt x="3387" y="1"/>
                  </a:moveTo>
                  <a:lnTo>
                    <a:pt x="3287" y="68"/>
                  </a:lnTo>
                  <a:lnTo>
                    <a:pt x="2683" y="303"/>
                  </a:lnTo>
                  <a:lnTo>
                    <a:pt x="1107" y="806"/>
                  </a:lnTo>
                  <a:lnTo>
                    <a:pt x="235" y="940"/>
                  </a:lnTo>
                  <a:lnTo>
                    <a:pt x="0" y="839"/>
                  </a:lnTo>
                  <a:lnTo>
                    <a:pt x="67" y="1845"/>
                  </a:lnTo>
                  <a:lnTo>
                    <a:pt x="604" y="1979"/>
                  </a:lnTo>
                  <a:lnTo>
                    <a:pt x="1878" y="2080"/>
                  </a:lnTo>
                  <a:lnTo>
                    <a:pt x="2448" y="1912"/>
                  </a:lnTo>
                  <a:lnTo>
                    <a:pt x="2851" y="1711"/>
                  </a:lnTo>
                  <a:lnTo>
                    <a:pt x="3320" y="1242"/>
                  </a:lnTo>
                  <a:lnTo>
                    <a:pt x="3521" y="672"/>
                  </a:lnTo>
                  <a:lnTo>
                    <a:pt x="3521" y="571"/>
                  </a:lnTo>
                  <a:lnTo>
                    <a:pt x="3488" y="537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FFC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782990" y="976869"/>
              <a:ext cx="228623" cy="288933"/>
            </a:xfrm>
            <a:custGeom>
              <a:avLst/>
              <a:gdLst/>
              <a:ahLst/>
              <a:cxnLst/>
              <a:rect l="l" t="t" r="r" b="b"/>
              <a:pathLst>
                <a:path w="8518" h="10765" extrusionOk="0">
                  <a:moveTo>
                    <a:pt x="5030" y="0"/>
                  </a:moveTo>
                  <a:lnTo>
                    <a:pt x="4225" y="335"/>
                  </a:lnTo>
                  <a:lnTo>
                    <a:pt x="1643" y="1643"/>
                  </a:lnTo>
                  <a:lnTo>
                    <a:pt x="436" y="2314"/>
                  </a:lnTo>
                  <a:lnTo>
                    <a:pt x="235" y="2850"/>
                  </a:lnTo>
                  <a:lnTo>
                    <a:pt x="0" y="3924"/>
                  </a:lnTo>
                  <a:lnTo>
                    <a:pt x="0" y="5231"/>
                  </a:lnTo>
                  <a:lnTo>
                    <a:pt x="134" y="5533"/>
                  </a:lnTo>
                  <a:lnTo>
                    <a:pt x="771" y="6774"/>
                  </a:lnTo>
                  <a:lnTo>
                    <a:pt x="2247" y="9356"/>
                  </a:lnTo>
                  <a:lnTo>
                    <a:pt x="2448" y="9691"/>
                  </a:lnTo>
                  <a:lnTo>
                    <a:pt x="2616" y="9960"/>
                  </a:lnTo>
                  <a:lnTo>
                    <a:pt x="2850" y="10261"/>
                  </a:lnTo>
                  <a:lnTo>
                    <a:pt x="3286" y="10664"/>
                  </a:lnTo>
                  <a:lnTo>
                    <a:pt x="3521" y="10764"/>
                  </a:lnTo>
                  <a:lnTo>
                    <a:pt x="3991" y="10764"/>
                  </a:lnTo>
                  <a:lnTo>
                    <a:pt x="5500" y="10429"/>
                  </a:lnTo>
                  <a:lnTo>
                    <a:pt x="7176" y="9792"/>
                  </a:lnTo>
                  <a:lnTo>
                    <a:pt x="8115" y="9222"/>
                  </a:lnTo>
                  <a:lnTo>
                    <a:pt x="8451" y="8853"/>
                  </a:lnTo>
                  <a:lnTo>
                    <a:pt x="8518" y="8652"/>
                  </a:lnTo>
                  <a:lnTo>
                    <a:pt x="8484" y="8249"/>
                  </a:lnTo>
                  <a:lnTo>
                    <a:pt x="8015" y="6707"/>
                  </a:lnTo>
                  <a:lnTo>
                    <a:pt x="7310" y="4661"/>
                  </a:lnTo>
                  <a:lnTo>
                    <a:pt x="6673" y="2649"/>
                  </a:lnTo>
                  <a:lnTo>
                    <a:pt x="6506" y="1844"/>
                  </a:lnTo>
                  <a:lnTo>
                    <a:pt x="6304" y="1073"/>
                  </a:lnTo>
                  <a:lnTo>
                    <a:pt x="6137" y="570"/>
                  </a:lnTo>
                  <a:lnTo>
                    <a:pt x="5935" y="369"/>
                  </a:lnTo>
                  <a:lnTo>
                    <a:pt x="5399" y="67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968377" y="1087559"/>
              <a:ext cx="43239" cy="67529"/>
            </a:xfrm>
            <a:custGeom>
              <a:avLst/>
              <a:gdLst/>
              <a:ahLst/>
              <a:cxnLst/>
              <a:rect l="l" t="t" r="r" b="b"/>
              <a:pathLst>
                <a:path w="1611" h="2516" extrusionOk="0">
                  <a:moveTo>
                    <a:pt x="1" y="1"/>
                  </a:moveTo>
                  <a:lnTo>
                    <a:pt x="202" y="2516"/>
                  </a:lnTo>
                  <a:lnTo>
                    <a:pt x="370" y="2449"/>
                  </a:lnTo>
                  <a:lnTo>
                    <a:pt x="1175" y="2113"/>
                  </a:lnTo>
                  <a:lnTo>
                    <a:pt x="1577" y="1812"/>
                  </a:lnTo>
                  <a:lnTo>
                    <a:pt x="1611" y="1677"/>
                  </a:lnTo>
                  <a:lnTo>
                    <a:pt x="806" y="7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682177" y="1475483"/>
              <a:ext cx="203420" cy="740757"/>
            </a:xfrm>
            <a:custGeom>
              <a:avLst/>
              <a:gdLst/>
              <a:ahLst/>
              <a:cxnLst/>
              <a:rect l="l" t="t" r="r" b="b"/>
              <a:pathLst>
                <a:path w="7579" h="27599" extrusionOk="0">
                  <a:moveTo>
                    <a:pt x="2750" y="1"/>
                  </a:moveTo>
                  <a:lnTo>
                    <a:pt x="1811" y="34"/>
                  </a:lnTo>
                  <a:lnTo>
                    <a:pt x="1107" y="269"/>
                  </a:lnTo>
                  <a:lnTo>
                    <a:pt x="872" y="537"/>
                  </a:lnTo>
                  <a:lnTo>
                    <a:pt x="0" y="9692"/>
                  </a:lnTo>
                  <a:lnTo>
                    <a:pt x="2616" y="27599"/>
                  </a:lnTo>
                  <a:lnTo>
                    <a:pt x="6238" y="26693"/>
                  </a:lnTo>
                  <a:lnTo>
                    <a:pt x="6204" y="25218"/>
                  </a:lnTo>
                  <a:lnTo>
                    <a:pt x="5835" y="18042"/>
                  </a:lnTo>
                  <a:lnTo>
                    <a:pt x="5500" y="13850"/>
                  </a:lnTo>
                  <a:lnTo>
                    <a:pt x="5299" y="12810"/>
                  </a:lnTo>
                  <a:lnTo>
                    <a:pt x="5232" y="12408"/>
                  </a:lnTo>
                  <a:lnTo>
                    <a:pt x="5366" y="11234"/>
                  </a:lnTo>
                  <a:lnTo>
                    <a:pt x="5936" y="9021"/>
                  </a:lnTo>
                  <a:lnTo>
                    <a:pt x="6975" y="5768"/>
                  </a:lnTo>
                  <a:lnTo>
                    <a:pt x="7512" y="3689"/>
                  </a:lnTo>
                  <a:lnTo>
                    <a:pt x="7579" y="2683"/>
                  </a:lnTo>
                  <a:lnTo>
                    <a:pt x="7478" y="2348"/>
                  </a:lnTo>
                  <a:lnTo>
                    <a:pt x="7311" y="2080"/>
                  </a:lnTo>
                  <a:lnTo>
                    <a:pt x="6707" y="1510"/>
                  </a:lnTo>
                  <a:lnTo>
                    <a:pt x="5399" y="738"/>
                  </a:lnTo>
                  <a:lnTo>
                    <a:pt x="3790" y="202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928788" y="1093867"/>
              <a:ext cx="17124" cy="19835"/>
            </a:xfrm>
            <a:custGeom>
              <a:avLst/>
              <a:gdLst/>
              <a:ahLst/>
              <a:cxnLst/>
              <a:rect l="l" t="t" r="r" b="b"/>
              <a:pathLst>
                <a:path w="638" h="739" extrusionOk="0">
                  <a:moveTo>
                    <a:pt x="235" y="0"/>
                  </a:moveTo>
                  <a:lnTo>
                    <a:pt x="135" y="34"/>
                  </a:lnTo>
                  <a:lnTo>
                    <a:pt x="34" y="135"/>
                  </a:lnTo>
                  <a:lnTo>
                    <a:pt x="0" y="369"/>
                  </a:lnTo>
                  <a:lnTo>
                    <a:pt x="68" y="503"/>
                  </a:lnTo>
                  <a:lnTo>
                    <a:pt x="168" y="638"/>
                  </a:lnTo>
                  <a:lnTo>
                    <a:pt x="403" y="738"/>
                  </a:lnTo>
                  <a:lnTo>
                    <a:pt x="503" y="705"/>
                  </a:lnTo>
                  <a:lnTo>
                    <a:pt x="604" y="604"/>
                  </a:lnTo>
                  <a:lnTo>
                    <a:pt x="638" y="369"/>
                  </a:lnTo>
                  <a:lnTo>
                    <a:pt x="571" y="235"/>
                  </a:lnTo>
                  <a:lnTo>
                    <a:pt x="470" y="10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783875" y="1722093"/>
              <a:ext cx="274546" cy="414061"/>
            </a:xfrm>
            <a:custGeom>
              <a:avLst/>
              <a:gdLst/>
              <a:ahLst/>
              <a:cxnLst/>
              <a:rect l="l" t="t" r="r" b="b"/>
              <a:pathLst>
                <a:path w="10229" h="15427" extrusionOk="0">
                  <a:moveTo>
                    <a:pt x="10228" y="1"/>
                  </a:moveTo>
                  <a:lnTo>
                    <a:pt x="2683" y="5031"/>
                  </a:lnTo>
                  <a:lnTo>
                    <a:pt x="1" y="15426"/>
                  </a:lnTo>
                  <a:lnTo>
                    <a:pt x="6204" y="14521"/>
                  </a:lnTo>
                  <a:lnTo>
                    <a:pt x="6707" y="13917"/>
                  </a:lnTo>
                  <a:lnTo>
                    <a:pt x="7579" y="12106"/>
                  </a:lnTo>
                  <a:lnTo>
                    <a:pt x="8686" y="8619"/>
                  </a:lnTo>
                  <a:lnTo>
                    <a:pt x="10061" y="1443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007082" y="1647396"/>
              <a:ext cx="119733" cy="296126"/>
            </a:xfrm>
            <a:custGeom>
              <a:avLst/>
              <a:gdLst/>
              <a:ahLst/>
              <a:cxnLst/>
              <a:rect l="l" t="t" r="r" b="b"/>
              <a:pathLst>
                <a:path w="4461" h="11033" extrusionOk="0">
                  <a:moveTo>
                    <a:pt x="3555" y="0"/>
                  </a:moveTo>
                  <a:lnTo>
                    <a:pt x="605" y="10060"/>
                  </a:lnTo>
                  <a:lnTo>
                    <a:pt x="470" y="10295"/>
                  </a:lnTo>
                  <a:lnTo>
                    <a:pt x="1" y="11033"/>
                  </a:lnTo>
                  <a:lnTo>
                    <a:pt x="605" y="10295"/>
                  </a:lnTo>
                  <a:lnTo>
                    <a:pt x="1108" y="9759"/>
                  </a:lnTo>
                  <a:lnTo>
                    <a:pt x="2348" y="9054"/>
                  </a:lnTo>
                  <a:lnTo>
                    <a:pt x="4126" y="8551"/>
                  </a:lnTo>
                  <a:lnTo>
                    <a:pt x="4461" y="8518"/>
                  </a:lnTo>
                  <a:lnTo>
                    <a:pt x="35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014302" y="834642"/>
              <a:ext cx="611147" cy="649850"/>
            </a:xfrm>
            <a:custGeom>
              <a:avLst/>
              <a:gdLst/>
              <a:ahLst/>
              <a:cxnLst/>
              <a:rect l="l" t="t" r="r" b="b"/>
              <a:pathLst>
                <a:path w="22770" h="24212" extrusionOk="0">
                  <a:moveTo>
                    <a:pt x="20221" y="1"/>
                  </a:moveTo>
                  <a:lnTo>
                    <a:pt x="0" y="17371"/>
                  </a:lnTo>
                  <a:lnTo>
                    <a:pt x="2448" y="24212"/>
                  </a:lnTo>
                  <a:lnTo>
                    <a:pt x="3655" y="23139"/>
                  </a:lnTo>
                  <a:lnTo>
                    <a:pt x="9356" y="17841"/>
                  </a:lnTo>
                  <a:lnTo>
                    <a:pt x="12575" y="14722"/>
                  </a:lnTo>
                  <a:lnTo>
                    <a:pt x="13279" y="13884"/>
                  </a:lnTo>
                  <a:lnTo>
                    <a:pt x="18578" y="7244"/>
                  </a:lnTo>
                  <a:lnTo>
                    <a:pt x="22769" y="2181"/>
                  </a:lnTo>
                  <a:lnTo>
                    <a:pt x="202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756874" y="969649"/>
              <a:ext cx="206131" cy="262844"/>
            </a:xfrm>
            <a:custGeom>
              <a:avLst/>
              <a:gdLst/>
              <a:ahLst/>
              <a:cxnLst/>
              <a:rect l="l" t="t" r="r" b="b"/>
              <a:pathLst>
                <a:path w="7680" h="9793" extrusionOk="0">
                  <a:moveTo>
                    <a:pt x="6808" y="1"/>
                  </a:moveTo>
                  <a:lnTo>
                    <a:pt x="6405" y="101"/>
                  </a:lnTo>
                  <a:lnTo>
                    <a:pt x="6271" y="169"/>
                  </a:lnTo>
                  <a:lnTo>
                    <a:pt x="6003" y="269"/>
                  </a:lnTo>
                  <a:lnTo>
                    <a:pt x="5198" y="604"/>
                  </a:lnTo>
                  <a:lnTo>
                    <a:pt x="2616" y="1912"/>
                  </a:lnTo>
                  <a:lnTo>
                    <a:pt x="1409" y="2583"/>
                  </a:lnTo>
                  <a:lnTo>
                    <a:pt x="604" y="3086"/>
                  </a:lnTo>
                  <a:lnTo>
                    <a:pt x="269" y="3354"/>
                  </a:lnTo>
                  <a:lnTo>
                    <a:pt x="135" y="3522"/>
                  </a:lnTo>
                  <a:lnTo>
                    <a:pt x="1" y="4058"/>
                  </a:lnTo>
                  <a:lnTo>
                    <a:pt x="1" y="4964"/>
                  </a:lnTo>
                  <a:lnTo>
                    <a:pt x="68" y="5366"/>
                  </a:lnTo>
                  <a:lnTo>
                    <a:pt x="437" y="6104"/>
                  </a:lnTo>
                  <a:lnTo>
                    <a:pt x="2482" y="9290"/>
                  </a:lnTo>
                  <a:lnTo>
                    <a:pt x="2884" y="9793"/>
                  </a:lnTo>
                  <a:lnTo>
                    <a:pt x="3086" y="9726"/>
                  </a:lnTo>
                  <a:lnTo>
                    <a:pt x="3220" y="9625"/>
                  </a:lnTo>
                  <a:lnTo>
                    <a:pt x="3253" y="8149"/>
                  </a:lnTo>
                  <a:lnTo>
                    <a:pt x="3153" y="8183"/>
                  </a:lnTo>
                  <a:lnTo>
                    <a:pt x="2717" y="8149"/>
                  </a:lnTo>
                  <a:lnTo>
                    <a:pt x="2415" y="7915"/>
                  </a:lnTo>
                  <a:lnTo>
                    <a:pt x="1946" y="7009"/>
                  </a:lnTo>
                  <a:lnTo>
                    <a:pt x="1878" y="6506"/>
                  </a:lnTo>
                  <a:lnTo>
                    <a:pt x="2046" y="6339"/>
                  </a:lnTo>
                  <a:lnTo>
                    <a:pt x="2449" y="6171"/>
                  </a:lnTo>
                  <a:lnTo>
                    <a:pt x="2985" y="6372"/>
                  </a:lnTo>
                  <a:lnTo>
                    <a:pt x="3052" y="6406"/>
                  </a:lnTo>
                  <a:lnTo>
                    <a:pt x="3589" y="7177"/>
                  </a:lnTo>
                  <a:lnTo>
                    <a:pt x="3924" y="7009"/>
                  </a:lnTo>
                  <a:lnTo>
                    <a:pt x="3387" y="4427"/>
                  </a:lnTo>
                  <a:lnTo>
                    <a:pt x="4461" y="3924"/>
                  </a:lnTo>
                  <a:lnTo>
                    <a:pt x="6271" y="3187"/>
                  </a:lnTo>
                  <a:lnTo>
                    <a:pt x="7277" y="2784"/>
                  </a:lnTo>
                  <a:lnTo>
                    <a:pt x="7579" y="2650"/>
                  </a:lnTo>
                  <a:lnTo>
                    <a:pt x="7680" y="2214"/>
                  </a:lnTo>
                  <a:lnTo>
                    <a:pt x="7512" y="973"/>
                  </a:lnTo>
                  <a:lnTo>
                    <a:pt x="7411" y="604"/>
                  </a:lnTo>
                  <a:lnTo>
                    <a:pt x="7277" y="236"/>
                  </a:lnTo>
                  <a:lnTo>
                    <a:pt x="6808" y="1"/>
                  </a:lnTo>
                  <a:close/>
                </a:path>
              </a:pathLst>
            </a:custGeom>
            <a:solidFill>
              <a:srgbClr val="563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14573" y="2233322"/>
              <a:ext cx="209728" cy="87337"/>
            </a:xfrm>
            <a:custGeom>
              <a:avLst/>
              <a:gdLst/>
              <a:ahLst/>
              <a:cxnLst/>
              <a:rect l="l" t="t" r="r" b="b"/>
              <a:pathLst>
                <a:path w="7814" h="3254" fill="none" extrusionOk="0">
                  <a:moveTo>
                    <a:pt x="1" y="3253"/>
                  </a:moveTo>
                  <a:lnTo>
                    <a:pt x="235" y="1879"/>
                  </a:lnTo>
                  <a:lnTo>
                    <a:pt x="269" y="1644"/>
                  </a:lnTo>
                  <a:lnTo>
                    <a:pt x="537" y="1174"/>
                  </a:lnTo>
                  <a:lnTo>
                    <a:pt x="939" y="772"/>
                  </a:lnTo>
                  <a:lnTo>
                    <a:pt x="1409" y="537"/>
                  </a:lnTo>
                  <a:lnTo>
                    <a:pt x="1677" y="504"/>
                  </a:lnTo>
                  <a:lnTo>
                    <a:pt x="5399" y="1"/>
                  </a:lnTo>
                  <a:lnTo>
                    <a:pt x="5668" y="1"/>
                  </a:lnTo>
                  <a:lnTo>
                    <a:pt x="6171" y="135"/>
                  </a:lnTo>
                  <a:lnTo>
                    <a:pt x="6640" y="403"/>
                  </a:lnTo>
                  <a:lnTo>
                    <a:pt x="7009" y="805"/>
                  </a:lnTo>
                  <a:lnTo>
                    <a:pt x="7110" y="1040"/>
                  </a:lnTo>
                  <a:lnTo>
                    <a:pt x="7814" y="2750"/>
                  </a:lnTo>
                </a:path>
              </a:pathLst>
            </a:custGeom>
            <a:noFill/>
            <a:ln w="31850" cap="flat" cmpd="sng">
              <a:solidFill>
                <a:srgbClr val="563312"/>
              </a:solidFill>
              <a:prstDash val="solid"/>
              <a:miter lim="33533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583162" y="2272026"/>
              <a:ext cx="517556" cy="382551"/>
            </a:xfrm>
            <a:custGeom>
              <a:avLst/>
              <a:gdLst/>
              <a:ahLst/>
              <a:cxnLst/>
              <a:rect l="l" t="t" r="r" b="b"/>
              <a:pathLst>
                <a:path w="19283" h="14253" extrusionOk="0">
                  <a:moveTo>
                    <a:pt x="17170" y="1"/>
                  </a:moveTo>
                  <a:lnTo>
                    <a:pt x="17069" y="34"/>
                  </a:lnTo>
                  <a:lnTo>
                    <a:pt x="1141" y="1744"/>
                  </a:lnTo>
                  <a:lnTo>
                    <a:pt x="873" y="1778"/>
                  </a:lnTo>
                  <a:lnTo>
                    <a:pt x="470" y="2046"/>
                  </a:lnTo>
                  <a:lnTo>
                    <a:pt x="135" y="2415"/>
                  </a:lnTo>
                  <a:lnTo>
                    <a:pt x="1" y="2884"/>
                  </a:lnTo>
                  <a:lnTo>
                    <a:pt x="1" y="3119"/>
                  </a:lnTo>
                  <a:lnTo>
                    <a:pt x="537" y="9323"/>
                  </a:lnTo>
                  <a:lnTo>
                    <a:pt x="873" y="13112"/>
                  </a:lnTo>
                  <a:lnTo>
                    <a:pt x="906" y="13313"/>
                  </a:lnTo>
                  <a:lnTo>
                    <a:pt x="1007" y="13515"/>
                  </a:lnTo>
                  <a:lnTo>
                    <a:pt x="1208" y="13850"/>
                  </a:lnTo>
                  <a:lnTo>
                    <a:pt x="1845" y="14219"/>
                  </a:lnTo>
                  <a:lnTo>
                    <a:pt x="2247" y="14252"/>
                  </a:lnTo>
                  <a:lnTo>
                    <a:pt x="18142" y="13045"/>
                  </a:lnTo>
                  <a:lnTo>
                    <a:pt x="18411" y="13012"/>
                  </a:lnTo>
                  <a:lnTo>
                    <a:pt x="18846" y="12777"/>
                  </a:lnTo>
                  <a:lnTo>
                    <a:pt x="19148" y="12442"/>
                  </a:lnTo>
                  <a:lnTo>
                    <a:pt x="19282" y="11972"/>
                  </a:lnTo>
                  <a:lnTo>
                    <a:pt x="19282" y="11704"/>
                  </a:lnTo>
                  <a:lnTo>
                    <a:pt x="18411" y="1141"/>
                  </a:lnTo>
                  <a:lnTo>
                    <a:pt x="18310" y="705"/>
                  </a:lnTo>
                  <a:lnTo>
                    <a:pt x="17706" y="101"/>
                  </a:lnTo>
                  <a:lnTo>
                    <a:pt x="17270" y="34"/>
                  </a:lnTo>
                  <a:lnTo>
                    <a:pt x="17170" y="1"/>
                  </a:lnTo>
                  <a:close/>
                </a:path>
              </a:pathLst>
            </a:custGeom>
            <a:solidFill>
              <a:srgbClr val="452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751479" y="2191022"/>
              <a:ext cx="123330" cy="106233"/>
            </a:xfrm>
            <a:custGeom>
              <a:avLst/>
              <a:gdLst/>
              <a:ahLst/>
              <a:cxnLst/>
              <a:rect l="l" t="t" r="r" b="b"/>
              <a:pathLst>
                <a:path w="4595" h="3958" extrusionOk="0">
                  <a:moveTo>
                    <a:pt x="3689" y="1"/>
                  </a:moveTo>
                  <a:lnTo>
                    <a:pt x="1644" y="369"/>
                  </a:lnTo>
                  <a:lnTo>
                    <a:pt x="0" y="738"/>
                  </a:lnTo>
                  <a:lnTo>
                    <a:pt x="0" y="1577"/>
                  </a:lnTo>
                  <a:lnTo>
                    <a:pt x="34" y="2516"/>
                  </a:lnTo>
                  <a:lnTo>
                    <a:pt x="168" y="2717"/>
                  </a:lnTo>
                  <a:lnTo>
                    <a:pt x="872" y="3723"/>
                  </a:lnTo>
                  <a:lnTo>
                    <a:pt x="1208" y="3958"/>
                  </a:lnTo>
                  <a:lnTo>
                    <a:pt x="1778" y="3924"/>
                  </a:lnTo>
                  <a:lnTo>
                    <a:pt x="3253" y="3421"/>
                  </a:lnTo>
                  <a:lnTo>
                    <a:pt x="3991" y="3086"/>
                  </a:lnTo>
                  <a:lnTo>
                    <a:pt x="4091" y="2952"/>
                  </a:lnTo>
                  <a:lnTo>
                    <a:pt x="4024" y="1811"/>
                  </a:lnTo>
                  <a:lnTo>
                    <a:pt x="3924" y="1007"/>
                  </a:lnTo>
                  <a:lnTo>
                    <a:pt x="4594" y="872"/>
                  </a:lnTo>
                  <a:lnTo>
                    <a:pt x="4527" y="772"/>
                  </a:lnTo>
                  <a:lnTo>
                    <a:pt x="4159" y="269"/>
                  </a:lnTo>
                  <a:lnTo>
                    <a:pt x="3857" y="34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FFD5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583162" y="2355741"/>
              <a:ext cx="63047" cy="165630"/>
            </a:xfrm>
            <a:custGeom>
              <a:avLst/>
              <a:gdLst/>
              <a:ahLst/>
              <a:cxnLst/>
              <a:rect l="l" t="t" r="r" b="b"/>
              <a:pathLst>
                <a:path w="2349" h="6171" fill="none" extrusionOk="0">
                  <a:moveTo>
                    <a:pt x="1" y="6103"/>
                  </a:moveTo>
                  <a:lnTo>
                    <a:pt x="1" y="0"/>
                  </a:lnTo>
                  <a:lnTo>
                    <a:pt x="2348" y="6103"/>
                  </a:lnTo>
                  <a:lnTo>
                    <a:pt x="1" y="61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597575" y="2282843"/>
              <a:ext cx="475229" cy="246633"/>
            </a:xfrm>
            <a:custGeom>
              <a:avLst/>
              <a:gdLst/>
              <a:ahLst/>
              <a:cxnLst/>
              <a:rect l="l" t="t" r="r" b="b"/>
              <a:pathLst>
                <a:path w="17706" h="9189" extrusionOk="0">
                  <a:moveTo>
                    <a:pt x="17102" y="0"/>
                  </a:moveTo>
                  <a:lnTo>
                    <a:pt x="17002" y="34"/>
                  </a:lnTo>
                  <a:lnTo>
                    <a:pt x="16901" y="637"/>
                  </a:lnTo>
                  <a:lnTo>
                    <a:pt x="16868" y="2347"/>
                  </a:lnTo>
                  <a:lnTo>
                    <a:pt x="17035" y="6774"/>
                  </a:lnTo>
                  <a:lnTo>
                    <a:pt x="17102" y="7780"/>
                  </a:lnTo>
                  <a:lnTo>
                    <a:pt x="0" y="8819"/>
                  </a:lnTo>
                  <a:lnTo>
                    <a:pt x="34" y="9188"/>
                  </a:lnTo>
                  <a:lnTo>
                    <a:pt x="17706" y="8316"/>
                  </a:lnTo>
                  <a:lnTo>
                    <a:pt x="17505" y="7411"/>
                  </a:lnTo>
                  <a:lnTo>
                    <a:pt x="17270" y="4795"/>
                  </a:lnTo>
                  <a:lnTo>
                    <a:pt x="17136" y="771"/>
                  </a:lnTo>
                  <a:lnTo>
                    <a:pt x="17102" y="0"/>
                  </a:lnTo>
                  <a:close/>
                </a:path>
              </a:pathLst>
            </a:custGeom>
            <a:solidFill>
              <a:srgbClr val="331E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803684" y="2491634"/>
              <a:ext cx="37818" cy="49547"/>
            </a:xfrm>
            <a:custGeom>
              <a:avLst/>
              <a:gdLst/>
              <a:ahLst/>
              <a:cxnLst/>
              <a:rect l="l" t="t" r="r" b="b"/>
              <a:pathLst>
                <a:path w="1409" h="1846" extrusionOk="0">
                  <a:moveTo>
                    <a:pt x="637" y="1"/>
                  </a:moveTo>
                  <a:lnTo>
                    <a:pt x="0" y="135"/>
                  </a:lnTo>
                  <a:lnTo>
                    <a:pt x="34" y="336"/>
                  </a:lnTo>
                  <a:lnTo>
                    <a:pt x="202" y="1208"/>
                  </a:lnTo>
                  <a:lnTo>
                    <a:pt x="470" y="1711"/>
                  </a:lnTo>
                  <a:lnTo>
                    <a:pt x="671" y="1812"/>
                  </a:lnTo>
                  <a:lnTo>
                    <a:pt x="839" y="1845"/>
                  </a:lnTo>
                  <a:lnTo>
                    <a:pt x="1140" y="1543"/>
                  </a:lnTo>
                  <a:lnTo>
                    <a:pt x="1409" y="671"/>
                  </a:lnTo>
                  <a:lnTo>
                    <a:pt x="1409" y="68"/>
                  </a:lnTo>
                  <a:lnTo>
                    <a:pt x="1342" y="68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C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Background &amp; Objectives</a:t>
            </a:r>
            <a:endParaRPr u="sng" dirty="0"/>
          </a:p>
        </p:txBody>
      </p:sp>
      <p:grpSp>
        <p:nvGrpSpPr>
          <p:cNvPr id="2" name="Google Shape;167;p16">
            <a:extLst>
              <a:ext uri="{FF2B5EF4-FFF2-40B4-BE49-F238E27FC236}">
                <a16:creationId xmlns:a16="http://schemas.microsoft.com/office/drawing/2014/main" id="{35A982BD-8BEB-FCE0-F411-DD73275A14F8}"/>
              </a:ext>
            </a:extLst>
          </p:cNvPr>
          <p:cNvGrpSpPr/>
          <p:nvPr/>
        </p:nvGrpSpPr>
        <p:grpSpPr>
          <a:xfrm>
            <a:off x="468332" y="723233"/>
            <a:ext cx="8229599" cy="851666"/>
            <a:chOff x="6603000" y="3548402"/>
            <a:chExt cx="2139546" cy="721573"/>
          </a:xfrm>
        </p:grpSpPr>
        <p:sp>
          <p:nvSpPr>
            <p:cNvPr id="3" name="Google Shape;168;p16">
              <a:extLst>
                <a:ext uri="{FF2B5EF4-FFF2-40B4-BE49-F238E27FC236}">
                  <a16:creationId xmlns:a16="http://schemas.microsoft.com/office/drawing/2014/main" id="{D04C30D8-1C03-C8FF-6A96-5A28A58709DA}"/>
                </a:ext>
              </a:extLst>
            </p:cNvPr>
            <p:cNvSpPr txBox="1"/>
            <p:nvPr/>
          </p:nvSpPr>
          <p:spPr>
            <a:xfrm>
              <a:off x="6603000" y="3822075"/>
              <a:ext cx="2139546" cy="447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There are various different flat types and flat models managed by HDB (Housing &amp; Development Board) that provide flexibility to cater the living requirements of the residents. 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Resale flat price are influenced by many factors.</a:t>
              </a:r>
            </a:p>
          </p:txBody>
        </p:sp>
        <p:sp>
          <p:nvSpPr>
            <p:cNvPr id="4" name="Google Shape;169;p16">
              <a:extLst>
                <a:ext uri="{FF2B5EF4-FFF2-40B4-BE49-F238E27FC236}">
                  <a16:creationId xmlns:a16="http://schemas.microsoft.com/office/drawing/2014/main" id="{9FC88205-232A-11D7-76AC-839A90C90FEA}"/>
                </a:ext>
              </a:extLst>
            </p:cNvPr>
            <p:cNvSpPr txBox="1"/>
            <p:nvPr/>
          </p:nvSpPr>
          <p:spPr>
            <a:xfrm>
              <a:off x="6603000" y="3548402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Background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" name="Google Shape;169;p16">
            <a:extLst>
              <a:ext uri="{FF2B5EF4-FFF2-40B4-BE49-F238E27FC236}">
                <a16:creationId xmlns:a16="http://schemas.microsoft.com/office/drawing/2014/main" id="{88382858-B527-2C2D-4B5D-C730B66422E1}"/>
              </a:ext>
            </a:extLst>
          </p:cNvPr>
          <p:cNvSpPr txBox="1"/>
          <p:nvPr/>
        </p:nvSpPr>
        <p:spPr>
          <a:xfrm>
            <a:off x="468332" y="1656584"/>
            <a:ext cx="8229599" cy="2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Objectives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" name="Google Shape;155;p16">
            <a:extLst>
              <a:ext uri="{FF2B5EF4-FFF2-40B4-BE49-F238E27FC236}">
                <a16:creationId xmlns:a16="http://schemas.microsoft.com/office/drawing/2014/main" id="{F7AC8FFB-17CF-BF69-9600-FB93C08A06B8}"/>
              </a:ext>
            </a:extLst>
          </p:cNvPr>
          <p:cNvGrpSpPr/>
          <p:nvPr/>
        </p:nvGrpSpPr>
        <p:grpSpPr>
          <a:xfrm>
            <a:off x="758011" y="2194097"/>
            <a:ext cx="2541872" cy="874000"/>
            <a:chOff x="457200" y="1731875"/>
            <a:chExt cx="2083800" cy="721584"/>
          </a:xfrm>
        </p:grpSpPr>
        <p:sp>
          <p:nvSpPr>
            <p:cNvPr id="7" name="Google Shape;156;p16">
              <a:extLst>
                <a:ext uri="{FF2B5EF4-FFF2-40B4-BE49-F238E27FC236}">
                  <a16:creationId xmlns:a16="http://schemas.microsoft.com/office/drawing/2014/main" id="{41D25B50-BD2E-1A1E-66C5-E72FDEECED7D}"/>
                </a:ext>
              </a:extLst>
            </p:cNvPr>
            <p:cNvSpPr txBox="1"/>
            <p:nvPr/>
          </p:nvSpPr>
          <p:spPr>
            <a:xfrm>
              <a:off x="457200" y="2005559"/>
              <a:ext cx="1813800" cy="447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Analyzing</a:t>
              </a: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overall picture of the flat resale prices from the data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157;p16">
              <a:extLst>
                <a:ext uri="{FF2B5EF4-FFF2-40B4-BE49-F238E27FC236}">
                  <a16:creationId xmlns:a16="http://schemas.microsoft.com/office/drawing/2014/main" id="{74538579-6E15-6C97-B4F8-3AE4CDD7E8D7}"/>
                </a:ext>
              </a:extLst>
            </p:cNvPr>
            <p:cNvSpPr txBox="1"/>
            <p:nvPr/>
          </p:nvSpPr>
          <p:spPr>
            <a:xfrm>
              <a:off x="457200" y="1731875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 err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Analyzing</a:t>
              </a:r>
              <a:r>
                <a:rPr lang="en-GB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Overall Picture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" name="Google Shape;158;p16">
            <a:extLst>
              <a:ext uri="{FF2B5EF4-FFF2-40B4-BE49-F238E27FC236}">
                <a16:creationId xmlns:a16="http://schemas.microsoft.com/office/drawing/2014/main" id="{1F801CB4-862F-87C0-AC40-AB6BCF60D3C0}"/>
              </a:ext>
            </a:extLst>
          </p:cNvPr>
          <p:cNvGrpSpPr/>
          <p:nvPr/>
        </p:nvGrpSpPr>
        <p:grpSpPr>
          <a:xfrm>
            <a:off x="608154" y="3923381"/>
            <a:ext cx="2433993" cy="721567"/>
            <a:chOff x="457200" y="2640150"/>
            <a:chExt cx="2083800" cy="721567"/>
          </a:xfrm>
        </p:grpSpPr>
        <p:sp>
          <p:nvSpPr>
            <p:cNvPr id="10" name="Google Shape;159;p16">
              <a:extLst>
                <a:ext uri="{FF2B5EF4-FFF2-40B4-BE49-F238E27FC236}">
                  <a16:creationId xmlns:a16="http://schemas.microsoft.com/office/drawing/2014/main" id="{DDB38414-C0F9-0CFB-2F6C-869A1A62A96F}"/>
                </a:ext>
              </a:extLst>
            </p:cNvPr>
            <p:cNvSpPr txBox="1"/>
            <p:nvPr/>
          </p:nvSpPr>
          <p:spPr>
            <a:xfrm>
              <a:off x="457200" y="2913817"/>
              <a:ext cx="1813800" cy="447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Determine key factors that affected the flat resale price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160;p16">
              <a:extLst>
                <a:ext uri="{FF2B5EF4-FFF2-40B4-BE49-F238E27FC236}">
                  <a16:creationId xmlns:a16="http://schemas.microsoft.com/office/drawing/2014/main" id="{C4FF6413-72A1-ABAD-8011-24390EC1D557}"/>
                </a:ext>
              </a:extLst>
            </p:cNvPr>
            <p:cNvSpPr txBox="1"/>
            <p:nvPr/>
          </p:nvSpPr>
          <p:spPr>
            <a:xfrm>
              <a:off x="457200" y="2640150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Determining Key Factors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" name="Google Shape;164;p16">
            <a:extLst>
              <a:ext uri="{FF2B5EF4-FFF2-40B4-BE49-F238E27FC236}">
                <a16:creationId xmlns:a16="http://schemas.microsoft.com/office/drawing/2014/main" id="{2D285AA3-B6B5-BDC2-0B64-4802AC613120}"/>
              </a:ext>
            </a:extLst>
          </p:cNvPr>
          <p:cNvGrpSpPr/>
          <p:nvPr/>
        </p:nvGrpSpPr>
        <p:grpSpPr>
          <a:xfrm>
            <a:off x="5902755" y="1986348"/>
            <a:ext cx="2795176" cy="1289644"/>
            <a:chOff x="7023116" y="2640150"/>
            <a:chExt cx="1663684" cy="721567"/>
          </a:xfrm>
        </p:grpSpPr>
        <p:sp>
          <p:nvSpPr>
            <p:cNvPr id="16" name="Google Shape;165;p16">
              <a:extLst>
                <a:ext uri="{FF2B5EF4-FFF2-40B4-BE49-F238E27FC236}">
                  <a16:creationId xmlns:a16="http://schemas.microsoft.com/office/drawing/2014/main" id="{9F1E6EE9-8326-2CE8-06B8-521DFCE9C974}"/>
                </a:ext>
              </a:extLst>
            </p:cNvPr>
            <p:cNvSpPr txBox="1"/>
            <p:nvPr/>
          </p:nvSpPr>
          <p:spPr>
            <a:xfrm>
              <a:off x="7165630" y="2913817"/>
              <a:ext cx="1521170" cy="447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Developing segmentation model to categoriz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e each flat affordability</a:t>
              </a:r>
            </a:p>
          </p:txBody>
        </p:sp>
        <p:sp>
          <p:nvSpPr>
            <p:cNvPr id="17" name="Google Shape;166;p16">
              <a:extLst>
                <a:ext uri="{FF2B5EF4-FFF2-40B4-BE49-F238E27FC236}">
                  <a16:creationId xmlns:a16="http://schemas.microsoft.com/office/drawing/2014/main" id="{845D8E24-E659-1B4E-2BBF-457620189A35}"/>
                </a:ext>
              </a:extLst>
            </p:cNvPr>
            <p:cNvSpPr txBox="1"/>
            <p:nvPr/>
          </p:nvSpPr>
          <p:spPr>
            <a:xfrm>
              <a:off x="7023116" y="2640150"/>
              <a:ext cx="1663684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Developing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Segmentation Model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" name="Google Shape;167;p16">
            <a:extLst>
              <a:ext uri="{FF2B5EF4-FFF2-40B4-BE49-F238E27FC236}">
                <a16:creationId xmlns:a16="http://schemas.microsoft.com/office/drawing/2014/main" id="{B3481855-B95E-2760-BAAF-9F426C0DA5FE}"/>
              </a:ext>
            </a:extLst>
          </p:cNvPr>
          <p:cNvGrpSpPr/>
          <p:nvPr/>
        </p:nvGrpSpPr>
        <p:grpSpPr>
          <a:xfrm>
            <a:off x="5903753" y="3576136"/>
            <a:ext cx="2282885" cy="1341017"/>
            <a:chOff x="6603000" y="3548402"/>
            <a:chExt cx="2083800" cy="721573"/>
          </a:xfrm>
        </p:grpSpPr>
        <p:sp>
          <p:nvSpPr>
            <p:cNvPr id="19" name="Google Shape;168;p16">
              <a:extLst>
                <a:ext uri="{FF2B5EF4-FFF2-40B4-BE49-F238E27FC236}">
                  <a16:creationId xmlns:a16="http://schemas.microsoft.com/office/drawing/2014/main" id="{13D42A32-251D-18D5-F731-81DD985E156B}"/>
                </a:ext>
              </a:extLst>
            </p:cNvPr>
            <p:cNvSpPr txBox="1"/>
            <p:nvPr/>
          </p:nvSpPr>
          <p:spPr>
            <a:xfrm>
              <a:off x="6873000" y="3822075"/>
              <a:ext cx="1813800" cy="447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Creating regression model to predict the resale price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69;p16">
              <a:extLst>
                <a:ext uri="{FF2B5EF4-FFF2-40B4-BE49-F238E27FC236}">
                  <a16:creationId xmlns:a16="http://schemas.microsoft.com/office/drawing/2014/main" id="{392B5F55-AB90-B936-BF44-F8C9AC7AD8B5}"/>
                </a:ext>
              </a:extLst>
            </p:cNvPr>
            <p:cNvSpPr txBox="1"/>
            <p:nvPr/>
          </p:nvSpPr>
          <p:spPr>
            <a:xfrm>
              <a:off x="6603000" y="3548402"/>
              <a:ext cx="20838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Creating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Prediction Model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oogle Shape;173;p16">
            <a:extLst>
              <a:ext uri="{FF2B5EF4-FFF2-40B4-BE49-F238E27FC236}">
                <a16:creationId xmlns:a16="http://schemas.microsoft.com/office/drawing/2014/main" id="{6066A4D8-F910-090F-E55D-FC8B30C7D00B}"/>
              </a:ext>
            </a:extLst>
          </p:cNvPr>
          <p:cNvGrpSpPr/>
          <p:nvPr/>
        </p:nvGrpSpPr>
        <p:grpSpPr>
          <a:xfrm>
            <a:off x="2859368" y="2053555"/>
            <a:ext cx="3431817" cy="2981250"/>
            <a:chOff x="2610953" y="1310188"/>
            <a:chExt cx="3609221" cy="3124270"/>
          </a:xfrm>
        </p:grpSpPr>
        <p:sp>
          <p:nvSpPr>
            <p:cNvPr id="25" name="Google Shape;174;p16">
              <a:extLst>
                <a:ext uri="{FF2B5EF4-FFF2-40B4-BE49-F238E27FC236}">
                  <a16:creationId xmlns:a16="http://schemas.microsoft.com/office/drawing/2014/main" id="{AEF22779-D394-CD00-D60D-1C1F81E40B71}"/>
                </a:ext>
              </a:extLst>
            </p:cNvPr>
            <p:cNvSpPr/>
            <p:nvPr/>
          </p:nvSpPr>
          <p:spPr>
            <a:xfrm>
              <a:off x="3805074" y="1310188"/>
              <a:ext cx="1203431" cy="1041445"/>
            </a:xfrm>
            <a:custGeom>
              <a:avLst/>
              <a:gdLst/>
              <a:ahLst/>
              <a:cxnLst/>
              <a:rect l="l" t="t" r="r" b="b"/>
              <a:pathLst>
                <a:path w="18056" h="15625" extrusionOk="0">
                  <a:moveTo>
                    <a:pt x="4499" y="1"/>
                  </a:moveTo>
                  <a:lnTo>
                    <a:pt x="1" y="7813"/>
                  </a:lnTo>
                  <a:lnTo>
                    <a:pt x="4499" y="15624"/>
                  </a:lnTo>
                  <a:lnTo>
                    <a:pt x="13527" y="15624"/>
                  </a:lnTo>
                  <a:lnTo>
                    <a:pt x="18056" y="7813"/>
                  </a:lnTo>
                  <a:lnTo>
                    <a:pt x="13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75;p16">
              <a:extLst>
                <a:ext uri="{FF2B5EF4-FFF2-40B4-BE49-F238E27FC236}">
                  <a16:creationId xmlns:a16="http://schemas.microsoft.com/office/drawing/2014/main" id="{F49DA0BD-4B41-B81B-2580-8F605E3C0612}"/>
                </a:ext>
              </a:extLst>
            </p:cNvPr>
            <p:cNvGrpSpPr/>
            <p:nvPr/>
          </p:nvGrpSpPr>
          <p:grpSpPr>
            <a:xfrm>
              <a:off x="4200646" y="1664723"/>
              <a:ext cx="412345" cy="410128"/>
              <a:chOff x="-5111952" y="1639723"/>
              <a:chExt cx="293025" cy="291450"/>
            </a:xfrm>
          </p:grpSpPr>
          <p:sp>
            <p:nvSpPr>
              <p:cNvPr id="1266" name="Google Shape;176;p16">
                <a:extLst>
                  <a:ext uri="{FF2B5EF4-FFF2-40B4-BE49-F238E27FC236}">
                    <a16:creationId xmlns:a16="http://schemas.microsoft.com/office/drawing/2014/main" id="{72970140-E3B5-B298-A8B9-B69573A80D77}"/>
                  </a:ext>
                </a:extLst>
              </p:cNvPr>
              <p:cNvSpPr/>
              <p:nvPr/>
            </p:nvSpPr>
            <p:spPr>
              <a:xfrm>
                <a:off x="-5111952" y="1639723"/>
                <a:ext cx="2930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658" extrusionOk="0">
                    <a:moveTo>
                      <a:pt x="2395" y="725"/>
                    </a:moveTo>
                    <a:cubicBezTo>
                      <a:pt x="2930" y="725"/>
                      <a:pt x="3403" y="1197"/>
                      <a:pt x="3403" y="1733"/>
                    </a:cubicBezTo>
                    <a:cubicBezTo>
                      <a:pt x="3403" y="2300"/>
                      <a:pt x="2930" y="2773"/>
                      <a:pt x="2395" y="2773"/>
                    </a:cubicBezTo>
                    <a:cubicBezTo>
                      <a:pt x="1828" y="2773"/>
                      <a:pt x="1355" y="2300"/>
                      <a:pt x="1355" y="1733"/>
                    </a:cubicBezTo>
                    <a:cubicBezTo>
                      <a:pt x="1355" y="1197"/>
                      <a:pt x="1828" y="725"/>
                      <a:pt x="2395" y="725"/>
                    </a:cubicBezTo>
                    <a:close/>
                    <a:moveTo>
                      <a:pt x="10303" y="725"/>
                    </a:moveTo>
                    <a:lnTo>
                      <a:pt x="10303" y="6585"/>
                    </a:lnTo>
                    <a:lnTo>
                      <a:pt x="10334" y="6585"/>
                    </a:lnTo>
                    <a:cubicBezTo>
                      <a:pt x="10334" y="6774"/>
                      <a:pt x="10177" y="6931"/>
                      <a:pt x="9988" y="6931"/>
                    </a:cubicBezTo>
                    <a:lnTo>
                      <a:pt x="4789" y="6931"/>
                    </a:lnTo>
                    <a:lnTo>
                      <a:pt x="4789" y="5167"/>
                    </a:lnTo>
                    <a:cubicBezTo>
                      <a:pt x="4789" y="4253"/>
                      <a:pt x="4285" y="3434"/>
                      <a:pt x="3498" y="3025"/>
                    </a:cubicBezTo>
                    <a:cubicBezTo>
                      <a:pt x="3844" y="2710"/>
                      <a:pt x="4096" y="2237"/>
                      <a:pt x="4096" y="1733"/>
                    </a:cubicBezTo>
                    <a:cubicBezTo>
                      <a:pt x="4096" y="1355"/>
                      <a:pt x="3970" y="977"/>
                      <a:pt x="3718" y="725"/>
                    </a:cubicBezTo>
                    <a:close/>
                    <a:moveTo>
                      <a:pt x="2710" y="3466"/>
                    </a:moveTo>
                    <a:cubicBezTo>
                      <a:pt x="3498" y="3623"/>
                      <a:pt x="4096" y="4316"/>
                      <a:pt x="4096" y="5167"/>
                    </a:cubicBezTo>
                    <a:lnTo>
                      <a:pt x="4096" y="7246"/>
                    </a:lnTo>
                    <a:cubicBezTo>
                      <a:pt x="4128" y="7435"/>
                      <a:pt x="3970" y="7593"/>
                      <a:pt x="3750" y="7593"/>
                    </a:cubicBezTo>
                    <a:cubicBezTo>
                      <a:pt x="3561" y="7593"/>
                      <a:pt x="3403" y="7750"/>
                      <a:pt x="3403" y="7971"/>
                    </a:cubicBezTo>
                    <a:lnTo>
                      <a:pt x="3403" y="10712"/>
                    </a:lnTo>
                    <a:cubicBezTo>
                      <a:pt x="3403" y="10901"/>
                      <a:pt x="3246" y="11058"/>
                      <a:pt x="3056" y="11058"/>
                    </a:cubicBezTo>
                    <a:lnTo>
                      <a:pt x="1670" y="11058"/>
                    </a:lnTo>
                    <a:cubicBezTo>
                      <a:pt x="1481" y="11058"/>
                      <a:pt x="1324" y="10901"/>
                      <a:pt x="1324" y="10712"/>
                    </a:cubicBezTo>
                    <a:lnTo>
                      <a:pt x="1324" y="7971"/>
                    </a:lnTo>
                    <a:cubicBezTo>
                      <a:pt x="1324" y="7750"/>
                      <a:pt x="1166" y="7593"/>
                      <a:pt x="977" y="7593"/>
                    </a:cubicBezTo>
                    <a:cubicBezTo>
                      <a:pt x="788" y="7593"/>
                      <a:pt x="631" y="7435"/>
                      <a:pt x="631" y="7246"/>
                    </a:cubicBezTo>
                    <a:lnTo>
                      <a:pt x="631" y="5167"/>
                    </a:lnTo>
                    <a:cubicBezTo>
                      <a:pt x="631" y="4316"/>
                      <a:pt x="1198" y="3623"/>
                      <a:pt x="1985" y="3466"/>
                    </a:cubicBezTo>
                    <a:lnTo>
                      <a:pt x="1985" y="5829"/>
                    </a:lnTo>
                    <a:cubicBezTo>
                      <a:pt x="1985" y="6018"/>
                      <a:pt x="2143" y="6175"/>
                      <a:pt x="2363" y="6175"/>
                    </a:cubicBezTo>
                    <a:cubicBezTo>
                      <a:pt x="2552" y="6175"/>
                      <a:pt x="2710" y="6018"/>
                      <a:pt x="2710" y="5829"/>
                    </a:cubicBezTo>
                    <a:lnTo>
                      <a:pt x="2710" y="3466"/>
                    </a:lnTo>
                    <a:close/>
                    <a:moveTo>
                      <a:pt x="2395" y="0"/>
                    </a:moveTo>
                    <a:cubicBezTo>
                      <a:pt x="1450" y="0"/>
                      <a:pt x="694" y="756"/>
                      <a:pt x="694" y="1702"/>
                    </a:cubicBezTo>
                    <a:cubicBezTo>
                      <a:pt x="694" y="2206"/>
                      <a:pt x="946" y="2678"/>
                      <a:pt x="1292" y="2993"/>
                    </a:cubicBezTo>
                    <a:cubicBezTo>
                      <a:pt x="536" y="3403"/>
                      <a:pt x="1" y="4222"/>
                      <a:pt x="1" y="5136"/>
                    </a:cubicBezTo>
                    <a:lnTo>
                      <a:pt x="1" y="7215"/>
                    </a:lnTo>
                    <a:cubicBezTo>
                      <a:pt x="1" y="7656"/>
                      <a:pt x="253" y="8034"/>
                      <a:pt x="662" y="8192"/>
                    </a:cubicBezTo>
                    <a:lnTo>
                      <a:pt x="662" y="10649"/>
                    </a:lnTo>
                    <a:cubicBezTo>
                      <a:pt x="662" y="11184"/>
                      <a:pt x="1135" y="11657"/>
                      <a:pt x="1670" y="11657"/>
                    </a:cubicBezTo>
                    <a:lnTo>
                      <a:pt x="3056" y="11657"/>
                    </a:lnTo>
                    <a:cubicBezTo>
                      <a:pt x="3624" y="11657"/>
                      <a:pt x="4096" y="11184"/>
                      <a:pt x="4096" y="10649"/>
                    </a:cubicBezTo>
                    <a:lnTo>
                      <a:pt x="4096" y="8192"/>
                    </a:lnTo>
                    <a:cubicBezTo>
                      <a:pt x="4348" y="8065"/>
                      <a:pt x="4600" y="7876"/>
                      <a:pt x="4726" y="7561"/>
                    </a:cubicBezTo>
                    <a:lnTo>
                      <a:pt x="9988" y="7561"/>
                    </a:lnTo>
                    <a:cubicBezTo>
                      <a:pt x="10555" y="7561"/>
                      <a:pt x="11027" y="7089"/>
                      <a:pt x="11027" y="6553"/>
                    </a:cubicBezTo>
                    <a:lnTo>
                      <a:pt x="11027" y="662"/>
                    </a:lnTo>
                    <a:lnTo>
                      <a:pt x="11374" y="662"/>
                    </a:lnTo>
                    <a:cubicBezTo>
                      <a:pt x="11563" y="662"/>
                      <a:pt x="11720" y="504"/>
                      <a:pt x="11720" y="315"/>
                    </a:cubicBezTo>
                    <a:cubicBezTo>
                      <a:pt x="11720" y="158"/>
                      <a:pt x="11563" y="0"/>
                      <a:pt x="1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77;p16">
                <a:extLst>
                  <a:ext uri="{FF2B5EF4-FFF2-40B4-BE49-F238E27FC236}">
                    <a16:creationId xmlns:a16="http://schemas.microsoft.com/office/drawing/2014/main" id="{AA394EDF-067B-1706-0B9F-A855864CE0E2}"/>
                  </a:ext>
                </a:extLst>
              </p:cNvPr>
              <p:cNvSpPr/>
              <p:nvPr/>
            </p:nvSpPr>
            <p:spPr>
              <a:xfrm>
                <a:off x="-4973327" y="1674373"/>
                <a:ext cx="10242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097" extrusionOk="0">
                    <a:moveTo>
                      <a:pt x="2395" y="725"/>
                    </a:moveTo>
                    <a:cubicBezTo>
                      <a:pt x="2867" y="851"/>
                      <a:pt x="3245" y="1229"/>
                      <a:pt x="3371" y="1733"/>
                    </a:cubicBezTo>
                    <a:lnTo>
                      <a:pt x="2395" y="1733"/>
                    </a:lnTo>
                    <a:lnTo>
                      <a:pt x="2395" y="725"/>
                    </a:lnTo>
                    <a:close/>
                    <a:moveTo>
                      <a:pt x="1733" y="757"/>
                    </a:moveTo>
                    <a:lnTo>
                      <a:pt x="1733" y="2080"/>
                    </a:lnTo>
                    <a:cubicBezTo>
                      <a:pt x="1733" y="2269"/>
                      <a:pt x="1891" y="2426"/>
                      <a:pt x="2080" y="2426"/>
                    </a:cubicBezTo>
                    <a:lnTo>
                      <a:pt x="3403" y="2426"/>
                    </a:lnTo>
                    <a:cubicBezTo>
                      <a:pt x="3245" y="3025"/>
                      <a:pt x="2741" y="3466"/>
                      <a:pt x="2080" y="3466"/>
                    </a:cubicBezTo>
                    <a:cubicBezTo>
                      <a:pt x="1324" y="3466"/>
                      <a:pt x="693" y="2836"/>
                      <a:pt x="693" y="2080"/>
                    </a:cubicBezTo>
                    <a:cubicBezTo>
                      <a:pt x="693" y="1418"/>
                      <a:pt x="1135" y="851"/>
                      <a:pt x="1733" y="757"/>
                    </a:cubicBezTo>
                    <a:close/>
                    <a:moveTo>
                      <a:pt x="2048" y="0"/>
                    </a:moveTo>
                    <a:cubicBezTo>
                      <a:pt x="883" y="0"/>
                      <a:pt x="0" y="914"/>
                      <a:pt x="0" y="2048"/>
                    </a:cubicBezTo>
                    <a:cubicBezTo>
                      <a:pt x="0" y="3182"/>
                      <a:pt x="946" y="4096"/>
                      <a:pt x="2048" y="4096"/>
                    </a:cubicBezTo>
                    <a:cubicBezTo>
                      <a:pt x="3182" y="4096"/>
                      <a:pt x="4096" y="3182"/>
                      <a:pt x="4096" y="2048"/>
                    </a:cubicBezTo>
                    <a:cubicBezTo>
                      <a:pt x="4096" y="914"/>
                      <a:pt x="3182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178;p16">
              <a:extLst>
                <a:ext uri="{FF2B5EF4-FFF2-40B4-BE49-F238E27FC236}">
                  <a16:creationId xmlns:a16="http://schemas.microsoft.com/office/drawing/2014/main" id="{E8CA157B-D3EA-AFA9-DDFE-65A77E158B6D}"/>
                </a:ext>
              </a:extLst>
            </p:cNvPr>
            <p:cNvSpPr/>
            <p:nvPr/>
          </p:nvSpPr>
          <p:spPr>
            <a:xfrm>
              <a:off x="2610953" y="2349635"/>
              <a:ext cx="1203431" cy="1043378"/>
            </a:xfrm>
            <a:custGeom>
              <a:avLst/>
              <a:gdLst/>
              <a:ahLst/>
              <a:cxnLst/>
              <a:rect l="l" t="t" r="r" b="b"/>
              <a:pathLst>
                <a:path w="18056" h="15654" extrusionOk="0">
                  <a:moveTo>
                    <a:pt x="4499" y="0"/>
                  </a:moveTo>
                  <a:lnTo>
                    <a:pt x="1" y="7842"/>
                  </a:lnTo>
                  <a:lnTo>
                    <a:pt x="4499" y="15654"/>
                  </a:lnTo>
                  <a:lnTo>
                    <a:pt x="13527" y="15654"/>
                  </a:lnTo>
                  <a:lnTo>
                    <a:pt x="18056" y="7842"/>
                  </a:lnTo>
                  <a:lnTo>
                    <a:pt x="13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9;p16">
              <a:extLst>
                <a:ext uri="{FF2B5EF4-FFF2-40B4-BE49-F238E27FC236}">
                  <a16:creationId xmlns:a16="http://schemas.microsoft.com/office/drawing/2014/main" id="{53FDB9FD-3071-C72E-6DD7-F431CA576277}"/>
                </a:ext>
              </a:extLst>
            </p:cNvPr>
            <p:cNvSpPr/>
            <p:nvPr/>
          </p:nvSpPr>
          <p:spPr>
            <a:xfrm>
              <a:off x="3810403" y="3393079"/>
              <a:ext cx="1203431" cy="1041379"/>
            </a:xfrm>
            <a:custGeom>
              <a:avLst/>
              <a:gdLst/>
              <a:ahLst/>
              <a:cxnLst/>
              <a:rect l="l" t="t" r="r" b="b"/>
              <a:pathLst>
                <a:path w="18056" h="15624" extrusionOk="0">
                  <a:moveTo>
                    <a:pt x="4530" y="0"/>
                  </a:moveTo>
                  <a:lnTo>
                    <a:pt x="1" y="7812"/>
                  </a:lnTo>
                  <a:lnTo>
                    <a:pt x="4530" y="15624"/>
                  </a:lnTo>
                  <a:lnTo>
                    <a:pt x="13557" y="15624"/>
                  </a:lnTo>
                  <a:lnTo>
                    <a:pt x="18056" y="7812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80;p16">
              <a:extLst>
                <a:ext uri="{FF2B5EF4-FFF2-40B4-BE49-F238E27FC236}">
                  <a16:creationId xmlns:a16="http://schemas.microsoft.com/office/drawing/2014/main" id="{36BBDAB1-0705-CA6C-7439-74BDD91EA87A}"/>
                </a:ext>
              </a:extLst>
            </p:cNvPr>
            <p:cNvGrpSpPr/>
            <p:nvPr/>
          </p:nvGrpSpPr>
          <p:grpSpPr>
            <a:xfrm>
              <a:off x="4205870" y="3707054"/>
              <a:ext cx="414561" cy="413471"/>
              <a:chOff x="-4683944" y="2376245"/>
              <a:chExt cx="294600" cy="293825"/>
            </a:xfrm>
          </p:grpSpPr>
          <p:sp>
            <p:nvSpPr>
              <p:cNvPr id="1225" name="Google Shape;181;p16">
                <a:extLst>
                  <a:ext uri="{FF2B5EF4-FFF2-40B4-BE49-F238E27FC236}">
                    <a16:creationId xmlns:a16="http://schemas.microsoft.com/office/drawing/2014/main" id="{4F5389DF-9701-21CF-3C84-F7BC0783E251}"/>
                  </a:ext>
                </a:extLst>
              </p:cNvPr>
              <p:cNvSpPr/>
              <p:nvPr/>
            </p:nvSpPr>
            <p:spPr>
              <a:xfrm>
                <a:off x="-4683944" y="2376245"/>
                <a:ext cx="294600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3" extrusionOk="0">
                    <a:moveTo>
                      <a:pt x="5734" y="694"/>
                    </a:moveTo>
                    <a:cubicBezTo>
                      <a:pt x="7624" y="694"/>
                      <a:pt x="9168" y="2238"/>
                      <a:pt x="9168" y="4128"/>
                    </a:cubicBezTo>
                    <a:cubicBezTo>
                      <a:pt x="9168" y="6050"/>
                      <a:pt x="7624" y="7594"/>
                      <a:pt x="5734" y="7594"/>
                    </a:cubicBezTo>
                    <a:cubicBezTo>
                      <a:pt x="3844" y="7594"/>
                      <a:pt x="2332" y="6018"/>
                      <a:pt x="2332" y="4128"/>
                    </a:cubicBezTo>
                    <a:cubicBezTo>
                      <a:pt x="2332" y="2238"/>
                      <a:pt x="3844" y="694"/>
                      <a:pt x="5734" y="694"/>
                    </a:cubicBezTo>
                    <a:close/>
                    <a:moveTo>
                      <a:pt x="977" y="7531"/>
                    </a:moveTo>
                    <a:cubicBezTo>
                      <a:pt x="1166" y="7531"/>
                      <a:pt x="1323" y="7688"/>
                      <a:pt x="1323" y="7909"/>
                    </a:cubicBezTo>
                    <a:cubicBezTo>
                      <a:pt x="1292" y="8129"/>
                      <a:pt x="1134" y="8255"/>
                      <a:pt x="977" y="8255"/>
                    </a:cubicBezTo>
                    <a:cubicBezTo>
                      <a:pt x="788" y="8255"/>
                      <a:pt x="630" y="8098"/>
                      <a:pt x="630" y="7909"/>
                    </a:cubicBezTo>
                    <a:cubicBezTo>
                      <a:pt x="630" y="7688"/>
                      <a:pt x="788" y="7531"/>
                      <a:pt x="977" y="7531"/>
                    </a:cubicBezTo>
                    <a:close/>
                    <a:moveTo>
                      <a:pt x="10586" y="7531"/>
                    </a:moveTo>
                    <a:cubicBezTo>
                      <a:pt x="10775" y="7531"/>
                      <a:pt x="10932" y="7688"/>
                      <a:pt x="10932" y="7909"/>
                    </a:cubicBezTo>
                    <a:cubicBezTo>
                      <a:pt x="10932" y="8129"/>
                      <a:pt x="10775" y="8255"/>
                      <a:pt x="10586" y="8255"/>
                    </a:cubicBezTo>
                    <a:cubicBezTo>
                      <a:pt x="10397" y="8255"/>
                      <a:pt x="10239" y="8098"/>
                      <a:pt x="10239" y="7909"/>
                    </a:cubicBezTo>
                    <a:cubicBezTo>
                      <a:pt x="10239" y="7688"/>
                      <a:pt x="10397" y="7531"/>
                      <a:pt x="10586" y="7531"/>
                    </a:cubicBezTo>
                    <a:close/>
                    <a:moveTo>
                      <a:pt x="3025" y="9641"/>
                    </a:moveTo>
                    <a:cubicBezTo>
                      <a:pt x="3214" y="9641"/>
                      <a:pt x="3371" y="9799"/>
                      <a:pt x="3371" y="9988"/>
                    </a:cubicBezTo>
                    <a:cubicBezTo>
                      <a:pt x="3340" y="10177"/>
                      <a:pt x="3214" y="10335"/>
                      <a:pt x="3025" y="10335"/>
                    </a:cubicBezTo>
                    <a:cubicBezTo>
                      <a:pt x="2836" y="10335"/>
                      <a:pt x="2678" y="10177"/>
                      <a:pt x="2678" y="9988"/>
                    </a:cubicBezTo>
                    <a:cubicBezTo>
                      <a:pt x="2678" y="9799"/>
                      <a:pt x="2836" y="9641"/>
                      <a:pt x="3025" y="9641"/>
                    </a:cubicBezTo>
                    <a:close/>
                    <a:moveTo>
                      <a:pt x="8475" y="9641"/>
                    </a:moveTo>
                    <a:cubicBezTo>
                      <a:pt x="8696" y="9641"/>
                      <a:pt x="8822" y="9799"/>
                      <a:pt x="8822" y="9988"/>
                    </a:cubicBezTo>
                    <a:cubicBezTo>
                      <a:pt x="8822" y="10177"/>
                      <a:pt x="8664" y="10335"/>
                      <a:pt x="8475" y="10335"/>
                    </a:cubicBezTo>
                    <a:cubicBezTo>
                      <a:pt x="8255" y="10335"/>
                      <a:pt x="8128" y="10177"/>
                      <a:pt x="8128" y="9988"/>
                    </a:cubicBezTo>
                    <a:cubicBezTo>
                      <a:pt x="8128" y="9799"/>
                      <a:pt x="8255" y="9641"/>
                      <a:pt x="8475" y="9641"/>
                    </a:cubicBezTo>
                    <a:close/>
                    <a:moveTo>
                      <a:pt x="5734" y="10303"/>
                    </a:moveTo>
                    <a:cubicBezTo>
                      <a:pt x="5955" y="10303"/>
                      <a:pt x="6112" y="10461"/>
                      <a:pt x="6112" y="10650"/>
                    </a:cubicBezTo>
                    <a:cubicBezTo>
                      <a:pt x="6112" y="10839"/>
                      <a:pt x="5955" y="10996"/>
                      <a:pt x="5734" y="10996"/>
                    </a:cubicBezTo>
                    <a:cubicBezTo>
                      <a:pt x="5545" y="10996"/>
                      <a:pt x="5388" y="10839"/>
                      <a:pt x="5388" y="10650"/>
                    </a:cubicBezTo>
                    <a:cubicBezTo>
                      <a:pt x="5388" y="10461"/>
                      <a:pt x="5545" y="10303"/>
                      <a:pt x="5734" y="10303"/>
                    </a:cubicBezTo>
                    <a:close/>
                    <a:moveTo>
                      <a:pt x="5797" y="1"/>
                    </a:moveTo>
                    <a:cubicBezTo>
                      <a:pt x="3497" y="1"/>
                      <a:pt x="1701" y="1860"/>
                      <a:pt x="1701" y="4097"/>
                    </a:cubicBezTo>
                    <a:cubicBezTo>
                      <a:pt x="1701" y="5010"/>
                      <a:pt x="2017" y="5924"/>
                      <a:pt x="2552" y="6617"/>
                    </a:cubicBezTo>
                    <a:lnTo>
                      <a:pt x="1701" y="7153"/>
                    </a:lnTo>
                    <a:cubicBezTo>
                      <a:pt x="1481" y="6995"/>
                      <a:pt x="1260" y="6901"/>
                      <a:pt x="1040" y="6901"/>
                    </a:cubicBezTo>
                    <a:cubicBezTo>
                      <a:pt x="473" y="6901"/>
                      <a:pt x="0" y="7373"/>
                      <a:pt x="0" y="7940"/>
                    </a:cubicBezTo>
                    <a:cubicBezTo>
                      <a:pt x="0" y="8476"/>
                      <a:pt x="473" y="8948"/>
                      <a:pt x="1040" y="8948"/>
                    </a:cubicBezTo>
                    <a:cubicBezTo>
                      <a:pt x="1575" y="8948"/>
                      <a:pt x="2048" y="8476"/>
                      <a:pt x="2048" y="7940"/>
                    </a:cubicBezTo>
                    <a:lnTo>
                      <a:pt x="2048" y="7751"/>
                    </a:lnTo>
                    <a:lnTo>
                      <a:pt x="3088" y="7153"/>
                    </a:lnTo>
                    <a:cubicBezTo>
                      <a:pt x="3340" y="7373"/>
                      <a:pt x="3623" y="7625"/>
                      <a:pt x="3970" y="7783"/>
                    </a:cubicBezTo>
                    <a:lnTo>
                      <a:pt x="3308" y="8948"/>
                    </a:lnTo>
                    <a:lnTo>
                      <a:pt x="3119" y="8948"/>
                    </a:lnTo>
                    <a:cubicBezTo>
                      <a:pt x="2552" y="8948"/>
                      <a:pt x="2080" y="9421"/>
                      <a:pt x="2080" y="9988"/>
                    </a:cubicBezTo>
                    <a:cubicBezTo>
                      <a:pt x="2080" y="10524"/>
                      <a:pt x="2552" y="10996"/>
                      <a:pt x="3119" y="10996"/>
                    </a:cubicBezTo>
                    <a:cubicBezTo>
                      <a:pt x="3655" y="10996"/>
                      <a:pt x="4127" y="10524"/>
                      <a:pt x="4127" y="9988"/>
                    </a:cubicBezTo>
                    <a:cubicBezTo>
                      <a:pt x="4127" y="9736"/>
                      <a:pt x="4064" y="9515"/>
                      <a:pt x="3907" y="9326"/>
                    </a:cubicBezTo>
                    <a:lnTo>
                      <a:pt x="4600" y="8098"/>
                    </a:lnTo>
                    <a:cubicBezTo>
                      <a:pt x="4883" y="8161"/>
                      <a:pt x="5199" y="8255"/>
                      <a:pt x="5514" y="8287"/>
                    </a:cubicBezTo>
                    <a:lnTo>
                      <a:pt x="5514" y="9736"/>
                    </a:lnTo>
                    <a:cubicBezTo>
                      <a:pt x="5136" y="9894"/>
                      <a:pt x="4852" y="10272"/>
                      <a:pt x="4852" y="10713"/>
                    </a:cubicBezTo>
                    <a:cubicBezTo>
                      <a:pt x="4852" y="11280"/>
                      <a:pt x="5325" y="11752"/>
                      <a:pt x="5860" y="11752"/>
                    </a:cubicBezTo>
                    <a:cubicBezTo>
                      <a:pt x="6427" y="11752"/>
                      <a:pt x="6900" y="11280"/>
                      <a:pt x="6900" y="10713"/>
                    </a:cubicBezTo>
                    <a:cubicBezTo>
                      <a:pt x="6900" y="10303"/>
                      <a:pt x="6616" y="9894"/>
                      <a:pt x="6238" y="9736"/>
                    </a:cubicBezTo>
                    <a:lnTo>
                      <a:pt x="6238" y="8287"/>
                    </a:lnTo>
                    <a:cubicBezTo>
                      <a:pt x="6553" y="8255"/>
                      <a:pt x="6868" y="8224"/>
                      <a:pt x="7120" y="8098"/>
                    </a:cubicBezTo>
                    <a:lnTo>
                      <a:pt x="7845" y="9326"/>
                    </a:lnTo>
                    <a:cubicBezTo>
                      <a:pt x="7687" y="9515"/>
                      <a:pt x="7593" y="9736"/>
                      <a:pt x="7593" y="9988"/>
                    </a:cubicBezTo>
                    <a:cubicBezTo>
                      <a:pt x="7593" y="10524"/>
                      <a:pt x="8065" y="10996"/>
                      <a:pt x="8633" y="10996"/>
                    </a:cubicBezTo>
                    <a:cubicBezTo>
                      <a:pt x="9168" y="10996"/>
                      <a:pt x="9641" y="10524"/>
                      <a:pt x="9641" y="9988"/>
                    </a:cubicBezTo>
                    <a:cubicBezTo>
                      <a:pt x="9641" y="9421"/>
                      <a:pt x="9168" y="8948"/>
                      <a:pt x="8633" y="8948"/>
                    </a:cubicBezTo>
                    <a:lnTo>
                      <a:pt x="8444" y="8948"/>
                    </a:lnTo>
                    <a:lnTo>
                      <a:pt x="7750" y="7783"/>
                    </a:lnTo>
                    <a:cubicBezTo>
                      <a:pt x="8065" y="7625"/>
                      <a:pt x="8381" y="7373"/>
                      <a:pt x="8664" y="7153"/>
                    </a:cubicBezTo>
                    <a:lnTo>
                      <a:pt x="9735" y="7751"/>
                    </a:lnTo>
                    <a:lnTo>
                      <a:pt x="9735" y="7940"/>
                    </a:lnTo>
                    <a:cubicBezTo>
                      <a:pt x="9735" y="8476"/>
                      <a:pt x="10208" y="8948"/>
                      <a:pt x="10743" y="8948"/>
                    </a:cubicBezTo>
                    <a:cubicBezTo>
                      <a:pt x="11310" y="8948"/>
                      <a:pt x="11783" y="8476"/>
                      <a:pt x="11783" y="7940"/>
                    </a:cubicBezTo>
                    <a:cubicBezTo>
                      <a:pt x="11626" y="7342"/>
                      <a:pt x="11153" y="6901"/>
                      <a:pt x="10586" y="6901"/>
                    </a:cubicBezTo>
                    <a:cubicBezTo>
                      <a:pt x="10302" y="6901"/>
                      <a:pt x="10082" y="6995"/>
                      <a:pt x="9924" y="7153"/>
                    </a:cubicBezTo>
                    <a:lnTo>
                      <a:pt x="9011" y="6617"/>
                    </a:lnTo>
                    <a:cubicBezTo>
                      <a:pt x="9578" y="5924"/>
                      <a:pt x="9893" y="5010"/>
                      <a:pt x="9893" y="4097"/>
                    </a:cubicBezTo>
                    <a:cubicBezTo>
                      <a:pt x="9893" y="1828"/>
                      <a:pt x="8034" y="1"/>
                      <a:pt x="5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82;p16">
                <a:extLst>
                  <a:ext uri="{FF2B5EF4-FFF2-40B4-BE49-F238E27FC236}">
                    <a16:creationId xmlns:a16="http://schemas.microsoft.com/office/drawing/2014/main" id="{9EB53844-0D1A-E374-228A-95F104FAF502}"/>
                  </a:ext>
                </a:extLst>
              </p:cNvPr>
              <p:cNvSpPr/>
              <p:nvPr/>
            </p:nvSpPr>
            <p:spPr>
              <a:xfrm>
                <a:off x="-4591790" y="2410119"/>
                <a:ext cx="10397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4821" extrusionOk="0">
                    <a:moveTo>
                      <a:pt x="2048" y="725"/>
                    </a:moveTo>
                    <a:cubicBezTo>
                      <a:pt x="2458" y="725"/>
                      <a:pt x="2741" y="1040"/>
                      <a:pt x="2741" y="1387"/>
                    </a:cubicBezTo>
                    <a:cubicBezTo>
                      <a:pt x="2741" y="1765"/>
                      <a:pt x="2426" y="2049"/>
                      <a:pt x="2048" y="2049"/>
                    </a:cubicBezTo>
                    <a:cubicBezTo>
                      <a:pt x="1702" y="2049"/>
                      <a:pt x="1387" y="1733"/>
                      <a:pt x="1387" y="1387"/>
                    </a:cubicBezTo>
                    <a:cubicBezTo>
                      <a:pt x="1387" y="1040"/>
                      <a:pt x="1702" y="725"/>
                      <a:pt x="2048" y="725"/>
                    </a:cubicBezTo>
                    <a:close/>
                    <a:moveTo>
                      <a:pt x="2363" y="2773"/>
                    </a:moveTo>
                    <a:cubicBezTo>
                      <a:pt x="2930" y="2773"/>
                      <a:pt x="3403" y="3246"/>
                      <a:pt x="3403" y="3781"/>
                    </a:cubicBezTo>
                    <a:lnTo>
                      <a:pt x="3403" y="4128"/>
                    </a:lnTo>
                    <a:lnTo>
                      <a:pt x="630" y="4128"/>
                    </a:lnTo>
                    <a:lnTo>
                      <a:pt x="630" y="3781"/>
                    </a:lnTo>
                    <a:lnTo>
                      <a:pt x="693" y="3781"/>
                    </a:lnTo>
                    <a:cubicBezTo>
                      <a:pt x="693" y="3246"/>
                      <a:pt x="1166" y="2773"/>
                      <a:pt x="1702" y="2773"/>
                    </a:cubicBezTo>
                    <a:close/>
                    <a:moveTo>
                      <a:pt x="2111" y="1"/>
                    </a:moveTo>
                    <a:cubicBezTo>
                      <a:pt x="1355" y="1"/>
                      <a:pt x="725" y="631"/>
                      <a:pt x="725" y="1387"/>
                    </a:cubicBezTo>
                    <a:cubicBezTo>
                      <a:pt x="725" y="1702"/>
                      <a:pt x="851" y="2017"/>
                      <a:pt x="1040" y="2238"/>
                    </a:cubicBezTo>
                    <a:cubicBezTo>
                      <a:pt x="441" y="2521"/>
                      <a:pt x="63" y="3120"/>
                      <a:pt x="63" y="3781"/>
                    </a:cubicBezTo>
                    <a:lnTo>
                      <a:pt x="63" y="4443"/>
                    </a:lnTo>
                    <a:cubicBezTo>
                      <a:pt x="0" y="4663"/>
                      <a:pt x="158" y="4821"/>
                      <a:pt x="378" y="4821"/>
                    </a:cubicBezTo>
                    <a:lnTo>
                      <a:pt x="3781" y="4821"/>
                    </a:lnTo>
                    <a:cubicBezTo>
                      <a:pt x="4001" y="4821"/>
                      <a:pt x="4159" y="4663"/>
                      <a:pt x="4159" y="4443"/>
                    </a:cubicBezTo>
                    <a:lnTo>
                      <a:pt x="4159" y="3781"/>
                    </a:lnTo>
                    <a:cubicBezTo>
                      <a:pt x="4159" y="3120"/>
                      <a:pt x="3749" y="2521"/>
                      <a:pt x="3151" y="2238"/>
                    </a:cubicBezTo>
                    <a:cubicBezTo>
                      <a:pt x="3371" y="2017"/>
                      <a:pt x="3466" y="1733"/>
                      <a:pt x="3466" y="1387"/>
                    </a:cubicBezTo>
                    <a:cubicBezTo>
                      <a:pt x="3466" y="631"/>
                      <a:pt x="2836" y="1"/>
                      <a:pt x="2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83;p16">
              <a:extLst>
                <a:ext uri="{FF2B5EF4-FFF2-40B4-BE49-F238E27FC236}">
                  <a16:creationId xmlns:a16="http://schemas.microsoft.com/office/drawing/2014/main" id="{A515EB3A-69E0-C92F-FC75-AA6B87F9DC24}"/>
                </a:ext>
              </a:extLst>
            </p:cNvPr>
            <p:cNvSpPr/>
            <p:nvPr/>
          </p:nvSpPr>
          <p:spPr>
            <a:xfrm>
              <a:off x="5018808" y="2349635"/>
              <a:ext cx="1201366" cy="1041445"/>
            </a:xfrm>
            <a:custGeom>
              <a:avLst/>
              <a:gdLst/>
              <a:ahLst/>
              <a:cxnLst/>
              <a:rect l="l" t="t" r="r" b="b"/>
              <a:pathLst>
                <a:path w="18025" h="15625" extrusionOk="0">
                  <a:moveTo>
                    <a:pt x="4499" y="1"/>
                  </a:moveTo>
                  <a:lnTo>
                    <a:pt x="0" y="7813"/>
                  </a:lnTo>
                  <a:lnTo>
                    <a:pt x="4499" y="15624"/>
                  </a:lnTo>
                  <a:lnTo>
                    <a:pt x="13526" y="15624"/>
                  </a:lnTo>
                  <a:lnTo>
                    <a:pt x="18025" y="7813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4;p16">
              <a:extLst>
                <a:ext uri="{FF2B5EF4-FFF2-40B4-BE49-F238E27FC236}">
                  <a16:creationId xmlns:a16="http://schemas.microsoft.com/office/drawing/2014/main" id="{92ED5E5A-9016-C4E1-7CB6-85E1AAED6AF3}"/>
                </a:ext>
              </a:extLst>
            </p:cNvPr>
            <p:cNvSpPr/>
            <p:nvPr/>
          </p:nvSpPr>
          <p:spPr>
            <a:xfrm>
              <a:off x="5412242" y="2664178"/>
              <a:ext cx="413435" cy="412345"/>
            </a:xfrm>
            <a:custGeom>
              <a:avLst/>
              <a:gdLst/>
              <a:ahLst/>
              <a:cxnLst/>
              <a:rect l="l" t="t" r="r" b="b"/>
              <a:pathLst>
                <a:path w="11752" h="11721" extrusionOk="0">
                  <a:moveTo>
                    <a:pt x="6490" y="662"/>
                  </a:moveTo>
                  <a:cubicBezTo>
                    <a:pt x="6711" y="662"/>
                    <a:pt x="6868" y="820"/>
                    <a:pt x="6868" y="1009"/>
                  </a:cubicBezTo>
                  <a:lnTo>
                    <a:pt x="6868" y="1355"/>
                  </a:lnTo>
                  <a:lnTo>
                    <a:pt x="5167" y="1355"/>
                  </a:lnTo>
                  <a:cubicBezTo>
                    <a:pt x="4600" y="1355"/>
                    <a:pt x="4127" y="1828"/>
                    <a:pt x="4127" y="2395"/>
                  </a:cubicBezTo>
                  <a:lnTo>
                    <a:pt x="4127" y="2773"/>
                  </a:lnTo>
                  <a:lnTo>
                    <a:pt x="3088" y="2773"/>
                  </a:lnTo>
                  <a:cubicBezTo>
                    <a:pt x="2993" y="2773"/>
                    <a:pt x="2867" y="2836"/>
                    <a:pt x="2836" y="2899"/>
                  </a:cubicBezTo>
                  <a:lnTo>
                    <a:pt x="2048" y="3687"/>
                  </a:lnTo>
                  <a:lnTo>
                    <a:pt x="2048" y="3151"/>
                  </a:lnTo>
                  <a:cubicBezTo>
                    <a:pt x="2048" y="2931"/>
                    <a:pt x="1891" y="2773"/>
                    <a:pt x="1702" y="2773"/>
                  </a:cubicBezTo>
                  <a:lnTo>
                    <a:pt x="1040" y="2773"/>
                  </a:lnTo>
                  <a:cubicBezTo>
                    <a:pt x="819" y="2773"/>
                    <a:pt x="662" y="2616"/>
                    <a:pt x="662" y="2427"/>
                  </a:cubicBezTo>
                  <a:lnTo>
                    <a:pt x="662" y="1009"/>
                  </a:ln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649" y="1986"/>
                  </a:moveTo>
                  <a:cubicBezTo>
                    <a:pt x="10838" y="1986"/>
                    <a:pt x="10995" y="2143"/>
                    <a:pt x="10995" y="2364"/>
                  </a:cubicBezTo>
                  <a:lnTo>
                    <a:pt x="10995" y="3781"/>
                  </a:lnTo>
                  <a:cubicBezTo>
                    <a:pt x="10995" y="3970"/>
                    <a:pt x="10838" y="4128"/>
                    <a:pt x="10649" y="4128"/>
                  </a:cubicBezTo>
                  <a:lnTo>
                    <a:pt x="8601" y="4128"/>
                  </a:lnTo>
                  <a:cubicBezTo>
                    <a:pt x="8412" y="4128"/>
                    <a:pt x="8255" y="4285"/>
                    <a:pt x="8255" y="4474"/>
                  </a:cubicBezTo>
                  <a:lnTo>
                    <a:pt x="8255" y="5041"/>
                  </a:lnTo>
                  <a:lnTo>
                    <a:pt x="7404" y="4191"/>
                  </a:lnTo>
                  <a:cubicBezTo>
                    <a:pt x="7372" y="4159"/>
                    <a:pt x="7246" y="4128"/>
                    <a:pt x="7183" y="4128"/>
                  </a:cubicBezTo>
                  <a:lnTo>
                    <a:pt x="5136" y="4128"/>
                  </a:lnTo>
                  <a:cubicBezTo>
                    <a:pt x="4947" y="4128"/>
                    <a:pt x="4789" y="3970"/>
                    <a:pt x="4789" y="3781"/>
                  </a:cubicBezTo>
                  <a:lnTo>
                    <a:pt x="4789" y="2364"/>
                  </a:lnTo>
                  <a:cubicBezTo>
                    <a:pt x="4789" y="2143"/>
                    <a:pt x="4947" y="1986"/>
                    <a:pt x="5136" y="1986"/>
                  </a:cubicBezTo>
                  <a:close/>
                  <a:moveTo>
                    <a:pt x="3088" y="6207"/>
                  </a:moveTo>
                  <a:cubicBezTo>
                    <a:pt x="3623" y="6207"/>
                    <a:pt x="4096" y="6680"/>
                    <a:pt x="4096" y="7247"/>
                  </a:cubicBezTo>
                  <a:cubicBezTo>
                    <a:pt x="4096" y="7782"/>
                    <a:pt x="3623" y="8255"/>
                    <a:pt x="3088" y="8255"/>
                  </a:cubicBezTo>
                  <a:cubicBezTo>
                    <a:pt x="2521" y="8255"/>
                    <a:pt x="2048" y="7782"/>
                    <a:pt x="2048" y="7247"/>
                  </a:cubicBezTo>
                  <a:cubicBezTo>
                    <a:pt x="2048" y="6648"/>
                    <a:pt x="2489" y="6207"/>
                    <a:pt x="3088" y="6207"/>
                  </a:cubicBezTo>
                  <a:close/>
                  <a:moveTo>
                    <a:pt x="8601" y="6207"/>
                  </a:moveTo>
                  <a:cubicBezTo>
                    <a:pt x="9137" y="6207"/>
                    <a:pt x="9609" y="6648"/>
                    <a:pt x="9609" y="7247"/>
                  </a:cubicBezTo>
                  <a:cubicBezTo>
                    <a:pt x="9609" y="7782"/>
                    <a:pt x="9137" y="8255"/>
                    <a:pt x="8601" y="8255"/>
                  </a:cubicBezTo>
                  <a:cubicBezTo>
                    <a:pt x="8003" y="8255"/>
                    <a:pt x="7530" y="7782"/>
                    <a:pt x="7530" y="7247"/>
                  </a:cubicBezTo>
                  <a:cubicBezTo>
                    <a:pt x="7530" y="6680"/>
                    <a:pt x="8003" y="6207"/>
                    <a:pt x="8601" y="6207"/>
                  </a:cubicBezTo>
                  <a:close/>
                  <a:moveTo>
                    <a:pt x="3749" y="8980"/>
                  </a:moveTo>
                  <a:cubicBezTo>
                    <a:pt x="4695" y="8980"/>
                    <a:pt x="5451" y="9704"/>
                    <a:pt x="5451" y="10649"/>
                  </a:cubicBezTo>
                  <a:lnTo>
                    <a:pt x="5451" y="11027"/>
                  </a:lnTo>
                  <a:lnTo>
                    <a:pt x="630" y="11027"/>
                  </a:lnTo>
                  <a:lnTo>
                    <a:pt x="630" y="10649"/>
                  </a:lnTo>
                  <a:lnTo>
                    <a:pt x="662" y="10649"/>
                  </a:lnTo>
                  <a:cubicBezTo>
                    <a:pt x="662" y="9704"/>
                    <a:pt x="1418" y="8980"/>
                    <a:pt x="2363" y="8980"/>
                  </a:cubicBezTo>
                  <a:close/>
                  <a:moveTo>
                    <a:pt x="9369" y="8976"/>
                  </a:moveTo>
                  <a:cubicBezTo>
                    <a:pt x="10266" y="8976"/>
                    <a:pt x="10995" y="9740"/>
                    <a:pt x="10995" y="10649"/>
                  </a:cubicBezTo>
                  <a:lnTo>
                    <a:pt x="10995" y="11027"/>
                  </a:lnTo>
                  <a:lnTo>
                    <a:pt x="6144" y="11027"/>
                  </a:lnTo>
                  <a:lnTo>
                    <a:pt x="6144" y="10649"/>
                  </a:lnTo>
                  <a:cubicBezTo>
                    <a:pt x="6144" y="9704"/>
                    <a:pt x="6900" y="8980"/>
                    <a:pt x="7845" y="8980"/>
                  </a:cubicBezTo>
                  <a:lnTo>
                    <a:pt x="9263" y="8980"/>
                  </a:lnTo>
                  <a:cubicBezTo>
                    <a:pt x="9298" y="8977"/>
                    <a:pt x="9334" y="8976"/>
                    <a:pt x="9369" y="8976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2427"/>
                  </a:lnTo>
                  <a:cubicBezTo>
                    <a:pt x="0" y="2994"/>
                    <a:pt x="473" y="3466"/>
                    <a:pt x="1040" y="3466"/>
                  </a:cubicBezTo>
                  <a:lnTo>
                    <a:pt x="1386" y="3466"/>
                  </a:lnTo>
                  <a:lnTo>
                    <a:pt x="1386" y="4474"/>
                  </a:lnTo>
                  <a:cubicBezTo>
                    <a:pt x="1386" y="4688"/>
                    <a:pt x="1546" y="4829"/>
                    <a:pt x="1727" y="4829"/>
                  </a:cubicBezTo>
                  <a:cubicBezTo>
                    <a:pt x="1813" y="4829"/>
                    <a:pt x="1904" y="4797"/>
                    <a:pt x="1985" y="4726"/>
                  </a:cubicBezTo>
                  <a:lnTo>
                    <a:pt x="3245" y="3466"/>
                  </a:lnTo>
                  <a:lnTo>
                    <a:pt x="4096" y="3466"/>
                  </a:lnTo>
                  <a:lnTo>
                    <a:pt x="4096" y="3813"/>
                  </a:lnTo>
                  <a:cubicBezTo>
                    <a:pt x="4096" y="4348"/>
                    <a:pt x="4568" y="4821"/>
                    <a:pt x="5136" y="4821"/>
                  </a:cubicBezTo>
                  <a:lnTo>
                    <a:pt x="7057" y="4821"/>
                  </a:lnTo>
                  <a:lnTo>
                    <a:pt x="7908" y="5672"/>
                  </a:lnTo>
                  <a:cubicBezTo>
                    <a:pt x="7341" y="5924"/>
                    <a:pt x="6868" y="6522"/>
                    <a:pt x="6868" y="7247"/>
                  </a:cubicBezTo>
                  <a:cubicBezTo>
                    <a:pt x="6868" y="7625"/>
                    <a:pt x="7026" y="8034"/>
                    <a:pt x="7278" y="8349"/>
                  </a:cubicBezTo>
                  <a:cubicBezTo>
                    <a:pt x="6648" y="8507"/>
                    <a:pt x="6144" y="8885"/>
                    <a:pt x="5829" y="9452"/>
                  </a:cubicBezTo>
                  <a:cubicBezTo>
                    <a:pt x="5514" y="8917"/>
                    <a:pt x="5010" y="8539"/>
                    <a:pt x="4411" y="8381"/>
                  </a:cubicBezTo>
                  <a:cubicBezTo>
                    <a:pt x="4663" y="8066"/>
                    <a:pt x="4821" y="7719"/>
                    <a:pt x="4821" y="7278"/>
                  </a:cubicBezTo>
                  <a:cubicBezTo>
                    <a:pt x="4821" y="6333"/>
                    <a:pt x="4064" y="5577"/>
                    <a:pt x="3119" y="5577"/>
                  </a:cubicBezTo>
                  <a:cubicBezTo>
                    <a:pt x="2174" y="5577"/>
                    <a:pt x="1418" y="6333"/>
                    <a:pt x="1418" y="7278"/>
                  </a:cubicBezTo>
                  <a:cubicBezTo>
                    <a:pt x="1418" y="7719"/>
                    <a:pt x="1576" y="8097"/>
                    <a:pt x="1828" y="8381"/>
                  </a:cubicBezTo>
                  <a:cubicBezTo>
                    <a:pt x="788" y="8665"/>
                    <a:pt x="32" y="9610"/>
                    <a:pt x="32" y="10712"/>
                  </a:cubicBezTo>
                  <a:lnTo>
                    <a:pt x="32" y="11374"/>
                  </a:lnTo>
                  <a:cubicBezTo>
                    <a:pt x="32" y="11563"/>
                    <a:pt x="189" y="11721"/>
                    <a:pt x="410" y="11721"/>
                  </a:cubicBezTo>
                  <a:lnTo>
                    <a:pt x="11374" y="11721"/>
                  </a:lnTo>
                  <a:cubicBezTo>
                    <a:pt x="11594" y="11721"/>
                    <a:pt x="11752" y="11563"/>
                    <a:pt x="11752" y="11374"/>
                  </a:cubicBezTo>
                  <a:lnTo>
                    <a:pt x="11752" y="10712"/>
                  </a:lnTo>
                  <a:cubicBezTo>
                    <a:pt x="11752" y="9610"/>
                    <a:pt x="10995" y="8665"/>
                    <a:pt x="9956" y="8381"/>
                  </a:cubicBezTo>
                  <a:cubicBezTo>
                    <a:pt x="10208" y="8066"/>
                    <a:pt x="10365" y="7719"/>
                    <a:pt x="10365" y="7278"/>
                  </a:cubicBezTo>
                  <a:cubicBezTo>
                    <a:pt x="10365" y="6459"/>
                    <a:pt x="9767" y="5735"/>
                    <a:pt x="8979" y="5577"/>
                  </a:cubicBezTo>
                  <a:lnTo>
                    <a:pt x="8979" y="4884"/>
                  </a:lnTo>
                  <a:lnTo>
                    <a:pt x="10649" y="4884"/>
                  </a:lnTo>
                  <a:lnTo>
                    <a:pt x="10649" y="4821"/>
                  </a:lnTo>
                  <a:cubicBezTo>
                    <a:pt x="11185" y="4821"/>
                    <a:pt x="11657" y="4348"/>
                    <a:pt x="11657" y="3813"/>
                  </a:cubicBezTo>
                  <a:lnTo>
                    <a:pt x="11657" y="2395"/>
                  </a:lnTo>
                  <a:cubicBezTo>
                    <a:pt x="11657" y="1828"/>
                    <a:pt x="11185" y="1355"/>
                    <a:pt x="10649" y="1355"/>
                  </a:cubicBezTo>
                  <a:lnTo>
                    <a:pt x="7530" y="1355"/>
                  </a:lnTo>
                  <a:lnTo>
                    <a:pt x="7530" y="1009"/>
                  </a:lnTo>
                  <a:cubicBezTo>
                    <a:pt x="7530" y="473"/>
                    <a:pt x="7057" y="1"/>
                    <a:pt x="6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91;p16">
              <a:extLst>
                <a:ext uri="{FF2B5EF4-FFF2-40B4-BE49-F238E27FC236}">
                  <a16:creationId xmlns:a16="http://schemas.microsoft.com/office/drawing/2014/main" id="{EAE32976-C956-D953-4C63-766F88FF6490}"/>
                </a:ext>
              </a:extLst>
            </p:cNvPr>
            <p:cNvGrpSpPr/>
            <p:nvPr/>
          </p:nvGrpSpPr>
          <p:grpSpPr>
            <a:xfrm>
              <a:off x="3000314" y="2660369"/>
              <a:ext cx="420796" cy="421914"/>
              <a:chOff x="-2377263" y="2379395"/>
              <a:chExt cx="291450" cy="292225"/>
            </a:xfrm>
          </p:grpSpPr>
          <p:sp>
            <p:nvSpPr>
              <p:cNvPr id="1221" name="Google Shape;192;p16">
                <a:extLst>
                  <a:ext uri="{FF2B5EF4-FFF2-40B4-BE49-F238E27FC236}">
                    <a16:creationId xmlns:a16="http://schemas.microsoft.com/office/drawing/2014/main" id="{D18B0711-3634-E8C5-1A34-5B2B8F01DFCF}"/>
                  </a:ext>
                </a:extLst>
              </p:cNvPr>
              <p:cNvSpPr/>
              <p:nvPr/>
            </p:nvSpPr>
            <p:spPr>
              <a:xfrm>
                <a:off x="-2377263" y="237939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49" y="662"/>
                    </a:moveTo>
                    <a:cubicBezTo>
                      <a:pt x="10838" y="662"/>
                      <a:pt x="10996" y="820"/>
                      <a:pt x="10996" y="1009"/>
                    </a:cubicBezTo>
                    <a:cubicBezTo>
                      <a:pt x="10996" y="1198"/>
                      <a:pt x="10838" y="1355"/>
                      <a:pt x="10649" y="1355"/>
                    </a:cubicBezTo>
                    <a:lnTo>
                      <a:pt x="1040" y="1355"/>
                    </a:lnTo>
                    <a:cubicBezTo>
                      <a:pt x="851" y="1355"/>
                      <a:pt x="694" y="1198"/>
                      <a:pt x="694" y="1009"/>
                    </a:cubicBezTo>
                    <a:cubicBezTo>
                      <a:pt x="694" y="820"/>
                      <a:pt x="851" y="662"/>
                      <a:pt x="1040" y="662"/>
                    </a:cubicBezTo>
                    <a:close/>
                    <a:moveTo>
                      <a:pt x="10303" y="2049"/>
                    </a:moveTo>
                    <a:lnTo>
                      <a:pt x="10303" y="7908"/>
                    </a:lnTo>
                    <a:cubicBezTo>
                      <a:pt x="10334" y="8097"/>
                      <a:pt x="10177" y="8255"/>
                      <a:pt x="9988" y="8255"/>
                    </a:cubicBezTo>
                    <a:lnTo>
                      <a:pt x="1702" y="8255"/>
                    </a:lnTo>
                    <a:cubicBezTo>
                      <a:pt x="1513" y="8255"/>
                      <a:pt x="1355" y="8097"/>
                      <a:pt x="1355" y="7908"/>
                    </a:cubicBezTo>
                    <a:lnTo>
                      <a:pt x="1355" y="2049"/>
                    </a:lnTo>
                    <a:close/>
                    <a:moveTo>
                      <a:pt x="5797" y="10271"/>
                    </a:moveTo>
                    <a:cubicBezTo>
                      <a:pt x="5986" y="10271"/>
                      <a:pt x="6144" y="10429"/>
                      <a:pt x="6144" y="10618"/>
                    </a:cubicBezTo>
                    <a:cubicBezTo>
                      <a:pt x="6144" y="10807"/>
                      <a:pt x="5986" y="10964"/>
                      <a:pt x="5797" y="10964"/>
                    </a:cubicBezTo>
                    <a:cubicBezTo>
                      <a:pt x="5608" y="10964"/>
                      <a:pt x="5451" y="10807"/>
                      <a:pt x="5451" y="10618"/>
                    </a:cubicBezTo>
                    <a:cubicBezTo>
                      <a:pt x="5451" y="10429"/>
                      <a:pt x="5608" y="10271"/>
                      <a:pt x="5797" y="10271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3"/>
                      <a:pt x="1" y="1009"/>
                    </a:cubicBezTo>
                    <a:cubicBezTo>
                      <a:pt x="1" y="1450"/>
                      <a:pt x="284" y="1828"/>
                      <a:pt x="694" y="1986"/>
                    </a:cubicBezTo>
                    <a:lnTo>
                      <a:pt x="694" y="7908"/>
                    </a:lnTo>
                    <a:cubicBezTo>
                      <a:pt x="694" y="8444"/>
                      <a:pt x="1166" y="8917"/>
                      <a:pt x="1702" y="8917"/>
                    </a:cubicBezTo>
                    <a:lnTo>
                      <a:pt x="5482" y="8917"/>
                    </a:lnTo>
                    <a:lnTo>
                      <a:pt x="5482" y="9673"/>
                    </a:lnTo>
                    <a:cubicBezTo>
                      <a:pt x="5104" y="9830"/>
                      <a:pt x="4821" y="10177"/>
                      <a:pt x="4821" y="10649"/>
                    </a:cubicBezTo>
                    <a:cubicBezTo>
                      <a:pt x="4821" y="11216"/>
                      <a:pt x="5293" y="11689"/>
                      <a:pt x="5829" y="11689"/>
                    </a:cubicBezTo>
                    <a:cubicBezTo>
                      <a:pt x="6396" y="11689"/>
                      <a:pt x="6869" y="11216"/>
                      <a:pt x="6869" y="10649"/>
                    </a:cubicBezTo>
                    <a:cubicBezTo>
                      <a:pt x="6869" y="10240"/>
                      <a:pt x="6585" y="9830"/>
                      <a:pt x="6207" y="9673"/>
                    </a:cubicBezTo>
                    <a:lnTo>
                      <a:pt x="6207" y="8917"/>
                    </a:lnTo>
                    <a:lnTo>
                      <a:pt x="10019" y="8917"/>
                    </a:lnTo>
                    <a:cubicBezTo>
                      <a:pt x="10555" y="8917"/>
                      <a:pt x="11027" y="8444"/>
                      <a:pt x="11027" y="7908"/>
                    </a:cubicBezTo>
                    <a:lnTo>
                      <a:pt x="11027" y="1986"/>
                    </a:lnTo>
                    <a:cubicBezTo>
                      <a:pt x="11405" y="1828"/>
                      <a:pt x="11657" y="1450"/>
                      <a:pt x="11657" y="1009"/>
                    </a:cubicBezTo>
                    <a:cubicBezTo>
                      <a:pt x="11657" y="473"/>
                      <a:pt x="11185" y="1"/>
                      <a:pt x="106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93;p16">
                <a:extLst>
                  <a:ext uri="{FF2B5EF4-FFF2-40B4-BE49-F238E27FC236}">
                    <a16:creationId xmlns:a16="http://schemas.microsoft.com/office/drawing/2014/main" id="{62F094E9-2037-93A8-6C44-46F67CC518F8}"/>
                  </a:ext>
                </a:extLst>
              </p:cNvPr>
              <p:cNvSpPr/>
              <p:nvPr/>
            </p:nvSpPr>
            <p:spPr>
              <a:xfrm>
                <a:off x="-2326061" y="2466047"/>
                <a:ext cx="189050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3380" extrusionOk="0">
                    <a:moveTo>
                      <a:pt x="6553" y="0"/>
                    </a:moveTo>
                    <a:cubicBezTo>
                      <a:pt x="6144" y="0"/>
                      <a:pt x="6081" y="504"/>
                      <a:pt x="6427" y="662"/>
                    </a:cubicBezTo>
                    <a:lnTo>
                      <a:pt x="4474" y="2584"/>
                    </a:lnTo>
                    <a:lnTo>
                      <a:pt x="2647" y="788"/>
                    </a:lnTo>
                    <a:cubicBezTo>
                      <a:pt x="2584" y="725"/>
                      <a:pt x="2497" y="693"/>
                      <a:pt x="2410" y="693"/>
                    </a:cubicBezTo>
                    <a:cubicBezTo>
                      <a:pt x="2324" y="693"/>
                      <a:pt x="2237" y="725"/>
                      <a:pt x="2174" y="788"/>
                    </a:cubicBezTo>
                    <a:lnTo>
                      <a:pt x="126" y="2836"/>
                    </a:lnTo>
                    <a:cubicBezTo>
                      <a:pt x="0" y="2930"/>
                      <a:pt x="0" y="3182"/>
                      <a:pt x="126" y="3308"/>
                    </a:cubicBezTo>
                    <a:cubicBezTo>
                      <a:pt x="189" y="3356"/>
                      <a:pt x="276" y="3379"/>
                      <a:pt x="363" y="3379"/>
                    </a:cubicBezTo>
                    <a:cubicBezTo>
                      <a:pt x="449" y="3379"/>
                      <a:pt x="536" y="3356"/>
                      <a:pt x="599" y="3308"/>
                    </a:cubicBezTo>
                    <a:lnTo>
                      <a:pt x="2426" y="1481"/>
                    </a:lnTo>
                    <a:lnTo>
                      <a:pt x="4222" y="3308"/>
                    </a:lnTo>
                    <a:cubicBezTo>
                      <a:pt x="4285" y="3356"/>
                      <a:pt x="4372" y="3379"/>
                      <a:pt x="4458" y="3379"/>
                    </a:cubicBezTo>
                    <a:cubicBezTo>
                      <a:pt x="4545" y="3379"/>
                      <a:pt x="4632" y="3356"/>
                      <a:pt x="4695" y="3308"/>
                    </a:cubicBezTo>
                    <a:lnTo>
                      <a:pt x="6900" y="1134"/>
                    </a:lnTo>
                    <a:cubicBezTo>
                      <a:pt x="6931" y="1260"/>
                      <a:pt x="7057" y="1355"/>
                      <a:pt x="7215" y="1355"/>
                    </a:cubicBezTo>
                    <a:cubicBezTo>
                      <a:pt x="7404" y="1355"/>
                      <a:pt x="7562" y="1197"/>
                      <a:pt x="7562" y="1008"/>
                    </a:cubicBezTo>
                    <a:lnTo>
                      <a:pt x="7562" y="347"/>
                    </a:lnTo>
                    <a:cubicBezTo>
                      <a:pt x="7562" y="158"/>
                      <a:pt x="7467" y="0"/>
                      <a:pt x="7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8" name="Google Shape;823;p28">
            <a:extLst>
              <a:ext uri="{FF2B5EF4-FFF2-40B4-BE49-F238E27FC236}">
                <a16:creationId xmlns:a16="http://schemas.microsoft.com/office/drawing/2014/main" id="{812568C8-0E2D-DACA-5985-70BE174A5143}"/>
              </a:ext>
            </a:extLst>
          </p:cNvPr>
          <p:cNvSpPr txBox="1"/>
          <p:nvPr/>
        </p:nvSpPr>
        <p:spPr>
          <a:xfrm>
            <a:off x="3924656" y="3241269"/>
            <a:ext cx="1293409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Objectives</a:t>
            </a:r>
            <a:endParaRPr sz="20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5707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358A-137F-6E5A-8FCD-31499C3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969"/>
            <a:ext cx="8229600" cy="572700"/>
          </a:xfrm>
        </p:spPr>
        <p:txBody>
          <a:bodyPr/>
          <a:lstStyle/>
          <a:p>
            <a:r>
              <a:rPr lang="en-US" sz="2400" u="sng" dirty="0"/>
              <a:t>Analyzing Overall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94F9-9D30-D4EF-9774-55C8F4BC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155" y="2809308"/>
            <a:ext cx="4285846" cy="1881992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Flat Location Analysis</a:t>
            </a:r>
          </a:p>
          <a:p>
            <a:pPr algn="just"/>
            <a:r>
              <a:rPr lang="en-US" dirty="0"/>
              <a:t>Resale prices vary between different towns</a:t>
            </a:r>
          </a:p>
          <a:p>
            <a:pPr algn="just"/>
            <a:r>
              <a:rPr lang="en-US" dirty="0"/>
              <a:t>Among the market segments (CCR, RCR, and OCR), CCR towns have the highest median resale prices</a:t>
            </a:r>
          </a:p>
          <a:p>
            <a:pPr algn="just"/>
            <a:r>
              <a:rPr lang="en-US" dirty="0"/>
              <a:t>Mature towns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tend to have higher average resale prices compared to non-mature towns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946C-10EC-C895-1146-30E5CEC6237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2796609"/>
            <a:ext cx="4275498" cy="1911541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Flat Description Analysis</a:t>
            </a:r>
          </a:p>
          <a:p>
            <a:pPr algn="just"/>
            <a:r>
              <a:rPr lang="en-US" dirty="0"/>
              <a:t>Flat resale price also varies depending on their descriptions</a:t>
            </a:r>
          </a:p>
          <a:p>
            <a:pPr algn="just"/>
            <a:r>
              <a:rPr lang="en-US" dirty="0"/>
              <a:t>Price shows a positive correlation with flat floor area SQM, number of rooms, </a:t>
            </a:r>
            <a:r>
              <a:rPr lang="en-US" dirty="0" err="1"/>
              <a:t>storey</a:t>
            </a:r>
            <a:r>
              <a:rPr lang="en-US" dirty="0"/>
              <a:t> median, and remaining lease in months, while vary price variation for flat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81B3F-47D2-9AC0-83C9-DDBE0A1D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5" y="789819"/>
            <a:ext cx="4139646" cy="206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5C54B63-7510-7676-8717-C234B2EFF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02" y="785669"/>
            <a:ext cx="4297226" cy="206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0D91D-04DF-E943-BC4B-BFB6096D7EB6}"/>
              </a:ext>
            </a:extLst>
          </p:cNvPr>
          <p:cNvSpPr txBox="1"/>
          <p:nvPr/>
        </p:nvSpPr>
        <p:spPr>
          <a:xfrm>
            <a:off x="359255" y="4691300"/>
            <a:ext cx="4212745" cy="402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*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Mature towns: Towns that are over 20 years old and located in areas with more residential amenities.</a:t>
            </a:r>
          </a:p>
        </p:txBody>
      </p:sp>
    </p:spTree>
    <p:extLst>
      <p:ext uri="{BB962C8B-B14F-4D97-AF65-F5344CB8AC3E}">
        <p14:creationId xmlns:p14="http://schemas.microsoft.com/office/powerpoint/2010/main" val="28019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61FC-7C8C-2F52-D87D-13D7293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u="sng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Developing Segmentation Model – </a:t>
            </a:r>
            <a:r>
              <a:rPr lang="en-GB" sz="2400" b="1" u="sng" dirty="0" err="1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Kmeans</a:t>
            </a:r>
            <a:r>
              <a:rPr lang="en-GB" sz="2400" b="1" u="sng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37DC-1873-8E8E-ACBA-9BD18F7A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3722" y="933664"/>
            <a:ext cx="4028179" cy="3742255"/>
          </a:xfrm>
        </p:spPr>
        <p:txBody>
          <a:bodyPr/>
          <a:lstStyle/>
          <a:p>
            <a:pPr marL="139700" indent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Segmentation Model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Resale price distribution shows vary centroid among each cluster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Therefore, it can be inferred that: 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dirty="0"/>
              <a:t>Cluster 1 as the "Very affordable" category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dirty="0"/>
              <a:t>Cluster 2 as the "Affordable" category</a:t>
            </a:r>
          </a:p>
          <a:p>
            <a:pPr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dirty="0"/>
              <a:t>Cluster 0 as the "Not Affordable" category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Factors associated are from the correlation between the key factors toward the resale price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B3BAE-8645-4BB6-A340-58DCCFBFA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0232"/>
            <a:ext cx="4211619" cy="222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90015-F18A-790E-D501-077540D2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9" y="3543048"/>
            <a:ext cx="3482831" cy="126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97B14-FF7F-D017-3FB6-E797C5D36BE9}"/>
              </a:ext>
            </a:extLst>
          </p:cNvPr>
          <p:cNvSpPr txBox="1"/>
          <p:nvPr/>
        </p:nvSpPr>
        <p:spPr>
          <a:xfrm>
            <a:off x="457200" y="3223394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Resale Price Aggregation based on Cluster</a:t>
            </a:r>
          </a:p>
        </p:txBody>
      </p:sp>
    </p:spTree>
    <p:extLst>
      <p:ext uri="{BB962C8B-B14F-4D97-AF65-F5344CB8AC3E}">
        <p14:creationId xmlns:p14="http://schemas.microsoft.com/office/powerpoint/2010/main" val="54974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61FC-7C8C-2F52-D87D-13D7293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Determining Key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37DC-1873-8E8E-ACBA-9BD18F7A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355" y="1218318"/>
            <a:ext cx="4020256" cy="2943275"/>
          </a:xfrm>
        </p:spPr>
        <p:txBody>
          <a:bodyPr/>
          <a:lstStyle/>
          <a:p>
            <a:pPr marL="13970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Key Factors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The value shows how the correlation between factors</a:t>
            </a:r>
          </a:p>
          <a:p>
            <a:pPr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Resale price has a correlation with factors:</a:t>
            </a:r>
          </a:p>
          <a:p>
            <a:pPr lvl="1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dirty="0"/>
              <a:t>Floor area sqm </a:t>
            </a:r>
            <a:r>
              <a:rPr lang="en-US" sz="1400" b="1" dirty="0"/>
              <a:t>(High correlation)</a:t>
            </a:r>
          </a:p>
          <a:p>
            <a:pPr lvl="1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dirty="0"/>
              <a:t>Remaining lease in months and town region </a:t>
            </a:r>
            <a:r>
              <a:rPr lang="en-US" sz="1400" b="1" dirty="0"/>
              <a:t>(Moderate correlation)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9FCE0D-26C8-2DA8-6ADC-82CD9AD3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3" y="1218318"/>
            <a:ext cx="4231921" cy="25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67896-ACD1-7D72-4FD0-4FF02496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84" y="3784863"/>
            <a:ext cx="2665598" cy="9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61FC-7C8C-2F52-D87D-13D72930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Creating Prediction Model – 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37DC-1873-8E8E-ACBA-9BD18F7A4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39" y="892884"/>
            <a:ext cx="3731259" cy="4098663"/>
          </a:xfrm>
        </p:spPr>
        <p:txBody>
          <a:bodyPr/>
          <a:lstStyle/>
          <a:p>
            <a:pPr marL="13970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Prediction Model</a:t>
            </a:r>
          </a:p>
          <a:p>
            <a:pPr marL="139700" indent="0">
              <a:lnSpc>
                <a:spcPct val="100000"/>
              </a:lnSpc>
              <a:buNone/>
            </a:pPr>
            <a:r>
              <a:rPr lang="en-US" sz="1100" dirty="0"/>
              <a:t>Random Forest is chosen as the prediction model because it had the highest R² value and the lowest error metrics.</a:t>
            </a:r>
            <a:br>
              <a:rPr lang="en-US" sz="1100" dirty="0"/>
            </a:br>
            <a:br>
              <a:rPr lang="en-US" sz="1100" b="1" dirty="0">
                <a:solidFill>
                  <a:schemeClr val="tx1"/>
                </a:solidFill>
                <a:latin typeface="Fira Sans" panose="020B05030500000200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Conclusion &amp; Recommendation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Top 3 factors that affect the flat resale price are floor area, remaining lease, and town region.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Top 3 average under value flat that recommend to buy is located in PASIR RIS, CHOA CHU KANG, AND WOODLANDS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IF the case the property agent looking for specific flat type (based on room), it is recommended to purchase the flat on:</a:t>
            </a:r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/>
              <a:t>1 Room (BUKIT MERAH)</a:t>
            </a:r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/>
              <a:t>2 Room (CHOA CHU KANG)</a:t>
            </a:r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/>
              <a:t>3 Room (PASIR RIS)</a:t>
            </a:r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/>
              <a:t>4 Room (PASIR RIS)</a:t>
            </a:r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/>
              <a:t>5 Room (CHOA CHU KANG)</a:t>
            </a:r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/>
              <a:t>Executive (BUKIT MERAH)</a:t>
            </a:r>
          </a:p>
          <a:p>
            <a:pPr marL="768350" lvl="1" indent="-17145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dirty="0"/>
              <a:t>Multi Generation (YISHUN)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18B3A-8D1B-4184-2E82-9F02F8447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96413"/>
              </p:ext>
            </p:extLst>
          </p:nvPr>
        </p:nvGraphicFramePr>
        <p:xfrm>
          <a:off x="292101" y="1003944"/>
          <a:ext cx="47159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842">
                  <a:extLst>
                    <a:ext uri="{9D8B030D-6E8A-4147-A177-3AD203B41FA5}">
                      <a16:colId xmlns:a16="http://schemas.microsoft.com/office/drawing/2014/main" val="424899502"/>
                    </a:ext>
                  </a:extLst>
                </a:gridCol>
                <a:gridCol w="799507">
                  <a:extLst>
                    <a:ext uri="{9D8B030D-6E8A-4147-A177-3AD203B41FA5}">
                      <a16:colId xmlns:a16="http://schemas.microsoft.com/office/drawing/2014/main" val="36297061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184970789"/>
                    </a:ext>
                  </a:extLst>
                </a:gridCol>
                <a:gridCol w="740274">
                  <a:extLst>
                    <a:ext uri="{9D8B030D-6E8A-4147-A177-3AD203B41FA5}">
                      <a16:colId xmlns:a16="http://schemas.microsoft.com/office/drawing/2014/main" val="3002914589"/>
                    </a:ext>
                  </a:extLst>
                </a:gridCol>
                <a:gridCol w="740274">
                  <a:extLst>
                    <a:ext uri="{9D8B030D-6E8A-4147-A177-3AD203B41FA5}">
                      <a16:colId xmlns:a16="http://schemas.microsoft.com/office/drawing/2014/main" val="1410917771"/>
                    </a:ext>
                  </a:extLst>
                </a:gridCol>
              </a:tblGrid>
              <a:tr h="191113">
                <a:tc row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67209"/>
                  </a:ext>
                </a:extLst>
              </a:tr>
              <a:tr h="191113">
                <a:tc vMerge="1"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812350"/>
                  </a:ext>
                </a:extLst>
              </a:tr>
              <a:tr h="191113">
                <a:tc>
                  <a:txBody>
                    <a:bodyPr/>
                    <a:lstStyle/>
                    <a:p>
                      <a:r>
                        <a:rPr lang="en-US" sz="11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73,158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8,437,908,729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91,858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35168"/>
                  </a:ext>
                </a:extLst>
              </a:tr>
              <a:tr h="191113">
                <a:tc>
                  <a:txBody>
                    <a:bodyPr/>
                    <a:lstStyle/>
                    <a:p>
                      <a:r>
                        <a:rPr lang="en-US" sz="1100" dirty="0"/>
                        <a:t>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58,664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6,782,553,602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82,356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55194"/>
                  </a:ext>
                </a:extLst>
              </a:tr>
              <a:tr h="191113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51,317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4,879,043,048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69,850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323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2035C36-FF90-F67C-04DC-7CCF125D1ED1}"/>
              </a:ext>
            </a:extLst>
          </p:cNvPr>
          <p:cNvSpPr/>
          <p:nvPr/>
        </p:nvSpPr>
        <p:spPr>
          <a:xfrm>
            <a:off x="292101" y="2239667"/>
            <a:ext cx="4715952" cy="410197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492BE9-8D3B-CF21-EAB7-C07949D6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2" y="2670708"/>
            <a:ext cx="4715952" cy="24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3059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trategies and Framework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496</Words>
  <Application>Microsoft Office PowerPoint</Application>
  <PresentationFormat>On-screen Show (16:9)</PresentationFormat>
  <Paragraphs>76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Wingdings</vt:lpstr>
      <vt:lpstr>Fira Sans</vt:lpstr>
      <vt:lpstr>Courier New</vt:lpstr>
      <vt:lpstr>Arial</vt:lpstr>
      <vt:lpstr>Roboto</vt:lpstr>
      <vt:lpstr>Fira Sans Extra Condensed</vt:lpstr>
      <vt:lpstr>Fira Sans Extra Condensed SemiBold</vt:lpstr>
      <vt:lpstr>Business Strategies and Frameworks</vt:lpstr>
      <vt:lpstr>Public Housing Resale Market in Singapore Analysis</vt:lpstr>
      <vt:lpstr>Background &amp; Objectives</vt:lpstr>
      <vt:lpstr>Analyzing Overall Picture</vt:lpstr>
      <vt:lpstr>Developing Segmentation Model – Kmeans Clustering</vt:lpstr>
      <vt:lpstr>Determining Key Factors</vt:lpstr>
      <vt:lpstr>Creating Prediction Model –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Housing Resale Market in Singapore Analysis</dc:title>
  <dc:creator>Imam Maghfir Ramadhan</dc:creator>
  <cp:lastModifiedBy>Imam Maghfir Ramadhan</cp:lastModifiedBy>
  <cp:revision>9</cp:revision>
  <dcterms:modified xsi:type="dcterms:W3CDTF">2024-02-05T06:51:28Z</dcterms:modified>
</cp:coreProperties>
</file>