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3241675" cy="575945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43B4BC-D075-4319-A515-9565FBAD7096}">
          <p14:sldIdLst>
            <p14:sldId id="257"/>
            <p14:sldId id="258"/>
          </p14:sldIdLst>
        </p14:section>
        <p14:section name="materi" id="{4CC61D18-9560-41F0-8BB5-6BA5BC1291FC}">
          <p14:sldIdLst>
            <p14:sldId id="259"/>
            <p14:sldId id="260"/>
          </p14:sldIdLst>
        </p14:section>
        <p14:section name="contoh soal" id="{C54AE354-1689-4672-9B07-6BF67DFD5276}">
          <p14:sldIdLst>
            <p14:sldId id="261"/>
            <p14:sldId id="262"/>
            <p14:sldId id="263"/>
          </p14:sldIdLst>
        </p14:section>
        <p14:section name="Quizz" id="{E6D01BAC-668E-43B8-8668-E6409463C632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14" userDrawn="1">
          <p15:clr>
            <a:srgbClr val="A4A3A4"/>
          </p15:clr>
        </p15:guide>
        <p15:guide id="2" pos="10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25EB75"/>
    <a:srgbClr val="B0FEFE"/>
    <a:srgbClr val="4A453D"/>
    <a:srgbClr val="7DD95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2480" y="56"/>
      </p:cViewPr>
      <p:guideLst>
        <p:guide orient="horz" pos="1814"/>
        <p:guide pos="10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fi wulandari" userId="8aca3c3f2970986f" providerId="LiveId" clId="{04BB8279-69E3-47FE-9DE3-DCB81B9E0999}"/>
    <pc:docChg chg="custSel modSld replTag">
      <pc:chgData name="efi wulandari" userId="8aca3c3f2970986f" providerId="LiveId" clId="{04BB8279-69E3-47FE-9DE3-DCB81B9E0999}" dt="2024-04-28T15:15:51.522" v="129" actId="207"/>
      <pc:docMkLst>
        <pc:docMk/>
      </pc:docMkLst>
      <pc:sldChg chg="addSp delSp modSp mod modTransition replTag">
        <pc:chgData name="efi wulandari" userId="8aca3c3f2970986f" providerId="LiveId" clId="{04BB8279-69E3-47FE-9DE3-DCB81B9E0999}" dt="2024-04-28T15:15:51.522" v="129" actId="207"/>
        <pc:sldMkLst>
          <pc:docMk/>
          <pc:sldMk cId="3420444038" sldId="257"/>
        </pc:sldMkLst>
        <pc:spChg chg="add mod">
          <ac:chgData name="efi wulandari" userId="8aca3c3f2970986f" providerId="LiveId" clId="{04BB8279-69E3-47FE-9DE3-DCB81B9E0999}" dt="2024-04-28T15:15:51.522" v="129" actId="207"/>
          <ac:spMkLst>
            <pc:docMk/>
            <pc:sldMk cId="3420444038" sldId="257"/>
            <ac:spMk id="3" creationId="{C4C57018-F885-8FD2-933F-40AAC6903C75}"/>
          </ac:spMkLst>
        </pc:spChg>
        <pc:spChg chg="add mod">
          <ac:chgData name="efi wulandari" userId="8aca3c3f2970986f" providerId="LiveId" clId="{04BB8279-69E3-47FE-9DE3-DCB81B9E0999}" dt="2024-04-28T15:15:34.560" v="127" actId="1076"/>
          <ac:spMkLst>
            <pc:docMk/>
            <pc:sldMk cId="3420444038" sldId="257"/>
            <ac:spMk id="10" creationId="{19165AD2-FDE1-DD62-FCFD-365FB9102C79}"/>
          </ac:spMkLst>
        </pc:spChg>
        <pc:spChg chg="del mod">
          <ac:chgData name="efi wulandari" userId="8aca3c3f2970986f" providerId="LiveId" clId="{04BB8279-69E3-47FE-9DE3-DCB81B9E0999}" dt="2024-04-28T15:15:39.299" v="128" actId="21"/>
          <ac:spMkLst>
            <pc:docMk/>
            <pc:sldMk cId="3420444038" sldId="257"/>
            <ac:spMk id="12" creationId="{45798606-84D1-F5EC-895B-FD7AE9AFCE8D}"/>
          </ac:spMkLst>
        </pc:spChg>
        <pc:spChg chg="mod">
          <ac:chgData name="efi wulandari" userId="8aca3c3f2970986f" providerId="LiveId" clId="{04BB8279-69E3-47FE-9DE3-DCB81B9E0999}" dt="2024-04-28T13:58:28.134" v="8" actId="3626"/>
          <ac:spMkLst>
            <pc:docMk/>
            <pc:sldMk cId="3420444038" sldId="257"/>
            <ac:spMk id="17" creationId="{7E95902F-B415-FFDA-6EC8-687EE2BE9A81}"/>
          </ac:spMkLst>
        </pc:spChg>
        <pc:spChg chg="mod">
          <ac:chgData name="efi wulandari" userId="8aca3c3f2970986f" providerId="LiveId" clId="{04BB8279-69E3-47FE-9DE3-DCB81B9E0999}" dt="2024-04-28T14:12:18.677" v="90" actId="3626"/>
          <ac:spMkLst>
            <pc:docMk/>
            <pc:sldMk cId="3420444038" sldId="257"/>
            <ac:spMk id="18" creationId="{86E10D9C-9E4C-B0AE-4C59-3BECC05FE018}"/>
          </ac:spMkLst>
        </pc:spChg>
      </pc:sldChg>
      <pc:sldChg chg="addSp delSp modSp mod modTransition">
        <pc:chgData name="efi wulandari" userId="8aca3c3f2970986f" providerId="LiveId" clId="{04BB8279-69E3-47FE-9DE3-DCB81B9E0999}" dt="2024-04-28T14:30:23.152" v="98" actId="165"/>
        <pc:sldMkLst>
          <pc:docMk/>
          <pc:sldMk cId="1169480065" sldId="258"/>
        </pc:sldMkLst>
        <pc:spChg chg="mod topLvl">
          <ac:chgData name="efi wulandari" userId="8aca3c3f2970986f" providerId="LiveId" clId="{04BB8279-69E3-47FE-9DE3-DCB81B9E0999}" dt="2024-04-28T14:27:31.219" v="95" actId="165"/>
          <ac:spMkLst>
            <pc:docMk/>
            <pc:sldMk cId="1169480065" sldId="258"/>
            <ac:spMk id="3" creationId="{A8D1E5CE-1794-091D-3476-2085A893EEBE}"/>
          </ac:spMkLst>
        </pc:spChg>
        <pc:spChg chg="mod topLvl">
          <ac:chgData name="efi wulandari" userId="8aca3c3f2970986f" providerId="LiveId" clId="{04BB8279-69E3-47FE-9DE3-DCB81B9E0999}" dt="2024-04-28T14:27:31.219" v="95" actId="165"/>
          <ac:spMkLst>
            <pc:docMk/>
            <pc:sldMk cId="1169480065" sldId="258"/>
            <ac:spMk id="10" creationId="{9B18941E-034F-DD8C-9D22-B10A4C838DDC}"/>
          </ac:spMkLst>
        </pc:spChg>
        <pc:spChg chg="mod topLvl">
          <ac:chgData name="efi wulandari" userId="8aca3c3f2970986f" providerId="LiveId" clId="{04BB8279-69E3-47FE-9DE3-DCB81B9E0999}" dt="2024-04-28T14:29:06.532" v="96" actId="165"/>
          <ac:spMkLst>
            <pc:docMk/>
            <pc:sldMk cId="1169480065" sldId="258"/>
            <ac:spMk id="16" creationId="{9D2D33AC-D3AB-4108-70AC-A82E7A3E6015}"/>
          </ac:spMkLst>
        </pc:spChg>
        <pc:spChg chg="mod topLvl">
          <ac:chgData name="efi wulandari" userId="8aca3c3f2970986f" providerId="LiveId" clId="{04BB8279-69E3-47FE-9DE3-DCB81B9E0999}" dt="2024-04-28T14:29:06.532" v="96" actId="165"/>
          <ac:spMkLst>
            <pc:docMk/>
            <pc:sldMk cId="1169480065" sldId="258"/>
            <ac:spMk id="17" creationId="{8DF77545-4DE3-334B-9E10-2F89D3C2B458}"/>
          </ac:spMkLst>
        </pc:spChg>
        <pc:spChg chg="mod topLvl">
          <ac:chgData name="efi wulandari" userId="8aca3c3f2970986f" providerId="LiveId" clId="{04BB8279-69E3-47FE-9DE3-DCB81B9E0999}" dt="2024-04-28T14:30:23.152" v="98" actId="165"/>
          <ac:spMkLst>
            <pc:docMk/>
            <pc:sldMk cId="1169480065" sldId="258"/>
            <ac:spMk id="19" creationId="{70F5150A-BE9F-E33F-636B-73037C59C024}"/>
          </ac:spMkLst>
        </pc:spChg>
        <pc:spChg chg="mod topLvl">
          <ac:chgData name="efi wulandari" userId="8aca3c3f2970986f" providerId="LiveId" clId="{04BB8279-69E3-47FE-9DE3-DCB81B9E0999}" dt="2024-04-28T14:30:23.152" v="98" actId="165"/>
          <ac:spMkLst>
            <pc:docMk/>
            <pc:sldMk cId="1169480065" sldId="258"/>
            <ac:spMk id="20" creationId="{574FF1DD-59A7-7BE7-0AF7-2E4350148CD5}"/>
          </ac:spMkLst>
        </pc:spChg>
        <pc:grpChg chg="add del mod">
          <ac:chgData name="efi wulandari" userId="8aca3c3f2970986f" providerId="LiveId" clId="{04BB8279-69E3-47FE-9DE3-DCB81B9E0999}" dt="2024-04-28T14:27:31.219" v="95" actId="165"/>
          <ac:grpSpMkLst>
            <pc:docMk/>
            <pc:sldMk cId="1169480065" sldId="258"/>
            <ac:grpSpMk id="11" creationId="{7FC0C78A-AD4B-4CB4-3300-1ED90C48E58A}"/>
          </ac:grpSpMkLst>
        </pc:grpChg>
        <pc:grpChg chg="add del mod">
          <ac:chgData name="efi wulandari" userId="8aca3c3f2970986f" providerId="LiveId" clId="{04BB8279-69E3-47FE-9DE3-DCB81B9E0999}" dt="2024-04-28T14:29:06.532" v="96" actId="165"/>
          <ac:grpSpMkLst>
            <pc:docMk/>
            <pc:sldMk cId="1169480065" sldId="258"/>
            <ac:grpSpMk id="12" creationId="{8657E651-879A-FAAA-3CFB-2C5CFC01503A}"/>
          </ac:grpSpMkLst>
        </pc:grpChg>
        <pc:grpChg chg="add del mod">
          <ac:chgData name="efi wulandari" userId="8aca3c3f2970986f" providerId="LiveId" clId="{04BB8279-69E3-47FE-9DE3-DCB81B9E0999}" dt="2024-04-28T14:30:23.152" v="98" actId="165"/>
          <ac:grpSpMkLst>
            <pc:docMk/>
            <pc:sldMk cId="1169480065" sldId="258"/>
            <ac:grpSpMk id="13" creationId="{C447CF92-092C-B359-4A3B-79C414846383}"/>
          </ac:grpSpMkLst>
        </pc:grpChg>
        <pc:picChg chg="mod">
          <ac:chgData name="efi wulandari" userId="8aca3c3f2970986f" providerId="LiveId" clId="{04BB8279-69E3-47FE-9DE3-DCB81B9E0999}" dt="2024-04-28T13:59:38.704" v="13" actId="3626"/>
          <ac:picMkLst>
            <pc:docMk/>
            <pc:sldMk cId="1169480065" sldId="258"/>
            <ac:picMk id="22" creationId="{E71E8A78-B5C3-1DFD-F2C2-77E8EAE0FD59}"/>
          </ac:picMkLst>
        </pc:picChg>
      </pc:sldChg>
      <pc:sldChg chg="modSp mod modTransition">
        <pc:chgData name="efi wulandari" userId="8aca3c3f2970986f" providerId="LiveId" clId="{04BB8279-69E3-47FE-9DE3-DCB81B9E0999}" dt="2024-04-28T14:34:16.772" v="99"/>
        <pc:sldMkLst>
          <pc:docMk/>
          <pc:sldMk cId="2620103195" sldId="259"/>
        </pc:sldMkLst>
        <pc:picChg chg="mod">
          <ac:chgData name="efi wulandari" userId="8aca3c3f2970986f" providerId="LiveId" clId="{04BB8279-69E3-47FE-9DE3-DCB81B9E0999}" dt="2024-04-28T13:59:57.674" v="14" actId="3626"/>
          <ac:picMkLst>
            <pc:docMk/>
            <pc:sldMk cId="2620103195" sldId="259"/>
            <ac:picMk id="12" creationId="{1FC25737-F644-A7CA-D3A8-CCAEB7F77626}"/>
          </ac:picMkLst>
        </pc:picChg>
        <pc:picChg chg="mod">
          <ac:chgData name="efi wulandari" userId="8aca3c3f2970986f" providerId="LiveId" clId="{04BB8279-69E3-47FE-9DE3-DCB81B9E0999}" dt="2024-04-28T14:00:03.240" v="15" actId="3626"/>
          <ac:picMkLst>
            <pc:docMk/>
            <pc:sldMk cId="2620103195" sldId="259"/>
            <ac:picMk id="14" creationId="{B8DAF680-B2A9-4F99-55A7-0C48378E7943}"/>
          </ac:picMkLst>
        </pc:picChg>
      </pc:sldChg>
      <pc:sldChg chg="modSp mod modTransition">
        <pc:chgData name="efi wulandari" userId="8aca3c3f2970986f" providerId="LiveId" clId="{04BB8279-69E3-47FE-9DE3-DCB81B9E0999}" dt="2024-04-28T14:34:39.975" v="100"/>
        <pc:sldMkLst>
          <pc:docMk/>
          <pc:sldMk cId="2872030137" sldId="260"/>
        </pc:sldMkLst>
        <pc:picChg chg="mod">
          <ac:chgData name="efi wulandari" userId="8aca3c3f2970986f" providerId="LiveId" clId="{04BB8279-69E3-47FE-9DE3-DCB81B9E0999}" dt="2024-04-28T14:00:10.935" v="16" actId="3626"/>
          <ac:picMkLst>
            <pc:docMk/>
            <pc:sldMk cId="2872030137" sldId="260"/>
            <ac:picMk id="21" creationId="{D06CE418-2594-7452-6DD1-C4B41464CE4C}"/>
          </ac:picMkLst>
        </pc:picChg>
        <pc:picChg chg="mod">
          <ac:chgData name="efi wulandari" userId="8aca3c3f2970986f" providerId="LiveId" clId="{04BB8279-69E3-47FE-9DE3-DCB81B9E0999}" dt="2024-04-28T14:00:18.221" v="17" actId="3626"/>
          <ac:picMkLst>
            <pc:docMk/>
            <pc:sldMk cId="2872030137" sldId="260"/>
            <ac:picMk id="22" creationId="{E71E8A78-B5C3-1DFD-F2C2-77E8EAE0FD59}"/>
          </ac:picMkLst>
        </pc:picChg>
      </pc:sldChg>
      <pc:sldChg chg="modSp mod modTransition">
        <pc:chgData name="efi wulandari" userId="8aca3c3f2970986f" providerId="LiveId" clId="{04BB8279-69E3-47FE-9DE3-DCB81B9E0999}" dt="2024-04-28T14:36:38.943" v="101"/>
        <pc:sldMkLst>
          <pc:docMk/>
          <pc:sldMk cId="115263198" sldId="261"/>
        </pc:sldMkLst>
        <pc:picChg chg="mod">
          <ac:chgData name="efi wulandari" userId="8aca3c3f2970986f" providerId="LiveId" clId="{04BB8279-69E3-47FE-9DE3-DCB81B9E0999}" dt="2024-04-28T14:00:35.203" v="19" actId="3626"/>
          <ac:picMkLst>
            <pc:docMk/>
            <pc:sldMk cId="115263198" sldId="261"/>
            <ac:picMk id="15" creationId="{E3BF4DB6-AD45-B467-7373-AE28B595999E}"/>
          </ac:picMkLst>
        </pc:picChg>
        <pc:picChg chg="mod">
          <ac:chgData name="efi wulandari" userId="8aca3c3f2970986f" providerId="LiveId" clId="{04BB8279-69E3-47FE-9DE3-DCB81B9E0999}" dt="2024-04-28T14:00:29.514" v="18" actId="3626"/>
          <ac:picMkLst>
            <pc:docMk/>
            <pc:sldMk cId="115263198" sldId="261"/>
            <ac:picMk id="22" creationId="{E71E8A78-B5C3-1DFD-F2C2-77E8EAE0FD59}"/>
          </ac:picMkLst>
        </pc:picChg>
      </pc:sldChg>
      <pc:sldChg chg="modSp mod modTransition">
        <pc:chgData name="efi wulandari" userId="8aca3c3f2970986f" providerId="LiveId" clId="{04BB8279-69E3-47FE-9DE3-DCB81B9E0999}" dt="2024-04-28T14:38:21.548" v="102"/>
        <pc:sldMkLst>
          <pc:docMk/>
          <pc:sldMk cId="590155338" sldId="262"/>
        </pc:sldMkLst>
        <pc:picChg chg="mod">
          <ac:chgData name="efi wulandari" userId="8aca3c3f2970986f" providerId="LiveId" clId="{04BB8279-69E3-47FE-9DE3-DCB81B9E0999}" dt="2024-04-28T14:00:53.374" v="22" actId="3626"/>
          <ac:picMkLst>
            <pc:docMk/>
            <pc:sldMk cId="590155338" sldId="262"/>
            <ac:picMk id="15" creationId="{E3BF4DB6-AD45-B467-7373-AE28B595999E}"/>
          </ac:picMkLst>
        </pc:picChg>
        <pc:picChg chg="mod">
          <ac:chgData name="efi wulandari" userId="8aca3c3f2970986f" providerId="LiveId" clId="{04BB8279-69E3-47FE-9DE3-DCB81B9E0999}" dt="2024-04-28T14:00:43.584" v="20" actId="3626"/>
          <ac:picMkLst>
            <pc:docMk/>
            <pc:sldMk cId="590155338" sldId="262"/>
            <ac:picMk id="21" creationId="{D06CE418-2594-7452-6DD1-C4B41464CE4C}"/>
          </ac:picMkLst>
        </pc:picChg>
        <pc:picChg chg="mod">
          <ac:chgData name="efi wulandari" userId="8aca3c3f2970986f" providerId="LiveId" clId="{04BB8279-69E3-47FE-9DE3-DCB81B9E0999}" dt="2024-04-28T14:00:48.347" v="21" actId="3626"/>
          <ac:picMkLst>
            <pc:docMk/>
            <pc:sldMk cId="590155338" sldId="262"/>
            <ac:picMk id="22" creationId="{E71E8A78-B5C3-1DFD-F2C2-77E8EAE0FD59}"/>
          </ac:picMkLst>
        </pc:picChg>
      </pc:sldChg>
      <pc:sldChg chg="modSp mod modTransition">
        <pc:chgData name="efi wulandari" userId="8aca3c3f2970986f" providerId="LiveId" clId="{04BB8279-69E3-47FE-9DE3-DCB81B9E0999}" dt="2024-04-28T14:38:30.734" v="103"/>
        <pc:sldMkLst>
          <pc:docMk/>
          <pc:sldMk cId="614208264" sldId="263"/>
        </pc:sldMkLst>
        <pc:picChg chg="mod">
          <ac:chgData name="efi wulandari" userId="8aca3c3f2970986f" providerId="LiveId" clId="{04BB8279-69E3-47FE-9DE3-DCB81B9E0999}" dt="2024-04-28T14:01:08.587" v="24" actId="3626"/>
          <ac:picMkLst>
            <pc:docMk/>
            <pc:sldMk cId="614208264" sldId="263"/>
            <ac:picMk id="3" creationId="{7BFADFE5-7A12-D2FF-7B53-E33B48515C0B}"/>
          </ac:picMkLst>
        </pc:picChg>
        <pc:picChg chg="mod">
          <ac:chgData name="efi wulandari" userId="8aca3c3f2970986f" providerId="LiveId" clId="{04BB8279-69E3-47FE-9DE3-DCB81B9E0999}" dt="2024-04-28T14:01:02.722" v="23" actId="3626"/>
          <ac:picMkLst>
            <pc:docMk/>
            <pc:sldMk cId="614208264" sldId="263"/>
            <ac:picMk id="21" creationId="{D06CE418-2594-7452-6DD1-C4B41464CE4C}"/>
          </ac:picMkLst>
        </pc:picChg>
      </pc:sldChg>
      <pc:sldChg chg="modSp mod modTransition">
        <pc:chgData name="efi wulandari" userId="8aca3c3f2970986f" providerId="LiveId" clId="{04BB8279-69E3-47FE-9DE3-DCB81B9E0999}" dt="2024-04-28T14:47:06.283" v="104"/>
        <pc:sldMkLst>
          <pc:docMk/>
          <pc:sldMk cId="1156423254" sldId="264"/>
        </pc:sldMkLst>
        <pc:spChg chg="mod">
          <ac:chgData name="efi wulandari" userId="8aca3c3f2970986f" providerId="LiveId" clId="{04BB8279-69E3-47FE-9DE3-DCB81B9E0999}" dt="2024-04-28T14:01:28.880" v="25" actId="3626"/>
          <ac:spMkLst>
            <pc:docMk/>
            <pc:sldMk cId="1156423254" sldId="264"/>
            <ac:spMk id="26" creationId="{43B610AA-6EE0-6D2C-A753-D1315B6FFEA2}"/>
          </ac:spMkLst>
        </pc:spChg>
        <pc:spChg chg="mod">
          <ac:chgData name="efi wulandari" userId="8aca3c3f2970986f" providerId="LiveId" clId="{04BB8279-69E3-47FE-9DE3-DCB81B9E0999}" dt="2024-04-28T14:11:14.219" v="84" actId="3626"/>
          <ac:spMkLst>
            <pc:docMk/>
            <pc:sldMk cId="1156423254" sldId="264"/>
            <ac:spMk id="27" creationId="{8514A41E-8067-F189-95C5-6BA8C589D863}"/>
          </ac:spMkLst>
        </pc:spChg>
        <pc:spChg chg="mod">
          <ac:chgData name="efi wulandari" userId="8aca3c3f2970986f" providerId="LiveId" clId="{04BB8279-69E3-47FE-9DE3-DCB81B9E0999}" dt="2024-04-28T14:01:33.814" v="26" actId="3626"/>
          <ac:spMkLst>
            <pc:docMk/>
            <pc:sldMk cId="1156423254" sldId="264"/>
            <ac:spMk id="29" creationId="{4DBE0E83-0060-9B1D-A92C-8775B20650E7}"/>
          </ac:spMkLst>
        </pc:spChg>
        <pc:spChg chg="mod">
          <ac:chgData name="efi wulandari" userId="8aca3c3f2970986f" providerId="LiveId" clId="{04BB8279-69E3-47FE-9DE3-DCB81B9E0999}" dt="2024-04-28T14:11:42.744" v="87" actId="3626"/>
          <ac:spMkLst>
            <pc:docMk/>
            <pc:sldMk cId="1156423254" sldId="264"/>
            <ac:spMk id="30" creationId="{2512FBCE-95D0-C34F-E55C-D46F7123A960}"/>
          </ac:spMkLst>
        </pc:spChg>
        <pc:spChg chg="mod">
          <ac:chgData name="efi wulandari" userId="8aca3c3f2970986f" providerId="LiveId" clId="{04BB8279-69E3-47FE-9DE3-DCB81B9E0999}" dt="2024-04-28T14:01:52.441" v="27" actId="3626"/>
          <ac:spMkLst>
            <pc:docMk/>
            <pc:sldMk cId="1156423254" sldId="264"/>
            <ac:spMk id="31" creationId="{1D141195-442E-A141-BDC2-8DED93D18051}"/>
          </ac:spMkLst>
        </pc:spChg>
        <pc:spChg chg="mod">
          <ac:chgData name="efi wulandari" userId="8aca3c3f2970986f" providerId="LiveId" clId="{04BB8279-69E3-47FE-9DE3-DCB81B9E0999}" dt="2024-04-28T14:11:20.486" v="85" actId="3626"/>
          <ac:spMkLst>
            <pc:docMk/>
            <pc:sldMk cId="1156423254" sldId="264"/>
            <ac:spMk id="32" creationId="{1539F359-DF34-B584-7395-7735BD819889}"/>
          </ac:spMkLst>
        </pc:spChg>
        <pc:spChg chg="mod">
          <ac:chgData name="efi wulandari" userId="8aca3c3f2970986f" providerId="LiveId" clId="{04BB8279-69E3-47FE-9DE3-DCB81B9E0999}" dt="2024-04-28T14:02:05.145" v="28" actId="3626"/>
          <ac:spMkLst>
            <pc:docMk/>
            <pc:sldMk cId="1156423254" sldId="264"/>
            <ac:spMk id="33" creationId="{E4545FF7-3ACF-ACF4-8EB7-A04F4F821683}"/>
          </ac:spMkLst>
        </pc:spChg>
        <pc:spChg chg="mod">
          <ac:chgData name="efi wulandari" userId="8aca3c3f2970986f" providerId="LiveId" clId="{04BB8279-69E3-47FE-9DE3-DCB81B9E0999}" dt="2024-04-28T14:11:26.958" v="86" actId="3626"/>
          <ac:spMkLst>
            <pc:docMk/>
            <pc:sldMk cId="1156423254" sldId="264"/>
            <ac:spMk id="34" creationId="{E1D75B16-C6A4-F558-6ACA-CADADF735E6E}"/>
          </ac:spMkLst>
        </pc:spChg>
        <pc:picChg chg="mod">
          <ac:chgData name="efi wulandari" userId="8aca3c3f2970986f" providerId="LiveId" clId="{04BB8279-69E3-47FE-9DE3-DCB81B9E0999}" dt="2024-04-28T14:02:14.537" v="29" actId="3626"/>
          <ac:picMkLst>
            <pc:docMk/>
            <pc:sldMk cId="1156423254" sldId="264"/>
            <ac:picMk id="35" creationId="{C85FB290-EE28-36C6-5B8B-16AF2785EF67}"/>
          </ac:picMkLst>
        </pc:picChg>
        <pc:picChg chg="mod">
          <ac:chgData name="efi wulandari" userId="8aca3c3f2970986f" providerId="LiveId" clId="{04BB8279-69E3-47FE-9DE3-DCB81B9E0999}" dt="2024-04-28T14:02:18.987" v="30" actId="3626"/>
          <ac:picMkLst>
            <pc:docMk/>
            <pc:sldMk cId="1156423254" sldId="264"/>
            <ac:picMk id="36" creationId="{61BCE27B-977D-B977-1F0E-336A503DD388}"/>
          </ac:picMkLst>
        </pc:picChg>
      </pc:sldChg>
      <pc:sldChg chg="modSp mod modTransition">
        <pc:chgData name="efi wulandari" userId="8aca3c3f2970986f" providerId="LiveId" clId="{04BB8279-69E3-47FE-9DE3-DCB81B9E0999}" dt="2024-04-28T14:47:19.365" v="105"/>
        <pc:sldMkLst>
          <pc:docMk/>
          <pc:sldMk cId="3406173740" sldId="265"/>
        </pc:sldMkLst>
        <pc:spChg chg="mod">
          <ac:chgData name="efi wulandari" userId="8aca3c3f2970986f" providerId="LiveId" clId="{04BB8279-69E3-47FE-9DE3-DCB81B9E0999}" dt="2024-04-28T14:02:34.104" v="31" actId="3626"/>
          <ac:spMkLst>
            <pc:docMk/>
            <pc:sldMk cId="3406173740" sldId="265"/>
            <ac:spMk id="5" creationId="{EE00720B-D6BB-D37E-6794-1E266043135C}"/>
          </ac:spMkLst>
        </pc:spChg>
        <pc:spChg chg="mod">
          <ac:chgData name="efi wulandari" userId="8aca3c3f2970986f" providerId="LiveId" clId="{04BB8279-69E3-47FE-9DE3-DCB81B9E0999}" dt="2024-04-28T14:11:05.068" v="83" actId="3626"/>
          <ac:spMkLst>
            <pc:docMk/>
            <pc:sldMk cId="3406173740" sldId="265"/>
            <ac:spMk id="7" creationId="{48078F94-236F-8CC0-3B09-CA01A64C06D7}"/>
          </ac:spMkLst>
        </pc:spChg>
        <pc:spChg chg="mod">
          <ac:chgData name="efi wulandari" userId="8aca3c3f2970986f" providerId="LiveId" clId="{04BB8279-69E3-47FE-9DE3-DCB81B9E0999}" dt="2024-04-28T14:03:05.058" v="34" actId="3626"/>
          <ac:spMkLst>
            <pc:docMk/>
            <pc:sldMk cId="3406173740" sldId="265"/>
            <ac:spMk id="14" creationId="{5C61BD6E-9651-C2E0-343D-EB589E24037F}"/>
          </ac:spMkLst>
        </pc:spChg>
        <pc:spChg chg="mod">
          <ac:chgData name="efi wulandari" userId="8aca3c3f2970986f" providerId="LiveId" clId="{04BB8279-69E3-47FE-9DE3-DCB81B9E0999}" dt="2024-04-28T14:10:51.692" v="82" actId="3626"/>
          <ac:spMkLst>
            <pc:docMk/>
            <pc:sldMk cId="3406173740" sldId="265"/>
            <ac:spMk id="15" creationId="{D6251997-CBAD-D161-5448-8342A560764E}"/>
          </ac:spMkLst>
        </pc:spChg>
        <pc:picChg chg="mod">
          <ac:chgData name="efi wulandari" userId="8aca3c3f2970986f" providerId="LiveId" clId="{04BB8279-69E3-47FE-9DE3-DCB81B9E0999}" dt="2024-04-28T14:02:46.319" v="32" actId="3626"/>
          <ac:picMkLst>
            <pc:docMk/>
            <pc:sldMk cId="3406173740" sldId="265"/>
            <ac:picMk id="12" creationId="{0ECED485-8BE6-E2D7-691B-940A2642BA2D}"/>
          </ac:picMkLst>
        </pc:picChg>
      </pc:sldChg>
      <pc:sldChg chg="modSp mod modTransition">
        <pc:chgData name="efi wulandari" userId="8aca3c3f2970986f" providerId="LiveId" clId="{04BB8279-69E3-47FE-9DE3-DCB81B9E0999}" dt="2024-04-28T15:09:22.302" v="118" actId="1076"/>
        <pc:sldMkLst>
          <pc:docMk/>
          <pc:sldMk cId="364824043" sldId="266"/>
        </pc:sldMkLst>
        <pc:spChg chg="mod">
          <ac:chgData name="efi wulandari" userId="8aca3c3f2970986f" providerId="LiveId" clId="{04BB8279-69E3-47FE-9DE3-DCB81B9E0999}" dt="2024-04-28T14:03:21.815" v="36" actId="3626"/>
          <ac:spMkLst>
            <pc:docMk/>
            <pc:sldMk cId="364824043" sldId="266"/>
            <ac:spMk id="5" creationId="{EE00720B-D6BB-D37E-6794-1E266043135C}"/>
          </ac:spMkLst>
        </pc:spChg>
        <pc:spChg chg="mod">
          <ac:chgData name="efi wulandari" userId="8aca3c3f2970986f" providerId="LiveId" clId="{04BB8279-69E3-47FE-9DE3-DCB81B9E0999}" dt="2024-04-28T14:10:31.581" v="80" actId="3626"/>
          <ac:spMkLst>
            <pc:docMk/>
            <pc:sldMk cId="364824043" sldId="266"/>
            <ac:spMk id="7" creationId="{48078F94-236F-8CC0-3B09-CA01A64C06D7}"/>
          </ac:spMkLst>
        </pc:spChg>
        <pc:spChg chg="mod">
          <ac:chgData name="efi wulandari" userId="8aca3c3f2970986f" providerId="LiveId" clId="{04BB8279-69E3-47FE-9DE3-DCB81B9E0999}" dt="2024-04-28T15:09:16.869" v="117" actId="1076"/>
          <ac:spMkLst>
            <pc:docMk/>
            <pc:sldMk cId="364824043" sldId="266"/>
            <ac:spMk id="14" creationId="{5C61BD6E-9651-C2E0-343D-EB589E24037F}"/>
          </ac:spMkLst>
        </pc:spChg>
        <pc:spChg chg="mod">
          <ac:chgData name="efi wulandari" userId="8aca3c3f2970986f" providerId="LiveId" clId="{04BB8279-69E3-47FE-9DE3-DCB81B9E0999}" dt="2024-04-28T15:09:22.302" v="118" actId="1076"/>
          <ac:spMkLst>
            <pc:docMk/>
            <pc:sldMk cId="364824043" sldId="266"/>
            <ac:spMk id="15" creationId="{D6251997-CBAD-D161-5448-8342A560764E}"/>
          </ac:spMkLst>
        </pc:spChg>
        <pc:picChg chg="mod">
          <ac:chgData name="efi wulandari" userId="8aca3c3f2970986f" providerId="LiveId" clId="{04BB8279-69E3-47FE-9DE3-DCB81B9E0999}" dt="2024-04-28T14:03:45.805" v="38" actId="3626"/>
          <ac:picMkLst>
            <pc:docMk/>
            <pc:sldMk cId="364824043" sldId="266"/>
            <ac:picMk id="13" creationId="{FF917F03-D21B-395F-C977-F56441FFB814}"/>
          </ac:picMkLst>
        </pc:picChg>
      </pc:sldChg>
      <pc:sldChg chg="modSp mod modTransition">
        <pc:chgData name="efi wulandari" userId="8aca3c3f2970986f" providerId="LiveId" clId="{04BB8279-69E3-47FE-9DE3-DCB81B9E0999}" dt="2024-04-28T14:51:01.884" v="107"/>
        <pc:sldMkLst>
          <pc:docMk/>
          <pc:sldMk cId="2680339256" sldId="267"/>
        </pc:sldMkLst>
        <pc:spChg chg="mod">
          <ac:chgData name="efi wulandari" userId="8aca3c3f2970986f" providerId="LiveId" clId="{04BB8279-69E3-47FE-9DE3-DCB81B9E0999}" dt="2024-04-28T14:04:27.012" v="41" actId="3626"/>
          <ac:spMkLst>
            <pc:docMk/>
            <pc:sldMk cId="2680339256" sldId="267"/>
            <ac:spMk id="26" creationId="{43B610AA-6EE0-6D2C-A753-D1315B6FFEA2}"/>
          </ac:spMkLst>
        </pc:spChg>
        <pc:spChg chg="mod">
          <ac:chgData name="efi wulandari" userId="8aca3c3f2970986f" providerId="LiveId" clId="{04BB8279-69E3-47FE-9DE3-DCB81B9E0999}" dt="2024-04-28T14:09:56.713" v="77" actId="3626"/>
          <ac:spMkLst>
            <pc:docMk/>
            <pc:sldMk cId="2680339256" sldId="267"/>
            <ac:spMk id="27" creationId="{8514A41E-8067-F189-95C5-6BA8C589D863}"/>
          </ac:spMkLst>
        </pc:spChg>
        <pc:spChg chg="mod">
          <ac:chgData name="efi wulandari" userId="8aca3c3f2970986f" providerId="LiveId" clId="{04BB8279-69E3-47FE-9DE3-DCB81B9E0999}" dt="2024-04-28T14:04:37.888" v="43" actId="3626"/>
          <ac:spMkLst>
            <pc:docMk/>
            <pc:sldMk cId="2680339256" sldId="267"/>
            <ac:spMk id="29" creationId="{4DBE0E83-0060-9B1D-A92C-8775B20650E7}"/>
          </ac:spMkLst>
        </pc:spChg>
        <pc:spChg chg="mod">
          <ac:chgData name="efi wulandari" userId="8aca3c3f2970986f" providerId="LiveId" clId="{04BB8279-69E3-47FE-9DE3-DCB81B9E0999}" dt="2024-04-28T14:10:18.924" v="79" actId="3626"/>
          <ac:spMkLst>
            <pc:docMk/>
            <pc:sldMk cId="2680339256" sldId="267"/>
            <ac:spMk id="30" creationId="{2512FBCE-95D0-C34F-E55C-D46F7123A960}"/>
          </ac:spMkLst>
        </pc:spChg>
        <pc:spChg chg="mod">
          <ac:chgData name="efi wulandari" userId="8aca3c3f2970986f" providerId="LiveId" clId="{04BB8279-69E3-47FE-9DE3-DCB81B9E0999}" dt="2024-04-28T14:04:32.820" v="42" actId="3626"/>
          <ac:spMkLst>
            <pc:docMk/>
            <pc:sldMk cId="2680339256" sldId="267"/>
            <ac:spMk id="31" creationId="{1D141195-442E-A141-BDC2-8DED93D18051}"/>
          </ac:spMkLst>
        </pc:spChg>
        <pc:spChg chg="mod">
          <ac:chgData name="efi wulandari" userId="8aca3c3f2970986f" providerId="LiveId" clId="{04BB8279-69E3-47FE-9DE3-DCB81B9E0999}" dt="2024-04-28T14:10:02.186" v="78" actId="3626"/>
          <ac:spMkLst>
            <pc:docMk/>
            <pc:sldMk cId="2680339256" sldId="267"/>
            <ac:spMk id="32" creationId="{1539F359-DF34-B584-7395-7735BD819889}"/>
          </ac:spMkLst>
        </pc:spChg>
        <pc:spChg chg="mod">
          <ac:chgData name="efi wulandari" userId="8aca3c3f2970986f" providerId="LiveId" clId="{04BB8279-69E3-47FE-9DE3-DCB81B9E0999}" dt="2024-04-28T14:04:47.667" v="45" actId="3626"/>
          <ac:spMkLst>
            <pc:docMk/>
            <pc:sldMk cId="2680339256" sldId="267"/>
            <ac:spMk id="33" creationId="{E4545FF7-3ACF-ACF4-8EB7-A04F4F821683}"/>
          </ac:spMkLst>
        </pc:spChg>
        <pc:spChg chg="mod">
          <ac:chgData name="efi wulandari" userId="8aca3c3f2970986f" providerId="LiveId" clId="{04BB8279-69E3-47FE-9DE3-DCB81B9E0999}" dt="2024-04-28T14:04:43.009" v="44" actId="3626"/>
          <ac:spMkLst>
            <pc:docMk/>
            <pc:sldMk cId="2680339256" sldId="267"/>
            <ac:spMk id="34" creationId="{E1D75B16-C6A4-F558-6ACA-CADADF735E6E}"/>
          </ac:spMkLst>
        </pc:spChg>
        <pc:picChg chg="mod">
          <ac:chgData name="efi wulandari" userId="8aca3c3f2970986f" providerId="LiveId" clId="{04BB8279-69E3-47FE-9DE3-DCB81B9E0999}" dt="2024-04-28T14:04:04.596" v="40" actId="3626"/>
          <ac:picMkLst>
            <pc:docMk/>
            <pc:sldMk cId="2680339256" sldId="267"/>
            <ac:picMk id="24" creationId="{130C1588-BB02-BD70-329F-A3D4A27B9E45}"/>
          </ac:picMkLst>
        </pc:picChg>
        <pc:picChg chg="mod">
          <ac:chgData name="efi wulandari" userId="8aca3c3f2970986f" providerId="LiveId" clId="{04BB8279-69E3-47FE-9DE3-DCB81B9E0999}" dt="2024-04-28T14:04:00.080" v="39" actId="3626"/>
          <ac:picMkLst>
            <pc:docMk/>
            <pc:sldMk cId="2680339256" sldId="267"/>
            <ac:picMk id="28" creationId="{7DA03B7A-A529-22C4-A110-5F4EB92A331F}"/>
          </ac:picMkLst>
        </pc:picChg>
      </pc:sldChg>
      <pc:sldChg chg="modSp mod modTransition">
        <pc:chgData name="efi wulandari" userId="8aca3c3f2970986f" providerId="LiveId" clId="{04BB8279-69E3-47FE-9DE3-DCB81B9E0999}" dt="2024-04-28T14:56:41.764" v="108"/>
        <pc:sldMkLst>
          <pc:docMk/>
          <pc:sldMk cId="2490901885" sldId="268"/>
        </pc:sldMkLst>
        <pc:spChg chg="mod">
          <ac:chgData name="efi wulandari" userId="8aca3c3f2970986f" providerId="LiveId" clId="{04BB8279-69E3-47FE-9DE3-DCB81B9E0999}" dt="2024-04-28T14:05:21.710" v="46" actId="3626"/>
          <ac:spMkLst>
            <pc:docMk/>
            <pc:sldMk cId="2490901885" sldId="268"/>
            <ac:spMk id="5" creationId="{D61FF1D6-2CEF-DA27-5285-2546BA2F2F7F}"/>
          </ac:spMkLst>
        </pc:spChg>
        <pc:spChg chg="mod">
          <ac:chgData name="efi wulandari" userId="8aca3c3f2970986f" providerId="LiveId" clId="{04BB8279-69E3-47FE-9DE3-DCB81B9E0999}" dt="2024-04-28T14:09:43.973" v="76" actId="3626"/>
          <ac:spMkLst>
            <pc:docMk/>
            <pc:sldMk cId="2490901885" sldId="268"/>
            <ac:spMk id="7" creationId="{774E6E18-F436-28DE-F4A6-81CEE7DC3787}"/>
          </ac:spMkLst>
        </pc:spChg>
        <pc:spChg chg="mod">
          <ac:chgData name="efi wulandari" userId="8aca3c3f2970986f" providerId="LiveId" clId="{04BB8279-69E3-47FE-9DE3-DCB81B9E0999}" dt="2024-04-28T14:05:45.693" v="48" actId="3626"/>
          <ac:spMkLst>
            <pc:docMk/>
            <pc:sldMk cId="2490901885" sldId="268"/>
            <ac:spMk id="10" creationId="{40471F33-5882-AE76-E826-F8E310363B81}"/>
          </ac:spMkLst>
        </pc:spChg>
        <pc:spChg chg="mod">
          <ac:chgData name="efi wulandari" userId="8aca3c3f2970986f" providerId="LiveId" clId="{04BB8279-69E3-47FE-9DE3-DCB81B9E0999}" dt="2024-04-28T14:09:38.730" v="75" actId="3626"/>
          <ac:spMkLst>
            <pc:docMk/>
            <pc:sldMk cId="2490901885" sldId="268"/>
            <ac:spMk id="11" creationId="{5577B301-88BD-4373-9761-4E78EB1E5AC6}"/>
          </ac:spMkLst>
        </pc:spChg>
        <pc:picChg chg="mod">
          <ac:chgData name="efi wulandari" userId="8aca3c3f2970986f" providerId="LiveId" clId="{04BB8279-69E3-47FE-9DE3-DCB81B9E0999}" dt="2024-04-28T14:05:33.562" v="47" actId="3626"/>
          <ac:picMkLst>
            <pc:docMk/>
            <pc:sldMk cId="2490901885" sldId="268"/>
            <ac:picMk id="8" creationId="{C304E7FC-091C-2DDF-FB5F-DE52EF77A641}"/>
          </ac:picMkLst>
        </pc:picChg>
      </pc:sldChg>
      <pc:sldChg chg="modSp mod modTransition">
        <pc:chgData name="efi wulandari" userId="8aca3c3f2970986f" providerId="LiveId" clId="{04BB8279-69E3-47FE-9DE3-DCB81B9E0999}" dt="2024-04-28T15:12:17.047" v="120" actId="1076"/>
        <pc:sldMkLst>
          <pc:docMk/>
          <pc:sldMk cId="1284061562" sldId="269"/>
        </pc:sldMkLst>
        <pc:spChg chg="mod">
          <ac:chgData name="efi wulandari" userId="8aca3c3f2970986f" providerId="LiveId" clId="{04BB8279-69E3-47FE-9DE3-DCB81B9E0999}" dt="2024-04-28T14:09:14.578" v="73" actId="3626"/>
          <ac:spMkLst>
            <pc:docMk/>
            <pc:sldMk cId="1284061562" sldId="269"/>
            <ac:spMk id="15" creationId="{82BFE794-5CBC-C8BB-4462-E23D06191956}"/>
          </ac:spMkLst>
        </pc:spChg>
        <pc:spChg chg="mod">
          <ac:chgData name="efi wulandari" userId="8aca3c3f2970986f" providerId="LiveId" clId="{04BB8279-69E3-47FE-9DE3-DCB81B9E0999}" dt="2024-04-28T14:06:09.444" v="50" actId="3626"/>
          <ac:spMkLst>
            <pc:docMk/>
            <pc:sldMk cId="1284061562" sldId="269"/>
            <ac:spMk id="37" creationId="{D15912C4-8297-458D-7830-73CA7D03537F}"/>
          </ac:spMkLst>
        </pc:spChg>
        <pc:spChg chg="mod">
          <ac:chgData name="efi wulandari" userId="8aca3c3f2970986f" providerId="LiveId" clId="{04BB8279-69E3-47FE-9DE3-DCB81B9E0999}" dt="2024-04-28T15:12:17.047" v="120" actId="1076"/>
          <ac:spMkLst>
            <pc:docMk/>
            <pc:sldMk cId="1284061562" sldId="269"/>
            <ac:spMk id="38" creationId="{617E38C9-AF54-5991-EA7C-E7626BD3ACCE}"/>
          </ac:spMkLst>
        </pc:spChg>
        <pc:picChg chg="mod">
          <ac:chgData name="efi wulandari" userId="8aca3c3f2970986f" providerId="LiveId" clId="{04BB8279-69E3-47FE-9DE3-DCB81B9E0999}" dt="2024-04-28T14:05:58.857" v="49" actId="3626"/>
          <ac:picMkLst>
            <pc:docMk/>
            <pc:sldMk cId="1284061562" sldId="269"/>
            <ac:picMk id="14" creationId="{E5F1A7BB-677B-D143-86EE-82AF4E22DF5B}"/>
          </ac:picMkLst>
        </pc:picChg>
      </pc:sldChg>
      <pc:sldChg chg="modSp mod modTransition">
        <pc:chgData name="efi wulandari" userId="8aca3c3f2970986f" providerId="LiveId" clId="{04BB8279-69E3-47FE-9DE3-DCB81B9E0999}" dt="2024-04-28T15:03:33.358" v="110"/>
        <pc:sldMkLst>
          <pc:docMk/>
          <pc:sldMk cId="3708189784" sldId="270"/>
        </pc:sldMkLst>
        <pc:spChg chg="mod">
          <ac:chgData name="efi wulandari" userId="8aca3c3f2970986f" providerId="LiveId" clId="{04BB8279-69E3-47FE-9DE3-DCB81B9E0999}" dt="2024-04-28T14:06:18.437" v="51" actId="3626"/>
          <ac:spMkLst>
            <pc:docMk/>
            <pc:sldMk cId="3708189784" sldId="270"/>
            <ac:spMk id="26" creationId="{43B610AA-6EE0-6D2C-A753-D1315B6FFEA2}"/>
          </ac:spMkLst>
        </pc:spChg>
        <pc:spChg chg="mod">
          <ac:chgData name="efi wulandari" userId="8aca3c3f2970986f" providerId="LiveId" clId="{04BB8279-69E3-47FE-9DE3-DCB81B9E0999}" dt="2024-04-28T14:07:16.105" v="59" actId="3626"/>
          <ac:spMkLst>
            <pc:docMk/>
            <pc:sldMk cId="3708189784" sldId="270"/>
            <ac:spMk id="27" creationId="{8514A41E-8067-F189-95C5-6BA8C589D863}"/>
          </ac:spMkLst>
        </pc:spChg>
        <pc:spChg chg="mod">
          <ac:chgData name="efi wulandari" userId="8aca3c3f2970986f" providerId="LiveId" clId="{04BB8279-69E3-47FE-9DE3-DCB81B9E0999}" dt="2024-04-28T14:06:39.095" v="54" actId="3626"/>
          <ac:spMkLst>
            <pc:docMk/>
            <pc:sldMk cId="3708189784" sldId="270"/>
            <ac:spMk id="29" creationId="{4DBE0E83-0060-9B1D-A92C-8775B20650E7}"/>
          </ac:spMkLst>
        </pc:spChg>
        <pc:spChg chg="mod">
          <ac:chgData name="efi wulandari" userId="8aca3c3f2970986f" providerId="LiveId" clId="{04BB8279-69E3-47FE-9DE3-DCB81B9E0999}" dt="2024-04-28T14:07:10.576" v="58" actId="3626"/>
          <ac:spMkLst>
            <pc:docMk/>
            <pc:sldMk cId="3708189784" sldId="270"/>
            <ac:spMk id="30" creationId="{2512FBCE-95D0-C34F-E55C-D46F7123A960}"/>
          </ac:spMkLst>
        </pc:spChg>
        <pc:spChg chg="mod">
          <ac:chgData name="efi wulandari" userId="8aca3c3f2970986f" providerId="LiveId" clId="{04BB8279-69E3-47FE-9DE3-DCB81B9E0999}" dt="2024-04-28T14:06:33.909" v="53" actId="3626"/>
          <ac:spMkLst>
            <pc:docMk/>
            <pc:sldMk cId="3708189784" sldId="270"/>
            <ac:spMk id="31" creationId="{1D141195-442E-A141-BDC2-8DED93D18051}"/>
          </ac:spMkLst>
        </pc:spChg>
        <pc:spChg chg="mod">
          <ac:chgData name="efi wulandari" userId="8aca3c3f2970986f" providerId="LiveId" clId="{04BB8279-69E3-47FE-9DE3-DCB81B9E0999}" dt="2024-04-28T14:06:28.716" v="52" actId="3626"/>
          <ac:spMkLst>
            <pc:docMk/>
            <pc:sldMk cId="3708189784" sldId="270"/>
            <ac:spMk id="32" creationId="{1539F359-DF34-B584-7395-7735BD819889}"/>
          </ac:spMkLst>
        </pc:spChg>
        <pc:spChg chg="mod">
          <ac:chgData name="efi wulandari" userId="8aca3c3f2970986f" providerId="LiveId" clId="{04BB8279-69E3-47FE-9DE3-DCB81B9E0999}" dt="2024-04-28T14:07:05.964" v="57" actId="3626"/>
          <ac:spMkLst>
            <pc:docMk/>
            <pc:sldMk cId="3708189784" sldId="270"/>
            <ac:spMk id="33" creationId="{E4545FF7-3ACF-ACF4-8EB7-A04F4F821683}"/>
          </ac:spMkLst>
        </pc:spChg>
        <pc:spChg chg="mod">
          <ac:chgData name="efi wulandari" userId="8aca3c3f2970986f" providerId="LiveId" clId="{04BB8279-69E3-47FE-9DE3-DCB81B9E0999}" dt="2024-04-28T14:07:29.257" v="60" actId="1076"/>
          <ac:spMkLst>
            <pc:docMk/>
            <pc:sldMk cId="3708189784" sldId="270"/>
            <ac:spMk id="34" creationId="{E1D75B16-C6A4-F558-6ACA-CADADF735E6E}"/>
          </ac:spMkLst>
        </pc:spChg>
        <pc:picChg chg="mod">
          <ac:chgData name="efi wulandari" userId="8aca3c3f2970986f" providerId="LiveId" clId="{04BB8279-69E3-47FE-9DE3-DCB81B9E0999}" dt="2024-04-28T14:08:19.615" v="66" actId="3626"/>
          <ac:picMkLst>
            <pc:docMk/>
            <pc:sldMk cId="3708189784" sldId="270"/>
            <ac:picMk id="28" creationId="{7DA03B7A-A529-22C4-A110-5F4EB92A331F}"/>
          </ac:picMkLst>
        </pc:picChg>
        <pc:picChg chg="mod">
          <ac:chgData name="efi wulandari" userId="8aca3c3f2970986f" providerId="LiveId" clId="{04BB8279-69E3-47FE-9DE3-DCB81B9E0999}" dt="2024-04-28T14:08:24.932" v="67" actId="3626"/>
          <ac:picMkLst>
            <pc:docMk/>
            <pc:sldMk cId="3708189784" sldId="270"/>
            <ac:picMk id="42" creationId="{2C4AD96E-E105-5BE6-B4CD-721C25DBD22B}"/>
          </ac:picMkLst>
        </pc:picChg>
      </pc:sldChg>
      <pc:sldChg chg="modSp mod modTransition">
        <pc:chgData name="efi wulandari" userId="8aca3c3f2970986f" providerId="LiveId" clId="{04BB8279-69E3-47FE-9DE3-DCB81B9E0999}" dt="2024-04-28T15:03:41.660" v="111"/>
        <pc:sldMkLst>
          <pc:docMk/>
          <pc:sldMk cId="2726197711" sldId="271"/>
        </pc:sldMkLst>
        <pc:spChg chg="mod">
          <ac:chgData name="efi wulandari" userId="8aca3c3f2970986f" providerId="LiveId" clId="{04BB8279-69E3-47FE-9DE3-DCB81B9E0999}" dt="2024-04-28T14:07:38.110" v="61" actId="3626"/>
          <ac:spMkLst>
            <pc:docMk/>
            <pc:sldMk cId="2726197711" sldId="271"/>
            <ac:spMk id="12" creationId="{EE0FCF09-1041-7914-4B8F-FFD09E9ECB5F}"/>
          </ac:spMkLst>
        </pc:spChg>
        <pc:spChg chg="mod">
          <ac:chgData name="efi wulandari" userId="8aca3c3f2970986f" providerId="LiveId" clId="{04BB8279-69E3-47FE-9DE3-DCB81B9E0999}" dt="2024-04-28T14:07:58.127" v="64" actId="3626"/>
          <ac:spMkLst>
            <pc:docMk/>
            <pc:sldMk cId="2726197711" sldId="271"/>
            <ac:spMk id="13" creationId="{219BD124-E68A-9A61-C061-41D313CEC5A7}"/>
          </ac:spMkLst>
        </pc:spChg>
        <pc:spChg chg="mod">
          <ac:chgData name="efi wulandari" userId="8aca3c3f2970986f" providerId="LiveId" clId="{04BB8279-69E3-47FE-9DE3-DCB81B9E0999}" dt="2024-04-28T14:08:13.498" v="65" actId="3626"/>
          <ac:spMkLst>
            <pc:docMk/>
            <pc:sldMk cId="2726197711" sldId="271"/>
            <ac:spMk id="16" creationId="{E6785279-6329-642F-405B-4E898CDE1F5F}"/>
          </ac:spMkLst>
        </pc:spChg>
        <pc:spChg chg="mod">
          <ac:chgData name="efi wulandari" userId="8aca3c3f2970986f" providerId="LiveId" clId="{04BB8279-69E3-47FE-9DE3-DCB81B9E0999}" dt="2024-04-28T14:07:43.584" v="62" actId="3626"/>
          <ac:spMkLst>
            <pc:docMk/>
            <pc:sldMk cId="2726197711" sldId="271"/>
            <ac:spMk id="17" creationId="{36B9CE12-2238-3698-E234-7D765D9A0BCF}"/>
          </ac:spMkLst>
        </pc:spChg>
        <pc:picChg chg="mod">
          <ac:chgData name="efi wulandari" userId="8aca3c3f2970986f" providerId="LiveId" clId="{04BB8279-69E3-47FE-9DE3-DCB81B9E0999}" dt="2024-04-28T14:07:52.950" v="63" actId="3626"/>
          <ac:picMkLst>
            <pc:docMk/>
            <pc:sldMk cId="2726197711" sldId="271"/>
            <ac:picMk id="14" creationId="{178B3412-AF60-B957-27A1-D0C47FCC5720}"/>
          </ac:picMkLst>
        </pc:picChg>
      </pc:sldChg>
      <pc:sldChg chg="modSp mod modTransition">
        <pc:chgData name="efi wulandari" userId="8aca3c3f2970986f" providerId="LiveId" clId="{04BB8279-69E3-47FE-9DE3-DCB81B9E0999}" dt="2024-04-28T15:05:49.096" v="115" actId="1076"/>
        <pc:sldMkLst>
          <pc:docMk/>
          <pc:sldMk cId="2437274162" sldId="272"/>
        </pc:sldMkLst>
        <pc:spChg chg="mod">
          <ac:chgData name="efi wulandari" userId="8aca3c3f2970986f" providerId="LiveId" clId="{04BB8279-69E3-47FE-9DE3-DCB81B9E0999}" dt="2024-04-28T14:08:36.623" v="68" actId="3626"/>
          <ac:spMkLst>
            <pc:docMk/>
            <pc:sldMk cId="2437274162" sldId="272"/>
            <ac:spMk id="15" creationId="{0C628372-76BF-514E-C093-AAC3BD91520A}"/>
          </ac:spMkLst>
        </pc:spChg>
        <pc:spChg chg="mod">
          <ac:chgData name="efi wulandari" userId="8aca3c3f2970986f" providerId="LiveId" clId="{04BB8279-69E3-47FE-9DE3-DCB81B9E0999}" dt="2024-04-28T14:09:01.014" v="72" actId="3626"/>
          <ac:spMkLst>
            <pc:docMk/>
            <pc:sldMk cId="2437274162" sldId="272"/>
            <ac:spMk id="21" creationId="{79A57DF5-F2E3-C580-04D5-38D8D64C5253}"/>
          </ac:spMkLst>
        </pc:spChg>
        <pc:spChg chg="mod">
          <ac:chgData name="efi wulandari" userId="8aca3c3f2970986f" providerId="LiveId" clId="{04BB8279-69E3-47FE-9DE3-DCB81B9E0999}" dt="2024-04-28T14:08:46.919" v="70" actId="3626"/>
          <ac:spMkLst>
            <pc:docMk/>
            <pc:sldMk cId="2437274162" sldId="272"/>
            <ac:spMk id="24" creationId="{F2B5F9CA-06C8-485D-7DF8-0633EB3BA660}"/>
          </ac:spMkLst>
        </pc:spChg>
        <pc:spChg chg="mod">
          <ac:chgData name="efi wulandari" userId="8aca3c3f2970986f" providerId="LiveId" clId="{04BB8279-69E3-47FE-9DE3-DCB81B9E0999}" dt="2024-04-28T15:05:49.096" v="115" actId="1076"/>
          <ac:spMkLst>
            <pc:docMk/>
            <pc:sldMk cId="2437274162" sldId="272"/>
            <ac:spMk id="36" creationId="{A3A1ED69-2845-0AFB-18ED-7CF20B1543D7}"/>
          </ac:spMkLst>
        </pc:spChg>
        <pc:picChg chg="mod">
          <ac:chgData name="efi wulandari" userId="8aca3c3f2970986f" providerId="LiveId" clId="{04BB8279-69E3-47FE-9DE3-DCB81B9E0999}" dt="2024-04-28T14:08:41.750" v="69" actId="3626"/>
          <ac:picMkLst>
            <pc:docMk/>
            <pc:sldMk cId="2437274162" sldId="272"/>
            <ac:picMk id="20" creationId="{6D2AB41E-F0F9-582B-DD01-418832C04FF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3BD7321F-000C-4453-8EC4-12C11D57E8BA}" type="datetimeFigureOut">
              <a:rPr lang="ar-SA" smtClean="0"/>
              <a:t>20/10/1445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2A2C797E-AF6B-414A-99A5-21993312E2E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1150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C797E-AF6B-414A-99A5-21993312E2E0}" type="slidenum">
              <a:rPr lang="ar-SA" smtClean="0"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91039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C797E-AF6B-414A-99A5-21993312E2E0}" type="slidenum">
              <a:rPr lang="ar-SA" smtClean="0"/>
              <a:t>10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42592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C797E-AF6B-414A-99A5-21993312E2E0}" type="slidenum">
              <a:rPr lang="ar-SA" smtClean="0"/>
              <a:t>11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30125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C797E-AF6B-414A-99A5-21993312E2E0}" type="slidenum">
              <a:rPr lang="ar-SA" smtClean="0"/>
              <a:t>12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46625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C797E-AF6B-414A-99A5-21993312E2E0}" type="slidenum">
              <a:rPr lang="ar-SA" smtClean="0"/>
              <a:t>13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79880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C797E-AF6B-414A-99A5-21993312E2E0}" type="slidenum">
              <a:rPr lang="ar-SA" smtClean="0"/>
              <a:t>14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23831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C797E-AF6B-414A-99A5-21993312E2E0}" type="slidenum">
              <a:rPr lang="ar-SA" smtClean="0"/>
              <a:t>15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35577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C797E-AF6B-414A-99A5-21993312E2E0}" type="slidenum">
              <a:rPr lang="ar-SA" smtClean="0"/>
              <a:t>16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82901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C797E-AF6B-414A-99A5-21993312E2E0}" type="slidenum">
              <a:rPr lang="ar-SA" smtClean="0"/>
              <a:t>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15869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C797E-AF6B-414A-99A5-21993312E2E0}" type="slidenum">
              <a:rPr lang="ar-SA" smtClean="0"/>
              <a:t>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40988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C797E-AF6B-414A-99A5-21993312E2E0}" type="slidenum">
              <a:rPr lang="ar-SA" smtClean="0"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53257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C797E-AF6B-414A-99A5-21993312E2E0}" type="slidenum">
              <a:rPr lang="ar-SA" smtClean="0"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85518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C797E-AF6B-414A-99A5-21993312E2E0}" type="slidenum">
              <a:rPr lang="ar-SA" smtClean="0"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67713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C797E-AF6B-414A-99A5-21993312E2E0}" type="slidenum">
              <a:rPr lang="ar-SA" smtClean="0"/>
              <a:t>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25564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C797E-AF6B-414A-99A5-21993312E2E0}" type="slidenum">
              <a:rPr lang="ar-SA" smtClean="0"/>
              <a:t>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46565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C797E-AF6B-414A-99A5-21993312E2E0}" type="slidenum">
              <a:rPr lang="ar-SA" smtClean="0"/>
              <a:t>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0532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126" y="942577"/>
            <a:ext cx="2755424" cy="2005142"/>
          </a:xfrm>
        </p:spPr>
        <p:txBody>
          <a:bodyPr anchor="b"/>
          <a:lstStyle>
            <a:lvl1pPr algn="ctr">
              <a:defRPr sz="2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210" y="3025045"/>
            <a:ext cx="2431256" cy="1390533"/>
          </a:xfrm>
        </p:spPr>
        <p:txBody>
          <a:bodyPr/>
          <a:lstStyle>
            <a:lvl1pPr marL="0" indent="0" algn="ctr">
              <a:buNone/>
              <a:defRPr sz="851"/>
            </a:lvl1pPr>
            <a:lvl2pPr marL="162077" indent="0" algn="ctr">
              <a:buNone/>
              <a:defRPr sz="709"/>
            </a:lvl2pPr>
            <a:lvl3pPr marL="324155" indent="0" algn="ctr">
              <a:buNone/>
              <a:defRPr sz="638"/>
            </a:lvl3pPr>
            <a:lvl4pPr marL="486232" indent="0" algn="ctr">
              <a:buNone/>
              <a:defRPr sz="567"/>
            </a:lvl4pPr>
            <a:lvl5pPr marL="648310" indent="0" algn="ctr">
              <a:buNone/>
              <a:defRPr sz="567"/>
            </a:lvl5pPr>
            <a:lvl6pPr marL="810387" indent="0" algn="ctr">
              <a:buNone/>
              <a:defRPr sz="567"/>
            </a:lvl6pPr>
            <a:lvl7pPr marL="972464" indent="0" algn="ctr">
              <a:buNone/>
              <a:defRPr sz="567"/>
            </a:lvl7pPr>
            <a:lvl8pPr marL="1134542" indent="0" algn="ctr">
              <a:buNone/>
              <a:defRPr sz="567"/>
            </a:lvl8pPr>
            <a:lvl9pPr marL="1296619" indent="0" algn="ctr">
              <a:buNone/>
              <a:defRPr sz="5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811F-DF95-43F0-9FB5-00666BDADBC3}" type="datetimeFigureOut">
              <a:rPr lang="ar-SA" smtClean="0"/>
              <a:t>20/10/1445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F818-8310-4020-A393-4D144B4D556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9440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811F-DF95-43F0-9FB5-00666BDADBC3}" type="datetimeFigureOut">
              <a:rPr lang="ar-SA" smtClean="0"/>
              <a:t>20/10/1445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F818-8310-4020-A393-4D144B4D556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890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9824" y="306637"/>
            <a:ext cx="698986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865" y="306637"/>
            <a:ext cx="2056438" cy="48808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811F-DF95-43F0-9FB5-00666BDADBC3}" type="datetimeFigureOut">
              <a:rPr lang="ar-SA" smtClean="0"/>
              <a:t>20/10/1445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F818-8310-4020-A393-4D144B4D556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1814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811F-DF95-43F0-9FB5-00666BDADBC3}" type="datetimeFigureOut">
              <a:rPr lang="ar-SA" smtClean="0"/>
              <a:t>20/10/1445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F818-8310-4020-A393-4D144B4D556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32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177" y="1435864"/>
            <a:ext cx="2795945" cy="2395771"/>
          </a:xfrm>
        </p:spPr>
        <p:txBody>
          <a:bodyPr anchor="b"/>
          <a:lstStyle>
            <a:lvl1pPr>
              <a:defRPr sz="2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177" y="3854300"/>
            <a:ext cx="2795945" cy="1259879"/>
          </a:xfrm>
        </p:spPr>
        <p:txBody>
          <a:bodyPr/>
          <a:lstStyle>
            <a:lvl1pPr marL="0" indent="0">
              <a:buNone/>
              <a:defRPr sz="851">
                <a:solidFill>
                  <a:schemeClr val="tx1"/>
                </a:solidFill>
              </a:defRPr>
            </a:lvl1pPr>
            <a:lvl2pPr marL="162077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2pPr>
            <a:lvl3pPr marL="324155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3pPr>
            <a:lvl4pPr marL="486232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4pPr>
            <a:lvl5pPr marL="64831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5pPr>
            <a:lvl6pPr marL="810387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6pPr>
            <a:lvl7pPr marL="972464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7pPr>
            <a:lvl8pPr marL="1134542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8pPr>
            <a:lvl9pPr marL="1296619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811F-DF95-43F0-9FB5-00666BDADBC3}" type="datetimeFigureOut">
              <a:rPr lang="ar-SA" smtClean="0"/>
              <a:t>20/10/1445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F818-8310-4020-A393-4D144B4D556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4473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865" y="1533187"/>
            <a:ext cx="1377712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1098" y="1533187"/>
            <a:ext cx="1377712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811F-DF95-43F0-9FB5-00666BDADBC3}" type="datetimeFigureOut">
              <a:rPr lang="ar-SA" smtClean="0"/>
              <a:t>20/10/1445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F818-8310-4020-A393-4D144B4D556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3461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287" y="306639"/>
            <a:ext cx="2795945" cy="1113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288" y="1411865"/>
            <a:ext cx="1371380" cy="691934"/>
          </a:xfrm>
        </p:spPr>
        <p:txBody>
          <a:bodyPr anchor="b"/>
          <a:lstStyle>
            <a:lvl1pPr marL="0" indent="0">
              <a:buNone/>
              <a:defRPr sz="851" b="1"/>
            </a:lvl1pPr>
            <a:lvl2pPr marL="162077" indent="0">
              <a:buNone/>
              <a:defRPr sz="709" b="1"/>
            </a:lvl2pPr>
            <a:lvl3pPr marL="324155" indent="0">
              <a:buNone/>
              <a:defRPr sz="638" b="1"/>
            </a:lvl3pPr>
            <a:lvl4pPr marL="486232" indent="0">
              <a:buNone/>
              <a:defRPr sz="567" b="1"/>
            </a:lvl4pPr>
            <a:lvl5pPr marL="648310" indent="0">
              <a:buNone/>
              <a:defRPr sz="567" b="1"/>
            </a:lvl5pPr>
            <a:lvl6pPr marL="810387" indent="0">
              <a:buNone/>
              <a:defRPr sz="567" b="1"/>
            </a:lvl6pPr>
            <a:lvl7pPr marL="972464" indent="0">
              <a:buNone/>
              <a:defRPr sz="567" b="1"/>
            </a:lvl7pPr>
            <a:lvl8pPr marL="1134542" indent="0">
              <a:buNone/>
              <a:defRPr sz="567" b="1"/>
            </a:lvl8pPr>
            <a:lvl9pPr marL="1296619" indent="0">
              <a:buNone/>
              <a:defRPr sz="5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288" y="2103799"/>
            <a:ext cx="1371380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1098" y="1411865"/>
            <a:ext cx="1378134" cy="691934"/>
          </a:xfrm>
        </p:spPr>
        <p:txBody>
          <a:bodyPr anchor="b"/>
          <a:lstStyle>
            <a:lvl1pPr marL="0" indent="0">
              <a:buNone/>
              <a:defRPr sz="851" b="1"/>
            </a:lvl1pPr>
            <a:lvl2pPr marL="162077" indent="0">
              <a:buNone/>
              <a:defRPr sz="709" b="1"/>
            </a:lvl2pPr>
            <a:lvl3pPr marL="324155" indent="0">
              <a:buNone/>
              <a:defRPr sz="638" b="1"/>
            </a:lvl3pPr>
            <a:lvl4pPr marL="486232" indent="0">
              <a:buNone/>
              <a:defRPr sz="567" b="1"/>
            </a:lvl4pPr>
            <a:lvl5pPr marL="648310" indent="0">
              <a:buNone/>
              <a:defRPr sz="567" b="1"/>
            </a:lvl5pPr>
            <a:lvl6pPr marL="810387" indent="0">
              <a:buNone/>
              <a:defRPr sz="567" b="1"/>
            </a:lvl6pPr>
            <a:lvl7pPr marL="972464" indent="0">
              <a:buNone/>
              <a:defRPr sz="567" b="1"/>
            </a:lvl7pPr>
            <a:lvl8pPr marL="1134542" indent="0">
              <a:buNone/>
              <a:defRPr sz="567" b="1"/>
            </a:lvl8pPr>
            <a:lvl9pPr marL="1296619" indent="0">
              <a:buNone/>
              <a:defRPr sz="5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1098" y="2103799"/>
            <a:ext cx="1378134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811F-DF95-43F0-9FB5-00666BDADBC3}" type="datetimeFigureOut">
              <a:rPr lang="ar-SA" smtClean="0"/>
              <a:t>20/10/1445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F818-8310-4020-A393-4D144B4D556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6278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811F-DF95-43F0-9FB5-00666BDADBC3}" type="datetimeFigureOut">
              <a:rPr lang="ar-SA" smtClean="0"/>
              <a:t>20/10/1445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F818-8310-4020-A393-4D144B4D556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4200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811F-DF95-43F0-9FB5-00666BDADBC3}" type="datetimeFigureOut">
              <a:rPr lang="ar-SA" smtClean="0"/>
              <a:t>20/10/1445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F818-8310-4020-A393-4D144B4D556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5880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287" y="383963"/>
            <a:ext cx="1045525" cy="1343872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134" y="829256"/>
            <a:ext cx="1641098" cy="4092942"/>
          </a:xfrm>
        </p:spPr>
        <p:txBody>
          <a:bodyPr/>
          <a:lstStyle>
            <a:lvl1pPr>
              <a:defRPr sz="1134"/>
            </a:lvl1pPr>
            <a:lvl2pPr>
              <a:defRPr sz="993"/>
            </a:lvl2pPr>
            <a:lvl3pPr>
              <a:defRPr sz="851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287" y="1727835"/>
            <a:ext cx="1045525" cy="3201028"/>
          </a:xfrm>
        </p:spPr>
        <p:txBody>
          <a:bodyPr/>
          <a:lstStyle>
            <a:lvl1pPr marL="0" indent="0">
              <a:buNone/>
              <a:defRPr sz="567"/>
            </a:lvl1pPr>
            <a:lvl2pPr marL="162077" indent="0">
              <a:buNone/>
              <a:defRPr sz="496"/>
            </a:lvl2pPr>
            <a:lvl3pPr marL="324155" indent="0">
              <a:buNone/>
              <a:defRPr sz="425"/>
            </a:lvl3pPr>
            <a:lvl4pPr marL="486232" indent="0">
              <a:buNone/>
              <a:defRPr sz="355"/>
            </a:lvl4pPr>
            <a:lvl5pPr marL="648310" indent="0">
              <a:buNone/>
              <a:defRPr sz="355"/>
            </a:lvl5pPr>
            <a:lvl6pPr marL="810387" indent="0">
              <a:buNone/>
              <a:defRPr sz="355"/>
            </a:lvl6pPr>
            <a:lvl7pPr marL="972464" indent="0">
              <a:buNone/>
              <a:defRPr sz="355"/>
            </a:lvl7pPr>
            <a:lvl8pPr marL="1134542" indent="0">
              <a:buNone/>
              <a:defRPr sz="355"/>
            </a:lvl8pPr>
            <a:lvl9pPr marL="1296619" indent="0">
              <a:buNone/>
              <a:defRPr sz="3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811F-DF95-43F0-9FB5-00666BDADBC3}" type="datetimeFigureOut">
              <a:rPr lang="ar-SA" smtClean="0"/>
              <a:t>20/10/1445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F818-8310-4020-A393-4D144B4D556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276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287" y="383963"/>
            <a:ext cx="1045525" cy="1343872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8134" y="829256"/>
            <a:ext cx="1641098" cy="4092942"/>
          </a:xfrm>
        </p:spPr>
        <p:txBody>
          <a:bodyPr anchor="t"/>
          <a:lstStyle>
            <a:lvl1pPr marL="0" indent="0">
              <a:buNone/>
              <a:defRPr sz="1134"/>
            </a:lvl1pPr>
            <a:lvl2pPr marL="162077" indent="0">
              <a:buNone/>
              <a:defRPr sz="993"/>
            </a:lvl2pPr>
            <a:lvl3pPr marL="324155" indent="0">
              <a:buNone/>
              <a:defRPr sz="851"/>
            </a:lvl3pPr>
            <a:lvl4pPr marL="486232" indent="0">
              <a:buNone/>
              <a:defRPr sz="709"/>
            </a:lvl4pPr>
            <a:lvl5pPr marL="648310" indent="0">
              <a:buNone/>
              <a:defRPr sz="709"/>
            </a:lvl5pPr>
            <a:lvl6pPr marL="810387" indent="0">
              <a:buNone/>
              <a:defRPr sz="709"/>
            </a:lvl6pPr>
            <a:lvl7pPr marL="972464" indent="0">
              <a:buNone/>
              <a:defRPr sz="709"/>
            </a:lvl7pPr>
            <a:lvl8pPr marL="1134542" indent="0">
              <a:buNone/>
              <a:defRPr sz="709"/>
            </a:lvl8pPr>
            <a:lvl9pPr marL="1296619" indent="0">
              <a:buNone/>
              <a:defRPr sz="7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287" y="1727835"/>
            <a:ext cx="1045525" cy="3201028"/>
          </a:xfrm>
        </p:spPr>
        <p:txBody>
          <a:bodyPr/>
          <a:lstStyle>
            <a:lvl1pPr marL="0" indent="0">
              <a:buNone/>
              <a:defRPr sz="567"/>
            </a:lvl1pPr>
            <a:lvl2pPr marL="162077" indent="0">
              <a:buNone/>
              <a:defRPr sz="496"/>
            </a:lvl2pPr>
            <a:lvl3pPr marL="324155" indent="0">
              <a:buNone/>
              <a:defRPr sz="425"/>
            </a:lvl3pPr>
            <a:lvl4pPr marL="486232" indent="0">
              <a:buNone/>
              <a:defRPr sz="355"/>
            </a:lvl4pPr>
            <a:lvl5pPr marL="648310" indent="0">
              <a:buNone/>
              <a:defRPr sz="355"/>
            </a:lvl5pPr>
            <a:lvl6pPr marL="810387" indent="0">
              <a:buNone/>
              <a:defRPr sz="355"/>
            </a:lvl6pPr>
            <a:lvl7pPr marL="972464" indent="0">
              <a:buNone/>
              <a:defRPr sz="355"/>
            </a:lvl7pPr>
            <a:lvl8pPr marL="1134542" indent="0">
              <a:buNone/>
              <a:defRPr sz="355"/>
            </a:lvl8pPr>
            <a:lvl9pPr marL="1296619" indent="0">
              <a:buNone/>
              <a:defRPr sz="3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811F-DF95-43F0-9FB5-00666BDADBC3}" type="datetimeFigureOut">
              <a:rPr lang="ar-SA" smtClean="0"/>
              <a:t>20/10/1445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CF818-8310-4020-A393-4D144B4D556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9173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865" y="306639"/>
            <a:ext cx="2795945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865" y="1533187"/>
            <a:ext cx="2795945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865" y="5338158"/>
            <a:ext cx="729377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2811F-DF95-43F0-9FB5-00666BDADBC3}" type="datetimeFigureOut">
              <a:rPr lang="ar-SA" smtClean="0"/>
              <a:t>20/10/1445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805" y="5338158"/>
            <a:ext cx="109406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9433" y="5338158"/>
            <a:ext cx="729377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CF818-8310-4020-A393-4D144B4D556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0451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4155" rtl="1" eaLnBrk="1" latinLnBrk="0" hangingPunct="1">
        <a:lnSpc>
          <a:spcPct val="90000"/>
        </a:lnSpc>
        <a:spcBef>
          <a:spcPct val="0"/>
        </a:spcBef>
        <a:buNone/>
        <a:defRPr sz="1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39" indent="-81039" algn="r" defTabSz="324155" rtl="1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993" kern="1200">
          <a:solidFill>
            <a:schemeClr val="tx1"/>
          </a:solidFill>
          <a:latin typeface="+mn-lt"/>
          <a:ea typeface="+mn-ea"/>
          <a:cs typeface="+mn-cs"/>
        </a:defRPr>
      </a:lvl1pPr>
      <a:lvl2pPr marL="243116" indent="-81039" algn="r" defTabSz="324155" rtl="1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05194" indent="-81039" algn="r" defTabSz="324155" rtl="1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7271" indent="-81039" algn="r" defTabSz="324155" rtl="1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9348" indent="-81039" algn="r" defTabSz="324155" rtl="1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1426" indent="-81039" algn="r" defTabSz="324155" rtl="1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3503" indent="-81039" algn="r" defTabSz="324155" rtl="1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5581" indent="-81039" algn="r" defTabSz="324155" rtl="1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7658" indent="-81039" algn="r" defTabSz="324155" rtl="1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324155" rtl="1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2077" algn="r" defTabSz="324155" rtl="1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4155" algn="r" defTabSz="324155" rtl="1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6232" algn="r" defTabSz="324155" rtl="1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8310" algn="r" defTabSz="324155" rtl="1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10387" algn="r" defTabSz="324155" rtl="1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2464" algn="r" defTabSz="324155" rtl="1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4542" algn="r" defTabSz="324155" rtl="1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6619" algn="r" defTabSz="324155" rtl="1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audio" Target="../media/audio1.wav"/><Relationship Id="rId4" Type="http://schemas.openxmlformats.org/officeDocument/2006/relationships/image" Target="../media/image1.png"/><Relationship Id="rId9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7.svg"/><Relationship Id="rId18" Type="http://schemas.openxmlformats.org/officeDocument/2006/relationships/image" Target="../media/image56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9.svg"/><Relationship Id="rId12" Type="http://schemas.openxmlformats.org/officeDocument/2006/relationships/image" Target="../media/image6.png"/><Relationship Id="rId17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6" Type="http://schemas.openxmlformats.org/officeDocument/2006/relationships/slide" Target="slide8.xml"/><Relationship Id="rId1" Type="http://schemas.openxmlformats.org/officeDocument/2006/relationships/tags" Target="../tags/tag11.xml"/><Relationship Id="rId6" Type="http://schemas.openxmlformats.org/officeDocument/2006/relationships/image" Target="../media/image48.png"/><Relationship Id="rId11" Type="http://schemas.openxmlformats.org/officeDocument/2006/relationships/image" Target="../media/image53.svg"/><Relationship Id="rId5" Type="http://schemas.openxmlformats.org/officeDocument/2006/relationships/image" Target="../media/image47.svg"/><Relationship Id="rId15" Type="http://schemas.openxmlformats.org/officeDocument/2006/relationships/image" Target="../media/image15.svg"/><Relationship Id="rId10" Type="http://schemas.openxmlformats.org/officeDocument/2006/relationships/image" Target="../media/image52.png"/><Relationship Id="rId19" Type="http://schemas.openxmlformats.org/officeDocument/2006/relationships/image" Target="../media/image57.svg"/><Relationship Id="rId4" Type="http://schemas.openxmlformats.org/officeDocument/2006/relationships/image" Target="../media/image46.png"/><Relationship Id="rId9" Type="http://schemas.openxmlformats.org/officeDocument/2006/relationships/image" Target="../media/image51.svg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audio" Target="../media/audio1.wav"/><Relationship Id="rId18" Type="http://schemas.openxmlformats.org/officeDocument/2006/relationships/image" Target="../media/image65.png"/><Relationship Id="rId26" Type="http://schemas.openxmlformats.org/officeDocument/2006/relationships/image" Target="../media/image7.svg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15.svg"/><Relationship Id="rId7" Type="http://schemas.openxmlformats.org/officeDocument/2006/relationships/image" Target="../media/image61.svg"/><Relationship Id="rId12" Type="http://schemas.openxmlformats.org/officeDocument/2006/relationships/slide" Target="slide13.xml"/><Relationship Id="rId17" Type="http://schemas.openxmlformats.org/officeDocument/2006/relationships/image" Target="../media/image64.png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6" Type="http://schemas.openxmlformats.org/officeDocument/2006/relationships/slide" Target="slide12.xml"/><Relationship Id="rId20" Type="http://schemas.openxmlformats.org/officeDocument/2006/relationships/image" Target="../media/image14.png"/><Relationship Id="rId29" Type="http://schemas.openxmlformats.org/officeDocument/2006/relationships/image" Target="../media/image21.svg"/><Relationship Id="rId1" Type="http://schemas.openxmlformats.org/officeDocument/2006/relationships/tags" Target="../tags/tag12.xml"/><Relationship Id="rId6" Type="http://schemas.openxmlformats.org/officeDocument/2006/relationships/image" Target="../media/image60.png"/><Relationship Id="rId11" Type="http://schemas.openxmlformats.org/officeDocument/2006/relationships/image" Target="../media/image47.svg"/><Relationship Id="rId24" Type="http://schemas.openxmlformats.org/officeDocument/2006/relationships/slide" Target="slide1.xml"/><Relationship Id="rId5" Type="http://schemas.openxmlformats.org/officeDocument/2006/relationships/image" Target="../media/image59.svg"/><Relationship Id="rId15" Type="http://schemas.openxmlformats.org/officeDocument/2006/relationships/image" Target="../media/image63.png"/><Relationship Id="rId23" Type="http://schemas.openxmlformats.org/officeDocument/2006/relationships/image" Target="../media/image67.svg"/><Relationship Id="rId28" Type="http://schemas.openxmlformats.org/officeDocument/2006/relationships/image" Target="../media/image20.png"/><Relationship Id="rId10" Type="http://schemas.openxmlformats.org/officeDocument/2006/relationships/image" Target="../media/image46.png"/><Relationship Id="rId19" Type="http://schemas.openxmlformats.org/officeDocument/2006/relationships/slide" Target="slide14.xml"/><Relationship Id="rId4" Type="http://schemas.openxmlformats.org/officeDocument/2006/relationships/image" Target="../media/image58.png"/><Relationship Id="rId9" Type="http://schemas.openxmlformats.org/officeDocument/2006/relationships/image" Target="../media/image34.svg"/><Relationship Id="rId14" Type="http://schemas.openxmlformats.org/officeDocument/2006/relationships/image" Target="../media/image62.png"/><Relationship Id="rId22" Type="http://schemas.openxmlformats.org/officeDocument/2006/relationships/image" Target="../media/image66.png"/><Relationship Id="rId27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630.png"/><Relationship Id="rId18" Type="http://schemas.openxmlformats.org/officeDocument/2006/relationships/image" Target="../media/image66.png"/><Relationship Id="rId26" Type="http://schemas.openxmlformats.org/officeDocument/2006/relationships/slide" Target="slide14.xml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7.svg"/><Relationship Id="rId7" Type="http://schemas.openxmlformats.org/officeDocument/2006/relationships/image" Target="../media/image61.svg"/><Relationship Id="rId12" Type="http://schemas.openxmlformats.org/officeDocument/2006/relationships/image" Target="../media/image620.png"/><Relationship Id="rId17" Type="http://schemas.openxmlformats.org/officeDocument/2006/relationships/image" Target="../media/image15.svg"/><Relationship Id="rId25" Type="http://schemas.openxmlformats.org/officeDocument/2006/relationships/image" Target="../media/image55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png"/><Relationship Id="rId20" Type="http://schemas.openxmlformats.org/officeDocument/2006/relationships/image" Target="../media/image6.png"/><Relationship Id="rId1" Type="http://schemas.openxmlformats.org/officeDocument/2006/relationships/tags" Target="../tags/tag13.xml"/><Relationship Id="rId6" Type="http://schemas.openxmlformats.org/officeDocument/2006/relationships/image" Target="../media/image60.png"/><Relationship Id="rId11" Type="http://schemas.openxmlformats.org/officeDocument/2006/relationships/image" Target="../media/image47.svg"/><Relationship Id="rId24" Type="http://schemas.openxmlformats.org/officeDocument/2006/relationships/image" Target="../media/image54.png"/><Relationship Id="rId5" Type="http://schemas.openxmlformats.org/officeDocument/2006/relationships/image" Target="../media/image59.svg"/><Relationship Id="rId15" Type="http://schemas.openxmlformats.org/officeDocument/2006/relationships/image" Target="../media/image650.png"/><Relationship Id="rId23" Type="http://schemas.openxmlformats.org/officeDocument/2006/relationships/image" Target="../media/image21.svg"/><Relationship Id="rId10" Type="http://schemas.openxmlformats.org/officeDocument/2006/relationships/image" Target="../media/image46.png"/><Relationship Id="rId19" Type="http://schemas.openxmlformats.org/officeDocument/2006/relationships/image" Target="../media/image67.svg"/><Relationship Id="rId4" Type="http://schemas.openxmlformats.org/officeDocument/2006/relationships/image" Target="../media/image58.png"/><Relationship Id="rId9" Type="http://schemas.openxmlformats.org/officeDocument/2006/relationships/image" Target="../media/image34.svg"/><Relationship Id="rId14" Type="http://schemas.openxmlformats.org/officeDocument/2006/relationships/image" Target="../media/image640.png"/><Relationship Id="rId22" Type="http://schemas.openxmlformats.org/officeDocument/2006/relationships/image" Target="../media/image20.png"/><Relationship Id="rId27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630.png"/><Relationship Id="rId18" Type="http://schemas.openxmlformats.org/officeDocument/2006/relationships/image" Target="../media/image66.png"/><Relationship Id="rId26" Type="http://schemas.openxmlformats.org/officeDocument/2006/relationships/image" Target="../media/image57.svg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7.svg"/><Relationship Id="rId7" Type="http://schemas.openxmlformats.org/officeDocument/2006/relationships/image" Target="../media/image61.svg"/><Relationship Id="rId12" Type="http://schemas.openxmlformats.org/officeDocument/2006/relationships/image" Target="../media/image620.png"/><Relationship Id="rId17" Type="http://schemas.openxmlformats.org/officeDocument/2006/relationships/image" Target="../media/image15.svg"/><Relationship Id="rId25" Type="http://schemas.openxmlformats.org/officeDocument/2006/relationships/image" Target="../media/image56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png"/><Relationship Id="rId20" Type="http://schemas.openxmlformats.org/officeDocument/2006/relationships/image" Target="../media/image6.png"/><Relationship Id="rId1" Type="http://schemas.openxmlformats.org/officeDocument/2006/relationships/tags" Target="../tags/tag14.xml"/><Relationship Id="rId6" Type="http://schemas.openxmlformats.org/officeDocument/2006/relationships/image" Target="../media/image60.png"/><Relationship Id="rId11" Type="http://schemas.openxmlformats.org/officeDocument/2006/relationships/image" Target="../media/image47.svg"/><Relationship Id="rId24" Type="http://schemas.openxmlformats.org/officeDocument/2006/relationships/slide" Target="slide11.xml"/><Relationship Id="rId5" Type="http://schemas.openxmlformats.org/officeDocument/2006/relationships/image" Target="../media/image59.svg"/><Relationship Id="rId15" Type="http://schemas.openxmlformats.org/officeDocument/2006/relationships/image" Target="../media/image650.png"/><Relationship Id="rId23" Type="http://schemas.openxmlformats.org/officeDocument/2006/relationships/image" Target="../media/image21.svg"/><Relationship Id="rId10" Type="http://schemas.openxmlformats.org/officeDocument/2006/relationships/image" Target="../media/image46.png"/><Relationship Id="rId19" Type="http://schemas.openxmlformats.org/officeDocument/2006/relationships/image" Target="../media/image67.svg"/><Relationship Id="rId4" Type="http://schemas.openxmlformats.org/officeDocument/2006/relationships/image" Target="../media/image58.png"/><Relationship Id="rId9" Type="http://schemas.openxmlformats.org/officeDocument/2006/relationships/image" Target="../media/image34.svg"/><Relationship Id="rId14" Type="http://schemas.openxmlformats.org/officeDocument/2006/relationships/image" Target="../media/image640.png"/><Relationship Id="rId22" Type="http://schemas.openxmlformats.org/officeDocument/2006/relationships/image" Target="../media/image20.png"/><Relationship Id="rId27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63.png"/><Relationship Id="rId18" Type="http://schemas.openxmlformats.org/officeDocument/2006/relationships/image" Target="../media/image67.svg"/><Relationship Id="rId26" Type="http://schemas.openxmlformats.org/officeDocument/2006/relationships/image" Target="../media/image77.png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21.svg"/><Relationship Id="rId7" Type="http://schemas.openxmlformats.org/officeDocument/2006/relationships/image" Target="../media/image71.svg"/><Relationship Id="rId12" Type="http://schemas.openxmlformats.org/officeDocument/2006/relationships/image" Target="../media/image62.png"/><Relationship Id="rId17" Type="http://schemas.openxmlformats.org/officeDocument/2006/relationships/image" Target="../media/image66.png"/><Relationship Id="rId25" Type="http://schemas.openxmlformats.org/officeDocument/2006/relationships/image" Target="../media/image76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.png"/><Relationship Id="rId20" Type="http://schemas.openxmlformats.org/officeDocument/2006/relationships/image" Target="../media/image20.png"/><Relationship Id="rId29" Type="http://schemas.openxmlformats.org/officeDocument/2006/relationships/image" Target="../media/image80.svg"/><Relationship Id="rId1" Type="http://schemas.openxmlformats.org/officeDocument/2006/relationships/tags" Target="../tags/tag15.xml"/><Relationship Id="rId6" Type="http://schemas.openxmlformats.org/officeDocument/2006/relationships/image" Target="../media/image70.png"/><Relationship Id="rId11" Type="http://schemas.openxmlformats.org/officeDocument/2006/relationships/audio" Target="../media/audio1.wav"/><Relationship Id="rId24" Type="http://schemas.openxmlformats.org/officeDocument/2006/relationships/image" Target="../media/image75.png"/><Relationship Id="rId32" Type="http://schemas.openxmlformats.org/officeDocument/2006/relationships/image" Target="../media/image7.svg"/><Relationship Id="rId5" Type="http://schemas.openxmlformats.org/officeDocument/2006/relationships/image" Target="../media/image69.svg"/><Relationship Id="rId15" Type="http://schemas.openxmlformats.org/officeDocument/2006/relationships/slide" Target="slide15.xml"/><Relationship Id="rId23" Type="http://schemas.openxmlformats.org/officeDocument/2006/relationships/image" Target="../media/image74.svg"/><Relationship Id="rId28" Type="http://schemas.openxmlformats.org/officeDocument/2006/relationships/image" Target="../media/image79.png"/><Relationship Id="rId10" Type="http://schemas.openxmlformats.org/officeDocument/2006/relationships/slide" Target="slide16.xml"/><Relationship Id="rId19" Type="http://schemas.openxmlformats.org/officeDocument/2006/relationships/slide" Target="slide11.xml"/><Relationship Id="rId31" Type="http://schemas.openxmlformats.org/officeDocument/2006/relationships/image" Target="../media/image6.png"/><Relationship Id="rId4" Type="http://schemas.openxmlformats.org/officeDocument/2006/relationships/image" Target="../media/image68.png"/><Relationship Id="rId9" Type="http://schemas.openxmlformats.org/officeDocument/2006/relationships/image" Target="../media/image47.svg"/><Relationship Id="rId14" Type="http://schemas.openxmlformats.org/officeDocument/2006/relationships/image" Target="../media/image64.png"/><Relationship Id="rId22" Type="http://schemas.openxmlformats.org/officeDocument/2006/relationships/image" Target="../media/image73.png"/><Relationship Id="rId27" Type="http://schemas.openxmlformats.org/officeDocument/2006/relationships/image" Target="../media/image78.svg"/><Relationship Id="rId30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650.png"/><Relationship Id="rId18" Type="http://schemas.openxmlformats.org/officeDocument/2006/relationships/image" Target="../media/image73.png"/><Relationship Id="rId26" Type="http://schemas.openxmlformats.org/officeDocument/2006/relationships/image" Target="../media/image6.png"/><Relationship Id="rId3" Type="http://schemas.openxmlformats.org/officeDocument/2006/relationships/notesSlide" Target="../notesSlides/notesSlide15.xml"/><Relationship Id="rId21" Type="http://schemas.openxmlformats.org/officeDocument/2006/relationships/image" Target="../media/image76.svg"/><Relationship Id="rId7" Type="http://schemas.openxmlformats.org/officeDocument/2006/relationships/image" Target="../media/image71.svg"/><Relationship Id="rId12" Type="http://schemas.openxmlformats.org/officeDocument/2006/relationships/image" Target="../media/image640.png"/><Relationship Id="rId17" Type="http://schemas.openxmlformats.org/officeDocument/2006/relationships/image" Target="../media/image21.svg"/><Relationship Id="rId25" Type="http://schemas.openxmlformats.org/officeDocument/2006/relationships/image" Target="../media/image80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png"/><Relationship Id="rId20" Type="http://schemas.openxmlformats.org/officeDocument/2006/relationships/image" Target="../media/image75.png"/><Relationship Id="rId29" Type="http://schemas.openxmlformats.org/officeDocument/2006/relationships/image" Target="../media/image55.svg"/><Relationship Id="rId1" Type="http://schemas.openxmlformats.org/officeDocument/2006/relationships/tags" Target="../tags/tag16.xml"/><Relationship Id="rId6" Type="http://schemas.openxmlformats.org/officeDocument/2006/relationships/image" Target="../media/image70.png"/><Relationship Id="rId11" Type="http://schemas.openxmlformats.org/officeDocument/2006/relationships/image" Target="../media/image630.png"/><Relationship Id="rId24" Type="http://schemas.openxmlformats.org/officeDocument/2006/relationships/image" Target="../media/image79.png"/><Relationship Id="rId5" Type="http://schemas.openxmlformats.org/officeDocument/2006/relationships/image" Target="../media/image69.svg"/><Relationship Id="rId15" Type="http://schemas.openxmlformats.org/officeDocument/2006/relationships/image" Target="../media/image67.svg"/><Relationship Id="rId23" Type="http://schemas.openxmlformats.org/officeDocument/2006/relationships/image" Target="../media/image78.svg"/><Relationship Id="rId28" Type="http://schemas.openxmlformats.org/officeDocument/2006/relationships/image" Target="../media/image54.png"/><Relationship Id="rId10" Type="http://schemas.openxmlformats.org/officeDocument/2006/relationships/image" Target="../media/image620.png"/><Relationship Id="rId19" Type="http://schemas.openxmlformats.org/officeDocument/2006/relationships/image" Target="../media/image74.svg"/><Relationship Id="rId31" Type="http://schemas.openxmlformats.org/officeDocument/2006/relationships/audio" Target="../media/audio1.wav"/><Relationship Id="rId4" Type="http://schemas.openxmlformats.org/officeDocument/2006/relationships/image" Target="../media/image68.png"/><Relationship Id="rId9" Type="http://schemas.openxmlformats.org/officeDocument/2006/relationships/image" Target="../media/image47.svg"/><Relationship Id="rId14" Type="http://schemas.openxmlformats.org/officeDocument/2006/relationships/image" Target="../media/image66.png"/><Relationship Id="rId22" Type="http://schemas.openxmlformats.org/officeDocument/2006/relationships/image" Target="../media/image77.png"/><Relationship Id="rId27" Type="http://schemas.openxmlformats.org/officeDocument/2006/relationships/image" Target="../media/image7.svg"/><Relationship Id="rId30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650.png"/><Relationship Id="rId18" Type="http://schemas.openxmlformats.org/officeDocument/2006/relationships/image" Target="../media/image73.png"/><Relationship Id="rId26" Type="http://schemas.openxmlformats.org/officeDocument/2006/relationships/image" Target="../media/image6.png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76.svg"/><Relationship Id="rId7" Type="http://schemas.openxmlformats.org/officeDocument/2006/relationships/image" Target="../media/image71.svg"/><Relationship Id="rId12" Type="http://schemas.openxmlformats.org/officeDocument/2006/relationships/image" Target="../media/image640.png"/><Relationship Id="rId17" Type="http://schemas.openxmlformats.org/officeDocument/2006/relationships/image" Target="../media/image21.svg"/><Relationship Id="rId25" Type="http://schemas.openxmlformats.org/officeDocument/2006/relationships/image" Target="../media/image80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png"/><Relationship Id="rId20" Type="http://schemas.openxmlformats.org/officeDocument/2006/relationships/image" Target="../media/image75.png"/><Relationship Id="rId29" Type="http://schemas.openxmlformats.org/officeDocument/2006/relationships/image" Target="../media/image57.svg"/><Relationship Id="rId1" Type="http://schemas.openxmlformats.org/officeDocument/2006/relationships/tags" Target="../tags/tag17.xml"/><Relationship Id="rId6" Type="http://schemas.openxmlformats.org/officeDocument/2006/relationships/image" Target="../media/image70.png"/><Relationship Id="rId11" Type="http://schemas.openxmlformats.org/officeDocument/2006/relationships/image" Target="../media/image630.png"/><Relationship Id="rId24" Type="http://schemas.openxmlformats.org/officeDocument/2006/relationships/image" Target="../media/image79.png"/><Relationship Id="rId5" Type="http://schemas.openxmlformats.org/officeDocument/2006/relationships/image" Target="../media/image69.svg"/><Relationship Id="rId15" Type="http://schemas.openxmlformats.org/officeDocument/2006/relationships/image" Target="../media/image67.svg"/><Relationship Id="rId23" Type="http://schemas.openxmlformats.org/officeDocument/2006/relationships/image" Target="../media/image78.svg"/><Relationship Id="rId28" Type="http://schemas.openxmlformats.org/officeDocument/2006/relationships/image" Target="../media/image56.png"/><Relationship Id="rId10" Type="http://schemas.openxmlformats.org/officeDocument/2006/relationships/image" Target="../media/image620.png"/><Relationship Id="rId19" Type="http://schemas.openxmlformats.org/officeDocument/2006/relationships/image" Target="../media/image74.svg"/><Relationship Id="rId31" Type="http://schemas.openxmlformats.org/officeDocument/2006/relationships/audio" Target="../media/audio1.wav"/><Relationship Id="rId4" Type="http://schemas.openxmlformats.org/officeDocument/2006/relationships/image" Target="../media/image68.png"/><Relationship Id="rId9" Type="http://schemas.openxmlformats.org/officeDocument/2006/relationships/image" Target="../media/image47.svg"/><Relationship Id="rId14" Type="http://schemas.openxmlformats.org/officeDocument/2006/relationships/image" Target="../media/image66.png"/><Relationship Id="rId22" Type="http://schemas.openxmlformats.org/officeDocument/2006/relationships/image" Target="../media/image77.png"/><Relationship Id="rId27" Type="http://schemas.openxmlformats.org/officeDocument/2006/relationships/image" Target="../media/image7.svg"/><Relationship Id="rId30" Type="http://schemas.openxmlformats.org/officeDocument/2006/relationships/slide" Target="slide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13" Type="http://schemas.openxmlformats.org/officeDocument/2006/relationships/image" Target="../media/image7.svg"/><Relationship Id="rId3" Type="http://schemas.openxmlformats.org/officeDocument/2006/relationships/notesSlide" Target="../notesSlides/notesSlide2.xml"/><Relationship Id="rId7" Type="http://schemas.openxmlformats.org/officeDocument/2006/relationships/slide" Target="slide3.xml"/><Relationship Id="rId12" Type="http://schemas.openxmlformats.org/officeDocument/2006/relationships/image" Target="../media/image6.png"/><Relationship Id="rId17" Type="http://schemas.openxmlformats.org/officeDocument/2006/relationships/image" Target="../media/image11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png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11" Type="http://schemas.openxmlformats.org/officeDocument/2006/relationships/slide" Target="slide1.xml"/><Relationship Id="rId5" Type="http://schemas.openxmlformats.org/officeDocument/2006/relationships/image" Target="../media/image2.png"/><Relationship Id="rId15" Type="http://schemas.openxmlformats.org/officeDocument/2006/relationships/image" Target="../media/image9.svg"/><Relationship Id="rId10" Type="http://schemas.openxmlformats.org/officeDocument/2006/relationships/slide" Target="slide8.xml"/><Relationship Id="rId4" Type="http://schemas.openxmlformats.org/officeDocument/2006/relationships/image" Target="../media/image1.png"/><Relationship Id="rId9" Type="http://schemas.openxmlformats.org/officeDocument/2006/relationships/slide" Target="slide5.xml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slide" Target="slide4.xml"/><Relationship Id="rId18" Type="http://schemas.openxmlformats.org/officeDocument/2006/relationships/image" Target="../media/image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png"/><Relationship Id="rId12" Type="http://schemas.openxmlformats.org/officeDocument/2006/relationships/image" Target="../media/image13.svg"/><Relationship Id="rId17" Type="http://schemas.openxmlformats.org/officeDocument/2006/relationships/slide" Target="slide1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svg"/><Relationship Id="rId1" Type="http://schemas.openxmlformats.org/officeDocument/2006/relationships/tags" Target="../tags/tag4.xml"/><Relationship Id="rId6" Type="http://schemas.openxmlformats.org/officeDocument/2006/relationships/image" Target="../media/image3.svg"/><Relationship Id="rId11" Type="http://schemas.openxmlformats.org/officeDocument/2006/relationships/image" Target="../media/image12.png"/><Relationship Id="rId5" Type="http://schemas.openxmlformats.org/officeDocument/2006/relationships/image" Target="../media/image2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7.sv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18" Type="http://schemas.openxmlformats.org/officeDocument/2006/relationships/image" Target="../media/image22.png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25.png"/><Relationship Id="rId7" Type="http://schemas.openxmlformats.org/officeDocument/2006/relationships/image" Target="../media/image19.svg"/><Relationship Id="rId12" Type="http://schemas.openxmlformats.org/officeDocument/2006/relationships/audio" Target="../media/audio1.wav"/><Relationship Id="rId17" Type="http://schemas.openxmlformats.org/officeDocument/2006/relationships/image" Target="../media/image21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tags" Target="../tags/tag5.xml"/><Relationship Id="rId6" Type="http://schemas.openxmlformats.org/officeDocument/2006/relationships/image" Target="../media/image18.png"/><Relationship Id="rId11" Type="http://schemas.openxmlformats.org/officeDocument/2006/relationships/slide" Target="slide1.xml"/><Relationship Id="rId5" Type="http://schemas.openxmlformats.org/officeDocument/2006/relationships/image" Target="../media/image17.svg"/><Relationship Id="rId15" Type="http://schemas.openxmlformats.org/officeDocument/2006/relationships/slide" Target="slide3.xml"/><Relationship Id="rId10" Type="http://schemas.openxmlformats.org/officeDocument/2006/relationships/image" Target="../media/image3.svg"/><Relationship Id="rId19" Type="http://schemas.openxmlformats.org/officeDocument/2006/relationships/image" Target="../media/image23.svg"/><Relationship Id="rId4" Type="http://schemas.openxmlformats.org/officeDocument/2006/relationships/image" Target="../media/image16.png"/><Relationship Id="rId9" Type="http://schemas.openxmlformats.org/officeDocument/2006/relationships/image" Target="../media/image2.png"/><Relationship Id="rId14" Type="http://schemas.openxmlformats.org/officeDocument/2006/relationships/image" Target="../media/image7.svg"/><Relationship Id="rId22" Type="http://schemas.openxmlformats.org/officeDocument/2006/relationships/image" Target="../media/image2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image" Target="../media/image14.png"/><Relationship Id="rId18" Type="http://schemas.openxmlformats.org/officeDocument/2006/relationships/image" Target="../media/image34.svg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37.png"/><Relationship Id="rId7" Type="http://schemas.openxmlformats.org/officeDocument/2006/relationships/image" Target="../media/image30.svg"/><Relationship Id="rId12" Type="http://schemas.openxmlformats.org/officeDocument/2006/relationships/slide" Target="slide6.xml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svg"/><Relationship Id="rId20" Type="http://schemas.openxmlformats.org/officeDocument/2006/relationships/image" Target="../media/image36.svg"/><Relationship Id="rId1" Type="http://schemas.openxmlformats.org/officeDocument/2006/relationships/tags" Target="../tags/tag6.xml"/><Relationship Id="rId6" Type="http://schemas.openxmlformats.org/officeDocument/2006/relationships/image" Target="../media/image29.png"/><Relationship Id="rId11" Type="http://schemas.openxmlformats.org/officeDocument/2006/relationships/image" Target="../media/image7.svg"/><Relationship Id="rId24" Type="http://schemas.openxmlformats.org/officeDocument/2006/relationships/image" Target="../media/image40.svg"/><Relationship Id="rId5" Type="http://schemas.openxmlformats.org/officeDocument/2006/relationships/image" Target="../media/image28.sv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6.png"/><Relationship Id="rId19" Type="http://schemas.openxmlformats.org/officeDocument/2006/relationships/image" Target="../media/image35.png"/><Relationship Id="rId4" Type="http://schemas.openxmlformats.org/officeDocument/2006/relationships/image" Target="../media/image27.png"/><Relationship Id="rId9" Type="http://schemas.openxmlformats.org/officeDocument/2006/relationships/audio" Target="../media/audio1.wav"/><Relationship Id="rId14" Type="http://schemas.openxmlformats.org/officeDocument/2006/relationships/image" Target="../media/image15.svg"/><Relationship Id="rId22" Type="http://schemas.openxmlformats.org/officeDocument/2006/relationships/image" Target="../media/image3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7.xml"/><Relationship Id="rId18" Type="http://schemas.openxmlformats.org/officeDocument/2006/relationships/image" Target="../media/image37.png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40.svg"/><Relationship Id="rId7" Type="http://schemas.openxmlformats.org/officeDocument/2006/relationships/audio" Target="../media/audio1.wav"/><Relationship Id="rId12" Type="http://schemas.openxmlformats.org/officeDocument/2006/relationships/image" Target="../media/image21.svg"/><Relationship Id="rId17" Type="http://schemas.openxmlformats.org/officeDocument/2006/relationships/image" Target="../media/image36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tags" Target="../tags/tag7.xml"/><Relationship Id="rId6" Type="http://schemas.openxmlformats.org/officeDocument/2006/relationships/slide" Target="slide1.xml"/><Relationship Id="rId11" Type="http://schemas.openxmlformats.org/officeDocument/2006/relationships/image" Target="../media/image20.png"/><Relationship Id="rId24" Type="http://schemas.openxmlformats.org/officeDocument/2006/relationships/image" Target="../media/image44.png"/><Relationship Id="rId5" Type="http://schemas.openxmlformats.org/officeDocument/2006/relationships/image" Target="../media/image30.svg"/><Relationship Id="rId15" Type="http://schemas.openxmlformats.org/officeDocument/2006/relationships/image" Target="../media/image15.svg"/><Relationship Id="rId23" Type="http://schemas.openxmlformats.org/officeDocument/2006/relationships/image" Target="../media/image43.svg"/><Relationship Id="rId10" Type="http://schemas.openxmlformats.org/officeDocument/2006/relationships/slide" Target="slide5.xml"/><Relationship Id="rId19" Type="http://schemas.openxmlformats.org/officeDocument/2006/relationships/image" Target="../media/image38.svg"/><Relationship Id="rId4" Type="http://schemas.openxmlformats.org/officeDocument/2006/relationships/image" Target="../media/image29.png"/><Relationship Id="rId9" Type="http://schemas.openxmlformats.org/officeDocument/2006/relationships/image" Target="../media/image7.svg"/><Relationship Id="rId14" Type="http://schemas.openxmlformats.org/officeDocument/2006/relationships/image" Target="../media/image14.png"/><Relationship Id="rId22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8.svg"/><Relationship Id="rId3" Type="http://schemas.openxmlformats.org/officeDocument/2006/relationships/notesSlide" Target="../notesSlides/notesSlide7.xml"/><Relationship Id="rId21" Type="http://schemas.openxmlformats.org/officeDocument/2006/relationships/slide" Target="slide1.xml"/><Relationship Id="rId7" Type="http://schemas.openxmlformats.org/officeDocument/2006/relationships/audio" Target="../media/audio1.wav"/><Relationship Id="rId12" Type="http://schemas.openxmlformats.org/officeDocument/2006/relationships/image" Target="../media/image37.png"/><Relationship Id="rId17" Type="http://schemas.openxmlformats.org/officeDocument/2006/relationships/image" Target="../media/image43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png"/><Relationship Id="rId20" Type="http://schemas.openxmlformats.org/officeDocument/2006/relationships/image" Target="../media/image45.png"/><Relationship Id="rId1" Type="http://schemas.openxmlformats.org/officeDocument/2006/relationships/tags" Target="../tags/tag8.xml"/><Relationship Id="rId6" Type="http://schemas.openxmlformats.org/officeDocument/2006/relationships/slide" Target="slide6.xml"/><Relationship Id="rId11" Type="http://schemas.openxmlformats.org/officeDocument/2006/relationships/image" Target="../media/image36.svg"/><Relationship Id="rId5" Type="http://schemas.openxmlformats.org/officeDocument/2006/relationships/image" Target="../media/image30.svg"/><Relationship Id="rId15" Type="http://schemas.openxmlformats.org/officeDocument/2006/relationships/image" Target="../media/image40.svg"/><Relationship Id="rId23" Type="http://schemas.openxmlformats.org/officeDocument/2006/relationships/image" Target="../media/image7.sv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21.svg"/><Relationship Id="rId14" Type="http://schemas.openxmlformats.org/officeDocument/2006/relationships/image" Target="../media/image39.png"/><Relationship Id="rId2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audio" Target="../media/audio1.wav"/><Relationship Id="rId18" Type="http://schemas.openxmlformats.org/officeDocument/2006/relationships/slide" Target="slide11.xml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9.svg"/><Relationship Id="rId12" Type="http://schemas.openxmlformats.org/officeDocument/2006/relationships/slide" Target="slide9.xml"/><Relationship Id="rId17" Type="http://schemas.openxmlformats.org/officeDocument/2006/relationships/image" Target="../media/image7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png"/><Relationship Id="rId20" Type="http://schemas.openxmlformats.org/officeDocument/2006/relationships/image" Target="../media/image15.svg"/><Relationship Id="rId1" Type="http://schemas.openxmlformats.org/officeDocument/2006/relationships/tags" Target="../tags/tag9.xml"/><Relationship Id="rId6" Type="http://schemas.openxmlformats.org/officeDocument/2006/relationships/image" Target="../media/image48.png"/><Relationship Id="rId11" Type="http://schemas.openxmlformats.org/officeDocument/2006/relationships/image" Target="../media/image53.svg"/><Relationship Id="rId5" Type="http://schemas.openxmlformats.org/officeDocument/2006/relationships/image" Target="../media/image47.svg"/><Relationship Id="rId15" Type="http://schemas.openxmlformats.org/officeDocument/2006/relationships/slide" Target="slide1.xml"/><Relationship Id="rId10" Type="http://schemas.openxmlformats.org/officeDocument/2006/relationships/image" Target="../media/image52.png"/><Relationship Id="rId19" Type="http://schemas.openxmlformats.org/officeDocument/2006/relationships/image" Target="../media/image14.png"/><Relationship Id="rId4" Type="http://schemas.openxmlformats.org/officeDocument/2006/relationships/image" Target="../media/image46.png"/><Relationship Id="rId9" Type="http://schemas.openxmlformats.org/officeDocument/2006/relationships/image" Target="../media/image51.svg"/><Relationship Id="rId1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7.svg"/><Relationship Id="rId18" Type="http://schemas.openxmlformats.org/officeDocument/2006/relationships/image" Target="../media/image54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9.svg"/><Relationship Id="rId12" Type="http://schemas.openxmlformats.org/officeDocument/2006/relationships/image" Target="../media/image6.png"/><Relationship Id="rId17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6" Type="http://schemas.openxmlformats.org/officeDocument/2006/relationships/slide" Target="slide11.xml"/><Relationship Id="rId1" Type="http://schemas.openxmlformats.org/officeDocument/2006/relationships/tags" Target="../tags/tag10.xml"/><Relationship Id="rId6" Type="http://schemas.openxmlformats.org/officeDocument/2006/relationships/image" Target="../media/image48.png"/><Relationship Id="rId11" Type="http://schemas.openxmlformats.org/officeDocument/2006/relationships/image" Target="../media/image53.svg"/><Relationship Id="rId5" Type="http://schemas.openxmlformats.org/officeDocument/2006/relationships/image" Target="../media/image47.svg"/><Relationship Id="rId15" Type="http://schemas.openxmlformats.org/officeDocument/2006/relationships/image" Target="../media/image15.svg"/><Relationship Id="rId10" Type="http://schemas.openxmlformats.org/officeDocument/2006/relationships/image" Target="../media/image52.png"/><Relationship Id="rId19" Type="http://schemas.openxmlformats.org/officeDocument/2006/relationships/image" Target="../media/image55.svg"/><Relationship Id="rId4" Type="http://schemas.openxmlformats.org/officeDocument/2006/relationships/image" Target="../media/image46.png"/><Relationship Id="rId9" Type="http://schemas.openxmlformats.org/officeDocument/2006/relationships/image" Target="../media/image51.sv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2CA46D-EC50-7CA5-EF02-DC80C32E8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416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A"/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6708893C-FC2B-4DE4-BC09-CDA4B97CF4B0}"/>
              </a:ext>
            </a:extLst>
          </p:cNvPr>
          <p:cNvSpPr/>
          <p:nvPr/>
        </p:nvSpPr>
        <p:spPr>
          <a:xfrm>
            <a:off x="986047" y="55704"/>
            <a:ext cx="1269581" cy="455942"/>
          </a:xfrm>
          <a:custGeom>
            <a:avLst/>
            <a:gdLst/>
            <a:ahLst/>
            <a:cxnLst/>
            <a:rect l="l" t="t" r="r" b="b"/>
            <a:pathLst>
              <a:path w="4690448" h="2321772">
                <a:moveTo>
                  <a:pt x="0" y="0"/>
                </a:moveTo>
                <a:lnTo>
                  <a:pt x="4690448" y="0"/>
                </a:lnTo>
                <a:lnTo>
                  <a:pt x="4690448" y="2321772"/>
                </a:lnTo>
                <a:lnTo>
                  <a:pt x="0" y="23217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A20C042E-D24D-66B5-7BE9-D8243596D59B}"/>
              </a:ext>
            </a:extLst>
          </p:cNvPr>
          <p:cNvSpPr/>
          <p:nvPr/>
        </p:nvSpPr>
        <p:spPr>
          <a:xfrm>
            <a:off x="-142471" y="1070763"/>
            <a:ext cx="1172242" cy="736178"/>
          </a:xfrm>
          <a:custGeom>
            <a:avLst/>
            <a:gdLst/>
            <a:ahLst/>
            <a:cxnLst/>
            <a:rect l="l" t="t" r="r" b="b"/>
            <a:pathLst>
              <a:path w="4690448" h="2321772">
                <a:moveTo>
                  <a:pt x="0" y="0"/>
                </a:moveTo>
                <a:lnTo>
                  <a:pt x="4690448" y="0"/>
                </a:lnTo>
                <a:lnTo>
                  <a:pt x="4690448" y="2321772"/>
                </a:lnTo>
                <a:lnTo>
                  <a:pt x="0" y="23217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BDD5E994-D2DA-1359-32FC-8FED28E30E2D}"/>
              </a:ext>
            </a:extLst>
          </p:cNvPr>
          <p:cNvSpPr/>
          <p:nvPr/>
        </p:nvSpPr>
        <p:spPr>
          <a:xfrm flipH="1">
            <a:off x="626118" y="377527"/>
            <a:ext cx="3599849" cy="1107591"/>
          </a:xfrm>
          <a:custGeom>
            <a:avLst/>
            <a:gdLst/>
            <a:ahLst/>
            <a:cxnLst/>
            <a:rect l="l" t="t" r="r" b="b"/>
            <a:pathLst>
              <a:path w="9592871" h="4748471">
                <a:moveTo>
                  <a:pt x="9592871" y="0"/>
                </a:moveTo>
                <a:lnTo>
                  <a:pt x="0" y="0"/>
                </a:lnTo>
                <a:lnTo>
                  <a:pt x="0" y="4748472"/>
                </a:lnTo>
                <a:lnTo>
                  <a:pt x="9592871" y="4748472"/>
                </a:lnTo>
                <a:lnTo>
                  <a:pt x="9592871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/>
            </a:stretch>
          </a:blipFill>
        </p:spPr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8C0A3005-7F75-FFF4-22DF-DB0FC8355303}"/>
              </a:ext>
            </a:extLst>
          </p:cNvPr>
          <p:cNvSpPr/>
          <p:nvPr/>
        </p:nvSpPr>
        <p:spPr>
          <a:xfrm>
            <a:off x="-1015319" y="1667500"/>
            <a:ext cx="4163365" cy="2187157"/>
          </a:xfrm>
          <a:custGeom>
            <a:avLst/>
            <a:gdLst/>
            <a:ahLst/>
            <a:cxnLst/>
            <a:rect l="l" t="t" r="r" b="b"/>
            <a:pathLst>
              <a:path w="8486051" h="4200595">
                <a:moveTo>
                  <a:pt x="0" y="0"/>
                </a:moveTo>
                <a:lnTo>
                  <a:pt x="8486051" y="0"/>
                </a:lnTo>
                <a:lnTo>
                  <a:pt x="8486051" y="4200596"/>
                </a:lnTo>
                <a:lnTo>
                  <a:pt x="0" y="42005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/>
            </a:stretch>
          </a:blipFill>
        </p:spPr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2A90533A-8C13-80D3-9A61-B41FDC6817EF}"/>
              </a:ext>
            </a:extLst>
          </p:cNvPr>
          <p:cNvSpPr/>
          <p:nvPr/>
        </p:nvSpPr>
        <p:spPr>
          <a:xfrm>
            <a:off x="1516817" y="1374855"/>
            <a:ext cx="1818450" cy="724898"/>
          </a:xfrm>
          <a:custGeom>
            <a:avLst/>
            <a:gdLst/>
            <a:ahLst/>
            <a:cxnLst/>
            <a:rect l="l" t="t" r="r" b="b"/>
            <a:pathLst>
              <a:path w="4690448" h="2321772">
                <a:moveTo>
                  <a:pt x="0" y="0"/>
                </a:moveTo>
                <a:lnTo>
                  <a:pt x="4690448" y="0"/>
                </a:lnTo>
                <a:lnTo>
                  <a:pt x="4690448" y="2321771"/>
                </a:lnTo>
                <a:lnTo>
                  <a:pt x="0" y="23217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4D1C36C7-A92D-6256-9239-A2547CDEDAA9}"/>
              </a:ext>
            </a:extLst>
          </p:cNvPr>
          <p:cNvSpPr/>
          <p:nvPr/>
        </p:nvSpPr>
        <p:spPr>
          <a:xfrm>
            <a:off x="0" y="4493460"/>
            <a:ext cx="3241675" cy="1273934"/>
          </a:xfrm>
          <a:custGeom>
            <a:avLst/>
            <a:gdLst/>
            <a:ahLst/>
            <a:cxnLst/>
            <a:rect l="l" t="t" r="r" b="b"/>
            <a:pathLst>
              <a:path w="18134245" h="7615541">
                <a:moveTo>
                  <a:pt x="0" y="0"/>
                </a:moveTo>
                <a:lnTo>
                  <a:pt x="18134245" y="0"/>
                </a:lnTo>
                <a:lnTo>
                  <a:pt x="18134245" y="7615542"/>
                </a:lnTo>
                <a:lnTo>
                  <a:pt x="0" y="76155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20063E04-4EF3-62E8-DA3B-258AA6BD8571}"/>
              </a:ext>
            </a:extLst>
          </p:cNvPr>
          <p:cNvSpPr/>
          <p:nvPr/>
        </p:nvSpPr>
        <p:spPr>
          <a:xfrm>
            <a:off x="291112" y="3878825"/>
            <a:ext cx="2737412" cy="1343109"/>
          </a:xfrm>
          <a:custGeom>
            <a:avLst/>
            <a:gdLst/>
            <a:ahLst/>
            <a:cxnLst/>
            <a:rect l="l" t="t" r="r" b="b"/>
            <a:pathLst>
              <a:path w="7315200" h="3750703">
                <a:moveTo>
                  <a:pt x="0" y="0"/>
                </a:moveTo>
                <a:lnTo>
                  <a:pt x="7315200" y="0"/>
                </a:lnTo>
                <a:lnTo>
                  <a:pt x="7315200" y="3750703"/>
                </a:lnTo>
                <a:lnTo>
                  <a:pt x="0" y="375070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F136F5-AA79-E8BD-6C0A-8EE20A19697D}"/>
              </a:ext>
            </a:extLst>
          </p:cNvPr>
          <p:cNvSpPr txBox="1"/>
          <p:nvPr/>
        </p:nvSpPr>
        <p:spPr>
          <a:xfrm>
            <a:off x="291112" y="1374855"/>
            <a:ext cx="2672571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Welcome to ceria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belajar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bersama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Efi </a:t>
            </a:r>
          </a:p>
          <a:p>
            <a:pPr algn="ctr"/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Let’s study mathematics </a:t>
            </a:r>
            <a:endParaRPr lang="ar-SA" sz="2000" dirty="0">
              <a:latin typeface="Aharoni" panose="02010803020104030203" pitchFamily="2" charset="-79"/>
            </a:endParaRPr>
          </a:p>
        </p:txBody>
      </p:sp>
      <p:sp>
        <p:nvSpPr>
          <p:cNvPr id="17" name="Speech Bubble: Oval 16">
            <a:hlinkClick r:id="rId9" action="ppaction://hlinksldjump">
              <a:snd r:embed="rId10" name="click.wav"/>
            </a:hlinkClick>
            <a:extLst>
              <a:ext uri="{FF2B5EF4-FFF2-40B4-BE49-F238E27FC236}">
                <a16:creationId xmlns:a16="http://schemas.microsoft.com/office/drawing/2014/main" id="{7E95902F-B415-FFDA-6EC8-687EE2BE9A81}"/>
              </a:ext>
            </a:extLst>
          </p:cNvPr>
          <p:cNvSpPr/>
          <p:nvPr/>
        </p:nvSpPr>
        <p:spPr>
          <a:xfrm>
            <a:off x="1453745" y="3089127"/>
            <a:ext cx="1759689" cy="505727"/>
          </a:xfrm>
          <a:prstGeom prst="wedgeEllipseCallout">
            <a:avLst>
              <a:gd name="adj1" fmla="val -56387"/>
              <a:gd name="adj2" fmla="val 88924"/>
            </a:avLst>
          </a:prstGeom>
          <a:solidFill>
            <a:srgbClr val="4A453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TextBox 17">
            <a:hlinkClick r:id="rId9" action="ppaction://hlinksldjump">
              <a:snd r:embed="rId10" name="click.wav"/>
            </a:hlinkClick>
            <a:extLst>
              <a:ext uri="{FF2B5EF4-FFF2-40B4-BE49-F238E27FC236}">
                <a16:creationId xmlns:a16="http://schemas.microsoft.com/office/drawing/2014/main" id="{86E10D9C-9E4C-B0AE-4C59-3BECC05FE018}"/>
              </a:ext>
            </a:extLst>
          </p:cNvPr>
          <p:cNvSpPr txBox="1"/>
          <p:nvPr/>
        </p:nvSpPr>
        <p:spPr>
          <a:xfrm>
            <a:off x="1802918" y="3171584"/>
            <a:ext cx="116076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Let’s Study!</a:t>
            </a:r>
            <a:endParaRPr lang="ar-SA" sz="1400" dirty="0">
              <a:solidFill>
                <a:schemeClr val="bg1"/>
              </a:solidFill>
              <a:latin typeface="Aharoni" panose="02010803020104030203" pitchFamily="2" charset="-79"/>
            </a:endParaRPr>
          </a:p>
        </p:txBody>
      </p:sp>
      <p:sp>
        <p:nvSpPr>
          <p:cNvPr id="3" name="Scroll: Horizontal 2">
            <a:extLst>
              <a:ext uri="{FF2B5EF4-FFF2-40B4-BE49-F238E27FC236}">
                <a16:creationId xmlns:a16="http://schemas.microsoft.com/office/drawing/2014/main" id="{C4C57018-F885-8FD2-933F-40AAC6903C75}"/>
              </a:ext>
            </a:extLst>
          </p:cNvPr>
          <p:cNvSpPr/>
          <p:nvPr/>
        </p:nvSpPr>
        <p:spPr>
          <a:xfrm>
            <a:off x="801350" y="233078"/>
            <a:ext cx="1814207" cy="596316"/>
          </a:xfrm>
          <a:prstGeom prst="horizontalScroll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65AD2-FDE1-DD62-FCFD-365FB9102C79}"/>
              </a:ext>
            </a:extLst>
          </p:cNvPr>
          <p:cNvSpPr txBox="1"/>
          <p:nvPr/>
        </p:nvSpPr>
        <p:spPr>
          <a:xfrm>
            <a:off x="1162013" y="251064"/>
            <a:ext cx="134754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ar-SA" dirty="0">
              <a:latin typeface="Aharoni" panose="02010803020104030203" pitchFamily="2" charset="-79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0444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E08996DA-38C3-8DD5-5CF1-C3BF99D27344}"/>
              </a:ext>
            </a:extLst>
          </p:cNvPr>
          <p:cNvSpPr/>
          <p:nvPr/>
        </p:nvSpPr>
        <p:spPr>
          <a:xfrm>
            <a:off x="0" y="4956480"/>
            <a:ext cx="3241675" cy="802970"/>
          </a:xfrm>
          <a:custGeom>
            <a:avLst/>
            <a:gdLst/>
            <a:ahLst/>
            <a:cxnLst/>
            <a:rect l="l" t="t" r="r" b="b"/>
            <a:pathLst>
              <a:path w="8128000" h="1551709">
                <a:moveTo>
                  <a:pt x="0" y="0"/>
                </a:moveTo>
                <a:lnTo>
                  <a:pt x="8128000" y="0"/>
                </a:lnTo>
                <a:lnTo>
                  <a:pt x="8128000" y="1551709"/>
                </a:lnTo>
                <a:lnTo>
                  <a:pt x="0" y="1551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2CA46D-EC50-7CA5-EF02-DC80C32E8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416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A"/>
          </a:p>
        </p:txBody>
      </p:sp>
      <p:sp>
        <p:nvSpPr>
          <p:cNvPr id="6" name="TextBox 28">
            <a:extLst>
              <a:ext uri="{FF2B5EF4-FFF2-40B4-BE49-F238E27FC236}">
                <a16:creationId xmlns:a16="http://schemas.microsoft.com/office/drawing/2014/main" id="{8E64A14A-D865-7B70-B63E-2C2A8F64749C}"/>
              </a:ext>
            </a:extLst>
          </p:cNvPr>
          <p:cNvSpPr txBox="1"/>
          <p:nvPr/>
        </p:nvSpPr>
        <p:spPr>
          <a:xfrm>
            <a:off x="0" y="-25849"/>
            <a:ext cx="1626151" cy="2746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463"/>
              </a:lnSpc>
            </a:pPr>
            <a:r>
              <a:rPr lang="en-US" sz="1050" dirty="0" err="1">
                <a:solidFill>
                  <a:srgbClr val="585EFF"/>
                </a:solidFill>
                <a:latin typeface="Ravie" panose="04040805050809020602" pitchFamily="82" charset="0"/>
              </a:rPr>
              <a:t>Soal</a:t>
            </a:r>
            <a:r>
              <a:rPr lang="en-US" sz="1050" dirty="0">
                <a:solidFill>
                  <a:srgbClr val="585EFF"/>
                </a:solidFill>
                <a:latin typeface="Ravie" panose="04040805050809020602" pitchFamily="82" charset="0"/>
              </a:rPr>
              <a:t> 1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4116F137-507E-5747-D163-18BCD80E23E6}"/>
              </a:ext>
            </a:extLst>
          </p:cNvPr>
          <p:cNvSpPr/>
          <p:nvPr/>
        </p:nvSpPr>
        <p:spPr>
          <a:xfrm>
            <a:off x="479280" y="29974"/>
            <a:ext cx="1597858" cy="289140"/>
          </a:xfrm>
          <a:custGeom>
            <a:avLst/>
            <a:gdLst/>
            <a:ahLst/>
            <a:cxnLst/>
            <a:rect l="l" t="t" r="r" b="b"/>
            <a:pathLst>
              <a:path w="2377744" h="432317">
                <a:moveTo>
                  <a:pt x="0" y="0"/>
                </a:moveTo>
                <a:lnTo>
                  <a:pt x="2377745" y="0"/>
                </a:lnTo>
                <a:lnTo>
                  <a:pt x="2377745" y="432317"/>
                </a:lnTo>
                <a:lnTo>
                  <a:pt x="0" y="4323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 dirty="0"/>
          </a:p>
        </p:txBody>
      </p:sp>
      <p:sp>
        <p:nvSpPr>
          <p:cNvPr id="10" name="Freeform 20">
            <a:extLst>
              <a:ext uri="{FF2B5EF4-FFF2-40B4-BE49-F238E27FC236}">
                <a16:creationId xmlns:a16="http://schemas.microsoft.com/office/drawing/2014/main" id="{CD62B33A-E000-9760-94D0-C2C31CD4CD56}"/>
              </a:ext>
            </a:extLst>
          </p:cNvPr>
          <p:cNvSpPr/>
          <p:nvPr/>
        </p:nvSpPr>
        <p:spPr>
          <a:xfrm>
            <a:off x="56800" y="567891"/>
            <a:ext cx="1164609" cy="4388588"/>
          </a:xfrm>
          <a:custGeom>
            <a:avLst/>
            <a:gdLst/>
            <a:ahLst/>
            <a:cxnLst/>
            <a:rect l="l" t="t" r="r" b="b"/>
            <a:pathLst>
              <a:path w="2319577" h="3476205">
                <a:moveTo>
                  <a:pt x="0" y="0"/>
                </a:moveTo>
                <a:lnTo>
                  <a:pt x="2319576" y="0"/>
                </a:lnTo>
                <a:lnTo>
                  <a:pt x="2319576" y="3476205"/>
                </a:lnTo>
                <a:lnTo>
                  <a:pt x="0" y="34762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9">
            <a:extLst>
              <a:ext uri="{FF2B5EF4-FFF2-40B4-BE49-F238E27FC236}">
                <a16:creationId xmlns:a16="http://schemas.microsoft.com/office/drawing/2014/main" id="{4299F566-D7E2-63E2-BF28-EBD6C5EB6E1A}"/>
              </a:ext>
            </a:extLst>
          </p:cNvPr>
          <p:cNvSpPr/>
          <p:nvPr/>
        </p:nvSpPr>
        <p:spPr>
          <a:xfrm flipH="1">
            <a:off x="2499617" y="4472940"/>
            <a:ext cx="685257" cy="474144"/>
          </a:xfrm>
          <a:custGeom>
            <a:avLst/>
            <a:gdLst/>
            <a:ahLst/>
            <a:cxnLst/>
            <a:rect l="l" t="t" r="r" b="b"/>
            <a:pathLst>
              <a:path w="1855950" h="1091101">
                <a:moveTo>
                  <a:pt x="1855950" y="0"/>
                </a:moveTo>
                <a:lnTo>
                  <a:pt x="0" y="0"/>
                </a:lnTo>
                <a:lnTo>
                  <a:pt x="0" y="1091101"/>
                </a:lnTo>
                <a:lnTo>
                  <a:pt x="1855950" y="1091101"/>
                </a:lnTo>
                <a:lnTo>
                  <a:pt x="185595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b="-10100"/>
            </a:stretch>
          </a:blipFill>
        </p:spPr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FB5E9E-3476-77D3-7393-145216C014B3}"/>
              </a:ext>
            </a:extLst>
          </p:cNvPr>
          <p:cNvSpPr/>
          <p:nvPr/>
        </p:nvSpPr>
        <p:spPr>
          <a:xfrm>
            <a:off x="1255407" y="349087"/>
            <a:ext cx="1965344" cy="518454"/>
          </a:xfrm>
          <a:prstGeom prst="roundRect">
            <a:avLst>
              <a:gd name="adj" fmla="val 50000"/>
            </a:avLst>
          </a:prstGeom>
          <a:solidFill>
            <a:srgbClr val="4A453D"/>
          </a:solidFill>
          <a:ln>
            <a:noFill/>
          </a:ln>
          <a:effectLst>
            <a:outerShdw blurRad="241300" sx="109000" sy="109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1FB45-21F0-C44F-ED90-583799170D55}"/>
              </a:ext>
            </a:extLst>
          </p:cNvPr>
          <p:cNvSpPr txBox="1"/>
          <p:nvPr/>
        </p:nvSpPr>
        <p:spPr>
          <a:xfrm>
            <a:off x="1366424" y="414002"/>
            <a:ext cx="181845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Kuis</a:t>
            </a:r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/ Latihan </a:t>
            </a:r>
            <a:r>
              <a:rPr lang="en-US" sz="1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Soal</a:t>
            </a:r>
            <a:endParaRPr lang="ar-SA" sz="1400" dirty="0">
              <a:solidFill>
                <a:schemeClr val="bg1"/>
              </a:solidFill>
              <a:latin typeface="Aharoni" panose="02010803020104030203" pitchFamily="2" charset="-79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573C413-DE57-FBAF-7A50-0D8916269B5D}"/>
              </a:ext>
            </a:extLst>
          </p:cNvPr>
          <p:cNvSpPr/>
          <p:nvPr/>
        </p:nvSpPr>
        <p:spPr>
          <a:xfrm>
            <a:off x="318644" y="1272573"/>
            <a:ext cx="2744310" cy="126749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63500">
            <a:solidFill>
              <a:srgbClr val="25EB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2BB8D4-4DBC-C476-F22D-B9F9CE054284}"/>
              </a:ext>
            </a:extLst>
          </p:cNvPr>
          <p:cNvSpPr txBox="1"/>
          <p:nvPr/>
        </p:nvSpPr>
        <p:spPr>
          <a:xfrm>
            <a:off x="381000" y="1370515"/>
            <a:ext cx="2681954" cy="12311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sv-SE" b="1" kern="100" dirty="0">
                <a:solidFill>
                  <a:srgbClr val="FF3399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3</a:t>
            </a:r>
            <a:r>
              <a:rPr lang="sv-SE" sz="1400" b="1" kern="100" dirty="0">
                <a:solidFill>
                  <a:srgbClr val="FF3399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koin dilemparkan sekali, tentukan peluang munculnya gambar dengan syarat munculnya kejadian gambar terlebih dahulu.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3B610AA-6EE0-6D2C-A753-D1315B6FFEA2}"/>
              </a:ext>
            </a:extLst>
          </p:cNvPr>
          <p:cNvSpPr/>
          <p:nvPr/>
        </p:nvSpPr>
        <p:spPr>
          <a:xfrm>
            <a:off x="310675" y="2895170"/>
            <a:ext cx="902766" cy="47652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14A41E-8067-F189-95C5-6BA8C589D863}"/>
              </a:ext>
            </a:extLst>
          </p:cNvPr>
          <p:cNvSpPr txBox="1"/>
          <p:nvPr/>
        </p:nvSpPr>
        <p:spPr>
          <a:xfrm>
            <a:off x="509822" y="2914623"/>
            <a:ext cx="7455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33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A. </a:t>
            </a:r>
            <a:r>
              <a:rPr lang="en-US" dirty="0">
                <a:solidFill>
                  <a:srgbClr val="FF33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endParaRPr lang="ar-SA" sz="1400" dirty="0">
              <a:solidFill>
                <a:srgbClr val="FF3399"/>
              </a:solidFill>
              <a:latin typeface="Aharoni" panose="02010803020104030203" pitchFamily="2" charset="-79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DBE0E83-0060-9B1D-A92C-8775B20650E7}"/>
              </a:ext>
            </a:extLst>
          </p:cNvPr>
          <p:cNvSpPr/>
          <p:nvPr/>
        </p:nvSpPr>
        <p:spPr>
          <a:xfrm>
            <a:off x="2077138" y="2879725"/>
            <a:ext cx="902766" cy="47652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12FBCE-95D0-C34F-E55C-D46F7123A960}"/>
              </a:ext>
            </a:extLst>
          </p:cNvPr>
          <p:cNvSpPr txBox="1"/>
          <p:nvPr/>
        </p:nvSpPr>
        <p:spPr>
          <a:xfrm>
            <a:off x="2185415" y="2914623"/>
            <a:ext cx="7455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33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  <a:r>
              <a:rPr lang="en-US" dirty="0">
                <a:solidFill>
                  <a:srgbClr val="FF33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 0,25</a:t>
            </a:r>
            <a:endParaRPr lang="ar-SA" sz="1400" dirty="0">
              <a:solidFill>
                <a:srgbClr val="FF3399"/>
              </a:solidFill>
              <a:latin typeface="Aharoni" panose="02010803020104030203" pitchFamily="2" charset="-79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D141195-442E-A141-BDC2-8DED93D18051}"/>
              </a:ext>
            </a:extLst>
          </p:cNvPr>
          <p:cNvSpPr/>
          <p:nvPr/>
        </p:nvSpPr>
        <p:spPr>
          <a:xfrm>
            <a:off x="335569" y="3569189"/>
            <a:ext cx="902766" cy="47652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39F359-DF34-B584-7395-7735BD819889}"/>
              </a:ext>
            </a:extLst>
          </p:cNvPr>
          <p:cNvSpPr txBox="1"/>
          <p:nvPr/>
        </p:nvSpPr>
        <p:spPr>
          <a:xfrm>
            <a:off x="475824" y="3597293"/>
            <a:ext cx="7455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33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C. </a:t>
            </a:r>
            <a:r>
              <a:rPr lang="en-US" dirty="0">
                <a:solidFill>
                  <a:srgbClr val="FF33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0,5</a:t>
            </a:r>
            <a:endParaRPr lang="ar-SA" sz="1400" dirty="0">
              <a:solidFill>
                <a:srgbClr val="FF3399"/>
              </a:solidFill>
              <a:latin typeface="Aharoni" panose="02010803020104030203" pitchFamily="2" charset="-79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4545FF7-3ACF-ACF4-8EB7-A04F4F821683}"/>
              </a:ext>
            </a:extLst>
          </p:cNvPr>
          <p:cNvSpPr/>
          <p:nvPr/>
        </p:nvSpPr>
        <p:spPr>
          <a:xfrm>
            <a:off x="2077138" y="3548141"/>
            <a:ext cx="902766" cy="47652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D75B16-C6A4-F558-6ACA-CADADF735E6E}"/>
              </a:ext>
            </a:extLst>
          </p:cNvPr>
          <p:cNvSpPr txBox="1"/>
          <p:nvPr/>
        </p:nvSpPr>
        <p:spPr>
          <a:xfrm>
            <a:off x="2193519" y="3597293"/>
            <a:ext cx="8286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33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  <a:r>
              <a:rPr lang="en-US" dirty="0">
                <a:solidFill>
                  <a:srgbClr val="FF33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 0,75</a:t>
            </a:r>
            <a:endParaRPr lang="ar-SA" sz="1400" dirty="0">
              <a:solidFill>
                <a:srgbClr val="FF3399"/>
              </a:solidFill>
              <a:latin typeface="Aharoni" panose="02010803020104030203" pitchFamily="2" charset="-79"/>
            </a:endParaRPr>
          </a:p>
        </p:txBody>
      </p:sp>
      <p:pic>
        <p:nvPicPr>
          <p:cNvPr id="35" name="Graphic 34" descr="Home with solid fill">
            <a:extLst>
              <a:ext uri="{FF2B5EF4-FFF2-40B4-BE49-F238E27FC236}">
                <a16:creationId xmlns:a16="http://schemas.microsoft.com/office/drawing/2014/main" id="{C85FB290-EE28-36C6-5B8B-16AF2785EF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964" y="4974716"/>
            <a:ext cx="685255" cy="685255"/>
          </a:xfrm>
          <a:prstGeom prst="rect">
            <a:avLst/>
          </a:prstGeom>
          <a:effectLst>
            <a:outerShdw blurRad="190500" dist="50800" dir="5400000" algn="ctr" rotWithShape="0">
              <a:schemeClr val="bg2">
                <a:lumMod val="10000"/>
                <a:alpha val="81000"/>
              </a:schemeClr>
            </a:outerShdw>
          </a:effectLst>
        </p:spPr>
      </p:pic>
      <p:pic>
        <p:nvPicPr>
          <p:cNvPr id="36" name="Graphic 35" descr="Arrow: Rotate right with solid fill">
            <a:extLst>
              <a:ext uri="{FF2B5EF4-FFF2-40B4-BE49-F238E27FC236}">
                <a16:creationId xmlns:a16="http://schemas.microsoft.com/office/drawing/2014/main" id="{61BCE27B-977D-B977-1F0E-336A503DD38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200000">
            <a:off x="2517046" y="5002639"/>
            <a:ext cx="559769" cy="741768"/>
          </a:xfrm>
          <a:prstGeom prst="rect">
            <a:avLst/>
          </a:prstGeom>
          <a:effectLst>
            <a:outerShdw blurRad="190500" dist="50800" dir="5400000" algn="ctr" rotWithShape="0">
              <a:schemeClr val="bg2">
                <a:lumMod val="10000"/>
                <a:alpha val="81000"/>
              </a:schemeClr>
            </a:outerShdw>
          </a:effec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EF0A9C0-876F-615D-C56A-E7D48703F76E}"/>
              </a:ext>
            </a:extLst>
          </p:cNvPr>
          <p:cNvSpPr/>
          <p:nvPr/>
        </p:nvSpPr>
        <p:spPr>
          <a:xfrm>
            <a:off x="-807117" y="-807525"/>
            <a:ext cx="5257800" cy="7139419"/>
          </a:xfrm>
          <a:prstGeom prst="round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E00720B-D6BB-D37E-6794-1E266043135C}"/>
              </a:ext>
            </a:extLst>
          </p:cNvPr>
          <p:cNvSpPr/>
          <p:nvPr/>
        </p:nvSpPr>
        <p:spPr>
          <a:xfrm>
            <a:off x="300260" y="2302969"/>
            <a:ext cx="2641154" cy="1191493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078F94-236F-8CC0-3B09-CA01A64C06D7}"/>
              </a:ext>
            </a:extLst>
          </p:cNvPr>
          <p:cNvSpPr txBox="1"/>
          <p:nvPr/>
        </p:nvSpPr>
        <p:spPr>
          <a:xfrm>
            <a:off x="824568" y="2506107"/>
            <a:ext cx="101447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Salah</a:t>
            </a:r>
            <a:endParaRPr lang="ar-SA" dirty="0">
              <a:solidFill>
                <a:schemeClr val="bg1"/>
              </a:solidFill>
              <a:latin typeface="Aharoni" panose="02010803020104030203" pitchFamily="2" charset="-79"/>
            </a:endParaRPr>
          </a:p>
        </p:txBody>
      </p:sp>
      <p:sp>
        <p:nvSpPr>
          <p:cNvPr id="14" name="Rectangle: Rounded Corners 13">
            <a:hlinkClick r:id="rId16" action="ppaction://hlinksldjump">
              <a:snd r:embed="rId17" name="click.wav"/>
            </a:hlinkClick>
            <a:extLst>
              <a:ext uri="{FF2B5EF4-FFF2-40B4-BE49-F238E27FC236}">
                <a16:creationId xmlns:a16="http://schemas.microsoft.com/office/drawing/2014/main" id="{5C61BD6E-9651-C2E0-343D-EB589E24037F}"/>
              </a:ext>
            </a:extLst>
          </p:cNvPr>
          <p:cNvSpPr/>
          <p:nvPr/>
        </p:nvSpPr>
        <p:spPr>
          <a:xfrm>
            <a:off x="958745" y="2934480"/>
            <a:ext cx="1402467" cy="476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TextBox 14">
            <a:hlinkClick r:id="rId16" action="ppaction://hlinksldjump">
              <a:snd r:embed="rId17" name="click.wav"/>
            </a:hlinkClick>
            <a:extLst>
              <a:ext uri="{FF2B5EF4-FFF2-40B4-BE49-F238E27FC236}">
                <a16:creationId xmlns:a16="http://schemas.microsoft.com/office/drawing/2014/main" id="{D6251997-CBAD-D161-5448-8342A560764E}"/>
              </a:ext>
            </a:extLst>
          </p:cNvPr>
          <p:cNvSpPr txBox="1"/>
          <p:nvPr/>
        </p:nvSpPr>
        <p:spPr>
          <a:xfrm>
            <a:off x="1038593" y="2980091"/>
            <a:ext cx="15559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Coba </a:t>
            </a:r>
            <a:r>
              <a:rPr lang="en-US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Lagi</a:t>
            </a:r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ar-SA" dirty="0">
              <a:solidFill>
                <a:schemeClr val="bg1"/>
              </a:solidFill>
              <a:latin typeface="Aharoni" panose="02010803020104030203" pitchFamily="2" charset="-79"/>
            </a:endParaRPr>
          </a:p>
        </p:txBody>
      </p: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FF917F03-D21B-395F-C977-F56441FFB81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672566" y="2286894"/>
            <a:ext cx="650379" cy="6503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4824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9">
            <a:extLst>
              <a:ext uri="{FF2B5EF4-FFF2-40B4-BE49-F238E27FC236}">
                <a16:creationId xmlns:a16="http://schemas.microsoft.com/office/drawing/2014/main" id="{09C3012C-57B3-D849-ADFA-9FBC68484516}"/>
              </a:ext>
            </a:extLst>
          </p:cNvPr>
          <p:cNvSpPr/>
          <p:nvPr/>
        </p:nvSpPr>
        <p:spPr>
          <a:xfrm>
            <a:off x="1255407" y="1013574"/>
            <a:ext cx="2978706" cy="786463"/>
          </a:xfrm>
          <a:custGeom>
            <a:avLst/>
            <a:gdLst/>
            <a:ahLst/>
            <a:cxnLst/>
            <a:rect l="l" t="t" r="r" b="b"/>
            <a:pathLst>
              <a:path w="3744564" h="1913132">
                <a:moveTo>
                  <a:pt x="0" y="0"/>
                </a:moveTo>
                <a:lnTo>
                  <a:pt x="3744564" y="0"/>
                </a:lnTo>
                <a:lnTo>
                  <a:pt x="3744564" y="1913132"/>
                </a:lnTo>
                <a:lnTo>
                  <a:pt x="0" y="1913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19">
            <a:extLst>
              <a:ext uri="{FF2B5EF4-FFF2-40B4-BE49-F238E27FC236}">
                <a16:creationId xmlns:a16="http://schemas.microsoft.com/office/drawing/2014/main" id="{FB0C37B2-0AD6-FC45-3714-2EAD5B787D98}"/>
              </a:ext>
            </a:extLst>
          </p:cNvPr>
          <p:cNvSpPr/>
          <p:nvPr/>
        </p:nvSpPr>
        <p:spPr>
          <a:xfrm>
            <a:off x="-1570147" y="616275"/>
            <a:ext cx="2978706" cy="786463"/>
          </a:xfrm>
          <a:custGeom>
            <a:avLst/>
            <a:gdLst/>
            <a:ahLst/>
            <a:cxnLst/>
            <a:rect l="l" t="t" r="r" b="b"/>
            <a:pathLst>
              <a:path w="3744564" h="1913132">
                <a:moveTo>
                  <a:pt x="0" y="0"/>
                </a:moveTo>
                <a:lnTo>
                  <a:pt x="3744564" y="0"/>
                </a:lnTo>
                <a:lnTo>
                  <a:pt x="3744564" y="1913132"/>
                </a:lnTo>
                <a:lnTo>
                  <a:pt x="0" y="1913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3F68C7B5-C80B-BE70-5DEE-B4E3F6E41721}"/>
              </a:ext>
            </a:extLst>
          </p:cNvPr>
          <p:cNvSpPr/>
          <p:nvPr/>
        </p:nvSpPr>
        <p:spPr>
          <a:xfrm>
            <a:off x="1037363" y="3166117"/>
            <a:ext cx="1173837" cy="1876330"/>
          </a:xfrm>
          <a:custGeom>
            <a:avLst/>
            <a:gdLst/>
            <a:ahLst/>
            <a:cxnLst/>
            <a:rect l="l" t="t" r="r" b="b"/>
            <a:pathLst>
              <a:path w="5173671" h="6711130">
                <a:moveTo>
                  <a:pt x="0" y="0"/>
                </a:moveTo>
                <a:lnTo>
                  <a:pt x="5173671" y="0"/>
                </a:lnTo>
                <a:lnTo>
                  <a:pt x="5173671" y="6711129"/>
                </a:lnTo>
                <a:lnTo>
                  <a:pt x="0" y="67111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A17265C5-47C2-3F4E-FB13-BDB536BAF8F0}"/>
              </a:ext>
            </a:extLst>
          </p:cNvPr>
          <p:cNvSpPr/>
          <p:nvPr/>
        </p:nvSpPr>
        <p:spPr>
          <a:xfrm>
            <a:off x="54379" y="3281146"/>
            <a:ext cx="318646" cy="280582"/>
          </a:xfrm>
          <a:custGeom>
            <a:avLst/>
            <a:gdLst/>
            <a:ahLst/>
            <a:cxnLst/>
            <a:rect l="l" t="t" r="r" b="b"/>
            <a:pathLst>
              <a:path w="1293254" h="1293254">
                <a:moveTo>
                  <a:pt x="0" y="0"/>
                </a:moveTo>
                <a:lnTo>
                  <a:pt x="1293254" y="0"/>
                </a:lnTo>
                <a:lnTo>
                  <a:pt x="1293254" y="1293254"/>
                </a:lnTo>
                <a:lnTo>
                  <a:pt x="0" y="12932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 dirty="0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E08996DA-38C3-8DD5-5CF1-C3BF99D27344}"/>
              </a:ext>
            </a:extLst>
          </p:cNvPr>
          <p:cNvSpPr/>
          <p:nvPr/>
        </p:nvSpPr>
        <p:spPr>
          <a:xfrm>
            <a:off x="0" y="4956480"/>
            <a:ext cx="3241675" cy="802970"/>
          </a:xfrm>
          <a:custGeom>
            <a:avLst/>
            <a:gdLst/>
            <a:ahLst/>
            <a:cxnLst/>
            <a:rect l="l" t="t" r="r" b="b"/>
            <a:pathLst>
              <a:path w="8128000" h="1551709">
                <a:moveTo>
                  <a:pt x="0" y="0"/>
                </a:moveTo>
                <a:lnTo>
                  <a:pt x="8128000" y="0"/>
                </a:lnTo>
                <a:lnTo>
                  <a:pt x="8128000" y="1551709"/>
                </a:lnTo>
                <a:lnTo>
                  <a:pt x="0" y="155170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2CA46D-EC50-7CA5-EF02-DC80C32E8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416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A"/>
          </a:p>
        </p:txBody>
      </p:sp>
      <p:sp>
        <p:nvSpPr>
          <p:cNvPr id="6" name="TextBox 28">
            <a:extLst>
              <a:ext uri="{FF2B5EF4-FFF2-40B4-BE49-F238E27FC236}">
                <a16:creationId xmlns:a16="http://schemas.microsoft.com/office/drawing/2014/main" id="{8E64A14A-D865-7B70-B63E-2C2A8F64749C}"/>
              </a:ext>
            </a:extLst>
          </p:cNvPr>
          <p:cNvSpPr txBox="1"/>
          <p:nvPr/>
        </p:nvSpPr>
        <p:spPr>
          <a:xfrm>
            <a:off x="0" y="-25849"/>
            <a:ext cx="1626151" cy="2746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463"/>
              </a:lnSpc>
            </a:pPr>
            <a:r>
              <a:rPr lang="en-US" sz="1050" dirty="0" err="1">
                <a:solidFill>
                  <a:srgbClr val="FF3399"/>
                </a:solidFill>
                <a:latin typeface="Ravie" panose="04040805050809020602" pitchFamily="82" charset="0"/>
              </a:rPr>
              <a:t>Soal</a:t>
            </a:r>
            <a:r>
              <a:rPr lang="en-US" sz="1050" dirty="0">
                <a:solidFill>
                  <a:srgbClr val="FF3399"/>
                </a:solidFill>
                <a:latin typeface="Ravie" panose="04040805050809020602" pitchFamily="82" charset="0"/>
              </a:rPr>
              <a:t> 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FB5E9E-3476-77D3-7393-145216C014B3}"/>
              </a:ext>
            </a:extLst>
          </p:cNvPr>
          <p:cNvSpPr/>
          <p:nvPr/>
        </p:nvSpPr>
        <p:spPr>
          <a:xfrm>
            <a:off x="1255407" y="349087"/>
            <a:ext cx="1965344" cy="518454"/>
          </a:xfrm>
          <a:prstGeom prst="roundRect">
            <a:avLst>
              <a:gd name="adj" fmla="val 50000"/>
            </a:avLst>
          </a:prstGeom>
          <a:solidFill>
            <a:srgbClr val="4A453D"/>
          </a:solidFill>
          <a:ln>
            <a:noFill/>
          </a:ln>
          <a:effectLst>
            <a:outerShdw blurRad="241300" sx="109000" sy="109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1FB45-21F0-C44F-ED90-583799170D55}"/>
              </a:ext>
            </a:extLst>
          </p:cNvPr>
          <p:cNvSpPr txBox="1"/>
          <p:nvPr/>
        </p:nvSpPr>
        <p:spPr>
          <a:xfrm>
            <a:off x="1366424" y="414002"/>
            <a:ext cx="181845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Kuis</a:t>
            </a:r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/ Latihan </a:t>
            </a:r>
            <a:r>
              <a:rPr lang="en-US" sz="1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Soal</a:t>
            </a:r>
            <a:endParaRPr lang="ar-SA" sz="1400" dirty="0">
              <a:solidFill>
                <a:schemeClr val="bg1"/>
              </a:solidFill>
              <a:latin typeface="Aharoni" panose="02010803020104030203" pitchFamily="2" charset="-79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573C413-DE57-FBAF-7A50-0D8916269B5D}"/>
              </a:ext>
            </a:extLst>
          </p:cNvPr>
          <p:cNvSpPr/>
          <p:nvPr/>
        </p:nvSpPr>
        <p:spPr>
          <a:xfrm>
            <a:off x="318644" y="1272573"/>
            <a:ext cx="2744310" cy="1267493"/>
          </a:xfrm>
          <a:prstGeom prst="roundRect">
            <a:avLst/>
          </a:prstGeom>
          <a:solidFill>
            <a:schemeClr val="tx1">
              <a:lumMod val="95000"/>
              <a:lumOff val="5000"/>
              <a:alpha val="67000"/>
            </a:schemeClr>
          </a:solidFill>
          <a:ln w="63500">
            <a:solidFill>
              <a:srgbClr val="25EB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2BB8D4-4DBC-C476-F22D-B9F9CE054284}"/>
              </a:ext>
            </a:extLst>
          </p:cNvPr>
          <p:cNvSpPr txBox="1"/>
          <p:nvPr/>
        </p:nvSpPr>
        <p:spPr>
          <a:xfrm>
            <a:off x="340200" y="1415146"/>
            <a:ext cx="2681954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R="0" algn="just"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Sebuah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dadu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dilemparkan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sekali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tentukan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peluang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munculnya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mata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dadu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prima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dengan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syarat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munculnya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kejadian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mata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dadu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genap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terlebih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dahulu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 </a:t>
            </a:r>
          </a:p>
        </p:txBody>
      </p:sp>
      <p:sp>
        <p:nvSpPr>
          <p:cNvPr id="26" name="Rectangle: Rounded Corners 25">
            <a:hlinkClick r:id="rId12" action="ppaction://hlinksldjump">
              <a:snd r:embed="rId13" name="click.wav"/>
            </a:hlinkClick>
            <a:extLst>
              <a:ext uri="{FF2B5EF4-FFF2-40B4-BE49-F238E27FC236}">
                <a16:creationId xmlns:a16="http://schemas.microsoft.com/office/drawing/2014/main" id="{43B610AA-6EE0-6D2C-A753-D1315B6FFEA2}"/>
              </a:ext>
            </a:extLst>
          </p:cNvPr>
          <p:cNvSpPr/>
          <p:nvPr/>
        </p:nvSpPr>
        <p:spPr>
          <a:xfrm>
            <a:off x="310675" y="2895170"/>
            <a:ext cx="902766" cy="47652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hlinkClick r:id="rId12" action="ppaction://hlinksldjump">
                  <a:snd r:embed="rId13" name="click.wav"/>
                </a:hlinkClick>
                <a:extLst>
                  <a:ext uri="{FF2B5EF4-FFF2-40B4-BE49-F238E27FC236}">
                    <a16:creationId xmlns:a16="http://schemas.microsoft.com/office/drawing/2014/main" id="{8514A41E-8067-F189-95C5-6BA8C589D863}"/>
                  </a:ext>
                </a:extLst>
              </p:cNvPr>
              <p:cNvSpPr txBox="1"/>
              <p:nvPr/>
            </p:nvSpPr>
            <p:spPr>
              <a:xfrm>
                <a:off x="509822" y="2914623"/>
                <a:ext cx="745585" cy="39651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>
                    <a:solidFill>
                      <a:srgbClr val="FF3399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4</m:t>
                        </m:r>
                      </m:den>
                    </m:f>
                  </m:oMath>
                </a14:m>
                <a:endParaRPr lang="ar-SA" sz="1400" dirty="0">
                  <a:solidFill>
                    <a:srgbClr val="FF3399"/>
                  </a:solidFill>
                  <a:latin typeface="Aharoni" panose="02010803020104030203" pitchFamily="2" charset="-79"/>
                </a:endParaRPr>
              </a:p>
            </p:txBody>
          </p:sp>
        </mc:Choice>
        <mc:Fallback>
          <p:sp>
            <p:nvSpPr>
              <p:cNvPr id="27" name="TextBox 26">
                <a:hlinkClick r:id="rId12" action="ppaction://hlinksldjump">
                  <a:snd r:embed="rId13" name="click.wav"/>
                </a:hlinkClick>
                <a:extLst>
                  <a:ext uri="{FF2B5EF4-FFF2-40B4-BE49-F238E27FC236}">
                    <a16:creationId xmlns:a16="http://schemas.microsoft.com/office/drawing/2014/main" id="{8514A41E-8067-F189-95C5-6BA8C589D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22" y="2914623"/>
                <a:ext cx="745585" cy="396519"/>
              </a:xfrm>
              <a:prstGeom prst="rect">
                <a:avLst/>
              </a:prstGeom>
              <a:blipFill>
                <a:blip r:embed="rId14"/>
                <a:stretch>
                  <a:fillRect l="-2459" b="-7692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: Rounded Corners 28">
            <a:hlinkClick r:id="rId12" action="ppaction://hlinksldjump">
              <a:snd r:embed="rId13" name="click.wav"/>
            </a:hlinkClick>
            <a:extLst>
              <a:ext uri="{FF2B5EF4-FFF2-40B4-BE49-F238E27FC236}">
                <a16:creationId xmlns:a16="http://schemas.microsoft.com/office/drawing/2014/main" id="{4DBE0E83-0060-9B1D-A92C-8775B20650E7}"/>
              </a:ext>
            </a:extLst>
          </p:cNvPr>
          <p:cNvSpPr/>
          <p:nvPr/>
        </p:nvSpPr>
        <p:spPr>
          <a:xfrm>
            <a:off x="2077138" y="2879725"/>
            <a:ext cx="902766" cy="47652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hlinkClick r:id="rId12" action="ppaction://hlinksldjump">
                  <a:snd r:embed="rId13" name="click.wav"/>
                </a:hlinkClick>
                <a:extLst>
                  <a:ext uri="{FF2B5EF4-FFF2-40B4-BE49-F238E27FC236}">
                    <a16:creationId xmlns:a16="http://schemas.microsoft.com/office/drawing/2014/main" id="{2512FBCE-95D0-C34F-E55C-D46F7123A960}"/>
                  </a:ext>
                </a:extLst>
              </p:cNvPr>
              <p:cNvSpPr txBox="1"/>
              <p:nvPr/>
            </p:nvSpPr>
            <p:spPr>
              <a:xfrm>
                <a:off x="2211200" y="2850350"/>
                <a:ext cx="745585" cy="4834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>
                    <a:solidFill>
                      <a:srgbClr val="FF3399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B</a:t>
                </a:r>
                <a:r>
                  <a:rPr lang="en-US" dirty="0">
                    <a:solidFill>
                      <a:srgbClr val="FF3399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3399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:endParaRPr lang="ar-SA" sz="1400" dirty="0">
                  <a:solidFill>
                    <a:srgbClr val="FF3399"/>
                  </a:solidFill>
                  <a:latin typeface="Aharoni" panose="02010803020104030203" pitchFamily="2" charset="-79"/>
                </a:endParaRPr>
              </a:p>
            </p:txBody>
          </p:sp>
        </mc:Choice>
        <mc:Fallback>
          <p:sp>
            <p:nvSpPr>
              <p:cNvPr id="30" name="TextBox 29">
                <a:hlinkClick r:id="rId12" action="ppaction://hlinksldjump">
                  <a:snd r:embed="rId13" name="click.wav"/>
                </a:hlinkClick>
                <a:extLst>
                  <a:ext uri="{FF2B5EF4-FFF2-40B4-BE49-F238E27FC236}">
                    <a16:creationId xmlns:a16="http://schemas.microsoft.com/office/drawing/2014/main" id="{2512FBCE-95D0-C34F-E55C-D46F7123A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200" y="2850350"/>
                <a:ext cx="745585" cy="483466"/>
              </a:xfrm>
              <a:prstGeom prst="rect">
                <a:avLst/>
              </a:prstGeom>
              <a:blipFill>
                <a:blip r:embed="rId15"/>
                <a:stretch>
                  <a:fillRect l="-2459" b="-11392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: Rounded Corners 30">
            <a:hlinkClick r:id="rId16" action="ppaction://hlinksldjump">
              <a:snd r:embed="rId13" name="click.wav"/>
            </a:hlinkClick>
            <a:extLst>
              <a:ext uri="{FF2B5EF4-FFF2-40B4-BE49-F238E27FC236}">
                <a16:creationId xmlns:a16="http://schemas.microsoft.com/office/drawing/2014/main" id="{1D141195-442E-A141-BDC2-8DED93D18051}"/>
              </a:ext>
            </a:extLst>
          </p:cNvPr>
          <p:cNvSpPr/>
          <p:nvPr/>
        </p:nvSpPr>
        <p:spPr>
          <a:xfrm>
            <a:off x="307311" y="3497344"/>
            <a:ext cx="902766" cy="47652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hlinkClick r:id="rId16" action="ppaction://hlinksldjump">
                  <a:snd r:embed="rId13" name="click.wav"/>
                </a:hlinkClick>
                <a:extLst>
                  <a:ext uri="{FF2B5EF4-FFF2-40B4-BE49-F238E27FC236}">
                    <a16:creationId xmlns:a16="http://schemas.microsoft.com/office/drawing/2014/main" id="{1539F359-DF34-B584-7395-7735BD819889}"/>
                  </a:ext>
                </a:extLst>
              </p:cNvPr>
              <p:cNvSpPr txBox="1"/>
              <p:nvPr/>
            </p:nvSpPr>
            <p:spPr>
              <a:xfrm>
                <a:off x="476051" y="3538299"/>
                <a:ext cx="745585" cy="39651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>
                    <a:solidFill>
                      <a:srgbClr val="FF3399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C.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3</m:t>
                        </m:r>
                      </m:den>
                    </m:f>
                  </m:oMath>
                </a14:m>
                <a:endParaRPr lang="ar-SA" sz="1400" dirty="0">
                  <a:solidFill>
                    <a:srgbClr val="FF3399"/>
                  </a:solidFill>
                  <a:latin typeface="Aharoni" panose="02010803020104030203" pitchFamily="2" charset="-79"/>
                </a:endParaRPr>
              </a:p>
            </p:txBody>
          </p:sp>
        </mc:Choice>
        <mc:Fallback>
          <p:sp>
            <p:nvSpPr>
              <p:cNvPr id="32" name="TextBox 31">
                <a:hlinkClick r:id="rId16" action="ppaction://hlinksldjump">
                  <a:snd r:embed="rId13" name="click.wav"/>
                </a:hlinkClick>
                <a:extLst>
                  <a:ext uri="{FF2B5EF4-FFF2-40B4-BE49-F238E27FC236}">
                    <a16:creationId xmlns:a16="http://schemas.microsoft.com/office/drawing/2014/main" id="{1539F359-DF34-B584-7395-7735BD819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51" y="3538299"/>
                <a:ext cx="745585" cy="396519"/>
              </a:xfrm>
              <a:prstGeom prst="rect">
                <a:avLst/>
              </a:prstGeom>
              <a:blipFill>
                <a:blip r:embed="rId17"/>
                <a:stretch>
                  <a:fillRect l="-2459" b="-7692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: Rounded Corners 32">
            <a:hlinkClick r:id="rId12" action="ppaction://hlinksldjump">
              <a:snd r:embed="rId13" name="click.wav"/>
            </a:hlinkClick>
            <a:extLst>
              <a:ext uri="{FF2B5EF4-FFF2-40B4-BE49-F238E27FC236}">
                <a16:creationId xmlns:a16="http://schemas.microsoft.com/office/drawing/2014/main" id="{E4545FF7-3ACF-ACF4-8EB7-A04F4F821683}"/>
              </a:ext>
            </a:extLst>
          </p:cNvPr>
          <p:cNvSpPr/>
          <p:nvPr/>
        </p:nvSpPr>
        <p:spPr>
          <a:xfrm>
            <a:off x="2077138" y="3548141"/>
            <a:ext cx="902766" cy="47652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hlinkClick r:id="rId12" action="ppaction://hlinksldjump">
                  <a:snd r:embed="rId13" name="click.wav"/>
                </a:hlinkClick>
                <a:extLst>
                  <a:ext uri="{FF2B5EF4-FFF2-40B4-BE49-F238E27FC236}">
                    <a16:creationId xmlns:a16="http://schemas.microsoft.com/office/drawing/2014/main" id="{E1D75B16-C6A4-F558-6ACA-CADADF735E6E}"/>
                  </a:ext>
                </a:extLst>
              </p:cNvPr>
              <p:cNvSpPr txBox="1"/>
              <p:nvPr/>
            </p:nvSpPr>
            <p:spPr>
              <a:xfrm>
                <a:off x="2193519" y="3597293"/>
                <a:ext cx="828635" cy="39696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>
                    <a:solidFill>
                      <a:srgbClr val="FF3399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D</a:t>
                </a:r>
                <a:r>
                  <a:rPr lang="en-US" dirty="0">
                    <a:solidFill>
                      <a:srgbClr val="FF3399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2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3</m:t>
                        </m:r>
                      </m:den>
                    </m:f>
                  </m:oMath>
                </a14:m>
                <a:endParaRPr lang="ar-SA" sz="1400" dirty="0">
                  <a:solidFill>
                    <a:srgbClr val="FF3399"/>
                  </a:solidFill>
                  <a:latin typeface="Aharoni" panose="02010803020104030203" pitchFamily="2" charset="-79"/>
                </a:endParaRPr>
              </a:p>
            </p:txBody>
          </p:sp>
        </mc:Choice>
        <mc:Fallback>
          <p:sp>
            <p:nvSpPr>
              <p:cNvPr id="34" name="TextBox 33">
                <a:hlinkClick r:id="rId12" action="ppaction://hlinksldjump">
                  <a:snd r:embed="rId13" name="click.wav"/>
                </a:hlinkClick>
                <a:extLst>
                  <a:ext uri="{FF2B5EF4-FFF2-40B4-BE49-F238E27FC236}">
                    <a16:creationId xmlns:a16="http://schemas.microsoft.com/office/drawing/2014/main" id="{E1D75B16-C6A4-F558-6ACA-CADADF735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519" y="3597293"/>
                <a:ext cx="828635" cy="396968"/>
              </a:xfrm>
              <a:prstGeom prst="rect">
                <a:avLst/>
              </a:prstGeom>
              <a:blipFill>
                <a:blip r:embed="rId18"/>
                <a:stretch>
                  <a:fillRect l="-2206" t="-4615" b="-20000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Graphic 35" descr="Arrow: Rotate right with solid fill">
            <a:hlinkClick r:id="rId19" action="ppaction://hlinksldjump">
              <a:snd r:embed="rId13" name="click.wav"/>
            </a:hlinkClick>
            <a:extLst>
              <a:ext uri="{FF2B5EF4-FFF2-40B4-BE49-F238E27FC236}">
                <a16:creationId xmlns:a16="http://schemas.microsoft.com/office/drawing/2014/main" id="{61BCE27B-977D-B977-1F0E-336A503DD38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6200000">
            <a:off x="2517046" y="5002639"/>
            <a:ext cx="559769" cy="741768"/>
          </a:xfrm>
          <a:prstGeom prst="rect">
            <a:avLst/>
          </a:prstGeom>
          <a:effectLst>
            <a:outerShdw blurRad="190500" dist="50800" dir="5400000" algn="ctr" rotWithShape="0">
              <a:schemeClr val="bg2">
                <a:lumMod val="10000"/>
                <a:alpha val="81000"/>
              </a:schemeClr>
            </a:outerShdw>
          </a:effectLst>
        </p:spPr>
      </p:pic>
      <p:sp>
        <p:nvSpPr>
          <p:cNvPr id="9" name="Freeform 18">
            <a:extLst>
              <a:ext uri="{FF2B5EF4-FFF2-40B4-BE49-F238E27FC236}">
                <a16:creationId xmlns:a16="http://schemas.microsoft.com/office/drawing/2014/main" id="{19776075-FBE6-C21C-00A4-50508D4DDE79}"/>
              </a:ext>
            </a:extLst>
          </p:cNvPr>
          <p:cNvSpPr/>
          <p:nvPr/>
        </p:nvSpPr>
        <p:spPr>
          <a:xfrm>
            <a:off x="541959" y="85652"/>
            <a:ext cx="1105799" cy="197005"/>
          </a:xfrm>
          <a:custGeom>
            <a:avLst/>
            <a:gdLst/>
            <a:ahLst/>
            <a:cxnLst/>
            <a:rect l="l" t="t" r="r" b="b"/>
            <a:pathLst>
              <a:path w="2087036" h="379461">
                <a:moveTo>
                  <a:pt x="0" y="0"/>
                </a:moveTo>
                <a:lnTo>
                  <a:pt x="2087036" y="0"/>
                </a:lnTo>
                <a:lnTo>
                  <a:pt x="2087036" y="379461"/>
                </a:lnTo>
                <a:lnTo>
                  <a:pt x="0" y="37946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BCB179C6-5262-A04E-8E0D-90EFC9F7952A}"/>
              </a:ext>
            </a:extLst>
          </p:cNvPr>
          <p:cNvSpPr/>
          <p:nvPr/>
        </p:nvSpPr>
        <p:spPr>
          <a:xfrm>
            <a:off x="1506395" y="2796823"/>
            <a:ext cx="416588" cy="425050"/>
          </a:xfrm>
          <a:custGeom>
            <a:avLst/>
            <a:gdLst/>
            <a:ahLst/>
            <a:cxnLst/>
            <a:rect l="l" t="t" r="r" b="b"/>
            <a:pathLst>
              <a:path w="918361" h="918361">
                <a:moveTo>
                  <a:pt x="0" y="0"/>
                </a:moveTo>
                <a:lnTo>
                  <a:pt x="918361" y="0"/>
                </a:lnTo>
                <a:lnTo>
                  <a:pt x="918361" y="918362"/>
                </a:lnTo>
                <a:lnTo>
                  <a:pt x="0" y="9183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20">
            <a:extLst>
              <a:ext uri="{FF2B5EF4-FFF2-40B4-BE49-F238E27FC236}">
                <a16:creationId xmlns:a16="http://schemas.microsoft.com/office/drawing/2014/main" id="{BBFFFEF3-A429-F156-7D25-7B95B5DBA74C}"/>
              </a:ext>
            </a:extLst>
          </p:cNvPr>
          <p:cNvSpPr/>
          <p:nvPr/>
        </p:nvSpPr>
        <p:spPr>
          <a:xfrm>
            <a:off x="2426046" y="4449945"/>
            <a:ext cx="423295" cy="367936"/>
          </a:xfrm>
          <a:custGeom>
            <a:avLst/>
            <a:gdLst/>
            <a:ahLst/>
            <a:cxnLst/>
            <a:rect l="l" t="t" r="r" b="b"/>
            <a:pathLst>
              <a:path w="912813" h="912813">
                <a:moveTo>
                  <a:pt x="0" y="0"/>
                </a:moveTo>
                <a:lnTo>
                  <a:pt x="912813" y="0"/>
                </a:lnTo>
                <a:lnTo>
                  <a:pt x="912813" y="912813"/>
                </a:lnTo>
                <a:lnTo>
                  <a:pt x="0" y="9128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pic>
        <p:nvPicPr>
          <p:cNvPr id="24" name="Graphic 23" descr="Home with solid fill">
            <a:hlinkClick r:id="rId24" action="ppaction://hlinksldjump">
              <a:snd r:embed="rId13" name="click.wav"/>
            </a:hlinkClick>
            <a:extLst>
              <a:ext uri="{FF2B5EF4-FFF2-40B4-BE49-F238E27FC236}">
                <a16:creationId xmlns:a16="http://schemas.microsoft.com/office/drawing/2014/main" id="{130C1588-BB02-BD70-329F-A3D4A27B9E4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278208" y="4993999"/>
            <a:ext cx="685255" cy="685255"/>
          </a:xfrm>
          <a:prstGeom prst="rect">
            <a:avLst/>
          </a:prstGeom>
          <a:effectLst>
            <a:outerShdw blurRad="190500" dist="50800" dir="5400000" algn="ctr" rotWithShape="0">
              <a:schemeClr val="bg2">
                <a:lumMod val="10000"/>
                <a:alpha val="81000"/>
              </a:schemeClr>
            </a:outerShdw>
          </a:effectLst>
        </p:spPr>
      </p:pic>
      <p:pic>
        <p:nvPicPr>
          <p:cNvPr id="28" name="Graphic 27" descr="Arrow: Rotate left with solid fill">
            <a:hlinkClick r:id="rId27" action="ppaction://hlinksldjump">
              <a:snd r:embed="rId13" name="click.wav"/>
            </a:hlinkClick>
            <a:extLst>
              <a:ext uri="{FF2B5EF4-FFF2-40B4-BE49-F238E27FC236}">
                <a16:creationId xmlns:a16="http://schemas.microsoft.com/office/drawing/2014/main" id="{7DA03B7A-A529-22C4-A110-5F4EB92A331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5400000">
            <a:off x="123866" y="5018716"/>
            <a:ext cx="565190" cy="692035"/>
          </a:xfrm>
          <a:prstGeom prst="rect">
            <a:avLst/>
          </a:prstGeom>
          <a:effectLst>
            <a:outerShdw blurRad="190500" dist="50800" dir="5400000" algn="ctr" rotWithShape="0">
              <a:schemeClr val="bg2">
                <a:lumMod val="10000"/>
                <a:alpha val="81000"/>
              </a:scheme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80339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9">
            <a:extLst>
              <a:ext uri="{FF2B5EF4-FFF2-40B4-BE49-F238E27FC236}">
                <a16:creationId xmlns:a16="http://schemas.microsoft.com/office/drawing/2014/main" id="{09C3012C-57B3-D849-ADFA-9FBC68484516}"/>
              </a:ext>
            </a:extLst>
          </p:cNvPr>
          <p:cNvSpPr/>
          <p:nvPr/>
        </p:nvSpPr>
        <p:spPr>
          <a:xfrm>
            <a:off x="1255407" y="1013574"/>
            <a:ext cx="2978706" cy="786463"/>
          </a:xfrm>
          <a:custGeom>
            <a:avLst/>
            <a:gdLst/>
            <a:ahLst/>
            <a:cxnLst/>
            <a:rect l="l" t="t" r="r" b="b"/>
            <a:pathLst>
              <a:path w="3744564" h="1913132">
                <a:moveTo>
                  <a:pt x="0" y="0"/>
                </a:moveTo>
                <a:lnTo>
                  <a:pt x="3744564" y="0"/>
                </a:lnTo>
                <a:lnTo>
                  <a:pt x="3744564" y="1913132"/>
                </a:lnTo>
                <a:lnTo>
                  <a:pt x="0" y="1913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19">
            <a:extLst>
              <a:ext uri="{FF2B5EF4-FFF2-40B4-BE49-F238E27FC236}">
                <a16:creationId xmlns:a16="http://schemas.microsoft.com/office/drawing/2014/main" id="{FB0C37B2-0AD6-FC45-3714-2EAD5B787D98}"/>
              </a:ext>
            </a:extLst>
          </p:cNvPr>
          <p:cNvSpPr/>
          <p:nvPr/>
        </p:nvSpPr>
        <p:spPr>
          <a:xfrm>
            <a:off x="-1570147" y="616275"/>
            <a:ext cx="2978706" cy="786463"/>
          </a:xfrm>
          <a:custGeom>
            <a:avLst/>
            <a:gdLst/>
            <a:ahLst/>
            <a:cxnLst/>
            <a:rect l="l" t="t" r="r" b="b"/>
            <a:pathLst>
              <a:path w="3744564" h="1913132">
                <a:moveTo>
                  <a:pt x="0" y="0"/>
                </a:moveTo>
                <a:lnTo>
                  <a:pt x="3744564" y="0"/>
                </a:lnTo>
                <a:lnTo>
                  <a:pt x="3744564" y="1913132"/>
                </a:lnTo>
                <a:lnTo>
                  <a:pt x="0" y="1913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3F68C7B5-C80B-BE70-5DEE-B4E3F6E41721}"/>
              </a:ext>
            </a:extLst>
          </p:cNvPr>
          <p:cNvSpPr/>
          <p:nvPr/>
        </p:nvSpPr>
        <p:spPr>
          <a:xfrm>
            <a:off x="1037363" y="3166117"/>
            <a:ext cx="1173837" cy="1876330"/>
          </a:xfrm>
          <a:custGeom>
            <a:avLst/>
            <a:gdLst/>
            <a:ahLst/>
            <a:cxnLst/>
            <a:rect l="l" t="t" r="r" b="b"/>
            <a:pathLst>
              <a:path w="5173671" h="6711130">
                <a:moveTo>
                  <a:pt x="0" y="0"/>
                </a:moveTo>
                <a:lnTo>
                  <a:pt x="5173671" y="0"/>
                </a:lnTo>
                <a:lnTo>
                  <a:pt x="5173671" y="6711129"/>
                </a:lnTo>
                <a:lnTo>
                  <a:pt x="0" y="67111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A17265C5-47C2-3F4E-FB13-BDB536BAF8F0}"/>
              </a:ext>
            </a:extLst>
          </p:cNvPr>
          <p:cNvSpPr/>
          <p:nvPr/>
        </p:nvSpPr>
        <p:spPr>
          <a:xfrm>
            <a:off x="54379" y="3281146"/>
            <a:ext cx="318646" cy="280582"/>
          </a:xfrm>
          <a:custGeom>
            <a:avLst/>
            <a:gdLst/>
            <a:ahLst/>
            <a:cxnLst/>
            <a:rect l="l" t="t" r="r" b="b"/>
            <a:pathLst>
              <a:path w="1293254" h="1293254">
                <a:moveTo>
                  <a:pt x="0" y="0"/>
                </a:moveTo>
                <a:lnTo>
                  <a:pt x="1293254" y="0"/>
                </a:lnTo>
                <a:lnTo>
                  <a:pt x="1293254" y="1293254"/>
                </a:lnTo>
                <a:lnTo>
                  <a:pt x="0" y="12932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 dirty="0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E08996DA-38C3-8DD5-5CF1-C3BF99D27344}"/>
              </a:ext>
            </a:extLst>
          </p:cNvPr>
          <p:cNvSpPr/>
          <p:nvPr/>
        </p:nvSpPr>
        <p:spPr>
          <a:xfrm>
            <a:off x="0" y="4956480"/>
            <a:ext cx="3241675" cy="802970"/>
          </a:xfrm>
          <a:custGeom>
            <a:avLst/>
            <a:gdLst/>
            <a:ahLst/>
            <a:cxnLst/>
            <a:rect l="l" t="t" r="r" b="b"/>
            <a:pathLst>
              <a:path w="8128000" h="1551709">
                <a:moveTo>
                  <a:pt x="0" y="0"/>
                </a:moveTo>
                <a:lnTo>
                  <a:pt x="8128000" y="0"/>
                </a:lnTo>
                <a:lnTo>
                  <a:pt x="8128000" y="1551709"/>
                </a:lnTo>
                <a:lnTo>
                  <a:pt x="0" y="155170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2CA46D-EC50-7CA5-EF02-DC80C32E8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416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A"/>
          </a:p>
        </p:txBody>
      </p:sp>
      <p:sp>
        <p:nvSpPr>
          <p:cNvPr id="6" name="TextBox 28">
            <a:extLst>
              <a:ext uri="{FF2B5EF4-FFF2-40B4-BE49-F238E27FC236}">
                <a16:creationId xmlns:a16="http://schemas.microsoft.com/office/drawing/2014/main" id="{8E64A14A-D865-7B70-B63E-2C2A8F64749C}"/>
              </a:ext>
            </a:extLst>
          </p:cNvPr>
          <p:cNvSpPr txBox="1"/>
          <p:nvPr/>
        </p:nvSpPr>
        <p:spPr>
          <a:xfrm>
            <a:off x="0" y="-25849"/>
            <a:ext cx="1626151" cy="2746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463"/>
              </a:lnSpc>
            </a:pPr>
            <a:r>
              <a:rPr lang="en-US" sz="1050" dirty="0" err="1">
                <a:solidFill>
                  <a:srgbClr val="FF3399"/>
                </a:solidFill>
                <a:latin typeface="Ravie" panose="04040805050809020602" pitchFamily="82" charset="0"/>
              </a:rPr>
              <a:t>Soal</a:t>
            </a:r>
            <a:r>
              <a:rPr lang="en-US" sz="1050" dirty="0">
                <a:solidFill>
                  <a:srgbClr val="FF3399"/>
                </a:solidFill>
                <a:latin typeface="Ravie" panose="04040805050809020602" pitchFamily="82" charset="0"/>
              </a:rPr>
              <a:t> 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FB5E9E-3476-77D3-7393-145216C014B3}"/>
              </a:ext>
            </a:extLst>
          </p:cNvPr>
          <p:cNvSpPr/>
          <p:nvPr/>
        </p:nvSpPr>
        <p:spPr>
          <a:xfrm>
            <a:off x="1255407" y="349087"/>
            <a:ext cx="1965344" cy="518454"/>
          </a:xfrm>
          <a:prstGeom prst="roundRect">
            <a:avLst>
              <a:gd name="adj" fmla="val 50000"/>
            </a:avLst>
          </a:prstGeom>
          <a:solidFill>
            <a:srgbClr val="4A453D"/>
          </a:solidFill>
          <a:ln>
            <a:noFill/>
          </a:ln>
          <a:effectLst>
            <a:outerShdw blurRad="241300" sx="109000" sy="109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1FB45-21F0-C44F-ED90-583799170D55}"/>
              </a:ext>
            </a:extLst>
          </p:cNvPr>
          <p:cNvSpPr txBox="1"/>
          <p:nvPr/>
        </p:nvSpPr>
        <p:spPr>
          <a:xfrm>
            <a:off x="1366424" y="414002"/>
            <a:ext cx="181845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Kuis</a:t>
            </a:r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/ Latihan </a:t>
            </a:r>
            <a:r>
              <a:rPr lang="en-US" sz="1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Soal</a:t>
            </a:r>
            <a:endParaRPr lang="ar-SA" sz="1400" dirty="0">
              <a:solidFill>
                <a:schemeClr val="bg1"/>
              </a:solidFill>
              <a:latin typeface="Aharoni" panose="02010803020104030203" pitchFamily="2" charset="-79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573C413-DE57-FBAF-7A50-0D8916269B5D}"/>
              </a:ext>
            </a:extLst>
          </p:cNvPr>
          <p:cNvSpPr/>
          <p:nvPr/>
        </p:nvSpPr>
        <p:spPr>
          <a:xfrm>
            <a:off x="318644" y="1272573"/>
            <a:ext cx="2744310" cy="1267493"/>
          </a:xfrm>
          <a:prstGeom prst="roundRect">
            <a:avLst/>
          </a:prstGeom>
          <a:solidFill>
            <a:schemeClr val="tx1">
              <a:lumMod val="95000"/>
              <a:lumOff val="5000"/>
              <a:alpha val="67000"/>
            </a:schemeClr>
          </a:solidFill>
          <a:ln w="63500">
            <a:solidFill>
              <a:srgbClr val="25EB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2BB8D4-4DBC-C476-F22D-B9F9CE054284}"/>
              </a:ext>
            </a:extLst>
          </p:cNvPr>
          <p:cNvSpPr txBox="1"/>
          <p:nvPr/>
        </p:nvSpPr>
        <p:spPr>
          <a:xfrm>
            <a:off x="340200" y="1415146"/>
            <a:ext cx="2681954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R="0" algn="just"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Sebuah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dadu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dilemparkan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sekali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tentukan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peluang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munculnya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mata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dadu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prima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dengan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syarat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munculnya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kejadian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mata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dadu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genap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terlebih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dahulu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3B610AA-6EE0-6D2C-A753-D1315B6FFEA2}"/>
              </a:ext>
            </a:extLst>
          </p:cNvPr>
          <p:cNvSpPr/>
          <p:nvPr/>
        </p:nvSpPr>
        <p:spPr>
          <a:xfrm>
            <a:off x="310675" y="2895170"/>
            <a:ext cx="902766" cy="47652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514A41E-8067-F189-95C5-6BA8C589D863}"/>
                  </a:ext>
                </a:extLst>
              </p:cNvPr>
              <p:cNvSpPr txBox="1"/>
              <p:nvPr/>
            </p:nvSpPr>
            <p:spPr>
              <a:xfrm>
                <a:off x="509822" y="2914623"/>
                <a:ext cx="745585" cy="39651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>
                    <a:solidFill>
                      <a:srgbClr val="FF3399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4</m:t>
                        </m:r>
                      </m:den>
                    </m:f>
                  </m:oMath>
                </a14:m>
                <a:endParaRPr lang="ar-SA" sz="1400" dirty="0">
                  <a:solidFill>
                    <a:srgbClr val="FF3399"/>
                  </a:solidFill>
                  <a:latin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514A41E-8067-F189-95C5-6BA8C589D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22" y="2914623"/>
                <a:ext cx="745585" cy="396519"/>
              </a:xfrm>
              <a:prstGeom prst="rect">
                <a:avLst/>
              </a:prstGeom>
              <a:blipFill>
                <a:blip r:embed="rId12"/>
                <a:stretch>
                  <a:fillRect l="-2459" b="-7692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DBE0E83-0060-9B1D-A92C-8775B20650E7}"/>
              </a:ext>
            </a:extLst>
          </p:cNvPr>
          <p:cNvSpPr/>
          <p:nvPr/>
        </p:nvSpPr>
        <p:spPr>
          <a:xfrm>
            <a:off x="2077138" y="2879725"/>
            <a:ext cx="902766" cy="47652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12FBCE-95D0-C34F-E55C-D46F7123A960}"/>
                  </a:ext>
                </a:extLst>
              </p:cNvPr>
              <p:cNvSpPr txBox="1"/>
              <p:nvPr/>
            </p:nvSpPr>
            <p:spPr>
              <a:xfrm>
                <a:off x="2211200" y="2850350"/>
                <a:ext cx="745585" cy="4834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>
                    <a:solidFill>
                      <a:srgbClr val="FF3399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B</a:t>
                </a:r>
                <a:r>
                  <a:rPr lang="en-US" dirty="0">
                    <a:solidFill>
                      <a:srgbClr val="FF3399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3399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:endParaRPr lang="ar-SA" sz="1400" dirty="0">
                  <a:solidFill>
                    <a:srgbClr val="FF3399"/>
                  </a:solidFill>
                  <a:latin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12FBCE-95D0-C34F-E55C-D46F7123A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200" y="2850350"/>
                <a:ext cx="745585" cy="483466"/>
              </a:xfrm>
              <a:prstGeom prst="rect">
                <a:avLst/>
              </a:prstGeom>
              <a:blipFill>
                <a:blip r:embed="rId13"/>
                <a:stretch>
                  <a:fillRect l="-2459" b="-11392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D141195-442E-A141-BDC2-8DED93D18051}"/>
              </a:ext>
            </a:extLst>
          </p:cNvPr>
          <p:cNvSpPr/>
          <p:nvPr/>
        </p:nvSpPr>
        <p:spPr>
          <a:xfrm>
            <a:off x="307311" y="3497344"/>
            <a:ext cx="902766" cy="47652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539F359-DF34-B584-7395-7735BD819889}"/>
                  </a:ext>
                </a:extLst>
              </p:cNvPr>
              <p:cNvSpPr txBox="1"/>
              <p:nvPr/>
            </p:nvSpPr>
            <p:spPr>
              <a:xfrm>
                <a:off x="476051" y="3538299"/>
                <a:ext cx="745585" cy="39651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>
                    <a:solidFill>
                      <a:srgbClr val="FF3399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C.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3</m:t>
                        </m:r>
                      </m:den>
                    </m:f>
                  </m:oMath>
                </a14:m>
                <a:endParaRPr lang="ar-SA" sz="1400" dirty="0">
                  <a:solidFill>
                    <a:srgbClr val="FF3399"/>
                  </a:solidFill>
                  <a:latin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539F359-DF34-B584-7395-7735BD819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51" y="3538299"/>
                <a:ext cx="745585" cy="396519"/>
              </a:xfrm>
              <a:prstGeom prst="rect">
                <a:avLst/>
              </a:prstGeom>
              <a:blipFill>
                <a:blip r:embed="rId14"/>
                <a:stretch>
                  <a:fillRect l="-2459" b="-7692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4545FF7-3ACF-ACF4-8EB7-A04F4F821683}"/>
              </a:ext>
            </a:extLst>
          </p:cNvPr>
          <p:cNvSpPr/>
          <p:nvPr/>
        </p:nvSpPr>
        <p:spPr>
          <a:xfrm>
            <a:off x="2077138" y="3548141"/>
            <a:ext cx="902766" cy="47652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1D75B16-C6A4-F558-6ACA-CADADF735E6E}"/>
                  </a:ext>
                </a:extLst>
              </p:cNvPr>
              <p:cNvSpPr txBox="1"/>
              <p:nvPr/>
            </p:nvSpPr>
            <p:spPr>
              <a:xfrm>
                <a:off x="2193519" y="3597293"/>
                <a:ext cx="828635" cy="39696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>
                    <a:solidFill>
                      <a:srgbClr val="FF3399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D</a:t>
                </a:r>
                <a:r>
                  <a:rPr lang="en-US" dirty="0">
                    <a:solidFill>
                      <a:srgbClr val="FF3399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2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3</m:t>
                        </m:r>
                      </m:den>
                    </m:f>
                  </m:oMath>
                </a14:m>
                <a:endParaRPr lang="ar-SA" sz="1400" dirty="0">
                  <a:solidFill>
                    <a:srgbClr val="FF3399"/>
                  </a:solidFill>
                  <a:latin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1D75B16-C6A4-F558-6ACA-CADADF735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519" y="3597293"/>
                <a:ext cx="828635" cy="396968"/>
              </a:xfrm>
              <a:prstGeom prst="rect">
                <a:avLst/>
              </a:prstGeom>
              <a:blipFill>
                <a:blip r:embed="rId15"/>
                <a:stretch>
                  <a:fillRect l="-2206" t="-4615" b="-20000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Graphic 35" descr="Arrow: Rotate right with solid fill">
            <a:extLst>
              <a:ext uri="{FF2B5EF4-FFF2-40B4-BE49-F238E27FC236}">
                <a16:creationId xmlns:a16="http://schemas.microsoft.com/office/drawing/2014/main" id="{61BCE27B-977D-B977-1F0E-336A503DD38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200000">
            <a:off x="2517046" y="5002639"/>
            <a:ext cx="559769" cy="741768"/>
          </a:xfrm>
          <a:prstGeom prst="rect">
            <a:avLst/>
          </a:prstGeom>
          <a:effectLst>
            <a:outerShdw blurRad="190500" dist="50800" dir="5400000" algn="ctr" rotWithShape="0">
              <a:schemeClr val="bg2">
                <a:lumMod val="10000"/>
                <a:alpha val="81000"/>
              </a:schemeClr>
            </a:outerShdw>
          </a:effectLst>
        </p:spPr>
      </p:pic>
      <p:sp>
        <p:nvSpPr>
          <p:cNvPr id="9" name="Freeform 18">
            <a:extLst>
              <a:ext uri="{FF2B5EF4-FFF2-40B4-BE49-F238E27FC236}">
                <a16:creationId xmlns:a16="http://schemas.microsoft.com/office/drawing/2014/main" id="{19776075-FBE6-C21C-00A4-50508D4DDE79}"/>
              </a:ext>
            </a:extLst>
          </p:cNvPr>
          <p:cNvSpPr/>
          <p:nvPr/>
        </p:nvSpPr>
        <p:spPr>
          <a:xfrm>
            <a:off x="541959" y="85652"/>
            <a:ext cx="1105799" cy="197005"/>
          </a:xfrm>
          <a:custGeom>
            <a:avLst/>
            <a:gdLst/>
            <a:ahLst/>
            <a:cxnLst/>
            <a:rect l="l" t="t" r="r" b="b"/>
            <a:pathLst>
              <a:path w="2087036" h="379461">
                <a:moveTo>
                  <a:pt x="0" y="0"/>
                </a:moveTo>
                <a:lnTo>
                  <a:pt x="2087036" y="0"/>
                </a:lnTo>
                <a:lnTo>
                  <a:pt x="2087036" y="379461"/>
                </a:lnTo>
                <a:lnTo>
                  <a:pt x="0" y="37946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BCB179C6-5262-A04E-8E0D-90EFC9F7952A}"/>
              </a:ext>
            </a:extLst>
          </p:cNvPr>
          <p:cNvSpPr/>
          <p:nvPr/>
        </p:nvSpPr>
        <p:spPr>
          <a:xfrm>
            <a:off x="1506395" y="2796823"/>
            <a:ext cx="416588" cy="425050"/>
          </a:xfrm>
          <a:custGeom>
            <a:avLst/>
            <a:gdLst/>
            <a:ahLst/>
            <a:cxnLst/>
            <a:rect l="l" t="t" r="r" b="b"/>
            <a:pathLst>
              <a:path w="918361" h="918361">
                <a:moveTo>
                  <a:pt x="0" y="0"/>
                </a:moveTo>
                <a:lnTo>
                  <a:pt x="918361" y="0"/>
                </a:lnTo>
                <a:lnTo>
                  <a:pt x="918361" y="918362"/>
                </a:lnTo>
                <a:lnTo>
                  <a:pt x="0" y="9183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20">
            <a:extLst>
              <a:ext uri="{FF2B5EF4-FFF2-40B4-BE49-F238E27FC236}">
                <a16:creationId xmlns:a16="http://schemas.microsoft.com/office/drawing/2014/main" id="{BBFFFEF3-A429-F156-7D25-7B95B5DBA74C}"/>
              </a:ext>
            </a:extLst>
          </p:cNvPr>
          <p:cNvSpPr/>
          <p:nvPr/>
        </p:nvSpPr>
        <p:spPr>
          <a:xfrm>
            <a:off x="2426046" y="4449945"/>
            <a:ext cx="423295" cy="367936"/>
          </a:xfrm>
          <a:custGeom>
            <a:avLst/>
            <a:gdLst/>
            <a:ahLst/>
            <a:cxnLst/>
            <a:rect l="l" t="t" r="r" b="b"/>
            <a:pathLst>
              <a:path w="912813" h="912813">
                <a:moveTo>
                  <a:pt x="0" y="0"/>
                </a:moveTo>
                <a:lnTo>
                  <a:pt x="912813" y="0"/>
                </a:lnTo>
                <a:lnTo>
                  <a:pt x="912813" y="912813"/>
                </a:lnTo>
                <a:lnTo>
                  <a:pt x="0" y="9128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pic>
        <p:nvPicPr>
          <p:cNvPr id="24" name="Graphic 23" descr="Home with solid fill">
            <a:extLst>
              <a:ext uri="{FF2B5EF4-FFF2-40B4-BE49-F238E27FC236}">
                <a16:creationId xmlns:a16="http://schemas.microsoft.com/office/drawing/2014/main" id="{130C1588-BB02-BD70-329F-A3D4A27B9E4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78208" y="4993999"/>
            <a:ext cx="685255" cy="685255"/>
          </a:xfrm>
          <a:prstGeom prst="rect">
            <a:avLst/>
          </a:prstGeom>
          <a:effectLst>
            <a:outerShdw blurRad="190500" dist="50800" dir="5400000" algn="ctr" rotWithShape="0">
              <a:schemeClr val="bg2">
                <a:lumMod val="10000"/>
                <a:alpha val="81000"/>
              </a:schemeClr>
            </a:outerShdw>
          </a:effectLst>
        </p:spPr>
      </p:pic>
      <p:pic>
        <p:nvPicPr>
          <p:cNvPr id="28" name="Graphic 27" descr="Arrow: Rotate left with solid fill">
            <a:extLst>
              <a:ext uri="{FF2B5EF4-FFF2-40B4-BE49-F238E27FC236}">
                <a16:creationId xmlns:a16="http://schemas.microsoft.com/office/drawing/2014/main" id="{7DA03B7A-A529-22C4-A110-5F4EB92A331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5400000">
            <a:off x="123866" y="5018716"/>
            <a:ext cx="565190" cy="692035"/>
          </a:xfrm>
          <a:prstGeom prst="rect">
            <a:avLst/>
          </a:prstGeom>
          <a:effectLst>
            <a:outerShdw blurRad="190500" dist="50800" dir="5400000" algn="ctr" rotWithShape="0">
              <a:schemeClr val="bg2">
                <a:lumMod val="10000"/>
                <a:alpha val="81000"/>
              </a:schemeClr>
            </a:outerShdw>
          </a:effec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B42DE7-BAD0-4FA6-0148-276B0779ACE4}"/>
              </a:ext>
            </a:extLst>
          </p:cNvPr>
          <p:cNvSpPr/>
          <p:nvPr/>
        </p:nvSpPr>
        <p:spPr>
          <a:xfrm>
            <a:off x="-481180" y="-208938"/>
            <a:ext cx="4204033" cy="6118576"/>
          </a:xfrm>
          <a:prstGeom prst="round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1FF1D6-2CEF-DA27-5285-2546BA2F2F7F}"/>
              </a:ext>
            </a:extLst>
          </p:cNvPr>
          <p:cNvSpPr/>
          <p:nvPr/>
        </p:nvSpPr>
        <p:spPr>
          <a:xfrm>
            <a:off x="300260" y="2302969"/>
            <a:ext cx="2641154" cy="1191493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E6E18-F436-28DE-F4A6-81CEE7DC3787}"/>
              </a:ext>
            </a:extLst>
          </p:cNvPr>
          <p:cNvSpPr txBox="1"/>
          <p:nvPr/>
        </p:nvSpPr>
        <p:spPr>
          <a:xfrm>
            <a:off x="824568" y="2506107"/>
            <a:ext cx="101447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Benar</a:t>
            </a:r>
            <a:endParaRPr lang="ar-SA" dirty="0">
              <a:solidFill>
                <a:schemeClr val="bg1"/>
              </a:solidFill>
              <a:latin typeface="Aharoni" panose="02010803020104030203" pitchFamily="2" charset="-79"/>
            </a:endParaRPr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C304E7FC-091C-2DDF-FB5F-DE52EF77A64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825754" y="2393654"/>
            <a:ext cx="553172" cy="553172"/>
          </a:xfrm>
          <a:prstGeom prst="rect">
            <a:avLst/>
          </a:prstGeom>
        </p:spPr>
      </p:pic>
      <p:sp>
        <p:nvSpPr>
          <p:cNvPr id="10" name="Rectangle: Rounded Corners 9">
            <a:hlinkClick r:id="rId26" action="ppaction://hlinksldjump">
              <a:snd r:embed="rId27" name="click.wav"/>
            </a:hlinkClick>
            <a:extLst>
              <a:ext uri="{FF2B5EF4-FFF2-40B4-BE49-F238E27FC236}">
                <a16:creationId xmlns:a16="http://schemas.microsoft.com/office/drawing/2014/main" id="{40471F33-5882-AE76-E826-F8E310363B81}"/>
              </a:ext>
            </a:extLst>
          </p:cNvPr>
          <p:cNvSpPr/>
          <p:nvPr/>
        </p:nvSpPr>
        <p:spPr>
          <a:xfrm>
            <a:off x="960980" y="2924843"/>
            <a:ext cx="1402467" cy="476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>
            <a:hlinkClick r:id="rId26" action="ppaction://hlinksldjump">
              <a:snd r:embed="rId27" name="click.wav"/>
            </a:hlinkClick>
            <a:extLst>
              <a:ext uri="{FF2B5EF4-FFF2-40B4-BE49-F238E27FC236}">
                <a16:creationId xmlns:a16="http://schemas.microsoft.com/office/drawing/2014/main" id="{5577B301-88BD-4373-9761-4E78EB1E5AC6}"/>
              </a:ext>
            </a:extLst>
          </p:cNvPr>
          <p:cNvSpPr txBox="1"/>
          <p:nvPr/>
        </p:nvSpPr>
        <p:spPr>
          <a:xfrm>
            <a:off x="916629" y="2966279"/>
            <a:ext cx="15559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Selanjutnya</a:t>
            </a:r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ar-SA" dirty="0">
              <a:solidFill>
                <a:schemeClr val="bg1"/>
              </a:solidFill>
              <a:latin typeface="Aharoni" panose="02010803020104030203" pitchFamily="2" charset="-79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0901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9">
            <a:extLst>
              <a:ext uri="{FF2B5EF4-FFF2-40B4-BE49-F238E27FC236}">
                <a16:creationId xmlns:a16="http://schemas.microsoft.com/office/drawing/2014/main" id="{09C3012C-57B3-D849-ADFA-9FBC68484516}"/>
              </a:ext>
            </a:extLst>
          </p:cNvPr>
          <p:cNvSpPr/>
          <p:nvPr/>
        </p:nvSpPr>
        <p:spPr>
          <a:xfrm>
            <a:off x="1255407" y="1013574"/>
            <a:ext cx="2978706" cy="786463"/>
          </a:xfrm>
          <a:custGeom>
            <a:avLst/>
            <a:gdLst/>
            <a:ahLst/>
            <a:cxnLst/>
            <a:rect l="l" t="t" r="r" b="b"/>
            <a:pathLst>
              <a:path w="3744564" h="1913132">
                <a:moveTo>
                  <a:pt x="0" y="0"/>
                </a:moveTo>
                <a:lnTo>
                  <a:pt x="3744564" y="0"/>
                </a:lnTo>
                <a:lnTo>
                  <a:pt x="3744564" y="1913132"/>
                </a:lnTo>
                <a:lnTo>
                  <a:pt x="0" y="1913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19">
            <a:extLst>
              <a:ext uri="{FF2B5EF4-FFF2-40B4-BE49-F238E27FC236}">
                <a16:creationId xmlns:a16="http://schemas.microsoft.com/office/drawing/2014/main" id="{FB0C37B2-0AD6-FC45-3714-2EAD5B787D98}"/>
              </a:ext>
            </a:extLst>
          </p:cNvPr>
          <p:cNvSpPr/>
          <p:nvPr/>
        </p:nvSpPr>
        <p:spPr>
          <a:xfrm>
            <a:off x="-1570147" y="616275"/>
            <a:ext cx="2978706" cy="786463"/>
          </a:xfrm>
          <a:custGeom>
            <a:avLst/>
            <a:gdLst/>
            <a:ahLst/>
            <a:cxnLst/>
            <a:rect l="l" t="t" r="r" b="b"/>
            <a:pathLst>
              <a:path w="3744564" h="1913132">
                <a:moveTo>
                  <a:pt x="0" y="0"/>
                </a:moveTo>
                <a:lnTo>
                  <a:pt x="3744564" y="0"/>
                </a:lnTo>
                <a:lnTo>
                  <a:pt x="3744564" y="1913132"/>
                </a:lnTo>
                <a:lnTo>
                  <a:pt x="0" y="1913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3F68C7B5-C80B-BE70-5DEE-B4E3F6E41721}"/>
              </a:ext>
            </a:extLst>
          </p:cNvPr>
          <p:cNvSpPr/>
          <p:nvPr/>
        </p:nvSpPr>
        <p:spPr>
          <a:xfrm>
            <a:off x="1037363" y="3166117"/>
            <a:ext cx="1173837" cy="1876330"/>
          </a:xfrm>
          <a:custGeom>
            <a:avLst/>
            <a:gdLst/>
            <a:ahLst/>
            <a:cxnLst/>
            <a:rect l="l" t="t" r="r" b="b"/>
            <a:pathLst>
              <a:path w="5173671" h="6711130">
                <a:moveTo>
                  <a:pt x="0" y="0"/>
                </a:moveTo>
                <a:lnTo>
                  <a:pt x="5173671" y="0"/>
                </a:lnTo>
                <a:lnTo>
                  <a:pt x="5173671" y="6711129"/>
                </a:lnTo>
                <a:lnTo>
                  <a:pt x="0" y="67111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A17265C5-47C2-3F4E-FB13-BDB536BAF8F0}"/>
              </a:ext>
            </a:extLst>
          </p:cNvPr>
          <p:cNvSpPr/>
          <p:nvPr/>
        </p:nvSpPr>
        <p:spPr>
          <a:xfrm>
            <a:off x="54379" y="3281146"/>
            <a:ext cx="318646" cy="280582"/>
          </a:xfrm>
          <a:custGeom>
            <a:avLst/>
            <a:gdLst/>
            <a:ahLst/>
            <a:cxnLst/>
            <a:rect l="l" t="t" r="r" b="b"/>
            <a:pathLst>
              <a:path w="1293254" h="1293254">
                <a:moveTo>
                  <a:pt x="0" y="0"/>
                </a:moveTo>
                <a:lnTo>
                  <a:pt x="1293254" y="0"/>
                </a:lnTo>
                <a:lnTo>
                  <a:pt x="1293254" y="1293254"/>
                </a:lnTo>
                <a:lnTo>
                  <a:pt x="0" y="12932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 dirty="0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E08996DA-38C3-8DD5-5CF1-C3BF99D27344}"/>
              </a:ext>
            </a:extLst>
          </p:cNvPr>
          <p:cNvSpPr/>
          <p:nvPr/>
        </p:nvSpPr>
        <p:spPr>
          <a:xfrm>
            <a:off x="0" y="4956480"/>
            <a:ext cx="3241675" cy="802970"/>
          </a:xfrm>
          <a:custGeom>
            <a:avLst/>
            <a:gdLst/>
            <a:ahLst/>
            <a:cxnLst/>
            <a:rect l="l" t="t" r="r" b="b"/>
            <a:pathLst>
              <a:path w="8128000" h="1551709">
                <a:moveTo>
                  <a:pt x="0" y="0"/>
                </a:moveTo>
                <a:lnTo>
                  <a:pt x="8128000" y="0"/>
                </a:lnTo>
                <a:lnTo>
                  <a:pt x="8128000" y="1551709"/>
                </a:lnTo>
                <a:lnTo>
                  <a:pt x="0" y="155170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2CA46D-EC50-7CA5-EF02-DC80C32E8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416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A"/>
          </a:p>
        </p:txBody>
      </p:sp>
      <p:sp>
        <p:nvSpPr>
          <p:cNvPr id="6" name="TextBox 28">
            <a:extLst>
              <a:ext uri="{FF2B5EF4-FFF2-40B4-BE49-F238E27FC236}">
                <a16:creationId xmlns:a16="http://schemas.microsoft.com/office/drawing/2014/main" id="{8E64A14A-D865-7B70-B63E-2C2A8F64749C}"/>
              </a:ext>
            </a:extLst>
          </p:cNvPr>
          <p:cNvSpPr txBox="1"/>
          <p:nvPr/>
        </p:nvSpPr>
        <p:spPr>
          <a:xfrm>
            <a:off x="0" y="-25849"/>
            <a:ext cx="1626151" cy="2746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463"/>
              </a:lnSpc>
            </a:pPr>
            <a:r>
              <a:rPr lang="en-US" sz="1050" dirty="0" err="1">
                <a:solidFill>
                  <a:srgbClr val="FF3399"/>
                </a:solidFill>
                <a:latin typeface="Ravie" panose="04040805050809020602" pitchFamily="82" charset="0"/>
              </a:rPr>
              <a:t>Soal</a:t>
            </a:r>
            <a:r>
              <a:rPr lang="en-US" sz="1050" dirty="0">
                <a:solidFill>
                  <a:srgbClr val="FF3399"/>
                </a:solidFill>
                <a:latin typeface="Ravie" panose="04040805050809020602" pitchFamily="82" charset="0"/>
              </a:rPr>
              <a:t> 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FB5E9E-3476-77D3-7393-145216C014B3}"/>
              </a:ext>
            </a:extLst>
          </p:cNvPr>
          <p:cNvSpPr/>
          <p:nvPr/>
        </p:nvSpPr>
        <p:spPr>
          <a:xfrm>
            <a:off x="1255407" y="349087"/>
            <a:ext cx="1965344" cy="518454"/>
          </a:xfrm>
          <a:prstGeom prst="roundRect">
            <a:avLst>
              <a:gd name="adj" fmla="val 50000"/>
            </a:avLst>
          </a:prstGeom>
          <a:solidFill>
            <a:srgbClr val="4A453D"/>
          </a:solidFill>
          <a:ln>
            <a:noFill/>
          </a:ln>
          <a:effectLst>
            <a:outerShdw blurRad="241300" sx="109000" sy="109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1FB45-21F0-C44F-ED90-583799170D55}"/>
              </a:ext>
            </a:extLst>
          </p:cNvPr>
          <p:cNvSpPr txBox="1"/>
          <p:nvPr/>
        </p:nvSpPr>
        <p:spPr>
          <a:xfrm>
            <a:off x="1366424" y="414002"/>
            <a:ext cx="181845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Kuis</a:t>
            </a:r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/ Latihan </a:t>
            </a:r>
            <a:r>
              <a:rPr lang="en-US" sz="1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Soal</a:t>
            </a:r>
            <a:endParaRPr lang="ar-SA" sz="1400" dirty="0">
              <a:solidFill>
                <a:schemeClr val="bg1"/>
              </a:solidFill>
              <a:latin typeface="Aharoni" panose="02010803020104030203" pitchFamily="2" charset="-79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573C413-DE57-FBAF-7A50-0D8916269B5D}"/>
              </a:ext>
            </a:extLst>
          </p:cNvPr>
          <p:cNvSpPr/>
          <p:nvPr/>
        </p:nvSpPr>
        <p:spPr>
          <a:xfrm>
            <a:off x="318644" y="1272573"/>
            <a:ext cx="2744310" cy="1267493"/>
          </a:xfrm>
          <a:prstGeom prst="roundRect">
            <a:avLst/>
          </a:prstGeom>
          <a:solidFill>
            <a:schemeClr val="tx1">
              <a:lumMod val="95000"/>
              <a:lumOff val="5000"/>
              <a:alpha val="67000"/>
            </a:schemeClr>
          </a:solidFill>
          <a:ln w="63500">
            <a:solidFill>
              <a:srgbClr val="25EB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2BB8D4-4DBC-C476-F22D-B9F9CE054284}"/>
              </a:ext>
            </a:extLst>
          </p:cNvPr>
          <p:cNvSpPr txBox="1"/>
          <p:nvPr/>
        </p:nvSpPr>
        <p:spPr>
          <a:xfrm>
            <a:off x="340200" y="1415146"/>
            <a:ext cx="2681954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R="0" algn="just"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Sebuah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dadu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dilemparkan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sekali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tentukan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peluang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munculnya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mata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dadu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prima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dengan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syarat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munculnya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kejadian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mata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dadu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genap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terlebih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dahulu</a:t>
            </a:r>
            <a:r>
              <a:rPr lang="en-US" sz="1200" dirty="0">
                <a:solidFill>
                  <a:srgbClr val="FF339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3B610AA-6EE0-6D2C-A753-D1315B6FFEA2}"/>
              </a:ext>
            </a:extLst>
          </p:cNvPr>
          <p:cNvSpPr/>
          <p:nvPr/>
        </p:nvSpPr>
        <p:spPr>
          <a:xfrm>
            <a:off x="310675" y="2895170"/>
            <a:ext cx="902766" cy="47652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514A41E-8067-F189-95C5-6BA8C589D863}"/>
                  </a:ext>
                </a:extLst>
              </p:cNvPr>
              <p:cNvSpPr txBox="1"/>
              <p:nvPr/>
            </p:nvSpPr>
            <p:spPr>
              <a:xfrm>
                <a:off x="509822" y="2914623"/>
                <a:ext cx="745585" cy="39651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>
                    <a:solidFill>
                      <a:srgbClr val="FF3399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4</m:t>
                        </m:r>
                      </m:den>
                    </m:f>
                  </m:oMath>
                </a14:m>
                <a:endParaRPr lang="ar-SA" sz="1400" dirty="0">
                  <a:solidFill>
                    <a:srgbClr val="FF3399"/>
                  </a:solidFill>
                  <a:latin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514A41E-8067-F189-95C5-6BA8C589D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22" y="2914623"/>
                <a:ext cx="745585" cy="396519"/>
              </a:xfrm>
              <a:prstGeom prst="rect">
                <a:avLst/>
              </a:prstGeom>
              <a:blipFill>
                <a:blip r:embed="rId12"/>
                <a:stretch>
                  <a:fillRect l="-2459" b="-7692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DBE0E83-0060-9B1D-A92C-8775B20650E7}"/>
              </a:ext>
            </a:extLst>
          </p:cNvPr>
          <p:cNvSpPr/>
          <p:nvPr/>
        </p:nvSpPr>
        <p:spPr>
          <a:xfrm>
            <a:off x="2077138" y="2879725"/>
            <a:ext cx="902766" cy="47652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12FBCE-95D0-C34F-E55C-D46F7123A960}"/>
                  </a:ext>
                </a:extLst>
              </p:cNvPr>
              <p:cNvSpPr txBox="1"/>
              <p:nvPr/>
            </p:nvSpPr>
            <p:spPr>
              <a:xfrm>
                <a:off x="2211200" y="2850350"/>
                <a:ext cx="745585" cy="4834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>
                    <a:solidFill>
                      <a:srgbClr val="FF3399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B</a:t>
                </a:r>
                <a:r>
                  <a:rPr lang="en-US" dirty="0">
                    <a:solidFill>
                      <a:srgbClr val="FF3399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3399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:endParaRPr lang="ar-SA" sz="1400" dirty="0">
                  <a:solidFill>
                    <a:srgbClr val="FF3399"/>
                  </a:solidFill>
                  <a:latin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12FBCE-95D0-C34F-E55C-D46F7123A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200" y="2850350"/>
                <a:ext cx="745585" cy="483466"/>
              </a:xfrm>
              <a:prstGeom prst="rect">
                <a:avLst/>
              </a:prstGeom>
              <a:blipFill>
                <a:blip r:embed="rId13"/>
                <a:stretch>
                  <a:fillRect l="-2459" b="-11392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D141195-442E-A141-BDC2-8DED93D18051}"/>
              </a:ext>
            </a:extLst>
          </p:cNvPr>
          <p:cNvSpPr/>
          <p:nvPr/>
        </p:nvSpPr>
        <p:spPr>
          <a:xfrm>
            <a:off x="307311" y="3497344"/>
            <a:ext cx="902766" cy="47652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539F359-DF34-B584-7395-7735BD819889}"/>
                  </a:ext>
                </a:extLst>
              </p:cNvPr>
              <p:cNvSpPr txBox="1"/>
              <p:nvPr/>
            </p:nvSpPr>
            <p:spPr>
              <a:xfrm>
                <a:off x="476051" y="3538299"/>
                <a:ext cx="745585" cy="39651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>
                    <a:solidFill>
                      <a:srgbClr val="FF3399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C.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3</m:t>
                        </m:r>
                      </m:den>
                    </m:f>
                  </m:oMath>
                </a14:m>
                <a:endParaRPr lang="ar-SA" sz="1400" dirty="0">
                  <a:solidFill>
                    <a:srgbClr val="FF3399"/>
                  </a:solidFill>
                  <a:latin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539F359-DF34-B584-7395-7735BD819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51" y="3538299"/>
                <a:ext cx="745585" cy="396519"/>
              </a:xfrm>
              <a:prstGeom prst="rect">
                <a:avLst/>
              </a:prstGeom>
              <a:blipFill>
                <a:blip r:embed="rId14"/>
                <a:stretch>
                  <a:fillRect l="-2459" b="-7692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4545FF7-3ACF-ACF4-8EB7-A04F4F821683}"/>
              </a:ext>
            </a:extLst>
          </p:cNvPr>
          <p:cNvSpPr/>
          <p:nvPr/>
        </p:nvSpPr>
        <p:spPr>
          <a:xfrm>
            <a:off x="2077138" y="3548141"/>
            <a:ext cx="902766" cy="47652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1D75B16-C6A4-F558-6ACA-CADADF735E6E}"/>
                  </a:ext>
                </a:extLst>
              </p:cNvPr>
              <p:cNvSpPr txBox="1"/>
              <p:nvPr/>
            </p:nvSpPr>
            <p:spPr>
              <a:xfrm>
                <a:off x="2193519" y="3597293"/>
                <a:ext cx="828635" cy="39696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>
                    <a:solidFill>
                      <a:srgbClr val="FF3399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D</a:t>
                </a:r>
                <a:r>
                  <a:rPr lang="en-US" dirty="0">
                    <a:solidFill>
                      <a:srgbClr val="FF3399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2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3</m:t>
                        </m:r>
                      </m:den>
                    </m:f>
                  </m:oMath>
                </a14:m>
                <a:endParaRPr lang="ar-SA" sz="1400" dirty="0">
                  <a:solidFill>
                    <a:srgbClr val="FF3399"/>
                  </a:solidFill>
                  <a:latin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1D75B16-C6A4-F558-6ACA-CADADF735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519" y="3597293"/>
                <a:ext cx="828635" cy="396968"/>
              </a:xfrm>
              <a:prstGeom prst="rect">
                <a:avLst/>
              </a:prstGeom>
              <a:blipFill>
                <a:blip r:embed="rId15"/>
                <a:stretch>
                  <a:fillRect l="-2206" t="-4615" b="-20000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Graphic 35" descr="Arrow: Rotate right with solid fill">
            <a:extLst>
              <a:ext uri="{FF2B5EF4-FFF2-40B4-BE49-F238E27FC236}">
                <a16:creationId xmlns:a16="http://schemas.microsoft.com/office/drawing/2014/main" id="{61BCE27B-977D-B977-1F0E-336A503DD38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200000">
            <a:off x="2517046" y="5002639"/>
            <a:ext cx="559769" cy="741768"/>
          </a:xfrm>
          <a:prstGeom prst="rect">
            <a:avLst/>
          </a:prstGeom>
          <a:effectLst>
            <a:outerShdw blurRad="190500" dist="50800" dir="5400000" algn="ctr" rotWithShape="0">
              <a:schemeClr val="bg2">
                <a:lumMod val="10000"/>
                <a:alpha val="81000"/>
              </a:schemeClr>
            </a:outerShdw>
          </a:effectLst>
        </p:spPr>
      </p:pic>
      <p:sp>
        <p:nvSpPr>
          <p:cNvPr id="9" name="Freeform 18">
            <a:extLst>
              <a:ext uri="{FF2B5EF4-FFF2-40B4-BE49-F238E27FC236}">
                <a16:creationId xmlns:a16="http://schemas.microsoft.com/office/drawing/2014/main" id="{19776075-FBE6-C21C-00A4-50508D4DDE79}"/>
              </a:ext>
            </a:extLst>
          </p:cNvPr>
          <p:cNvSpPr/>
          <p:nvPr/>
        </p:nvSpPr>
        <p:spPr>
          <a:xfrm>
            <a:off x="541959" y="85652"/>
            <a:ext cx="1105799" cy="197005"/>
          </a:xfrm>
          <a:custGeom>
            <a:avLst/>
            <a:gdLst/>
            <a:ahLst/>
            <a:cxnLst/>
            <a:rect l="l" t="t" r="r" b="b"/>
            <a:pathLst>
              <a:path w="2087036" h="379461">
                <a:moveTo>
                  <a:pt x="0" y="0"/>
                </a:moveTo>
                <a:lnTo>
                  <a:pt x="2087036" y="0"/>
                </a:lnTo>
                <a:lnTo>
                  <a:pt x="2087036" y="379461"/>
                </a:lnTo>
                <a:lnTo>
                  <a:pt x="0" y="37946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BCB179C6-5262-A04E-8E0D-90EFC9F7952A}"/>
              </a:ext>
            </a:extLst>
          </p:cNvPr>
          <p:cNvSpPr/>
          <p:nvPr/>
        </p:nvSpPr>
        <p:spPr>
          <a:xfrm>
            <a:off x="1506395" y="2796823"/>
            <a:ext cx="416588" cy="425050"/>
          </a:xfrm>
          <a:custGeom>
            <a:avLst/>
            <a:gdLst/>
            <a:ahLst/>
            <a:cxnLst/>
            <a:rect l="l" t="t" r="r" b="b"/>
            <a:pathLst>
              <a:path w="918361" h="918361">
                <a:moveTo>
                  <a:pt x="0" y="0"/>
                </a:moveTo>
                <a:lnTo>
                  <a:pt x="918361" y="0"/>
                </a:lnTo>
                <a:lnTo>
                  <a:pt x="918361" y="918362"/>
                </a:lnTo>
                <a:lnTo>
                  <a:pt x="0" y="9183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20">
            <a:extLst>
              <a:ext uri="{FF2B5EF4-FFF2-40B4-BE49-F238E27FC236}">
                <a16:creationId xmlns:a16="http://schemas.microsoft.com/office/drawing/2014/main" id="{BBFFFEF3-A429-F156-7D25-7B95B5DBA74C}"/>
              </a:ext>
            </a:extLst>
          </p:cNvPr>
          <p:cNvSpPr/>
          <p:nvPr/>
        </p:nvSpPr>
        <p:spPr>
          <a:xfrm>
            <a:off x="2426046" y="4449945"/>
            <a:ext cx="423295" cy="367936"/>
          </a:xfrm>
          <a:custGeom>
            <a:avLst/>
            <a:gdLst/>
            <a:ahLst/>
            <a:cxnLst/>
            <a:rect l="l" t="t" r="r" b="b"/>
            <a:pathLst>
              <a:path w="912813" h="912813">
                <a:moveTo>
                  <a:pt x="0" y="0"/>
                </a:moveTo>
                <a:lnTo>
                  <a:pt x="912813" y="0"/>
                </a:lnTo>
                <a:lnTo>
                  <a:pt x="912813" y="912813"/>
                </a:lnTo>
                <a:lnTo>
                  <a:pt x="0" y="9128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pic>
        <p:nvPicPr>
          <p:cNvPr id="24" name="Graphic 23" descr="Home with solid fill">
            <a:extLst>
              <a:ext uri="{FF2B5EF4-FFF2-40B4-BE49-F238E27FC236}">
                <a16:creationId xmlns:a16="http://schemas.microsoft.com/office/drawing/2014/main" id="{130C1588-BB02-BD70-329F-A3D4A27B9E4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78208" y="4993999"/>
            <a:ext cx="685255" cy="685255"/>
          </a:xfrm>
          <a:prstGeom prst="rect">
            <a:avLst/>
          </a:prstGeom>
          <a:effectLst>
            <a:outerShdw blurRad="190500" dist="50800" dir="5400000" algn="ctr" rotWithShape="0">
              <a:schemeClr val="bg2">
                <a:lumMod val="10000"/>
                <a:alpha val="81000"/>
              </a:schemeClr>
            </a:outerShdw>
          </a:effectLst>
        </p:spPr>
      </p:pic>
      <p:pic>
        <p:nvPicPr>
          <p:cNvPr id="28" name="Graphic 27" descr="Arrow: Rotate left with solid fill">
            <a:extLst>
              <a:ext uri="{FF2B5EF4-FFF2-40B4-BE49-F238E27FC236}">
                <a16:creationId xmlns:a16="http://schemas.microsoft.com/office/drawing/2014/main" id="{7DA03B7A-A529-22C4-A110-5F4EB92A331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5400000">
            <a:off x="123866" y="5018716"/>
            <a:ext cx="565190" cy="692035"/>
          </a:xfrm>
          <a:prstGeom prst="rect">
            <a:avLst/>
          </a:prstGeom>
          <a:effectLst>
            <a:outerShdw blurRad="190500" dist="50800" dir="5400000" algn="ctr" rotWithShape="0">
              <a:schemeClr val="bg2">
                <a:lumMod val="10000"/>
                <a:alpha val="81000"/>
              </a:schemeClr>
            </a:outerShdw>
          </a:effec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B42DE7-BAD0-4FA6-0148-276B0779ACE4}"/>
              </a:ext>
            </a:extLst>
          </p:cNvPr>
          <p:cNvSpPr/>
          <p:nvPr/>
        </p:nvSpPr>
        <p:spPr>
          <a:xfrm>
            <a:off x="-481180" y="-208938"/>
            <a:ext cx="4204033" cy="6118576"/>
          </a:xfrm>
          <a:prstGeom prst="round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Rectangle: Rounded Corners 12">
            <a:hlinkClick r:id="rId24" action="ppaction://hlinksldjump"/>
            <a:extLst>
              <a:ext uri="{FF2B5EF4-FFF2-40B4-BE49-F238E27FC236}">
                <a16:creationId xmlns:a16="http://schemas.microsoft.com/office/drawing/2014/main" id="{68E075B8-E538-4F32-2231-D037E638E16E}"/>
              </a:ext>
            </a:extLst>
          </p:cNvPr>
          <p:cNvSpPr/>
          <p:nvPr/>
        </p:nvSpPr>
        <p:spPr>
          <a:xfrm>
            <a:off x="300260" y="2302969"/>
            <a:ext cx="2641154" cy="1191493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E5F1A7BB-677B-D143-86EE-82AF4E22DF5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672566" y="2286894"/>
            <a:ext cx="650379" cy="6503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BFE794-5CBC-C8BB-4462-E23D06191956}"/>
              </a:ext>
            </a:extLst>
          </p:cNvPr>
          <p:cNvSpPr txBox="1"/>
          <p:nvPr/>
        </p:nvSpPr>
        <p:spPr>
          <a:xfrm>
            <a:off x="824568" y="2506107"/>
            <a:ext cx="101447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Salah</a:t>
            </a:r>
            <a:endParaRPr lang="ar-SA" dirty="0">
              <a:solidFill>
                <a:schemeClr val="bg1"/>
              </a:solidFill>
              <a:latin typeface="Aharoni" panose="02010803020104030203" pitchFamily="2" charset="-79"/>
            </a:endParaRPr>
          </a:p>
        </p:txBody>
      </p:sp>
      <p:sp>
        <p:nvSpPr>
          <p:cNvPr id="37" name="Rectangle: Rounded Corners 36">
            <a:hlinkClick r:id="rId24" action="ppaction://hlinksldjump">
              <a:snd r:embed="rId27" name="click.wav"/>
            </a:hlinkClick>
            <a:extLst>
              <a:ext uri="{FF2B5EF4-FFF2-40B4-BE49-F238E27FC236}">
                <a16:creationId xmlns:a16="http://schemas.microsoft.com/office/drawing/2014/main" id="{D15912C4-8297-458D-7830-73CA7D03537F}"/>
              </a:ext>
            </a:extLst>
          </p:cNvPr>
          <p:cNvSpPr/>
          <p:nvPr/>
        </p:nvSpPr>
        <p:spPr>
          <a:xfrm>
            <a:off x="960980" y="2924843"/>
            <a:ext cx="1402467" cy="476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TextBox 37">
            <a:hlinkClick r:id="rId24" action="ppaction://hlinksldjump">
              <a:snd r:embed="rId27" name="click.wav"/>
            </a:hlinkClick>
            <a:extLst>
              <a:ext uri="{FF2B5EF4-FFF2-40B4-BE49-F238E27FC236}">
                <a16:creationId xmlns:a16="http://schemas.microsoft.com/office/drawing/2014/main" id="{617E38C9-AF54-5991-EA7C-E7626BD3ACCE}"/>
              </a:ext>
            </a:extLst>
          </p:cNvPr>
          <p:cNvSpPr txBox="1"/>
          <p:nvPr/>
        </p:nvSpPr>
        <p:spPr>
          <a:xfrm>
            <a:off x="1005839" y="2959054"/>
            <a:ext cx="15559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Coba </a:t>
            </a:r>
            <a:r>
              <a:rPr lang="en-US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Lagi</a:t>
            </a:r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ar-SA" dirty="0">
              <a:solidFill>
                <a:schemeClr val="bg1"/>
              </a:solidFill>
              <a:latin typeface="Aharoni" panose="02010803020104030203" pitchFamily="2" charset="-79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4061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>
            <a:extLst>
              <a:ext uri="{FF2B5EF4-FFF2-40B4-BE49-F238E27FC236}">
                <a16:creationId xmlns:a16="http://schemas.microsoft.com/office/drawing/2014/main" id="{A8723392-E8EA-210D-35C3-439C626C1787}"/>
              </a:ext>
            </a:extLst>
          </p:cNvPr>
          <p:cNvSpPr/>
          <p:nvPr/>
        </p:nvSpPr>
        <p:spPr>
          <a:xfrm rot="19980446">
            <a:off x="161373" y="4047227"/>
            <a:ext cx="594047" cy="365094"/>
          </a:xfrm>
          <a:custGeom>
            <a:avLst/>
            <a:gdLst/>
            <a:ahLst/>
            <a:cxnLst/>
            <a:rect l="l" t="t" r="r" b="b"/>
            <a:pathLst>
              <a:path w="3042493" h="1178274">
                <a:moveTo>
                  <a:pt x="0" y="0"/>
                </a:moveTo>
                <a:lnTo>
                  <a:pt x="3042492" y="0"/>
                </a:lnTo>
                <a:lnTo>
                  <a:pt x="3042492" y="1178275"/>
                </a:lnTo>
                <a:lnTo>
                  <a:pt x="0" y="11782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6B6EEF3B-CBD2-B6B1-EBD5-9020D8E89D3A}"/>
              </a:ext>
            </a:extLst>
          </p:cNvPr>
          <p:cNvSpPr/>
          <p:nvPr/>
        </p:nvSpPr>
        <p:spPr>
          <a:xfrm flipH="1">
            <a:off x="3014387" y="9374"/>
            <a:ext cx="242315" cy="766689"/>
          </a:xfrm>
          <a:custGeom>
            <a:avLst/>
            <a:gdLst/>
            <a:ahLst/>
            <a:cxnLst/>
            <a:rect l="l" t="t" r="r" b="b"/>
            <a:pathLst>
              <a:path w="1924507" h="2461579">
                <a:moveTo>
                  <a:pt x="1924507" y="0"/>
                </a:moveTo>
                <a:lnTo>
                  <a:pt x="0" y="0"/>
                </a:lnTo>
                <a:lnTo>
                  <a:pt x="0" y="2461579"/>
                </a:lnTo>
                <a:lnTo>
                  <a:pt x="1924507" y="2461579"/>
                </a:lnTo>
                <a:lnTo>
                  <a:pt x="192450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FD424A3B-E71C-D5EF-052B-6BABEDA71C24}"/>
              </a:ext>
            </a:extLst>
          </p:cNvPr>
          <p:cNvSpPr/>
          <p:nvPr/>
        </p:nvSpPr>
        <p:spPr>
          <a:xfrm>
            <a:off x="-70481" y="10066"/>
            <a:ext cx="612440" cy="1310408"/>
          </a:xfrm>
          <a:custGeom>
            <a:avLst/>
            <a:gdLst/>
            <a:ahLst/>
            <a:cxnLst/>
            <a:rect l="l" t="t" r="r" b="b"/>
            <a:pathLst>
              <a:path w="2953207" h="3777358">
                <a:moveTo>
                  <a:pt x="0" y="0"/>
                </a:moveTo>
                <a:lnTo>
                  <a:pt x="2953207" y="0"/>
                </a:lnTo>
                <a:lnTo>
                  <a:pt x="2953207" y="3777358"/>
                </a:lnTo>
                <a:lnTo>
                  <a:pt x="0" y="37773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E08996DA-38C3-8DD5-5CF1-C3BF99D27344}"/>
              </a:ext>
            </a:extLst>
          </p:cNvPr>
          <p:cNvSpPr/>
          <p:nvPr/>
        </p:nvSpPr>
        <p:spPr>
          <a:xfrm>
            <a:off x="0" y="4956480"/>
            <a:ext cx="3241675" cy="802970"/>
          </a:xfrm>
          <a:custGeom>
            <a:avLst/>
            <a:gdLst/>
            <a:ahLst/>
            <a:cxnLst/>
            <a:rect l="l" t="t" r="r" b="b"/>
            <a:pathLst>
              <a:path w="8128000" h="1551709">
                <a:moveTo>
                  <a:pt x="0" y="0"/>
                </a:moveTo>
                <a:lnTo>
                  <a:pt x="8128000" y="0"/>
                </a:lnTo>
                <a:lnTo>
                  <a:pt x="8128000" y="1551709"/>
                </a:lnTo>
                <a:lnTo>
                  <a:pt x="0" y="15517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2CA46D-EC50-7CA5-EF02-DC80C32E8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26" y="0"/>
            <a:ext cx="32416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A"/>
          </a:p>
        </p:txBody>
      </p:sp>
      <p:sp>
        <p:nvSpPr>
          <p:cNvPr id="6" name="TextBox 28">
            <a:extLst>
              <a:ext uri="{FF2B5EF4-FFF2-40B4-BE49-F238E27FC236}">
                <a16:creationId xmlns:a16="http://schemas.microsoft.com/office/drawing/2014/main" id="{8E64A14A-D865-7B70-B63E-2C2A8F64749C}"/>
              </a:ext>
            </a:extLst>
          </p:cNvPr>
          <p:cNvSpPr txBox="1"/>
          <p:nvPr/>
        </p:nvSpPr>
        <p:spPr>
          <a:xfrm>
            <a:off x="904870" y="-46333"/>
            <a:ext cx="1626151" cy="2746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463"/>
              </a:lnSpc>
            </a:pPr>
            <a:r>
              <a:rPr lang="en-US" sz="1050" dirty="0" err="1">
                <a:solidFill>
                  <a:schemeClr val="bg1"/>
                </a:solidFill>
                <a:latin typeface="Ravie" panose="04040805050809020602" pitchFamily="82" charset="0"/>
              </a:rPr>
              <a:t>Soal</a:t>
            </a:r>
            <a:r>
              <a:rPr lang="en-US" sz="1050" dirty="0">
                <a:solidFill>
                  <a:schemeClr val="bg1"/>
                </a:solidFill>
                <a:latin typeface="Ravie" panose="04040805050809020602" pitchFamily="82" charset="0"/>
              </a:rPr>
              <a:t> 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FB5E9E-3476-77D3-7393-145216C014B3}"/>
              </a:ext>
            </a:extLst>
          </p:cNvPr>
          <p:cNvSpPr/>
          <p:nvPr/>
        </p:nvSpPr>
        <p:spPr>
          <a:xfrm>
            <a:off x="1255407" y="349087"/>
            <a:ext cx="1965344" cy="518454"/>
          </a:xfrm>
          <a:prstGeom prst="roundRect">
            <a:avLst>
              <a:gd name="adj" fmla="val 50000"/>
            </a:avLst>
          </a:prstGeom>
          <a:solidFill>
            <a:srgbClr val="4A453D"/>
          </a:solidFill>
          <a:ln>
            <a:noFill/>
          </a:ln>
          <a:effectLst>
            <a:outerShdw blurRad="241300" sx="109000" sy="109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1FB45-21F0-C44F-ED90-583799170D55}"/>
              </a:ext>
            </a:extLst>
          </p:cNvPr>
          <p:cNvSpPr txBox="1"/>
          <p:nvPr/>
        </p:nvSpPr>
        <p:spPr>
          <a:xfrm>
            <a:off x="1366424" y="414002"/>
            <a:ext cx="181845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Kuis</a:t>
            </a:r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/ Latihan </a:t>
            </a:r>
            <a:r>
              <a:rPr lang="en-US" sz="1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Soal</a:t>
            </a:r>
            <a:endParaRPr lang="ar-SA" sz="1400" dirty="0">
              <a:solidFill>
                <a:schemeClr val="bg1"/>
              </a:solidFill>
              <a:latin typeface="Aharoni" panose="02010803020104030203" pitchFamily="2" charset="-79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573C413-DE57-FBAF-7A50-0D8916269B5D}"/>
              </a:ext>
            </a:extLst>
          </p:cNvPr>
          <p:cNvSpPr/>
          <p:nvPr/>
        </p:nvSpPr>
        <p:spPr>
          <a:xfrm>
            <a:off x="186242" y="1153551"/>
            <a:ext cx="2923031" cy="1619614"/>
          </a:xfrm>
          <a:prstGeom prst="roundRect">
            <a:avLst/>
          </a:prstGeom>
          <a:solidFill>
            <a:schemeClr val="tx1">
              <a:lumMod val="95000"/>
              <a:lumOff val="5000"/>
              <a:alpha val="67000"/>
            </a:schemeClr>
          </a:solidFill>
          <a:ln w="63500">
            <a:solidFill>
              <a:srgbClr val="25EB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2BB8D4-4DBC-C476-F22D-B9F9CE054284}"/>
              </a:ext>
            </a:extLst>
          </p:cNvPr>
          <p:cNvSpPr txBox="1"/>
          <p:nvPr/>
        </p:nvSpPr>
        <p:spPr>
          <a:xfrm>
            <a:off x="235739" y="1178367"/>
            <a:ext cx="2801961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Diketahui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sebuah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kotak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berisikan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7 bola,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yaitu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4 bola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bewarna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merah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3 bola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bewarna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biru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Jika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bola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rusak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bewarna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merah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 dan bola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rusak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bewarna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biru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1,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tentukan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probabilitas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terambilnya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bola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bewarna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merah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syarat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rusak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 </a:t>
            </a:r>
          </a:p>
        </p:txBody>
      </p:sp>
      <p:sp>
        <p:nvSpPr>
          <p:cNvPr id="26" name="Rectangle: Rounded Corners 25">
            <a:hlinkClick r:id="rId10" action="ppaction://hlinksldjump">
              <a:snd r:embed="rId11" name="click.wav"/>
            </a:hlinkClick>
            <a:extLst>
              <a:ext uri="{FF2B5EF4-FFF2-40B4-BE49-F238E27FC236}">
                <a16:creationId xmlns:a16="http://schemas.microsoft.com/office/drawing/2014/main" id="{43B610AA-6EE0-6D2C-A753-D1315B6FFEA2}"/>
              </a:ext>
            </a:extLst>
          </p:cNvPr>
          <p:cNvSpPr/>
          <p:nvPr/>
        </p:nvSpPr>
        <p:spPr>
          <a:xfrm>
            <a:off x="310675" y="2895170"/>
            <a:ext cx="902766" cy="47652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hlinkClick r:id="rId10" action="ppaction://hlinksldjump">
                  <a:snd r:embed="rId11" name="click.wav"/>
                </a:hlinkClick>
                <a:extLst>
                  <a:ext uri="{FF2B5EF4-FFF2-40B4-BE49-F238E27FC236}">
                    <a16:creationId xmlns:a16="http://schemas.microsoft.com/office/drawing/2014/main" id="{8514A41E-8067-F189-95C5-6BA8C589D863}"/>
                  </a:ext>
                </a:extLst>
              </p:cNvPr>
              <p:cNvSpPr txBox="1"/>
              <p:nvPr/>
            </p:nvSpPr>
            <p:spPr>
              <a:xfrm>
                <a:off x="509822" y="2914623"/>
                <a:ext cx="745585" cy="39651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>
                    <a:solidFill>
                      <a:srgbClr val="FF3399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4</m:t>
                        </m:r>
                      </m:den>
                    </m:f>
                  </m:oMath>
                </a14:m>
                <a:endParaRPr lang="ar-SA" sz="1400" dirty="0">
                  <a:solidFill>
                    <a:srgbClr val="FF3399"/>
                  </a:solidFill>
                  <a:latin typeface="Aharoni" panose="02010803020104030203" pitchFamily="2" charset="-79"/>
                </a:endParaRPr>
              </a:p>
            </p:txBody>
          </p:sp>
        </mc:Choice>
        <mc:Fallback>
          <p:sp>
            <p:nvSpPr>
              <p:cNvPr id="27" name="TextBox 26">
                <a:hlinkClick r:id="rId10" action="ppaction://hlinksldjump">
                  <a:snd r:embed="rId11" name="click.wav"/>
                </a:hlinkClick>
                <a:extLst>
                  <a:ext uri="{FF2B5EF4-FFF2-40B4-BE49-F238E27FC236}">
                    <a16:creationId xmlns:a16="http://schemas.microsoft.com/office/drawing/2014/main" id="{8514A41E-8067-F189-95C5-6BA8C589D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22" y="2914623"/>
                <a:ext cx="745585" cy="396519"/>
              </a:xfrm>
              <a:prstGeom prst="rect">
                <a:avLst/>
              </a:prstGeom>
              <a:blipFill>
                <a:blip r:embed="rId12"/>
                <a:stretch>
                  <a:fillRect l="-2459" b="-7692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: Rounded Corners 28">
            <a:hlinkClick r:id="rId10" action="ppaction://hlinksldjump">
              <a:snd r:embed="rId11" name="click.wav"/>
            </a:hlinkClick>
            <a:extLst>
              <a:ext uri="{FF2B5EF4-FFF2-40B4-BE49-F238E27FC236}">
                <a16:creationId xmlns:a16="http://schemas.microsoft.com/office/drawing/2014/main" id="{4DBE0E83-0060-9B1D-A92C-8775B20650E7}"/>
              </a:ext>
            </a:extLst>
          </p:cNvPr>
          <p:cNvSpPr/>
          <p:nvPr/>
        </p:nvSpPr>
        <p:spPr>
          <a:xfrm>
            <a:off x="2077138" y="2879725"/>
            <a:ext cx="902766" cy="47652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hlinkClick r:id="rId10" action="ppaction://hlinksldjump">
                  <a:snd r:embed="rId11" name="click.wav"/>
                </a:hlinkClick>
                <a:extLst>
                  <a:ext uri="{FF2B5EF4-FFF2-40B4-BE49-F238E27FC236}">
                    <a16:creationId xmlns:a16="http://schemas.microsoft.com/office/drawing/2014/main" id="{2512FBCE-95D0-C34F-E55C-D46F7123A960}"/>
                  </a:ext>
                </a:extLst>
              </p:cNvPr>
              <p:cNvSpPr txBox="1"/>
              <p:nvPr/>
            </p:nvSpPr>
            <p:spPr>
              <a:xfrm>
                <a:off x="2211200" y="2850350"/>
                <a:ext cx="745585" cy="4834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>
                    <a:solidFill>
                      <a:srgbClr val="FF3399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B</a:t>
                </a:r>
                <a:r>
                  <a:rPr lang="en-US" dirty="0">
                    <a:solidFill>
                      <a:srgbClr val="FF3399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3399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:endParaRPr lang="ar-SA" sz="1400" dirty="0">
                  <a:solidFill>
                    <a:srgbClr val="FF3399"/>
                  </a:solidFill>
                  <a:latin typeface="Aharoni" panose="02010803020104030203" pitchFamily="2" charset="-79"/>
                </a:endParaRPr>
              </a:p>
            </p:txBody>
          </p:sp>
        </mc:Choice>
        <mc:Fallback>
          <p:sp>
            <p:nvSpPr>
              <p:cNvPr id="30" name="TextBox 29">
                <a:hlinkClick r:id="rId10" action="ppaction://hlinksldjump">
                  <a:snd r:embed="rId11" name="click.wav"/>
                </a:hlinkClick>
                <a:extLst>
                  <a:ext uri="{FF2B5EF4-FFF2-40B4-BE49-F238E27FC236}">
                    <a16:creationId xmlns:a16="http://schemas.microsoft.com/office/drawing/2014/main" id="{2512FBCE-95D0-C34F-E55C-D46F7123A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200" y="2850350"/>
                <a:ext cx="745585" cy="483466"/>
              </a:xfrm>
              <a:prstGeom prst="rect">
                <a:avLst/>
              </a:prstGeom>
              <a:blipFill>
                <a:blip r:embed="rId13"/>
                <a:stretch>
                  <a:fillRect l="-2459" b="-11392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: Rounded Corners 30">
            <a:hlinkClick r:id="rId10" action="ppaction://hlinksldjump">
              <a:snd r:embed="rId11" name="click.wav"/>
            </a:hlinkClick>
            <a:extLst>
              <a:ext uri="{FF2B5EF4-FFF2-40B4-BE49-F238E27FC236}">
                <a16:creationId xmlns:a16="http://schemas.microsoft.com/office/drawing/2014/main" id="{1D141195-442E-A141-BDC2-8DED93D18051}"/>
              </a:ext>
            </a:extLst>
          </p:cNvPr>
          <p:cNvSpPr/>
          <p:nvPr/>
        </p:nvSpPr>
        <p:spPr>
          <a:xfrm>
            <a:off x="307311" y="3497344"/>
            <a:ext cx="902766" cy="47652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hlinkClick r:id="rId10" action="ppaction://hlinksldjump">
                  <a:snd r:embed="rId11" name="click.wav"/>
                </a:hlinkClick>
                <a:extLst>
                  <a:ext uri="{FF2B5EF4-FFF2-40B4-BE49-F238E27FC236}">
                    <a16:creationId xmlns:a16="http://schemas.microsoft.com/office/drawing/2014/main" id="{1539F359-DF34-B584-7395-7735BD819889}"/>
                  </a:ext>
                </a:extLst>
              </p:cNvPr>
              <p:cNvSpPr txBox="1"/>
              <p:nvPr/>
            </p:nvSpPr>
            <p:spPr>
              <a:xfrm>
                <a:off x="476051" y="3538299"/>
                <a:ext cx="745585" cy="39651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>
                    <a:solidFill>
                      <a:srgbClr val="FF3399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C.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3</m:t>
                        </m:r>
                      </m:den>
                    </m:f>
                  </m:oMath>
                </a14:m>
                <a:endParaRPr lang="ar-SA" sz="1400" dirty="0">
                  <a:solidFill>
                    <a:srgbClr val="FF3399"/>
                  </a:solidFill>
                  <a:latin typeface="Aharoni" panose="02010803020104030203" pitchFamily="2" charset="-79"/>
                </a:endParaRPr>
              </a:p>
            </p:txBody>
          </p:sp>
        </mc:Choice>
        <mc:Fallback>
          <p:sp>
            <p:nvSpPr>
              <p:cNvPr id="32" name="TextBox 31">
                <a:hlinkClick r:id="rId10" action="ppaction://hlinksldjump">
                  <a:snd r:embed="rId11" name="click.wav"/>
                </a:hlinkClick>
                <a:extLst>
                  <a:ext uri="{FF2B5EF4-FFF2-40B4-BE49-F238E27FC236}">
                    <a16:creationId xmlns:a16="http://schemas.microsoft.com/office/drawing/2014/main" id="{1539F359-DF34-B584-7395-7735BD819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51" y="3538299"/>
                <a:ext cx="745585" cy="396519"/>
              </a:xfrm>
              <a:prstGeom prst="rect">
                <a:avLst/>
              </a:prstGeom>
              <a:blipFill>
                <a:blip r:embed="rId14"/>
                <a:stretch>
                  <a:fillRect l="-2459" b="-7692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: Rounded Corners 32">
            <a:hlinkClick r:id="rId15" action="ppaction://hlinksldjump">
              <a:snd r:embed="rId11" name="click.wav"/>
            </a:hlinkClick>
            <a:extLst>
              <a:ext uri="{FF2B5EF4-FFF2-40B4-BE49-F238E27FC236}">
                <a16:creationId xmlns:a16="http://schemas.microsoft.com/office/drawing/2014/main" id="{E4545FF7-3ACF-ACF4-8EB7-A04F4F821683}"/>
              </a:ext>
            </a:extLst>
          </p:cNvPr>
          <p:cNvSpPr/>
          <p:nvPr/>
        </p:nvSpPr>
        <p:spPr>
          <a:xfrm>
            <a:off x="2077138" y="3548141"/>
            <a:ext cx="902766" cy="47652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hlinkClick r:id="rId15" action="ppaction://hlinksldjump">
                  <a:snd r:embed="rId11" name="click.wav"/>
                </a:hlinkClick>
                <a:extLst>
                  <a:ext uri="{FF2B5EF4-FFF2-40B4-BE49-F238E27FC236}">
                    <a16:creationId xmlns:a16="http://schemas.microsoft.com/office/drawing/2014/main" id="{E1D75B16-C6A4-F558-6ACA-CADADF735E6E}"/>
                  </a:ext>
                </a:extLst>
              </p:cNvPr>
              <p:cNvSpPr txBox="1"/>
              <p:nvPr/>
            </p:nvSpPr>
            <p:spPr>
              <a:xfrm>
                <a:off x="2209065" y="3559138"/>
                <a:ext cx="828635" cy="39696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>
                    <a:solidFill>
                      <a:srgbClr val="FF3399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D</a:t>
                </a:r>
                <a:r>
                  <a:rPr lang="en-US" dirty="0">
                    <a:solidFill>
                      <a:srgbClr val="FF3399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2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3</m:t>
                        </m:r>
                      </m:den>
                    </m:f>
                  </m:oMath>
                </a14:m>
                <a:endParaRPr lang="ar-SA" sz="1400" dirty="0">
                  <a:solidFill>
                    <a:srgbClr val="FF3399"/>
                  </a:solidFill>
                  <a:latin typeface="Aharoni" panose="02010803020104030203" pitchFamily="2" charset="-79"/>
                </a:endParaRPr>
              </a:p>
            </p:txBody>
          </p:sp>
        </mc:Choice>
        <mc:Fallback>
          <p:sp>
            <p:nvSpPr>
              <p:cNvPr id="34" name="TextBox 33">
                <a:hlinkClick r:id="rId15" action="ppaction://hlinksldjump">
                  <a:snd r:embed="rId11" name="click.wav"/>
                </a:hlinkClick>
                <a:extLst>
                  <a:ext uri="{FF2B5EF4-FFF2-40B4-BE49-F238E27FC236}">
                    <a16:creationId xmlns:a16="http://schemas.microsoft.com/office/drawing/2014/main" id="{E1D75B16-C6A4-F558-6ACA-CADADF735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065" y="3559138"/>
                <a:ext cx="828635" cy="396968"/>
              </a:xfrm>
              <a:prstGeom prst="rect">
                <a:avLst/>
              </a:prstGeom>
              <a:blipFill>
                <a:blip r:embed="rId16"/>
                <a:stretch>
                  <a:fillRect l="-2206" t="-6154" b="-20000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 18">
            <a:extLst>
              <a:ext uri="{FF2B5EF4-FFF2-40B4-BE49-F238E27FC236}">
                <a16:creationId xmlns:a16="http://schemas.microsoft.com/office/drawing/2014/main" id="{19776075-FBE6-C21C-00A4-50508D4DDE79}"/>
              </a:ext>
            </a:extLst>
          </p:cNvPr>
          <p:cNvSpPr/>
          <p:nvPr/>
        </p:nvSpPr>
        <p:spPr>
          <a:xfrm>
            <a:off x="1467308" y="47117"/>
            <a:ext cx="1105799" cy="197005"/>
          </a:xfrm>
          <a:custGeom>
            <a:avLst/>
            <a:gdLst/>
            <a:ahLst/>
            <a:cxnLst/>
            <a:rect l="l" t="t" r="r" b="b"/>
            <a:pathLst>
              <a:path w="2087036" h="379461">
                <a:moveTo>
                  <a:pt x="0" y="0"/>
                </a:moveTo>
                <a:lnTo>
                  <a:pt x="2087036" y="0"/>
                </a:lnTo>
                <a:lnTo>
                  <a:pt x="2087036" y="379461"/>
                </a:lnTo>
                <a:lnTo>
                  <a:pt x="0" y="37946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pic>
        <p:nvPicPr>
          <p:cNvPr id="28" name="Graphic 27" descr="Arrow: Rotate left with solid fill">
            <a:hlinkClick r:id="rId19" action="ppaction://hlinksldjump">
              <a:snd r:embed="rId11" name="click.wav"/>
            </a:hlinkClick>
            <a:extLst>
              <a:ext uri="{FF2B5EF4-FFF2-40B4-BE49-F238E27FC236}">
                <a16:creationId xmlns:a16="http://schemas.microsoft.com/office/drawing/2014/main" id="{7DA03B7A-A529-22C4-A110-5F4EB92A331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5400000">
            <a:off x="123866" y="5018716"/>
            <a:ext cx="565190" cy="692035"/>
          </a:xfrm>
          <a:prstGeom prst="rect">
            <a:avLst/>
          </a:prstGeom>
          <a:effectLst>
            <a:outerShdw blurRad="190500" dist="50800" dir="5400000" algn="ctr" rotWithShape="0">
              <a:schemeClr val="bg2">
                <a:lumMod val="10000"/>
                <a:alpha val="81000"/>
              </a:schemeClr>
            </a:outerShdw>
          </a:effectLst>
        </p:spPr>
      </p:pic>
      <p:sp>
        <p:nvSpPr>
          <p:cNvPr id="5" name="Freeform 8">
            <a:extLst>
              <a:ext uri="{FF2B5EF4-FFF2-40B4-BE49-F238E27FC236}">
                <a16:creationId xmlns:a16="http://schemas.microsoft.com/office/drawing/2014/main" id="{655EBFA7-E7CC-E81F-E5EA-D34C1E35F73E}"/>
              </a:ext>
            </a:extLst>
          </p:cNvPr>
          <p:cNvSpPr/>
          <p:nvPr/>
        </p:nvSpPr>
        <p:spPr>
          <a:xfrm>
            <a:off x="34849" y="4443393"/>
            <a:ext cx="1112810" cy="502486"/>
          </a:xfrm>
          <a:custGeom>
            <a:avLst/>
            <a:gdLst/>
            <a:ahLst/>
            <a:cxnLst/>
            <a:rect l="l" t="t" r="r" b="b"/>
            <a:pathLst>
              <a:path w="4307321" h="1997031">
                <a:moveTo>
                  <a:pt x="0" y="0"/>
                </a:moveTo>
                <a:lnTo>
                  <a:pt x="4307321" y="0"/>
                </a:lnTo>
                <a:lnTo>
                  <a:pt x="4307321" y="1997030"/>
                </a:lnTo>
                <a:lnTo>
                  <a:pt x="0" y="199703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CECB232-D035-EB45-B9E2-4B7F6E5D3070}"/>
              </a:ext>
            </a:extLst>
          </p:cNvPr>
          <p:cNvSpPr/>
          <p:nvPr/>
        </p:nvSpPr>
        <p:spPr>
          <a:xfrm>
            <a:off x="1094858" y="4584703"/>
            <a:ext cx="745585" cy="371777"/>
          </a:xfrm>
          <a:custGeom>
            <a:avLst/>
            <a:gdLst/>
            <a:ahLst/>
            <a:cxnLst/>
            <a:rect l="l" t="t" r="r" b="b"/>
            <a:pathLst>
              <a:path w="2343142" h="1086366">
                <a:moveTo>
                  <a:pt x="0" y="0"/>
                </a:moveTo>
                <a:lnTo>
                  <a:pt x="2343142" y="0"/>
                </a:lnTo>
                <a:lnTo>
                  <a:pt x="2343142" y="1086366"/>
                </a:lnTo>
                <a:lnTo>
                  <a:pt x="0" y="108636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4">
            <a:extLst>
              <a:ext uri="{FF2B5EF4-FFF2-40B4-BE49-F238E27FC236}">
                <a16:creationId xmlns:a16="http://schemas.microsoft.com/office/drawing/2014/main" id="{CF09E917-BA56-AB12-499D-8D8991AAB4E5}"/>
              </a:ext>
            </a:extLst>
          </p:cNvPr>
          <p:cNvSpPr/>
          <p:nvPr/>
        </p:nvSpPr>
        <p:spPr>
          <a:xfrm rot="-1475535">
            <a:off x="1474476" y="3074887"/>
            <a:ext cx="417837" cy="404664"/>
          </a:xfrm>
          <a:custGeom>
            <a:avLst/>
            <a:gdLst/>
            <a:ahLst/>
            <a:cxnLst/>
            <a:rect l="l" t="t" r="r" b="b"/>
            <a:pathLst>
              <a:path w="2646894" h="2064577">
                <a:moveTo>
                  <a:pt x="0" y="0"/>
                </a:moveTo>
                <a:lnTo>
                  <a:pt x="2646894" y="0"/>
                </a:lnTo>
                <a:lnTo>
                  <a:pt x="2646894" y="2064578"/>
                </a:lnTo>
                <a:lnTo>
                  <a:pt x="0" y="2064578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A446F9F8-E3FC-4D3F-62F9-79355E0F5FDE}"/>
              </a:ext>
            </a:extLst>
          </p:cNvPr>
          <p:cNvSpPr/>
          <p:nvPr/>
        </p:nvSpPr>
        <p:spPr>
          <a:xfrm>
            <a:off x="2356567" y="4426038"/>
            <a:ext cx="348908" cy="371778"/>
          </a:xfrm>
          <a:custGeom>
            <a:avLst/>
            <a:gdLst/>
            <a:ahLst/>
            <a:cxnLst/>
            <a:rect l="l" t="t" r="r" b="b"/>
            <a:pathLst>
              <a:path w="2096351" h="1623719">
                <a:moveTo>
                  <a:pt x="0" y="0"/>
                </a:moveTo>
                <a:lnTo>
                  <a:pt x="2096351" y="0"/>
                </a:lnTo>
                <a:lnTo>
                  <a:pt x="2096351" y="1623719"/>
                </a:lnTo>
                <a:lnTo>
                  <a:pt x="0" y="162371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id="{EA4A08F4-1228-6C32-709E-F7E9FB50AFC1}"/>
              </a:ext>
            </a:extLst>
          </p:cNvPr>
          <p:cNvSpPr/>
          <p:nvPr/>
        </p:nvSpPr>
        <p:spPr>
          <a:xfrm>
            <a:off x="452029" y="642027"/>
            <a:ext cx="308689" cy="410693"/>
          </a:xfrm>
          <a:custGeom>
            <a:avLst/>
            <a:gdLst/>
            <a:ahLst/>
            <a:cxnLst/>
            <a:rect l="l" t="t" r="r" b="b"/>
            <a:pathLst>
              <a:path w="603101" h="603101">
                <a:moveTo>
                  <a:pt x="0" y="0"/>
                </a:moveTo>
                <a:lnTo>
                  <a:pt x="603101" y="0"/>
                </a:lnTo>
                <a:lnTo>
                  <a:pt x="603101" y="603101"/>
                </a:lnTo>
                <a:lnTo>
                  <a:pt x="0" y="603101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a:blipFill>
        </p:spPr>
      </p:sp>
      <p:sp>
        <p:nvSpPr>
          <p:cNvPr id="41" name="Freeform 9">
            <a:extLst>
              <a:ext uri="{FF2B5EF4-FFF2-40B4-BE49-F238E27FC236}">
                <a16:creationId xmlns:a16="http://schemas.microsoft.com/office/drawing/2014/main" id="{2B1B635D-D133-FC5E-0758-4B7A84348294}"/>
              </a:ext>
            </a:extLst>
          </p:cNvPr>
          <p:cNvSpPr/>
          <p:nvPr/>
        </p:nvSpPr>
        <p:spPr>
          <a:xfrm>
            <a:off x="2900063" y="851015"/>
            <a:ext cx="308689" cy="410693"/>
          </a:xfrm>
          <a:custGeom>
            <a:avLst/>
            <a:gdLst/>
            <a:ahLst/>
            <a:cxnLst/>
            <a:rect l="l" t="t" r="r" b="b"/>
            <a:pathLst>
              <a:path w="603101" h="603101">
                <a:moveTo>
                  <a:pt x="0" y="0"/>
                </a:moveTo>
                <a:lnTo>
                  <a:pt x="603101" y="0"/>
                </a:lnTo>
                <a:lnTo>
                  <a:pt x="603101" y="603101"/>
                </a:lnTo>
                <a:lnTo>
                  <a:pt x="0" y="603101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a:blipFill>
        </p:spPr>
      </p:sp>
      <p:pic>
        <p:nvPicPr>
          <p:cNvPr id="42" name="Graphic 41" descr="Home with solid fill">
            <a:hlinkClick r:id="rId30" action="ppaction://hlinksldjump">
              <a:snd r:embed="rId11" name="click.wav"/>
            </a:hlinkClick>
            <a:extLst>
              <a:ext uri="{FF2B5EF4-FFF2-40B4-BE49-F238E27FC236}">
                <a16:creationId xmlns:a16="http://schemas.microsoft.com/office/drawing/2014/main" id="{2C4AD96E-E105-5BE6-B4CD-721C25DBD22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511409" y="5023856"/>
            <a:ext cx="685255" cy="685255"/>
          </a:xfrm>
          <a:prstGeom prst="rect">
            <a:avLst/>
          </a:prstGeom>
          <a:effectLst>
            <a:outerShdw blurRad="190500" dist="50800" dir="5400000" algn="ctr" rotWithShape="0">
              <a:schemeClr val="bg2">
                <a:lumMod val="10000"/>
                <a:alpha val="81000"/>
              </a:scheme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08189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>
            <a:extLst>
              <a:ext uri="{FF2B5EF4-FFF2-40B4-BE49-F238E27FC236}">
                <a16:creationId xmlns:a16="http://schemas.microsoft.com/office/drawing/2014/main" id="{A8723392-E8EA-210D-35C3-439C626C1787}"/>
              </a:ext>
            </a:extLst>
          </p:cNvPr>
          <p:cNvSpPr/>
          <p:nvPr/>
        </p:nvSpPr>
        <p:spPr>
          <a:xfrm rot="19980446">
            <a:off x="161373" y="4047227"/>
            <a:ext cx="594047" cy="365094"/>
          </a:xfrm>
          <a:custGeom>
            <a:avLst/>
            <a:gdLst/>
            <a:ahLst/>
            <a:cxnLst/>
            <a:rect l="l" t="t" r="r" b="b"/>
            <a:pathLst>
              <a:path w="3042493" h="1178274">
                <a:moveTo>
                  <a:pt x="0" y="0"/>
                </a:moveTo>
                <a:lnTo>
                  <a:pt x="3042492" y="0"/>
                </a:lnTo>
                <a:lnTo>
                  <a:pt x="3042492" y="1178275"/>
                </a:lnTo>
                <a:lnTo>
                  <a:pt x="0" y="11782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6B6EEF3B-CBD2-B6B1-EBD5-9020D8E89D3A}"/>
              </a:ext>
            </a:extLst>
          </p:cNvPr>
          <p:cNvSpPr/>
          <p:nvPr/>
        </p:nvSpPr>
        <p:spPr>
          <a:xfrm flipH="1">
            <a:off x="3014387" y="9374"/>
            <a:ext cx="242315" cy="766689"/>
          </a:xfrm>
          <a:custGeom>
            <a:avLst/>
            <a:gdLst/>
            <a:ahLst/>
            <a:cxnLst/>
            <a:rect l="l" t="t" r="r" b="b"/>
            <a:pathLst>
              <a:path w="1924507" h="2461579">
                <a:moveTo>
                  <a:pt x="1924507" y="0"/>
                </a:moveTo>
                <a:lnTo>
                  <a:pt x="0" y="0"/>
                </a:lnTo>
                <a:lnTo>
                  <a:pt x="0" y="2461579"/>
                </a:lnTo>
                <a:lnTo>
                  <a:pt x="1924507" y="2461579"/>
                </a:lnTo>
                <a:lnTo>
                  <a:pt x="192450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FD424A3B-E71C-D5EF-052B-6BABEDA71C24}"/>
              </a:ext>
            </a:extLst>
          </p:cNvPr>
          <p:cNvSpPr/>
          <p:nvPr/>
        </p:nvSpPr>
        <p:spPr>
          <a:xfrm>
            <a:off x="-70481" y="10066"/>
            <a:ext cx="612440" cy="1310408"/>
          </a:xfrm>
          <a:custGeom>
            <a:avLst/>
            <a:gdLst/>
            <a:ahLst/>
            <a:cxnLst/>
            <a:rect l="l" t="t" r="r" b="b"/>
            <a:pathLst>
              <a:path w="2953207" h="3777358">
                <a:moveTo>
                  <a:pt x="0" y="0"/>
                </a:moveTo>
                <a:lnTo>
                  <a:pt x="2953207" y="0"/>
                </a:lnTo>
                <a:lnTo>
                  <a:pt x="2953207" y="3777358"/>
                </a:lnTo>
                <a:lnTo>
                  <a:pt x="0" y="37773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E08996DA-38C3-8DD5-5CF1-C3BF99D27344}"/>
              </a:ext>
            </a:extLst>
          </p:cNvPr>
          <p:cNvSpPr/>
          <p:nvPr/>
        </p:nvSpPr>
        <p:spPr>
          <a:xfrm>
            <a:off x="0" y="4956480"/>
            <a:ext cx="3241675" cy="802970"/>
          </a:xfrm>
          <a:custGeom>
            <a:avLst/>
            <a:gdLst/>
            <a:ahLst/>
            <a:cxnLst/>
            <a:rect l="l" t="t" r="r" b="b"/>
            <a:pathLst>
              <a:path w="8128000" h="1551709">
                <a:moveTo>
                  <a:pt x="0" y="0"/>
                </a:moveTo>
                <a:lnTo>
                  <a:pt x="8128000" y="0"/>
                </a:lnTo>
                <a:lnTo>
                  <a:pt x="8128000" y="1551709"/>
                </a:lnTo>
                <a:lnTo>
                  <a:pt x="0" y="15517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2CA46D-EC50-7CA5-EF02-DC80C32E8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26" y="0"/>
            <a:ext cx="32416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A"/>
          </a:p>
        </p:txBody>
      </p:sp>
      <p:sp>
        <p:nvSpPr>
          <p:cNvPr id="6" name="TextBox 28">
            <a:extLst>
              <a:ext uri="{FF2B5EF4-FFF2-40B4-BE49-F238E27FC236}">
                <a16:creationId xmlns:a16="http://schemas.microsoft.com/office/drawing/2014/main" id="{8E64A14A-D865-7B70-B63E-2C2A8F64749C}"/>
              </a:ext>
            </a:extLst>
          </p:cNvPr>
          <p:cNvSpPr txBox="1"/>
          <p:nvPr/>
        </p:nvSpPr>
        <p:spPr>
          <a:xfrm>
            <a:off x="904870" y="-46333"/>
            <a:ext cx="1626151" cy="2746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463"/>
              </a:lnSpc>
            </a:pPr>
            <a:r>
              <a:rPr lang="en-US" sz="1050" dirty="0" err="1">
                <a:solidFill>
                  <a:schemeClr val="bg1"/>
                </a:solidFill>
                <a:latin typeface="Ravie" panose="04040805050809020602" pitchFamily="82" charset="0"/>
              </a:rPr>
              <a:t>Soal</a:t>
            </a:r>
            <a:r>
              <a:rPr lang="en-US" sz="1050" dirty="0">
                <a:solidFill>
                  <a:schemeClr val="bg1"/>
                </a:solidFill>
                <a:latin typeface="Ravie" panose="04040805050809020602" pitchFamily="82" charset="0"/>
              </a:rPr>
              <a:t> 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FB5E9E-3476-77D3-7393-145216C014B3}"/>
              </a:ext>
            </a:extLst>
          </p:cNvPr>
          <p:cNvSpPr/>
          <p:nvPr/>
        </p:nvSpPr>
        <p:spPr>
          <a:xfrm>
            <a:off x="1255407" y="349087"/>
            <a:ext cx="1965344" cy="518454"/>
          </a:xfrm>
          <a:prstGeom prst="roundRect">
            <a:avLst>
              <a:gd name="adj" fmla="val 50000"/>
            </a:avLst>
          </a:prstGeom>
          <a:solidFill>
            <a:srgbClr val="4A453D"/>
          </a:solidFill>
          <a:ln>
            <a:noFill/>
          </a:ln>
          <a:effectLst>
            <a:outerShdw blurRad="241300" sx="109000" sy="109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1FB45-21F0-C44F-ED90-583799170D55}"/>
              </a:ext>
            </a:extLst>
          </p:cNvPr>
          <p:cNvSpPr txBox="1"/>
          <p:nvPr/>
        </p:nvSpPr>
        <p:spPr>
          <a:xfrm>
            <a:off x="1366424" y="414002"/>
            <a:ext cx="181845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Kuis</a:t>
            </a:r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/ Latihan </a:t>
            </a:r>
            <a:r>
              <a:rPr lang="en-US" sz="1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Soal</a:t>
            </a:r>
            <a:endParaRPr lang="ar-SA" sz="1400" dirty="0">
              <a:solidFill>
                <a:schemeClr val="bg1"/>
              </a:solidFill>
              <a:latin typeface="Aharoni" panose="02010803020104030203" pitchFamily="2" charset="-79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573C413-DE57-FBAF-7A50-0D8916269B5D}"/>
              </a:ext>
            </a:extLst>
          </p:cNvPr>
          <p:cNvSpPr/>
          <p:nvPr/>
        </p:nvSpPr>
        <p:spPr>
          <a:xfrm>
            <a:off x="186242" y="1153551"/>
            <a:ext cx="2923031" cy="1619614"/>
          </a:xfrm>
          <a:prstGeom prst="roundRect">
            <a:avLst/>
          </a:prstGeom>
          <a:solidFill>
            <a:schemeClr val="tx1">
              <a:lumMod val="95000"/>
              <a:lumOff val="5000"/>
              <a:alpha val="67000"/>
            </a:schemeClr>
          </a:solidFill>
          <a:ln w="63500">
            <a:solidFill>
              <a:srgbClr val="25EB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2BB8D4-4DBC-C476-F22D-B9F9CE054284}"/>
              </a:ext>
            </a:extLst>
          </p:cNvPr>
          <p:cNvSpPr txBox="1"/>
          <p:nvPr/>
        </p:nvSpPr>
        <p:spPr>
          <a:xfrm>
            <a:off x="235739" y="1178367"/>
            <a:ext cx="2801961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Diketahui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sebuah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kotak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berisikan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7 bola,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yaitu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4 bola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bewarna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merah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3 bola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bewarna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biru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Jika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bola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rusak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bewarna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merah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 dan bola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rusak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bewarna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biru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1,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tentukan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probabilitas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terambilnya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bola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bewarna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merah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syarat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rusak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3B610AA-6EE0-6D2C-A753-D1315B6FFEA2}"/>
              </a:ext>
            </a:extLst>
          </p:cNvPr>
          <p:cNvSpPr/>
          <p:nvPr/>
        </p:nvSpPr>
        <p:spPr>
          <a:xfrm>
            <a:off x="310675" y="2895170"/>
            <a:ext cx="902766" cy="47652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514A41E-8067-F189-95C5-6BA8C589D863}"/>
                  </a:ext>
                </a:extLst>
              </p:cNvPr>
              <p:cNvSpPr txBox="1"/>
              <p:nvPr/>
            </p:nvSpPr>
            <p:spPr>
              <a:xfrm>
                <a:off x="509822" y="2914623"/>
                <a:ext cx="745585" cy="39651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>
                    <a:solidFill>
                      <a:srgbClr val="FF3399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4</m:t>
                        </m:r>
                      </m:den>
                    </m:f>
                  </m:oMath>
                </a14:m>
                <a:endParaRPr lang="ar-SA" sz="1400" dirty="0">
                  <a:solidFill>
                    <a:srgbClr val="FF3399"/>
                  </a:solidFill>
                  <a:latin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514A41E-8067-F189-95C5-6BA8C589D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22" y="2914623"/>
                <a:ext cx="745585" cy="396519"/>
              </a:xfrm>
              <a:prstGeom prst="rect">
                <a:avLst/>
              </a:prstGeom>
              <a:blipFill>
                <a:blip r:embed="rId10"/>
                <a:stretch>
                  <a:fillRect l="-2459" b="-7692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DBE0E83-0060-9B1D-A92C-8775B20650E7}"/>
              </a:ext>
            </a:extLst>
          </p:cNvPr>
          <p:cNvSpPr/>
          <p:nvPr/>
        </p:nvSpPr>
        <p:spPr>
          <a:xfrm>
            <a:off x="2077138" y="2879725"/>
            <a:ext cx="902766" cy="47652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12FBCE-95D0-C34F-E55C-D46F7123A960}"/>
                  </a:ext>
                </a:extLst>
              </p:cNvPr>
              <p:cNvSpPr txBox="1"/>
              <p:nvPr/>
            </p:nvSpPr>
            <p:spPr>
              <a:xfrm>
                <a:off x="2211200" y="2850350"/>
                <a:ext cx="745585" cy="4834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>
                    <a:solidFill>
                      <a:srgbClr val="FF3399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B</a:t>
                </a:r>
                <a:r>
                  <a:rPr lang="en-US" dirty="0">
                    <a:solidFill>
                      <a:srgbClr val="FF3399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3399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:endParaRPr lang="ar-SA" sz="1400" dirty="0">
                  <a:solidFill>
                    <a:srgbClr val="FF3399"/>
                  </a:solidFill>
                  <a:latin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12FBCE-95D0-C34F-E55C-D46F7123A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200" y="2850350"/>
                <a:ext cx="745585" cy="483466"/>
              </a:xfrm>
              <a:prstGeom prst="rect">
                <a:avLst/>
              </a:prstGeom>
              <a:blipFill>
                <a:blip r:embed="rId11"/>
                <a:stretch>
                  <a:fillRect l="-2459" b="-11392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D141195-442E-A141-BDC2-8DED93D18051}"/>
              </a:ext>
            </a:extLst>
          </p:cNvPr>
          <p:cNvSpPr/>
          <p:nvPr/>
        </p:nvSpPr>
        <p:spPr>
          <a:xfrm>
            <a:off x="307311" y="3497344"/>
            <a:ext cx="902766" cy="47652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539F359-DF34-B584-7395-7735BD819889}"/>
                  </a:ext>
                </a:extLst>
              </p:cNvPr>
              <p:cNvSpPr txBox="1"/>
              <p:nvPr/>
            </p:nvSpPr>
            <p:spPr>
              <a:xfrm>
                <a:off x="476051" y="3538299"/>
                <a:ext cx="745585" cy="39651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>
                    <a:solidFill>
                      <a:srgbClr val="FF3399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C.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3</m:t>
                        </m:r>
                      </m:den>
                    </m:f>
                  </m:oMath>
                </a14:m>
                <a:endParaRPr lang="ar-SA" sz="1400" dirty="0">
                  <a:solidFill>
                    <a:srgbClr val="FF3399"/>
                  </a:solidFill>
                  <a:latin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539F359-DF34-B584-7395-7735BD819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51" y="3538299"/>
                <a:ext cx="745585" cy="396519"/>
              </a:xfrm>
              <a:prstGeom prst="rect">
                <a:avLst/>
              </a:prstGeom>
              <a:blipFill>
                <a:blip r:embed="rId12"/>
                <a:stretch>
                  <a:fillRect l="-2459" b="-7692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4545FF7-3ACF-ACF4-8EB7-A04F4F821683}"/>
              </a:ext>
            </a:extLst>
          </p:cNvPr>
          <p:cNvSpPr/>
          <p:nvPr/>
        </p:nvSpPr>
        <p:spPr>
          <a:xfrm>
            <a:off x="2077138" y="3548141"/>
            <a:ext cx="902766" cy="47652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1D75B16-C6A4-F558-6ACA-CADADF735E6E}"/>
                  </a:ext>
                </a:extLst>
              </p:cNvPr>
              <p:cNvSpPr txBox="1"/>
              <p:nvPr/>
            </p:nvSpPr>
            <p:spPr>
              <a:xfrm>
                <a:off x="2193519" y="3597293"/>
                <a:ext cx="828635" cy="39696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>
                    <a:solidFill>
                      <a:srgbClr val="FF3399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D</a:t>
                </a:r>
                <a:r>
                  <a:rPr lang="en-US" dirty="0">
                    <a:solidFill>
                      <a:srgbClr val="FF3399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2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3</m:t>
                        </m:r>
                      </m:den>
                    </m:f>
                  </m:oMath>
                </a14:m>
                <a:endParaRPr lang="ar-SA" sz="1400" dirty="0">
                  <a:solidFill>
                    <a:srgbClr val="FF3399"/>
                  </a:solidFill>
                  <a:latin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1D75B16-C6A4-F558-6ACA-CADADF735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519" y="3597293"/>
                <a:ext cx="828635" cy="396968"/>
              </a:xfrm>
              <a:prstGeom prst="rect">
                <a:avLst/>
              </a:prstGeom>
              <a:blipFill>
                <a:blip r:embed="rId13"/>
                <a:stretch>
                  <a:fillRect l="-2206" t="-4615" b="-20000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 18">
            <a:extLst>
              <a:ext uri="{FF2B5EF4-FFF2-40B4-BE49-F238E27FC236}">
                <a16:creationId xmlns:a16="http://schemas.microsoft.com/office/drawing/2014/main" id="{19776075-FBE6-C21C-00A4-50508D4DDE79}"/>
              </a:ext>
            </a:extLst>
          </p:cNvPr>
          <p:cNvSpPr/>
          <p:nvPr/>
        </p:nvSpPr>
        <p:spPr>
          <a:xfrm>
            <a:off x="1467308" y="47117"/>
            <a:ext cx="1105799" cy="197005"/>
          </a:xfrm>
          <a:custGeom>
            <a:avLst/>
            <a:gdLst/>
            <a:ahLst/>
            <a:cxnLst/>
            <a:rect l="l" t="t" r="r" b="b"/>
            <a:pathLst>
              <a:path w="2087036" h="379461">
                <a:moveTo>
                  <a:pt x="0" y="0"/>
                </a:moveTo>
                <a:lnTo>
                  <a:pt x="2087036" y="0"/>
                </a:lnTo>
                <a:lnTo>
                  <a:pt x="2087036" y="379461"/>
                </a:lnTo>
                <a:lnTo>
                  <a:pt x="0" y="37946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pic>
        <p:nvPicPr>
          <p:cNvPr id="28" name="Graphic 27" descr="Arrow: Rotate left with solid fill">
            <a:extLst>
              <a:ext uri="{FF2B5EF4-FFF2-40B4-BE49-F238E27FC236}">
                <a16:creationId xmlns:a16="http://schemas.microsoft.com/office/drawing/2014/main" id="{7DA03B7A-A529-22C4-A110-5F4EB92A331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23866" y="5018716"/>
            <a:ext cx="565190" cy="692035"/>
          </a:xfrm>
          <a:prstGeom prst="rect">
            <a:avLst/>
          </a:prstGeom>
          <a:effectLst>
            <a:outerShdw blurRad="190500" dist="50800" dir="5400000" algn="ctr" rotWithShape="0">
              <a:schemeClr val="bg2">
                <a:lumMod val="10000"/>
                <a:alpha val="81000"/>
              </a:schemeClr>
            </a:outerShdw>
          </a:effectLst>
        </p:spPr>
      </p:pic>
      <p:sp>
        <p:nvSpPr>
          <p:cNvPr id="5" name="Freeform 8">
            <a:extLst>
              <a:ext uri="{FF2B5EF4-FFF2-40B4-BE49-F238E27FC236}">
                <a16:creationId xmlns:a16="http://schemas.microsoft.com/office/drawing/2014/main" id="{655EBFA7-E7CC-E81F-E5EA-D34C1E35F73E}"/>
              </a:ext>
            </a:extLst>
          </p:cNvPr>
          <p:cNvSpPr/>
          <p:nvPr/>
        </p:nvSpPr>
        <p:spPr>
          <a:xfrm>
            <a:off x="34849" y="4443393"/>
            <a:ext cx="1112810" cy="502486"/>
          </a:xfrm>
          <a:custGeom>
            <a:avLst/>
            <a:gdLst/>
            <a:ahLst/>
            <a:cxnLst/>
            <a:rect l="l" t="t" r="r" b="b"/>
            <a:pathLst>
              <a:path w="4307321" h="1997031">
                <a:moveTo>
                  <a:pt x="0" y="0"/>
                </a:moveTo>
                <a:lnTo>
                  <a:pt x="4307321" y="0"/>
                </a:lnTo>
                <a:lnTo>
                  <a:pt x="4307321" y="1997030"/>
                </a:lnTo>
                <a:lnTo>
                  <a:pt x="0" y="19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CECB232-D035-EB45-B9E2-4B7F6E5D3070}"/>
              </a:ext>
            </a:extLst>
          </p:cNvPr>
          <p:cNvSpPr/>
          <p:nvPr/>
        </p:nvSpPr>
        <p:spPr>
          <a:xfrm>
            <a:off x="1094858" y="4584703"/>
            <a:ext cx="745585" cy="371777"/>
          </a:xfrm>
          <a:custGeom>
            <a:avLst/>
            <a:gdLst/>
            <a:ahLst/>
            <a:cxnLst/>
            <a:rect l="l" t="t" r="r" b="b"/>
            <a:pathLst>
              <a:path w="2343142" h="1086366">
                <a:moveTo>
                  <a:pt x="0" y="0"/>
                </a:moveTo>
                <a:lnTo>
                  <a:pt x="2343142" y="0"/>
                </a:lnTo>
                <a:lnTo>
                  <a:pt x="2343142" y="1086366"/>
                </a:lnTo>
                <a:lnTo>
                  <a:pt x="0" y="108636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4">
            <a:extLst>
              <a:ext uri="{FF2B5EF4-FFF2-40B4-BE49-F238E27FC236}">
                <a16:creationId xmlns:a16="http://schemas.microsoft.com/office/drawing/2014/main" id="{CF09E917-BA56-AB12-499D-8D8991AAB4E5}"/>
              </a:ext>
            </a:extLst>
          </p:cNvPr>
          <p:cNvSpPr/>
          <p:nvPr/>
        </p:nvSpPr>
        <p:spPr>
          <a:xfrm rot="-1475535">
            <a:off x="1474476" y="3074887"/>
            <a:ext cx="417837" cy="404664"/>
          </a:xfrm>
          <a:custGeom>
            <a:avLst/>
            <a:gdLst/>
            <a:ahLst/>
            <a:cxnLst/>
            <a:rect l="l" t="t" r="r" b="b"/>
            <a:pathLst>
              <a:path w="2646894" h="2064577">
                <a:moveTo>
                  <a:pt x="0" y="0"/>
                </a:moveTo>
                <a:lnTo>
                  <a:pt x="2646894" y="0"/>
                </a:lnTo>
                <a:lnTo>
                  <a:pt x="2646894" y="2064578"/>
                </a:lnTo>
                <a:lnTo>
                  <a:pt x="0" y="206457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A446F9F8-E3FC-4D3F-62F9-79355E0F5FDE}"/>
              </a:ext>
            </a:extLst>
          </p:cNvPr>
          <p:cNvSpPr/>
          <p:nvPr/>
        </p:nvSpPr>
        <p:spPr>
          <a:xfrm>
            <a:off x="2356567" y="4426038"/>
            <a:ext cx="348908" cy="371778"/>
          </a:xfrm>
          <a:custGeom>
            <a:avLst/>
            <a:gdLst/>
            <a:ahLst/>
            <a:cxnLst/>
            <a:rect l="l" t="t" r="r" b="b"/>
            <a:pathLst>
              <a:path w="2096351" h="1623719">
                <a:moveTo>
                  <a:pt x="0" y="0"/>
                </a:moveTo>
                <a:lnTo>
                  <a:pt x="2096351" y="0"/>
                </a:lnTo>
                <a:lnTo>
                  <a:pt x="2096351" y="1623719"/>
                </a:lnTo>
                <a:lnTo>
                  <a:pt x="0" y="1623719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id="{EA4A08F4-1228-6C32-709E-F7E9FB50AFC1}"/>
              </a:ext>
            </a:extLst>
          </p:cNvPr>
          <p:cNvSpPr/>
          <p:nvPr/>
        </p:nvSpPr>
        <p:spPr>
          <a:xfrm>
            <a:off x="452029" y="642027"/>
            <a:ext cx="308689" cy="410693"/>
          </a:xfrm>
          <a:custGeom>
            <a:avLst/>
            <a:gdLst/>
            <a:ahLst/>
            <a:cxnLst/>
            <a:rect l="l" t="t" r="r" b="b"/>
            <a:pathLst>
              <a:path w="603101" h="603101">
                <a:moveTo>
                  <a:pt x="0" y="0"/>
                </a:moveTo>
                <a:lnTo>
                  <a:pt x="603101" y="0"/>
                </a:lnTo>
                <a:lnTo>
                  <a:pt x="603101" y="603101"/>
                </a:lnTo>
                <a:lnTo>
                  <a:pt x="0" y="603101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</p:sp>
      <p:sp>
        <p:nvSpPr>
          <p:cNvPr id="41" name="Freeform 9">
            <a:extLst>
              <a:ext uri="{FF2B5EF4-FFF2-40B4-BE49-F238E27FC236}">
                <a16:creationId xmlns:a16="http://schemas.microsoft.com/office/drawing/2014/main" id="{2B1B635D-D133-FC5E-0758-4B7A84348294}"/>
              </a:ext>
            </a:extLst>
          </p:cNvPr>
          <p:cNvSpPr/>
          <p:nvPr/>
        </p:nvSpPr>
        <p:spPr>
          <a:xfrm>
            <a:off x="2900063" y="851015"/>
            <a:ext cx="308689" cy="410693"/>
          </a:xfrm>
          <a:custGeom>
            <a:avLst/>
            <a:gdLst/>
            <a:ahLst/>
            <a:cxnLst/>
            <a:rect l="l" t="t" r="r" b="b"/>
            <a:pathLst>
              <a:path w="603101" h="603101">
                <a:moveTo>
                  <a:pt x="0" y="0"/>
                </a:moveTo>
                <a:lnTo>
                  <a:pt x="603101" y="0"/>
                </a:lnTo>
                <a:lnTo>
                  <a:pt x="603101" y="603101"/>
                </a:lnTo>
                <a:lnTo>
                  <a:pt x="0" y="603101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</p:sp>
      <p:pic>
        <p:nvPicPr>
          <p:cNvPr id="42" name="Graphic 41" descr="Home with solid fill">
            <a:extLst>
              <a:ext uri="{FF2B5EF4-FFF2-40B4-BE49-F238E27FC236}">
                <a16:creationId xmlns:a16="http://schemas.microsoft.com/office/drawing/2014/main" id="{2C4AD96E-E105-5BE6-B4CD-721C25DBD22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511409" y="5023856"/>
            <a:ext cx="685255" cy="685255"/>
          </a:xfrm>
          <a:prstGeom prst="rect">
            <a:avLst/>
          </a:prstGeom>
          <a:effectLst>
            <a:outerShdw blurRad="190500" dist="50800" dir="5400000" algn="ctr" rotWithShape="0">
              <a:schemeClr val="bg2">
                <a:lumMod val="10000"/>
                <a:alpha val="81000"/>
              </a:schemeClr>
            </a:outerShdw>
          </a:effec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0BCF21A-5013-C32B-BF77-0D90F4D98BC7}"/>
              </a:ext>
            </a:extLst>
          </p:cNvPr>
          <p:cNvSpPr/>
          <p:nvPr/>
        </p:nvSpPr>
        <p:spPr>
          <a:xfrm>
            <a:off x="-513191" y="-655112"/>
            <a:ext cx="4462272" cy="7010923"/>
          </a:xfrm>
          <a:prstGeom prst="round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E0FCF09-1041-7914-4B8F-FFD09E9ECB5F}"/>
              </a:ext>
            </a:extLst>
          </p:cNvPr>
          <p:cNvSpPr/>
          <p:nvPr/>
        </p:nvSpPr>
        <p:spPr>
          <a:xfrm>
            <a:off x="300260" y="2302969"/>
            <a:ext cx="2641154" cy="1191493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9BD124-E68A-9A61-C061-41D313CEC5A7}"/>
              </a:ext>
            </a:extLst>
          </p:cNvPr>
          <p:cNvSpPr txBox="1"/>
          <p:nvPr/>
        </p:nvSpPr>
        <p:spPr>
          <a:xfrm>
            <a:off x="824568" y="2506107"/>
            <a:ext cx="101447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Benar</a:t>
            </a:r>
            <a:endParaRPr lang="ar-SA" dirty="0">
              <a:solidFill>
                <a:schemeClr val="bg1"/>
              </a:solidFill>
              <a:latin typeface="Aharoni" panose="02010803020104030203" pitchFamily="2" charset="-79"/>
            </a:endParaRPr>
          </a:p>
        </p:txBody>
      </p:sp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178B3412-AF60-B957-27A1-D0C47FCC572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825754" y="2393654"/>
            <a:ext cx="553172" cy="553172"/>
          </a:xfrm>
          <a:prstGeom prst="rect">
            <a:avLst/>
          </a:prstGeom>
        </p:spPr>
      </p:pic>
      <p:sp>
        <p:nvSpPr>
          <p:cNvPr id="16" name="Rectangle: Rounded Corners 15">
            <a:hlinkClick r:id="rId30" action="ppaction://hlinksldjump">
              <a:snd r:embed="rId31" name="click.wav"/>
            </a:hlinkClick>
            <a:extLst>
              <a:ext uri="{FF2B5EF4-FFF2-40B4-BE49-F238E27FC236}">
                <a16:creationId xmlns:a16="http://schemas.microsoft.com/office/drawing/2014/main" id="{E6785279-6329-642F-405B-4E898CDE1F5F}"/>
              </a:ext>
            </a:extLst>
          </p:cNvPr>
          <p:cNvSpPr/>
          <p:nvPr/>
        </p:nvSpPr>
        <p:spPr>
          <a:xfrm>
            <a:off x="960980" y="2924843"/>
            <a:ext cx="1402467" cy="476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TextBox 16">
            <a:hlinkClick r:id="rId30" action="ppaction://hlinksldjump">
              <a:snd r:embed="rId31" name="click.wav"/>
            </a:hlinkClick>
            <a:extLst>
              <a:ext uri="{FF2B5EF4-FFF2-40B4-BE49-F238E27FC236}">
                <a16:creationId xmlns:a16="http://schemas.microsoft.com/office/drawing/2014/main" id="{36B9CE12-2238-3698-E234-7D765D9A0BCF}"/>
              </a:ext>
            </a:extLst>
          </p:cNvPr>
          <p:cNvSpPr txBox="1"/>
          <p:nvPr/>
        </p:nvSpPr>
        <p:spPr>
          <a:xfrm>
            <a:off x="1126998" y="2965977"/>
            <a:ext cx="15559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Thanks </a:t>
            </a:r>
            <a:endParaRPr lang="ar-SA" dirty="0">
              <a:solidFill>
                <a:schemeClr val="bg1"/>
              </a:solidFill>
              <a:latin typeface="Aharoni" panose="02010803020104030203" pitchFamily="2" charset="-79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619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>
            <a:extLst>
              <a:ext uri="{FF2B5EF4-FFF2-40B4-BE49-F238E27FC236}">
                <a16:creationId xmlns:a16="http://schemas.microsoft.com/office/drawing/2014/main" id="{A8723392-E8EA-210D-35C3-439C626C1787}"/>
              </a:ext>
            </a:extLst>
          </p:cNvPr>
          <p:cNvSpPr/>
          <p:nvPr/>
        </p:nvSpPr>
        <p:spPr>
          <a:xfrm rot="19980446">
            <a:off x="161373" y="4047227"/>
            <a:ext cx="594047" cy="365094"/>
          </a:xfrm>
          <a:custGeom>
            <a:avLst/>
            <a:gdLst/>
            <a:ahLst/>
            <a:cxnLst/>
            <a:rect l="l" t="t" r="r" b="b"/>
            <a:pathLst>
              <a:path w="3042493" h="1178274">
                <a:moveTo>
                  <a:pt x="0" y="0"/>
                </a:moveTo>
                <a:lnTo>
                  <a:pt x="3042492" y="0"/>
                </a:lnTo>
                <a:lnTo>
                  <a:pt x="3042492" y="1178275"/>
                </a:lnTo>
                <a:lnTo>
                  <a:pt x="0" y="11782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6B6EEF3B-CBD2-B6B1-EBD5-9020D8E89D3A}"/>
              </a:ext>
            </a:extLst>
          </p:cNvPr>
          <p:cNvSpPr/>
          <p:nvPr/>
        </p:nvSpPr>
        <p:spPr>
          <a:xfrm flipH="1">
            <a:off x="3014387" y="9374"/>
            <a:ext cx="242315" cy="766689"/>
          </a:xfrm>
          <a:custGeom>
            <a:avLst/>
            <a:gdLst/>
            <a:ahLst/>
            <a:cxnLst/>
            <a:rect l="l" t="t" r="r" b="b"/>
            <a:pathLst>
              <a:path w="1924507" h="2461579">
                <a:moveTo>
                  <a:pt x="1924507" y="0"/>
                </a:moveTo>
                <a:lnTo>
                  <a:pt x="0" y="0"/>
                </a:lnTo>
                <a:lnTo>
                  <a:pt x="0" y="2461579"/>
                </a:lnTo>
                <a:lnTo>
                  <a:pt x="1924507" y="2461579"/>
                </a:lnTo>
                <a:lnTo>
                  <a:pt x="192450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FD424A3B-E71C-D5EF-052B-6BABEDA71C24}"/>
              </a:ext>
            </a:extLst>
          </p:cNvPr>
          <p:cNvSpPr/>
          <p:nvPr/>
        </p:nvSpPr>
        <p:spPr>
          <a:xfrm>
            <a:off x="-70481" y="10066"/>
            <a:ext cx="612440" cy="1310408"/>
          </a:xfrm>
          <a:custGeom>
            <a:avLst/>
            <a:gdLst/>
            <a:ahLst/>
            <a:cxnLst/>
            <a:rect l="l" t="t" r="r" b="b"/>
            <a:pathLst>
              <a:path w="2953207" h="3777358">
                <a:moveTo>
                  <a:pt x="0" y="0"/>
                </a:moveTo>
                <a:lnTo>
                  <a:pt x="2953207" y="0"/>
                </a:lnTo>
                <a:lnTo>
                  <a:pt x="2953207" y="3777358"/>
                </a:lnTo>
                <a:lnTo>
                  <a:pt x="0" y="37773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E08996DA-38C3-8DD5-5CF1-C3BF99D27344}"/>
              </a:ext>
            </a:extLst>
          </p:cNvPr>
          <p:cNvSpPr/>
          <p:nvPr/>
        </p:nvSpPr>
        <p:spPr>
          <a:xfrm>
            <a:off x="0" y="4956480"/>
            <a:ext cx="3241675" cy="802970"/>
          </a:xfrm>
          <a:custGeom>
            <a:avLst/>
            <a:gdLst/>
            <a:ahLst/>
            <a:cxnLst/>
            <a:rect l="l" t="t" r="r" b="b"/>
            <a:pathLst>
              <a:path w="8128000" h="1551709">
                <a:moveTo>
                  <a:pt x="0" y="0"/>
                </a:moveTo>
                <a:lnTo>
                  <a:pt x="8128000" y="0"/>
                </a:lnTo>
                <a:lnTo>
                  <a:pt x="8128000" y="1551709"/>
                </a:lnTo>
                <a:lnTo>
                  <a:pt x="0" y="15517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2CA46D-EC50-7CA5-EF02-DC80C32E8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26" y="0"/>
            <a:ext cx="32416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A"/>
          </a:p>
        </p:txBody>
      </p:sp>
      <p:sp>
        <p:nvSpPr>
          <p:cNvPr id="6" name="TextBox 28">
            <a:extLst>
              <a:ext uri="{FF2B5EF4-FFF2-40B4-BE49-F238E27FC236}">
                <a16:creationId xmlns:a16="http://schemas.microsoft.com/office/drawing/2014/main" id="{8E64A14A-D865-7B70-B63E-2C2A8F64749C}"/>
              </a:ext>
            </a:extLst>
          </p:cNvPr>
          <p:cNvSpPr txBox="1"/>
          <p:nvPr/>
        </p:nvSpPr>
        <p:spPr>
          <a:xfrm>
            <a:off x="904870" y="-46333"/>
            <a:ext cx="1626151" cy="2746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463"/>
              </a:lnSpc>
            </a:pPr>
            <a:r>
              <a:rPr lang="en-US" sz="1050" dirty="0" err="1">
                <a:solidFill>
                  <a:schemeClr val="bg1"/>
                </a:solidFill>
                <a:latin typeface="Ravie" panose="04040805050809020602" pitchFamily="82" charset="0"/>
              </a:rPr>
              <a:t>Soal</a:t>
            </a:r>
            <a:r>
              <a:rPr lang="en-US" sz="1050" dirty="0">
                <a:solidFill>
                  <a:schemeClr val="bg1"/>
                </a:solidFill>
                <a:latin typeface="Ravie" panose="04040805050809020602" pitchFamily="82" charset="0"/>
              </a:rPr>
              <a:t> 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FB5E9E-3476-77D3-7393-145216C014B3}"/>
              </a:ext>
            </a:extLst>
          </p:cNvPr>
          <p:cNvSpPr/>
          <p:nvPr/>
        </p:nvSpPr>
        <p:spPr>
          <a:xfrm>
            <a:off x="1255407" y="349087"/>
            <a:ext cx="1965344" cy="518454"/>
          </a:xfrm>
          <a:prstGeom prst="roundRect">
            <a:avLst>
              <a:gd name="adj" fmla="val 50000"/>
            </a:avLst>
          </a:prstGeom>
          <a:solidFill>
            <a:srgbClr val="4A453D"/>
          </a:solidFill>
          <a:ln>
            <a:noFill/>
          </a:ln>
          <a:effectLst>
            <a:outerShdw blurRad="241300" sx="109000" sy="109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1FB45-21F0-C44F-ED90-583799170D55}"/>
              </a:ext>
            </a:extLst>
          </p:cNvPr>
          <p:cNvSpPr txBox="1"/>
          <p:nvPr/>
        </p:nvSpPr>
        <p:spPr>
          <a:xfrm>
            <a:off x="1366424" y="414002"/>
            <a:ext cx="181845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Kuis</a:t>
            </a:r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/ Latihan </a:t>
            </a:r>
            <a:r>
              <a:rPr lang="en-US" sz="1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Soal</a:t>
            </a:r>
            <a:endParaRPr lang="ar-SA" sz="1400" dirty="0">
              <a:solidFill>
                <a:schemeClr val="bg1"/>
              </a:solidFill>
              <a:latin typeface="Aharoni" panose="02010803020104030203" pitchFamily="2" charset="-79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573C413-DE57-FBAF-7A50-0D8916269B5D}"/>
              </a:ext>
            </a:extLst>
          </p:cNvPr>
          <p:cNvSpPr/>
          <p:nvPr/>
        </p:nvSpPr>
        <p:spPr>
          <a:xfrm>
            <a:off x="186242" y="1153551"/>
            <a:ext cx="2923031" cy="1619614"/>
          </a:xfrm>
          <a:prstGeom prst="roundRect">
            <a:avLst/>
          </a:prstGeom>
          <a:solidFill>
            <a:schemeClr val="tx1">
              <a:lumMod val="95000"/>
              <a:lumOff val="5000"/>
              <a:alpha val="67000"/>
            </a:schemeClr>
          </a:solidFill>
          <a:ln w="63500">
            <a:solidFill>
              <a:srgbClr val="25EB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2BB8D4-4DBC-C476-F22D-B9F9CE054284}"/>
              </a:ext>
            </a:extLst>
          </p:cNvPr>
          <p:cNvSpPr txBox="1"/>
          <p:nvPr/>
        </p:nvSpPr>
        <p:spPr>
          <a:xfrm>
            <a:off x="235739" y="1178367"/>
            <a:ext cx="2801961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Diketahui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sebuah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kotak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berisikan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7 bola,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yaitu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4 bola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bewarna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merah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3 bola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bewarna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biru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Jika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bola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rusak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bewarna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merah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 dan bola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rusak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bewarna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biru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1,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tentukan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probabilitas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terambilnya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bola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bewarna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merah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syarat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100" dirty="0" err="1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rusak</a:t>
            </a:r>
            <a:r>
              <a:rPr lang="en-US" sz="1200" b="1" kern="100" dirty="0">
                <a:solidFill>
                  <a:srgbClr val="FF339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3B610AA-6EE0-6D2C-A753-D1315B6FFEA2}"/>
              </a:ext>
            </a:extLst>
          </p:cNvPr>
          <p:cNvSpPr/>
          <p:nvPr/>
        </p:nvSpPr>
        <p:spPr>
          <a:xfrm>
            <a:off x="310675" y="2895170"/>
            <a:ext cx="902766" cy="47652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514A41E-8067-F189-95C5-6BA8C589D863}"/>
                  </a:ext>
                </a:extLst>
              </p:cNvPr>
              <p:cNvSpPr txBox="1"/>
              <p:nvPr/>
            </p:nvSpPr>
            <p:spPr>
              <a:xfrm>
                <a:off x="509822" y="2914623"/>
                <a:ext cx="745585" cy="39651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>
                    <a:solidFill>
                      <a:srgbClr val="FF3399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4</m:t>
                        </m:r>
                      </m:den>
                    </m:f>
                  </m:oMath>
                </a14:m>
                <a:endParaRPr lang="ar-SA" sz="1400" dirty="0">
                  <a:solidFill>
                    <a:srgbClr val="FF3399"/>
                  </a:solidFill>
                  <a:latin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514A41E-8067-F189-95C5-6BA8C589D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22" y="2914623"/>
                <a:ext cx="745585" cy="396519"/>
              </a:xfrm>
              <a:prstGeom prst="rect">
                <a:avLst/>
              </a:prstGeom>
              <a:blipFill>
                <a:blip r:embed="rId10"/>
                <a:stretch>
                  <a:fillRect l="-2459" b="-7692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DBE0E83-0060-9B1D-A92C-8775B20650E7}"/>
              </a:ext>
            </a:extLst>
          </p:cNvPr>
          <p:cNvSpPr/>
          <p:nvPr/>
        </p:nvSpPr>
        <p:spPr>
          <a:xfrm>
            <a:off x="2077138" y="2879725"/>
            <a:ext cx="902766" cy="47652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12FBCE-95D0-C34F-E55C-D46F7123A960}"/>
                  </a:ext>
                </a:extLst>
              </p:cNvPr>
              <p:cNvSpPr txBox="1"/>
              <p:nvPr/>
            </p:nvSpPr>
            <p:spPr>
              <a:xfrm>
                <a:off x="2211200" y="2850350"/>
                <a:ext cx="745585" cy="4834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>
                    <a:solidFill>
                      <a:srgbClr val="FF3399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B</a:t>
                </a:r>
                <a:r>
                  <a:rPr lang="en-US" dirty="0">
                    <a:solidFill>
                      <a:srgbClr val="FF3399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3399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:endParaRPr lang="ar-SA" sz="1400" dirty="0">
                  <a:solidFill>
                    <a:srgbClr val="FF3399"/>
                  </a:solidFill>
                  <a:latin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12FBCE-95D0-C34F-E55C-D46F7123A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200" y="2850350"/>
                <a:ext cx="745585" cy="483466"/>
              </a:xfrm>
              <a:prstGeom prst="rect">
                <a:avLst/>
              </a:prstGeom>
              <a:blipFill>
                <a:blip r:embed="rId11"/>
                <a:stretch>
                  <a:fillRect l="-2459" b="-11392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D141195-442E-A141-BDC2-8DED93D18051}"/>
              </a:ext>
            </a:extLst>
          </p:cNvPr>
          <p:cNvSpPr/>
          <p:nvPr/>
        </p:nvSpPr>
        <p:spPr>
          <a:xfrm>
            <a:off x="307311" y="3497344"/>
            <a:ext cx="902766" cy="47652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539F359-DF34-B584-7395-7735BD819889}"/>
                  </a:ext>
                </a:extLst>
              </p:cNvPr>
              <p:cNvSpPr txBox="1"/>
              <p:nvPr/>
            </p:nvSpPr>
            <p:spPr>
              <a:xfrm>
                <a:off x="476051" y="3538299"/>
                <a:ext cx="745585" cy="39651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>
                    <a:solidFill>
                      <a:srgbClr val="FF3399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C.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3</m:t>
                        </m:r>
                      </m:den>
                    </m:f>
                  </m:oMath>
                </a14:m>
                <a:endParaRPr lang="ar-SA" sz="1400" dirty="0">
                  <a:solidFill>
                    <a:srgbClr val="FF3399"/>
                  </a:solidFill>
                  <a:latin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539F359-DF34-B584-7395-7735BD819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51" y="3538299"/>
                <a:ext cx="745585" cy="396519"/>
              </a:xfrm>
              <a:prstGeom prst="rect">
                <a:avLst/>
              </a:prstGeom>
              <a:blipFill>
                <a:blip r:embed="rId12"/>
                <a:stretch>
                  <a:fillRect l="-2459" b="-7692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4545FF7-3ACF-ACF4-8EB7-A04F4F821683}"/>
              </a:ext>
            </a:extLst>
          </p:cNvPr>
          <p:cNvSpPr/>
          <p:nvPr/>
        </p:nvSpPr>
        <p:spPr>
          <a:xfrm>
            <a:off x="2077138" y="3548141"/>
            <a:ext cx="902766" cy="47652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1D75B16-C6A4-F558-6ACA-CADADF735E6E}"/>
                  </a:ext>
                </a:extLst>
              </p:cNvPr>
              <p:cNvSpPr txBox="1"/>
              <p:nvPr/>
            </p:nvSpPr>
            <p:spPr>
              <a:xfrm>
                <a:off x="2193519" y="3597293"/>
                <a:ext cx="828635" cy="39696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>
                    <a:solidFill>
                      <a:srgbClr val="FF3399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D</a:t>
                </a:r>
                <a:r>
                  <a:rPr lang="en-US" dirty="0">
                    <a:solidFill>
                      <a:srgbClr val="FF3399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2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3</m:t>
                        </m:r>
                      </m:den>
                    </m:f>
                  </m:oMath>
                </a14:m>
                <a:endParaRPr lang="ar-SA" sz="1400" dirty="0">
                  <a:solidFill>
                    <a:srgbClr val="FF3399"/>
                  </a:solidFill>
                  <a:latin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1D75B16-C6A4-F558-6ACA-CADADF735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519" y="3597293"/>
                <a:ext cx="828635" cy="396968"/>
              </a:xfrm>
              <a:prstGeom prst="rect">
                <a:avLst/>
              </a:prstGeom>
              <a:blipFill>
                <a:blip r:embed="rId13"/>
                <a:stretch>
                  <a:fillRect l="-2206" t="-4615" b="-20000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 18">
            <a:extLst>
              <a:ext uri="{FF2B5EF4-FFF2-40B4-BE49-F238E27FC236}">
                <a16:creationId xmlns:a16="http://schemas.microsoft.com/office/drawing/2014/main" id="{19776075-FBE6-C21C-00A4-50508D4DDE79}"/>
              </a:ext>
            </a:extLst>
          </p:cNvPr>
          <p:cNvSpPr/>
          <p:nvPr/>
        </p:nvSpPr>
        <p:spPr>
          <a:xfrm>
            <a:off x="1467308" y="47117"/>
            <a:ext cx="1105799" cy="197005"/>
          </a:xfrm>
          <a:custGeom>
            <a:avLst/>
            <a:gdLst/>
            <a:ahLst/>
            <a:cxnLst/>
            <a:rect l="l" t="t" r="r" b="b"/>
            <a:pathLst>
              <a:path w="2087036" h="379461">
                <a:moveTo>
                  <a:pt x="0" y="0"/>
                </a:moveTo>
                <a:lnTo>
                  <a:pt x="2087036" y="0"/>
                </a:lnTo>
                <a:lnTo>
                  <a:pt x="2087036" y="379461"/>
                </a:lnTo>
                <a:lnTo>
                  <a:pt x="0" y="37946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pic>
        <p:nvPicPr>
          <p:cNvPr id="28" name="Graphic 27" descr="Arrow: Rotate left with solid fill">
            <a:extLst>
              <a:ext uri="{FF2B5EF4-FFF2-40B4-BE49-F238E27FC236}">
                <a16:creationId xmlns:a16="http://schemas.microsoft.com/office/drawing/2014/main" id="{7DA03B7A-A529-22C4-A110-5F4EB92A331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23866" y="5018716"/>
            <a:ext cx="565190" cy="692035"/>
          </a:xfrm>
          <a:prstGeom prst="rect">
            <a:avLst/>
          </a:prstGeom>
          <a:effectLst>
            <a:outerShdw blurRad="190500" dist="50800" dir="5400000" algn="ctr" rotWithShape="0">
              <a:schemeClr val="bg2">
                <a:lumMod val="10000"/>
                <a:alpha val="81000"/>
              </a:schemeClr>
            </a:outerShdw>
          </a:effectLst>
        </p:spPr>
      </p:pic>
      <p:sp>
        <p:nvSpPr>
          <p:cNvPr id="5" name="Freeform 8">
            <a:extLst>
              <a:ext uri="{FF2B5EF4-FFF2-40B4-BE49-F238E27FC236}">
                <a16:creationId xmlns:a16="http://schemas.microsoft.com/office/drawing/2014/main" id="{655EBFA7-E7CC-E81F-E5EA-D34C1E35F73E}"/>
              </a:ext>
            </a:extLst>
          </p:cNvPr>
          <p:cNvSpPr/>
          <p:nvPr/>
        </p:nvSpPr>
        <p:spPr>
          <a:xfrm>
            <a:off x="34849" y="4443393"/>
            <a:ext cx="1112810" cy="502486"/>
          </a:xfrm>
          <a:custGeom>
            <a:avLst/>
            <a:gdLst/>
            <a:ahLst/>
            <a:cxnLst/>
            <a:rect l="l" t="t" r="r" b="b"/>
            <a:pathLst>
              <a:path w="4307321" h="1997031">
                <a:moveTo>
                  <a:pt x="0" y="0"/>
                </a:moveTo>
                <a:lnTo>
                  <a:pt x="4307321" y="0"/>
                </a:lnTo>
                <a:lnTo>
                  <a:pt x="4307321" y="1997030"/>
                </a:lnTo>
                <a:lnTo>
                  <a:pt x="0" y="19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CECB232-D035-EB45-B9E2-4B7F6E5D3070}"/>
              </a:ext>
            </a:extLst>
          </p:cNvPr>
          <p:cNvSpPr/>
          <p:nvPr/>
        </p:nvSpPr>
        <p:spPr>
          <a:xfrm>
            <a:off x="1094858" y="4584703"/>
            <a:ext cx="745585" cy="371777"/>
          </a:xfrm>
          <a:custGeom>
            <a:avLst/>
            <a:gdLst/>
            <a:ahLst/>
            <a:cxnLst/>
            <a:rect l="l" t="t" r="r" b="b"/>
            <a:pathLst>
              <a:path w="2343142" h="1086366">
                <a:moveTo>
                  <a:pt x="0" y="0"/>
                </a:moveTo>
                <a:lnTo>
                  <a:pt x="2343142" y="0"/>
                </a:lnTo>
                <a:lnTo>
                  <a:pt x="2343142" y="1086366"/>
                </a:lnTo>
                <a:lnTo>
                  <a:pt x="0" y="108636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4">
            <a:extLst>
              <a:ext uri="{FF2B5EF4-FFF2-40B4-BE49-F238E27FC236}">
                <a16:creationId xmlns:a16="http://schemas.microsoft.com/office/drawing/2014/main" id="{CF09E917-BA56-AB12-499D-8D8991AAB4E5}"/>
              </a:ext>
            </a:extLst>
          </p:cNvPr>
          <p:cNvSpPr/>
          <p:nvPr/>
        </p:nvSpPr>
        <p:spPr>
          <a:xfrm rot="-1475535">
            <a:off x="1474476" y="3074887"/>
            <a:ext cx="417837" cy="404664"/>
          </a:xfrm>
          <a:custGeom>
            <a:avLst/>
            <a:gdLst/>
            <a:ahLst/>
            <a:cxnLst/>
            <a:rect l="l" t="t" r="r" b="b"/>
            <a:pathLst>
              <a:path w="2646894" h="2064577">
                <a:moveTo>
                  <a:pt x="0" y="0"/>
                </a:moveTo>
                <a:lnTo>
                  <a:pt x="2646894" y="0"/>
                </a:lnTo>
                <a:lnTo>
                  <a:pt x="2646894" y="2064578"/>
                </a:lnTo>
                <a:lnTo>
                  <a:pt x="0" y="206457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A446F9F8-E3FC-4D3F-62F9-79355E0F5FDE}"/>
              </a:ext>
            </a:extLst>
          </p:cNvPr>
          <p:cNvSpPr/>
          <p:nvPr/>
        </p:nvSpPr>
        <p:spPr>
          <a:xfrm>
            <a:off x="2356567" y="4426038"/>
            <a:ext cx="348908" cy="371778"/>
          </a:xfrm>
          <a:custGeom>
            <a:avLst/>
            <a:gdLst/>
            <a:ahLst/>
            <a:cxnLst/>
            <a:rect l="l" t="t" r="r" b="b"/>
            <a:pathLst>
              <a:path w="2096351" h="1623719">
                <a:moveTo>
                  <a:pt x="0" y="0"/>
                </a:moveTo>
                <a:lnTo>
                  <a:pt x="2096351" y="0"/>
                </a:lnTo>
                <a:lnTo>
                  <a:pt x="2096351" y="1623719"/>
                </a:lnTo>
                <a:lnTo>
                  <a:pt x="0" y="1623719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id="{EA4A08F4-1228-6C32-709E-F7E9FB50AFC1}"/>
              </a:ext>
            </a:extLst>
          </p:cNvPr>
          <p:cNvSpPr/>
          <p:nvPr/>
        </p:nvSpPr>
        <p:spPr>
          <a:xfrm>
            <a:off x="452029" y="642027"/>
            <a:ext cx="308689" cy="410693"/>
          </a:xfrm>
          <a:custGeom>
            <a:avLst/>
            <a:gdLst/>
            <a:ahLst/>
            <a:cxnLst/>
            <a:rect l="l" t="t" r="r" b="b"/>
            <a:pathLst>
              <a:path w="603101" h="603101">
                <a:moveTo>
                  <a:pt x="0" y="0"/>
                </a:moveTo>
                <a:lnTo>
                  <a:pt x="603101" y="0"/>
                </a:lnTo>
                <a:lnTo>
                  <a:pt x="603101" y="603101"/>
                </a:lnTo>
                <a:lnTo>
                  <a:pt x="0" y="603101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</p:sp>
      <p:sp>
        <p:nvSpPr>
          <p:cNvPr id="41" name="Freeform 9">
            <a:extLst>
              <a:ext uri="{FF2B5EF4-FFF2-40B4-BE49-F238E27FC236}">
                <a16:creationId xmlns:a16="http://schemas.microsoft.com/office/drawing/2014/main" id="{2B1B635D-D133-FC5E-0758-4B7A84348294}"/>
              </a:ext>
            </a:extLst>
          </p:cNvPr>
          <p:cNvSpPr/>
          <p:nvPr/>
        </p:nvSpPr>
        <p:spPr>
          <a:xfrm>
            <a:off x="2900063" y="851015"/>
            <a:ext cx="308689" cy="410693"/>
          </a:xfrm>
          <a:custGeom>
            <a:avLst/>
            <a:gdLst/>
            <a:ahLst/>
            <a:cxnLst/>
            <a:rect l="l" t="t" r="r" b="b"/>
            <a:pathLst>
              <a:path w="603101" h="603101">
                <a:moveTo>
                  <a:pt x="0" y="0"/>
                </a:moveTo>
                <a:lnTo>
                  <a:pt x="603101" y="0"/>
                </a:lnTo>
                <a:lnTo>
                  <a:pt x="603101" y="603101"/>
                </a:lnTo>
                <a:lnTo>
                  <a:pt x="0" y="603101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</p:sp>
      <p:pic>
        <p:nvPicPr>
          <p:cNvPr id="42" name="Graphic 41" descr="Home with solid fill">
            <a:extLst>
              <a:ext uri="{FF2B5EF4-FFF2-40B4-BE49-F238E27FC236}">
                <a16:creationId xmlns:a16="http://schemas.microsoft.com/office/drawing/2014/main" id="{2C4AD96E-E105-5BE6-B4CD-721C25DBD22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511409" y="5023856"/>
            <a:ext cx="685255" cy="685255"/>
          </a:xfrm>
          <a:prstGeom prst="rect">
            <a:avLst/>
          </a:prstGeom>
          <a:effectLst>
            <a:outerShdw blurRad="190500" dist="50800" dir="5400000" algn="ctr" rotWithShape="0">
              <a:schemeClr val="bg2">
                <a:lumMod val="10000"/>
                <a:alpha val="81000"/>
              </a:schemeClr>
            </a:outerShdw>
          </a:effec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0BCF21A-5013-C32B-BF77-0D90F4D98BC7}"/>
              </a:ext>
            </a:extLst>
          </p:cNvPr>
          <p:cNvSpPr/>
          <p:nvPr/>
        </p:nvSpPr>
        <p:spPr>
          <a:xfrm>
            <a:off x="-513191" y="-655112"/>
            <a:ext cx="4462272" cy="7010923"/>
          </a:xfrm>
          <a:prstGeom prst="round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C628372-76BF-514E-C093-AAC3BD91520A}"/>
              </a:ext>
            </a:extLst>
          </p:cNvPr>
          <p:cNvSpPr/>
          <p:nvPr/>
        </p:nvSpPr>
        <p:spPr>
          <a:xfrm>
            <a:off x="300260" y="2302969"/>
            <a:ext cx="2641154" cy="1191493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6D2AB41E-F0F9-582B-DD01-418832C04FF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672566" y="2286894"/>
            <a:ext cx="650379" cy="6503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9A57DF5-F2E3-C580-04D5-38D8D64C5253}"/>
              </a:ext>
            </a:extLst>
          </p:cNvPr>
          <p:cNvSpPr txBox="1"/>
          <p:nvPr/>
        </p:nvSpPr>
        <p:spPr>
          <a:xfrm>
            <a:off x="824568" y="2506107"/>
            <a:ext cx="101447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Salah</a:t>
            </a:r>
            <a:endParaRPr lang="ar-SA" dirty="0">
              <a:solidFill>
                <a:schemeClr val="bg1"/>
              </a:solidFill>
              <a:latin typeface="Aharoni" panose="02010803020104030203" pitchFamily="2" charset="-79"/>
            </a:endParaRPr>
          </a:p>
        </p:txBody>
      </p:sp>
      <p:sp>
        <p:nvSpPr>
          <p:cNvPr id="24" name="Rectangle: Rounded Corners 23">
            <a:hlinkClick r:id="rId30" action="ppaction://hlinksldjump">
              <a:snd r:embed="rId31" name="click.wav"/>
            </a:hlinkClick>
            <a:extLst>
              <a:ext uri="{FF2B5EF4-FFF2-40B4-BE49-F238E27FC236}">
                <a16:creationId xmlns:a16="http://schemas.microsoft.com/office/drawing/2014/main" id="{F2B5F9CA-06C8-485D-7DF8-0633EB3BA660}"/>
              </a:ext>
            </a:extLst>
          </p:cNvPr>
          <p:cNvSpPr/>
          <p:nvPr/>
        </p:nvSpPr>
        <p:spPr>
          <a:xfrm>
            <a:off x="960980" y="2924843"/>
            <a:ext cx="1402467" cy="476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TextBox 35">
            <a:hlinkClick r:id="rId30" action="ppaction://hlinksldjump">
              <a:snd r:embed="rId31" name="click.wav"/>
            </a:hlinkClick>
            <a:extLst>
              <a:ext uri="{FF2B5EF4-FFF2-40B4-BE49-F238E27FC236}">
                <a16:creationId xmlns:a16="http://schemas.microsoft.com/office/drawing/2014/main" id="{A3A1ED69-2845-0AFB-18ED-7CF20B1543D7}"/>
              </a:ext>
            </a:extLst>
          </p:cNvPr>
          <p:cNvSpPr txBox="1"/>
          <p:nvPr/>
        </p:nvSpPr>
        <p:spPr>
          <a:xfrm>
            <a:off x="1028005" y="2947111"/>
            <a:ext cx="15559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Coba </a:t>
            </a:r>
            <a:r>
              <a:rPr lang="en-US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Lagi</a:t>
            </a:r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ar-SA" dirty="0">
              <a:solidFill>
                <a:schemeClr val="bg1"/>
              </a:solidFill>
              <a:latin typeface="Aharoni" panose="02010803020104030203" pitchFamily="2" charset="-79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7274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2CA46D-EC50-7CA5-EF02-DC80C32E8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416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A"/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6708893C-FC2B-4DE4-BC09-CDA4B97CF4B0}"/>
              </a:ext>
            </a:extLst>
          </p:cNvPr>
          <p:cNvSpPr/>
          <p:nvPr/>
        </p:nvSpPr>
        <p:spPr>
          <a:xfrm>
            <a:off x="986047" y="55704"/>
            <a:ext cx="1269581" cy="455942"/>
          </a:xfrm>
          <a:custGeom>
            <a:avLst/>
            <a:gdLst/>
            <a:ahLst/>
            <a:cxnLst/>
            <a:rect l="l" t="t" r="r" b="b"/>
            <a:pathLst>
              <a:path w="4690448" h="2321772">
                <a:moveTo>
                  <a:pt x="0" y="0"/>
                </a:moveTo>
                <a:lnTo>
                  <a:pt x="4690448" y="0"/>
                </a:lnTo>
                <a:lnTo>
                  <a:pt x="4690448" y="2321772"/>
                </a:lnTo>
                <a:lnTo>
                  <a:pt x="0" y="23217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A20C042E-D24D-66B5-7BE9-D8243596D59B}"/>
              </a:ext>
            </a:extLst>
          </p:cNvPr>
          <p:cNvSpPr/>
          <p:nvPr/>
        </p:nvSpPr>
        <p:spPr>
          <a:xfrm>
            <a:off x="-142471" y="1070763"/>
            <a:ext cx="1172242" cy="736178"/>
          </a:xfrm>
          <a:custGeom>
            <a:avLst/>
            <a:gdLst/>
            <a:ahLst/>
            <a:cxnLst/>
            <a:rect l="l" t="t" r="r" b="b"/>
            <a:pathLst>
              <a:path w="4690448" h="2321772">
                <a:moveTo>
                  <a:pt x="0" y="0"/>
                </a:moveTo>
                <a:lnTo>
                  <a:pt x="4690448" y="0"/>
                </a:lnTo>
                <a:lnTo>
                  <a:pt x="4690448" y="2321772"/>
                </a:lnTo>
                <a:lnTo>
                  <a:pt x="0" y="23217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BDD5E994-D2DA-1359-32FC-8FED28E30E2D}"/>
              </a:ext>
            </a:extLst>
          </p:cNvPr>
          <p:cNvSpPr/>
          <p:nvPr/>
        </p:nvSpPr>
        <p:spPr>
          <a:xfrm flipH="1">
            <a:off x="626117" y="494281"/>
            <a:ext cx="3599849" cy="1107591"/>
          </a:xfrm>
          <a:custGeom>
            <a:avLst/>
            <a:gdLst/>
            <a:ahLst/>
            <a:cxnLst/>
            <a:rect l="l" t="t" r="r" b="b"/>
            <a:pathLst>
              <a:path w="9592871" h="4748471">
                <a:moveTo>
                  <a:pt x="9592871" y="0"/>
                </a:moveTo>
                <a:lnTo>
                  <a:pt x="0" y="0"/>
                </a:lnTo>
                <a:lnTo>
                  <a:pt x="0" y="4748472"/>
                </a:lnTo>
                <a:lnTo>
                  <a:pt x="9592871" y="4748472"/>
                </a:lnTo>
                <a:lnTo>
                  <a:pt x="9592871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/>
            </a:stretch>
          </a:blipFill>
        </p:spPr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8C0A3005-7F75-FFF4-22DF-DB0FC8355303}"/>
              </a:ext>
            </a:extLst>
          </p:cNvPr>
          <p:cNvSpPr/>
          <p:nvPr/>
        </p:nvSpPr>
        <p:spPr>
          <a:xfrm>
            <a:off x="-1001806" y="1856222"/>
            <a:ext cx="4163365" cy="2187157"/>
          </a:xfrm>
          <a:custGeom>
            <a:avLst/>
            <a:gdLst/>
            <a:ahLst/>
            <a:cxnLst/>
            <a:rect l="l" t="t" r="r" b="b"/>
            <a:pathLst>
              <a:path w="8486051" h="4200595">
                <a:moveTo>
                  <a:pt x="0" y="0"/>
                </a:moveTo>
                <a:lnTo>
                  <a:pt x="8486051" y="0"/>
                </a:lnTo>
                <a:lnTo>
                  <a:pt x="8486051" y="4200596"/>
                </a:lnTo>
                <a:lnTo>
                  <a:pt x="0" y="42005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/>
            </a:stretch>
          </a:blipFill>
        </p:spPr>
        <p:txBody>
          <a:bodyPr/>
          <a:lstStyle/>
          <a:p>
            <a:endParaRPr lang="ar-S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2A90533A-8C13-80D3-9A61-B41FDC6817EF}"/>
              </a:ext>
            </a:extLst>
          </p:cNvPr>
          <p:cNvSpPr/>
          <p:nvPr/>
        </p:nvSpPr>
        <p:spPr>
          <a:xfrm>
            <a:off x="1735152" y="1359592"/>
            <a:ext cx="1818450" cy="724898"/>
          </a:xfrm>
          <a:custGeom>
            <a:avLst/>
            <a:gdLst/>
            <a:ahLst/>
            <a:cxnLst/>
            <a:rect l="l" t="t" r="r" b="b"/>
            <a:pathLst>
              <a:path w="4690448" h="2321772">
                <a:moveTo>
                  <a:pt x="0" y="0"/>
                </a:moveTo>
                <a:lnTo>
                  <a:pt x="4690448" y="0"/>
                </a:lnTo>
                <a:lnTo>
                  <a:pt x="4690448" y="2321771"/>
                </a:lnTo>
                <a:lnTo>
                  <a:pt x="0" y="23217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4D1C36C7-A92D-6256-9239-A2547CDEDAA9}"/>
              </a:ext>
            </a:extLst>
          </p:cNvPr>
          <p:cNvSpPr/>
          <p:nvPr/>
        </p:nvSpPr>
        <p:spPr>
          <a:xfrm>
            <a:off x="0" y="4493460"/>
            <a:ext cx="3241675" cy="1273934"/>
          </a:xfrm>
          <a:custGeom>
            <a:avLst/>
            <a:gdLst/>
            <a:ahLst/>
            <a:cxnLst/>
            <a:rect l="l" t="t" r="r" b="b"/>
            <a:pathLst>
              <a:path w="18134245" h="7615541">
                <a:moveTo>
                  <a:pt x="0" y="0"/>
                </a:moveTo>
                <a:lnTo>
                  <a:pt x="18134245" y="0"/>
                </a:lnTo>
                <a:lnTo>
                  <a:pt x="18134245" y="7615542"/>
                </a:lnTo>
                <a:lnTo>
                  <a:pt x="0" y="76155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 dirty="0"/>
          </a:p>
        </p:txBody>
      </p:sp>
      <p:sp>
        <p:nvSpPr>
          <p:cNvPr id="3" name="Rectangle: Rounded Corners 2">
            <a:hlinkClick r:id="rId7" action="ppaction://hlinksldjump">
              <a:snd r:embed="rId8" name="click.wav"/>
            </a:hlinkClick>
            <a:extLst>
              <a:ext uri="{FF2B5EF4-FFF2-40B4-BE49-F238E27FC236}">
                <a16:creationId xmlns:a16="http://schemas.microsoft.com/office/drawing/2014/main" id="{A8D1E5CE-1794-091D-3476-2085A893EEBE}"/>
              </a:ext>
            </a:extLst>
          </p:cNvPr>
          <p:cNvSpPr/>
          <p:nvPr/>
        </p:nvSpPr>
        <p:spPr>
          <a:xfrm>
            <a:off x="80116" y="1114890"/>
            <a:ext cx="1965344" cy="518454"/>
          </a:xfrm>
          <a:prstGeom prst="roundRect">
            <a:avLst>
              <a:gd name="adj" fmla="val 50000"/>
            </a:avLst>
          </a:prstGeom>
          <a:solidFill>
            <a:srgbClr val="4A453D"/>
          </a:solidFill>
          <a:ln>
            <a:noFill/>
          </a:ln>
          <a:effectLst>
            <a:outerShdw blurRad="241300" sx="109000" sy="109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TextBox 9">
            <a:hlinkClick r:id="rId7" action="ppaction://hlinksldjump">
              <a:snd r:embed="rId8" name="click.wav"/>
            </a:hlinkClick>
            <a:extLst>
              <a:ext uri="{FF2B5EF4-FFF2-40B4-BE49-F238E27FC236}">
                <a16:creationId xmlns:a16="http://schemas.microsoft.com/office/drawing/2014/main" id="{9B18941E-034F-DD8C-9D22-B10A4C838DDC}"/>
              </a:ext>
            </a:extLst>
          </p:cNvPr>
          <p:cNvSpPr txBox="1"/>
          <p:nvPr/>
        </p:nvSpPr>
        <p:spPr>
          <a:xfrm>
            <a:off x="153563" y="1196177"/>
            <a:ext cx="181845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Materi</a:t>
            </a:r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endParaRPr lang="ar-SA" sz="1400" dirty="0">
              <a:solidFill>
                <a:schemeClr val="bg1"/>
              </a:solidFill>
              <a:latin typeface="Aharoni" panose="02010803020104030203" pitchFamily="2" charset="-79"/>
            </a:endParaRPr>
          </a:p>
        </p:txBody>
      </p:sp>
      <p:sp>
        <p:nvSpPr>
          <p:cNvPr id="16" name="Rectangle: Rounded Corners 15">
            <a:hlinkClick r:id="rId9" action="ppaction://hlinksldjump">
              <a:snd r:embed="rId8" name="click.wav"/>
            </a:hlinkClick>
            <a:extLst>
              <a:ext uri="{FF2B5EF4-FFF2-40B4-BE49-F238E27FC236}">
                <a16:creationId xmlns:a16="http://schemas.microsoft.com/office/drawing/2014/main" id="{9D2D33AC-D3AB-4108-70AC-A82E7A3E6015}"/>
              </a:ext>
            </a:extLst>
          </p:cNvPr>
          <p:cNvSpPr/>
          <p:nvPr/>
        </p:nvSpPr>
        <p:spPr>
          <a:xfrm>
            <a:off x="1182702" y="2177831"/>
            <a:ext cx="1965344" cy="518454"/>
          </a:xfrm>
          <a:prstGeom prst="roundRect">
            <a:avLst>
              <a:gd name="adj" fmla="val 50000"/>
            </a:avLst>
          </a:prstGeom>
          <a:solidFill>
            <a:srgbClr val="4A453D"/>
          </a:solidFill>
          <a:ln>
            <a:noFill/>
          </a:ln>
          <a:effectLst>
            <a:outerShdw blurRad="241300" sx="109000" sy="109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TextBox 16">
            <a:hlinkClick r:id="rId9" action="ppaction://hlinksldjump">
              <a:snd r:embed="rId8" name="click.wav"/>
            </a:hlinkClick>
            <a:extLst>
              <a:ext uri="{FF2B5EF4-FFF2-40B4-BE49-F238E27FC236}">
                <a16:creationId xmlns:a16="http://schemas.microsoft.com/office/drawing/2014/main" id="{8DF77545-4DE3-334B-9E10-2F89D3C2B458}"/>
              </a:ext>
            </a:extLst>
          </p:cNvPr>
          <p:cNvSpPr txBox="1"/>
          <p:nvPr/>
        </p:nvSpPr>
        <p:spPr>
          <a:xfrm>
            <a:off x="1302993" y="2249584"/>
            <a:ext cx="181845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Contoh</a:t>
            </a:r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Soal</a:t>
            </a:r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ar-SA" sz="1400" dirty="0">
              <a:solidFill>
                <a:schemeClr val="bg1"/>
              </a:solidFill>
              <a:latin typeface="Aharoni" panose="02010803020104030203" pitchFamily="2" charset="-79"/>
            </a:endParaRPr>
          </a:p>
        </p:txBody>
      </p:sp>
      <p:sp>
        <p:nvSpPr>
          <p:cNvPr id="19" name="Rectangle: Rounded Corners 18">
            <a:hlinkClick r:id="rId10" action="ppaction://hlinksldjump">
              <a:snd r:embed="rId8" name="click.wav"/>
            </a:hlinkClick>
            <a:extLst>
              <a:ext uri="{FF2B5EF4-FFF2-40B4-BE49-F238E27FC236}">
                <a16:creationId xmlns:a16="http://schemas.microsoft.com/office/drawing/2014/main" id="{70F5150A-BE9F-E33F-636B-73037C59C024}"/>
              </a:ext>
            </a:extLst>
          </p:cNvPr>
          <p:cNvSpPr/>
          <p:nvPr/>
        </p:nvSpPr>
        <p:spPr>
          <a:xfrm>
            <a:off x="80116" y="3133921"/>
            <a:ext cx="1965344" cy="518454"/>
          </a:xfrm>
          <a:prstGeom prst="roundRect">
            <a:avLst>
              <a:gd name="adj" fmla="val 50000"/>
            </a:avLst>
          </a:prstGeom>
          <a:solidFill>
            <a:srgbClr val="4A453D"/>
          </a:solidFill>
          <a:ln>
            <a:noFill/>
          </a:ln>
          <a:effectLst>
            <a:outerShdw blurRad="241300" sx="109000" sy="109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TextBox 19">
            <a:hlinkClick r:id="rId10" action="ppaction://hlinksldjump">
              <a:snd r:embed="rId8" name="click.wav"/>
            </a:hlinkClick>
            <a:extLst>
              <a:ext uri="{FF2B5EF4-FFF2-40B4-BE49-F238E27FC236}">
                <a16:creationId xmlns:a16="http://schemas.microsoft.com/office/drawing/2014/main" id="{574FF1DD-59A7-7BE7-0AF7-2E4350148CD5}"/>
              </a:ext>
            </a:extLst>
          </p:cNvPr>
          <p:cNvSpPr txBox="1"/>
          <p:nvPr/>
        </p:nvSpPr>
        <p:spPr>
          <a:xfrm>
            <a:off x="153563" y="3215208"/>
            <a:ext cx="181845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Kuis</a:t>
            </a:r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/ Latihan </a:t>
            </a:r>
            <a:r>
              <a:rPr lang="en-US" sz="1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Soal</a:t>
            </a:r>
            <a:endParaRPr lang="ar-SA" sz="1400" dirty="0">
              <a:solidFill>
                <a:schemeClr val="bg1"/>
              </a:solidFill>
              <a:latin typeface="Aharoni" panose="02010803020104030203" pitchFamily="2" charset="-79"/>
            </a:endParaRPr>
          </a:p>
        </p:txBody>
      </p:sp>
      <p:pic>
        <p:nvPicPr>
          <p:cNvPr id="22" name="Graphic 21" descr="Home with solid fill">
            <a:hlinkClick r:id="rId11" action="ppaction://hlinksldjump">
              <a:snd r:embed="rId8" name="click.wav"/>
            </a:hlinkClick>
            <a:extLst>
              <a:ext uri="{FF2B5EF4-FFF2-40B4-BE49-F238E27FC236}">
                <a16:creationId xmlns:a16="http://schemas.microsoft.com/office/drawing/2014/main" id="{E71E8A78-B5C3-1DFD-F2C2-77E8EAE0FD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78210" y="4966331"/>
            <a:ext cx="685255" cy="685255"/>
          </a:xfrm>
          <a:prstGeom prst="rect">
            <a:avLst/>
          </a:prstGeom>
          <a:effectLst>
            <a:outerShdw blurRad="190500" dist="50800" dir="5400000" algn="ctr" rotWithShape="0">
              <a:schemeClr val="bg2">
                <a:lumMod val="10000"/>
                <a:alpha val="81000"/>
              </a:schemeClr>
            </a:outerShdw>
          </a:effectLst>
        </p:spPr>
      </p:pic>
      <p:sp>
        <p:nvSpPr>
          <p:cNvPr id="23" name="Freeform 18">
            <a:extLst>
              <a:ext uri="{FF2B5EF4-FFF2-40B4-BE49-F238E27FC236}">
                <a16:creationId xmlns:a16="http://schemas.microsoft.com/office/drawing/2014/main" id="{5F2F29A8-38D8-DFC4-1EF7-BBF1F4E40EF2}"/>
              </a:ext>
            </a:extLst>
          </p:cNvPr>
          <p:cNvSpPr/>
          <p:nvPr/>
        </p:nvSpPr>
        <p:spPr>
          <a:xfrm rot="-1160400" flipH="1">
            <a:off x="323515" y="3876783"/>
            <a:ext cx="607611" cy="495768"/>
          </a:xfrm>
          <a:custGeom>
            <a:avLst/>
            <a:gdLst/>
            <a:ahLst/>
            <a:cxnLst/>
            <a:rect l="l" t="t" r="r" b="b"/>
            <a:pathLst>
              <a:path w="1523509" h="1434868">
                <a:moveTo>
                  <a:pt x="1523508" y="0"/>
                </a:moveTo>
                <a:lnTo>
                  <a:pt x="0" y="0"/>
                </a:lnTo>
                <a:lnTo>
                  <a:pt x="0" y="1434868"/>
                </a:lnTo>
                <a:lnTo>
                  <a:pt x="1523508" y="1434868"/>
                </a:lnTo>
                <a:lnTo>
                  <a:pt x="1523508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19">
            <a:extLst>
              <a:ext uri="{FF2B5EF4-FFF2-40B4-BE49-F238E27FC236}">
                <a16:creationId xmlns:a16="http://schemas.microsoft.com/office/drawing/2014/main" id="{871E9FAB-AFDB-0035-08B7-CB238B636C1D}"/>
              </a:ext>
            </a:extLst>
          </p:cNvPr>
          <p:cNvSpPr/>
          <p:nvPr/>
        </p:nvSpPr>
        <p:spPr>
          <a:xfrm rot="841949">
            <a:off x="2507760" y="1410285"/>
            <a:ext cx="523380" cy="585655"/>
          </a:xfrm>
          <a:custGeom>
            <a:avLst/>
            <a:gdLst/>
            <a:ahLst/>
            <a:cxnLst/>
            <a:rect l="l" t="t" r="r" b="b"/>
            <a:pathLst>
              <a:path w="1247037" h="1174482">
                <a:moveTo>
                  <a:pt x="0" y="0"/>
                </a:moveTo>
                <a:lnTo>
                  <a:pt x="1247037" y="0"/>
                </a:lnTo>
                <a:lnTo>
                  <a:pt x="1247037" y="1174483"/>
                </a:lnTo>
                <a:lnTo>
                  <a:pt x="0" y="117448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18">
            <a:extLst>
              <a:ext uri="{FF2B5EF4-FFF2-40B4-BE49-F238E27FC236}">
                <a16:creationId xmlns:a16="http://schemas.microsoft.com/office/drawing/2014/main" id="{EBA11595-122D-5DAD-0572-C648D57FE241}"/>
              </a:ext>
            </a:extLst>
          </p:cNvPr>
          <p:cNvSpPr/>
          <p:nvPr/>
        </p:nvSpPr>
        <p:spPr>
          <a:xfrm rot="-2321104" flipH="1">
            <a:off x="84141" y="-98677"/>
            <a:ext cx="893472" cy="1049470"/>
          </a:xfrm>
          <a:custGeom>
            <a:avLst/>
            <a:gdLst/>
            <a:ahLst/>
            <a:cxnLst/>
            <a:rect l="l" t="t" r="r" b="b"/>
            <a:pathLst>
              <a:path w="3056957" h="3303195">
                <a:moveTo>
                  <a:pt x="3056956" y="0"/>
                </a:moveTo>
                <a:lnTo>
                  <a:pt x="0" y="0"/>
                </a:lnTo>
                <a:lnTo>
                  <a:pt x="0" y="3303195"/>
                </a:lnTo>
                <a:lnTo>
                  <a:pt x="3056956" y="3303195"/>
                </a:lnTo>
                <a:lnTo>
                  <a:pt x="3056956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98B486-BCAB-A713-2A6F-0DB32D947B2B}"/>
              </a:ext>
            </a:extLst>
          </p:cNvPr>
          <p:cNvSpPr txBox="1"/>
          <p:nvPr/>
        </p:nvSpPr>
        <p:spPr>
          <a:xfrm>
            <a:off x="1043629" y="273772"/>
            <a:ext cx="219804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Let’s Study!</a:t>
            </a:r>
            <a:endParaRPr lang="ar-SA" sz="2800" dirty="0">
              <a:latin typeface="Aharoni" panose="02010803020104030203" pitchFamily="2" charset="-79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9480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2CA46D-EC50-7CA5-EF02-DC80C32E8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416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A"/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6708893C-FC2B-4DE4-BC09-CDA4B97CF4B0}"/>
              </a:ext>
            </a:extLst>
          </p:cNvPr>
          <p:cNvSpPr/>
          <p:nvPr/>
        </p:nvSpPr>
        <p:spPr>
          <a:xfrm>
            <a:off x="986047" y="55704"/>
            <a:ext cx="1269581" cy="455942"/>
          </a:xfrm>
          <a:custGeom>
            <a:avLst/>
            <a:gdLst/>
            <a:ahLst/>
            <a:cxnLst/>
            <a:rect l="l" t="t" r="r" b="b"/>
            <a:pathLst>
              <a:path w="4690448" h="2321772">
                <a:moveTo>
                  <a:pt x="0" y="0"/>
                </a:moveTo>
                <a:lnTo>
                  <a:pt x="4690448" y="0"/>
                </a:lnTo>
                <a:lnTo>
                  <a:pt x="4690448" y="2321772"/>
                </a:lnTo>
                <a:lnTo>
                  <a:pt x="0" y="23217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A20C042E-D24D-66B5-7BE9-D8243596D59B}"/>
              </a:ext>
            </a:extLst>
          </p:cNvPr>
          <p:cNvSpPr/>
          <p:nvPr/>
        </p:nvSpPr>
        <p:spPr>
          <a:xfrm>
            <a:off x="-142471" y="1070763"/>
            <a:ext cx="1172242" cy="736178"/>
          </a:xfrm>
          <a:custGeom>
            <a:avLst/>
            <a:gdLst/>
            <a:ahLst/>
            <a:cxnLst/>
            <a:rect l="l" t="t" r="r" b="b"/>
            <a:pathLst>
              <a:path w="4690448" h="2321772">
                <a:moveTo>
                  <a:pt x="0" y="0"/>
                </a:moveTo>
                <a:lnTo>
                  <a:pt x="4690448" y="0"/>
                </a:lnTo>
                <a:lnTo>
                  <a:pt x="4690448" y="2321772"/>
                </a:lnTo>
                <a:lnTo>
                  <a:pt x="0" y="23217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BDD5E994-D2DA-1359-32FC-8FED28E30E2D}"/>
              </a:ext>
            </a:extLst>
          </p:cNvPr>
          <p:cNvSpPr/>
          <p:nvPr/>
        </p:nvSpPr>
        <p:spPr>
          <a:xfrm flipH="1">
            <a:off x="626117" y="494281"/>
            <a:ext cx="3599849" cy="1107591"/>
          </a:xfrm>
          <a:custGeom>
            <a:avLst/>
            <a:gdLst/>
            <a:ahLst/>
            <a:cxnLst/>
            <a:rect l="l" t="t" r="r" b="b"/>
            <a:pathLst>
              <a:path w="9592871" h="4748471">
                <a:moveTo>
                  <a:pt x="9592871" y="0"/>
                </a:moveTo>
                <a:lnTo>
                  <a:pt x="0" y="0"/>
                </a:lnTo>
                <a:lnTo>
                  <a:pt x="0" y="4748472"/>
                </a:lnTo>
                <a:lnTo>
                  <a:pt x="9592871" y="4748472"/>
                </a:lnTo>
                <a:lnTo>
                  <a:pt x="9592871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/>
            </a:stretch>
          </a:blipFill>
        </p:spPr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8C0A3005-7F75-FFF4-22DF-DB0FC8355303}"/>
              </a:ext>
            </a:extLst>
          </p:cNvPr>
          <p:cNvSpPr/>
          <p:nvPr/>
        </p:nvSpPr>
        <p:spPr>
          <a:xfrm>
            <a:off x="-1180256" y="1765353"/>
            <a:ext cx="4163365" cy="2187157"/>
          </a:xfrm>
          <a:custGeom>
            <a:avLst/>
            <a:gdLst/>
            <a:ahLst/>
            <a:cxnLst/>
            <a:rect l="l" t="t" r="r" b="b"/>
            <a:pathLst>
              <a:path w="8486051" h="4200595">
                <a:moveTo>
                  <a:pt x="0" y="0"/>
                </a:moveTo>
                <a:lnTo>
                  <a:pt x="8486051" y="0"/>
                </a:lnTo>
                <a:lnTo>
                  <a:pt x="8486051" y="4200596"/>
                </a:lnTo>
                <a:lnTo>
                  <a:pt x="0" y="42005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/>
            </a:stretch>
          </a:blipFill>
        </p:spPr>
        <p:txBody>
          <a:bodyPr/>
          <a:lstStyle/>
          <a:p>
            <a:endParaRPr lang="ar-S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2A90533A-8C13-80D3-9A61-B41FDC6817EF}"/>
              </a:ext>
            </a:extLst>
          </p:cNvPr>
          <p:cNvSpPr/>
          <p:nvPr/>
        </p:nvSpPr>
        <p:spPr>
          <a:xfrm>
            <a:off x="1735152" y="1359592"/>
            <a:ext cx="1818450" cy="724898"/>
          </a:xfrm>
          <a:custGeom>
            <a:avLst/>
            <a:gdLst/>
            <a:ahLst/>
            <a:cxnLst/>
            <a:rect l="l" t="t" r="r" b="b"/>
            <a:pathLst>
              <a:path w="4690448" h="2321772">
                <a:moveTo>
                  <a:pt x="0" y="0"/>
                </a:moveTo>
                <a:lnTo>
                  <a:pt x="4690448" y="0"/>
                </a:lnTo>
                <a:lnTo>
                  <a:pt x="4690448" y="2321771"/>
                </a:lnTo>
                <a:lnTo>
                  <a:pt x="0" y="23217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4D1C36C7-A92D-6256-9239-A2547CDEDAA9}"/>
              </a:ext>
            </a:extLst>
          </p:cNvPr>
          <p:cNvSpPr/>
          <p:nvPr/>
        </p:nvSpPr>
        <p:spPr>
          <a:xfrm>
            <a:off x="0" y="4504835"/>
            <a:ext cx="3267250" cy="1273934"/>
          </a:xfrm>
          <a:custGeom>
            <a:avLst/>
            <a:gdLst/>
            <a:ahLst/>
            <a:cxnLst/>
            <a:rect l="l" t="t" r="r" b="b"/>
            <a:pathLst>
              <a:path w="18134245" h="7615541">
                <a:moveTo>
                  <a:pt x="0" y="0"/>
                </a:moveTo>
                <a:lnTo>
                  <a:pt x="18134245" y="0"/>
                </a:lnTo>
                <a:lnTo>
                  <a:pt x="18134245" y="7615542"/>
                </a:lnTo>
                <a:lnTo>
                  <a:pt x="0" y="76155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8D1E5CE-1794-091D-3476-2085A893EEBE}"/>
              </a:ext>
            </a:extLst>
          </p:cNvPr>
          <p:cNvSpPr/>
          <p:nvPr/>
        </p:nvSpPr>
        <p:spPr>
          <a:xfrm>
            <a:off x="752480" y="112121"/>
            <a:ext cx="1965344" cy="518454"/>
          </a:xfrm>
          <a:prstGeom prst="roundRect">
            <a:avLst>
              <a:gd name="adj" fmla="val 50000"/>
            </a:avLst>
          </a:prstGeom>
          <a:solidFill>
            <a:srgbClr val="4A453D"/>
          </a:solidFill>
          <a:ln>
            <a:noFill/>
          </a:ln>
          <a:effectLst>
            <a:outerShdw blurRad="241300" sx="109000" sy="109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18941E-034F-DD8C-9D22-B10A4C838DDC}"/>
              </a:ext>
            </a:extLst>
          </p:cNvPr>
          <p:cNvSpPr txBox="1"/>
          <p:nvPr/>
        </p:nvSpPr>
        <p:spPr>
          <a:xfrm>
            <a:off x="825927" y="193408"/>
            <a:ext cx="181845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Materi</a:t>
            </a:r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endParaRPr lang="ar-SA" sz="1400" dirty="0">
              <a:solidFill>
                <a:schemeClr val="bg1"/>
              </a:solidFill>
              <a:latin typeface="Aharoni" panose="02010803020104030203" pitchFamily="2" charset="-79"/>
            </a:endParaRPr>
          </a:p>
        </p:txBody>
      </p:sp>
      <p:sp>
        <p:nvSpPr>
          <p:cNvPr id="25" name="Freeform 18">
            <a:extLst>
              <a:ext uri="{FF2B5EF4-FFF2-40B4-BE49-F238E27FC236}">
                <a16:creationId xmlns:a16="http://schemas.microsoft.com/office/drawing/2014/main" id="{EBA11595-122D-5DAD-0572-C648D57FE241}"/>
              </a:ext>
            </a:extLst>
          </p:cNvPr>
          <p:cNvSpPr/>
          <p:nvPr/>
        </p:nvSpPr>
        <p:spPr>
          <a:xfrm rot="-2321104" flipH="1">
            <a:off x="-219" y="-37889"/>
            <a:ext cx="665252" cy="705642"/>
          </a:xfrm>
          <a:custGeom>
            <a:avLst/>
            <a:gdLst/>
            <a:ahLst/>
            <a:cxnLst/>
            <a:rect l="l" t="t" r="r" b="b"/>
            <a:pathLst>
              <a:path w="3056957" h="3303195">
                <a:moveTo>
                  <a:pt x="3056956" y="0"/>
                </a:moveTo>
                <a:lnTo>
                  <a:pt x="0" y="0"/>
                </a:lnTo>
                <a:lnTo>
                  <a:pt x="0" y="3303195"/>
                </a:lnTo>
                <a:lnTo>
                  <a:pt x="3056956" y="3303195"/>
                </a:lnTo>
                <a:lnTo>
                  <a:pt x="3056956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19">
            <a:extLst>
              <a:ext uri="{FF2B5EF4-FFF2-40B4-BE49-F238E27FC236}">
                <a16:creationId xmlns:a16="http://schemas.microsoft.com/office/drawing/2014/main" id="{871E9FAB-AFDB-0035-08B7-CB238B636C1D}"/>
              </a:ext>
            </a:extLst>
          </p:cNvPr>
          <p:cNvSpPr/>
          <p:nvPr/>
        </p:nvSpPr>
        <p:spPr>
          <a:xfrm rot="841949">
            <a:off x="2808059" y="766674"/>
            <a:ext cx="457139" cy="533539"/>
          </a:xfrm>
          <a:custGeom>
            <a:avLst/>
            <a:gdLst/>
            <a:ahLst/>
            <a:cxnLst/>
            <a:rect l="l" t="t" r="r" b="b"/>
            <a:pathLst>
              <a:path w="1247037" h="1174482">
                <a:moveTo>
                  <a:pt x="0" y="0"/>
                </a:moveTo>
                <a:lnTo>
                  <a:pt x="1247037" y="0"/>
                </a:lnTo>
                <a:lnTo>
                  <a:pt x="1247037" y="1174483"/>
                </a:lnTo>
                <a:lnTo>
                  <a:pt x="0" y="11744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D76C84C-CCEE-6B09-E314-B1FC200AD5A6}"/>
              </a:ext>
            </a:extLst>
          </p:cNvPr>
          <p:cNvSpPr/>
          <p:nvPr/>
        </p:nvSpPr>
        <p:spPr>
          <a:xfrm>
            <a:off x="90620" y="1139873"/>
            <a:ext cx="3009286" cy="3900364"/>
          </a:xfrm>
          <a:prstGeom prst="roundRect">
            <a:avLst/>
          </a:prstGeom>
          <a:solidFill>
            <a:schemeClr val="accent5">
              <a:lumMod val="40000"/>
              <a:lumOff val="60000"/>
              <a:alpha val="57000"/>
            </a:schemeClr>
          </a:solidFill>
          <a:ln w="76200">
            <a:solidFill>
              <a:srgbClr val="4A45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pic>
        <p:nvPicPr>
          <p:cNvPr id="30" name="Graphic 29" descr="Mathematics with solid fill">
            <a:extLst>
              <a:ext uri="{FF2B5EF4-FFF2-40B4-BE49-F238E27FC236}">
                <a16:creationId xmlns:a16="http://schemas.microsoft.com/office/drawing/2014/main" id="{B4A8EAB3-0410-5D3A-B12E-D6300D77C3B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9879166">
            <a:off x="-21299" y="631338"/>
            <a:ext cx="722915" cy="72291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174F074-5613-CD21-1D4A-E6FFA2F6BCA4}"/>
              </a:ext>
            </a:extLst>
          </p:cNvPr>
          <p:cNvSpPr txBox="1"/>
          <p:nvPr/>
        </p:nvSpPr>
        <p:spPr>
          <a:xfrm>
            <a:off x="111579" y="1286488"/>
            <a:ext cx="3009286" cy="38164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1. </a:t>
            </a:r>
            <a:r>
              <a:rPr lang="en-US" sz="12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Peluang</a:t>
            </a:r>
            <a:r>
              <a:rPr lang="en-US" sz="12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Bersyarat</a:t>
            </a:r>
            <a:r>
              <a:rPr lang="en-US" sz="12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</a:p>
          <a:p>
            <a:pPr marL="173038"/>
            <a:r>
              <a:rPr lang="en-US" sz="12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Suatu</a:t>
            </a:r>
            <a:r>
              <a:rPr lang="en-US" sz="12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kejadian</a:t>
            </a:r>
            <a:r>
              <a:rPr lang="en-US" sz="12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dapat</a:t>
            </a:r>
            <a:r>
              <a:rPr lang="en-US" sz="12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bergantung</a:t>
            </a:r>
            <a:r>
              <a:rPr lang="en-US" sz="12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pada </a:t>
            </a:r>
            <a:r>
              <a:rPr lang="en-US" sz="12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terjadi</a:t>
            </a:r>
            <a:r>
              <a:rPr lang="en-US" sz="12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atau</a:t>
            </a:r>
            <a:r>
              <a:rPr lang="en-US" sz="12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tidaknya</a:t>
            </a:r>
            <a:r>
              <a:rPr lang="en-US" sz="12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suatu</a:t>
            </a:r>
            <a:r>
              <a:rPr lang="en-US" sz="12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kejadian</a:t>
            </a:r>
            <a:r>
              <a:rPr lang="en-US" sz="12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lain. </a:t>
            </a:r>
            <a:r>
              <a:rPr lang="en-US" sz="12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Untuk</a:t>
            </a:r>
            <a:r>
              <a:rPr lang="en-US" sz="12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kejadian</a:t>
            </a:r>
            <a:r>
              <a:rPr lang="en-US" sz="12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yang </a:t>
            </a:r>
            <a:r>
              <a:rPr lang="en-US" sz="12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bergantung</a:t>
            </a:r>
            <a:r>
              <a:rPr lang="en-US" sz="12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pada </a:t>
            </a:r>
            <a:r>
              <a:rPr lang="en-US" sz="12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kejadian</a:t>
            </a:r>
            <a:r>
              <a:rPr lang="en-US" sz="12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lain, </a:t>
            </a:r>
            <a:r>
              <a:rPr lang="en-US" sz="12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nilai</a:t>
            </a:r>
            <a:r>
              <a:rPr lang="en-US" sz="12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peluangnya</a:t>
            </a:r>
            <a:r>
              <a:rPr lang="en-US" sz="12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dicari</a:t>
            </a:r>
            <a:r>
              <a:rPr lang="en-US" sz="12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dengan</a:t>
            </a:r>
            <a:r>
              <a:rPr lang="en-US" sz="12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menggunakan</a:t>
            </a:r>
            <a:r>
              <a:rPr lang="en-US" sz="12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peluang</a:t>
            </a:r>
            <a:r>
              <a:rPr lang="en-US" sz="12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bersyarat</a:t>
            </a:r>
            <a:r>
              <a:rPr lang="en-US" sz="12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</a:t>
            </a:r>
          </a:p>
          <a:p>
            <a:r>
              <a:rPr lang="en-US" sz="12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2. </a:t>
            </a:r>
            <a:r>
              <a:rPr lang="en-US" sz="12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Teorema</a:t>
            </a:r>
            <a:r>
              <a:rPr lang="en-US" sz="12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Bayes </a:t>
            </a:r>
          </a:p>
          <a:p>
            <a:pPr marL="115888"/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Teorema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bayes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digunakan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untuk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menghitung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probabilitas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terjadinya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suatu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peristiwa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berdasarkan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pengaruh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yang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didapat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dari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hasil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observasi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peristiwa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sebelumnya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. </a:t>
            </a:r>
          </a:p>
          <a:p>
            <a:endParaRPr lang="en-US" sz="1200" dirty="0">
              <a:solidFill>
                <a:srgbClr val="4A453D"/>
              </a:solidFill>
              <a:latin typeface="Aharoni" panose="02010803020104030203" pitchFamily="2" charset="-79"/>
              <a:ea typeface="Times New Roman" panose="02020603050405020304" pitchFamily="18" charset="0"/>
              <a:cs typeface="Aharoni" panose="02010803020104030203" pitchFamily="2" charset="-79"/>
            </a:endParaRPr>
          </a:p>
          <a:p>
            <a:pPr algn="just"/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Jadi,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peluang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bersyarat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adalah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konsep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dasar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,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sedangkan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aturan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bayes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adalah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alat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matematika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yang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digunakan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untuk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menghitung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peluang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bersyarat</a:t>
            </a:r>
            <a:endParaRPr lang="en-US" sz="1200" dirty="0">
              <a:solidFill>
                <a:srgbClr val="4A453D"/>
              </a:solidFill>
              <a:effectLst/>
              <a:latin typeface="Aharoni" panose="02010803020104030203" pitchFamily="2" charset="-79"/>
              <a:ea typeface="Times New Roman" panose="02020603050405020304" pitchFamily="18" charset="0"/>
              <a:cs typeface="Aharoni" panose="02010803020104030203" pitchFamily="2" charset="-79"/>
            </a:endParaRPr>
          </a:p>
          <a:p>
            <a:pPr marL="115888"/>
            <a:r>
              <a:rPr lang="en-US" sz="12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	</a:t>
            </a:r>
            <a:endParaRPr lang="en-US" sz="12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pic>
        <p:nvPicPr>
          <p:cNvPr id="14" name="Graphic 13" descr="Arrow: Rotate right with solid fill">
            <a:hlinkClick r:id="rId13" action="ppaction://hlinksldjump">
              <a:snd r:embed="rId14" name="click.wav"/>
            </a:hlinkClick>
            <a:extLst>
              <a:ext uri="{FF2B5EF4-FFF2-40B4-BE49-F238E27FC236}">
                <a16:creationId xmlns:a16="http://schemas.microsoft.com/office/drawing/2014/main" id="{B8DAF680-B2A9-4F99-55A7-0C48378E79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6200000">
            <a:off x="2517046" y="5002639"/>
            <a:ext cx="559769" cy="741768"/>
          </a:xfrm>
          <a:prstGeom prst="rect">
            <a:avLst/>
          </a:prstGeom>
          <a:effectLst>
            <a:outerShdw blurRad="190500" dist="50800" dir="5400000" algn="ctr" rotWithShape="0">
              <a:schemeClr val="bg2">
                <a:lumMod val="10000"/>
                <a:alpha val="81000"/>
              </a:schemeClr>
            </a:outerShdw>
          </a:effectLst>
        </p:spPr>
      </p:pic>
      <p:pic>
        <p:nvPicPr>
          <p:cNvPr id="12" name="Graphic 11" descr="Home with solid fill">
            <a:hlinkClick r:id="rId17" action="ppaction://hlinksldjump">
              <a:snd r:embed="rId14" name="click.wav"/>
            </a:hlinkClick>
            <a:extLst>
              <a:ext uri="{FF2B5EF4-FFF2-40B4-BE49-F238E27FC236}">
                <a16:creationId xmlns:a16="http://schemas.microsoft.com/office/drawing/2014/main" id="{1FC25737-F644-A7CA-D3A8-CCAEB7F776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964" y="4974716"/>
            <a:ext cx="685255" cy="685255"/>
          </a:xfrm>
          <a:prstGeom prst="rect">
            <a:avLst/>
          </a:prstGeom>
          <a:effectLst>
            <a:outerShdw blurRad="190500" dist="50800" dir="5400000" algn="ctr" rotWithShape="0">
              <a:schemeClr val="bg2">
                <a:lumMod val="10000"/>
                <a:alpha val="81000"/>
              </a:scheme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0103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7">
            <a:extLst>
              <a:ext uri="{FF2B5EF4-FFF2-40B4-BE49-F238E27FC236}">
                <a16:creationId xmlns:a16="http://schemas.microsoft.com/office/drawing/2014/main" id="{54928104-AB8A-73E5-1F2F-D74681527C0A}"/>
              </a:ext>
            </a:extLst>
          </p:cNvPr>
          <p:cNvSpPr/>
          <p:nvPr/>
        </p:nvSpPr>
        <p:spPr>
          <a:xfrm flipH="1">
            <a:off x="2052553" y="3470611"/>
            <a:ext cx="957139" cy="1442297"/>
          </a:xfrm>
          <a:custGeom>
            <a:avLst/>
            <a:gdLst/>
            <a:ahLst/>
            <a:cxnLst/>
            <a:rect l="l" t="t" r="r" b="b"/>
            <a:pathLst>
              <a:path w="5871919" h="14951645">
                <a:moveTo>
                  <a:pt x="5871918" y="0"/>
                </a:moveTo>
                <a:lnTo>
                  <a:pt x="0" y="0"/>
                </a:lnTo>
                <a:lnTo>
                  <a:pt x="0" y="14951644"/>
                </a:lnTo>
                <a:lnTo>
                  <a:pt x="5871918" y="14951644"/>
                </a:lnTo>
                <a:lnTo>
                  <a:pt x="587191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 dirty="0"/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5E129FD8-842C-4654-DAE8-D9A551859586}"/>
              </a:ext>
            </a:extLst>
          </p:cNvPr>
          <p:cNvSpPr/>
          <p:nvPr/>
        </p:nvSpPr>
        <p:spPr>
          <a:xfrm>
            <a:off x="-20862" y="2951147"/>
            <a:ext cx="1693578" cy="1542313"/>
          </a:xfrm>
          <a:custGeom>
            <a:avLst/>
            <a:gdLst/>
            <a:ahLst/>
            <a:cxnLst/>
            <a:rect l="l" t="t" r="r" b="b"/>
            <a:pathLst>
              <a:path w="7464738" h="7247582">
                <a:moveTo>
                  <a:pt x="0" y="0"/>
                </a:moveTo>
                <a:lnTo>
                  <a:pt x="7464739" y="0"/>
                </a:lnTo>
                <a:lnTo>
                  <a:pt x="7464739" y="7247582"/>
                </a:lnTo>
                <a:lnTo>
                  <a:pt x="0" y="72475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2CA46D-EC50-7CA5-EF02-DC80C32E8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416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A"/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6708893C-FC2B-4DE4-BC09-CDA4B97CF4B0}"/>
              </a:ext>
            </a:extLst>
          </p:cNvPr>
          <p:cNvSpPr/>
          <p:nvPr/>
        </p:nvSpPr>
        <p:spPr>
          <a:xfrm>
            <a:off x="986047" y="55704"/>
            <a:ext cx="1269581" cy="455942"/>
          </a:xfrm>
          <a:custGeom>
            <a:avLst/>
            <a:gdLst/>
            <a:ahLst/>
            <a:cxnLst/>
            <a:rect l="l" t="t" r="r" b="b"/>
            <a:pathLst>
              <a:path w="4690448" h="2321772">
                <a:moveTo>
                  <a:pt x="0" y="0"/>
                </a:moveTo>
                <a:lnTo>
                  <a:pt x="4690448" y="0"/>
                </a:lnTo>
                <a:lnTo>
                  <a:pt x="4690448" y="2321772"/>
                </a:lnTo>
                <a:lnTo>
                  <a:pt x="0" y="232177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A20C042E-D24D-66B5-7BE9-D8243596D59B}"/>
              </a:ext>
            </a:extLst>
          </p:cNvPr>
          <p:cNvSpPr/>
          <p:nvPr/>
        </p:nvSpPr>
        <p:spPr>
          <a:xfrm>
            <a:off x="-142471" y="1070763"/>
            <a:ext cx="1172242" cy="736178"/>
          </a:xfrm>
          <a:custGeom>
            <a:avLst/>
            <a:gdLst/>
            <a:ahLst/>
            <a:cxnLst/>
            <a:rect l="l" t="t" r="r" b="b"/>
            <a:pathLst>
              <a:path w="4690448" h="2321772">
                <a:moveTo>
                  <a:pt x="0" y="0"/>
                </a:moveTo>
                <a:lnTo>
                  <a:pt x="4690448" y="0"/>
                </a:lnTo>
                <a:lnTo>
                  <a:pt x="4690448" y="2321772"/>
                </a:lnTo>
                <a:lnTo>
                  <a:pt x="0" y="232177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BDD5E994-D2DA-1359-32FC-8FED28E30E2D}"/>
              </a:ext>
            </a:extLst>
          </p:cNvPr>
          <p:cNvSpPr/>
          <p:nvPr/>
        </p:nvSpPr>
        <p:spPr>
          <a:xfrm flipH="1">
            <a:off x="626117" y="494281"/>
            <a:ext cx="3599849" cy="1107591"/>
          </a:xfrm>
          <a:custGeom>
            <a:avLst/>
            <a:gdLst/>
            <a:ahLst/>
            <a:cxnLst/>
            <a:rect l="l" t="t" r="r" b="b"/>
            <a:pathLst>
              <a:path w="9592871" h="4748471">
                <a:moveTo>
                  <a:pt x="9592871" y="0"/>
                </a:moveTo>
                <a:lnTo>
                  <a:pt x="0" y="0"/>
                </a:lnTo>
                <a:lnTo>
                  <a:pt x="0" y="4748472"/>
                </a:lnTo>
                <a:lnTo>
                  <a:pt x="9592871" y="4748472"/>
                </a:lnTo>
                <a:lnTo>
                  <a:pt x="9592871" y="0"/>
                </a:lnTo>
                <a:close/>
              </a:path>
            </a:pathLst>
          </a:custGeom>
          <a:blipFill>
            <a:blip r:embed="rId8">
              <a:alphaModFix amt="50000"/>
            </a:blip>
            <a:stretch>
              <a:fillRect/>
            </a:stretch>
          </a:blipFill>
        </p:spPr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8C0A3005-7F75-FFF4-22DF-DB0FC8355303}"/>
              </a:ext>
            </a:extLst>
          </p:cNvPr>
          <p:cNvSpPr/>
          <p:nvPr/>
        </p:nvSpPr>
        <p:spPr>
          <a:xfrm>
            <a:off x="-1180256" y="1765353"/>
            <a:ext cx="4163365" cy="2187157"/>
          </a:xfrm>
          <a:custGeom>
            <a:avLst/>
            <a:gdLst/>
            <a:ahLst/>
            <a:cxnLst/>
            <a:rect l="l" t="t" r="r" b="b"/>
            <a:pathLst>
              <a:path w="8486051" h="4200595">
                <a:moveTo>
                  <a:pt x="0" y="0"/>
                </a:moveTo>
                <a:lnTo>
                  <a:pt x="8486051" y="0"/>
                </a:lnTo>
                <a:lnTo>
                  <a:pt x="8486051" y="4200596"/>
                </a:lnTo>
                <a:lnTo>
                  <a:pt x="0" y="42005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0000"/>
            </a:blip>
            <a:stretch>
              <a:fillRect/>
            </a:stretch>
          </a:blipFill>
        </p:spPr>
        <p:txBody>
          <a:bodyPr/>
          <a:lstStyle/>
          <a:p>
            <a:endParaRPr lang="ar-S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2A90533A-8C13-80D3-9A61-B41FDC6817EF}"/>
              </a:ext>
            </a:extLst>
          </p:cNvPr>
          <p:cNvSpPr/>
          <p:nvPr/>
        </p:nvSpPr>
        <p:spPr>
          <a:xfrm>
            <a:off x="1735152" y="1359592"/>
            <a:ext cx="1818450" cy="724898"/>
          </a:xfrm>
          <a:custGeom>
            <a:avLst/>
            <a:gdLst/>
            <a:ahLst/>
            <a:cxnLst/>
            <a:rect l="l" t="t" r="r" b="b"/>
            <a:pathLst>
              <a:path w="4690448" h="2321772">
                <a:moveTo>
                  <a:pt x="0" y="0"/>
                </a:moveTo>
                <a:lnTo>
                  <a:pt x="4690448" y="0"/>
                </a:lnTo>
                <a:lnTo>
                  <a:pt x="4690448" y="2321771"/>
                </a:lnTo>
                <a:lnTo>
                  <a:pt x="0" y="23217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4D1C36C7-A92D-6256-9239-A2547CDEDAA9}"/>
              </a:ext>
            </a:extLst>
          </p:cNvPr>
          <p:cNvSpPr/>
          <p:nvPr/>
        </p:nvSpPr>
        <p:spPr>
          <a:xfrm>
            <a:off x="-20862" y="4501337"/>
            <a:ext cx="3262537" cy="1294129"/>
          </a:xfrm>
          <a:custGeom>
            <a:avLst/>
            <a:gdLst/>
            <a:ahLst/>
            <a:cxnLst/>
            <a:rect l="l" t="t" r="r" b="b"/>
            <a:pathLst>
              <a:path w="18134245" h="7615541">
                <a:moveTo>
                  <a:pt x="0" y="0"/>
                </a:moveTo>
                <a:lnTo>
                  <a:pt x="18134245" y="0"/>
                </a:lnTo>
                <a:lnTo>
                  <a:pt x="18134245" y="7615542"/>
                </a:lnTo>
                <a:lnTo>
                  <a:pt x="0" y="761554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8D1E5CE-1794-091D-3476-2085A893EEBE}"/>
              </a:ext>
            </a:extLst>
          </p:cNvPr>
          <p:cNvSpPr/>
          <p:nvPr/>
        </p:nvSpPr>
        <p:spPr>
          <a:xfrm>
            <a:off x="752480" y="112121"/>
            <a:ext cx="1965344" cy="518454"/>
          </a:xfrm>
          <a:prstGeom prst="roundRect">
            <a:avLst>
              <a:gd name="adj" fmla="val 50000"/>
            </a:avLst>
          </a:prstGeom>
          <a:solidFill>
            <a:srgbClr val="4A453D"/>
          </a:solidFill>
          <a:ln>
            <a:noFill/>
          </a:ln>
          <a:effectLst>
            <a:outerShdw blurRad="241300" sx="109000" sy="109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18941E-034F-DD8C-9D22-B10A4C838DDC}"/>
              </a:ext>
            </a:extLst>
          </p:cNvPr>
          <p:cNvSpPr txBox="1"/>
          <p:nvPr/>
        </p:nvSpPr>
        <p:spPr>
          <a:xfrm>
            <a:off x="825927" y="193408"/>
            <a:ext cx="181845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Materi</a:t>
            </a:r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endParaRPr lang="ar-SA" sz="1400" dirty="0">
              <a:solidFill>
                <a:schemeClr val="bg1"/>
              </a:solidFill>
              <a:latin typeface="Aharoni" panose="02010803020104030203" pitchFamily="2" charset="-79"/>
            </a:endParaRPr>
          </a:p>
        </p:txBody>
      </p:sp>
      <p:pic>
        <p:nvPicPr>
          <p:cNvPr id="22" name="Graphic 21" descr="Home with solid fill">
            <a:hlinkClick r:id="rId11" action="ppaction://hlinksldjump">
              <a:snd r:embed="rId12" name="click.wav"/>
            </a:hlinkClick>
            <a:extLst>
              <a:ext uri="{FF2B5EF4-FFF2-40B4-BE49-F238E27FC236}">
                <a16:creationId xmlns:a16="http://schemas.microsoft.com/office/drawing/2014/main" id="{E71E8A78-B5C3-1DFD-F2C2-77E8EAE0FD5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11409" y="5023856"/>
            <a:ext cx="685255" cy="685255"/>
          </a:xfrm>
          <a:prstGeom prst="rect">
            <a:avLst/>
          </a:prstGeom>
          <a:effectLst>
            <a:outerShdw blurRad="190500" dist="50800" dir="5400000" algn="ctr" rotWithShape="0">
              <a:schemeClr val="bg2">
                <a:lumMod val="10000"/>
                <a:alpha val="81000"/>
              </a:schemeClr>
            </a:outerShdw>
          </a:effectLst>
        </p:spPr>
      </p:pic>
      <p:pic>
        <p:nvPicPr>
          <p:cNvPr id="21" name="Graphic 20" descr="Arrow: Rotate left with solid fill">
            <a:hlinkClick r:id="rId15" action="ppaction://hlinksldjump">
              <a:snd r:embed="rId12" name="click.wav"/>
            </a:hlinkClick>
            <a:extLst>
              <a:ext uri="{FF2B5EF4-FFF2-40B4-BE49-F238E27FC236}">
                <a16:creationId xmlns:a16="http://schemas.microsoft.com/office/drawing/2014/main" id="{D06CE418-2594-7452-6DD1-C4B41464CE4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23866" y="5018716"/>
            <a:ext cx="565190" cy="692035"/>
          </a:xfrm>
          <a:prstGeom prst="rect">
            <a:avLst/>
          </a:prstGeom>
          <a:effectLst>
            <a:outerShdw blurRad="190500" dist="50800" dir="5400000" algn="ctr" rotWithShape="0">
              <a:schemeClr val="bg2">
                <a:lumMod val="10000"/>
                <a:alpha val="81000"/>
              </a:schemeClr>
            </a:outerShdw>
          </a:effectLst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D76C84C-CCEE-6B09-E314-B1FC200AD5A6}"/>
              </a:ext>
            </a:extLst>
          </p:cNvPr>
          <p:cNvSpPr/>
          <p:nvPr/>
        </p:nvSpPr>
        <p:spPr>
          <a:xfrm>
            <a:off x="11993" y="1407067"/>
            <a:ext cx="3151816" cy="2466304"/>
          </a:xfrm>
          <a:prstGeom prst="roundRect">
            <a:avLst/>
          </a:prstGeom>
          <a:solidFill>
            <a:schemeClr val="accent5">
              <a:lumMod val="40000"/>
              <a:lumOff val="60000"/>
              <a:alpha val="57000"/>
            </a:schemeClr>
          </a:solidFill>
          <a:ln w="76200">
            <a:solidFill>
              <a:srgbClr val="4A45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D956B12B-6221-89BE-75FE-A2E0F57E51D2}"/>
              </a:ext>
            </a:extLst>
          </p:cNvPr>
          <p:cNvSpPr/>
          <p:nvPr/>
        </p:nvSpPr>
        <p:spPr>
          <a:xfrm>
            <a:off x="120920" y="163482"/>
            <a:ext cx="558113" cy="503686"/>
          </a:xfrm>
          <a:custGeom>
            <a:avLst/>
            <a:gdLst/>
            <a:ahLst/>
            <a:cxnLst/>
            <a:rect l="l" t="t" r="r" b="b"/>
            <a:pathLst>
              <a:path w="2711318" h="2726188">
                <a:moveTo>
                  <a:pt x="0" y="0"/>
                </a:moveTo>
                <a:lnTo>
                  <a:pt x="2711317" y="0"/>
                </a:lnTo>
                <a:lnTo>
                  <a:pt x="2711317" y="2726188"/>
                </a:lnTo>
                <a:lnTo>
                  <a:pt x="0" y="272618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7F9C1E-36FE-C1E0-802C-6AD6871B810B}"/>
                  </a:ext>
                </a:extLst>
              </p:cNvPr>
              <p:cNvSpPr txBox="1"/>
              <p:nvPr/>
            </p:nvSpPr>
            <p:spPr>
              <a:xfrm>
                <a:off x="110515" y="1627964"/>
                <a:ext cx="4223009" cy="194938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1. </a:t>
                </a:r>
                <a:r>
                  <a:rPr lang="en-US" sz="1400" dirty="0" err="1">
                    <a:latin typeface="Aharoni" panose="02010803020104030203" pitchFamily="2" charset="-79"/>
                    <a:cs typeface="Aharoni" panose="02010803020104030203" pitchFamily="2" charset="-79"/>
                  </a:rPr>
                  <a:t>Rumus</a:t>
                </a:r>
                <a:r>
                  <a:rPr lang="en-US" sz="14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:r>
                  <a:rPr lang="en-US" sz="1400" dirty="0" err="1">
                    <a:latin typeface="Aharoni" panose="02010803020104030203" pitchFamily="2" charset="-79"/>
                    <a:cs typeface="Aharoni" panose="02010803020104030203" pitchFamily="2" charset="-79"/>
                  </a:rPr>
                  <a:t>Peluang</a:t>
                </a:r>
                <a:r>
                  <a:rPr lang="en-US" sz="14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:r>
                  <a:rPr lang="en-US" sz="1400" dirty="0" err="1">
                    <a:latin typeface="Aharoni" panose="02010803020104030203" pitchFamily="2" charset="-79"/>
                    <a:cs typeface="Aharoni" panose="02010803020104030203" pitchFamily="2" charset="-79"/>
                  </a:rPr>
                  <a:t>Bersyarat</a:t>
                </a:r>
                <a:endParaRPr lang="en-US" sz="14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pPr>
                  <a:tabLst>
                    <a:tab pos="173038" algn="l"/>
                  </a:tabLst>
                </a:pPr>
                <a:r>
                  <a:rPr lang="en-US" sz="1400" dirty="0">
                    <a:latin typeface="Aharoni" panose="02010803020104030203" pitchFamily="2" charset="-79"/>
                  </a:rPr>
                  <a:t>	</a:t>
                </a:r>
                <a:r>
                  <a:rPr lang="en-US" sz="12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1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endChr m:val="|"/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 </m:t>
                    </m:r>
                    <m:f>
                      <m:f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∩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200" dirty="0">
                  <a:latin typeface="Aharoni" panose="02010803020104030203" pitchFamily="2" charset="-79"/>
                </a:endParaRPr>
              </a:p>
              <a:p>
                <a:pPr>
                  <a:tabLst>
                    <a:tab pos="173038" algn="l"/>
                  </a:tabLst>
                </a:pPr>
                <a:r>
                  <a:rPr lang="en-US" sz="1400" dirty="0">
                    <a:latin typeface="Aharoni" panose="02010803020104030203" pitchFamily="2" charset="-79"/>
                  </a:rPr>
                  <a:t>2. </a:t>
                </a:r>
                <a:r>
                  <a:rPr lang="en-US" sz="1400" dirty="0" err="1">
                    <a:latin typeface="Aharoni" panose="02010803020104030203" pitchFamily="2" charset="-79"/>
                  </a:rPr>
                  <a:t>Rumus</a:t>
                </a:r>
                <a:r>
                  <a:rPr lang="en-US" sz="1400" dirty="0">
                    <a:latin typeface="Aharoni" panose="02010803020104030203" pitchFamily="2" charset="-79"/>
                  </a:rPr>
                  <a:t> </a:t>
                </a:r>
                <a:r>
                  <a:rPr lang="en-US" sz="1400" dirty="0" err="1">
                    <a:latin typeface="Aharoni" panose="02010803020104030203" pitchFamily="2" charset="-79"/>
                  </a:rPr>
                  <a:t>Teorema</a:t>
                </a:r>
                <a:r>
                  <a:rPr lang="en-US" sz="1400" dirty="0">
                    <a:latin typeface="Aharoni" panose="02010803020104030203" pitchFamily="2" charset="-79"/>
                  </a:rPr>
                  <a:t> Bayes </a:t>
                </a:r>
              </a:p>
              <a:p>
                <a:pPr marL="285750" indent="-112713">
                  <a:buFont typeface="Arial" panose="020B0604020202020204" pitchFamily="34" charset="0"/>
                  <a:buChar char="•"/>
                  <a:tabLst>
                    <a:tab pos="173038" algn="l"/>
                  </a:tabLst>
                </a:pPr>
                <a:r>
                  <a:rPr lang="en-US" sz="1400" dirty="0" err="1">
                    <a:latin typeface="Aharoni" panose="02010803020104030203" pitchFamily="2" charset="-79"/>
                  </a:rPr>
                  <a:t>Rumus</a:t>
                </a:r>
                <a:r>
                  <a:rPr lang="en-US" sz="1400" dirty="0">
                    <a:latin typeface="Aharoni" panose="02010803020104030203" pitchFamily="2" charset="-79"/>
                  </a:rPr>
                  <a:t> </a:t>
                </a:r>
                <a:r>
                  <a:rPr lang="en-US" sz="1400" dirty="0" err="1">
                    <a:latin typeface="Aharoni" panose="02010803020104030203" pitchFamily="2" charset="-79"/>
                  </a:rPr>
                  <a:t>Umum</a:t>
                </a:r>
                <a:r>
                  <a:rPr lang="en-US" sz="1400" dirty="0">
                    <a:latin typeface="Aharoni" panose="02010803020104030203" pitchFamily="2" charset="-79"/>
                  </a:rPr>
                  <a:t> </a:t>
                </a:r>
              </a:p>
              <a:p>
                <a:pPr marL="173037">
                  <a:tabLst>
                    <a:tab pos="173038" algn="l"/>
                  </a:tabLst>
                </a:pPr>
                <a:r>
                  <a:rPr lang="en-US" sz="1200" dirty="0">
                    <a:solidFill>
                      <a:srgbClr val="4A453D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4A453D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1200" i="1" smtClean="0">
                        <a:solidFill>
                          <a:srgbClr val="4A453D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sz="1200" i="1">
                        <a:solidFill>
                          <a:srgbClr val="4A453D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4A453D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4A453D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sz="1200" i="1">
                                <a:solidFill>
                                  <a:srgbClr val="4A453D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2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pPr marL="288925" indent="-117475">
                  <a:buFont typeface="Arial" panose="020B0604020202020204" pitchFamily="34" charset="0"/>
                  <a:buChar char="•"/>
                  <a:tabLst>
                    <a:tab pos="173038" algn="l"/>
                  </a:tabLst>
                </a:pPr>
                <a:r>
                  <a:rPr lang="en-US" sz="1400" dirty="0" err="1">
                    <a:latin typeface="Aharoni" panose="02010803020104030203" pitchFamily="2" charset="-79"/>
                    <a:cs typeface="Aharoni" panose="02010803020104030203" pitchFamily="2" charset="-79"/>
                  </a:rPr>
                  <a:t>Rumus</a:t>
                </a:r>
                <a:r>
                  <a:rPr lang="en-US" sz="14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:r>
                  <a:rPr lang="en-US" sz="1400" dirty="0" err="1">
                    <a:latin typeface="Aharoni" panose="02010803020104030203" pitchFamily="2" charset="-79"/>
                    <a:cs typeface="Aharoni" panose="02010803020104030203" pitchFamily="2" charset="-79"/>
                  </a:rPr>
                  <a:t>Turunan</a:t>
                </a:r>
                <a:r>
                  <a:rPr lang="en-US" sz="14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</a:p>
              <a:p>
                <a:r>
                  <a:rPr lang="en-US" sz="900" dirty="0">
                    <a:solidFill>
                      <a:srgbClr val="4A453D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4A453D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1200" i="1" smtClean="0">
                        <a:solidFill>
                          <a:srgbClr val="4A453D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endChr m:val="|"/>
                        <m:ctrlP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4A453D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4A453D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4A453D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200" i="1">
                        <a:solidFill>
                          <a:srgbClr val="4A453D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200" i="1">
                        <a:solidFill>
                          <a:srgbClr val="4A453D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 </m:t>
                    </m:r>
                    <m:f>
                      <m:fPr>
                        <m:ctrlP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4A453D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4A453D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4A453D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4A453D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4A453D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4A453D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4A453D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4A453D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4A453D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4A453D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4A453D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4A453D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4A453D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4A453D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4A453D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4A453D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+…+</m:t>
                        </m:r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4A453D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4A453D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4A453D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4A453D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⋅</m:t>
                        </m:r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4A453D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4A453D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4A453D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2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7F9C1E-36FE-C1E0-802C-6AD6871B8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15" y="1627964"/>
                <a:ext cx="4223009" cy="1949380"/>
              </a:xfrm>
              <a:prstGeom prst="rect">
                <a:avLst/>
              </a:prstGeom>
              <a:blipFill>
                <a:blip r:embed="rId20"/>
                <a:stretch>
                  <a:fillRect l="-433" t="-625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9">
            <a:extLst>
              <a:ext uri="{FF2B5EF4-FFF2-40B4-BE49-F238E27FC236}">
                <a16:creationId xmlns:a16="http://schemas.microsoft.com/office/drawing/2014/main" id="{EF5485A8-27CB-64B4-3E4F-77F033AC4653}"/>
              </a:ext>
            </a:extLst>
          </p:cNvPr>
          <p:cNvSpPr/>
          <p:nvPr/>
        </p:nvSpPr>
        <p:spPr>
          <a:xfrm rot="813459">
            <a:off x="2519334" y="819368"/>
            <a:ext cx="623707" cy="531623"/>
          </a:xfrm>
          <a:custGeom>
            <a:avLst/>
            <a:gdLst/>
            <a:ahLst/>
            <a:cxnLst/>
            <a:rect l="l" t="t" r="r" b="b"/>
            <a:pathLst>
              <a:path w="1827303" h="1720987">
                <a:moveTo>
                  <a:pt x="0" y="0"/>
                </a:moveTo>
                <a:lnTo>
                  <a:pt x="1827303" y="0"/>
                </a:lnTo>
                <a:lnTo>
                  <a:pt x="1827303" y="1720987"/>
                </a:lnTo>
                <a:lnTo>
                  <a:pt x="0" y="1720987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</p:sp>
    </p:spTree>
    <p:custDataLst>
      <p:tags r:id="rId1"/>
    </p:custDataLst>
    <p:extLst>
      <p:ext uri="{BB962C8B-B14F-4D97-AF65-F5344CB8AC3E}">
        <p14:creationId xmlns:p14="http://schemas.microsoft.com/office/powerpoint/2010/main" val="2872030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5">
            <a:extLst>
              <a:ext uri="{FF2B5EF4-FFF2-40B4-BE49-F238E27FC236}">
                <a16:creationId xmlns:a16="http://schemas.microsoft.com/office/drawing/2014/main" id="{9BCFA91C-980B-F2FD-23EA-BF84274BCE64}"/>
              </a:ext>
            </a:extLst>
          </p:cNvPr>
          <p:cNvSpPr/>
          <p:nvPr/>
        </p:nvSpPr>
        <p:spPr>
          <a:xfrm>
            <a:off x="-28022" y="692706"/>
            <a:ext cx="3319649" cy="4105409"/>
          </a:xfrm>
          <a:custGeom>
            <a:avLst/>
            <a:gdLst/>
            <a:ahLst/>
            <a:cxnLst/>
            <a:rect l="l" t="t" r="r" b="b"/>
            <a:pathLst>
              <a:path w="12922113" h="6706749">
                <a:moveTo>
                  <a:pt x="0" y="0"/>
                </a:moveTo>
                <a:lnTo>
                  <a:pt x="12922113" y="0"/>
                </a:lnTo>
                <a:lnTo>
                  <a:pt x="12922113" y="6706749"/>
                </a:lnTo>
                <a:lnTo>
                  <a:pt x="0" y="67067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2">
            <a:extLst>
              <a:ext uri="{FF2B5EF4-FFF2-40B4-BE49-F238E27FC236}">
                <a16:creationId xmlns:a16="http://schemas.microsoft.com/office/drawing/2014/main" id="{8B283491-95E6-8A4E-6586-6B4B9631BC71}"/>
              </a:ext>
            </a:extLst>
          </p:cNvPr>
          <p:cNvSpPr/>
          <p:nvPr/>
        </p:nvSpPr>
        <p:spPr>
          <a:xfrm>
            <a:off x="-144960" y="4759552"/>
            <a:ext cx="3513220" cy="1115585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2CA46D-EC50-7CA5-EF02-DC80C32E8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416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A"/>
          </a:p>
        </p:txBody>
      </p:sp>
      <p:pic>
        <p:nvPicPr>
          <p:cNvPr id="22" name="Graphic 21" descr="Home with solid fill">
            <a:hlinkClick r:id="rId8" action="ppaction://hlinksldjump">
              <a:snd r:embed="rId9" name="click.wav"/>
            </a:hlinkClick>
            <a:extLst>
              <a:ext uri="{FF2B5EF4-FFF2-40B4-BE49-F238E27FC236}">
                <a16:creationId xmlns:a16="http://schemas.microsoft.com/office/drawing/2014/main" id="{E71E8A78-B5C3-1DFD-F2C2-77E8EAE0FD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964" y="4974716"/>
            <a:ext cx="685255" cy="685255"/>
          </a:xfrm>
          <a:prstGeom prst="rect">
            <a:avLst/>
          </a:prstGeom>
          <a:effectLst>
            <a:outerShdw blurRad="190500" dist="50800" dir="5400000" algn="ctr" rotWithShape="0">
              <a:schemeClr val="bg2">
                <a:lumMod val="10000"/>
                <a:alpha val="81000"/>
              </a:schemeClr>
            </a:outerShdw>
          </a:effectLst>
        </p:spPr>
      </p:pic>
      <p:pic>
        <p:nvPicPr>
          <p:cNvPr id="15" name="Graphic 14" descr="Arrow: Rotate right with solid fill">
            <a:hlinkClick r:id="rId12" action="ppaction://hlinksldjump">
              <a:snd r:embed="rId9" name="click.wav"/>
            </a:hlinkClick>
            <a:extLst>
              <a:ext uri="{FF2B5EF4-FFF2-40B4-BE49-F238E27FC236}">
                <a16:creationId xmlns:a16="http://schemas.microsoft.com/office/drawing/2014/main" id="{E3BF4DB6-AD45-B467-7373-AE28B59599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6200000">
            <a:off x="2517046" y="5002639"/>
            <a:ext cx="559769" cy="741768"/>
          </a:xfrm>
          <a:prstGeom prst="rect">
            <a:avLst/>
          </a:prstGeom>
          <a:effectLst>
            <a:outerShdw blurRad="190500" dist="50800" dir="5400000" algn="ctr" rotWithShape="0">
              <a:schemeClr val="bg2">
                <a:lumMod val="10000"/>
                <a:alpha val="81000"/>
              </a:schemeClr>
            </a:outerShdw>
          </a:effec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2F86E04-2DFB-EBC8-6B3B-A02CCDADF303}"/>
              </a:ext>
            </a:extLst>
          </p:cNvPr>
          <p:cNvSpPr/>
          <p:nvPr/>
        </p:nvSpPr>
        <p:spPr>
          <a:xfrm>
            <a:off x="649130" y="58178"/>
            <a:ext cx="1965344" cy="518454"/>
          </a:xfrm>
          <a:prstGeom prst="roundRect">
            <a:avLst>
              <a:gd name="adj" fmla="val 50000"/>
            </a:avLst>
          </a:prstGeom>
          <a:solidFill>
            <a:srgbClr val="4A453D"/>
          </a:solidFill>
          <a:ln>
            <a:noFill/>
          </a:ln>
          <a:effectLst>
            <a:outerShdw blurRad="241300" sx="109000" sy="109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96283F-ADF9-515F-2645-DD7DCE10CFFF}"/>
              </a:ext>
            </a:extLst>
          </p:cNvPr>
          <p:cNvSpPr txBox="1"/>
          <p:nvPr/>
        </p:nvSpPr>
        <p:spPr>
          <a:xfrm>
            <a:off x="649130" y="117337"/>
            <a:ext cx="181845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Contoh</a:t>
            </a:r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Soal</a:t>
            </a:r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ar-SA" sz="1400" dirty="0">
              <a:solidFill>
                <a:schemeClr val="bg1"/>
              </a:solidFill>
              <a:latin typeface="Aharoni" panose="02010803020104030203" pitchFamily="2" charset="-79"/>
            </a:endParaRP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1D089326-C091-CA60-2975-6ACBD3377A10}"/>
              </a:ext>
            </a:extLst>
          </p:cNvPr>
          <p:cNvSpPr/>
          <p:nvPr/>
        </p:nvSpPr>
        <p:spPr>
          <a:xfrm>
            <a:off x="-10351" y="4223383"/>
            <a:ext cx="403019" cy="521349"/>
          </a:xfrm>
          <a:custGeom>
            <a:avLst/>
            <a:gdLst/>
            <a:ahLst/>
            <a:cxnLst/>
            <a:rect l="l" t="t" r="r" b="b"/>
            <a:pathLst>
              <a:path w="1272717" h="3170844">
                <a:moveTo>
                  <a:pt x="0" y="0"/>
                </a:moveTo>
                <a:lnTo>
                  <a:pt x="1272717" y="0"/>
                </a:lnTo>
                <a:lnTo>
                  <a:pt x="1272717" y="3170844"/>
                </a:lnTo>
                <a:lnTo>
                  <a:pt x="0" y="317084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b="-100690"/>
            </a:stretch>
          </a:blipFill>
        </p:spPr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23F15729-3BEC-EF94-35FB-EFD1F92209A5}"/>
              </a:ext>
            </a:extLst>
          </p:cNvPr>
          <p:cNvSpPr/>
          <p:nvPr/>
        </p:nvSpPr>
        <p:spPr>
          <a:xfrm>
            <a:off x="-28022" y="3851608"/>
            <a:ext cx="499056" cy="374972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8">
            <a:extLst>
              <a:ext uri="{FF2B5EF4-FFF2-40B4-BE49-F238E27FC236}">
                <a16:creationId xmlns:a16="http://schemas.microsoft.com/office/drawing/2014/main" id="{9808875B-C227-C68B-BBA0-1C8B74A6B654}"/>
              </a:ext>
            </a:extLst>
          </p:cNvPr>
          <p:cNvSpPr/>
          <p:nvPr/>
        </p:nvSpPr>
        <p:spPr>
          <a:xfrm>
            <a:off x="2888608" y="3930385"/>
            <a:ext cx="403019" cy="829166"/>
          </a:xfrm>
          <a:custGeom>
            <a:avLst/>
            <a:gdLst/>
            <a:ahLst/>
            <a:cxnLst/>
            <a:rect l="l" t="t" r="r" b="b"/>
            <a:pathLst>
              <a:path w="1505288" h="2338724">
                <a:moveTo>
                  <a:pt x="0" y="0"/>
                </a:moveTo>
                <a:lnTo>
                  <a:pt x="1505288" y="0"/>
                </a:lnTo>
                <a:lnTo>
                  <a:pt x="1505288" y="2338724"/>
                </a:lnTo>
                <a:lnTo>
                  <a:pt x="0" y="233872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4">
            <a:extLst>
              <a:ext uri="{FF2B5EF4-FFF2-40B4-BE49-F238E27FC236}">
                <a16:creationId xmlns:a16="http://schemas.microsoft.com/office/drawing/2014/main" id="{7334ECEB-CE1F-E395-DBF4-282663AD90CC}"/>
              </a:ext>
            </a:extLst>
          </p:cNvPr>
          <p:cNvSpPr/>
          <p:nvPr/>
        </p:nvSpPr>
        <p:spPr>
          <a:xfrm>
            <a:off x="133534" y="370121"/>
            <a:ext cx="438963" cy="354122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 dirty="0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48304A85-2B0E-C468-72B1-8A6EEC1B1E98}"/>
              </a:ext>
            </a:extLst>
          </p:cNvPr>
          <p:cNvSpPr/>
          <p:nvPr/>
        </p:nvSpPr>
        <p:spPr>
          <a:xfrm>
            <a:off x="221506" y="15999"/>
            <a:ext cx="277550" cy="354122"/>
          </a:xfrm>
          <a:custGeom>
            <a:avLst/>
            <a:gdLst/>
            <a:ahLst/>
            <a:cxnLst/>
            <a:rect l="l" t="t" r="r" b="b"/>
            <a:pathLst>
              <a:path w="1257799" h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3533CB-AFDA-0B2E-A284-C39DEB72E0B7}"/>
              </a:ext>
            </a:extLst>
          </p:cNvPr>
          <p:cNvSpPr txBox="1"/>
          <p:nvPr/>
        </p:nvSpPr>
        <p:spPr>
          <a:xfrm>
            <a:off x="57964" y="815467"/>
            <a:ext cx="3107372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R="0" algn="just"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Sebuah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dadu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dilemparkan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sekali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tentukan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peluang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munculnya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mata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dadu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genap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dengan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syarat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munculnya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kejadian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mata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dadu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prima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terlebih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solidFill>
                  <a:srgbClr val="4A453D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dahulu</a:t>
            </a:r>
            <a:r>
              <a:rPr lang="en-US" sz="1200" dirty="0">
                <a:solidFill>
                  <a:srgbClr val="4A453D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D1FE1C-CDD4-40EA-A0AE-1890F810ADEB}"/>
                  </a:ext>
                </a:extLst>
              </p:cNvPr>
              <p:cNvSpPr txBox="1"/>
              <p:nvPr/>
            </p:nvSpPr>
            <p:spPr>
              <a:xfrm>
                <a:off x="133534" y="1820238"/>
                <a:ext cx="2896832" cy="252473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Calibri" panose="020F0502020204030204" pitchFamily="34" charset="0"/>
                    <a:cs typeface="Aharoni" panose="02010803020104030203" pitchFamily="2" charset="-79"/>
                  </a:rPr>
                  <a:t>Misal A </a:t>
                </a:r>
                <a:r>
                  <a:rPr lang="en-US" sz="1200" dirty="0" err="1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Calibri" panose="020F0502020204030204" pitchFamily="34" charset="0"/>
                    <a:cs typeface="Aharoni" panose="02010803020104030203" pitchFamily="2" charset="-79"/>
                  </a:rPr>
                  <a:t>adalah</a:t>
                </a:r>
                <a:r>
                  <a:rPr lang="en-US" sz="1200" dirty="0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Calibri" panose="020F050202020403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US" sz="1200" dirty="0" err="1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Calibri" panose="020F0502020204030204" pitchFamily="34" charset="0"/>
                    <a:cs typeface="Aharoni" panose="02010803020104030203" pitchFamily="2" charset="-79"/>
                  </a:rPr>
                  <a:t>kejadian</a:t>
                </a:r>
                <a:r>
                  <a:rPr lang="en-US" sz="1200" dirty="0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Calibri" panose="020F050202020403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US" sz="1200" dirty="0" err="1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Calibri" panose="020F0502020204030204" pitchFamily="34" charset="0"/>
                    <a:cs typeface="Aharoni" panose="02010803020104030203" pitchFamily="2" charset="-79"/>
                  </a:rPr>
                  <a:t>munculnya</a:t>
                </a:r>
                <a:r>
                  <a:rPr lang="en-US" sz="1200" dirty="0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Calibri" panose="020F050202020403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US" sz="1200" dirty="0" err="1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Calibri" panose="020F0502020204030204" pitchFamily="34" charset="0"/>
                    <a:cs typeface="Aharoni" panose="02010803020104030203" pitchFamily="2" charset="-79"/>
                  </a:rPr>
                  <a:t>mata</a:t>
                </a:r>
                <a:r>
                  <a:rPr lang="en-US" sz="1200" dirty="0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Calibri" panose="020F050202020403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US" sz="1200" dirty="0" err="1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Calibri" panose="020F0502020204030204" pitchFamily="34" charset="0"/>
                    <a:cs typeface="Aharoni" panose="02010803020104030203" pitchFamily="2" charset="-79"/>
                  </a:rPr>
                  <a:t>dadu</a:t>
                </a:r>
                <a:r>
                  <a:rPr lang="en-US" sz="1200" dirty="0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Calibri" panose="020F0502020204030204" pitchFamily="34" charset="0"/>
                    <a:cs typeface="Aharoni" panose="02010803020104030203" pitchFamily="2" charset="-79"/>
                  </a:rPr>
                  <a:t> prima </a:t>
                </a:r>
                <a:r>
                  <a:rPr lang="en-US" sz="1200" dirty="0" err="1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Calibri" panose="020F0502020204030204" pitchFamily="34" charset="0"/>
                    <a:cs typeface="Aharoni" panose="02010803020104030203" pitchFamily="2" charset="-79"/>
                  </a:rPr>
                  <a:t>ruang</a:t>
                </a:r>
                <a:r>
                  <a:rPr lang="en-US" sz="1200" dirty="0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Calibri" panose="020F050202020403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US" sz="1200" dirty="0" err="1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Calibri" panose="020F0502020204030204" pitchFamily="34" charset="0"/>
                    <a:cs typeface="Aharoni" panose="02010803020104030203" pitchFamily="2" charset="-79"/>
                  </a:rPr>
                  <a:t>sampel</a:t>
                </a:r>
                <a:r>
                  <a:rPr lang="en-US" sz="1200" dirty="0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Calibri" panose="020F0502020204030204" pitchFamily="34" charset="0"/>
                    <a:cs typeface="Aharoni" panose="02010803020104030203" pitchFamily="2" charset="-79"/>
                  </a:rPr>
                  <a:t>.</a:t>
                </a:r>
              </a:p>
              <a:p>
                <a:pPr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4A453D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1200" i="1">
                        <a:solidFill>
                          <a:srgbClr val="4A453D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</m:d>
                    <m:r>
                      <a:rPr lang="en-US" sz="1200" i="1">
                        <a:solidFill>
                          <a:srgbClr val="4A453D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1200" dirty="0" err="1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Times New Roman" panose="02020603050405020304" pitchFamily="18" charset="0"/>
                    <a:cs typeface="Aharoni" panose="02010803020104030203" pitchFamily="2" charset="-79"/>
                  </a:rPr>
                  <a:t>sehingga</a:t>
                </a:r>
                <a:r>
                  <a:rPr lang="en-US" sz="1200" dirty="0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Times New Roman" panose="02020603050405020304" pitchFamily="18" charset="0"/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4A453D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d>
                      <m:dPr>
                        <m:ctrlP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1200" i="1">
                        <a:solidFill>
                          <a:srgbClr val="4A453D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solidFill>
                          <a:srgbClr val="4A453D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6</m:t>
                    </m:r>
                  </m:oMath>
                </a14:m>
                <a:endParaRPr lang="en-US" sz="1200" dirty="0">
                  <a:solidFill>
                    <a:srgbClr val="4A453D"/>
                  </a:solidFill>
                  <a:effectLst/>
                  <a:latin typeface="Aharoni" panose="02010803020104030203" pitchFamily="2" charset="-79"/>
                  <a:ea typeface="Calibri" panose="020F0502020204030204" pitchFamily="34" charset="0"/>
                  <a:cs typeface="Aharoni" panose="02010803020104030203" pitchFamily="2" charset="-79"/>
                </a:endParaRPr>
              </a:p>
              <a:p>
                <a:pPr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4A453D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200" i="1">
                        <a:solidFill>
                          <a:srgbClr val="4A453D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d>
                    <m:r>
                      <a:rPr lang="en-US" sz="1200" i="1">
                        <a:solidFill>
                          <a:srgbClr val="4A453D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1200" dirty="0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Times New Roman" panose="02020603050405020304" pitchFamily="18" charset="0"/>
                    <a:cs typeface="Aharoni" panose="02010803020104030203" pitchFamily="2" charset="-79"/>
                  </a:rPr>
                  <a:t> </a:t>
                </a:r>
                <a:r>
                  <a:rPr lang="en-US" sz="1200" dirty="0" err="1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Times New Roman" panose="02020603050405020304" pitchFamily="18" charset="0"/>
                    <a:cs typeface="Aharoni" panose="02010803020104030203" pitchFamily="2" charset="-79"/>
                  </a:rPr>
                  <a:t>sehingga</a:t>
                </a:r>
                <a:r>
                  <a:rPr lang="en-US" sz="1200" dirty="0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Times New Roman" panose="02020603050405020304" pitchFamily="18" charset="0"/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4A453D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d>
                      <m:dPr>
                        <m:ctrlP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sz="1200" i="1">
                        <a:solidFill>
                          <a:srgbClr val="4A453D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solidFill>
                          <a:srgbClr val="4A453D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endParaRPr lang="en-US" sz="1200" dirty="0">
                  <a:solidFill>
                    <a:srgbClr val="4A453D"/>
                  </a:solidFill>
                  <a:effectLst/>
                  <a:latin typeface="Aharoni" panose="02010803020104030203" pitchFamily="2" charset="-79"/>
                  <a:ea typeface="Calibri" panose="020F0502020204030204" pitchFamily="34" charset="0"/>
                  <a:cs typeface="Aharoni" panose="02010803020104030203" pitchFamily="2" charset="-79"/>
                </a:endParaRPr>
              </a:p>
              <a:p>
                <a:pPr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err="1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Calibri" panose="020F0502020204030204" pitchFamily="34" charset="0"/>
                    <a:cs typeface="Aharoni" panose="02010803020104030203" pitchFamily="2" charset="-79"/>
                  </a:rPr>
                  <a:t>Peluang</a:t>
                </a:r>
                <a:r>
                  <a:rPr lang="en-US" sz="1200" dirty="0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Calibri" panose="020F050202020403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US" sz="1200" dirty="0" err="1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Calibri" panose="020F0502020204030204" pitchFamily="34" charset="0"/>
                    <a:cs typeface="Aharoni" panose="02010803020104030203" pitchFamily="2" charset="-79"/>
                  </a:rPr>
                  <a:t>kejadian</a:t>
                </a:r>
                <a:r>
                  <a:rPr lang="en-US" sz="1200" dirty="0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Calibri" panose="020F0502020204030204" pitchFamily="34" charset="0"/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4A453D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200" i="1">
                        <a:solidFill>
                          <a:srgbClr val="4A453D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:</m:t>
                    </m:r>
                    <m:r>
                      <a:rPr lang="en-US" sz="1200" i="1">
                        <a:solidFill>
                          <a:srgbClr val="4A453D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sz="1200" i="1">
                        <a:solidFill>
                          <a:srgbClr val="4A453D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  <m:r>
                      <a:rPr lang="en-US" sz="1200" i="1">
                        <a:solidFill>
                          <a:srgbClr val="4A453D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200" dirty="0">
                  <a:solidFill>
                    <a:srgbClr val="4A453D"/>
                  </a:solidFill>
                  <a:effectLst/>
                  <a:latin typeface="Aharoni" panose="02010803020104030203" pitchFamily="2" charset="-79"/>
                  <a:ea typeface="Calibri" panose="020F0502020204030204" pitchFamily="34" charset="0"/>
                  <a:cs typeface="Aharoni" panose="02010803020104030203" pitchFamily="2" charset="-79"/>
                </a:endParaRPr>
              </a:p>
              <a:p>
                <a:pPr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err="1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Times New Roman" panose="02020603050405020304" pitchFamily="18" charset="0"/>
                    <a:cs typeface="Aharoni" panose="02010803020104030203" pitchFamily="2" charset="-79"/>
                  </a:rPr>
                  <a:t>Misal</a:t>
                </a:r>
                <a:r>
                  <a:rPr lang="en-US" sz="1200" dirty="0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Times New Roman" panose="02020603050405020304" pitchFamily="18" charset="0"/>
                    <a:cs typeface="Aharoni" panose="02010803020104030203" pitchFamily="2" charset="-79"/>
                  </a:rPr>
                  <a:t> B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4A453D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200" dirty="0" err="1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Times New Roman" panose="02020603050405020304" pitchFamily="18" charset="0"/>
                    <a:cs typeface="Aharoni" panose="02010803020104030203" pitchFamily="2" charset="-79"/>
                  </a:rPr>
                  <a:t>adalah</a:t>
                </a:r>
                <a:r>
                  <a:rPr lang="en-US" sz="1200" dirty="0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Times New Roman" panose="02020603050405020304" pitchFamily="18" charset="0"/>
                    <a:cs typeface="Aharoni" panose="02010803020104030203" pitchFamily="2" charset="-79"/>
                  </a:rPr>
                  <a:t> </a:t>
                </a:r>
                <a:r>
                  <a:rPr lang="en-US" sz="1200" dirty="0" err="1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Times New Roman" panose="02020603050405020304" pitchFamily="18" charset="0"/>
                    <a:cs typeface="Aharoni" panose="02010803020104030203" pitchFamily="2" charset="-79"/>
                  </a:rPr>
                  <a:t>kejadian</a:t>
                </a:r>
                <a:r>
                  <a:rPr lang="en-US" sz="1200" dirty="0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Times New Roman" panose="02020603050405020304" pitchFamily="18" charset="0"/>
                    <a:cs typeface="Aharoni" panose="02010803020104030203" pitchFamily="2" charset="-79"/>
                  </a:rPr>
                  <a:t> </a:t>
                </a:r>
                <a:r>
                  <a:rPr lang="en-US" sz="1200" dirty="0" err="1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Times New Roman" panose="02020603050405020304" pitchFamily="18" charset="0"/>
                    <a:cs typeface="Aharoni" panose="02010803020104030203" pitchFamily="2" charset="-79"/>
                  </a:rPr>
                  <a:t>munculnya</a:t>
                </a:r>
                <a:r>
                  <a:rPr lang="en-US" sz="1200" dirty="0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Times New Roman" panose="02020603050405020304" pitchFamily="18" charset="0"/>
                    <a:cs typeface="Aharoni" panose="02010803020104030203" pitchFamily="2" charset="-79"/>
                  </a:rPr>
                  <a:t> </a:t>
                </a:r>
                <a:r>
                  <a:rPr lang="en-US" sz="1200" dirty="0" err="1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Times New Roman" panose="02020603050405020304" pitchFamily="18" charset="0"/>
                    <a:cs typeface="Aharoni" panose="02010803020104030203" pitchFamily="2" charset="-79"/>
                  </a:rPr>
                  <a:t>mata</a:t>
                </a:r>
                <a:r>
                  <a:rPr lang="en-US" sz="1200" dirty="0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Times New Roman" panose="02020603050405020304" pitchFamily="18" charset="0"/>
                    <a:cs typeface="Aharoni" panose="02010803020104030203" pitchFamily="2" charset="-79"/>
                  </a:rPr>
                  <a:t> </a:t>
                </a:r>
                <a:r>
                  <a:rPr lang="en-US" sz="1200" dirty="0" err="1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Times New Roman" panose="02020603050405020304" pitchFamily="18" charset="0"/>
                    <a:cs typeface="Aharoni" panose="02010803020104030203" pitchFamily="2" charset="-79"/>
                  </a:rPr>
                  <a:t>dadu</a:t>
                </a:r>
                <a:r>
                  <a:rPr lang="en-US" sz="1200" dirty="0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Times New Roman" panose="02020603050405020304" pitchFamily="18" charset="0"/>
                    <a:cs typeface="Aharoni" panose="02010803020104030203" pitchFamily="2" charset="-79"/>
                  </a:rPr>
                  <a:t> </a:t>
                </a:r>
                <a:r>
                  <a:rPr lang="en-US" sz="1200" dirty="0" err="1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Times New Roman" panose="02020603050405020304" pitchFamily="18" charset="0"/>
                    <a:cs typeface="Aharoni" panose="02010803020104030203" pitchFamily="2" charset="-79"/>
                  </a:rPr>
                  <a:t>genap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4A453D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1200" i="1">
                        <a:solidFill>
                          <a:srgbClr val="4A453D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</m:d>
                    <m:r>
                      <a:rPr lang="en-US" sz="1200" i="1">
                        <a:solidFill>
                          <a:srgbClr val="4A453D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1200" dirty="0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Times New Roman" panose="02020603050405020304" pitchFamily="18" charset="0"/>
                    <a:cs typeface="Aharoni" panose="02010803020104030203" pitchFamily="2" charset="-79"/>
                  </a:rPr>
                  <a:t> sehingga </a:t>
                </a:r>
                <a:r>
                  <a:rPr lang="en-US" sz="1200" dirty="0" err="1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Times New Roman" panose="02020603050405020304" pitchFamily="18" charset="0"/>
                    <a:cs typeface="Aharoni" panose="02010803020104030203" pitchFamily="2" charset="-79"/>
                  </a:rPr>
                  <a:t>irisannya</a:t>
                </a:r>
                <a:r>
                  <a:rPr lang="en-US" sz="1200" dirty="0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Times New Roman" panose="02020603050405020304" pitchFamily="18" charset="0"/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4A453D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200" i="1">
                        <a:solidFill>
                          <a:srgbClr val="4A453D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∩</m:t>
                    </m:r>
                    <m:r>
                      <a:rPr lang="en-US" sz="1200" i="1">
                        <a:solidFill>
                          <a:srgbClr val="4A453D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1200" i="1">
                        <a:solidFill>
                          <a:srgbClr val="4A453D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sz="1200" i="1">
                        <a:solidFill>
                          <a:srgbClr val="4A453D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1200" i="1">
                        <a:solidFill>
                          <a:srgbClr val="4A453D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1200" dirty="0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Times New Roman" panose="02020603050405020304" pitchFamily="18" charset="0"/>
                    <a:cs typeface="Aharoni" panose="02010803020104030203" pitchFamily="2" charset="-79"/>
                  </a:rPr>
                  <a:t>, </a:t>
                </a:r>
                <a:r>
                  <a:rPr lang="en-US" sz="1200" dirty="0" err="1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Times New Roman" panose="02020603050405020304" pitchFamily="18" charset="0"/>
                    <a:cs typeface="Aharoni" panose="02010803020104030203" pitchFamily="2" charset="-79"/>
                  </a:rPr>
                  <a:t>dengan</a:t>
                </a:r>
                <a:r>
                  <a:rPr lang="en-US" sz="1200" dirty="0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Times New Roman" panose="02020603050405020304" pitchFamily="18" charset="0"/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4A453D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200" i="1">
                        <a:solidFill>
                          <a:srgbClr val="4A453D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∩</m:t>
                        </m:r>
                        <m:r>
                          <a:rPr lang="en-US" sz="1200" i="1">
                            <a:solidFill>
                              <a:srgbClr val="4A453D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sz="1200" i="1">
                        <a:solidFill>
                          <a:srgbClr val="4A453D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solidFill>
                          <a:srgbClr val="4A453D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200" dirty="0">
                    <a:solidFill>
                      <a:srgbClr val="4A453D"/>
                    </a:solidFill>
                    <a:effectLst/>
                    <a:latin typeface="Aharoni" panose="02010803020104030203" pitchFamily="2" charset="-79"/>
                    <a:ea typeface="Times New Roman" panose="02020603050405020304" pitchFamily="18" charset="0"/>
                    <a:cs typeface="Aharoni" panose="02010803020104030203" pitchFamily="2" charset="-79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4A453D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1200" i="1">
                        <a:solidFill>
                          <a:srgbClr val="4A453D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200" i="1">
                            <a:solidFill>
                              <a:srgbClr val="4A453D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4A453D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1200" i="1">
                            <a:solidFill>
                              <a:srgbClr val="4A453D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∩</m:t>
                        </m:r>
                        <m:r>
                          <a:rPr lang="en-US" sz="1200" i="1">
                            <a:solidFill>
                              <a:srgbClr val="4A453D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1200" dirty="0">
                    <a:solidFill>
                      <a:srgbClr val="4A453D"/>
                    </a:solidFill>
                    <a:latin typeface="Aharoni" panose="02010803020104030203" pitchFamily="2" charset="-79"/>
                    <a:ea typeface="Calibri" panose="020F0502020204030204" pitchFamily="34" charset="0"/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4A453D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1200" dirty="0">
                    <a:solidFill>
                      <a:srgbClr val="4A453D"/>
                    </a:solidFill>
                    <a:latin typeface="Aharoni" panose="02010803020104030203" pitchFamily="2" charset="-79"/>
                    <a:ea typeface="Calibri" panose="020F0502020204030204" pitchFamily="34" charset="0"/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solidFill>
                              <a:srgbClr val="4A453D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srgbClr val="4A453D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i="1">
                            <a:solidFill>
                              <a:srgbClr val="4A453D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1200" dirty="0">
                  <a:solidFill>
                    <a:srgbClr val="4A453D"/>
                  </a:solidFill>
                  <a:effectLst/>
                  <a:latin typeface="Aharoni" panose="02010803020104030203" pitchFamily="2" charset="-79"/>
                  <a:ea typeface="Times New Roman" panose="02020603050405020304" pitchFamily="18" charset="0"/>
                  <a:cs typeface="Aharoni" panose="02010803020104030203" pitchFamily="2" charset="-79"/>
                </a:endParaRPr>
              </a:p>
              <a:p>
                <a:pPr marL="635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4A453D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1200" i="1" smtClean="0">
                          <a:solidFill>
                            <a:srgbClr val="4A453D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4A453D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4A453D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1200" i="1">
                              <a:solidFill>
                                <a:srgbClr val="4A453D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200" i="1">
                          <a:solidFill>
                            <a:srgbClr val="4A453D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4A453D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4A453D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sz="1200" i="1">
                              <a:solidFill>
                                <a:srgbClr val="4A453D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4A453D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4A453D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1200" i="1">
                                  <a:solidFill>
                                    <a:srgbClr val="4A453D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∩</m:t>
                              </m:r>
                              <m:r>
                                <a:rPr lang="en-US" sz="1200" i="1">
                                  <a:solidFill>
                                    <a:srgbClr val="4A453D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1200" i="1">
                              <a:solidFill>
                                <a:srgbClr val="4A453D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sz="1200" i="1">
                              <a:solidFill>
                                <a:srgbClr val="4A453D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(</m:t>
                          </m:r>
                          <m:r>
                            <a:rPr lang="en-US" sz="1200" i="1">
                              <a:solidFill>
                                <a:srgbClr val="4A453D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1200" i="1">
                              <a:solidFill>
                                <a:srgbClr val="4A453D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200" i="1">
                          <a:solidFill>
                            <a:srgbClr val="4A453D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4A453D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4A453D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4A453D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4A453D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4A453D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4A453D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4A453D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sz="1200" i="1">
                          <a:solidFill>
                            <a:srgbClr val="4A453D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4A453D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4A453D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4A453D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4A453D"/>
                  </a:solidFill>
                  <a:effectLst/>
                  <a:latin typeface="Aharoni" panose="02010803020104030203" pitchFamily="2" charset="-79"/>
                  <a:ea typeface="Calibri" panose="020F0502020204030204" pitchFamily="34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D1FE1C-CDD4-40EA-A0AE-1890F810A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34" y="1820238"/>
                <a:ext cx="2896832" cy="2524730"/>
              </a:xfrm>
              <a:prstGeom prst="rect">
                <a:avLst/>
              </a:prstGeom>
              <a:blipFill>
                <a:blip r:embed="rId25"/>
                <a:stretch>
                  <a:fillRect l="-211" t="-483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5263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BF7661-52B1-DB34-DC62-1C5B24D2DFF4}"/>
              </a:ext>
            </a:extLst>
          </p:cNvPr>
          <p:cNvSpPr/>
          <p:nvPr/>
        </p:nvSpPr>
        <p:spPr>
          <a:xfrm>
            <a:off x="67153" y="688234"/>
            <a:ext cx="3107370" cy="3929085"/>
          </a:xfrm>
          <a:prstGeom prst="roundRect">
            <a:avLst/>
          </a:prstGeom>
          <a:solidFill>
            <a:schemeClr val="accent3">
              <a:lumMod val="20000"/>
              <a:lumOff val="80000"/>
              <a:alpha val="36000"/>
            </a:schemeClr>
          </a:solidFill>
          <a:ln w="63500" cmpd="sng">
            <a:solidFill>
              <a:srgbClr val="00B0F0">
                <a:alpha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Freeform 2">
            <a:extLst>
              <a:ext uri="{FF2B5EF4-FFF2-40B4-BE49-F238E27FC236}">
                <a16:creationId xmlns:a16="http://schemas.microsoft.com/office/drawing/2014/main" id="{8B283491-95E6-8A4E-6586-6B4B9631BC71}"/>
              </a:ext>
            </a:extLst>
          </p:cNvPr>
          <p:cNvSpPr/>
          <p:nvPr/>
        </p:nvSpPr>
        <p:spPr>
          <a:xfrm>
            <a:off x="-144960" y="4759552"/>
            <a:ext cx="3513220" cy="1115585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2CA46D-EC50-7CA5-EF02-DC80C32E8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416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A"/>
          </a:p>
        </p:txBody>
      </p:sp>
      <p:pic>
        <p:nvPicPr>
          <p:cNvPr id="22" name="Graphic 21" descr="Home with solid fill">
            <a:hlinkClick r:id="rId6" action="ppaction://hlinksldjump">
              <a:snd r:embed="rId7" name="click.wav"/>
            </a:hlinkClick>
            <a:extLst>
              <a:ext uri="{FF2B5EF4-FFF2-40B4-BE49-F238E27FC236}">
                <a16:creationId xmlns:a16="http://schemas.microsoft.com/office/drawing/2014/main" id="{E71E8A78-B5C3-1DFD-F2C2-77E8EAE0FD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78208" y="4993999"/>
            <a:ext cx="685255" cy="685255"/>
          </a:xfrm>
          <a:prstGeom prst="rect">
            <a:avLst/>
          </a:prstGeom>
          <a:effectLst>
            <a:outerShdw blurRad="190500" dist="50800" dir="5400000" algn="ctr" rotWithShape="0">
              <a:schemeClr val="bg2">
                <a:lumMod val="10000"/>
                <a:alpha val="81000"/>
              </a:schemeClr>
            </a:outerShdw>
          </a:effectLst>
        </p:spPr>
      </p:pic>
      <p:pic>
        <p:nvPicPr>
          <p:cNvPr id="21" name="Graphic 20" descr="Arrow: Rotate left with solid fill">
            <a:hlinkClick r:id="rId10" action="ppaction://hlinksldjump">
              <a:snd r:embed="rId7" name="click.wav"/>
            </a:hlinkClick>
            <a:extLst>
              <a:ext uri="{FF2B5EF4-FFF2-40B4-BE49-F238E27FC236}">
                <a16:creationId xmlns:a16="http://schemas.microsoft.com/office/drawing/2014/main" id="{D06CE418-2594-7452-6DD1-C4B41464CE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123866" y="5018716"/>
            <a:ext cx="565190" cy="692035"/>
          </a:xfrm>
          <a:prstGeom prst="rect">
            <a:avLst/>
          </a:prstGeom>
          <a:effectLst>
            <a:outerShdw blurRad="190500" dist="50800" dir="5400000" algn="ctr" rotWithShape="0">
              <a:schemeClr val="bg2">
                <a:lumMod val="10000"/>
                <a:alpha val="81000"/>
              </a:schemeClr>
            </a:outerShdw>
          </a:effectLst>
        </p:spPr>
      </p:pic>
      <p:pic>
        <p:nvPicPr>
          <p:cNvPr id="15" name="Graphic 14" descr="Arrow: Rotate right with solid fill">
            <a:hlinkClick r:id="rId13" action="ppaction://hlinksldjump">
              <a:snd r:embed="rId7" name="click.wav"/>
            </a:hlinkClick>
            <a:extLst>
              <a:ext uri="{FF2B5EF4-FFF2-40B4-BE49-F238E27FC236}">
                <a16:creationId xmlns:a16="http://schemas.microsoft.com/office/drawing/2014/main" id="{E3BF4DB6-AD45-B467-7373-AE28B595999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200000">
            <a:off x="2517046" y="5002639"/>
            <a:ext cx="559769" cy="741768"/>
          </a:xfrm>
          <a:prstGeom prst="rect">
            <a:avLst/>
          </a:prstGeom>
          <a:effectLst>
            <a:outerShdw blurRad="190500" dist="50800" dir="5400000" algn="ctr" rotWithShape="0">
              <a:schemeClr val="bg2">
                <a:lumMod val="10000"/>
                <a:alpha val="81000"/>
              </a:schemeClr>
            </a:outerShdw>
          </a:effec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2F86E04-2DFB-EBC8-6B3B-A02CCDADF303}"/>
              </a:ext>
            </a:extLst>
          </p:cNvPr>
          <p:cNvSpPr/>
          <p:nvPr/>
        </p:nvSpPr>
        <p:spPr>
          <a:xfrm>
            <a:off x="649130" y="58178"/>
            <a:ext cx="1965344" cy="518454"/>
          </a:xfrm>
          <a:prstGeom prst="roundRect">
            <a:avLst>
              <a:gd name="adj" fmla="val 50000"/>
            </a:avLst>
          </a:prstGeom>
          <a:solidFill>
            <a:srgbClr val="4A453D"/>
          </a:solidFill>
          <a:ln>
            <a:noFill/>
          </a:ln>
          <a:effectLst>
            <a:outerShdw blurRad="241300" sx="109000" sy="109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96283F-ADF9-515F-2645-DD7DCE10CFFF}"/>
              </a:ext>
            </a:extLst>
          </p:cNvPr>
          <p:cNvSpPr txBox="1"/>
          <p:nvPr/>
        </p:nvSpPr>
        <p:spPr>
          <a:xfrm>
            <a:off x="649130" y="117337"/>
            <a:ext cx="181845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Contoh</a:t>
            </a:r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Soal</a:t>
            </a:r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ar-SA" sz="1400" dirty="0">
              <a:solidFill>
                <a:schemeClr val="bg1"/>
              </a:solidFill>
              <a:latin typeface="Aharoni" panose="02010803020104030203" pitchFamily="2" charset="-79"/>
            </a:endParaRPr>
          </a:p>
        </p:txBody>
      </p:sp>
      <p:sp>
        <p:nvSpPr>
          <p:cNvPr id="20" name="Freeform 8">
            <a:extLst>
              <a:ext uri="{FF2B5EF4-FFF2-40B4-BE49-F238E27FC236}">
                <a16:creationId xmlns:a16="http://schemas.microsoft.com/office/drawing/2014/main" id="{9808875B-C227-C68B-BBA0-1C8B74A6B654}"/>
              </a:ext>
            </a:extLst>
          </p:cNvPr>
          <p:cNvSpPr/>
          <p:nvPr/>
        </p:nvSpPr>
        <p:spPr>
          <a:xfrm>
            <a:off x="2888608" y="3930385"/>
            <a:ext cx="403019" cy="829166"/>
          </a:xfrm>
          <a:custGeom>
            <a:avLst/>
            <a:gdLst/>
            <a:ahLst/>
            <a:cxnLst/>
            <a:rect l="l" t="t" r="r" b="b"/>
            <a:pathLst>
              <a:path w="1505288" h="2338724">
                <a:moveTo>
                  <a:pt x="0" y="0"/>
                </a:moveTo>
                <a:lnTo>
                  <a:pt x="1505288" y="0"/>
                </a:lnTo>
                <a:lnTo>
                  <a:pt x="1505288" y="2338724"/>
                </a:lnTo>
                <a:lnTo>
                  <a:pt x="0" y="233872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4">
            <a:extLst>
              <a:ext uri="{FF2B5EF4-FFF2-40B4-BE49-F238E27FC236}">
                <a16:creationId xmlns:a16="http://schemas.microsoft.com/office/drawing/2014/main" id="{7334ECEB-CE1F-E395-DBF4-282663AD90CC}"/>
              </a:ext>
            </a:extLst>
          </p:cNvPr>
          <p:cNvSpPr/>
          <p:nvPr/>
        </p:nvSpPr>
        <p:spPr>
          <a:xfrm>
            <a:off x="133534" y="370121"/>
            <a:ext cx="438963" cy="354122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 dirty="0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48304A85-2B0E-C468-72B1-8A6EEC1B1E98}"/>
              </a:ext>
            </a:extLst>
          </p:cNvPr>
          <p:cNvSpPr/>
          <p:nvPr/>
        </p:nvSpPr>
        <p:spPr>
          <a:xfrm>
            <a:off x="221506" y="15999"/>
            <a:ext cx="277550" cy="354122"/>
          </a:xfrm>
          <a:custGeom>
            <a:avLst/>
            <a:gdLst/>
            <a:ahLst/>
            <a:cxnLst/>
            <a:rect l="l" t="t" r="r" b="b"/>
            <a:pathLst>
              <a:path w="1257799" h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C5456786-18A3-B5EE-DF00-2B75EBF7D2B6}"/>
              </a:ext>
            </a:extLst>
          </p:cNvPr>
          <p:cNvSpPr/>
          <p:nvPr/>
        </p:nvSpPr>
        <p:spPr>
          <a:xfrm>
            <a:off x="0" y="4274664"/>
            <a:ext cx="577912" cy="484887"/>
          </a:xfrm>
          <a:custGeom>
            <a:avLst/>
            <a:gdLst/>
            <a:ahLst/>
            <a:cxnLst/>
            <a:rect l="l" t="t" r="r" b="b"/>
            <a:pathLst>
              <a:path w="1163374" h="1057612">
                <a:moveTo>
                  <a:pt x="0" y="0"/>
                </a:moveTo>
                <a:lnTo>
                  <a:pt x="1163374" y="0"/>
                </a:lnTo>
                <a:lnTo>
                  <a:pt x="1163374" y="1057612"/>
                </a:lnTo>
                <a:lnTo>
                  <a:pt x="0" y="1057612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7383F-6E9E-E448-5041-FFD046548F93}"/>
              </a:ext>
            </a:extLst>
          </p:cNvPr>
          <p:cNvSpPr txBox="1"/>
          <p:nvPr/>
        </p:nvSpPr>
        <p:spPr>
          <a:xfrm>
            <a:off x="57964" y="869033"/>
            <a:ext cx="3107371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Di </a:t>
            </a:r>
            <a:r>
              <a:rPr lang="en-US" sz="1200" dirty="0" err="1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sebuah</a:t>
            </a:r>
            <a:r>
              <a:rPr lang="en-US" sz="1200" dirty="0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prodi</a:t>
            </a:r>
            <a:r>
              <a:rPr lang="en-US" sz="1200" dirty="0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terdapat</a:t>
            </a:r>
            <a:r>
              <a:rPr lang="en-US" sz="1200" dirty="0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30 </a:t>
            </a:r>
            <a:r>
              <a:rPr lang="en-US" sz="1200" dirty="0" err="1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siswa</a:t>
            </a:r>
            <a:r>
              <a:rPr lang="en-US" sz="1200" dirty="0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, </a:t>
            </a:r>
            <a:r>
              <a:rPr lang="en-US" sz="1200" dirty="0" err="1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diantaranya</a:t>
            </a:r>
            <a:r>
              <a:rPr lang="en-US" sz="1200" dirty="0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15 </a:t>
            </a:r>
            <a:r>
              <a:rPr lang="en-US" sz="1200" dirty="0" err="1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siswa</a:t>
            </a:r>
            <a:r>
              <a:rPr lang="en-US" sz="1200" dirty="0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laki-laki</a:t>
            </a:r>
            <a:r>
              <a:rPr lang="en-US" sz="1200" dirty="0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, dan 15 </a:t>
            </a:r>
            <a:r>
              <a:rPr lang="en-US" sz="1200" dirty="0" err="1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siswa</a:t>
            </a:r>
            <a:r>
              <a:rPr lang="en-US" sz="1200" dirty="0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perempuan</a:t>
            </a:r>
            <a:r>
              <a:rPr lang="en-US" sz="1200" dirty="0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. </a:t>
            </a:r>
            <a:r>
              <a:rPr lang="en-US" sz="1200" dirty="0" err="1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Diketahui</a:t>
            </a:r>
            <a:r>
              <a:rPr lang="en-US" sz="1200" dirty="0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bahwa</a:t>
            </a:r>
            <a:r>
              <a:rPr lang="en-US" sz="1200" dirty="0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9 </a:t>
            </a:r>
            <a:r>
              <a:rPr lang="en-US" sz="1200" dirty="0" err="1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dari</a:t>
            </a:r>
            <a:r>
              <a:rPr lang="en-US" sz="1200" dirty="0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15 </a:t>
            </a:r>
            <a:r>
              <a:rPr lang="en-US" sz="1200" dirty="0" err="1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menyukai</a:t>
            </a:r>
            <a:r>
              <a:rPr lang="en-US" sz="1200" dirty="0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olahraga</a:t>
            </a:r>
            <a:r>
              <a:rPr lang="en-US" sz="1200" dirty="0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merupakan</a:t>
            </a:r>
            <a:r>
              <a:rPr lang="en-US" sz="1200" dirty="0"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siswa</a:t>
            </a:r>
            <a:r>
              <a:rPr lang="en-US" sz="1200" dirty="0"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laki</a:t>
            </a:r>
            <a:r>
              <a:rPr lang="en-US" sz="1200" dirty="0"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– </a:t>
            </a:r>
            <a:r>
              <a:rPr lang="en-US" sz="1200" dirty="0" err="1"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laki</a:t>
            </a:r>
            <a:r>
              <a:rPr lang="en-US" sz="1200" dirty="0"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sedangkan</a:t>
            </a:r>
            <a:r>
              <a:rPr lang="en-US" sz="1200" dirty="0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10 </a:t>
            </a:r>
            <a:r>
              <a:rPr lang="en-US" sz="1200" dirty="0" err="1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dari</a:t>
            </a:r>
            <a:r>
              <a:rPr lang="en-US" sz="1200" dirty="0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15 </a:t>
            </a:r>
            <a:r>
              <a:rPr lang="en-US" sz="1200" dirty="0" err="1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menyukai</a:t>
            </a:r>
            <a:r>
              <a:rPr lang="en-US" sz="1200" dirty="0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olehraga</a:t>
            </a:r>
            <a:r>
              <a:rPr lang="en-US" sz="1200" dirty="0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adalah</a:t>
            </a:r>
            <a:r>
              <a:rPr lang="en-US" sz="1200" dirty="0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perempuan</a:t>
            </a:r>
            <a:r>
              <a:rPr lang="en-US" sz="1200" dirty="0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. </a:t>
            </a:r>
            <a:r>
              <a:rPr lang="en-US" sz="1200" dirty="0" err="1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Tentukan</a:t>
            </a:r>
            <a:r>
              <a:rPr lang="en-US" sz="1200" dirty="0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Probabilitas</a:t>
            </a:r>
            <a:r>
              <a:rPr lang="en-US" sz="1200" dirty="0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siswa</a:t>
            </a:r>
            <a:r>
              <a:rPr lang="en-US" sz="1200" dirty="0"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laki</a:t>
            </a:r>
            <a:r>
              <a:rPr lang="en-US" sz="1200" dirty="0"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– </a:t>
            </a:r>
            <a:r>
              <a:rPr lang="en-US" sz="1200" dirty="0" err="1"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lakidengan</a:t>
            </a:r>
            <a:r>
              <a:rPr lang="en-US" sz="1200" dirty="0"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syarat</a:t>
            </a:r>
            <a:r>
              <a:rPr lang="en-US" sz="1200" dirty="0"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menyukai</a:t>
            </a:r>
            <a:r>
              <a:rPr lang="en-US" sz="1200" dirty="0"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lang="en-US" sz="1200" dirty="0" err="1"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olahraga</a:t>
            </a:r>
            <a:r>
              <a:rPr lang="en-US" sz="1200" dirty="0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!</a:t>
            </a:r>
            <a:endParaRPr lang="en-US" sz="12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0B8501-F825-DCD2-3BA3-1CEC13A3F94E}"/>
                  </a:ext>
                </a:extLst>
              </p:cNvPr>
              <p:cNvSpPr txBox="1"/>
              <p:nvPr/>
            </p:nvSpPr>
            <p:spPr>
              <a:xfrm>
                <a:off x="77814" y="2340209"/>
                <a:ext cx="3310892" cy="226998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Diketahui:</a:t>
                </a:r>
              </a:p>
              <a:p>
                <a:r>
                  <a:rPr lang="en-US" sz="1200" dirty="0" err="1">
                    <a:latin typeface="Aharoni" panose="02010803020104030203" pitchFamily="2" charset="-79"/>
                    <a:cs typeface="Aharoni" panose="02010803020104030203" pitchFamily="2" charset="-79"/>
                  </a:rPr>
                  <a:t>Misalakn</a:t>
                </a:r>
                <a:r>
                  <a:rPr lang="en-US" sz="12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 A, </a:t>
                </a:r>
                <a:r>
                  <a:rPr lang="en-US" sz="1200" dirty="0" err="1">
                    <a:latin typeface="Aharoni" panose="02010803020104030203" pitchFamily="2" charset="-79"/>
                    <a:cs typeface="Aharoni" panose="02010803020104030203" pitchFamily="2" charset="-79"/>
                  </a:rPr>
                  <a:t>siswa</a:t>
                </a:r>
                <a:r>
                  <a:rPr lang="en-US" sz="12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 yang </a:t>
                </a:r>
                <a:r>
                  <a:rPr lang="en-US" sz="1200" dirty="0" err="1">
                    <a:latin typeface="Aharoni" panose="02010803020104030203" pitchFamily="2" charset="-79"/>
                    <a:cs typeface="Aharoni" panose="02010803020104030203" pitchFamily="2" charset="-79"/>
                  </a:rPr>
                  <a:t>menyukai</a:t>
                </a:r>
                <a:r>
                  <a:rPr lang="en-US" sz="12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:r>
                  <a:rPr lang="en-US" sz="1200" dirty="0" err="1">
                    <a:latin typeface="Aharoni" panose="02010803020104030203" pitchFamily="2" charset="-79"/>
                    <a:cs typeface="Aharoni" panose="02010803020104030203" pitchFamily="2" charset="-79"/>
                  </a:rPr>
                  <a:t>olahraga</a:t>
                </a:r>
                <a:r>
                  <a:rPr lang="en-US" sz="12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𝑙𝑘</m:t>
                        </m:r>
                      </m:sub>
                    </m:sSub>
                  </m:oMath>
                </a14:m>
                <a:r>
                  <a:rPr lang="en-US" sz="12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 = 15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sub>
                        </m:sSub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2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</m:oMath>
                </a14:m>
                <a:r>
                  <a:rPr lang="en-US" sz="12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 = 15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𝑝𝑟</m:t>
                            </m:r>
                          </m:sub>
                        </m:sSub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2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P</m:t>
                    </m:r>
                    <m:d>
                      <m:dPr>
                        <m:ctrlP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e>
                        <m:sSub>
                          <m:sSubPr>
                            <m:ctrlP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sz="12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𝑙𝑘</m:t>
                            </m:r>
                          </m:sub>
                        </m:sSub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2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9</m:t>
                        </m:r>
                      </m:num>
                      <m:den>
                        <m:r>
                          <a:rPr lang="en-US" sz="12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sz="1200" kern="100" dirty="0">
                    <a:effectLst/>
                    <a:latin typeface="Aharoni" panose="02010803020104030203" pitchFamily="2" charset="-79"/>
                    <a:ea typeface="Calibri" panose="020F0502020204030204" pitchFamily="34" charset="0"/>
                    <a:cs typeface="Aharoni" panose="02010803020104030203" pitchFamily="2" charset="-79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2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num>
                      <m:den>
                        <m:r>
                          <a:rPr lang="en-US" sz="12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1200" kern="100" dirty="0">
                    <a:effectLst/>
                    <a:latin typeface="Aharoni" panose="02010803020104030203" pitchFamily="2" charset="-79"/>
                    <a:ea typeface="Calibri" panose="020F0502020204030204" pitchFamily="34" charset="0"/>
                    <a:cs typeface="Aharoni" panose="02010803020104030203" pitchFamily="2" charset="-79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P</m:t>
                    </m:r>
                    <m:d>
                      <m:dPr>
                        <m:ctrlP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e>
                        <m:sSub>
                          <m:sSubPr>
                            <m:ctrlP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sz="12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𝑝𝑟</m:t>
                            </m:r>
                          </m:sub>
                        </m:sSub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2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10</m:t>
                        </m:r>
                      </m:num>
                      <m:den>
                        <m:r>
                          <a:rPr lang="en-US" sz="12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sz="1200" kern="100" dirty="0">
                    <a:effectLst/>
                    <a:latin typeface="Aharoni" panose="02010803020104030203" pitchFamily="2" charset="-79"/>
                    <a:ea typeface="Calibri" panose="020F0502020204030204" pitchFamily="34" charset="0"/>
                    <a:cs typeface="Aharoni" panose="02010803020104030203" pitchFamily="2" charset="-79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2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a:rPr lang="en-US" sz="12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200" kern="100" dirty="0">
                    <a:effectLst/>
                    <a:latin typeface="Aharoni" panose="02010803020104030203" pitchFamily="2" charset="-79"/>
                    <a:ea typeface="Calibri" panose="020F0502020204030204" pitchFamily="34" charset="0"/>
                    <a:cs typeface="Aharoni" panose="02010803020104030203" pitchFamily="2" charset="-79"/>
                  </a:rPr>
                  <a:t> </a:t>
                </a:r>
                <a:endParaRPr lang="en-US" sz="1200" kern="100" dirty="0">
                  <a:latin typeface="Aharoni" panose="02010803020104030203" pitchFamily="2" charset="-79"/>
                  <a:ea typeface="Calibri" panose="020F0502020204030204" pitchFamily="34" charset="0"/>
                  <a:cs typeface="Aharoni" panose="02010803020104030203" pitchFamily="2" charset="-79"/>
                </a:endParaRPr>
              </a:p>
              <a:p>
                <a:r>
                  <a:rPr lang="en-US" sz="12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Kita </a:t>
                </a:r>
                <a:r>
                  <a:rPr lang="en-US" sz="1200" dirty="0" err="1">
                    <a:latin typeface="Aharoni" panose="02010803020104030203" pitchFamily="2" charset="-79"/>
                    <a:cs typeface="Aharoni" panose="02010803020104030203" pitchFamily="2" charset="-79"/>
                  </a:rPr>
                  <a:t>gunakan</a:t>
                </a:r>
                <a:r>
                  <a:rPr lang="en-US" sz="12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:r>
                  <a:rPr lang="en-US" sz="1200" dirty="0" err="1">
                    <a:latin typeface="Aharoni" panose="02010803020104030203" pitchFamily="2" charset="-79"/>
                    <a:cs typeface="Aharoni" panose="02010803020104030203" pitchFamily="2" charset="-79"/>
                  </a:rPr>
                  <a:t>rumus</a:t>
                </a:r>
                <a:r>
                  <a:rPr lang="en-US" sz="12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sub>
                          </m:sSub>
                        </m:e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𝑙𝑘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𝑙𝑘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ar-SA" sz="1200" dirty="0">
                  <a:latin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0B8501-F825-DCD2-3BA3-1CEC13A3F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4" y="2340209"/>
                <a:ext cx="3310892" cy="2269980"/>
              </a:xfrm>
              <a:prstGeom prst="rect">
                <a:avLst/>
              </a:prstGeom>
              <a:blipFill>
                <a:blip r:embed="rId24"/>
                <a:stretch>
                  <a:fillRect l="-184" t="-538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90155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BF7661-52B1-DB34-DC62-1C5B24D2DFF4}"/>
              </a:ext>
            </a:extLst>
          </p:cNvPr>
          <p:cNvSpPr/>
          <p:nvPr/>
        </p:nvSpPr>
        <p:spPr>
          <a:xfrm>
            <a:off x="67153" y="688234"/>
            <a:ext cx="3107370" cy="3929085"/>
          </a:xfrm>
          <a:prstGeom prst="roundRect">
            <a:avLst/>
          </a:prstGeom>
          <a:solidFill>
            <a:schemeClr val="accent3">
              <a:lumMod val="20000"/>
              <a:lumOff val="80000"/>
              <a:alpha val="36000"/>
            </a:schemeClr>
          </a:solidFill>
          <a:ln w="63500" cmpd="sng">
            <a:solidFill>
              <a:srgbClr val="00B0F0">
                <a:alpha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Freeform 2">
            <a:extLst>
              <a:ext uri="{FF2B5EF4-FFF2-40B4-BE49-F238E27FC236}">
                <a16:creationId xmlns:a16="http://schemas.microsoft.com/office/drawing/2014/main" id="{8B283491-95E6-8A4E-6586-6B4B9631BC71}"/>
              </a:ext>
            </a:extLst>
          </p:cNvPr>
          <p:cNvSpPr/>
          <p:nvPr/>
        </p:nvSpPr>
        <p:spPr>
          <a:xfrm>
            <a:off x="-144960" y="4759552"/>
            <a:ext cx="3513220" cy="1115585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2CA46D-EC50-7CA5-EF02-DC80C32E8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416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A"/>
          </a:p>
        </p:txBody>
      </p:sp>
      <p:pic>
        <p:nvPicPr>
          <p:cNvPr id="21" name="Graphic 20" descr="Arrow: Rotate left with solid fill">
            <a:hlinkClick r:id="rId6" action="ppaction://hlinksldjump">
              <a:snd r:embed="rId7" name="click.wav"/>
            </a:hlinkClick>
            <a:extLst>
              <a:ext uri="{FF2B5EF4-FFF2-40B4-BE49-F238E27FC236}">
                <a16:creationId xmlns:a16="http://schemas.microsoft.com/office/drawing/2014/main" id="{D06CE418-2594-7452-6DD1-C4B41464CE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123866" y="5018716"/>
            <a:ext cx="565190" cy="692035"/>
          </a:xfrm>
          <a:prstGeom prst="rect">
            <a:avLst/>
          </a:prstGeom>
          <a:effectLst>
            <a:outerShdw blurRad="190500" dist="50800" dir="5400000" algn="ctr" rotWithShape="0">
              <a:schemeClr val="bg2">
                <a:lumMod val="10000"/>
                <a:alpha val="81000"/>
              </a:schemeClr>
            </a:outerShdw>
          </a:effec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2F86E04-2DFB-EBC8-6B3B-A02CCDADF303}"/>
              </a:ext>
            </a:extLst>
          </p:cNvPr>
          <p:cNvSpPr/>
          <p:nvPr/>
        </p:nvSpPr>
        <p:spPr>
          <a:xfrm>
            <a:off x="649130" y="58178"/>
            <a:ext cx="1965344" cy="518454"/>
          </a:xfrm>
          <a:prstGeom prst="roundRect">
            <a:avLst>
              <a:gd name="adj" fmla="val 50000"/>
            </a:avLst>
          </a:prstGeom>
          <a:solidFill>
            <a:srgbClr val="4A453D"/>
          </a:solidFill>
          <a:ln>
            <a:noFill/>
          </a:ln>
          <a:effectLst>
            <a:outerShdw blurRad="241300" sx="109000" sy="109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96283F-ADF9-515F-2645-DD7DCE10CFFF}"/>
              </a:ext>
            </a:extLst>
          </p:cNvPr>
          <p:cNvSpPr txBox="1"/>
          <p:nvPr/>
        </p:nvSpPr>
        <p:spPr>
          <a:xfrm>
            <a:off x="649130" y="117337"/>
            <a:ext cx="181845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Contoh</a:t>
            </a:r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Soal</a:t>
            </a:r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ar-SA" sz="1400" dirty="0">
              <a:solidFill>
                <a:schemeClr val="bg1"/>
              </a:solidFill>
              <a:latin typeface="Aharoni" panose="02010803020104030203" pitchFamily="2" charset="-79"/>
            </a:endParaRPr>
          </a:p>
        </p:txBody>
      </p:sp>
      <p:sp>
        <p:nvSpPr>
          <p:cNvPr id="20" name="Freeform 8">
            <a:extLst>
              <a:ext uri="{FF2B5EF4-FFF2-40B4-BE49-F238E27FC236}">
                <a16:creationId xmlns:a16="http://schemas.microsoft.com/office/drawing/2014/main" id="{9808875B-C227-C68B-BBA0-1C8B74A6B654}"/>
              </a:ext>
            </a:extLst>
          </p:cNvPr>
          <p:cNvSpPr/>
          <p:nvPr/>
        </p:nvSpPr>
        <p:spPr>
          <a:xfrm>
            <a:off x="2888608" y="3930385"/>
            <a:ext cx="403019" cy="829166"/>
          </a:xfrm>
          <a:custGeom>
            <a:avLst/>
            <a:gdLst/>
            <a:ahLst/>
            <a:cxnLst/>
            <a:rect l="l" t="t" r="r" b="b"/>
            <a:pathLst>
              <a:path w="1505288" h="2338724">
                <a:moveTo>
                  <a:pt x="0" y="0"/>
                </a:moveTo>
                <a:lnTo>
                  <a:pt x="1505288" y="0"/>
                </a:lnTo>
                <a:lnTo>
                  <a:pt x="1505288" y="2338724"/>
                </a:lnTo>
                <a:lnTo>
                  <a:pt x="0" y="23387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4">
            <a:extLst>
              <a:ext uri="{FF2B5EF4-FFF2-40B4-BE49-F238E27FC236}">
                <a16:creationId xmlns:a16="http://schemas.microsoft.com/office/drawing/2014/main" id="{7334ECEB-CE1F-E395-DBF4-282663AD90CC}"/>
              </a:ext>
            </a:extLst>
          </p:cNvPr>
          <p:cNvSpPr/>
          <p:nvPr/>
        </p:nvSpPr>
        <p:spPr>
          <a:xfrm>
            <a:off x="133534" y="370121"/>
            <a:ext cx="438963" cy="354122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 dirty="0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48304A85-2B0E-C468-72B1-8A6EEC1B1E98}"/>
              </a:ext>
            </a:extLst>
          </p:cNvPr>
          <p:cNvSpPr/>
          <p:nvPr/>
        </p:nvSpPr>
        <p:spPr>
          <a:xfrm>
            <a:off x="221506" y="15999"/>
            <a:ext cx="277550" cy="354122"/>
          </a:xfrm>
          <a:custGeom>
            <a:avLst/>
            <a:gdLst/>
            <a:ahLst/>
            <a:cxnLst/>
            <a:rect l="l" t="t" r="r" b="b"/>
            <a:pathLst>
              <a:path w="1257799" h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C5456786-18A3-B5EE-DF00-2B75EBF7D2B6}"/>
              </a:ext>
            </a:extLst>
          </p:cNvPr>
          <p:cNvSpPr/>
          <p:nvPr/>
        </p:nvSpPr>
        <p:spPr>
          <a:xfrm>
            <a:off x="0" y="4274664"/>
            <a:ext cx="577912" cy="484887"/>
          </a:xfrm>
          <a:custGeom>
            <a:avLst/>
            <a:gdLst/>
            <a:ahLst/>
            <a:cxnLst/>
            <a:rect l="l" t="t" r="r" b="b"/>
            <a:pathLst>
              <a:path w="1163374" h="1057612">
                <a:moveTo>
                  <a:pt x="0" y="0"/>
                </a:moveTo>
                <a:lnTo>
                  <a:pt x="1163374" y="0"/>
                </a:lnTo>
                <a:lnTo>
                  <a:pt x="1163374" y="1057612"/>
                </a:lnTo>
                <a:lnTo>
                  <a:pt x="0" y="105761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E7383F-6E9E-E448-5041-FFD046548F93}"/>
                  </a:ext>
                </a:extLst>
              </p:cNvPr>
              <p:cNvSpPr txBox="1"/>
              <p:nvPr/>
            </p:nvSpPr>
            <p:spPr>
              <a:xfrm>
                <a:off x="184256" y="1496877"/>
                <a:ext cx="3107371" cy="23881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>
                    <a:latin typeface="Century" panose="02040604050505020304" pitchFamily="18" charset="0"/>
                  </a:rPr>
                  <a:t>Penyelesaian:</a:t>
                </a:r>
              </a:p>
              <a:p>
                <a:r>
                  <a:rPr lang="en-US" sz="1200" dirty="0" err="1">
                    <a:latin typeface="Century" panose="02040604050505020304" pitchFamily="18" charset="0"/>
                  </a:rPr>
                  <a:t>Ingat</a:t>
                </a:r>
                <a:r>
                  <a:rPr lang="en-US" sz="1200" dirty="0">
                    <a:latin typeface="Century" panose="02040604050505020304" pitchFamily="18" charset="0"/>
                  </a:rPr>
                  <a:t> A, merupakan partisi sehingga: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sub>
                          </m:sSub>
                        </m:e>
                      </m:d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sz="1200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P</m:t>
                      </m:r>
                      <m:d>
                        <m:dPr>
                          <m:ctrlPr>
                            <a:rPr lang="en-US" sz="12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e>
                          <m:sSub>
                            <m:sSubPr>
                              <m:ctrlPr>
                                <a:rPr lang="en-US" sz="12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sz="12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𝑙𝑘</m:t>
                              </m:r>
                            </m:sub>
                          </m:sSub>
                        </m:e>
                      </m:d>
                      <m:r>
                        <a:rPr lang="en-US" sz="120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2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𝑝𝑟</m:t>
                              </m:r>
                            </m:sub>
                          </m:sSub>
                        </m:e>
                      </m:d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sz="1200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P</m:t>
                      </m:r>
                      <m:d>
                        <m:dPr>
                          <m:ctrlPr>
                            <a:rPr lang="en-US" sz="12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e>
                          <m:sSub>
                            <m:sSubPr>
                              <m:ctrlPr>
                                <a:rPr lang="en-US" sz="12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sz="12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𝑝𝑟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i="1" kern="100" dirty="0">
                  <a:latin typeface="Century" panose="020406040505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12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2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num>
                        <m:den>
                          <m:r>
                            <a:rPr lang="en-US" sz="12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den>
                      </m:f>
                      <m:r>
                        <a:rPr lang="en-US" sz="1200" b="0" i="1" kern="10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12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200" b="0" i="1" kern="100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sz="1200" b="0" i="1" kern="100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den>
                      </m:f>
                      <m:r>
                        <a:rPr lang="en-US" sz="1200" b="0" i="1" kern="10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kern="10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200" b="0" i="1" kern="10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19</m:t>
                          </m:r>
                        </m:num>
                        <m:den>
                          <m:r>
                            <a:rPr lang="en-US" sz="1200" b="0" i="1" kern="10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en-US" sz="1200" dirty="0">
                  <a:latin typeface="Century" panose="02040604050505020304" pitchFamily="18" charset="0"/>
                </a:endParaRPr>
              </a:p>
              <a:p>
                <a:r>
                  <a:rPr lang="en-US" sz="1200" dirty="0">
                    <a:latin typeface="Century" panose="02040604050505020304" pitchFamily="18" charset="0"/>
                  </a:rPr>
                  <a:t>Kita </a:t>
                </a:r>
                <a:r>
                  <a:rPr lang="en-US" sz="1200" dirty="0" err="1">
                    <a:latin typeface="Century" panose="02040604050505020304" pitchFamily="18" charset="0"/>
                  </a:rPr>
                  <a:t>substitusikan</a:t>
                </a:r>
                <a:r>
                  <a:rPr lang="en-US" sz="1200" dirty="0">
                    <a:latin typeface="Century" panose="020406040505050203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sub>
                          </m:sSub>
                        </m:e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𝑙𝑘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𝑙𝑘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>
                  <a:latin typeface="Century" panose="020406040505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sub>
                          </m:sSub>
                        </m:e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2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2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2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1200" i="1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200" i="1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19</m:t>
                              </m:r>
                            </m:num>
                            <m:den>
                              <m:r>
                                <a:rPr lang="en-US" sz="1200" i="1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30</m:t>
                              </m:r>
                            </m:den>
                          </m:f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200" b="0" i="1" kern="10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9</m:t>
                          </m:r>
                        </m:num>
                        <m:den>
                          <m:r>
                            <a:rPr lang="en-US" sz="1200" b="0" i="1" kern="10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19</m:t>
                          </m:r>
                        </m:den>
                      </m:f>
                    </m:oMath>
                  </m:oMathPara>
                </a14:m>
                <a:endParaRPr lang="en-US" sz="1200" dirty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E7383F-6E9E-E448-5041-FFD046548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56" y="1496877"/>
                <a:ext cx="3107371" cy="2388154"/>
              </a:xfrm>
              <a:prstGeom prst="rect">
                <a:avLst/>
              </a:prstGeom>
              <a:blipFill>
                <a:blip r:embed="rId20"/>
                <a:stretch>
                  <a:fillRect t="-256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phic 2" descr="Home with solid fill">
            <a:hlinkClick r:id="rId21" action="ppaction://hlinksldjump">
              <a:snd r:embed="rId7" name="click.wav"/>
            </a:hlinkClick>
            <a:extLst>
              <a:ext uri="{FF2B5EF4-FFF2-40B4-BE49-F238E27FC236}">
                <a16:creationId xmlns:a16="http://schemas.microsoft.com/office/drawing/2014/main" id="{7BFADFE5-7A12-D2FF-7B53-E33B48515C0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511409" y="5023856"/>
            <a:ext cx="685255" cy="685255"/>
          </a:xfrm>
          <a:prstGeom prst="rect">
            <a:avLst/>
          </a:prstGeom>
          <a:effectLst>
            <a:outerShdw blurRad="190500" dist="50800" dir="5400000" algn="ctr" rotWithShape="0">
              <a:schemeClr val="bg2">
                <a:lumMod val="10000"/>
                <a:alpha val="81000"/>
              </a:scheme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14208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E08996DA-38C3-8DD5-5CF1-C3BF99D27344}"/>
              </a:ext>
            </a:extLst>
          </p:cNvPr>
          <p:cNvSpPr/>
          <p:nvPr/>
        </p:nvSpPr>
        <p:spPr>
          <a:xfrm>
            <a:off x="0" y="4956480"/>
            <a:ext cx="3241675" cy="802970"/>
          </a:xfrm>
          <a:custGeom>
            <a:avLst/>
            <a:gdLst/>
            <a:ahLst/>
            <a:cxnLst/>
            <a:rect l="l" t="t" r="r" b="b"/>
            <a:pathLst>
              <a:path w="8128000" h="1551709">
                <a:moveTo>
                  <a:pt x="0" y="0"/>
                </a:moveTo>
                <a:lnTo>
                  <a:pt x="8128000" y="0"/>
                </a:lnTo>
                <a:lnTo>
                  <a:pt x="8128000" y="1551709"/>
                </a:lnTo>
                <a:lnTo>
                  <a:pt x="0" y="1551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2CA46D-EC50-7CA5-EF02-DC80C32E8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416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A"/>
          </a:p>
        </p:txBody>
      </p:sp>
      <p:sp>
        <p:nvSpPr>
          <p:cNvPr id="6" name="TextBox 28">
            <a:extLst>
              <a:ext uri="{FF2B5EF4-FFF2-40B4-BE49-F238E27FC236}">
                <a16:creationId xmlns:a16="http://schemas.microsoft.com/office/drawing/2014/main" id="{8E64A14A-D865-7B70-B63E-2C2A8F64749C}"/>
              </a:ext>
            </a:extLst>
          </p:cNvPr>
          <p:cNvSpPr txBox="1"/>
          <p:nvPr/>
        </p:nvSpPr>
        <p:spPr>
          <a:xfrm>
            <a:off x="0" y="-25849"/>
            <a:ext cx="1626151" cy="2746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463"/>
              </a:lnSpc>
            </a:pPr>
            <a:r>
              <a:rPr lang="en-US" sz="1050" dirty="0" err="1">
                <a:solidFill>
                  <a:srgbClr val="585EFF"/>
                </a:solidFill>
                <a:latin typeface="Ravie" panose="04040805050809020602" pitchFamily="82" charset="0"/>
              </a:rPr>
              <a:t>Soal</a:t>
            </a:r>
            <a:r>
              <a:rPr lang="en-US" sz="1050" dirty="0">
                <a:solidFill>
                  <a:srgbClr val="585EFF"/>
                </a:solidFill>
                <a:latin typeface="Ravie" panose="04040805050809020602" pitchFamily="82" charset="0"/>
              </a:rPr>
              <a:t> 1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4116F137-507E-5747-D163-18BCD80E23E6}"/>
              </a:ext>
            </a:extLst>
          </p:cNvPr>
          <p:cNvSpPr/>
          <p:nvPr/>
        </p:nvSpPr>
        <p:spPr>
          <a:xfrm>
            <a:off x="479280" y="29974"/>
            <a:ext cx="1597858" cy="289140"/>
          </a:xfrm>
          <a:custGeom>
            <a:avLst/>
            <a:gdLst/>
            <a:ahLst/>
            <a:cxnLst/>
            <a:rect l="l" t="t" r="r" b="b"/>
            <a:pathLst>
              <a:path w="2377744" h="432317">
                <a:moveTo>
                  <a:pt x="0" y="0"/>
                </a:moveTo>
                <a:lnTo>
                  <a:pt x="2377745" y="0"/>
                </a:lnTo>
                <a:lnTo>
                  <a:pt x="2377745" y="432317"/>
                </a:lnTo>
                <a:lnTo>
                  <a:pt x="0" y="4323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 dirty="0"/>
          </a:p>
        </p:txBody>
      </p:sp>
      <p:sp>
        <p:nvSpPr>
          <p:cNvPr id="10" name="Freeform 20">
            <a:extLst>
              <a:ext uri="{FF2B5EF4-FFF2-40B4-BE49-F238E27FC236}">
                <a16:creationId xmlns:a16="http://schemas.microsoft.com/office/drawing/2014/main" id="{CD62B33A-E000-9760-94D0-C2C31CD4CD56}"/>
              </a:ext>
            </a:extLst>
          </p:cNvPr>
          <p:cNvSpPr/>
          <p:nvPr/>
        </p:nvSpPr>
        <p:spPr>
          <a:xfrm>
            <a:off x="56800" y="567891"/>
            <a:ext cx="1164609" cy="4388588"/>
          </a:xfrm>
          <a:custGeom>
            <a:avLst/>
            <a:gdLst/>
            <a:ahLst/>
            <a:cxnLst/>
            <a:rect l="l" t="t" r="r" b="b"/>
            <a:pathLst>
              <a:path w="2319577" h="3476205">
                <a:moveTo>
                  <a:pt x="0" y="0"/>
                </a:moveTo>
                <a:lnTo>
                  <a:pt x="2319576" y="0"/>
                </a:lnTo>
                <a:lnTo>
                  <a:pt x="2319576" y="3476205"/>
                </a:lnTo>
                <a:lnTo>
                  <a:pt x="0" y="34762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9">
            <a:extLst>
              <a:ext uri="{FF2B5EF4-FFF2-40B4-BE49-F238E27FC236}">
                <a16:creationId xmlns:a16="http://schemas.microsoft.com/office/drawing/2014/main" id="{4299F566-D7E2-63E2-BF28-EBD6C5EB6E1A}"/>
              </a:ext>
            </a:extLst>
          </p:cNvPr>
          <p:cNvSpPr/>
          <p:nvPr/>
        </p:nvSpPr>
        <p:spPr>
          <a:xfrm flipH="1">
            <a:off x="2499617" y="4472940"/>
            <a:ext cx="685257" cy="474144"/>
          </a:xfrm>
          <a:custGeom>
            <a:avLst/>
            <a:gdLst/>
            <a:ahLst/>
            <a:cxnLst/>
            <a:rect l="l" t="t" r="r" b="b"/>
            <a:pathLst>
              <a:path w="1855950" h="1091101">
                <a:moveTo>
                  <a:pt x="1855950" y="0"/>
                </a:moveTo>
                <a:lnTo>
                  <a:pt x="0" y="0"/>
                </a:lnTo>
                <a:lnTo>
                  <a:pt x="0" y="1091101"/>
                </a:lnTo>
                <a:lnTo>
                  <a:pt x="1855950" y="1091101"/>
                </a:lnTo>
                <a:lnTo>
                  <a:pt x="185595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b="-10100"/>
            </a:stretch>
          </a:blipFill>
        </p:spPr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FB5E9E-3476-77D3-7393-145216C014B3}"/>
              </a:ext>
            </a:extLst>
          </p:cNvPr>
          <p:cNvSpPr/>
          <p:nvPr/>
        </p:nvSpPr>
        <p:spPr>
          <a:xfrm>
            <a:off x="1255407" y="349087"/>
            <a:ext cx="1965344" cy="518454"/>
          </a:xfrm>
          <a:prstGeom prst="roundRect">
            <a:avLst>
              <a:gd name="adj" fmla="val 50000"/>
            </a:avLst>
          </a:prstGeom>
          <a:solidFill>
            <a:srgbClr val="4A453D"/>
          </a:solidFill>
          <a:ln>
            <a:noFill/>
          </a:ln>
          <a:effectLst>
            <a:outerShdw blurRad="241300" sx="109000" sy="109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1FB45-21F0-C44F-ED90-583799170D55}"/>
              </a:ext>
            </a:extLst>
          </p:cNvPr>
          <p:cNvSpPr txBox="1"/>
          <p:nvPr/>
        </p:nvSpPr>
        <p:spPr>
          <a:xfrm>
            <a:off x="1366424" y="414002"/>
            <a:ext cx="181845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Kuis</a:t>
            </a:r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/ Latihan </a:t>
            </a:r>
            <a:r>
              <a:rPr lang="en-US" sz="1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Soal</a:t>
            </a:r>
            <a:endParaRPr lang="ar-SA" sz="1400" dirty="0">
              <a:solidFill>
                <a:schemeClr val="bg1"/>
              </a:solidFill>
              <a:latin typeface="Aharoni" panose="02010803020104030203" pitchFamily="2" charset="-79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573C413-DE57-FBAF-7A50-0D8916269B5D}"/>
              </a:ext>
            </a:extLst>
          </p:cNvPr>
          <p:cNvSpPr/>
          <p:nvPr/>
        </p:nvSpPr>
        <p:spPr>
          <a:xfrm>
            <a:off x="318644" y="1272573"/>
            <a:ext cx="2744310" cy="126749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63500">
            <a:solidFill>
              <a:srgbClr val="25EB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2BB8D4-4DBC-C476-F22D-B9F9CE054284}"/>
              </a:ext>
            </a:extLst>
          </p:cNvPr>
          <p:cNvSpPr txBox="1"/>
          <p:nvPr/>
        </p:nvSpPr>
        <p:spPr>
          <a:xfrm>
            <a:off x="381000" y="1370515"/>
            <a:ext cx="2681954" cy="12311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sv-SE" b="1" kern="100" dirty="0">
                <a:solidFill>
                  <a:srgbClr val="FF3399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3</a:t>
            </a:r>
            <a:r>
              <a:rPr lang="sv-SE" sz="1400" b="1" kern="100" dirty="0">
                <a:solidFill>
                  <a:srgbClr val="FF3399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koin dilemparkan sekali, tentukan peluang munculnya gambar dengan syarat munculnya kejadian gambar terlebih dahulu.</a:t>
            </a:r>
          </a:p>
        </p:txBody>
      </p:sp>
      <p:sp>
        <p:nvSpPr>
          <p:cNvPr id="26" name="Rectangle: Rounded Corners 25">
            <a:hlinkClick r:id="rId12" action="ppaction://hlinksldjump">
              <a:snd r:embed="rId13" name="click.wav"/>
            </a:hlinkClick>
            <a:extLst>
              <a:ext uri="{FF2B5EF4-FFF2-40B4-BE49-F238E27FC236}">
                <a16:creationId xmlns:a16="http://schemas.microsoft.com/office/drawing/2014/main" id="{43B610AA-6EE0-6D2C-A753-D1315B6FFEA2}"/>
              </a:ext>
            </a:extLst>
          </p:cNvPr>
          <p:cNvSpPr/>
          <p:nvPr/>
        </p:nvSpPr>
        <p:spPr>
          <a:xfrm>
            <a:off x="310675" y="2895170"/>
            <a:ext cx="902766" cy="47652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TextBox 26">
            <a:hlinkClick r:id="rId12" action="ppaction://hlinksldjump">
              <a:snd r:embed="rId13" name="click.wav"/>
            </a:hlinkClick>
            <a:extLst>
              <a:ext uri="{FF2B5EF4-FFF2-40B4-BE49-F238E27FC236}">
                <a16:creationId xmlns:a16="http://schemas.microsoft.com/office/drawing/2014/main" id="{8514A41E-8067-F189-95C5-6BA8C589D863}"/>
              </a:ext>
            </a:extLst>
          </p:cNvPr>
          <p:cNvSpPr txBox="1"/>
          <p:nvPr/>
        </p:nvSpPr>
        <p:spPr>
          <a:xfrm>
            <a:off x="509822" y="2914623"/>
            <a:ext cx="7455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33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A. </a:t>
            </a:r>
            <a:r>
              <a:rPr lang="en-US" dirty="0">
                <a:solidFill>
                  <a:srgbClr val="FF33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endParaRPr lang="ar-SA" sz="1400" dirty="0">
              <a:solidFill>
                <a:srgbClr val="FF3399"/>
              </a:solidFill>
              <a:latin typeface="Aharoni" panose="02010803020104030203" pitchFamily="2" charset="-79"/>
            </a:endParaRPr>
          </a:p>
        </p:txBody>
      </p:sp>
      <p:sp>
        <p:nvSpPr>
          <p:cNvPr id="29" name="Rectangle: Rounded Corners 28">
            <a:hlinkClick r:id="rId14" action="ppaction://hlinksldjump">
              <a:snd r:embed="rId13" name="click.wav"/>
            </a:hlinkClick>
            <a:extLst>
              <a:ext uri="{FF2B5EF4-FFF2-40B4-BE49-F238E27FC236}">
                <a16:creationId xmlns:a16="http://schemas.microsoft.com/office/drawing/2014/main" id="{4DBE0E83-0060-9B1D-A92C-8775B20650E7}"/>
              </a:ext>
            </a:extLst>
          </p:cNvPr>
          <p:cNvSpPr/>
          <p:nvPr/>
        </p:nvSpPr>
        <p:spPr>
          <a:xfrm>
            <a:off x="2077138" y="2879725"/>
            <a:ext cx="902766" cy="47652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TextBox 29">
            <a:hlinkClick r:id="rId14" action="ppaction://hlinksldjump">
              <a:snd r:embed="rId13" name="click.wav"/>
            </a:hlinkClick>
            <a:extLst>
              <a:ext uri="{FF2B5EF4-FFF2-40B4-BE49-F238E27FC236}">
                <a16:creationId xmlns:a16="http://schemas.microsoft.com/office/drawing/2014/main" id="{2512FBCE-95D0-C34F-E55C-D46F7123A960}"/>
              </a:ext>
            </a:extLst>
          </p:cNvPr>
          <p:cNvSpPr txBox="1"/>
          <p:nvPr/>
        </p:nvSpPr>
        <p:spPr>
          <a:xfrm>
            <a:off x="2185415" y="2914623"/>
            <a:ext cx="7455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33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  <a:r>
              <a:rPr lang="en-US" dirty="0">
                <a:solidFill>
                  <a:srgbClr val="FF33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 0,25</a:t>
            </a:r>
            <a:endParaRPr lang="ar-SA" sz="1400" dirty="0">
              <a:solidFill>
                <a:srgbClr val="FF3399"/>
              </a:solidFill>
              <a:latin typeface="Aharoni" panose="02010803020104030203" pitchFamily="2" charset="-79"/>
            </a:endParaRPr>
          </a:p>
        </p:txBody>
      </p:sp>
      <p:sp>
        <p:nvSpPr>
          <p:cNvPr id="31" name="Rectangle: Rounded Corners 30">
            <a:hlinkClick r:id="rId14" action="ppaction://hlinksldjump">
              <a:snd r:embed="rId13" name="click.wav"/>
            </a:hlinkClick>
            <a:extLst>
              <a:ext uri="{FF2B5EF4-FFF2-40B4-BE49-F238E27FC236}">
                <a16:creationId xmlns:a16="http://schemas.microsoft.com/office/drawing/2014/main" id="{1D141195-442E-A141-BDC2-8DED93D18051}"/>
              </a:ext>
            </a:extLst>
          </p:cNvPr>
          <p:cNvSpPr/>
          <p:nvPr/>
        </p:nvSpPr>
        <p:spPr>
          <a:xfrm>
            <a:off x="335569" y="3569189"/>
            <a:ext cx="902766" cy="47652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32" name="TextBox 31">
            <a:hlinkClick r:id="rId14" action="ppaction://hlinksldjump">
              <a:snd r:embed="rId13" name="click.wav"/>
            </a:hlinkClick>
            <a:extLst>
              <a:ext uri="{FF2B5EF4-FFF2-40B4-BE49-F238E27FC236}">
                <a16:creationId xmlns:a16="http://schemas.microsoft.com/office/drawing/2014/main" id="{1539F359-DF34-B584-7395-7735BD819889}"/>
              </a:ext>
            </a:extLst>
          </p:cNvPr>
          <p:cNvSpPr txBox="1"/>
          <p:nvPr/>
        </p:nvSpPr>
        <p:spPr>
          <a:xfrm>
            <a:off x="475824" y="3597293"/>
            <a:ext cx="7455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33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C. </a:t>
            </a:r>
            <a:r>
              <a:rPr lang="en-US" dirty="0">
                <a:solidFill>
                  <a:srgbClr val="FF33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0,5</a:t>
            </a:r>
            <a:endParaRPr lang="ar-SA" sz="1400" dirty="0">
              <a:solidFill>
                <a:srgbClr val="FF3399"/>
              </a:solidFill>
              <a:latin typeface="Aharoni" panose="02010803020104030203" pitchFamily="2" charset="-79"/>
            </a:endParaRPr>
          </a:p>
        </p:txBody>
      </p:sp>
      <p:sp>
        <p:nvSpPr>
          <p:cNvPr id="33" name="Rectangle: Rounded Corners 32">
            <a:hlinkClick r:id="rId14" action="ppaction://hlinksldjump">
              <a:snd r:embed="rId13" name="click.wav"/>
            </a:hlinkClick>
            <a:extLst>
              <a:ext uri="{FF2B5EF4-FFF2-40B4-BE49-F238E27FC236}">
                <a16:creationId xmlns:a16="http://schemas.microsoft.com/office/drawing/2014/main" id="{E4545FF7-3ACF-ACF4-8EB7-A04F4F821683}"/>
              </a:ext>
            </a:extLst>
          </p:cNvPr>
          <p:cNvSpPr/>
          <p:nvPr/>
        </p:nvSpPr>
        <p:spPr>
          <a:xfrm>
            <a:off x="2077138" y="3548141"/>
            <a:ext cx="902766" cy="47652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TextBox 33">
            <a:hlinkClick r:id="rId14" action="ppaction://hlinksldjump">
              <a:snd r:embed="rId13" name="click.wav"/>
            </a:hlinkClick>
            <a:extLst>
              <a:ext uri="{FF2B5EF4-FFF2-40B4-BE49-F238E27FC236}">
                <a16:creationId xmlns:a16="http://schemas.microsoft.com/office/drawing/2014/main" id="{E1D75B16-C6A4-F558-6ACA-CADADF735E6E}"/>
              </a:ext>
            </a:extLst>
          </p:cNvPr>
          <p:cNvSpPr txBox="1"/>
          <p:nvPr/>
        </p:nvSpPr>
        <p:spPr>
          <a:xfrm>
            <a:off x="2193519" y="3597293"/>
            <a:ext cx="8286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33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  <a:r>
              <a:rPr lang="en-US" dirty="0">
                <a:solidFill>
                  <a:srgbClr val="FF33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 0,75</a:t>
            </a:r>
            <a:endParaRPr lang="ar-SA" sz="1400" dirty="0">
              <a:solidFill>
                <a:srgbClr val="FF3399"/>
              </a:solidFill>
              <a:latin typeface="Aharoni" panose="02010803020104030203" pitchFamily="2" charset="-79"/>
            </a:endParaRPr>
          </a:p>
        </p:txBody>
      </p:sp>
      <p:pic>
        <p:nvPicPr>
          <p:cNvPr id="35" name="Graphic 34" descr="Home with solid fill">
            <a:hlinkClick r:id="rId15" action="ppaction://hlinksldjump">
              <a:snd r:embed="rId13" name="click.wav"/>
            </a:hlinkClick>
            <a:extLst>
              <a:ext uri="{FF2B5EF4-FFF2-40B4-BE49-F238E27FC236}">
                <a16:creationId xmlns:a16="http://schemas.microsoft.com/office/drawing/2014/main" id="{C85FB290-EE28-36C6-5B8B-16AF2785EF6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964" y="4974716"/>
            <a:ext cx="685255" cy="685255"/>
          </a:xfrm>
          <a:prstGeom prst="rect">
            <a:avLst/>
          </a:prstGeom>
          <a:effectLst>
            <a:outerShdw blurRad="190500" dist="50800" dir="5400000" algn="ctr" rotWithShape="0">
              <a:schemeClr val="bg2">
                <a:lumMod val="10000"/>
                <a:alpha val="81000"/>
              </a:schemeClr>
            </a:outerShdw>
          </a:effectLst>
        </p:spPr>
      </p:pic>
      <p:pic>
        <p:nvPicPr>
          <p:cNvPr id="36" name="Graphic 35" descr="Arrow: Rotate right with solid fill">
            <a:hlinkClick r:id="rId18" action="ppaction://hlinksldjump">
              <a:snd r:embed="rId13" name="click.wav"/>
            </a:hlinkClick>
            <a:extLst>
              <a:ext uri="{FF2B5EF4-FFF2-40B4-BE49-F238E27FC236}">
                <a16:creationId xmlns:a16="http://schemas.microsoft.com/office/drawing/2014/main" id="{61BCE27B-977D-B977-1F0E-336A503DD38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6200000">
            <a:off x="2517046" y="5002639"/>
            <a:ext cx="559769" cy="741768"/>
          </a:xfrm>
          <a:prstGeom prst="rect">
            <a:avLst/>
          </a:prstGeom>
          <a:effectLst>
            <a:outerShdw blurRad="190500" dist="50800" dir="5400000" algn="ctr" rotWithShape="0">
              <a:schemeClr val="bg2">
                <a:lumMod val="10000"/>
                <a:alpha val="81000"/>
              </a:scheme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6423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E08996DA-38C3-8DD5-5CF1-C3BF99D27344}"/>
              </a:ext>
            </a:extLst>
          </p:cNvPr>
          <p:cNvSpPr/>
          <p:nvPr/>
        </p:nvSpPr>
        <p:spPr>
          <a:xfrm>
            <a:off x="0" y="4956480"/>
            <a:ext cx="3241675" cy="802970"/>
          </a:xfrm>
          <a:custGeom>
            <a:avLst/>
            <a:gdLst/>
            <a:ahLst/>
            <a:cxnLst/>
            <a:rect l="l" t="t" r="r" b="b"/>
            <a:pathLst>
              <a:path w="8128000" h="1551709">
                <a:moveTo>
                  <a:pt x="0" y="0"/>
                </a:moveTo>
                <a:lnTo>
                  <a:pt x="8128000" y="0"/>
                </a:lnTo>
                <a:lnTo>
                  <a:pt x="8128000" y="1551709"/>
                </a:lnTo>
                <a:lnTo>
                  <a:pt x="0" y="1551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2CA46D-EC50-7CA5-EF02-DC80C32E8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416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A"/>
          </a:p>
        </p:txBody>
      </p:sp>
      <p:sp>
        <p:nvSpPr>
          <p:cNvPr id="6" name="TextBox 28">
            <a:extLst>
              <a:ext uri="{FF2B5EF4-FFF2-40B4-BE49-F238E27FC236}">
                <a16:creationId xmlns:a16="http://schemas.microsoft.com/office/drawing/2014/main" id="{8E64A14A-D865-7B70-B63E-2C2A8F64749C}"/>
              </a:ext>
            </a:extLst>
          </p:cNvPr>
          <p:cNvSpPr txBox="1"/>
          <p:nvPr/>
        </p:nvSpPr>
        <p:spPr>
          <a:xfrm>
            <a:off x="0" y="-25849"/>
            <a:ext cx="1626151" cy="2746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463"/>
              </a:lnSpc>
            </a:pPr>
            <a:r>
              <a:rPr lang="en-US" sz="1050" dirty="0" err="1">
                <a:solidFill>
                  <a:srgbClr val="585EFF"/>
                </a:solidFill>
                <a:latin typeface="Ravie" panose="04040805050809020602" pitchFamily="82" charset="0"/>
              </a:rPr>
              <a:t>Soal</a:t>
            </a:r>
            <a:r>
              <a:rPr lang="en-US" sz="1050" dirty="0">
                <a:solidFill>
                  <a:srgbClr val="585EFF"/>
                </a:solidFill>
                <a:latin typeface="Ravie" panose="04040805050809020602" pitchFamily="82" charset="0"/>
              </a:rPr>
              <a:t> 1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4116F137-507E-5747-D163-18BCD80E23E6}"/>
              </a:ext>
            </a:extLst>
          </p:cNvPr>
          <p:cNvSpPr/>
          <p:nvPr/>
        </p:nvSpPr>
        <p:spPr>
          <a:xfrm>
            <a:off x="479280" y="29974"/>
            <a:ext cx="1597858" cy="289140"/>
          </a:xfrm>
          <a:custGeom>
            <a:avLst/>
            <a:gdLst/>
            <a:ahLst/>
            <a:cxnLst/>
            <a:rect l="l" t="t" r="r" b="b"/>
            <a:pathLst>
              <a:path w="2377744" h="432317">
                <a:moveTo>
                  <a:pt x="0" y="0"/>
                </a:moveTo>
                <a:lnTo>
                  <a:pt x="2377745" y="0"/>
                </a:lnTo>
                <a:lnTo>
                  <a:pt x="2377745" y="432317"/>
                </a:lnTo>
                <a:lnTo>
                  <a:pt x="0" y="4323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 dirty="0"/>
          </a:p>
        </p:txBody>
      </p:sp>
      <p:sp>
        <p:nvSpPr>
          <p:cNvPr id="10" name="Freeform 20">
            <a:extLst>
              <a:ext uri="{FF2B5EF4-FFF2-40B4-BE49-F238E27FC236}">
                <a16:creationId xmlns:a16="http://schemas.microsoft.com/office/drawing/2014/main" id="{CD62B33A-E000-9760-94D0-C2C31CD4CD56}"/>
              </a:ext>
            </a:extLst>
          </p:cNvPr>
          <p:cNvSpPr/>
          <p:nvPr/>
        </p:nvSpPr>
        <p:spPr>
          <a:xfrm>
            <a:off x="56800" y="567891"/>
            <a:ext cx="1164609" cy="4388588"/>
          </a:xfrm>
          <a:custGeom>
            <a:avLst/>
            <a:gdLst/>
            <a:ahLst/>
            <a:cxnLst/>
            <a:rect l="l" t="t" r="r" b="b"/>
            <a:pathLst>
              <a:path w="2319577" h="3476205">
                <a:moveTo>
                  <a:pt x="0" y="0"/>
                </a:moveTo>
                <a:lnTo>
                  <a:pt x="2319576" y="0"/>
                </a:lnTo>
                <a:lnTo>
                  <a:pt x="2319576" y="3476205"/>
                </a:lnTo>
                <a:lnTo>
                  <a:pt x="0" y="34762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9">
            <a:extLst>
              <a:ext uri="{FF2B5EF4-FFF2-40B4-BE49-F238E27FC236}">
                <a16:creationId xmlns:a16="http://schemas.microsoft.com/office/drawing/2014/main" id="{4299F566-D7E2-63E2-BF28-EBD6C5EB6E1A}"/>
              </a:ext>
            </a:extLst>
          </p:cNvPr>
          <p:cNvSpPr/>
          <p:nvPr/>
        </p:nvSpPr>
        <p:spPr>
          <a:xfrm flipH="1">
            <a:off x="2499617" y="4472940"/>
            <a:ext cx="685257" cy="474144"/>
          </a:xfrm>
          <a:custGeom>
            <a:avLst/>
            <a:gdLst/>
            <a:ahLst/>
            <a:cxnLst/>
            <a:rect l="l" t="t" r="r" b="b"/>
            <a:pathLst>
              <a:path w="1855950" h="1091101">
                <a:moveTo>
                  <a:pt x="1855950" y="0"/>
                </a:moveTo>
                <a:lnTo>
                  <a:pt x="0" y="0"/>
                </a:lnTo>
                <a:lnTo>
                  <a:pt x="0" y="1091101"/>
                </a:lnTo>
                <a:lnTo>
                  <a:pt x="1855950" y="1091101"/>
                </a:lnTo>
                <a:lnTo>
                  <a:pt x="185595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b="-10100"/>
            </a:stretch>
          </a:blipFill>
        </p:spPr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FB5E9E-3476-77D3-7393-145216C014B3}"/>
              </a:ext>
            </a:extLst>
          </p:cNvPr>
          <p:cNvSpPr/>
          <p:nvPr/>
        </p:nvSpPr>
        <p:spPr>
          <a:xfrm>
            <a:off x="1255407" y="349087"/>
            <a:ext cx="1965344" cy="518454"/>
          </a:xfrm>
          <a:prstGeom prst="roundRect">
            <a:avLst>
              <a:gd name="adj" fmla="val 50000"/>
            </a:avLst>
          </a:prstGeom>
          <a:solidFill>
            <a:srgbClr val="4A453D"/>
          </a:solidFill>
          <a:ln>
            <a:noFill/>
          </a:ln>
          <a:effectLst>
            <a:outerShdw blurRad="241300" sx="109000" sy="109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1FB45-21F0-C44F-ED90-583799170D55}"/>
              </a:ext>
            </a:extLst>
          </p:cNvPr>
          <p:cNvSpPr txBox="1"/>
          <p:nvPr/>
        </p:nvSpPr>
        <p:spPr>
          <a:xfrm>
            <a:off x="1366424" y="414002"/>
            <a:ext cx="181845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Kuis</a:t>
            </a:r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/ Latihan </a:t>
            </a:r>
            <a:r>
              <a:rPr lang="en-US" sz="1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Soal</a:t>
            </a:r>
            <a:endParaRPr lang="ar-SA" sz="1400" dirty="0">
              <a:solidFill>
                <a:schemeClr val="bg1"/>
              </a:solidFill>
              <a:latin typeface="Aharoni" panose="02010803020104030203" pitchFamily="2" charset="-79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573C413-DE57-FBAF-7A50-0D8916269B5D}"/>
              </a:ext>
            </a:extLst>
          </p:cNvPr>
          <p:cNvSpPr/>
          <p:nvPr/>
        </p:nvSpPr>
        <p:spPr>
          <a:xfrm>
            <a:off x="318644" y="1272573"/>
            <a:ext cx="2744310" cy="126749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63500">
            <a:solidFill>
              <a:srgbClr val="25EB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2BB8D4-4DBC-C476-F22D-B9F9CE054284}"/>
              </a:ext>
            </a:extLst>
          </p:cNvPr>
          <p:cNvSpPr txBox="1"/>
          <p:nvPr/>
        </p:nvSpPr>
        <p:spPr>
          <a:xfrm>
            <a:off x="381000" y="1370515"/>
            <a:ext cx="2681954" cy="12311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sv-SE" b="1" kern="100" dirty="0">
                <a:solidFill>
                  <a:srgbClr val="FF3399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3</a:t>
            </a:r>
            <a:r>
              <a:rPr lang="sv-SE" sz="1400" b="1" kern="100" dirty="0">
                <a:solidFill>
                  <a:srgbClr val="FF3399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koin dilemparkan sekali, tentukan peluang munculnya gambar dengan syarat munculnya kejadian gambar terlebih dahulu.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3B610AA-6EE0-6D2C-A753-D1315B6FFEA2}"/>
              </a:ext>
            </a:extLst>
          </p:cNvPr>
          <p:cNvSpPr/>
          <p:nvPr/>
        </p:nvSpPr>
        <p:spPr>
          <a:xfrm>
            <a:off x="310675" y="2895170"/>
            <a:ext cx="902766" cy="47652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14A41E-8067-F189-95C5-6BA8C589D863}"/>
              </a:ext>
            </a:extLst>
          </p:cNvPr>
          <p:cNvSpPr txBox="1"/>
          <p:nvPr/>
        </p:nvSpPr>
        <p:spPr>
          <a:xfrm>
            <a:off x="509822" y="2914623"/>
            <a:ext cx="7455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33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A. </a:t>
            </a:r>
            <a:r>
              <a:rPr lang="en-US" dirty="0">
                <a:solidFill>
                  <a:srgbClr val="FF33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endParaRPr lang="ar-SA" sz="1400" dirty="0">
              <a:solidFill>
                <a:srgbClr val="FF3399"/>
              </a:solidFill>
              <a:latin typeface="Aharoni" panose="02010803020104030203" pitchFamily="2" charset="-79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DBE0E83-0060-9B1D-A92C-8775B20650E7}"/>
              </a:ext>
            </a:extLst>
          </p:cNvPr>
          <p:cNvSpPr/>
          <p:nvPr/>
        </p:nvSpPr>
        <p:spPr>
          <a:xfrm>
            <a:off x="2077138" y="2879725"/>
            <a:ext cx="902766" cy="47652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12FBCE-95D0-C34F-E55C-D46F7123A960}"/>
              </a:ext>
            </a:extLst>
          </p:cNvPr>
          <p:cNvSpPr txBox="1"/>
          <p:nvPr/>
        </p:nvSpPr>
        <p:spPr>
          <a:xfrm>
            <a:off x="2185415" y="2914623"/>
            <a:ext cx="7455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33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  <a:r>
              <a:rPr lang="en-US" dirty="0">
                <a:solidFill>
                  <a:srgbClr val="FF33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 0,25</a:t>
            </a:r>
            <a:endParaRPr lang="ar-SA" sz="1400" dirty="0">
              <a:solidFill>
                <a:srgbClr val="FF3399"/>
              </a:solidFill>
              <a:latin typeface="Aharoni" panose="02010803020104030203" pitchFamily="2" charset="-79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D141195-442E-A141-BDC2-8DED93D18051}"/>
              </a:ext>
            </a:extLst>
          </p:cNvPr>
          <p:cNvSpPr/>
          <p:nvPr/>
        </p:nvSpPr>
        <p:spPr>
          <a:xfrm>
            <a:off x="335569" y="3569189"/>
            <a:ext cx="902766" cy="47652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39F359-DF34-B584-7395-7735BD819889}"/>
              </a:ext>
            </a:extLst>
          </p:cNvPr>
          <p:cNvSpPr txBox="1"/>
          <p:nvPr/>
        </p:nvSpPr>
        <p:spPr>
          <a:xfrm>
            <a:off x="475824" y="3597293"/>
            <a:ext cx="7455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33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C. </a:t>
            </a:r>
            <a:r>
              <a:rPr lang="en-US" dirty="0">
                <a:solidFill>
                  <a:srgbClr val="FF33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0,5</a:t>
            </a:r>
            <a:endParaRPr lang="ar-SA" sz="1400" dirty="0">
              <a:solidFill>
                <a:srgbClr val="FF3399"/>
              </a:solidFill>
              <a:latin typeface="Aharoni" panose="02010803020104030203" pitchFamily="2" charset="-79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4545FF7-3ACF-ACF4-8EB7-A04F4F821683}"/>
              </a:ext>
            </a:extLst>
          </p:cNvPr>
          <p:cNvSpPr/>
          <p:nvPr/>
        </p:nvSpPr>
        <p:spPr>
          <a:xfrm>
            <a:off x="2077138" y="3548141"/>
            <a:ext cx="902766" cy="47652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D75B16-C6A4-F558-6ACA-CADADF735E6E}"/>
              </a:ext>
            </a:extLst>
          </p:cNvPr>
          <p:cNvSpPr txBox="1"/>
          <p:nvPr/>
        </p:nvSpPr>
        <p:spPr>
          <a:xfrm>
            <a:off x="2193519" y="3597293"/>
            <a:ext cx="8286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33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  <a:r>
              <a:rPr lang="en-US" dirty="0">
                <a:solidFill>
                  <a:srgbClr val="FF33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 0,75</a:t>
            </a:r>
            <a:endParaRPr lang="ar-SA" sz="1400" dirty="0">
              <a:solidFill>
                <a:srgbClr val="FF3399"/>
              </a:solidFill>
              <a:latin typeface="Aharoni" panose="02010803020104030203" pitchFamily="2" charset="-79"/>
            </a:endParaRPr>
          </a:p>
        </p:txBody>
      </p:sp>
      <p:pic>
        <p:nvPicPr>
          <p:cNvPr id="35" name="Graphic 34" descr="Home with solid fill">
            <a:extLst>
              <a:ext uri="{FF2B5EF4-FFF2-40B4-BE49-F238E27FC236}">
                <a16:creationId xmlns:a16="http://schemas.microsoft.com/office/drawing/2014/main" id="{C85FB290-EE28-36C6-5B8B-16AF2785EF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964" y="4974716"/>
            <a:ext cx="685255" cy="685255"/>
          </a:xfrm>
          <a:prstGeom prst="rect">
            <a:avLst/>
          </a:prstGeom>
          <a:effectLst>
            <a:outerShdw blurRad="190500" dist="50800" dir="5400000" algn="ctr" rotWithShape="0">
              <a:schemeClr val="bg2">
                <a:lumMod val="10000"/>
                <a:alpha val="81000"/>
              </a:schemeClr>
            </a:outerShdw>
          </a:effectLst>
        </p:spPr>
      </p:pic>
      <p:pic>
        <p:nvPicPr>
          <p:cNvPr id="36" name="Graphic 35" descr="Arrow: Rotate right with solid fill">
            <a:extLst>
              <a:ext uri="{FF2B5EF4-FFF2-40B4-BE49-F238E27FC236}">
                <a16:creationId xmlns:a16="http://schemas.microsoft.com/office/drawing/2014/main" id="{61BCE27B-977D-B977-1F0E-336A503DD38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200000">
            <a:off x="2517046" y="5002639"/>
            <a:ext cx="559769" cy="741768"/>
          </a:xfrm>
          <a:prstGeom prst="rect">
            <a:avLst/>
          </a:prstGeom>
          <a:effectLst>
            <a:outerShdw blurRad="190500" dist="50800" dir="5400000" algn="ctr" rotWithShape="0">
              <a:schemeClr val="bg2">
                <a:lumMod val="10000"/>
                <a:alpha val="81000"/>
              </a:schemeClr>
            </a:outerShdw>
          </a:effec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EF0A9C0-876F-615D-C56A-E7D48703F76E}"/>
              </a:ext>
            </a:extLst>
          </p:cNvPr>
          <p:cNvSpPr/>
          <p:nvPr/>
        </p:nvSpPr>
        <p:spPr>
          <a:xfrm>
            <a:off x="-807117" y="-807525"/>
            <a:ext cx="5257800" cy="7139419"/>
          </a:xfrm>
          <a:prstGeom prst="round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Rectangle: Rounded Corners 4">
            <a:hlinkClick r:id="rId16" action="ppaction://hlinksldjump">
              <a:snd r:embed="rId17" name="click.wav"/>
            </a:hlinkClick>
            <a:extLst>
              <a:ext uri="{FF2B5EF4-FFF2-40B4-BE49-F238E27FC236}">
                <a16:creationId xmlns:a16="http://schemas.microsoft.com/office/drawing/2014/main" id="{EE00720B-D6BB-D37E-6794-1E266043135C}"/>
              </a:ext>
            </a:extLst>
          </p:cNvPr>
          <p:cNvSpPr/>
          <p:nvPr/>
        </p:nvSpPr>
        <p:spPr>
          <a:xfrm>
            <a:off x="300260" y="2302969"/>
            <a:ext cx="2641154" cy="1191493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078F94-236F-8CC0-3B09-CA01A64C06D7}"/>
              </a:ext>
            </a:extLst>
          </p:cNvPr>
          <p:cNvSpPr txBox="1"/>
          <p:nvPr/>
        </p:nvSpPr>
        <p:spPr>
          <a:xfrm>
            <a:off x="824568" y="2506107"/>
            <a:ext cx="101447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Benar</a:t>
            </a:r>
            <a:endParaRPr lang="ar-SA" dirty="0">
              <a:solidFill>
                <a:schemeClr val="bg1"/>
              </a:solidFill>
              <a:latin typeface="Aharoni" panose="02010803020104030203" pitchFamily="2" charset="-79"/>
            </a:endParaRPr>
          </a:p>
        </p:txBody>
      </p:sp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0ECED485-8BE6-E2D7-691B-940A2642BA2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825754" y="2393654"/>
            <a:ext cx="553172" cy="553172"/>
          </a:xfrm>
          <a:prstGeom prst="rect">
            <a:avLst/>
          </a:prstGeom>
        </p:spPr>
      </p:pic>
      <p:sp>
        <p:nvSpPr>
          <p:cNvPr id="14" name="Rectangle: Rounded Corners 13">
            <a:hlinkClick r:id="rId16" action="ppaction://hlinksldjump">
              <a:snd r:embed="rId17" name="click.wav"/>
            </a:hlinkClick>
            <a:extLst>
              <a:ext uri="{FF2B5EF4-FFF2-40B4-BE49-F238E27FC236}">
                <a16:creationId xmlns:a16="http://schemas.microsoft.com/office/drawing/2014/main" id="{5C61BD6E-9651-C2E0-343D-EB589E24037F}"/>
              </a:ext>
            </a:extLst>
          </p:cNvPr>
          <p:cNvSpPr/>
          <p:nvPr/>
        </p:nvSpPr>
        <p:spPr>
          <a:xfrm>
            <a:off x="960980" y="2924843"/>
            <a:ext cx="1402467" cy="476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TextBox 14">
            <a:hlinkClick r:id="rId16" action="ppaction://hlinksldjump">
              <a:snd r:embed="rId17" name="click.wav"/>
            </a:hlinkClick>
            <a:extLst>
              <a:ext uri="{FF2B5EF4-FFF2-40B4-BE49-F238E27FC236}">
                <a16:creationId xmlns:a16="http://schemas.microsoft.com/office/drawing/2014/main" id="{D6251997-CBAD-D161-5448-8342A560764E}"/>
              </a:ext>
            </a:extLst>
          </p:cNvPr>
          <p:cNvSpPr txBox="1"/>
          <p:nvPr/>
        </p:nvSpPr>
        <p:spPr>
          <a:xfrm>
            <a:off x="943630" y="2964898"/>
            <a:ext cx="15559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Selanjutnya</a:t>
            </a:r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ar-SA" dirty="0">
              <a:solidFill>
                <a:schemeClr val="bg1"/>
              </a:solidFill>
              <a:latin typeface="Aharoni" panose="02010803020104030203" pitchFamily="2" charset="-79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6173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-SUITE_ISPRING_PLAYERS_CUSTOMIZATION_2" val="{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1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3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-SUITE_ISPRING_CURRENT_PLAYER_ID" val="none"/>
  <p:tag name="ISPRING_PRESENTATION_COURSE_TITLE" val="Tugas UTS Probil"/>
  <p:tag name="ISPRING_LMS_API_VERSION" val="SCORM 2004 (4th edition)"/>
  <p:tag name="ISPRING_ULTRA_SCORM_COURCE_TITLE" val="Tugas UTS Probil Efi Wulandari 23310012"/>
  <p:tag name="ISPRING_ULTRA_SCORM_COURSE_ID" val="BCF76EA8-395E-49CB-B457-957DD3FE104C"/>
  <p:tag name="ISPRING_CMI5_LAUNCH_METHOD" val="any window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膚\uFFFD{2454C39F-12F7-4C05-8CBF-935DE598CC4B}&quot;,&quot;C:\\Users\\LENOVO\\OneDrive\\Documents&quot;]]"/>
  <p:tag name="ISPRING_SCORM_RATE_SLIDES" val="0"/>
  <p:tag name="ISPRING_SCORM_PASSING_SCORE" val="0.000000"/>
  <p:tag name="ISPRING_PRESENTATION_TITLE" val="Tugas UTS Probil Efi Wulandari 23310012"/>
  <p:tag name="ISPRING_FIRST_PUBLISH" val="1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none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,&quot;language&quot;:&quot;EN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,&quot;uploadSources&quot;:true}}"/>
  <p:tag name="ISPRING_SCORM_RATE_QUIZZES" val="0"/>
  <p:tag name="ISPRING_UUID" val="{A539421D-69FE-4CEA-B065-182FF6004867}"/>
  <p:tag name="ISPRING_RESOURCE_FOLDER" val="C:\Users\LENOVO\OneDrive\Documents\Tugas UTS Probil\"/>
  <p:tag name="ISPRING_PRESENTATION_PATH" val="C:\Users\LENOVO\OneDrive\Documents\Tugas UTS Probil.pptx"/>
  <p:tag name="ISPRING_PROJECT_VERSION" val="9.3"/>
  <p:tag name="ISPRING_PROJECT_FOLDER_UPDATED" val="1"/>
  <p:tag name="ISPRING_SCREEN_RECS_UPDATED" val="C:\Users\LENOVO\OneDrive\Documents\Tugas UTS Probil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906E3326-879C-401D-A3FE-EA3685882BA5}:26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E2B9BE6-E132-4DDB-9C13-5FDC42B34DF6}:26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9C07B02-4D34-42E8-B821-E1352E9F9313}:26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3A90965-4BCE-41A6-9CC7-F7E1845CC3A6}:26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C8534AD-99A1-4B53-BC16-C9866F1BB88E}:26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3A643E6-C3B0-40B1-8687-D7C68D141DC6}:27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723B924-58B6-4E49-B810-6C893C80185A}:27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147A4B1-82B4-4101-9ACE-C44EAE3E9770}:2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316B8DE-7C03-4982-BFEF-249516D86988}:25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5695B64F-9749-4981-8DAA-90F094D06572}:2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C378DE2-909E-4D08-BD6D-630AC4FF9047}:25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044C9D7-7FD7-496C-A32A-6BCEF54A3F4F}:26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0761A8E-1666-4464-BA63-BD3B6BD3A11F}:26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927082B-721D-4DB4-8D66-75B6EACBBA91}:26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B539DBB-1414-4858-8B46-76C93528C529}:26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572542CC-8F3D-4EEE-A7FA-35F1E7F3EAD7}:264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466</TotalTime>
  <Words>816</Words>
  <Application>Microsoft Office PowerPoint</Application>
  <PresentationFormat>Custom</PresentationFormat>
  <Paragraphs>141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Aharoni</vt:lpstr>
      <vt:lpstr>Arial</vt:lpstr>
      <vt:lpstr>Calibri</vt:lpstr>
      <vt:lpstr>Calibri Light</vt:lpstr>
      <vt:lpstr>Cambria Math</vt:lpstr>
      <vt:lpstr>Century</vt:lpstr>
      <vt:lpstr>Century Gothic</vt:lpstr>
      <vt:lpstr>Ravie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UTS Probil Efi Wulandari 23310012</dc:title>
  <dc:creator>efi wulandari</dc:creator>
  <cp:lastModifiedBy>efi wulandari</cp:lastModifiedBy>
  <cp:revision>3</cp:revision>
  <dcterms:created xsi:type="dcterms:W3CDTF">2024-04-25T20:23:51Z</dcterms:created>
  <dcterms:modified xsi:type="dcterms:W3CDTF">2024-04-28T15:16:15Z</dcterms:modified>
</cp:coreProperties>
</file>