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64B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257C-4E3B-41B8-87BC-40C619B8807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1DBD-25B1-45EF-BAD6-FAFEC8781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3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257C-4E3B-41B8-87BC-40C619B8807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1DBD-25B1-45EF-BAD6-FAFEC8781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3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257C-4E3B-41B8-87BC-40C619B8807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1DBD-25B1-45EF-BAD6-FAFEC8781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9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257C-4E3B-41B8-87BC-40C619B8807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1DBD-25B1-45EF-BAD6-FAFEC8781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1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257C-4E3B-41B8-87BC-40C619B8807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1DBD-25B1-45EF-BAD6-FAFEC8781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9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257C-4E3B-41B8-87BC-40C619B8807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1DBD-25B1-45EF-BAD6-FAFEC8781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3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257C-4E3B-41B8-87BC-40C619B8807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1DBD-25B1-45EF-BAD6-FAFEC8781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4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257C-4E3B-41B8-87BC-40C619B8807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1DBD-25B1-45EF-BAD6-FAFEC8781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2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257C-4E3B-41B8-87BC-40C619B8807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1DBD-25B1-45EF-BAD6-FAFEC8781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5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257C-4E3B-41B8-87BC-40C619B8807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1DBD-25B1-45EF-BAD6-FAFEC8781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3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257C-4E3B-41B8-87BC-40C619B8807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1DBD-25B1-45EF-BAD6-FAFEC8781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257C-4E3B-41B8-87BC-40C619B8807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E1DBD-25B1-45EF-BAD6-FAFEC8781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7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-2081"/>
            <a:ext cx="12192000" cy="6862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163"/>
            <a:ext cx="11713487" cy="659283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9270" y="4757738"/>
            <a:ext cx="9144000" cy="1655762"/>
          </a:xfrm>
        </p:spPr>
        <p:txBody>
          <a:bodyPr/>
          <a:lstStyle/>
          <a:p>
            <a:r>
              <a:rPr lang="id-ID" b="1" dirty="0" smtClean="0">
                <a:solidFill>
                  <a:srgbClr val="64B5F6"/>
                </a:solidFill>
                <a:cs typeface="Poppins SemiBold" panose="00000700000000000000" pitchFamily="2" charset="0"/>
              </a:rPr>
              <a:t>Imam Shofiuddin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193" y="1617978"/>
            <a:ext cx="7311154" cy="236982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305300" y="4572000"/>
            <a:ext cx="3568700" cy="7239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68" y="499835"/>
            <a:ext cx="2402743" cy="5339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64" y="498568"/>
            <a:ext cx="727283" cy="5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0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Poppins SemiBold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EDU GAYA</dc:title>
  <dc:creator>IMAM SHOFIUDDIN</dc:creator>
  <cp:lastModifiedBy>IMAM SHOFIUDDIN</cp:lastModifiedBy>
  <cp:revision>5</cp:revision>
  <dcterms:created xsi:type="dcterms:W3CDTF">2020-11-21T01:42:09Z</dcterms:created>
  <dcterms:modified xsi:type="dcterms:W3CDTF">2020-11-21T06:00:45Z</dcterms:modified>
</cp:coreProperties>
</file>