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2" r:id="rId3"/>
    <p:sldId id="256" r:id="rId4"/>
    <p:sldId id="257" r:id="rId5"/>
    <p:sldId id="258" r:id="rId6"/>
    <p:sldId id="259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FB19-B322-4E1C-B652-660145D787FF}" type="datetimeFigureOut">
              <a:rPr lang="en-MY" smtClean="0"/>
              <a:t>22/6/2021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933E-8071-4D12-90BE-F7B2D04478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2817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FB19-B322-4E1C-B652-660145D787FF}" type="datetimeFigureOut">
              <a:rPr lang="en-MY" smtClean="0"/>
              <a:t>22/6/2021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933E-8071-4D12-90BE-F7B2D04478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6900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FB19-B322-4E1C-B652-660145D787FF}" type="datetimeFigureOut">
              <a:rPr lang="en-MY" smtClean="0"/>
              <a:t>22/6/2021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933E-8071-4D12-90BE-F7B2D04478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45387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6/22/2021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371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6/22/2021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745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6/22/2021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766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6/22/2021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986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6/22/2021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826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6/22/2021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786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6/22/2021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9712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6/22/2021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FB19-B322-4E1C-B652-660145D787FF}" type="datetimeFigureOut">
              <a:rPr lang="en-MY" smtClean="0"/>
              <a:t>22/6/2021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933E-8071-4D12-90BE-F7B2D04478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61125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6/22/2021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808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6/22/2021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22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6/22/2021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2971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6/22/2021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2232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6/22/2021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0805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6/22/2021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0668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6/22/2021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561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6/22/2021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564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6/22/2021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45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FB19-B322-4E1C-B652-660145D787FF}" type="datetimeFigureOut">
              <a:rPr lang="en-MY" smtClean="0"/>
              <a:t>22/6/2021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933E-8071-4D12-90BE-F7B2D04478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3118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FB19-B322-4E1C-B652-660145D787FF}" type="datetimeFigureOut">
              <a:rPr lang="en-MY" smtClean="0"/>
              <a:t>22/6/2021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933E-8071-4D12-90BE-F7B2D04478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7828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FB19-B322-4E1C-B652-660145D787FF}" type="datetimeFigureOut">
              <a:rPr lang="en-MY" smtClean="0"/>
              <a:t>22/6/2021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933E-8071-4D12-90BE-F7B2D04478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9110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FB19-B322-4E1C-B652-660145D787FF}" type="datetimeFigureOut">
              <a:rPr lang="en-MY" smtClean="0"/>
              <a:t>22/6/2021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933E-8071-4D12-90BE-F7B2D04478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039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FB19-B322-4E1C-B652-660145D787FF}" type="datetimeFigureOut">
              <a:rPr lang="en-MY" smtClean="0"/>
              <a:t>22/6/2021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933E-8071-4D12-90BE-F7B2D04478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283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FB19-B322-4E1C-B652-660145D787FF}" type="datetimeFigureOut">
              <a:rPr lang="en-MY" smtClean="0"/>
              <a:t>22/6/2021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933E-8071-4D12-90BE-F7B2D04478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7191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FB19-B322-4E1C-B652-660145D787FF}" type="datetimeFigureOut">
              <a:rPr lang="en-MY" smtClean="0"/>
              <a:t>22/6/2021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933E-8071-4D12-90BE-F7B2D04478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702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2FB19-B322-4E1C-B652-660145D787FF}" type="datetimeFigureOut">
              <a:rPr lang="en-MY" smtClean="0"/>
              <a:t>22/6/2021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6933E-8071-4D12-90BE-F7B2D04478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2135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61BEF0D-F0BB-DE4B-95CE-6DB70DBA956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457200"/>
              <a:t>6/22/2021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D57F1E4F-1CFF-5643-939E-217C01CD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210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52jbj.com/ppt/20456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1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4203F-8CF7-4487-AC62-1283B16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099" y="154284"/>
            <a:ext cx="3022624" cy="97174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8857DC-41C1-4C60-98D7-94F7CD495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583942"/>
            <a:ext cx="9905999" cy="45719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- to develop an application that is easy to use(user-friendly).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- a system that reduces a lot of time for the complaint process.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- to develop a system where the admin (government departments) is able to track the complaints and manage them.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- to build a system where user can complaint, suggest, or enquiry depending on the cases.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- to build a system where all the government offices are combined in one place</a:t>
            </a:r>
          </a:p>
        </p:txBody>
      </p:sp>
    </p:spTree>
    <p:extLst>
      <p:ext uri="{BB962C8B-B14F-4D97-AF65-F5344CB8AC3E}">
        <p14:creationId xmlns:p14="http://schemas.microsoft.com/office/powerpoint/2010/main" val="124559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4C5DA7-D6F5-4B11-B658-6B7D8DA0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013" y="140216"/>
            <a:ext cx="3500925" cy="54910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System Design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2A108A17-CB95-4336-87AF-CDD2AFD14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498" y="858129"/>
            <a:ext cx="9988061" cy="5864277"/>
          </a:xfrm>
        </p:spPr>
      </p:pic>
    </p:spTree>
    <p:extLst>
      <p:ext uri="{BB962C8B-B14F-4D97-AF65-F5344CB8AC3E}">
        <p14:creationId xmlns:p14="http://schemas.microsoft.com/office/powerpoint/2010/main" val="93777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4C5DA7-D6F5-4B11-B658-6B7D8DA0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761" y="57656"/>
            <a:ext cx="3500925" cy="54910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bg1"/>
                </a:solidFill>
              </a:rPr>
              <a:t>System Design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A375FEB4-A2A5-46BA-A2BF-0BC9FD3FA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5965" y="689319"/>
            <a:ext cx="6864626" cy="6111025"/>
          </a:xfrm>
        </p:spPr>
      </p:pic>
    </p:spTree>
    <p:extLst>
      <p:ext uri="{BB962C8B-B14F-4D97-AF65-F5344CB8AC3E}">
        <p14:creationId xmlns:p14="http://schemas.microsoft.com/office/powerpoint/2010/main" val="227718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4C5DA7-D6F5-4B11-B658-6B7D8DA0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761" y="57656"/>
            <a:ext cx="3500925" cy="54910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bg1"/>
                </a:solidFill>
              </a:rPr>
              <a:t>System Design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4AB41AF8-8537-4BC6-A486-01D861F8A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261" y="606758"/>
            <a:ext cx="7487478" cy="6044331"/>
          </a:xfrm>
        </p:spPr>
      </p:pic>
    </p:spTree>
    <p:extLst>
      <p:ext uri="{BB962C8B-B14F-4D97-AF65-F5344CB8AC3E}">
        <p14:creationId xmlns:p14="http://schemas.microsoft.com/office/powerpoint/2010/main" val="298478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4C5DA7-D6F5-4B11-B658-6B7D8DA0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761" y="57656"/>
            <a:ext cx="3500925" cy="54910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bg1"/>
                </a:solidFill>
              </a:rPr>
              <a:t>System Design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F313A7EC-6DA1-4FBB-8DFD-C013C1538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090" y="606758"/>
            <a:ext cx="10030265" cy="6061328"/>
          </a:xfrm>
        </p:spPr>
      </p:pic>
    </p:spTree>
    <p:extLst>
      <p:ext uri="{BB962C8B-B14F-4D97-AF65-F5344CB8AC3E}">
        <p14:creationId xmlns:p14="http://schemas.microsoft.com/office/powerpoint/2010/main" val="176291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920" y="476839"/>
            <a:ext cx="6033110" cy="1478570"/>
          </a:xfrm>
        </p:spPr>
        <p:txBody>
          <a:bodyPr/>
          <a:lstStyle/>
          <a:p>
            <a:r>
              <a:rPr lang="en-US" b="1" dirty="0"/>
              <a:t>system architecture </a:t>
            </a:r>
            <a:endParaRPr lang="en-MY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493" y="1955409"/>
            <a:ext cx="7779433" cy="4215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833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E0264-7A22-461E-A558-DB9237EC9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238" y="77152"/>
            <a:ext cx="2681524" cy="696572"/>
          </a:xfrm>
        </p:spPr>
        <p:txBody>
          <a:bodyPr/>
          <a:lstStyle/>
          <a:p>
            <a:r>
              <a:rPr lang="en-US" b="1" dirty="0"/>
              <a:t>prototype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EF9F3940-712B-4BAB-A406-8282A2938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687" y="1033668"/>
            <a:ext cx="2282901" cy="4022254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7DD57505-48E7-46ED-A56E-C839F9AB3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4" y="98560"/>
            <a:ext cx="2220240" cy="4009206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0329D5BE-5A00-4227-B7FE-9B754DBBA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625" y="1984007"/>
            <a:ext cx="2410753" cy="4247517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B549788C-3CDB-467D-9073-8C25C61D2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574" y="1033668"/>
            <a:ext cx="2471458" cy="4419760"/>
          </a:xfrm>
          <a:prstGeom prst="rect">
            <a:avLst/>
          </a:prstGeom>
        </p:spPr>
      </p:pic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273E98AD-6D04-4EBA-A856-5460B01E40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1228" y="98560"/>
            <a:ext cx="2406252" cy="429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7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E0264-7A22-461E-A558-DB9237EC9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238" y="77152"/>
            <a:ext cx="2681524" cy="5363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prototype</a:t>
            </a:r>
          </a:p>
        </p:txBody>
      </p:sp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BA34598B-810C-4634-A228-4BE925875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13" y="743091"/>
            <a:ext cx="4556987" cy="2762898"/>
          </a:xfrm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4A4E748A-4E29-4196-8604-EFB7D678F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13" y="3803166"/>
            <a:ext cx="4556989" cy="2762899"/>
          </a:xfrm>
          <a:prstGeom prst="rect">
            <a:avLst/>
          </a:prstGeom>
        </p:spPr>
      </p:pic>
      <p:pic>
        <p:nvPicPr>
          <p:cNvPr id="15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C80C1AF5-97D8-48AF-AFAC-4A147FC8D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618" y="1632707"/>
            <a:ext cx="6802338" cy="438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360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94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Tw Cen MT</vt:lpstr>
      <vt:lpstr>Office Theme</vt:lpstr>
      <vt:lpstr>Circuit</vt:lpstr>
      <vt:lpstr>Objectives</vt:lpstr>
      <vt:lpstr>System Design</vt:lpstr>
      <vt:lpstr>System Design</vt:lpstr>
      <vt:lpstr>System Design</vt:lpstr>
      <vt:lpstr>System Design</vt:lpstr>
      <vt:lpstr>system architecture </vt:lpstr>
      <vt:lpstr>prototype</vt:lpstr>
      <vt:lpstr>prototype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</dc:title>
  <dc:creator>user</dc:creator>
  <cp:lastModifiedBy>user</cp:lastModifiedBy>
  <cp:revision>2</cp:revision>
  <dcterms:created xsi:type="dcterms:W3CDTF">2021-06-22T07:23:51Z</dcterms:created>
  <dcterms:modified xsi:type="dcterms:W3CDTF">2021-06-22T07:27:43Z</dcterms:modified>
</cp:coreProperties>
</file>