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5" r:id="rId2"/>
    <p:sldId id="347" r:id="rId3"/>
    <p:sldId id="355" r:id="rId4"/>
    <p:sldId id="348" r:id="rId5"/>
    <p:sldId id="350" r:id="rId6"/>
    <p:sldId id="346" r:id="rId7"/>
    <p:sldId id="338" r:id="rId8"/>
    <p:sldId id="352" r:id="rId9"/>
    <p:sldId id="353" r:id="rId10"/>
    <p:sldId id="349" r:id="rId11"/>
    <p:sldId id="354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46D0B-9959-4323-80E2-AA7F1C6498FD}" type="datetimeFigureOut">
              <a:rPr lang="id-ID" smtClean="0"/>
              <a:t>15/04/2015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5D630-46AC-46FE-9EE5-0065088C90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213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1AE4-B2A4-41FE-BA8F-759793814FBA}" type="datetimeFigureOut">
              <a:rPr lang="id-ID" smtClean="0"/>
              <a:t>15/04/2015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1C57-4A00-4B97-8F03-E8A5B410BA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303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1AE4-B2A4-41FE-BA8F-759793814FBA}" type="datetimeFigureOut">
              <a:rPr lang="id-ID" smtClean="0"/>
              <a:t>15/04/2015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1C57-4A00-4B97-8F03-E8A5B410BA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365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1AE4-B2A4-41FE-BA8F-759793814FBA}" type="datetimeFigureOut">
              <a:rPr lang="id-ID" smtClean="0"/>
              <a:t>15/04/2015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1C57-4A00-4B97-8F03-E8A5B410BA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506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1AE4-B2A4-41FE-BA8F-759793814FBA}" type="datetimeFigureOut">
              <a:rPr lang="id-ID" smtClean="0"/>
              <a:t>15/04/2015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1C57-4A00-4B97-8F03-E8A5B410BA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675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1AE4-B2A4-41FE-BA8F-759793814FBA}" type="datetimeFigureOut">
              <a:rPr lang="id-ID" smtClean="0"/>
              <a:t>15/04/2015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1C57-4A00-4B97-8F03-E8A5B410BA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809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1AE4-B2A4-41FE-BA8F-759793814FBA}" type="datetimeFigureOut">
              <a:rPr lang="id-ID" smtClean="0"/>
              <a:t>15/04/2015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1C57-4A00-4B97-8F03-E8A5B410BA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4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1AE4-B2A4-41FE-BA8F-759793814FBA}" type="datetimeFigureOut">
              <a:rPr lang="id-ID" smtClean="0"/>
              <a:t>15/04/2015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1C57-4A00-4B97-8F03-E8A5B410BA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961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1AE4-B2A4-41FE-BA8F-759793814FBA}" type="datetimeFigureOut">
              <a:rPr lang="id-ID" smtClean="0"/>
              <a:t>15/04/2015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1C57-4A00-4B97-8F03-E8A5B410BA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007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1AE4-B2A4-41FE-BA8F-759793814FBA}" type="datetimeFigureOut">
              <a:rPr lang="id-ID" smtClean="0"/>
              <a:t>15/04/2015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1C57-4A00-4B97-8F03-E8A5B410BA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00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1AE4-B2A4-41FE-BA8F-759793814FBA}" type="datetimeFigureOut">
              <a:rPr lang="id-ID" smtClean="0"/>
              <a:t>15/04/2015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1C57-4A00-4B97-8F03-E8A5B410BA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75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1AE4-B2A4-41FE-BA8F-759793814FBA}" type="datetimeFigureOut">
              <a:rPr lang="id-ID" smtClean="0"/>
              <a:t>15/04/2015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1C57-4A00-4B97-8F03-E8A5B410BA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18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1AE4-B2A4-41FE-BA8F-759793814FBA}" type="datetimeFigureOut">
              <a:rPr lang="id-ID" smtClean="0"/>
              <a:t>15/04/2015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1C57-4A00-4B97-8F03-E8A5B410BA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37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47864" y="980728"/>
            <a:ext cx="2304256" cy="2232248"/>
          </a:xfrm>
          <a:prstGeom prst="rect">
            <a:avLst/>
          </a:prstGeom>
          <a:solidFill>
            <a:schemeClr val="accent5">
              <a:lumMod val="50000"/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36642" y="1201976"/>
            <a:ext cx="21232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Mewujudkan</a:t>
            </a:r>
            <a:endParaRPr lang="en-US" sz="24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Pemerintah</a:t>
            </a:r>
            <a:endParaRPr lang="en-US" sz="24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/>
                <a:cs typeface="Century Gothic"/>
              </a:rPr>
              <a:t>Yang </a:t>
            </a:r>
            <a:r>
              <a:rPr lang="en-US" sz="24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Bersih</a:t>
            </a:r>
            <a:endParaRPr lang="en-US" sz="24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/>
                <a:cs typeface="Century Gothic"/>
              </a:rPr>
              <a:t>Dan</a:t>
            </a:r>
            <a:endParaRPr lang="en-US" sz="24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Transparan</a:t>
            </a:r>
            <a:endParaRPr lang="en-US" sz="24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7864" y="-19992"/>
            <a:ext cx="2304256" cy="11447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12659" y="714182"/>
            <a:ext cx="2175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Misi</a:t>
            </a:r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 ke-5 Kota Bogor</a:t>
            </a:r>
            <a:endParaRPr lang="en-US" sz="1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6" descr="logo-pemko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00" y="83989"/>
            <a:ext cx="509316" cy="651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32831" y="5845616"/>
            <a:ext cx="217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Century Gothic"/>
                <a:cs typeface="Century Gothic"/>
              </a:rPr>
              <a:t>Dr. </a:t>
            </a:r>
            <a:r>
              <a:rPr lang="en-US" sz="24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Bima</a:t>
            </a:r>
            <a:r>
              <a:rPr lang="en-US" sz="24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Arya</a:t>
            </a:r>
            <a:endParaRPr lang="en-US" sz="2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0863" y="6330806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Walikota</a:t>
            </a:r>
            <a:r>
              <a:rPr lang="en-US" sz="1600" dirty="0" smtClean="0">
                <a:solidFill>
                  <a:srgbClr val="FFFFFF"/>
                </a:solidFill>
                <a:latin typeface="Century Gothic"/>
                <a:cs typeface="Century Gothic"/>
              </a:rPr>
              <a:t> Bogor</a:t>
            </a:r>
            <a:endParaRPr lang="en-US" sz="16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98102" y="6355411"/>
            <a:ext cx="2667292" cy="1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4785"/>
            <a:ext cx="9144001" cy="6466115"/>
          </a:xfrm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10253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3600" dirty="0" smtClean="0">
                <a:solidFill>
                  <a:schemeClr val="bg1"/>
                </a:solidFill>
                <a:latin typeface="Impact" pitchFamily="34" charset="0"/>
              </a:rPr>
              <a:t>CALL CENTER</a:t>
            </a:r>
            <a:endParaRPr lang="id-ID" sz="36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enro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668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3124200"/>
            <a:ext cx="3124200" cy="3702050"/>
          </a:xfrm>
          <a:prstGeom prst="rect">
            <a:avLst/>
          </a:prstGeom>
          <a:solidFill>
            <a:srgbClr val="003100">
              <a:alpha val="8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3581400"/>
            <a:ext cx="281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Traffic Control (ATCS)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Traffic Monitoring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Tracking System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Decision Support System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Public Services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Statistical Data Analyst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Bogor Today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Integrating System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chn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99792" y="4869160"/>
            <a:ext cx="3887074" cy="2016224"/>
          </a:xfrm>
          <a:prstGeom prst="rect">
            <a:avLst/>
          </a:prstGeom>
          <a:solidFill>
            <a:srgbClr val="66CC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38302" y="5099700"/>
            <a:ext cx="3122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TEKNOLOGI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UNTUK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TRANSPARANSI</a:t>
            </a:r>
            <a:endParaRPr lang="en-US" sz="32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pic>
        <p:nvPicPr>
          <p:cNvPr id="5" name="Picture 4" descr="logo-pemko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81" y="312480"/>
            <a:ext cx="450649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60648"/>
            <a:ext cx="7723291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TRANSPARANSI PENGELOLAAN ANGGARAN DAERAH</a:t>
            </a:r>
            <a:endParaRPr lang="id-ID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3" t="16195" r="2062"/>
          <a:stretch/>
        </p:blipFill>
        <p:spPr>
          <a:xfrm>
            <a:off x="314078" y="1952801"/>
            <a:ext cx="8506394" cy="43565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6127" y="1196752"/>
            <a:ext cx="6172097" cy="50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Century Gothic"/>
                <a:cs typeface="Century Gothic"/>
              </a:rPr>
              <a:t>Menampilkan</a:t>
            </a:r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Century Gothic"/>
                <a:cs typeface="Century Gothic"/>
              </a:rPr>
              <a:t> APBD </a:t>
            </a:r>
            <a:r>
              <a:rPr lang="en-US" sz="1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Century Gothic"/>
                <a:cs typeface="Century Gothic"/>
              </a:rPr>
              <a:t>pada</a:t>
            </a:r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Century Gothic"/>
                <a:cs typeface="Century Gothic"/>
              </a:rPr>
              <a:t> Website Kota Bogor</a:t>
            </a:r>
            <a:endParaRPr lang="id-ID" sz="1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229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3528" y="3356992"/>
            <a:ext cx="8496944" cy="30963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3528" y="1320592"/>
            <a:ext cx="8496943" cy="180858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75856" y="188640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entury Gothic"/>
                <a:cs typeface="Century Gothic"/>
              </a:rPr>
              <a:t>“SMART”</a:t>
            </a:r>
            <a:endParaRPr lang="en-US" sz="40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76470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Aplikasi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Perizinan</a:t>
            </a:r>
            <a:endParaRPr lang="en-US" sz="20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1556792"/>
            <a:ext cx="1368152" cy="13681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84168" y="1556792"/>
            <a:ext cx="1368152" cy="13681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092963" y="2184688"/>
            <a:ext cx="2880320" cy="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69765" y="1772816"/>
            <a:ext cx="175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Host to Host</a:t>
            </a:r>
            <a:endParaRPr lang="en-US" sz="20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4060" y="221208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Payment Point</a:t>
            </a:r>
            <a:endParaRPr lang="en-US" sz="20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13" name="Picture 12" descr="logo-pemko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05" y="1678767"/>
            <a:ext cx="701480" cy="896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17598" y="252483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BPPTPM</a:t>
            </a:r>
            <a:endParaRPr lang="en-US" sz="2000" dirty="0">
              <a:latin typeface="Century Gothic"/>
              <a:cs typeface="Century Gothic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941831"/>
            <a:ext cx="1224136" cy="665624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36" y="3501008"/>
            <a:ext cx="4448796" cy="2534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Straight Connector 18"/>
          <p:cNvCxnSpPr/>
          <p:nvPr/>
        </p:nvCxnSpPr>
        <p:spPr>
          <a:xfrm>
            <a:off x="467544" y="6021288"/>
            <a:ext cx="1656184" cy="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5536" y="4941168"/>
            <a:ext cx="1757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Pendaftaran</a:t>
            </a:r>
            <a:endParaRPr lang="en-US" sz="20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r>
              <a:rPr lang="en-US" sz="20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Perizinan</a:t>
            </a:r>
            <a:endParaRPr lang="en-US" sz="20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Online</a:t>
            </a:r>
            <a:endParaRPr lang="en-US" sz="20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618" y="604720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Di </a:t>
            </a:r>
            <a:r>
              <a:rPr lang="en-US" sz="1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www.bpptpm.kotabogor.go.id</a:t>
            </a:r>
            <a:endParaRPr lang="en-US" sz="1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88224" y="5373216"/>
            <a:ext cx="1656184" cy="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60232" y="4973106"/>
            <a:ext cx="175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Tracking</a:t>
            </a:r>
            <a:endParaRPr lang="en-US" sz="20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0232" y="5373216"/>
            <a:ext cx="175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Status</a:t>
            </a:r>
          </a:p>
          <a:p>
            <a:r>
              <a:rPr lang="en-US" sz="20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Perizinan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endParaRPr lang="en-US" sz="20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76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jakon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68901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512" y="260648"/>
            <a:ext cx="5328592" cy="7402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40466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Century Gothic"/>
                <a:cs typeface="Century Gothic"/>
              </a:rPr>
              <a:t>PENDAPATAN DAERAH</a:t>
            </a:r>
            <a:endParaRPr lang="en-US" sz="2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980728"/>
            <a:ext cx="5328592" cy="1656184"/>
          </a:xfrm>
          <a:prstGeom prst="rect">
            <a:avLst/>
          </a:prstGeom>
          <a:solidFill>
            <a:schemeClr val="tx2">
              <a:lumMod val="50000"/>
              <a:alpha val="8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5198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n/>
                <a:solidFill>
                  <a:srgbClr val="FFFFFF"/>
                </a:solidFill>
                <a:latin typeface="Century Gothic"/>
                <a:cs typeface="Century Gothic"/>
              </a:rPr>
              <a:t>E-SPTPD (</a:t>
            </a:r>
            <a:r>
              <a:rPr lang="en-US" sz="1600" dirty="0" err="1">
                <a:ln/>
                <a:solidFill>
                  <a:srgbClr val="FFFFFF"/>
                </a:solidFill>
                <a:latin typeface="Century Gothic"/>
                <a:cs typeface="Century Gothic"/>
              </a:rPr>
              <a:t>Pelaporan</a:t>
            </a:r>
            <a:r>
              <a:rPr lang="en-US" sz="1600" dirty="0">
                <a:ln/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600" dirty="0" err="1">
                <a:ln/>
                <a:solidFill>
                  <a:srgbClr val="FFFFFF"/>
                </a:solidFill>
                <a:latin typeface="Century Gothic"/>
                <a:cs typeface="Century Gothic"/>
              </a:rPr>
              <a:t>Pajak</a:t>
            </a:r>
            <a:r>
              <a:rPr lang="en-US" sz="1600" dirty="0">
                <a:ln/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600" dirty="0" err="1">
                <a:ln/>
                <a:solidFill>
                  <a:srgbClr val="FFFFFF"/>
                </a:solidFill>
                <a:latin typeface="Century Gothic"/>
                <a:cs typeface="Century Gothic"/>
              </a:rPr>
              <a:t>Secara</a:t>
            </a:r>
            <a:r>
              <a:rPr lang="en-US" sz="1600" dirty="0">
                <a:ln/>
                <a:solidFill>
                  <a:srgbClr val="FFFFFF"/>
                </a:solidFill>
                <a:latin typeface="Century Gothic"/>
                <a:cs typeface="Century Gothic"/>
              </a:rPr>
              <a:t> Online</a:t>
            </a:r>
            <a:r>
              <a:rPr lang="en-US" sz="1600" dirty="0" smtClean="0">
                <a:ln/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Century Gothic"/>
                <a:cs typeface="Century Gothic"/>
              </a:rPr>
              <a:t>Payment Online System </a:t>
            </a:r>
            <a:endParaRPr lang="en-US" sz="16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Sistem</a:t>
            </a:r>
            <a:r>
              <a:rPr lang="en-US" sz="16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entury Gothic"/>
                <a:cs typeface="Century Gothic"/>
              </a:rPr>
              <a:t>Online Monitoring </a:t>
            </a:r>
            <a:r>
              <a:rPr lang="en-US" sz="1600" dirty="0" err="1">
                <a:solidFill>
                  <a:srgbClr val="FFFFFF"/>
                </a:solidFill>
                <a:latin typeface="Century Gothic"/>
                <a:cs typeface="Century Gothic"/>
              </a:rPr>
              <a:t>melalui</a:t>
            </a:r>
            <a:r>
              <a:rPr lang="en-US" sz="1600" dirty="0">
                <a:solidFill>
                  <a:srgbClr val="FFFFFF"/>
                </a:solidFill>
                <a:latin typeface="Century Gothic"/>
                <a:cs typeface="Century Gothic"/>
              </a:rPr>
              <a:t> Tapping </a:t>
            </a:r>
            <a:r>
              <a:rPr lang="en-US" sz="1600" dirty="0" smtClean="0">
                <a:solidFill>
                  <a:srgbClr val="FFFFFF"/>
                </a:solidFill>
                <a:latin typeface="Century Gothic"/>
                <a:cs typeface="Century Gothic"/>
              </a:rPr>
              <a:t>Box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Century Gothic"/>
                <a:cs typeface="Century Gothic"/>
              </a:rPr>
              <a:t>SMS Gateway </a:t>
            </a:r>
            <a:r>
              <a:rPr lang="en-US" sz="1600" dirty="0" err="1">
                <a:solidFill>
                  <a:srgbClr val="FFFFFF"/>
                </a:solidFill>
                <a:latin typeface="Century Gothic"/>
                <a:cs typeface="Century Gothic"/>
              </a:rPr>
              <a:t>Pajak</a:t>
            </a:r>
            <a:r>
              <a:rPr lang="en-US" sz="16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entury Gothic"/>
                <a:cs typeface="Century Gothic"/>
              </a:rPr>
              <a:t>Daerah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n/>
                <a:solidFill>
                  <a:srgbClr val="FFFFFF"/>
                </a:solidFill>
                <a:latin typeface="Century Gothic"/>
                <a:cs typeface="Century Gothic"/>
              </a:rPr>
              <a:t>Pendaftaran</a:t>
            </a:r>
            <a:r>
              <a:rPr lang="en-US" sz="1600" dirty="0">
                <a:ln/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600" dirty="0" err="1">
                <a:ln/>
                <a:solidFill>
                  <a:srgbClr val="FFFFFF"/>
                </a:solidFill>
                <a:latin typeface="Century Gothic"/>
                <a:cs typeface="Century Gothic"/>
              </a:rPr>
              <a:t>Wajib</a:t>
            </a:r>
            <a:r>
              <a:rPr lang="en-US" sz="1600" dirty="0">
                <a:ln/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600" dirty="0" err="1">
                <a:ln/>
                <a:solidFill>
                  <a:srgbClr val="FFFFFF"/>
                </a:solidFill>
                <a:latin typeface="Century Gothic"/>
                <a:cs typeface="Century Gothic"/>
              </a:rPr>
              <a:t>Pajak</a:t>
            </a:r>
            <a:r>
              <a:rPr lang="en-US" sz="1600" dirty="0">
                <a:ln/>
                <a:solidFill>
                  <a:srgbClr val="FFFFFF"/>
                </a:solidFill>
                <a:latin typeface="Century Gothic"/>
                <a:cs typeface="Century Gothic"/>
              </a:rPr>
              <a:t> Daerah </a:t>
            </a:r>
            <a:r>
              <a:rPr lang="en-US" sz="1600" dirty="0" err="1">
                <a:ln/>
                <a:solidFill>
                  <a:srgbClr val="FFFFFF"/>
                </a:solidFill>
                <a:latin typeface="Century Gothic"/>
                <a:cs typeface="Century Gothic"/>
              </a:rPr>
              <a:t>Secara</a:t>
            </a:r>
            <a:r>
              <a:rPr lang="en-US" sz="1600" dirty="0">
                <a:ln/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600" dirty="0" smtClean="0">
                <a:ln/>
                <a:solidFill>
                  <a:srgbClr val="FFFFFF"/>
                </a:solidFill>
                <a:latin typeface="Century Gothic"/>
                <a:cs typeface="Century Gothic"/>
              </a:rPr>
              <a:t>Online</a:t>
            </a:r>
            <a:endParaRPr lang="en-US" sz="1600" dirty="0">
              <a:ln/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56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8"/>
    </mc:Choice>
    <mc:Fallback xmlns="">
      <p:transition xmlns:p14="http://schemas.microsoft.com/office/powerpoint/2010/main" spd="slow" advTm="792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292080" y="4149080"/>
            <a:ext cx="2667292" cy="1"/>
          </a:xfrm>
          <a:prstGeom prst="line">
            <a:avLst/>
          </a:prstGeom>
          <a:ln w="31750">
            <a:solidFill>
              <a:srgbClr val="B7DEE8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508104" y="3212977"/>
            <a:ext cx="2448272" cy="1"/>
          </a:xfrm>
          <a:prstGeom prst="line">
            <a:avLst/>
          </a:prstGeom>
          <a:ln w="31750">
            <a:solidFill>
              <a:srgbClr val="B7DEE8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08104" y="2276872"/>
            <a:ext cx="2448272" cy="2"/>
          </a:xfrm>
          <a:prstGeom prst="line">
            <a:avLst/>
          </a:prstGeom>
          <a:ln w="31750">
            <a:solidFill>
              <a:srgbClr val="B7DEE8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508104" y="5085185"/>
            <a:ext cx="2448272" cy="1"/>
          </a:xfrm>
          <a:prstGeom prst="line">
            <a:avLst/>
          </a:prstGeom>
          <a:ln w="31750">
            <a:solidFill>
              <a:srgbClr val="B7DEE8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922423" y="6021288"/>
            <a:ext cx="3033953" cy="1"/>
          </a:xfrm>
          <a:prstGeom prst="line">
            <a:avLst/>
          </a:prstGeom>
          <a:ln w="31750">
            <a:solidFill>
              <a:srgbClr val="B7DEE8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27078" y="2708920"/>
            <a:ext cx="1265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7DEE8"/>
                </a:solidFill>
              </a:rPr>
              <a:t>CEPAT</a:t>
            </a:r>
            <a:endParaRPr lang="en-US" sz="2800" dirty="0">
              <a:solidFill>
                <a:srgbClr val="B7DEE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7248" y="3625860"/>
            <a:ext cx="156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MUDAH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1830" y="1772816"/>
            <a:ext cx="1326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7DEE8"/>
                </a:solidFill>
              </a:rPr>
              <a:t>PRIMA</a:t>
            </a:r>
            <a:endParaRPr lang="en-US" sz="2800" dirty="0">
              <a:solidFill>
                <a:srgbClr val="B7DEE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7524" y="4509120"/>
            <a:ext cx="113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7DEE8"/>
                </a:solidFill>
              </a:rPr>
              <a:t>PASTI</a:t>
            </a:r>
            <a:endParaRPr lang="en-US" sz="2800" dirty="0">
              <a:solidFill>
                <a:srgbClr val="B7DEE8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8144" y="5517232"/>
            <a:ext cx="25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7DEE8"/>
                </a:solidFill>
              </a:rPr>
              <a:t>TRANSPARAN</a:t>
            </a:r>
            <a:endParaRPr lang="en-US" sz="2800" dirty="0">
              <a:solidFill>
                <a:srgbClr val="B7DEE8"/>
              </a:solidFill>
            </a:endParaRPr>
          </a:p>
        </p:txBody>
      </p:sp>
      <p:pic>
        <p:nvPicPr>
          <p:cNvPr id="19" name="Picture 18" descr="O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8" y="1340768"/>
            <a:ext cx="525658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1680" y="1556792"/>
            <a:ext cx="5688632" cy="48245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38892"/>
            <a:ext cx="5267991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869160"/>
            <a:ext cx="5267991" cy="1263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1772816"/>
            <a:ext cx="5256584" cy="122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92516" y="404664"/>
            <a:ext cx="517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entury Gothic"/>
                <a:cs typeface="Century Gothic"/>
              </a:rPr>
              <a:t>PENGADAAN BARANG DAN JASA</a:t>
            </a:r>
            <a:endParaRPr lang="en-US" sz="24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8460" y="971436"/>
            <a:ext cx="617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Transparansi</a:t>
            </a: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Pengadaan</a:t>
            </a: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Barang</a:t>
            </a: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Jasa</a:t>
            </a: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Pelaporan</a:t>
            </a:r>
            <a:endParaRPr lang="en-US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4280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1680" y="1556792"/>
            <a:ext cx="5688632" cy="48245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92516" y="404664"/>
            <a:ext cx="517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entury Gothic"/>
                <a:cs typeface="Century Gothic"/>
              </a:rPr>
              <a:t>PENGADAAN BARANG DAN JASA</a:t>
            </a:r>
            <a:endParaRPr lang="en-US" sz="24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28800"/>
            <a:ext cx="3372970" cy="914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696" y="2596282"/>
            <a:ext cx="5366658" cy="3641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67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123728" y="980728"/>
            <a:ext cx="5040560" cy="2520280"/>
          </a:xfrm>
          <a:prstGeom prst="rect">
            <a:avLst/>
          </a:prstGeom>
          <a:solidFill>
            <a:srgbClr val="800000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-pemk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0648"/>
            <a:ext cx="901299" cy="1152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5816" y="1268760"/>
            <a:ext cx="34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LHKPN TAHUN 2015</a:t>
            </a:r>
            <a:endParaRPr lang="en-US" sz="28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5816" y="1897087"/>
            <a:ext cx="33707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PEMERINTAH KOTA BOGOR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Pejabat</a:t>
            </a:r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: 45, </a:t>
            </a:r>
            <a:r>
              <a:rPr lang="en-US" sz="14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Telah</a:t>
            </a:r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Melapor</a:t>
            </a:r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: 37</a:t>
            </a:r>
          </a:p>
          <a:p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PERUSAHAAN DAERAH KOTA BOGOR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Pejabat</a:t>
            </a:r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: 16, </a:t>
            </a:r>
            <a:r>
              <a:rPr lang="en-US" sz="14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Telah</a:t>
            </a:r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Melapor</a:t>
            </a:r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: 4 </a:t>
            </a:r>
          </a:p>
          <a:p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endParaRPr lang="en-US" sz="14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2247" y="1723455"/>
            <a:ext cx="1159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82%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44255" y="2564904"/>
            <a:ext cx="1159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25%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504D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149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Bogor Menuju Smart City</dc:title>
  <dc:creator>arpan</dc:creator>
  <cp:lastModifiedBy>HP</cp:lastModifiedBy>
  <cp:revision>187</cp:revision>
  <dcterms:created xsi:type="dcterms:W3CDTF">2014-06-23T07:14:34Z</dcterms:created>
  <dcterms:modified xsi:type="dcterms:W3CDTF">2015-04-15T01:32:03Z</dcterms:modified>
</cp:coreProperties>
</file>