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74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6" r:id="rId15"/>
    <p:sldId id="275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A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43537FA-0BD3-4B19-82E5-7EE0DB3393A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26442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81EBBE-4839-4F36-BAC9-045A2204F117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61428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marketing_background1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3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29138" y="2781300"/>
            <a:ext cx="4032250" cy="2160588"/>
          </a:xfrm>
        </p:spPr>
        <p:txBody>
          <a:bodyPr anchor="ctr"/>
          <a:lstStyle>
            <a:lvl1pPr algn="r">
              <a:defRPr sz="2800" b="1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0563" y="4941888"/>
            <a:ext cx="4103687" cy="503237"/>
          </a:xfrm>
        </p:spPr>
        <p:txBody>
          <a:bodyPr anchor="ctr"/>
          <a:lstStyle>
            <a:lvl1pPr marL="0" indent="0" algn="r">
              <a:buFont typeface="Wingdings" panose="05000000000000000000" pitchFamily="2" charset="2"/>
              <a:buNone/>
              <a:defRPr sz="1600" b="1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97D96A-0E24-4DC9-9009-6180E3D3F4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64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2ED7E-0A8A-4ABF-BBF0-272C22D3F8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529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1076325"/>
            <a:ext cx="2081212" cy="5049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325" y="1076325"/>
            <a:ext cx="6091238" cy="5049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0EC3D-86DA-4CB5-80AB-E755AF4369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8941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325" y="1076325"/>
            <a:ext cx="8324850" cy="1373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68325" y="2636838"/>
            <a:ext cx="8324850" cy="3489325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3F200-86D9-4BFE-A82B-7F0652F700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711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325" y="1076325"/>
            <a:ext cx="8324850" cy="1373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8325" y="2636838"/>
            <a:ext cx="4086225" cy="3489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6950" y="2636838"/>
            <a:ext cx="4086225" cy="3489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3973E-0675-4437-96F5-B22AFC8C17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220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2"/>
            <a:ext cx="8229600" cy="582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7475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2745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7255E7-7154-4828-8BBC-1E7D05E066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3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55FE3-59A9-4F47-9AEA-D1F164DCAE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343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6B8EE-F5D0-4A00-9C09-F396CEBFC1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12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325" y="2636838"/>
            <a:ext cx="4086225" cy="3489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6950" y="2636838"/>
            <a:ext cx="4086225" cy="3489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78D9D-8F52-4E19-B332-5B56C2823B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758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7F898-8830-4DBB-B0C9-DA2F9C092B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56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958D0-86E1-44E5-8111-14D0AD0040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91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EBBA-A1D8-4BE8-A64A-F0959819F2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79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45A9B-EB0A-4E99-A3C4-73CAADB2A0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54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B315E-84FB-433A-8BB2-E829B4E958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46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marketing_background_body2"/>
          <p:cNvPicPr>
            <a:picLocks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3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8325" y="1076325"/>
            <a:ext cx="83248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8325" y="2636838"/>
            <a:ext cx="8324850" cy="348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A35B1015-61F3-47A4-AD58-98D1EB45BE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6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5696" y="2781300"/>
            <a:ext cx="6725692" cy="2160588"/>
          </a:xfrm>
        </p:spPr>
        <p:txBody>
          <a:bodyPr/>
          <a:lstStyle/>
          <a:p>
            <a:pPr eaLnBrk="1" hangingPunct="1"/>
            <a:r>
              <a:rPr lang="id-ID" altLang="en-US" sz="4000" dirty="0" smtClean="0">
                <a:solidFill>
                  <a:srgbClr val="002060"/>
                </a:solidFill>
                <a:latin typeface="+mn-lt"/>
              </a:rPr>
              <a:t>Hikmah Lemhanas</a:t>
            </a:r>
            <a:endParaRPr lang="en-US" altLang="en-US" sz="4000" dirty="0" smtClean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id-ID" altLang="en-US" sz="4000" b="0" dirty="0" smtClean="0">
                <a:solidFill>
                  <a:srgbClr val="002060"/>
                </a:solidFill>
              </a:rPr>
              <a:t>Bima Arya</a:t>
            </a:r>
            <a:endParaRPr lang="en-US" altLang="en-US" sz="4000" b="0" dirty="0" smtClean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76819"/>
            <a:ext cx="2381250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ura-0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94467"/>
            <a:ext cx="4038600" cy="26907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219" name="Rectangle 3"/>
          <p:cNvSpPr>
            <a:spLocks noGrp="1" noChangeArrowheads="1"/>
          </p:cNvSpPr>
          <p:nvPr>
            <p:ph sz="quarter" idx="2"/>
          </p:nvPr>
        </p:nvSpPr>
        <p:spPr>
          <a:xfrm>
            <a:off x="4434136" y="1058664"/>
            <a:ext cx="4057650" cy="1794272"/>
          </a:xfrm>
        </p:spPr>
        <p:txBody>
          <a:bodyPr>
            <a:normAutofit/>
          </a:bodyPr>
          <a:lstStyle/>
          <a:p>
            <a:r>
              <a:rPr lang="id-ID" altLang="en-US" sz="1800" b="1" dirty="0">
                <a:solidFill>
                  <a:srgbClr val="002060"/>
                </a:solidFill>
              </a:rPr>
              <a:t>Perencanaan terpadu</a:t>
            </a:r>
          </a:p>
          <a:p>
            <a:r>
              <a:rPr lang="id-ID" altLang="en-US" sz="1800" b="1" dirty="0">
                <a:solidFill>
                  <a:srgbClr val="002060"/>
                </a:solidFill>
              </a:rPr>
              <a:t>Keterbukaan informasi</a:t>
            </a:r>
          </a:p>
          <a:p>
            <a:r>
              <a:rPr lang="id-ID" altLang="en-US" sz="1800" b="1" dirty="0">
                <a:solidFill>
                  <a:srgbClr val="002060"/>
                </a:solidFill>
              </a:rPr>
              <a:t>Singapore City Gallery</a:t>
            </a:r>
          </a:p>
          <a:p>
            <a:r>
              <a:rPr lang="id-ID" altLang="en-US" sz="1800" b="1" dirty="0">
                <a:solidFill>
                  <a:srgbClr val="002060"/>
                </a:solidFill>
              </a:rPr>
              <a:t>Dokumentasi Transformasi Singapura</a:t>
            </a:r>
          </a:p>
          <a:p>
            <a:endParaRPr lang="id-ID" altLang="en-US" sz="1800" dirty="0"/>
          </a:p>
        </p:txBody>
      </p:sp>
      <p:pic>
        <p:nvPicPr>
          <p:cNvPr id="9222" name="Picture 6" descr="20151007_11222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3140968"/>
            <a:ext cx="4263330" cy="23998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221" name="Picture 5" descr="1569577649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8" y="441226"/>
            <a:ext cx="2484834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23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sz="2800" b="1" dirty="0">
                <a:solidFill>
                  <a:srgbClr val="002060"/>
                </a:solidFill>
                <a:latin typeface="+mn-lt"/>
              </a:rPr>
              <a:t>Public Campaign</a:t>
            </a:r>
          </a:p>
        </p:txBody>
      </p:sp>
      <p:pic>
        <p:nvPicPr>
          <p:cNvPr id="12291" name="Picture 3" descr="thoughtfulness character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48645" y="1556792"/>
            <a:ext cx="5227811" cy="45092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794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 descr="glen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3999" y="1268760"/>
            <a:ext cx="8092457" cy="44848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3524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 descr="LATcantoon090914e_2x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" b="1"/>
          <a:stretch/>
        </p:blipFill>
        <p:spPr>
          <a:xfrm>
            <a:off x="539552" y="1052736"/>
            <a:ext cx="8122368" cy="53285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3750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Hidup untuk apa?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2505075"/>
            <a:ext cx="3868737" cy="3804245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564904"/>
            <a:ext cx="3887788" cy="3744415"/>
          </a:xfrm>
        </p:spPr>
      </p:pic>
    </p:spTree>
    <p:extLst>
      <p:ext uri="{BB962C8B-B14F-4D97-AF65-F5344CB8AC3E}">
        <p14:creationId xmlns:p14="http://schemas.microsoft.com/office/powerpoint/2010/main" val="270746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056" y="3356992"/>
            <a:ext cx="2949575" cy="1600200"/>
          </a:xfrm>
        </p:spPr>
        <p:txBody>
          <a:bodyPr/>
          <a:lstStyle/>
          <a:p>
            <a:r>
              <a:rPr lang="id-ID" dirty="0" smtClean="0"/>
              <a:t>Belajar dari mana saja </a:t>
            </a:r>
            <a:br>
              <a:rPr lang="id-ID" dirty="0" smtClean="0"/>
            </a:br>
            <a:r>
              <a:rPr lang="id-ID" dirty="0" smtClean="0"/>
              <a:t>siapa saja, apa saja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836712"/>
            <a:ext cx="4297842" cy="5190470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30238" y="836712"/>
            <a:ext cx="2949575" cy="5032276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0014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61082" y="2132856"/>
            <a:ext cx="8021836" cy="2160588"/>
          </a:xfrm>
        </p:spPr>
        <p:txBody>
          <a:bodyPr/>
          <a:lstStyle/>
          <a:p>
            <a:r>
              <a:rPr lang="id-ID" sz="7200" dirty="0" smtClean="0">
                <a:solidFill>
                  <a:srgbClr val="002060"/>
                </a:solidFill>
              </a:rPr>
              <a:t>Manusia pembelajar</a:t>
            </a:r>
            <a:endParaRPr lang="id-ID" sz="7200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5158011"/>
            <a:ext cx="9144000" cy="503237"/>
          </a:xfrm>
        </p:spPr>
        <p:txBody>
          <a:bodyPr/>
          <a:lstStyle/>
          <a:p>
            <a:r>
              <a:rPr lang="id-ID" sz="3200" dirty="0" smtClean="0">
                <a:solidFill>
                  <a:srgbClr val="002060"/>
                </a:solidFill>
              </a:rPr>
              <a:t>Never stop learning, because life never stop </a:t>
            </a:r>
            <a:r>
              <a:rPr lang="id-ID" sz="3200" dirty="0" smtClean="0">
                <a:solidFill>
                  <a:srgbClr val="002060"/>
                </a:solidFill>
              </a:rPr>
              <a:t>teaching</a:t>
            </a:r>
          </a:p>
          <a:p>
            <a:r>
              <a:rPr lang="id-ID" sz="3200" dirty="0" smtClean="0">
                <a:solidFill>
                  <a:srgbClr val="002060"/>
                </a:solidFill>
              </a:rPr>
              <a:t>Fixed mind vs growth mind</a:t>
            </a:r>
          </a:p>
          <a:p>
            <a:r>
              <a:rPr lang="id-ID" sz="3200" dirty="0" smtClean="0">
                <a:solidFill>
                  <a:srgbClr val="002060"/>
                </a:solidFill>
              </a:rPr>
              <a:t>Otot &amp; otak	 </a:t>
            </a:r>
            <a:endParaRPr lang="id-ID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6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4644" cy="674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5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6600" b="1" dirty="0" smtClean="0">
                <a:solidFill>
                  <a:srgbClr val="002060"/>
                </a:solidFill>
              </a:rPr>
              <a:t>Hidup dengan prinsip</a:t>
            </a:r>
            <a:endParaRPr lang="id-ID" sz="6600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140968"/>
            <a:ext cx="2911078" cy="2911078"/>
          </a:xfrm>
        </p:spPr>
      </p:pic>
    </p:spTree>
    <p:extLst>
      <p:ext uri="{BB962C8B-B14F-4D97-AF65-F5344CB8AC3E}">
        <p14:creationId xmlns:p14="http://schemas.microsoft.com/office/powerpoint/2010/main" val="384129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5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Hidup dengan mimpi</a:t>
            </a:r>
            <a:endParaRPr lang="id-ID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852936"/>
            <a:ext cx="2328862" cy="2911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180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6000" b="1" dirty="0" smtClean="0">
                <a:solidFill>
                  <a:srgbClr val="002060"/>
                </a:solidFill>
              </a:rPr>
              <a:t>Hidup itu singkat</a:t>
            </a:r>
            <a:endParaRPr lang="id-ID" sz="6000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5" y="2924944"/>
            <a:ext cx="428625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631941"/>
            <a:ext cx="2370407" cy="31605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0276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325" y="1076325"/>
            <a:ext cx="8324850" cy="840507"/>
          </a:xfrm>
        </p:spPr>
        <p:txBody>
          <a:bodyPr/>
          <a:lstStyle/>
          <a:p>
            <a:r>
              <a:rPr lang="id-ID" sz="3600" b="1" dirty="0" smtClean="0">
                <a:solidFill>
                  <a:srgbClr val="002060"/>
                </a:solidFill>
                <a:latin typeface="+mn-lt"/>
              </a:rPr>
              <a:t>Hidup itu antara pilihan dan keharusan</a:t>
            </a:r>
            <a:endParaRPr lang="id-ID" sz="3600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19" y="2495658"/>
            <a:ext cx="3686141" cy="2764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492896"/>
            <a:ext cx="4032448" cy="2767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956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76672" y="3356992"/>
            <a:ext cx="7543800" cy="2674620"/>
          </a:xfrm>
        </p:spPr>
        <p:txBody>
          <a:bodyPr/>
          <a:lstStyle/>
          <a:p>
            <a:r>
              <a:rPr lang="id-ID" sz="4000" dirty="0" smtClean="0">
                <a:solidFill>
                  <a:srgbClr val="002060"/>
                </a:solidFill>
              </a:rPr>
              <a:t>Hidup dengan semangat</a:t>
            </a:r>
            <a:endParaRPr lang="id-ID" sz="40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0577" y="165843"/>
            <a:ext cx="9144001" cy="37982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982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480" y="836712"/>
            <a:ext cx="8324850" cy="2664296"/>
          </a:xfrm>
        </p:spPr>
        <p:txBody>
          <a:bodyPr/>
          <a:lstStyle/>
          <a:p>
            <a:r>
              <a:rPr lang="id-ID" sz="6000" b="1" dirty="0" smtClean="0">
                <a:solidFill>
                  <a:srgbClr val="002060"/>
                </a:solidFill>
                <a:latin typeface="+mn-lt"/>
              </a:rPr>
              <a:t>Holistik, </a:t>
            </a:r>
            <a:br>
              <a:rPr lang="id-ID" sz="6000" b="1" dirty="0" smtClean="0">
                <a:solidFill>
                  <a:srgbClr val="002060"/>
                </a:solidFill>
                <a:latin typeface="+mn-lt"/>
              </a:rPr>
            </a:br>
            <a:r>
              <a:rPr lang="id-ID" sz="6000" b="1" dirty="0" smtClean="0">
                <a:solidFill>
                  <a:srgbClr val="002060"/>
                </a:solidFill>
                <a:latin typeface="+mn-lt"/>
              </a:rPr>
              <a:t>Komprehensif, </a:t>
            </a:r>
            <a:br>
              <a:rPr lang="id-ID" sz="6000" b="1" dirty="0" smtClean="0">
                <a:solidFill>
                  <a:srgbClr val="002060"/>
                </a:solidFill>
                <a:latin typeface="+mn-lt"/>
              </a:rPr>
            </a:br>
            <a:r>
              <a:rPr lang="id-ID" sz="6000" b="1" dirty="0" smtClean="0">
                <a:solidFill>
                  <a:srgbClr val="002060"/>
                </a:solidFill>
                <a:latin typeface="+mn-lt"/>
              </a:rPr>
              <a:t>Integral</a:t>
            </a:r>
            <a:endParaRPr lang="id-ID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42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5C1F00"/>
        </a:dk1>
        <a:lt1>
          <a:srgbClr val="FFFFFF"/>
        </a:lt1>
        <a:dk2>
          <a:srgbClr val="800000"/>
        </a:dk2>
        <a:lt2>
          <a:srgbClr val="800000"/>
        </a:lt2>
        <a:accent1>
          <a:srgbClr val="F9D3C2"/>
        </a:accent1>
        <a:accent2>
          <a:srgbClr val="F2AE8E"/>
        </a:accent2>
        <a:accent3>
          <a:srgbClr val="C0AAAA"/>
        </a:accent3>
        <a:accent4>
          <a:srgbClr val="DADADA"/>
        </a:accent4>
        <a:accent5>
          <a:srgbClr val="FBE6DD"/>
        </a:accent5>
        <a:accent6>
          <a:srgbClr val="DB9D80"/>
        </a:accent6>
        <a:hlink>
          <a:srgbClr val="E5763D"/>
        </a:hlink>
        <a:folHlink>
          <a:srgbClr val="93441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800000"/>
        </a:lt1>
        <a:dk2>
          <a:srgbClr val="800000"/>
        </a:dk2>
        <a:lt2>
          <a:srgbClr val="5C1F00"/>
        </a:lt2>
        <a:accent1>
          <a:srgbClr val="F9D3C2"/>
        </a:accent1>
        <a:accent2>
          <a:srgbClr val="F2AE8E"/>
        </a:accent2>
        <a:accent3>
          <a:srgbClr val="C0AAAA"/>
        </a:accent3>
        <a:accent4>
          <a:srgbClr val="000000"/>
        </a:accent4>
        <a:accent5>
          <a:srgbClr val="FBE6DD"/>
        </a:accent5>
        <a:accent6>
          <a:srgbClr val="DB9D80"/>
        </a:accent6>
        <a:hlink>
          <a:srgbClr val="E5763D"/>
        </a:hlink>
        <a:folHlink>
          <a:srgbClr val="9344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800000"/>
        </a:lt1>
        <a:dk2>
          <a:srgbClr val="800000"/>
        </a:dk2>
        <a:lt2>
          <a:srgbClr val="FF9661"/>
        </a:lt2>
        <a:accent1>
          <a:srgbClr val="F9D3C2"/>
        </a:accent1>
        <a:accent2>
          <a:srgbClr val="F2AE8E"/>
        </a:accent2>
        <a:accent3>
          <a:srgbClr val="C0AAAA"/>
        </a:accent3>
        <a:accent4>
          <a:srgbClr val="000000"/>
        </a:accent4>
        <a:accent5>
          <a:srgbClr val="FBE6DD"/>
        </a:accent5>
        <a:accent6>
          <a:srgbClr val="DB9D80"/>
        </a:accent6>
        <a:hlink>
          <a:srgbClr val="E5763D"/>
        </a:hlink>
        <a:folHlink>
          <a:srgbClr val="9344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800000"/>
        </a:lt1>
        <a:dk2>
          <a:srgbClr val="800000"/>
        </a:dk2>
        <a:lt2>
          <a:srgbClr val="93441D"/>
        </a:lt2>
        <a:accent1>
          <a:srgbClr val="F9D3C2"/>
        </a:accent1>
        <a:accent2>
          <a:srgbClr val="F2AE8E"/>
        </a:accent2>
        <a:accent3>
          <a:srgbClr val="C0AAAA"/>
        </a:accent3>
        <a:accent4>
          <a:srgbClr val="000000"/>
        </a:accent4>
        <a:accent5>
          <a:srgbClr val="FBE6DD"/>
        </a:accent5>
        <a:accent6>
          <a:srgbClr val="DB9D80"/>
        </a:accent6>
        <a:hlink>
          <a:srgbClr val="E5763D"/>
        </a:hlink>
        <a:folHlink>
          <a:srgbClr val="9344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581</TotalTime>
  <Words>64</Words>
  <Application>Microsoft Office PowerPoint</Application>
  <PresentationFormat>On-screen Show (4:3)</PresentationFormat>
  <Paragraphs>20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Default Design</vt:lpstr>
      <vt:lpstr>Hikmah Lemhanas</vt:lpstr>
      <vt:lpstr>Manusia pembelajar</vt:lpstr>
      <vt:lpstr>PowerPoint Presentation</vt:lpstr>
      <vt:lpstr>Hidup dengan prinsip</vt:lpstr>
      <vt:lpstr>Hidup dengan mimpi</vt:lpstr>
      <vt:lpstr>Hidup itu singkat</vt:lpstr>
      <vt:lpstr>Hidup itu antara pilihan dan keharusan</vt:lpstr>
      <vt:lpstr>Hidup dengan semangat</vt:lpstr>
      <vt:lpstr>Holistik,  Komprehensif,  Integral</vt:lpstr>
      <vt:lpstr>PowerPoint Presentation</vt:lpstr>
      <vt:lpstr>Public Campaign</vt:lpstr>
      <vt:lpstr>PowerPoint Presentation</vt:lpstr>
      <vt:lpstr>PowerPoint Presentation</vt:lpstr>
      <vt:lpstr>Hidup untuk apa?</vt:lpstr>
      <vt:lpstr>Belajar dari mana saja  siapa saja, apa saja</vt:lpstr>
    </vt:vector>
  </TitlesOfParts>
  <Company>Presentation Magazine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Contemporary Orange Template</dc:title>
  <dc:creator>Presentation Magazine</dc:creator>
  <cp:lastModifiedBy>HP</cp:lastModifiedBy>
  <cp:revision>18</cp:revision>
  <dcterms:created xsi:type="dcterms:W3CDTF">2005-03-19T08:05:24Z</dcterms:created>
  <dcterms:modified xsi:type="dcterms:W3CDTF">2015-10-19T23:51:22Z</dcterms:modified>
</cp:coreProperties>
</file>