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30" d="100"/>
          <a:sy n="230" d="100"/>
        </p:scale>
        <p:origin x="5934" y="19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7D332-4588-4982-9FD0-701985C16D3A}" type="doc">
      <dgm:prSet loTypeId="urn:microsoft.com/office/officeart/2005/8/layout/hList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20789A-78C5-4872-A92A-0EEBBDCF8AC8}">
      <dgm:prSet phldrT="[Text]"/>
      <dgm:spPr/>
      <dgm:t>
        <a:bodyPr/>
        <a:lstStyle/>
        <a:p>
          <a:r>
            <a:rPr lang="en-US" dirty="0" smtClean="0"/>
            <a:t>LATAR BELAKANG</a:t>
          </a:r>
          <a:endParaRPr lang="en-US" dirty="0"/>
        </a:p>
      </dgm:t>
    </dgm:pt>
    <dgm:pt modelId="{255DD6CD-BC67-4496-A0C8-1117623C32A7}" type="parTrans" cxnId="{A0D7B349-145C-470F-A469-02FE34057462}">
      <dgm:prSet/>
      <dgm:spPr/>
      <dgm:t>
        <a:bodyPr/>
        <a:lstStyle/>
        <a:p>
          <a:endParaRPr lang="en-US"/>
        </a:p>
      </dgm:t>
    </dgm:pt>
    <dgm:pt modelId="{373ABA3D-6BA8-42F0-9606-B436D0D6877A}" type="sibTrans" cxnId="{A0D7B349-145C-470F-A469-02FE34057462}">
      <dgm:prSet/>
      <dgm:spPr/>
      <dgm:t>
        <a:bodyPr/>
        <a:lstStyle/>
        <a:p>
          <a:endParaRPr lang="en-US"/>
        </a:p>
      </dgm:t>
    </dgm:pt>
    <dgm:pt modelId="{DC1511D9-5280-4DC6-94AE-233E64F3CE2B}">
      <dgm:prSet phldrT="[Text]"/>
      <dgm:spPr/>
      <dgm:t>
        <a:bodyPr/>
        <a:lstStyle/>
        <a:p>
          <a:r>
            <a:rPr lang="en-US" dirty="0" smtClean="0"/>
            <a:t>REFORMASI BIROKRASI UNTUK MENWUJUDKAN </a:t>
          </a:r>
          <a:r>
            <a:rPr lang="en-US" i="1" dirty="0" smtClean="0"/>
            <a:t>GOOD GOVERNANCE</a:t>
          </a:r>
          <a:endParaRPr lang="en-US" i="1" dirty="0"/>
        </a:p>
      </dgm:t>
    </dgm:pt>
    <dgm:pt modelId="{54BE9E71-305C-4F5B-A3E7-F9E90E65DC44}" type="sibTrans" cxnId="{DED1AB1A-EEEE-4E10-B647-AAB77F5F3DDE}">
      <dgm:prSet/>
      <dgm:spPr/>
      <dgm:t>
        <a:bodyPr/>
        <a:lstStyle/>
        <a:p>
          <a:endParaRPr lang="en-US"/>
        </a:p>
      </dgm:t>
    </dgm:pt>
    <dgm:pt modelId="{E0701536-CCE7-4239-9CEC-A24AECDC95F7}" type="parTrans" cxnId="{DED1AB1A-EEEE-4E10-B647-AAB77F5F3DDE}">
      <dgm:prSet/>
      <dgm:spPr/>
      <dgm:t>
        <a:bodyPr/>
        <a:lstStyle/>
        <a:p>
          <a:endParaRPr lang="en-US"/>
        </a:p>
      </dgm:t>
    </dgm:pt>
    <dgm:pt modelId="{FD057F18-F0AB-4DC7-91FC-296AAEBDC8B2}">
      <dgm:prSet/>
      <dgm:spPr/>
      <dgm:t>
        <a:bodyPr/>
        <a:lstStyle/>
        <a:p>
          <a:r>
            <a:rPr lang="en-US" dirty="0" smtClean="0"/>
            <a:t>VISI MISI PEMERINTAH KOTA BOGOR</a:t>
          </a:r>
          <a:endParaRPr lang="id-ID" dirty="0"/>
        </a:p>
      </dgm:t>
    </dgm:pt>
    <dgm:pt modelId="{CD274EC7-559D-46FA-B062-C5C95DEFE51A}" type="parTrans" cxnId="{3D71C804-C003-44F6-872C-2DBFA9297F78}">
      <dgm:prSet/>
      <dgm:spPr/>
      <dgm:t>
        <a:bodyPr/>
        <a:lstStyle/>
        <a:p>
          <a:endParaRPr lang="en-US"/>
        </a:p>
      </dgm:t>
    </dgm:pt>
    <dgm:pt modelId="{0539BE79-5FAC-4FF9-9633-A3D1AE9A50D7}" type="sibTrans" cxnId="{3D71C804-C003-44F6-872C-2DBFA9297F78}">
      <dgm:prSet/>
      <dgm:spPr/>
      <dgm:t>
        <a:bodyPr/>
        <a:lstStyle/>
        <a:p>
          <a:endParaRPr lang="en-US"/>
        </a:p>
      </dgm:t>
    </dgm:pt>
    <dgm:pt modelId="{903C758B-34C8-4175-AFD3-F3C8743246AD}">
      <dgm:prSet/>
      <dgm:spPr/>
      <dgm:t>
        <a:bodyPr/>
        <a:lstStyle/>
        <a:p>
          <a:r>
            <a:rPr lang="en-US" dirty="0" smtClean="0"/>
            <a:t>TUPOKSI SEKDA : MERUMUSKAN KEBIJAKAN PENYELENGGARAAN PEMERINTAHAN DAERAH  </a:t>
          </a:r>
          <a:endParaRPr lang="id-ID" dirty="0"/>
        </a:p>
      </dgm:t>
    </dgm:pt>
    <dgm:pt modelId="{91A87F43-95C7-4C5C-91D7-66EE1B4F806E}" type="parTrans" cxnId="{00D21100-CCCD-4194-96FA-AD3889F2BCF9}">
      <dgm:prSet/>
      <dgm:spPr/>
      <dgm:t>
        <a:bodyPr/>
        <a:lstStyle/>
        <a:p>
          <a:endParaRPr lang="en-US"/>
        </a:p>
      </dgm:t>
    </dgm:pt>
    <dgm:pt modelId="{8F9F9223-72FE-4E8E-AD87-40C28EEAF161}" type="sibTrans" cxnId="{00D21100-CCCD-4194-96FA-AD3889F2BCF9}">
      <dgm:prSet/>
      <dgm:spPr/>
      <dgm:t>
        <a:bodyPr/>
        <a:lstStyle/>
        <a:p>
          <a:endParaRPr lang="en-US"/>
        </a:p>
      </dgm:t>
    </dgm:pt>
    <dgm:pt modelId="{00C7AA0C-370A-48B0-8F31-9F4F17FA7307}">
      <dgm:prSet/>
      <dgm:spPr/>
      <dgm:t>
        <a:bodyPr/>
        <a:lstStyle/>
        <a:p>
          <a:r>
            <a:rPr lang="en-US" dirty="0" smtClean="0"/>
            <a:t>KELEMAHAN TERSEBUT TERJADI KARENA BELUM ADANYA PROSES DIALOG /</a:t>
          </a:r>
          <a:r>
            <a:rPr lang="en-US" i="1" dirty="0" smtClean="0"/>
            <a:t>TEAM LEARNING</a:t>
          </a:r>
          <a:r>
            <a:rPr lang="en-US" dirty="0" smtClean="0"/>
            <a:t> DALAM PEMERINTAH KOTA BOGOR</a:t>
          </a:r>
          <a:endParaRPr lang="id-ID" dirty="0"/>
        </a:p>
      </dgm:t>
    </dgm:pt>
    <dgm:pt modelId="{018F6015-552B-4985-80F1-F7C89AEA0354}" type="parTrans" cxnId="{D674B3E0-BE05-41AC-8E36-226E19269B71}">
      <dgm:prSet/>
      <dgm:spPr/>
      <dgm:t>
        <a:bodyPr/>
        <a:lstStyle/>
        <a:p>
          <a:endParaRPr lang="en-US"/>
        </a:p>
      </dgm:t>
    </dgm:pt>
    <dgm:pt modelId="{534F9DC8-898C-4CDC-8C91-9FEFB9B4652B}" type="sibTrans" cxnId="{D674B3E0-BE05-41AC-8E36-226E19269B71}">
      <dgm:prSet/>
      <dgm:spPr/>
      <dgm:t>
        <a:bodyPr/>
        <a:lstStyle/>
        <a:p>
          <a:endParaRPr lang="en-US"/>
        </a:p>
      </dgm:t>
    </dgm:pt>
    <dgm:pt modelId="{C568C905-A6AF-4375-A035-549D5BFD7CF5}">
      <dgm:prSet/>
      <dgm:spPr/>
      <dgm:t>
        <a:bodyPr/>
        <a:lstStyle/>
        <a:p>
          <a:r>
            <a:rPr lang="en-US" dirty="0" smtClean="0"/>
            <a:t>ADANYA PEGAWAI YANG TERKENA KASUS HUKUM </a:t>
          </a:r>
          <a:endParaRPr lang="id-ID" dirty="0"/>
        </a:p>
      </dgm:t>
    </dgm:pt>
    <dgm:pt modelId="{9D34AD97-1C3B-419F-8969-421EB98D4834}" type="parTrans" cxnId="{DA277022-34BE-46D8-B141-B08894CE7CBF}">
      <dgm:prSet/>
      <dgm:spPr/>
      <dgm:t>
        <a:bodyPr/>
        <a:lstStyle/>
        <a:p>
          <a:endParaRPr lang="en-US"/>
        </a:p>
      </dgm:t>
    </dgm:pt>
    <dgm:pt modelId="{173FD766-8A00-4BC9-AADA-47459C766332}" type="sibTrans" cxnId="{DA277022-34BE-46D8-B141-B08894CE7CBF}">
      <dgm:prSet/>
      <dgm:spPr/>
      <dgm:t>
        <a:bodyPr/>
        <a:lstStyle/>
        <a:p>
          <a:endParaRPr lang="en-US"/>
        </a:p>
      </dgm:t>
    </dgm:pt>
    <dgm:pt modelId="{B60B881D-FC03-4C15-ABCD-F6C633EFABFB}">
      <dgm:prSet/>
      <dgm:spPr/>
      <dgm:t>
        <a:bodyPr/>
        <a:lstStyle/>
        <a:p>
          <a:r>
            <a:rPr lang="en-US" dirty="0" smtClean="0"/>
            <a:t>MASIH RENDAHNYA INTEGRITAS APARATUR (CH:DISIPLIN KERJA) </a:t>
          </a:r>
          <a:endParaRPr lang="id-ID" dirty="0"/>
        </a:p>
      </dgm:t>
    </dgm:pt>
    <dgm:pt modelId="{EDF9C45E-538B-4A36-B517-2BDE33615B06}" type="parTrans" cxnId="{74ABDFAB-B2CF-411C-A00C-1C6939B2071A}">
      <dgm:prSet/>
      <dgm:spPr/>
      <dgm:t>
        <a:bodyPr/>
        <a:lstStyle/>
        <a:p>
          <a:endParaRPr lang="en-US"/>
        </a:p>
      </dgm:t>
    </dgm:pt>
    <dgm:pt modelId="{6705ECB1-45ED-4AE4-983A-630F8C554F9F}" type="sibTrans" cxnId="{74ABDFAB-B2CF-411C-A00C-1C6939B2071A}">
      <dgm:prSet/>
      <dgm:spPr/>
      <dgm:t>
        <a:bodyPr/>
        <a:lstStyle/>
        <a:p>
          <a:endParaRPr lang="en-US"/>
        </a:p>
      </dgm:t>
    </dgm:pt>
    <dgm:pt modelId="{9164E033-E6B6-4E8B-A9B5-2FB130D0C394}" type="pres">
      <dgm:prSet presAssocID="{FB37D332-4588-4982-9FD0-701985C16D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372DA4-60EC-43D1-A49B-BA14E770ABE9}" type="pres">
      <dgm:prSet presAssocID="{3E20789A-78C5-4872-A92A-0EEBBDCF8AC8}" presName="composite" presStyleCnt="0"/>
      <dgm:spPr/>
    </dgm:pt>
    <dgm:pt modelId="{B96CAB5A-A589-4DBC-8643-1494545E898C}" type="pres">
      <dgm:prSet presAssocID="{3E20789A-78C5-4872-A92A-0EEBBDCF8AC8}" presName="parTx" presStyleLbl="alignNode1" presStyleIdx="0" presStyleCnt="1" custLinFactNeighborY="-200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61D39-2D0F-4927-90B2-81A6450A767A}" type="pres">
      <dgm:prSet presAssocID="{3E20789A-78C5-4872-A92A-0EEBBDCF8AC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71C804-C003-44F6-872C-2DBFA9297F78}" srcId="{3E20789A-78C5-4872-A92A-0EEBBDCF8AC8}" destId="{FD057F18-F0AB-4DC7-91FC-296AAEBDC8B2}" srcOrd="1" destOrd="0" parTransId="{CD274EC7-559D-46FA-B062-C5C95DEFE51A}" sibTransId="{0539BE79-5FAC-4FF9-9633-A3D1AE9A50D7}"/>
    <dgm:cxn modelId="{80099E3F-CBA9-4A84-8FAF-F577B57A1396}" type="presOf" srcId="{FB37D332-4588-4982-9FD0-701985C16D3A}" destId="{9164E033-E6B6-4E8B-A9B5-2FB130D0C394}" srcOrd="0" destOrd="0" presId="urn:microsoft.com/office/officeart/2005/8/layout/hList1"/>
    <dgm:cxn modelId="{6936B252-041B-4544-A769-6BB5052E1CA9}" type="presOf" srcId="{00C7AA0C-370A-48B0-8F31-9F4F17FA7307}" destId="{B9F61D39-2D0F-4927-90B2-81A6450A767A}" srcOrd="0" destOrd="5" presId="urn:microsoft.com/office/officeart/2005/8/layout/hList1"/>
    <dgm:cxn modelId="{DA277022-34BE-46D8-B141-B08894CE7CBF}" srcId="{3E20789A-78C5-4872-A92A-0EEBBDCF8AC8}" destId="{C568C905-A6AF-4375-A035-549D5BFD7CF5}" srcOrd="4" destOrd="0" parTransId="{9D34AD97-1C3B-419F-8969-421EB98D4834}" sibTransId="{173FD766-8A00-4BC9-AADA-47459C766332}"/>
    <dgm:cxn modelId="{587FBAA4-2E85-43B5-9F92-7F10A5C0C940}" type="presOf" srcId="{903C758B-34C8-4175-AFD3-F3C8743246AD}" destId="{B9F61D39-2D0F-4927-90B2-81A6450A767A}" srcOrd="0" destOrd="2" presId="urn:microsoft.com/office/officeart/2005/8/layout/hList1"/>
    <dgm:cxn modelId="{00D21100-CCCD-4194-96FA-AD3889F2BCF9}" srcId="{3E20789A-78C5-4872-A92A-0EEBBDCF8AC8}" destId="{903C758B-34C8-4175-AFD3-F3C8743246AD}" srcOrd="2" destOrd="0" parTransId="{91A87F43-95C7-4C5C-91D7-66EE1B4F806E}" sibTransId="{8F9F9223-72FE-4E8E-AD87-40C28EEAF161}"/>
    <dgm:cxn modelId="{2C15055A-FBD0-4244-BC1A-5EFF15241725}" type="presOf" srcId="{C568C905-A6AF-4375-A035-549D5BFD7CF5}" destId="{B9F61D39-2D0F-4927-90B2-81A6450A767A}" srcOrd="0" destOrd="4" presId="urn:microsoft.com/office/officeart/2005/8/layout/hList1"/>
    <dgm:cxn modelId="{A0D7B349-145C-470F-A469-02FE34057462}" srcId="{FB37D332-4588-4982-9FD0-701985C16D3A}" destId="{3E20789A-78C5-4872-A92A-0EEBBDCF8AC8}" srcOrd="0" destOrd="0" parTransId="{255DD6CD-BC67-4496-A0C8-1117623C32A7}" sibTransId="{373ABA3D-6BA8-42F0-9606-B436D0D6877A}"/>
    <dgm:cxn modelId="{77C72DE7-C486-4E52-843D-A0E61AC00DFD}" type="presOf" srcId="{3E20789A-78C5-4872-A92A-0EEBBDCF8AC8}" destId="{B96CAB5A-A589-4DBC-8643-1494545E898C}" srcOrd="0" destOrd="0" presId="urn:microsoft.com/office/officeart/2005/8/layout/hList1"/>
    <dgm:cxn modelId="{74ABDFAB-B2CF-411C-A00C-1C6939B2071A}" srcId="{3E20789A-78C5-4872-A92A-0EEBBDCF8AC8}" destId="{B60B881D-FC03-4C15-ABCD-F6C633EFABFB}" srcOrd="3" destOrd="0" parTransId="{EDF9C45E-538B-4A36-B517-2BDE33615B06}" sibTransId="{6705ECB1-45ED-4AE4-983A-630F8C554F9F}"/>
    <dgm:cxn modelId="{D674B3E0-BE05-41AC-8E36-226E19269B71}" srcId="{3E20789A-78C5-4872-A92A-0EEBBDCF8AC8}" destId="{00C7AA0C-370A-48B0-8F31-9F4F17FA7307}" srcOrd="5" destOrd="0" parTransId="{018F6015-552B-4985-80F1-F7C89AEA0354}" sibTransId="{534F9DC8-898C-4CDC-8C91-9FEFB9B4652B}"/>
    <dgm:cxn modelId="{AFD8A535-D8C0-431E-8E20-07DFFE0F432E}" type="presOf" srcId="{FD057F18-F0AB-4DC7-91FC-296AAEBDC8B2}" destId="{B9F61D39-2D0F-4927-90B2-81A6450A767A}" srcOrd="0" destOrd="1" presId="urn:microsoft.com/office/officeart/2005/8/layout/hList1"/>
    <dgm:cxn modelId="{DED1AB1A-EEEE-4E10-B647-AAB77F5F3DDE}" srcId="{3E20789A-78C5-4872-A92A-0EEBBDCF8AC8}" destId="{DC1511D9-5280-4DC6-94AE-233E64F3CE2B}" srcOrd="0" destOrd="0" parTransId="{E0701536-CCE7-4239-9CEC-A24AECDC95F7}" sibTransId="{54BE9E71-305C-4F5B-A3E7-F9E90E65DC44}"/>
    <dgm:cxn modelId="{8D78BD28-3DFA-456A-9FDD-72AFC36D2A58}" type="presOf" srcId="{DC1511D9-5280-4DC6-94AE-233E64F3CE2B}" destId="{B9F61D39-2D0F-4927-90B2-81A6450A767A}" srcOrd="0" destOrd="0" presId="urn:microsoft.com/office/officeart/2005/8/layout/hList1"/>
    <dgm:cxn modelId="{C3AA6719-FB53-45E2-AD62-E24DDA825F0A}" type="presOf" srcId="{B60B881D-FC03-4C15-ABCD-F6C633EFABFB}" destId="{B9F61D39-2D0F-4927-90B2-81A6450A767A}" srcOrd="0" destOrd="3" presId="urn:microsoft.com/office/officeart/2005/8/layout/hList1"/>
    <dgm:cxn modelId="{571FC417-79DF-4C5E-A2B4-6B5CA8B38ADD}" type="presParOf" srcId="{9164E033-E6B6-4E8B-A9B5-2FB130D0C394}" destId="{FD372DA4-60EC-43D1-A49B-BA14E770ABE9}" srcOrd="0" destOrd="0" presId="urn:microsoft.com/office/officeart/2005/8/layout/hList1"/>
    <dgm:cxn modelId="{53D9126C-5867-4DDC-A5E8-E7523B24DE78}" type="presParOf" srcId="{FD372DA4-60EC-43D1-A49B-BA14E770ABE9}" destId="{B96CAB5A-A589-4DBC-8643-1494545E898C}" srcOrd="0" destOrd="0" presId="urn:microsoft.com/office/officeart/2005/8/layout/hList1"/>
    <dgm:cxn modelId="{96ADDCF6-2C35-4CB8-B3EE-F2770C596562}" type="presParOf" srcId="{FD372DA4-60EC-43D1-A49B-BA14E770ABE9}" destId="{B9F61D39-2D0F-4927-90B2-81A6450A76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66A60-72BE-4FC2-9DB2-ACED901314D4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F869AF-E545-45D3-B1B7-01F8F6A0F79D}">
      <dgm:prSet phldrT="[Text]"/>
      <dgm:spPr/>
      <dgm:t>
        <a:bodyPr/>
        <a:lstStyle/>
        <a:p>
          <a:r>
            <a:rPr lang="en-US" dirty="0" smtClean="0"/>
            <a:t>IDENTIFIKASI MASALAH </a:t>
          </a:r>
          <a:endParaRPr lang="en-US" dirty="0"/>
        </a:p>
      </dgm:t>
    </dgm:pt>
    <dgm:pt modelId="{E795C8DD-4028-43E9-ACCF-CCE134538567}" type="parTrans" cxnId="{5D3FD8A2-B8C7-41E1-B7D8-DACF6182F6D4}">
      <dgm:prSet/>
      <dgm:spPr/>
      <dgm:t>
        <a:bodyPr/>
        <a:lstStyle/>
        <a:p>
          <a:endParaRPr lang="en-US"/>
        </a:p>
      </dgm:t>
    </dgm:pt>
    <dgm:pt modelId="{FC987285-0BF9-435C-9083-A37B9BEC5B4C}" type="sibTrans" cxnId="{5D3FD8A2-B8C7-41E1-B7D8-DACF6182F6D4}">
      <dgm:prSet/>
      <dgm:spPr/>
      <dgm:t>
        <a:bodyPr/>
        <a:lstStyle/>
        <a:p>
          <a:endParaRPr lang="en-US"/>
        </a:p>
      </dgm:t>
    </dgm:pt>
    <dgm:pt modelId="{4DD382C9-E1C3-4CBE-8F55-4C5705B7187E}">
      <dgm:prSet phldrT="[Text]"/>
      <dgm:spPr/>
      <dgm:t>
        <a:bodyPr/>
        <a:lstStyle/>
        <a:p>
          <a:r>
            <a:rPr lang="en-US" dirty="0" smtClean="0"/>
            <a:t>ASPEK KESEJAHTERAAN </a:t>
          </a:r>
          <a:endParaRPr lang="en-US" dirty="0"/>
        </a:p>
      </dgm:t>
    </dgm:pt>
    <dgm:pt modelId="{2868B883-8BB1-4DE9-BE18-BD6558837D98}" type="parTrans" cxnId="{8D70FC3F-4395-42FE-A7AA-E4176463980F}">
      <dgm:prSet/>
      <dgm:spPr/>
      <dgm:t>
        <a:bodyPr/>
        <a:lstStyle/>
        <a:p>
          <a:endParaRPr lang="en-US"/>
        </a:p>
      </dgm:t>
    </dgm:pt>
    <dgm:pt modelId="{4AE6C862-85B2-44AA-8DEB-11D419D755FE}" type="sibTrans" cxnId="{8D70FC3F-4395-42FE-A7AA-E4176463980F}">
      <dgm:prSet/>
      <dgm:spPr/>
      <dgm:t>
        <a:bodyPr/>
        <a:lstStyle/>
        <a:p>
          <a:endParaRPr lang="en-US"/>
        </a:p>
      </dgm:t>
    </dgm:pt>
    <dgm:pt modelId="{A54C46F1-E6AE-4A31-A4C8-CFC788F81C83}">
      <dgm:prSet phldrT="[Text]"/>
      <dgm:spPr/>
      <dgm:t>
        <a:bodyPr/>
        <a:lstStyle/>
        <a:p>
          <a:r>
            <a:rPr lang="en-US" dirty="0" smtClean="0"/>
            <a:t>ASPEK PENGAWASAN</a:t>
          </a:r>
          <a:endParaRPr lang="en-US" dirty="0"/>
        </a:p>
      </dgm:t>
    </dgm:pt>
    <dgm:pt modelId="{86CE9FB7-A548-44CD-B31A-4A85357934E0}" type="parTrans" cxnId="{37F24BCC-09BC-424C-AEAB-7BA1224BE019}">
      <dgm:prSet/>
      <dgm:spPr/>
      <dgm:t>
        <a:bodyPr/>
        <a:lstStyle/>
        <a:p>
          <a:endParaRPr lang="en-US"/>
        </a:p>
      </dgm:t>
    </dgm:pt>
    <dgm:pt modelId="{543A1E18-F954-4BA1-9DEA-059DAA587C85}" type="sibTrans" cxnId="{37F24BCC-09BC-424C-AEAB-7BA1224BE019}">
      <dgm:prSet/>
      <dgm:spPr/>
      <dgm:t>
        <a:bodyPr/>
        <a:lstStyle/>
        <a:p>
          <a:endParaRPr lang="en-US"/>
        </a:p>
      </dgm:t>
    </dgm:pt>
    <dgm:pt modelId="{F04D4BBD-5A79-45B9-B418-FC513EE4022E}">
      <dgm:prSet/>
      <dgm:spPr/>
      <dgm:t>
        <a:bodyPr/>
        <a:lstStyle/>
        <a:p>
          <a:r>
            <a:rPr lang="en-US" dirty="0" smtClean="0"/>
            <a:t>ASPEK REGULASI</a:t>
          </a:r>
          <a:endParaRPr lang="en-US" dirty="0"/>
        </a:p>
      </dgm:t>
    </dgm:pt>
    <dgm:pt modelId="{5306132B-E9BE-4648-ABC0-E5A590D8FBD7}" type="parTrans" cxnId="{261E5949-8BE2-459E-881C-B3A0C16D3F77}">
      <dgm:prSet/>
      <dgm:spPr/>
      <dgm:t>
        <a:bodyPr/>
        <a:lstStyle/>
        <a:p>
          <a:endParaRPr lang="en-US"/>
        </a:p>
      </dgm:t>
    </dgm:pt>
    <dgm:pt modelId="{71C568F6-D0DD-4C71-A0E0-B326F62B5576}" type="sibTrans" cxnId="{261E5949-8BE2-459E-881C-B3A0C16D3F77}">
      <dgm:prSet/>
      <dgm:spPr/>
      <dgm:t>
        <a:bodyPr/>
        <a:lstStyle/>
        <a:p>
          <a:endParaRPr lang="en-US"/>
        </a:p>
      </dgm:t>
    </dgm:pt>
    <dgm:pt modelId="{77F7ABCE-AE74-4666-B8C1-7B8D75793579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ASPEK KEUANGAN</a:t>
          </a:r>
          <a:endParaRPr lang="en-US" dirty="0">
            <a:solidFill>
              <a:schemeClr val="tx1"/>
            </a:solidFill>
          </a:endParaRPr>
        </a:p>
      </dgm:t>
    </dgm:pt>
    <dgm:pt modelId="{89720AA5-6A85-42C7-AC16-BB3C9F7228BA}" type="parTrans" cxnId="{F5218E56-8532-4DE9-8F87-2618250D3B90}">
      <dgm:prSet/>
      <dgm:spPr/>
      <dgm:t>
        <a:bodyPr/>
        <a:lstStyle/>
        <a:p>
          <a:endParaRPr lang="en-US"/>
        </a:p>
      </dgm:t>
    </dgm:pt>
    <dgm:pt modelId="{67F47F75-11B6-4B3A-8C7E-6FBCC6FA6CFC}" type="sibTrans" cxnId="{F5218E56-8532-4DE9-8F87-2618250D3B90}">
      <dgm:prSet/>
      <dgm:spPr/>
      <dgm:t>
        <a:bodyPr/>
        <a:lstStyle/>
        <a:p>
          <a:endParaRPr lang="en-US"/>
        </a:p>
      </dgm:t>
    </dgm:pt>
    <dgm:pt modelId="{A122BDD7-8434-401E-B80C-E9B6561DBCCB}">
      <dgm:prSet/>
      <dgm:spPr/>
      <dgm:t>
        <a:bodyPr/>
        <a:lstStyle/>
        <a:p>
          <a:r>
            <a:rPr lang="en-US" dirty="0" smtClean="0"/>
            <a:t>ASPEK SARANA</a:t>
          </a:r>
          <a:endParaRPr lang="en-US" dirty="0"/>
        </a:p>
      </dgm:t>
    </dgm:pt>
    <dgm:pt modelId="{786DEF9A-81AA-4585-BC4A-54732B48004A}" type="parTrans" cxnId="{9C2750CB-0DEA-430C-AB5F-4CA7C57B2AD1}">
      <dgm:prSet/>
      <dgm:spPr/>
      <dgm:t>
        <a:bodyPr/>
        <a:lstStyle/>
        <a:p>
          <a:endParaRPr lang="en-US"/>
        </a:p>
      </dgm:t>
    </dgm:pt>
    <dgm:pt modelId="{B99F942D-9C93-4545-ABFD-86D9D2C4BED8}" type="sibTrans" cxnId="{9C2750CB-0DEA-430C-AB5F-4CA7C57B2AD1}">
      <dgm:prSet/>
      <dgm:spPr/>
      <dgm:t>
        <a:bodyPr/>
        <a:lstStyle/>
        <a:p>
          <a:endParaRPr lang="en-US"/>
        </a:p>
      </dgm:t>
    </dgm:pt>
    <dgm:pt modelId="{5C14A22D-7E56-475F-A8E7-274A494AA017}">
      <dgm:prSet/>
      <dgm:spPr/>
      <dgm:t>
        <a:bodyPr/>
        <a:lstStyle/>
        <a:p>
          <a:r>
            <a:rPr lang="en-US" dirty="0" smtClean="0"/>
            <a:t>ASPEK TEKNOLOGI INFORMASI</a:t>
          </a:r>
          <a:endParaRPr lang="en-US" dirty="0"/>
        </a:p>
      </dgm:t>
    </dgm:pt>
    <dgm:pt modelId="{A3A54248-E4A9-4E2F-A87C-A0551B982EBF}" type="parTrans" cxnId="{CF649FD6-39CF-4CFD-934D-5BC47E1C05B5}">
      <dgm:prSet/>
      <dgm:spPr/>
      <dgm:t>
        <a:bodyPr/>
        <a:lstStyle/>
        <a:p>
          <a:endParaRPr lang="en-US"/>
        </a:p>
      </dgm:t>
    </dgm:pt>
    <dgm:pt modelId="{CA74EADF-29AC-4341-BD96-C83B9F3AEF31}" type="sibTrans" cxnId="{CF649FD6-39CF-4CFD-934D-5BC47E1C05B5}">
      <dgm:prSet/>
      <dgm:spPr/>
      <dgm:t>
        <a:bodyPr/>
        <a:lstStyle/>
        <a:p>
          <a:endParaRPr lang="en-US"/>
        </a:p>
      </dgm:t>
    </dgm:pt>
    <dgm:pt modelId="{F7B41007-8760-4730-8EAD-B7D74F86923C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ASPEK INTEGRITAS?</a:t>
          </a:r>
          <a:endParaRPr lang="en-US" dirty="0">
            <a:solidFill>
              <a:srgbClr val="FF0000"/>
            </a:solidFill>
          </a:endParaRPr>
        </a:p>
      </dgm:t>
    </dgm:pt>
    <dgm:pt modelId="{2A5F0630-C04F-4A8A-808F-97705935DC72}" type="parTrans" cxnId="{7C72807B-6503-4081-A9A0-A5272900FB26}">
      <dgm:prSet/>
      <dgm:spPr/>
      <dgm:t>
        <a:bodyPr/>
        <a:lstStyle/>
        <a:p>
          <a:endParaRPr lang="en-US"/>
        </a:p>
      </dgm:t>
    </dgm:pt>
    <dgm:pt modelId="{F587464A-DBC9-4829-BC28-726F57B4C76E}" type="sibTrans" cxnId="{7C72807B-6503-4081-A9A0-A5272900FB26}">
      <dgm:prSet/>
      <dgm:spPr/>
      <dgm:t>
        <a:bodyPr/>
        <a:lstStyle/>
        <a:p>
          <a:endParaRPr lang="en-US"/>
        </a:p>
      </dgm:t>
    </dgm:pt>
    <dgm:pt modelId="{D98D22BA-9B43-4D04-BA4B-B89FB6E70B13}" type="pres">
      <dgm:prSet presAssocID="{6FB66A60-72BE-4FC2-9DB2-ACED901314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FA638E-DC6A-45F7-8D46-78C496104A31}" type="pres">
      <dgm:prSet presAssocID="{55F869AF-E545-45D3-B1B7-01F8F6A0F79D}" presName="vertFlow" presStyleCnt="0"/>
      <dgm:spPr/>
    </dgm:pt>
    <dgm:pt modelId="{073FCF4A-1705-4CFC-9F16-692FBDED44C8}" type="pres">
      <dgm:prSet presAssocID="{55F869AF-E545-45D3-B1B7-01F8F6A0F79D}" presName="header" presStyleLbl="node1" presStyleIdx="0" presStyleCnt="1"/>
      <dgm:spPr/>
      <dgm:t>
        <a:bodyPr/>
        <a:lstStyle/>
        <a:p>
          <a:endParaRPr lang="en-US"/>
        </a:p>
      </dgm:t>
    </dgm:pt>
    <dgm:pt modelId="{953C2A7E-F735-426B-8090-BC9213CFF4FF}" type="pres">
      <dgm:prSet presAssocID="{2868B883-8BB1-4DE9-BE18-BD6558837D98}" presName="parTrans" presStyleLbl="sibTrans2D1" presStyleIdx="0" presStyleCnt="7"/>
      <dgm:spPr/>
      <dgm:t>
        <a:bodyPr/>
        <a:lstStyle/>
        <a:p>
          <a:endParaRPr lang="en-US"/>
        </a:p>
      </dgm:t>
    </dgm:pt>
    <dgm:pt modelId="{1604722C-2076-44E7-BDA0-BE8518E513BA}" type="pres">
      <dgm:prSet presAssocID="{4DD382C9-E1C3-4CBE-8F55-4C5705B7187E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7E81E-CD43-4C3C-98EE-B4705A6449AC}" type="pres">
      <dgm:prSet presAssocID="{4AE6C862-85B2-44AA-8DEB-11D419D755FE}" presName="sibTrans" presStyleLbl="sibTrans2D1" presStyleIdx="1" presStyleCnt="7"/>
      <dgm:spPr/>
      <dgm:t>
        <a:bodyPr/>
        <a:lstStyle/>
        <a:p>
          <a:endParaRPr lang="en-US"/>
        </a:p>
      </dgm:t>
    </dgm:pt>
    <dgm:pt modelId="{C36447D2-311C-481E-B335-E4B16CFBCBDC}" type="pres">
      <dgm:prSet presAssocID="{A122BDD7-8434-401E-B80C-E9B6561DBCCB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32398-AF67-43B5-B065-70CA74E1B3A1}" type="pres">
      <dgm:prSet presAssocID="{B99F942D-9C93-4545-ABFD-86D9D2C4BED8}" presName="sibTrans" presStyleLbl="sibTrans2D1" presStyleIdx="2" presStyleCnt="7"/>
      <dgm:spPr/>
      <dgm:t>
        <a:bodyPr/>
        <a:lstStyle/>
        <a:p>
          <a:endParaRPr lang="en-US"/>
        </a:p>
      </dgm:t>
    </dgm:pt>
    <dgm:pt modelId="{73029F9D-8127-4B2C-B17A-F026A80F4955}" type="pres">
      <dgm:prSet presAssocID="{77F7ABCE-AE74-4666-B8C1-7B8D75793579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828C7-006B-432F-8245-FD9020294377}" type="pres">
      <dgm:prSet presAssocID="{67F47F75-11B6-4B3A-8C7E-6FBCC6FA6CFC}" presName="sibTrans" presStyleLbl="sibTrans2D1" presStyleIdx="3" presStyleCnt="7"/>
      <dgm:spPr/>
      <dgm:t>
        <a:bodyPr/>
        <a:lstStyle/>
        <a:p>
          <a:endParaRPr lang="en-US"/>
        </a:p>
      </dgm:t>
    </dgm:pt>
    <dgm:pt modelId="{C5AB9B1E-A481-45DD-9AE4-D26FA7D4D938}" type="pres">
      <dgm:prSet presAssocID="{5C14A22D-7E56-475F-A8E7-274A494AA017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BC380-8F4B-4829-BB59-843F9F80CCAC}" type="pres">
      <dgm:prSet presAssocID="{CA74EADF-29AC-4341-BD96-C83B9F3AEF31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51480FE-20E0-44B7-8AA7-B3E1D4B3527E}" type="pres">
      <dgm:prSet presAssocID="{F04D4BBD-5A79-45B9-B418-FC513EE4022E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61EE1-DD2A-40B8-91C5-7421F7592759}" type="pres">
      <dgm:prSet presAssocID="{71C568F6-D0DD-4C71-A0E0-B326F62B5576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88B7E3A-5ED5-4CE1-8A59-0395432B6558}" type="pres">
      <dgm:prSet presAssocID="{A54C46F1-E6AE-4A31-A4C8-CFC788F81C83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AC89B-DDC6-4322-97DD-96F91623E4B0}" type="pres">
      <dgm:prSet presAssocID="{543A1E18-F954-4BA1-9DEA-059DAA587C8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57CCB409-AFE4-4FC8-9D71-ECE6D59C91FE}" type="pres">
      <dgm:prSet presAssocID="{F7B41007-8760-4730-8EAD-B7D74F86923C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C589AF-E2CE-49B2-9A14-E94CF75B9A57}" type="presOf" srcId="{77F7ABCE-AE74-4666-B8C1-7B8D75793579}" destId="{73029F9D-8127-4B2C-B17A-F026A80F4955}" srcOrd="0" destOrd="0" presId="urn:microsoft.com/office/officeart/2005/8/layout/lProcess1"/>
    <dgm:cxn modelId="{C2829E73-EE40-45F6-A722-F4B69B340991}" type="presOf" srcId="{67F47F75-11B6-4B3A-8C7E-6FBCC6FA6CFC}" destId="{5A0828C7-006B-432F-8245-FD9020294377}" srcOrd="0" destOrd="0" presId="urn:microsoft.com/office/officeart/2005/8/layout/lProcess1"/>
    <dgm:cxn modelId="{C13F080B-04BC-41B3-AD41-7BC948BB2EEE}" type="presOf" srcId="{B99F942D-9C93-4545-ABFD-86D9D2C4BED8}" destId="{E2332398-AF67-43B5-B065-70CA74E1B3A1}" srcOrd="0" destOrd="0" presId="urn:microsoft.com/office/officeart/2005/8/layout/lProcess1"/>
    <dgm:cxn modelId="{8D70FC3F-4395-42FE-A7AA-E4176463980F}" srcId="{55F869AF-E545-45D3-B1B7-01F8F6A0F79D}" destId="{4DD382C9-E1C3-4CBE-8F55-4C5705B7187E}" srcOrd="0" destOrd="0" parTransId="{2868B883-8BB1-4DE9-BE18-BD6558837D98}" sibTransId="{4AE6C862-85B2-44AA-8DEB-11D419D755FE}"/>
    <dgm:cxn modelId="{D6087A3D-F452-42DC-8174-37B75FA70C17}" type="presOf" srcId="{4DD382C9-E1C3-4CBE-8F55-4C5705B7187E}" destId="{1604722C-2076-44E7-BDA0-BE8518E513BA}" srcOrd="0" destOrd="0" presId="urn:microsoft.com/office/officeart/2005/8/layout/lProcess1"/>
    <dgm:cxn modelId="{D46DAB00-D360-420F-8C5A-080224952AC8}" type="presOf" srcId="{CA74EADF-29AC-4341-BD96-C83B9F3AEF31}" destId="{1BCBC380-8F4B-4829-BB59-843F9F80CCAC}" srcOrd="0" destOrd="0" presId="urn:microsoft.com/office/officeart/2005/8/layout/lProcess1"/>
    <dgm:cxn modelId="{C9C82BBB-F3FE-47E4-9825-888218C96FA2}" type="presOf" srcId="{543A1E18-F954-4BA1-9DEA-059DAA587C85}" destId="{0D0AC89B-DDC6-4322-97DD-96F91623E4B0}" srcOrd="0" destOrd="0" presId="urn:microsoft.com/office/officeart/2005/8/layout/lProcess1"/>
    <dgm:cxn modelId="{9C2750CB-0DEA-430C-AB5F-4CA7C57B2AD1}" srcId="{55F869AF-E545-45D3-B1B7-01F8F6A0F79D}" destId="{A122BDD7-8434-401E-B80C-E9B6561DBCCB}" srcOrd="1" destOrd="0" parTransId="{786DEF9A-81AA-4585-BC4A-54732B48004A}" sibTransId="{B99F942D-9C93-4545-ABFD-86D9D2C4BED8}"/>
    <dgm:cxn modelId="{261E5949-8BE2-459E-881C-B3A0C16D3F77}" srcId="{55F869AF-E545-45D3-B1B7-01F8F6A0F79D}" destId="{F04D4BBD-5A79-45B9-B418-FC513EE4022E}" srcOrd="4" destOrd="0" parTransId="{5306132B-E9BE-4648-ABC0-E5A590D8FBD7}" sibTransId="{71C568F6-D0DD-4C71-A0E0-B326F62B5576}"/>
    <dgm:cxn modelId="{7192AF44-69A8-40A0-9DA7-CB4875250C89}" type="presOf" srcId="{55F869AF-E545-45D3-B1B7-01F8F6A0F79D}" destId="{073FCF4A-1705-4CFC-9F16-692FBDED44C8}" srcOrd="0" destOrd="0" presId="urn:microsoft.com/office/officeart/2005/8/layout/lProcess1"/>
    <dgm:cxn modelId="{5D3FD8A2-B8C7-41E1-B7D8-DACF6182F6D4}" srcId="{6FB66A60-72BE-4FC2-9DB2-ACED901314D4}" destId="{55F869AF-E545-45D3-B1B7-01F8F6A0F79D}" srcOrd="0" destOrd="0" parTransId="{E795C8DD-4028-43E9-ACCF-CCE134538567}" sibTransId="{FC987285-0BF9-435C-9083-A37B9BEC5B4C}"/>
    <dgm:cxn modelId="{A9F789EF-AF19-4FEC-8871-38ED723853A9}" type="presOf" srcId="{4AE6C862-85B2-44AA-8DEB-11D419D755FE}" destId="{7CA7E81E-CD43-4C3C-98EE-B4705A6449AC}" srcOrd="0" destOrd="0" presId="urn:microsoft.com/office/officeart/2005/8/layout/lProcess1"/>
    <dgm:cxn modelId="{7C72807B-6503-4081-A9A0-A5272900FB26}" srcId="{55F869AF-E545-45D3-B1B7-01F8F6A0F79D}" destId="{F7B41007-8760-4730-8EAD-B7D74F86923C}" srcOrd="6" destOrd="0" parTransId="{2A5F0630-C04F-4A8A-808F-97705935DC72}" sibTransId="{F587464A-DBC9-4829-BC28-726F57B4C76E}"/>
    <dgm:cxn modelId="{C2328ADB-FDC7-43D0-8ECD-E06DFF1F1205}" type="presOf" srcId="{F7B41007-8760-4730-8EAD-B7D74F86923C}" destId="{57CCB409-AFE4-4FC8-9D71-ECE6D59C91FE}" srcOrd="0" destOrd="0" presId="urn:microsoft.com/office/officeart/2005/8/layout/lProcess1"/>
    <dgm:cxn modelId="{4C6D3866-3E70-4F4A-9FCA-DDAAD3F10E13}" type="presOf" srcId="{5C14A22D-7E56-475F-A8E7-274A494AA017}" destId="{C5AB9B1E-A481-45DD-9AE4-D26FA7D4D938}" srcOrd="0" destOrd="0" presId="urn:microsoft.com/office/officeart/2005/8/layout/lProcess1"/>
    <dgm:cxn modelId="{CF649FD6-39CF-4CFD-934D-5BC47E1C05B5}" srcId="{55F869AF-E545-45D3-B1B7-01F8F6A0F79D}" destId="{5C14A22D-7E56-475F-A8E7-274A494AA017}" srcOrd="3" destOrd="0" parTransId="{A3A54248-E4A9-4E2F-A87C-A0551B982EBF}" sibTransId="{CA74EADF-29AC-4341-BD96-C83B9F3AEF31}"/>
    <dgm:cxn modelId="{63236E77-B00B-4F70-97C8-660B8BE99042}" type="presOf" srcId="{A122BDD7-8434-401E-B80C-E9B6561DBCCB}" destId="{C36447D2-311C-481E-B335-E4B16CFBCBDC}" srcOrd="0" destOrd="0" presId="urn:microsoft.com/office/officeart/2005/8/layout/lProcess1"/>
    <dgm:cxn modelId="{EDCAC303-8E15-4D1E-A1AE-2D394CB5A737}" type="presOf" srcId="{6FB66A60-72BE-4FC2-9DB2-ACED901314D4}" destId="{D98D22BA-9B43-4D04-BA4B-B89FB6E70B13}" srcOrd="0" destOrd="0" presId="urn:microsoft.com/office/officeart/2005/8/layout/lProcess1"/>
    <dgm:cxn modelId="{F0EFE681-565D-42B7-8838-1AA445D04B88}" type="presOf" srcId="{71C568F6-D0DD-4C71-A0E0-B326F62B5576}" destId="{47061EE1-DD2A-40B8-91C5-7421F7592759}" srcOrd="0" destOrd="0" presId="urn:microsoft.com/office/officeart/2005/8/layout/lProcess1"/>
    <dgm:cxn modelId="{F5218E56-8532-4DE9-8F87-2618250D3B90}" srcId="{55F869AF-E545-45D3-B1B7-01F8F6A0F79D}" destId="{77F7ABCE-AE74-4666-B8C1-7B8D75793579}" srcOrd="2" destOrd="0" parTransId="{89720AA5-6A85-42C7-AC16-BB3C9F7228BA}" sibTransId="{67F47F75-11B6-4B3A-8C7E-6FBCC6FA6CFC}"/>
    <dgm:cxn modelId="{B4F28CD5-16AB-458F-9A19-4268E586D093}" type="presOf" srcId="{2868B883-8BB1-4DE9-BE18-BD6558837D98}" destId="{953C2A7E-F735-426B-8090-BC9213CFF4FF}" srcOrd="0" destOrd="0" presId="urn:microsoft.com/office/officeart/2005/8/layout/lProcess1"/>
    <dgm:cxn modelId="{D91DFE92-5EF4-4698-9BFE-36AC732414A8}" type="presOf" srcId="{F04D4BBD-5A79-45B9-B418-FC513EE4022E}" destId="{D51480FE-20E0-44B7-8AA7-B3E1D4B3527E}" srcOrd="0" destOrd="0" presId="urn:microsoft.com/office/officeart/2005/8/layout/lProcess1"/>
    <dgm:cxn modelId="{E697758B-EF05-4B14-9E4A-21EB9546CB6C}" type="presOf" srcId="{A54C46F1-E6AE-4A31-A4C8-CFC788F81C83}" destId="{C88B7E3A-5ED5-4CE1-8A59-0395432B6558}" srcOrd="0" destOrd="0" presId="urn:microsoft.com/office/officeart/2005/8/layout/lProcess1"/>
    <dgm:cxn modelId="{37F24BCC-09BC-424C-AEAB-7BA1224BE019}" srcId="{55F869AF-E545-45D3-B1B7-01F8F6A0F79D}" destId="{A54C46F1-E6AE-4A31-A4C8-CFC788F81C83}" srcOrd="5" destOrd="0" parTransId="{86CE9FB7-A548-44CD-B31A-4A85357934E0}" sibTransId="{543A1E18-F954-4BA1-9DEA-059DAA587C85}"/>
    <dgm:cxn modelId="{3F6356EE-A099-46A2-B1D9-A6D2880F7068}" type="presParOf" srcId="{D98D22BA-9B43-4D04-BA4B-B89FB6E70B13}" destId="{C2FA638E-DC6A-45F7-8D46-78C496104A31}" srcOrd="0" destOrd="0" presId="urn:microsoft.com/office/officeart/2005/8/layout/lProcess1"/>
    <dgm:cxn modelId="{F91C6EAB-3D47-4657-8C36-25529B9A8607}" type="presParOf" srcId="{C2FA638E-DC6A-45F7-8D46-78C496104A31}" destId="{073FCF4A-1705-4CFC-9F16-692FBDED44C8}" srcOrd="0" destOrd="0" presId="urn:microsoft.com/office/officeart/2005/8/layout/lProcess1"/>
    <dgm:cxn modelId="{A56EB079-8CDA-4554-8CEC-23BFC29F3F3D}" type="presParOf" srcId="{C2FA638E-DC6A-45F7-8D46-78C496104A31}" destId="{953C2A7E-F735-426B-8090-BC9213CFF4FF}" srcOrd="1" destOrd="0" presId="urn:microsoft.com/office/officeart/2005/8/layout/lProcess1"/>
    <dgm:cxn modelId="{CEB54F76-31DE-448F-8AEE-2BC6FEA264C7}" type="presParOf" srcId="{C2FA638E-DC6A-45F7-8D46-78C496104A31}" destId="{1604722C-2076-44E7-BDA0-BE8518E513BA}" srcOrd="2" destOrd="0" presId="urn:microsoft.com/office/officeart/2005/8/layout/lProcess1"/>
    <dgm:cxn modelId="{277BBAE2-0C40-4158-AEB1-0AA7681F5004}" type="presParOf" srcId="{C2FA638E-DC6A-45F7-8D46-78C496104A31}" destId="{7CA7E81E-CD43-4C3C-98EE-B4705A6449AC}" srcOrd="3" destOrd="0" presId="urn:microsoft.com/office/officeart/2005/8/layout/lProcess1"/>
    <dgm:cxn modelId="{0F7218DD-DFEB-46AB-B485-7FE14398F75B}" type="presParOf" srcId="{C2FA638E-DC6A-45F7-8D46-78C496104A31}" destId="{C36447D2-311C-481E-B335-E4B16CFBCBDC}" srcOrd="4" destOrd="0" presId="urn:microsoft.com/office/officeart/2005/8/layout/lProcess1"/>
    <dgm:cxn modelId="{59D89A1D-665A-4EBE-A3E1-4DBB9B749007}" type="presParOf" srcId="{C2FA638E-DC6A-45F7-8D46-78C496104A31}" destId="{E2332398-AF67-43B5-B065-70CA74E1B3A1}" srcOrd="5" destOrd="0" presId="urn:microsoft.com/office/officeart/2005/8/layout/lProcess1"/>
    <dgm:cxn modelId="{A8C3169D-A89B-43B9-A0C3-0DACE02870BF}" type="presParOf" srcId="{C2FA638E-DC6A-45F7-8D46-78C496104A31}" destId="{73029F9D-8127-4B2C-B17A-F026A80F4955}" srcOrd="6" destOrd="0" presId="urn:microsoft.com/office/officeart/2005/8/layout/lProcess1"/>
    <dgm:cxn modelId="{0CF66419-6C0B-430C-93C6-71525CD620FE}" type="presParOf" srcId="{C2FA638E-DC6A-45F7-8D46-78C496104A31}" destId="{5A0828C7-006B-432F-8245-FD9020294377}" srcOrd="7" destOrd="0" presId="urn:microsoft.com/office/officeart/2005/8/layout/lProcess1"/>
    <dgm:cxn modelId="{5525D0E5-FC3A-42D2-BA27-E345C73CE329}" type="presParOf" srcId="{C2FA638E-DC6A-45F7-8D46-78C496104A31}" destId="{C5AB9B1E-A481-45DD-9AE4-D26FA7D4D938}" srcOrd="8" destOrd="0" presId="urn:microsoft.com/office/officeart/2005/8/layout/lProcess1"/>
    <dgm:cxn modelId="{B803B34C-0B2D-49C7-9394-39FC2580C51B}" type="presParOf" srcId="{C2FA638E-DC6A-45F7-8D46-78C496104A31}" destId="{1BCBC380-8F4B-4829-BB59-843F9F80CCAC}" srcOrd="9" destOrd="0" presId="urn:microsoft.com/office/officeart/2005/8/layout/lProcess1"/>
    <dgm:cxn modelId="{D524D3E4-CDA8-43E5-858F-36518C098274}" type="presParOf" srcId="{C2FA638E-DC6A-45F7-8D46-78C496104A31}" destId="{D51480FE-20E0-44B7-8AA7-B3E1D4B3527E}" srcOrd="10" destOrd="0" presId="urn:microsoft.com/office/officeart/2005/8/layout/lProcess1"/>
    <dgm:cxn modelId="{C846FD01-2E2A-4D07-A688-DFE2E0351DD4}" type="presParOf" srcId="{C2FA638E-DC6A-45F7-8D46-78C496104A31}" destId="{47061EE1-DD2A-40B8-91C5-7421F7592759}" srcOrd="11" destOrd="0" presId="urn:microsoft.com/office/officeart/2005/8/layout/lProcess1"/>
    <dgm:cxn modelId="{78BADD08-B9F3-44A3-8789-A9E9D1056C11}" type="presParOf" srcId="{C2FA638E-DC6A-45F7-8D46-78C496104A31}" destId="{C88B7E3A-5ED5-4CE1-8A59-0395432B6558}" srcOrd="12" destOrd="0" presId="urn:microsoft.com/office/officeart/2005/8/layout/lProcess1"/>
    <dgm:cxn modelId="{A6BEC958-98BA-409F-94B9-54266F854673}" type="presParOf" srcId="{C2FA638E-DC6A-45F7-8D46-78C496104A31}" destId="{0D0AC89B-DDC6-4322-97DD-96F91623E4B0}" srcOrd="13" destOrd="0" presId="urn:microsoft.com/office/officeart/2005/8/layout/lProcess1"/>
    <dgm:cxn modelId="{65B1C9FA-0F62-4C05-831A-57A2CBDB3341}" type="presParOf" srcId="{C2FA638E-DC6A-45F7-8D46-78C496104A31}" destId="{57CCB409-AFE4-4FC8-9D71-ECE6D59C91FE}" srcOrd="1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9B676-CD51-4302-94BD-F11726974E4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674A514-A43F-4353-A07B-907B67DC8B9B}">
      <dgm:prSet phldrT="[Text]" custT="1"/>
      <dgm:spPr/>
      <dgm:t>
        <a:bodyPr/>
        <a:lstStyle/>
        <a:p>
          <a:r>
            <a:rPr lang="en-US" sz="1100" dirty="0" smtClean="0"/>
            <a:t>INOVASI</a:t>
          </a:r>
          <a:endParaRPr lang="en-US" sz="600" dirty="0"/>
        </a:p>
      </dgm:t>
    </dgm:pt>
    <dgm:pt modelId="{9C78ABAA-516C-43EE-B309-53BC74296C9C}" type="parTrans" cxnId="{5951310A-6D5F-4711-BF59-C1CE737070D0}">
      <dgm:prSet/>
      <dgm:spPr/>
      <dgm:t>
        <a:bodyPr/>
        <a:lstStyle/>
        <a:p>
          <a:endParaRPr lang="en-US"/>
        </a:p>
      </dgm:t>
    </dgm:pt>
    <dgm:pt modelId="{84F36322-1D43-45EF-BFB4-CD8EAFAAD833}" type="sibTrans" cxnId="{5951310A-6D5F-4711-BF59-C1CE737070D0}">
      <dgm:prSet/>
      <dgm:spPr/>
      <dgm:t>
        <a:bodyPr/>
        <a:lstStyle/>
        <a:p>
          <a:endParaRPr lang="en-US"/>
        </a:p>
      </dgm:t>
    </dgm:pt>
    <dgm:pt modelId="{5DDCE67C-0548-4C50-9A59-0B15A1933FE8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900" dirty="0" smtClean="0"/>
            <a:t>MEMBANGUN DIALOG MELALUI TEAM LEARNING DALAM UPAYA MENGUATKAN INTEGRITAS APARATUR PEMKOT BOGOR</a:t>
          </a:r>
          <a:endParaRPr lang="en-US" sz="900" dirty="0"/>
        </a:p>
      </dgm:t>
    </dgm:pt>
    <dgm:pt modelId="{936895BB-8696-4AF1-84D5-D28125AE68D5}" type="parTrans" cxnId="{45DC6C87-FBE3-46A8-A9E4-1BAEB022BFE3}">
      <dgm:prSet/>
      <dgm:spPr/>
      <dgm:t>
        <a:bodyPr/>
        <a:lstStyle/>
        <a:p>
          <a:endParaRPr lang="en-US"/>
        </a:p>
      </dgm:t>
    </dgm:pt>
    <dgm:pt modelId="{D6DE1F97-658E-43CE-9531-8F4C03A42910}" type="sibTrans" cxnId="{45DC6C87-FBE3-46A8-A9E4-1BAEB022BFE3}">
      <dgm:prSet/>
      <dgm:spPr/>
      <dgm:t>
        <a:bodyPr/>
        <a:lstStyle/>
        <a:p>
          <a:endParaRPr lang="en-US"/>
        </a:p>
      </dgm:t>
    </dgm:pt>
    <dgm:pt modelId="{6DE08209-EA4C-4F79-B687-AC96A8042625}">
      <dgm:prSet phldrT="[Text]"/>
      <dgm:spPr/>
      <dgm:t>
        <a:bodyPr/>
        <a:lstStyle/>
        <a:p>
          <a:r>
            <a:rPr lang="en-US" dirty="0" smtClean="0"/>
            <a:t>PROYEK STATEMENT</a:t>
          </a:r>
          <a:endParaRPr lang="en-US" dirty="0"/>
        </a:p>
      </dgm:t>
    </dgm:pt>
    <dgm:pt modelId="{7E3E0053-AD95-423B-BA56-C6B8EAC588A7}" type="parTrans" cxnId="{255DB1B6-F090-4F73-882D-762D177831F5}">
      <dgm:prSet/>
      <dgm:spPr/>
      <dgm:t>
        <a:bodyPr/>
        <a:lstStyle/>
        <a:p>
          <a:endParaRPr lang="en-US"/>
        </a:p>
      </dgm:t>
    </dgm:pt>
    <dgm:pt modelId="{512165BB-4261-45FC-97DA-E3D383F7AC02}" type="sibTrans" cxnId="{255DB1B6-F090-4F73-882D-762D177831F5}">
      <dgm:prSet/>
      <dgm:spPr/>
      <dgm:t>
        <a:bodyPr/>
        <a:lstStyle/>
        <a:p>
          <a:endParaRPr lang="en-US"/>
        </a:p>
      </dgm:t>
    </dgm:pt>
    <dgm:pt modelId="{C268CE5A-9319-4BCC-BC6C-DE79DE27EF5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id-ID" dirty="0" smtClean="0"/>
            <a:t>PROYEK PERUBAHAN : </a:t>
          </a:r>
          <a:r>
            <a:rPr lang="id-ID" b="1" dirty="0" smtClean="0"/>
            <a:t>STRATEGI </a:t>
          </a:r>
          <a:r>
            <a:rPr lang="en-US" b="1" dirty="0" smtClean="0"/>
            <a:t>PENGUATAN</a:t>
          </a:r>
          <a:r>
            <a:rPr lang="id-ID" b="1" dirty="0" smtClean="0"/>
            <a:t> INTEGRITAS </a:t>
          </a:r>
          <a:r>
            <a:rPr lang="en-US" b="1" dirty="0" smtClean="0"/>
            <a:t>APARATUR</a:t>
          </a:r>
          <a:r>
            <a:rPr lang="id-ID" b="1" dirty="0" smtClean="0"/>
            <a:t> DALAM PENCEGAHAN KORUPSI </a:t>
          </a:r>
          <a:r>
            <a:rPr lang="en-US" b="1" dirty="0" smtClean="0"/>
            <a:t>MELALUI</a:t>
          </a:r>
          <a:r>
            <a:rPr lang="id-ID" b="1" dirty="0" smtClean="0"/>
            <a:t> </a:t>
          </a:r>
          <a:r>
            <a:rPr lang="id-ID" b="1" i="1" dirty="0" smtClean="0"/>
            <a:t>T</a:t>
          </a:r>
          <a:r>
            <a:rPr lang="en-US" b="1" i="1" dirty="0" smtClean="0"/>
            <a:t>EA</a:t>
          </a:r>
          <a:r>
            <a:rPr lang="id-ID" b="1" i="1" dirty="0" smtClean="0"/>
            <a:t>M LEARNING </a:t>
          </a:r>
          <a:r>
            <a:rPr lang="en-US" b="1" dirty="0" smtClean="0"/>
            <a:t>DI </a:t>
          </a:r>
          <a:r>
            <a:rPr lang="id-ID" b="1" dirty="0" smtClean="0"/>
            <a:t>PEMERINTAH KOTA BOGOR</a:t>
          </a:r>
          <a:endParaRPr lang="en-US" b="1" dirty="0"/>
        </a:p>
      </dgm:t>
    </dgm:pt>
    <dgm:pt modelId="{40042E5F-7D7A-4AE5-8844-309B203C77ED}" type="parTrans" cxnId="{DA0B6AAD-5A39-4CF5-8248-01A665807C97}">
      <dgm:prSet/>
      <dgm:spPr/>
      <dgm:t>
        <a:bodyPr/>
        <a:lstStyle/>
        <a:p>
          <a:endParaRPr lang="en-US"/>
        </a:p>
      </dgm:t>
    </dgm:pt>
    <dgm:pt modelId="{763EADCA-19C3-414C-B201-39E822016642}" type="sibTrans" cxnId="{DA0B6AAD-5A39-4CF5-8248-01A665807C97}">
      <dgm:prSet/>
      <dgm:spPr/>
      <dgm:t>
        <a:bodyPr/>
        <a:lstStyle/>
        <a:p>
          <a:endParaRPr lang="en-US"/>
        </a:p>
      </dgm:t>
    </dgm:pt>
    <dgm:pt modelId="{769C57E8-BB5E-4831-A3BC-6D8991AD55AB}" type="pres">
      <dgm:prSet presAssocID="{2FA9B676-CD51-4302-94BD-F11726974E4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7E40EDB-E35F-4715-B90B-D3A55ACBB823}" type="pres">
      <dgm:prSet presAssocID="{E674A514-A43F-4353-A07B-907B67DC8B9B}" presName="chaos" presStyleCnt="0"/>
      <dgm:spPr/>
    </dgm:pt>
    <dgm:pt modelId="{0067BDDB-595B-4B75-8C13-148535812351}" type="pres">
      <dgm:prSet presAssocID="{E674A514-A43F-4353-A07B-907B67DC8B9B}" presName="parTx1" presStyleLbl="revTx" presStyleIdx="0" presStyleCnt="3"/>
      <dgm:spPr/>
      <dgm:t>
        <a:bodyPr/>
        <a:lstStyle/>
        <a:p>
          <a:endParaRPr lang="en-US"/>
        </a:p>
      </dgm:t>
    </dgm:pt>
    <dgm:pt modelId="{D748F283-AF6D-473C-9E64-09E5C9AC5665}" type="pres">
      <dgm:prSet presAssocID="{E674A514-A43F-4353-A07B-907B67DC8B9B}" presName="desTx1" presStyleLbl="revTx" presStyleIdx="1" presStyleCnt="3" custScaleX="124683" custScaleY="168274" custLinFactNeighborX="10049" custLinFactNeighborY="4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158C2-FA3D-46EA-834A-5375F0634226}" type="pres">
      <dgm:prSet presAssocID="{E674A514-A43F-4353-A07B-907B67DC8B9B}" presName="c1" presStyleLbl="node1" presStyleIdx="0" presStyleCnt="19"/>
      <dgm:spPr/>
    </dgm:pt>
    <dgm:pt modelId="{0ACEA4C1-3794-416B-8E70-F5E06E6B6B4A}" type="pres">
      <dgm:prSet presAssocID="{E674A514-A43F-4353-A07B-907B67DC8B9B}" presName="c2" presStyleLbl="node1" presStyleIdx="1" presStyleCnt="19"/>
      <dgm:spPr/>
    </dgm:pt>
    <dgm:pt modelId="{849F4365-8F98-4969-8466-E68EC42E914C}" type="pres">
      <dgm:prSet presAssocID="{E674A514-A43F-4353-A07B-907B67DC8B9B}" presName="c3" presStyleLbl="node1" presStyleIdx="2" presStyleCnt="19"/>
      <dgm:spPr/>
    </dgm:pt>
    <dgm:pt modelId="{46E53A8E-58A7-4F8E-98FA-D2DFA5F5FE62}" type="pres">
      <dgm:prSet presAssocID="{E674A514-A43F-4353-A07B-907B67DC8B9B}" presName="c4" presStyleLbl="node1" presStyleIdx="3" presStyleCnt="19"/>
      <dgm:spPr/>
    </dgm:pt>
    <dgm:pt modelId="{13321231-6B05-47E0-B10B-EC11F7688AF0}" type="pres">
      <dgm:prSet presAssocID="{E674A514-A43F-4353-A07B-907B67DC8B9B}" presName="c5" presStyleLbl="node1" presStyleIdx="4" presStyleCnt="19"/>
      <dgm:spPr/>
    </dgm:pt>
    <dgm:pt modelId="{18246BAC-DA33-4B86-8BA2-95AB62C52551}" type="pres">
      <dgm:prSet presAssocID="{E674A514-A43F-4353-A07B-907B67DC8B9B}" presName="c6" presStyleLbl="node1" presStyleIdx="5" presStyleCnt="19"/>
      <dgm:spPr/>
    </dgm:pt>
    <dgm:pt modelId="{9252480F-0446-4172-BF1C-278365DD1348}" type="pres">
      <dgm:prSet presAssocID="{E674A514-A43F-4353-A07B-907B67DC8B9B}" presName="c7" presStyleLbl="node1" presStyleIdx="6" presStyleCnt="19"/>
      <dgm:spPr/>
    </dgm:pt>
    <dgm:pt modelId="{D3F9616D-3320-4887-A587-83A5C1F96BE6}" type="pres">
      <dgm:prSet presAssocID="{E674A514-A43F-4353-A07B-907B67DC8B9B}" presName="c8" presStyleLbl="node1" presStyleIdx="7" presStyleCnt="19"/>
      <dgm:spPr/>
    </dgm:pt>
    <dgm:pt modelId="{72FE4432-19D2-4EAC-975A-386AF3825034}" type="pres">
      <dgm:prSet presAssocID="{E674A514-A43F-4353-A07B-907B67DC8B9B}" presName="c9" presStyleLbl="node1" presStyleIdx="8" presStyleCnt="19"/>
      <dgm:spPr/>
    </dgm:pt>
    <dgm:pt modelId="{3BD4C0D2-9ECB-4F06-AB6C-C23C96E10EA7}" type="pres">
      <dgm:prSet presAssocID="{E674A514-A43F-4353-A07B-907B67DC8B9B}" presName="c10" presStyleLbl="node1" presStyleIdx="9" presStyleCnt="19"/>
      <dgm:spPr/>
    </dgm:pt>
    <dgm:pt modelId="{8664957E-338E-4711-9C98-C18B9AA363C6}" type="pres">
      <dgm:prSet presAssocID="{E674A514-A43F-4353-A07B-907B67DC8B9B}" presName="c11" presStyleLbl="node1" presStyleIdx="10" presStyleCnt="19"/>
      <dgm:spPr/>
    </dgm:pt>
    <dgm:pt modelId="{65575D8D-6D03-4B62-A9CF-20572CA3F933}" type="pres">
      <dgm:prSet presAssocID="{E674A514-A43F-4353-A07B-907B67DC8B9B}" presName="c12" presStyleLbl="node1" presStyleIdx="11" presStyleCnt="19"/>
      <dgm:spPr/>
    </dgm:pt>
    <dgm:pt modelId="{8FE9BA6C-7931-4F7E-8D0D-5CDF573519AF}" type="pres">
      <dgm:prSet presAssocID="{E674A514-A43F-4353-A07B-907B67DC8B9B}" presName="c13" presStyleLbl="node1" presStyleIdx="12" presStyleCnt="19"/>
      <dgm:spPr/>
    </dgm:pt>
    <dgm:pt modelId="{CDFD7779-FA2F-451C-8720-8C9F2CFADB9A}" type="pres">
      <dgm:prSet presAssocID="{E674A514-A43F-4353-A07B-907B67DC8B9B}" presName="c14" presStyleLbl="node1" presStyleIdx="13" presStyleCnt="19"/>
      <dgm:spPr/>
    </dgm:pt>
    <dgm:pt modelId="{0EEE1296-3C27-4907-9800-F515C43459B0}" type="pres">
      <dgm:prSet presAssocID="{E674A514-A43F-4353-A07B-907B67DC8B9B}" presName="c15" presStyleLbl="node1" presStyleIdx="14" presStyleCnt="19"/>
      <dgm:spPr/>
    </dgm:pt>
    <dgm:pt modelId="{B4175265-C0FF-482E-A208-3398A3994AC3}" type="pres">
      <dgm:prSet presAssocID="{E674A514-A43F-4353-A07B-907B67DC8B9B}" presName="c16" presStyleLbl="node1" presStyleIdx="15" presStyleCnt="19"/>
      <dgm:spPr/>
    </dgm:pt>
    <dgm:pt modelId="{3A41969F-65B6-4BCC-95A4-7D3A9CE4D0E6}" type="pres">
      <dgm:prSet presAssocID="{E674A514-A43F-4353-A07B-907B67DC8B9B}" presName="c17" presStyleLbl="node1" presStyleIdx="16" presStyleCnt="19"/>
      <dgm:spPr/>
    </dgm:pt>
    <dgm:pt modelId="{93499364-A146-4F2E-9FB6-90805C3CADBA}" type="pres">
      <dgm:prSet presAssocID="{E674A514-A43F-4353-A07B-907B67DC8B9B}" presName="c18" presStyleLbl="node1" presStyleIdx="17" presStyleCnt="19"/>
      <dgm:spPr/>
    </dgm:pt>
    <dgm:pt modelId="{446A6C3F-4027-4554-94C8-F9F1C0C4AC09}" type="pres">
      <dgm:prSet presAssocID="{84F36322-1D43-45EF-BFB4-CD8EAFAAD833}" presName="chevronComposite1" presStyleCnt="0"/>
      <dgm:spPr/>
    </dgm:pt>
    <dgm:pt modelId="{C53EF540-2E76-45DE-9B38-AE92A1FFCB68}" type="pres">
      <dgm:prSet presAssocID="{84F36322-1D43-45EF-BFB4-CD8EAFAAD833}" presName="chevron1" presStyleLbl="sibTrans2D1" presStyleIdx="0" presStyleCnt="2"/>
      <dgm:spPr/>
    </dgm:pt>
    <dgm:pt modelId="{2E164E05-6627-4C2F-85CA-D813AFC68DFF}" type="pres">
      <dgm:prSet presAssocID="{84F36322-1D43-45EF-BFB4-CD8EAFAAD833}" presName="spChevron1" presStyleCnt="0"/>
      <dgm:spPr/>
    </dgm:pt>
    <dgm:pt modelId="{75ED7C1B-00C0-4411-9028-956B017D71E5}" type="pres">
      <dgm:prSet presAssocID="{84F36322-1D43-45EF-BFB4-CD8EAFAAD833}" presName="overlap" presStyleCnt="0"/>
      <dgm:spPr/>
    </dgm:pt>
    <dgm:pt modelId="{D96DAE23-9E0D-477E-A77A-459F5537F6B6}" type="pres">
      <dgm:prSet presAssocID="{84F36322-1D43-45EF-BFB4-CD8EAFAAD833}" presName="chevronComposite2" presStyleCnt="0"/>
      <dgm:spPr/>
    </dgm:pt>
    <dgm:pt modelId="{E9CDDDAE-544F-4194-99AA-0339507E099B}" type="pres">
      <dgm:prSet presAssocID="{84F36322-1D43-45EF-BFB4-CD8EAFAAD833}" presName="chevron2" presStyleLbl="sibTrans2D1" presStyleIdx="1" presStyleCnt="2"/>
      <dgm:spPr/>
    </dgm:pt>
    <dgm:pt modelId="{077252E1-4EEE-4D6D-8E5B-03E0A0E18CAF}" type="pres">
      <dgm:prSet presAssocID="{84F36322-1D43-45EF-BFB4-CD8EAFAAD833}" presName="spChevron2" presStyleCnt="0"/>
      <dgm:spPr/>
    </dgm:pt>
    <dgm:pt modelId="{B1F57008-CE06-40A7-B89F-FAA5FEBB0B9F}" type="pres">
      <dgm:prSet presAssocID="{6DE08209-EA4C-4F79-B687-AC96A8042625}" presName="last" presStyleCnt="0"/>
      <dgm:spPr/>
    </dgm:pt>
    <dgm:pt modelId="{E8F69BD6-7ECB-4FD9-BEED-13BBBFC4444A}" type="pres">
      <dgm:prSet presAssocID="{6DE08209-EA4C-4F79-B687-AC96A8042625}" presName="circleTx" presStyleLbl="node1" presStyleIdx="18" presStyleCnt="19" custScaleX="144863" custScaleY="100172"/>
      <dgm:spPr/>
      <dgm:t>
        <a:bodyPr/>
        <a:lstStyle/>
        <a:p>
          <a:endParaRPr lang="en-US"/>
        </a:p>
      </dgm:t>
    </dgm:pt>
    <dgm:pt modelId="{A14E4607-54D7-4D84-B759-20EBE170D7D4}" type="pres">
      <dgm:prSet presAssocID="{6DE08209-EA4C-4F79-B687-AC96A8042625}" presName="desTxN" presStyleLbl="revTx" presStyleIdx="2" presStyleCnt="3" custScaleX="153386" custScaleY="204955" custLinFactNeighborX="-5707" custLinFactNeighborY="43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D8093-1B50-4AB7-9BF8-C4EC224E69C5}" type="pres">
      <dgm:prSet presAssocID="{6DE08209-EA4C-4F79-B687-AC96A8042625}" presName="spN" presStyleCnt="0"/>
      <dgm:spPr/>
    </dgm:pt>
  </dgm:ptLst>
  <dgm:cxnLst>
    <dgm:cxn modelId="{D3E14225-C35D-4303-9117-CFDEA32521E3}" type="presOf" srcId="{6DE08209-EA4C-4F79-B687-AC96A8042625}" destId="{E8F69BD6-7ECB-4FD9-BEED-13BBBFC4444A}" srcOrd="0" destOrd="0" presId="urn:microsoft.com/office/officeart/2009/3/layout/RandomtoResultProcess"/>
    <dgm:cxn modelId="{45DC6C87-FBE3-46A8-A9E4-1BAEB022BFE3}" srcId="{E674A514-A43F-4353-A07B-907B67DC8B9B}" destId="{5DDCE67C-0548-4C50-9A59-0B15A1933FE8}" srcOrd="0" destOrd="0" parTransId="{936895BB-8696-4AF1-84D5-D28125AE68D5}" sibTransId="{D6DE1F97-658E-43CE-9531-8F4C03A42910}"/>
    <dgm:cxn modelId="{2D022D24-936A-4B4B-86C5-6E1F9356E261}" type="presOf" srcId="{2FA9B676-CD51-4302-94BD-F11726974E49}" destId="{769C57E8-BB5E-4831-A3BC-6D8991AD55AB}" srcOrd="0" destOrd="0" presId="urn:microsoft.com/office/officeart/2009/3/layout/RandomtoResultProcess"/>
    <dgm:cxn modelId="{5951310A-6D5F-4711-BF59-C1CE737070D0}" srcId="{2FA9B676-CD51-4302-94BD-F11726974E49}" destId="{E674A514-A43F-4353-A07B-907B67DC8B9B}" srcOrd="0" destOrd="0" parTransId="{9C78ABAA-516C-43EE-B309-53BC74296C9C}" sibTransId="{84F36322-1D43-45EF-BFB4-CD8EAFAAD833}"/>
    <dgm:cxn modelId="{E446F6D4-4554-4CEF-9624-9D5886DC6693}" type="presOf" srcId="{E674A514-A43F-4353-A07B-907B67DC8B9B}" destId="{0067BDDB-595B-4B75-8C13-148535812351}" srcOrd="0" destOrd="0" presId="urn:microsoft.com/office/officeart/2009/3/layout/RandomtoResultProcess"/>
    <dgm:cxn modelId="{255DB1B6-F090-4F73-882D-762D177831F5}" srcId="{2FA9B676-CD51-4302-94BD-F11726974E49}" destId="{6DE08209-EA4C-4F79-B687-AC96A8042625}" srcOrd="1" destOrd="0" parTransId="{7E3E0053-AD95-423B-BA56-C6B8EAC588A7}" sibTransId="{512165BB-4261-45FC-97DA-E3D383F7AC02}"/>
    <dgm:cxn modelId="{8F2A3999-56FF-4AFD-A60C-89B65DDB6D9D}" type="presOf" srcId="{5DDCE67C-0548-4C50-9A59-0B15A1933FE8}" destId="{D748F283-AF6D-473C-9E64-09E5C9AC5665}" srcOrd="0" destOrd="0" presId="urn:microsoft.com/office/officeart/2009/3/layout/RandomtoResultProcess"/>
    <dgm:cxn modelId="{BD89BC06-D1B6-484E-8CDF-932C6471EE78}" type="presOf" srcId="{C268CE5A-9319-4BCC-BC6C-DE79DE27EF5B}" destId="{A14E4607-54D7-4D84-B759-20EBE170D7D4}" srcOrd="0" destOrd="0" presId="urn:microsoft.com/office/officeart/2009/3/layout/RandomtoResultProcess"/>
    <dgm:cxn modelId="{DA0B6AAD-5A39-4CF5-8248-01A665807C97}" srcId="{6DE08209-EA4C-4F79-B687-AC96A8042625}" destId="{C268CE5A-9319-4BCC-BC6C-DE79DE27EF5B}" srcOrd="0" destOrd="0" parTransId="{40042E5F-7D7A-4AE5-8844-309B203C77ED}" sibTransId="{763EADCA-19C3-414C-B201-39E822016642}"/>
    <dgm:cxn modelId="{DA4B4D87-A1D6-433D-B56C-9E4F916A74B3}" type="presParOf" srcId="{769C57E8-BB5E-4831-A3BC-6D8991AD55AB}" destId="{07E40EDB-E35F-4715-B90B-D3A55ACBB823}" srcOrd="0" destOrd="0" presId="urn:microsoft.com/office/officeart/2009/3/layout/RandomtoResultProcess"/>
    <dgm:cxn modelId="{93CB45F3-F620-49DD-82AF-C6750D019C88}" type="presParOf" srcId="{07E40EDB-E35F-4715-B90B-D3A55ACBB823}" destId="{0067BDDB-595B-4B75-8C13-148535812351}" srcOrd="0" destOrd="0" presId="urn:microsoft.com/office/officeart/2009/3/layout/RandomtoResultProcess"/>
    <dgm:cxn modelId="{7AE9B672-C328-432B-AB67-C2F11B3F3D32}" type="presParOf" srcId="{07E40EDB-E35F-4715-B90B-D3A55ACBB823}" destId="{D748F283-AF6D-473C-9E64-09E5C9AC5665}" srcOrd="1" destOrd="0" presId="urn:microsoft.com/office/officeart/2009/3/layout/RandomtoResultProcess"/>
    <dgm:cxn modelId="{FE22C0EC-D434-4BEF-9CB8-79A09D341ACC}" type="presParOf" srcId="{07E40EDB-E35F-4715-B90B-D3A55ACBB823}" destId="{5A0158C2-FA3D-46EA-834A-5375F0634226}" srcOrd="2" destOrd="0" presId="urn:microsoft.com/office/officeart/2009/3/layout/RandomtoResultProcess"/>
    <dgm:cxn modelId="{3794CBD8-951E-4CE8-A166-DB0EA3B1C57F}" type="presParOf" srcId="{07E40EDB-E35F-4715-B90B-D3A55ACBB823}" destId="{0ACEA4C1-3794-416B-8E70-F5E06E6B6B4A}" srcOrd="3" destOrd="0" presId="urn:microsoft.com/office/officeart/2009/3/layout/RandomtoResultProcess"/>
    <dgm:cxn modelId="{CD618758-C6F8-437B-97D5-D2A199B7B5F6}" type="presParOf" srcId="{07E40EDB-E35F-4715-B90B-D3A55ACBB823}" destId="{849F4365-8F98-4969-8466-E68EC42E914C}" srcOrd="4" destOrd="0" presId="urn:microsoft.com/office/officeart/2009/3/layout/RandomtoResultProcess"/>
    <dgm:cxn modelId="{56F30830-B1C2-4F3E-9BB8-B9D91CE22EBD}" type="presParOf" srcId="{07E40EDB-E35F-4715-B90B-D3A55ACBB823}" destId="{46E53A8E-58A7-4F8E-98FA-D2DFA5F5FE62}" srcOrd="5" destOrd="0" presId="urn:microsoft.com/office/officeart/2009/3/layout/RandomtoResultProcess"/>
    <dgm:cxn modelId="{079C0E6F-72EF-4905-91EE-E0BA30FB035A}" type="presParOf" srcId="{07E40EDB-E35F-4715-B90B-D3A55ACBB823}" destId="{13321231-6B05-47E0-B10B-EC11F7688AF0}" srcOrd="6" destOrd="0" presId="urn:microsoft.com/office/officeart/2009/3/layout/RandomtoResultProcess"/>
    <dgm:cxn modelId="{B319F6AE-365F-42CE-B268-2C3CD6046080}" type="presParOf" srcId="{07E40EDB-E35F-4715-B90B-D3A55ACBB823}" destId="{18246BAC-DA33-4B86-8BA2-95AB62C52551}" srcOrd="7" destOrd="0" presId="urn:microsoft.com/office/officeart/2009/3/layout/RandomtoResultProcess"/>
    <dgm:cxn modelId="{653BC088-07F5-4720-9FDB-C4EA74E5E77A}" type="presParOf" srcId="{07E40EDB-E35F-4715-B90B-D3A55ACBB823}" destId="{9252480F-0446-4172-BF1C-278365DD1348}" srcOrd="8" destOrd="0" presId="urn:microsoft.com/office/officeart/2009/3/layout/RandomtoResultProcess"/>
    <dgm:cxn modelId="{E6081FD8-83F7-4989-BB5E-B4395C30119D}" type="presParOf" srcId="{07E40EDB-E35F-4715-B90B-D3A55ACBB823}" destId="{D3F9616D-3320-4887-A587-83A5C1F96BE6}" srcOrd="9" destOrd="0" presId="urn:microsoft.com/office/officeart/2009/3/layout/RandomtoResultProcess"/>
    <dgm:cxn modelId="{14748935-912B-4378-89C6-C7DFC796F835}" type="presParOf" srcId="{07E40EDB-E35F-4715-B90B-D3A55ACBB823}" destId="{72FE4432-19D2-4EAC-975A-386AF3825034}" srcOrd="10" destOrd="0" presId="urn:microsoft.com/office/officeart/2009/3/layout/RandomtoResultProcess"/>
    <dgm:cxn modelId="{6FD32FC7-C8EC-4355-AC03-B06906911C7C}" type="presParOf" srcId="{07E40EDB-E35F-4715-B90B-D3A55ACBB823}" destId="{3BD4C0D2-9ECB-4F06-AB6C-C23C96E10EA7}" srcOrd="11" destOrd="0" presId="urn:microsoft.com/office/officeart/2009/3/layout/RandomtoResultProcess"/>
    <dgm:cxn modelId="{134B860C-1425-466F-9E9F-BA5E7094E904}" type="presParOf" srcId="{07E40EDB-E35F-4715-B90B-D3A55ACBB823}" destId="{8664957E-338E-4711-9C98-C18B9AA363C6}" srcOrd="12" destOrd="0" presId="urn:microsoft.com/office/officeart/2009/3/layout/RandomtoResultProcess"/>
    <dgm:cxn modelId="{7DC0A600-C5F6-4AD8-B297-566FC13D7877}" type="presParOf" srcId="{07E40EDB-E35F-4715-B90B-D3A55ACBB823}" destId="{65575D8D-6D03-4B62-A9CF-20572CA3F933}" srcOrd="13" destOrd="0" presId="urn:microsoft.com/office/officeart/2009/3/layout/RandomtoResultProcess"/>
    <dgm:cxn modelId="{D6128796-1916-4784-9E2E-CE49AA42870D}" type="presParOf" srcId="{07E40EDB-E35F-4715-B90B-D3A55ACBB823}" destId="{8FE9BA6C-7931-4F7E-8D0D-5CDF573519AF}" srcOrd="14" destOrd="0" presId="urn:microsoft.com/office/officeart/2009/3/layout/RandomtoResultProcess"/>
    <dgm:cxn modelId="{0C03F9A8-2378-4F5F-9749-7A7F1D32F785}" type="presParOf" srcId="{07E40EDB-E35F-4715-B90B-D3A55ACBB823}" destId="{CDFD7779-FA2F-451C-8720-8C9F2CFADB9A}" srcOrd="15" destOrd="0" presId="urn:microsoft.com/office/officeart/2009/3/layout/RandomtoResultProcess"/>
    <dgm:cxn modelId="{DF9A7E4C-B46D-44CD-8D1C-D1404CB3792C}" type="presParOf" srcId="{07E40EDB-E35F-4715-B90B-D3A55ACBB823}" destId="{0EEE1296-3C27-4907-9800-F515C43459B0}" srcOrd="16" destOrd="0" presId="urn:microsoft.com/office/officeart/2009/3/layout/RandomtoResultProcess"/>
    <dgm:cxn modelId="{DF26929D-5B10-4E46-9F14-C9F9088DBF13}" type="presParOf" srcId="{07E40EDB-E35F-4715-B90B-D3A55ACBB823}" destId="{B4175265-C0FF-482E-A208-3398A3994AC3}" srcOrd="17" destOrd="0" presId="urn:microsoft.com/office/officeart/2009/3/layout/RandomtoResultProcess"/>
    <dgm:cxn modelId="{09792B8A-D280-4120-A05E-11AD7AB221ED}" type="presParOf" srcId="{07E40EDB-E35F-4715-B90B-D3A55ACBB823}" destId="{3A41969F-65B6-4BCC-95A4-7D3A9CE4D0E6}" srcOrd="18" destOrd="0" presId="urn:microsoft.com/office/officeart/2009/3/layout/RandomtoResultProcess"/>
    <dgm:cxn modelId="{CF84BD57-2F55-40F6-8930-59239F48BF42}" type="presParOf" srcId="{07E40EDB-E35F-4715-B90B-D3A55ACBB823}" destId="{93499364-A146-4F2E-9FB6-90805C3CADBA}" srcOrd="19" destOrd="0" presId="urn:microsoft.com/office/officeart/2009/3/layout/RandomtoResultProcess"/>
    <dgm:cxn modelId="{A92444AA-0B69-4703-9795-42950749DECD}" type="presParOf" srcId="{769C57E8-BB5E-4831-A3BC-6D8991AD55AB}" destId="{446A6C3F-4027-4554-94C8-F9F1C0C4AC09}" srcOrd="1" destOrd="0" presId="urn:microsoft.com/office/officeart/2009/3/layout/RandomtoResultProcess"/>
    <dgm:cxn modelId="{5F710EB3-7660-4E7D-A62A-40CAE6EB15E5}" type="presParOf" srcId="{446A6C3F-4027-4554-94C8-F9F1C0C4AC09}" destId="{C53EF540-2E76-45DE-9B38-AE92A1FFCB68}" srcOrd="0" destOrd="0" presId="urn:microsoft.com/office/officeart/2009/3/layout/RandomtoResultProcess"/>
    <dgm:cxn modelId="{8BF66BC2-0E5D-46DE-8762-2239FA0E899A}" type="presParOf" srcId="{446A6C3F-4027-4554-94C8-F9F1C0C4AC09}" destId="{2E164E05-6627-4C2F-85CA-D813AFC68DFF}" srcOrd="1" destOrd="0" presId="urn:microsoft.com/office/officeart/2009/3/layout/RandomtoResultProcess"/>
    <dgm:cxn modelId="{A6754FC1-88ED-473B-85B2-8E671F51613A}" type="presParOf" srcId="{769C57E8-BB5E-4831-A3BC-6D8991AD55AB}" destId="{75ED7C1B-00C0-4411-9028-956B017D71E5}" srcOrd="2" destOrd="0" presId="urn:microsoft.com/office/officeart/2009/3/layout/RandomtoResultProcess"/>
    <dgm:cxn modelId="{347CE1EA-68E0-444C-A702-D987778419B6}" type="presParOf" srcId="{769C57E8-BB5E-4831-A3BC-6D8991AD55AB}" destId="{D96DAE23-9E0D-477E-A77A-459F5537F6B6}" srcOrd="3" destOrd="0" presId="urn:microsoft.com/office/officeart/2009/3/layout/RandomtoResultProcess"/>
    <dgm:cxn modelId="{5C877785-3CFC-4570-B5A4-3DFD5E649A79}" type="presParOf" srcId="{D96DAE23-9E0D-477E-A77A-459F5537F6B6}" destId="{E9CDDDAE-544F-4194-99AA-0339507E099B}" srcOrd="0" destOrd="0" presId="urn:microsoft.com/office/officeart/2009/3/layout/RandomtoResultProcess"/>
    <dgm:cxn modelId="{B5E11FAB-DFA4-444B-85C2-C8B6AC2F0B8B}" type="presParOf" srcId="{D96DAE23-9E0D-477E-A77A-459F5537F6B6}" destId="{077252E1-4EEE-4D6D-8E5B-03E0A0E18CAF}" srcOrd="1" destOrd="0" presId="urn:microsoft.com/office/officeart/2009/3/layout/RandomtoResultProcess"/>
    <dgm:cxn modelId="{6EBE669D-977A-41F4-ADF9-3A3CDF251AA2}" type="presParOf" srcId="{769C57E8-BB5E-4831-A3BC-6D8991AD55AB}" destId="{B1F57008-CE06-40A7-B89F-FAA5FEBB0B9F}" srcOrd="4" destOrd="0" presId="urn:microsoft.com/office/officeart/2009/3/layout/RandomtoResultProcess"/>
    <dgm:cxn modelId="{8B35DD50-8392-4EB7-BCA5-F33CD4FDA72D}" type="presParOf" srcId="{B1F57008-CE06-40A7-B89F-FAA5FEBB0B9F}" destId="{E8F69BD6-7ECB-4FD9-BEED-13BBBFC4444A}" srcOrd="0" destOrd="0" presId="urn:microsoft.com/office/officeart/2009/3/layout/RandomtoResultProcess"/>
    <dgm:cxn modelId="{592ABD5B-D4E0-4C42-83CF-83DB65F19674}" type="presParOf" srcId="{B1F57008-CE06-40A7-B89F-FAA5FEBB0B9F}" destId="{A14E4607-54D7-4D84-B759-20EBE170D7D4}" srcOrd="1" destOrd="0" presId="urn:microsoft.com/office/officeart/2009/3/layout/RandomtoResultProcess"/>
    <dgm:cxn modelId="{340A91CE-8100-45F7-8706-EB33613B7778}" type="presParOf" srcId="{B1F57008-CE06-40A7-B89F-FAA5FEBB0B9F}" destId="{34AD8093-1B50-4AB7-9BF8-C4EC224E69C5}" srcOrd="2" destOrd="0" presId="urn:microsoft.com/office/officeart/2009/3/layout/RandomtoResultProcess"/>
  </dgm:cxnLst>
  <dgm:bg/>
  <dgm:whole/>
  <dgm:extLst>
    <a:ext uri="{C62137D5-CB1D-491B-B009-E17868A290BF}">
      <dgm14:recolorImg xmlns="" xmlns:dgm14="http://schemas.microsoft.com/office/drawing/2010/diagram" val="1"/>
    </a:ex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293C70-8E71-45CD-A111-874901C5B6E0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244F4FB-132B-43FD-8DFE-4DCB62C89C1A}">
      <dgm:prSet phldrT="[Text]" custT="1"/>
      <dgm:spPr/>
      <dgm:t>
        <a:bodyPr/>
        <a:lstStyle/>
        <a:p>
          <a:pPr algn="ctr"/>
          <a:r>
            <a:rPr lang="en-US" sz="800" dirty="0" smtClean="0"/>
            <a:t>RUANG LINGKUP</a:t>
          </a:r>
          <a:endParaRPr lang="en-US" sz="800" dirty="0"/>
        </a:p>
      </dgm:t>
    </dgm:pt>
    <dgm:pt modelId="{D9A28883-EE66-43D8-9A55-FDEABD46289E}" type="parTrans" cxnId="{0C699C97-82C0-46F3-B413-FC684791FEE9}">
      <dgm:prSet/>
      <dgm:spPr/>
      <dgm:t>
        <a:bodyPr/>
        <a:lstStyle/>
        <a:p>
          <a:endParaRPr lang="en-US" sz="700"/>
        </a:p>
      </dgm:t>
    </dgm:pt>
    <dgm:pt modelId="{6363DCE1-C4BC-4DB7-91F4-3B11F1081B99}" type="sibTrans" cxnId="{0C699C97-82C0-46F3-B413-FC684791FEE9}">
      <dgm:prSet/>
      <dgm:spPr/>
      <dgm:t>
        <a:bodyPr/>
        <a:lstStyle/>
        <a:p>
          <a:endParaRPr lang="en-US" sz="700"/>
        </a:p>
      </dgm:t>
    </dgm:pt>
    <dgm:pt modelId="{AA689EF4-FFAB-4D56-8336-A27E2E84110F}">
      <dgm:prSet phldrT="[Text]" custT="1"/>
      <dgm:spPr/>
      <dgm:t>
        <a:bodyPr/>
        <a:lstStyle/>
        <a:p>
          <a:pPr algn="just"/>
          <a:r>
            <a:rPr lang="en-US" sz="700" dirty="0" smtClean="0"/>
            <a:t>1. MEMBENTUK TIM EFEKTIF INTEGRITAS APARATUR</a:t>
          </a:r>
          <a:endParaRPr lang="en-US" sz="700" dirty="0"/>
        </a:p>
      </dgm:t>
    </dgm:pt>
    <dgm:pt modelId="{B81D8C07-9C3E-4309-8BF2-CC314002690C}" type="parTrans" cxnId="{C4F30CD4-1D56-4D61-AC7B-00C32417E440}">
      <dgm:prSet/>
      <dgm:spPr/>
      <dgm:t>
        <a:bodyPr/>
        <a:lstStyle/>
        <a:p>
          <a:endParaRPr lang="en-US" sz="700"/>
        </a:p>
      </dgm:t>
    </dgm:pt>
    <dgm:pt modelId="{63D4E8D5-7D9B-4FB2-BC66-4DBD0C9805F4}" type="sibTrans" cxnId="{C4F30CD4-1D56-4D61-AC7B-00C32417E440}">
      <dgm:prSet/>
      <dgm:spPr/>
      <dgm:t>
        <a:bodyPr/>
        <a:lstStyle/>
        <a:p>
          <a:endParaRPr lang="en-US" sz="700"/>
        </a:p>
      </dgm:t>
    </dgm:pt>
    <dgm:pt modelId="{579083BF-5A7B-4EC6-A6D2-FFA50D3C8A23}">
      <dgm:prSet phldrT="[Text]" custT="1"/>
      <dgm:spPr/>
      <dgm:t>
        <a:bodyPr/>
        <a:lstStyle/>
        <a:p>
          <a:pPr algn="just"/>
          <a:r>
            <a:rPr lang="en-US" sz="700" dirty="0" smtClean="0"/>
            <a:t>6. INTEGRAGRI SIM OPD + MENU PEMBELAJARAN  </a:t>
          </a:r>
          <a:endParaRPr lang="en-US" sz="700" dirty="0"/>
        </a:p>
      </dgm:t>
    </dgm:pt>
    <dgm:pt modelId="{834398C6-C404-499A-8009-F9BB8A0076FE}" type="parTrans" cxnId="{C3E3543B-D204-4CE5-9190-7368278A7882}">
      <dgm:prSet/>
      <dgm:spPr/>
      <dgm:t>
        <a:bodyPr/>
        <a:lstStyle/>
        <a:p>
          <a:endParaRPr lang="en-US" sz="700"/>
        </a:p>
      </dgm:t>
    </dgm:pt>
    <dgm:pt modelId="{9B306047-8288-435F-B8BB-6364CF5D756C}" type="sibTrans" cxnId="{C3E3543B-D204-4CE5-9190-7368278A7882}">
      <dgm:prSet/>
      <dgm:spPr/>
      <dgm:t>
        <a:bodyPr/>
        <a:lstStyle/>
        <a:p>
          <a:endParaRPr lang="en-US" sz="700"/>
        </a:p>
      </dgm:t>
    </dgm:pt>
    <dgm:pt modelId="{9A44E8C7-3C01-4472-8AFF-D6232359C218}">
      <dgm:prSet custT="1"/>
      <dgm:spPr/>
      <dgm:t>
        <a:bodyPr/>
        <a:lstStyle/>
        <a:p>
          <a:pPr algn="just"/>
          <a:r>
            <a:rPr lang="en-US" sz="700" dirty="0" smtClean="0"/>
            <a:t>2. MENYUSUN PERWALI JUKLAK TEAM LEARNING</a:t>
          </a:r>
          <a:endParaRPr lang="en-US" sz="700" dirty="0"/>
        </a:p>
      </dgm:t>
    </dgm:pt>
    <dgm:pt modelId="{3CEE74BD-63E2-4A62-9337-6180DC5DAB59}" type="parTrans" cxnId="{93413503-9857-4C7D-B4B2-474CD9871EA5}">
      <dgm:prSet/>
      <dgm:spPr/>
      <dgm:t>
        <a:bodyPr/>
        <a:lstStyle/>
        <a:p>
          <a:endParaRPr lang="en-US" sz="700"/>
        </a:p>
      </dgm:t>
    </dgm:pt>
    <dgm:pt modelId="{1C8CC4CA-DF31-455C-A939-57469F2F0784}" type="sibTrans" cxnId="{93413503-9857-4C7D-B4B2-474CD9871EA5}">
      <dgm:prSet/>
      <dgm:spPr/>
      <dgm:t>
        <a:bodyPr/>
        <a:lstStyle/>
        <a:p>
          <a:endParaRPr lang="en-US" sz="700"/>
        </a:p>
      </dgm:t>
    </dgm:pt>
    <dgm:pt modelId="{67F68B08-67EB-485B-9704-C50FBE36753A}">
      <dgm:prSet custT="1"/>
      <dgm:spPr/>
      <dgm:t>
        <a:bodyPr/>
        <a:lstStyle/>
        <a:p>
          <a:pPr algn="just"/>
          <a:r>
            <a:rPr lang="en-US" sz="700" dirty="0" smtClean="0"/>
            <a:t>5. MENYELENGGARAKAN TOF SECARA BERTAHAP</a:t>
          </a:r>
          <a:endParaRPr lang="en-US" sz="700" dirty="0"/>
        </a:p>
      </dgm:t>
    </dgm:pt>
    <dgm:pt modelId="{63A83EF3-034F-4FE6-BA65-587B112D5315}" type="parTrans" cxnId="{50BAB5AF-196C-4E00-BA81-F4D1260C63F7}">
      <dgm:prSet/>
      <dgm:spPr/>
      <dgm:t>
        <a:bodyPr/>
        <a:lstStyle/>
        <a:p>
          <a:endParaRPr lang="en-US" sz="700"/>
        </a:p>
      </dgm:t>
    </dgm:pt>
    <dgm:pt modelId="{C97ED0CD-0B2F-4057-A21C-79331485E9DF}" type="sibTrans" cxnId="{50BAB5AF-196C-4E00-BA81-F4D1260C63F7}">
      <dgm:prSet/>
      <dgm:spPr/>
      <dgm:t>
        <a:bodyPr/>
        <a:lstStyle/>
        <a:p>
          <a:endParaRPr lang="en-US" sz="700"/>
        </a:p>
      </dgm:t>
    </dgm:pt>
    <dgm:pt modelId="{186FC9F9-7FD8-45ED-B93A-AE6B01C556EC}">
      <dgm:prSet custT="1"/>
      <dgm:spPr/>
      <dgm:t>
        <a:bodyPr/>
        <a:lstStyle/>
        <a:p>
          <a:pPr algn="just"/>
          <a:r>
            <a:rPr lang="en-US" sz="700" dirty="0" smtClean="0"/>
            <a:t>3. MENYUSUN PERWALI KODE ETIK PNS </a:t>
          </a:r>
          <a:endParaRPr lang="en-US" sz="700" dirty="0"/>
        </a:p>
      </dgm:t>
    </dgm:pt>
    <dgm:pt modelId="{C3F137E4-FB7C-498E-B982-EBB27DB2E691}" type="parTrans" cxnId="{6609FBE9-EB10-4926-9502-316EAAA771E3}">
      <dgm:prSet/>
      <dgm:spPr/>
      <dgm:t>
        <a:bodyPr/>
        <a:lstStyle/>
        <a:p>
          <a:endParaRPr lang="en-US" sz="700"/>
        </a:p>
      </dgm:t>
    </dgm:pt>
    <dgm:pt modelId="{6D1CAC01-E70A-47BE-B173-B0DB2B524ACC}" type="sibTrans" cxnId="{6609FBE9-EB10-4926-9502-316EAAA771E3}">
      <dgm:prSet/>
      <dgm:spPr/>
      <dgm:t>
        <a:bodyPr/>
        <a:lstStyle/>
        <a:p>
          <a:endParaRPr lang="en-US" sz="700"/>
        </a:p>
      </dgm:t>
    </dgm:pt>
    <dgm:pt modelId="{C5481FD9-798F-4D9A-895B-E47ED0484480}">
      <dgm:prSet custT="1"/>
      <dgm:spPr/>
      <dgm:t>
        <a:bodyPr/>
        <a:lstStyle/>
        <a:p>
          <a:pPr algn="just"/>
          <a:r>
            <a:rPr lang="en-US" sz="700" dirty="0" smtClean="0"/>
            <a:t>4. IMPLEMENTASI TEAM LEARNING </a:t>
          </a:r>
          <a:endParaRPr lang="en-US" sz="700" dirty="0"/>
        </a:p>
      </dgm:t>
    </dgm:pt>
    <dgm:pt modelId="{AAA202FC-D353-4F20-8D46-32C8BBACCD94}" type="parTrans" cxnId="{D0647DC7-293C-4CCA-98E7-60AE41324BF9}">
      <dgm:prSet/>
      <dgm:spPr/>
      <dgm:t>
        <a:bodyPr/>
        <a:lstStyle/>
        <a:p>
          <a:endParaRPr lang="en-US" sz="700"/>
        </a:p>
      </dgm:t>
    </dgm:pt>
    <dgm:pt modelId="{637431CF-2971-4E89-8A2A-8F3FD0BE20A2}" type="sibTrans" cxnId="{D0647DC7-293C-4CCA-98E7-60AE41324BF9}">
      <dgm:prSet/>
      <dgm:spPr/>
      <dgm:t>
        <a:bodyPr/>
        <a:lstStyle/>
        <a:p>
          <a:endParaRPr lang="en-US" sz="700"/>
        </a:p>
      </dgm:t>
    </dgm:pt>
    <dgm:pt modelId="{DA4ACD3B-9F58-4AD6-B22C-B30173E3CA05}" type="pres">
      <dgm:prSet presAssocID="{30293C70-8E71-45CD-A111-874901C5B6E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A90BB8D-1998-4E14-A026-3DE3536BBDDD}" type="pres">
      <dgm:prSet presAssocID="{B244F4FB-132B-43FD-8DFE-4DCB62C89C1A}" presName="parenttextcomposite" presStyleCnt="0"/>
      <dgm:spPr/>
    </dgm:pt>
    <dgm:pt modelId="{8ED18870-868B-4782-9A03-B418B3A253A2}" type="pres">
      <dgm:prSet presAssocID="{B244F4FB-132B-43FD-8DFE-4DCB62C89C1A}" presName="parenttext" presStyleLbl="revTx" presStyleIdx="0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0B4CF-203E-4CE2-8A0C-F26813B53B5B}" type="pres">
      <dgm:prSet presAssocID="{B244F4FB-132B-43FD-8DFE-4DCB62C89C1A}" presName="parallelogramComposite" presStyleCnt="0"/>
      <dgm:spPr/>
    </dgm:pt>
    <dgm:pt modelId="{A4C203FA-9FD9-4BD0-AE2A-6A7C5B15E738}" type="pres">
      <dgm:prSet presAssocID="{B244F4FB-132B-43FD-8DFE-4DCB62C89C1A}" presName="parallelogram1" presStyleLbl="alignNode1" presStyleIdx="0" presStyleCnt="49"/>
      <dgm:spPr/>
    </dgm:pt>
    <dgm:pt modelId="{1C2FFAE0-14C2-4F08-90D8-1143B132585A}" type="pres">
      <dgm:prSet presAssocID="{B244F4FB-132B-43FD-8DFE-4DCB62C89C1A}" presName="parallelogram2" presStyleLbl="alignNode1" presStyleIdx="1" presStyleCnt="49"/>
      <dgm:spPr/>
    </dgm:pt>
    <dgm:pt modelId="{3A47F5FB-4321-429F-B7D6-38C0E1B7D160}" type="pres">
      <dgm:prSet presAssocID="{B244F4FB-132B-43FD-8DFE-4DCB62C89C1A}" presName="parallelogram3" presStyleLbl="alignNode1" presStyleIdx="2" presStyleCnt="49"/>
      <dgm:spPr/>
    </dgm:pt>
    <dgm:pt modelId="{DF1501C0-2FE5-4322-9166-465626A709D5}" type="pres">
      <dgm:prSet presAssocID="{B244F4FB-132B-43FD-8DFE-4DCB62C89C1A}" presName="parallelogram4" presStyleLbl="alignNode1" presStyleIdx="3" presStyleCnt="49"/>
      <dgm:spPr/>
    </dgm:pt>
    <dgm:pt modelId="{DD7ECC29-BB01-47AA-978D-A5B80CFA1DD8}" type="pres">
      <dgm:prSet presAssocID="{B244F4FB-132B-43FD-8DFE-4DCB62C89C1A}" presName="parallelogram5" presStyleLbl="alignNode1" presStyleIdx="4" presStyleCnt="49"/>
      <dgm:spPr/>
    </dgm:pt>
    <dgm:pt modelId="{7FB99BF3-DDAB-4439-86E8-4CE4C2D6D939}" type="pres">
      <dgm:prSet presAssocID="{B244F4FB-132B-43FD-8DFE-4DCB62C89C1A}" presName="parallelogram6" presStyleLbl="alignNode1" presStyleIdx="5" presStyleCnt="49"/>
      <dgm:spPr/>
    </dgm:pt>
    <dgm:pt modelId="{31067502-1D15-4DE3-A7DA-A8DD6768F5A4}" type="pres">
      <dgm:prSet presAssocID="{B244F4FB-132B-43FD-8DFE-4DCB62C89C1A}" presName="parallelogram7" presStyleLbl="alignNode1" presStyleIdx="6" presStyleCnt="49"/>
      <dgm:spPr/>
    </dgm:pt>
    <dgm:pt modelId="{54947D5F-E665-4FF8-B390-900653340898}" type="pres">
      <dgm:prSet presAssocID="{6363DCE1-C4BC-4DB7-91F4-3B11F1081B99}" presName="sibTrans" presStyleCnt="0"/>
      <dgm:spPr/>
    </dgm:pt>
    <dgm:pt modelId="{BF2C02AF-F6DE-4D11-9BCF-8354B471E9D6}" type="pres">
      <dgm:prSet presAssocID="{AA689EF4-FFAB-4D56-8336-A27E2E84110F}" presName="parenttextcomposite" presStyleCnt="0"/>
      <dgm:spPr/>
    </dgm:pt>
    <dgm:pt modelId="{3130CF5A-871D-4813-ACFD-BC8C12F5C0D3}" type="pres">
      <dgm:prSet presAssocID="{AA689EF4-FFAB-4D56-8336-A27E2E84110F}" presName="parenttext" presStyleLbl="revTx" presStyleIdx="1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7110B-BBA5-4A4E-8DA0-650784EE9939}" type="pres">
      <dgm:prSet presAssocID="{AA689EF4-FFAB-4D56-8336-A27E2E84110F}" presName="parallelogramComposite" presStyleCnt="0"/>
      <dgm:spPr/>
    </dgm:pt>
    <dgm:pt modelId="{D31DC59B-011C-4E25-93F1-2A2BFFFCC2F0}" type="pres">
      <dgm:prSet presAssocID="{AA689EF4-FFAB-4D56-8336-A27E2E84110F}" presName="parallelogram1" presStyleLbl="alignNode1" presStyleIdx="7" presStyleCnt="49"/>
      <dgm:spPr/>
    </dgm:pt>
    <dgm:pt modelId="{6AFD41E5-B257-4D19-BCF4-37C0051D3AF9}" type="pres">
      <dgm:prSet presAssocID="{AA689EF4-FFAB-4D56-8336-A27E2E84110F}" presName="parallelogram2" presStyleLbl="alignNode1" presStyleIdx="8" presStyleCnt="49"/>
      <dgm:spPr/>
    </dgm:pt>
    <dgm:pt modelId="{B33A7AC2-D367-4098-BEF8-45874B6437A9}" type="pres">
      <dgm:prSet presAssocID="{AA689EF4-FFAB-4D56-8336-A27E2E84110F}" presName="parallelogram3" presStyleLbl="alignNode1" presStyleIdx="9" presStyleCnt="49"/>
      <dgm:spPr/>
    </dgm:pt>
    <dgm:pt modelId="{896EE699-B56A-48FE-B8E8-6D1B6E211CA0}" type="pres">
      <dgm:prSet presAssocID="{AA689EF4-FFAB-4D56-8336-A27E2E84110F}" presName="parallelogram4" presStyleLbl="alignNode1" presStyleIdx="10" presStyleCnt="49"/>
      <dgm:spPr/>
    </dgm:pt>
    <dgm:pt modelId="{98C86FB8-A5CF-4120-98AA-17FFEEFBF96C}" type="pres">
      <dgm:prSet presAssocID="{AA689EF4-FFAB-4D56-8336-A27E2E84110F}" presName="parallelogram5" presStyleLbl="alignNode1" presStyleIdx="11" presStyleCnt="49"/>
      <dgm:spPr/>
    </dgm:pt>
    <dgm:pt modelId="{0535F3C9-F9D0-4AAF-A34D-D7E615D7F224}" type="pres">
      <dgm:prSet presAssocID="{AA689EF4-FFAB-4D56-8336-A27E2E84110F}" presName="parallelogram6" presStyleLbl="alignNode1" presStyleIdx="12" presStyleCnt="49"/>
      <dgm:spPr/>
    </dgm:pt>
    <dgm:pt modelId="{20F4B2E9-1DE8-4464-9A86-4C9443BEB271}" type="pres">
      <dgm:prSet presAssocID="{AA689EF4-FFAB-4D56-8336-A27E2E84110F}" presName="parallelogram7" presStyleLbl="alignNode1" presStyleIdx="13" presStyleCnt="49"/>
      <dgm:spPr/>
    </dgm:pt>
    <dgm:pt modelId="{46E9D4AB-A929-4FFF-9D7A-CA9D61C3AE7D}" type="pres">
      <dgm:prSet presAssocID="{63D4E8D5-7D9B-4FB2-BC66-4DBD0C9805F4}" presName="sibTrans" presStyleCnt="0"/>
      <dgm:spPr/>
    </dgm:pt>
    <dgm:pt modelId="{8173FACA-EB8F-4F1E-A459-36DE681304E8}" type="pres">
      <dgm:prSet presAssocID="{9A44E8C7-3C01-4472-8AFF-D6232359C218}" presName="parenttextcomposite" presStyleCnt="0"/>
      <dgm:spPr/>
    </dgm:pt>
    <dgm:pt modelId="{7B242B51-9EB0-4DF2-931C-CBAA8BAEADF8}" type="pres">
      <dgm:prSet presAssocID="{9A44E8C7-3C01-4472-8AFF-D6232359C218}" presName="parenttext" presStyleLbl="revTx" presStyleIdx="2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10D50-65F4-4E92-849C-BD46A125F595}" type="pres">
      <dgm:prSet presAssocID="{9A44E8C7-3C01-4472-8AFF-D6232359C218}" presName="parallelogramComposite" presStyleCnt="0"/>
      <dgm:spPr/>
    </dgm:pt>
    <dgm:pt modelId="{FFD35443-D931-4597-A86E-965C034E81FE}" type="pres">
      <dgm:prSet presAssocID="{9A44E8C7-3C01-4472-8AFF-D6232359C218}" presName="parallelogram1" presStyleLbl="alignNode1" presStyleIdx="14" presStyleCnt="49"/>
      <dgm:spPr/>
    </dgm:pt>
    <dgm:pt modelId="{A13DC005-4EB8-4EC5-A18A-7CD5425BEDE1}" type="pres">
      <dgm:prSet presAssocID="{9A44E8C7-3C01-4472-8AFF-D6232359C218}" presName="parallelogram2" presStyleLbl="alignNode1" presStyleIdx="15" presStyleCnt="49"/>
      <dgm:spPr/>
    </dgm:pt>
    <dgm:pt modelId="{3A29CE08-0FA0-4B0C-B7B6-A3A3596B158E}" type="pres">
      <dgm:prSet presAssocID="{9A44E8C7-3C01-4472-8AFF-D6232359C218}" presName="parallelogram3" presStyleLbl="alignNode1" presStyleIdx="16" presStyleCnt="49"/>
      <dgm:spPr/>
    </dgm:pt>
    <dgm:pt modelId="{5DE50B56-78ED-4D1C-BC1A-7C452E2AA061}" type="pres">
      <dgm:prSet presAssocID="{9A44E8C7-3C01-4472-8AFF-D6232359C218}" presName="parallelogram4" presStyleLbl="alignNode1" presStyleIdx="17" presStyleCnt="49"/>
      <dgm:spPr/>
    </dgm:pt>
    <dgm:pt modelId="{953A305F-6A20-47FD-93D0-3CCAB495DFD7}" type="pres">
      <dgm:prSet presAssocID="{9A44E8C7-3C01-4472-8AFF-D6232359C218}" presName="parallelogram5" presStyleLbl="alignNode1" presStyleIdx="18" presStyleCnt="49"/>
      <dgm:spPr/>
    </dgm:pt>
    <dgm:pt modelId="{AB325964-9B72-439E-9F84-AA04F4786C8E}" type="pres">
      <dgm:prSet presAssocID="{9A44E8C7-3C01-4472-8AFF-D6232359C218}" presName="parallelogram6" presStyleLbl="alignNode1" presStyleIdx="19" presStyleCnt="49"/>
      <dgm:spPr/>
    </dgm:pt>
    <dgm:pt modelId="{1FCB320A-4C50-4A02-B538-12D5A0E1B6A8}" type="pres">
      <dgm:prSet presAssocID="{9A44E8C7-3C01-4472-8AFF-D6232359C218}" presName="parallelogram7" presStyleLbl="alignNode1" presStyleIdx="20" presStyleCnt="49"/>
      <dgm:spPr/>
    </dgm:pt>
    <dgm:pt modelId="{7E446D46-EDAC-4B30-8821-4FA2DD27E82D}" type="pres">
      <dgm:prSet presAssocID="{1C8CC4CA-DF31-455C-A939-57469F2F0784}" presName="sibTrans" presStyleCnt="0"/>
      <dgm:spPr/>
    </dgm:pt>
    <dgm:pt modelId="{9BD85941-0E36-4218-B594-D1B66659FAE7}" type="pres">
      <dgm:prSet presAssocID="{186FC9F9-7FD8-45ED-B93A-AE6B01C556EC}" presName="parenttextcomposite" presStyleCnt="0"/>
      <dgm:spPr/>
    </dgm:pt>
    <dgm:pt modelId="{FFA06AF5-64CC-4752-ACEB-718FF406D64F}" type="pres">
      <dgm:prSet presAssocID="{186FC9F9-7FD8-45ED-B93A-AE6B01C556EC}" presName="parenttext" presStyleLbl="revTx" presStyleIdx="3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C26F0-E6B1-4627-913C-680E0A880111}" type="pres">
      <dgm:prSet presAssocID="{186FC9F9-7FD8-45ED-B93A-AE6B01C556EC}" presName="parallelogramComposite" presStyleCnt="0"/>
      <dgm:spPr/>
    </dgm:pt>
    <dgm:pt modelId="{091F0CE6-7D01-41BA-90B0-D530A911A427}" type="pres">
      <dgm:prSet presAssocID="{186FC9F9-7FD8-45ED-B93A-AE6B01C556EC}" presName="parallelogram1" presStyleLbl="alignNode1" presStyleIdx="21" presStyleCnt="49"/>
      <dgm:spPr/>
    </dgm:pt>
    <dgm:pt modelId="{BEB12E51-2429-41D4-BB42-1672E6E2083A}" type="pres">
      <dgm:prSet presAssocID="{186FC9F9-7FD8-45ED-B93A-AE6B01C556EC}" presName="parallelogram2" presStyleLbl="alignNode1" presStyleIdx="22" presStyleCnt="49"/>
      <dgm:spPr/>
    </dgm:pt>
    <dgm:pt modelId="{C1138296-1AE1-4AC9-BCFA-B00004D1DF0B}" type="pres">
      <dgm:prSet presAssocID="{186FC9F9-7FD8-45ED-B93A-AE6B01C556EC}" presName="parallelogram3" presStyleLbl="alignNode1" presStyleIdx="23" presStyleCnt="49"/>
      <dgm:spPr/>
    </dgm:pt>
    <dgm:pt modelId="{E875D229-5C62-4072-AFD8-37E4A5096F79}" type="pres">
      <dgm:prSet presAssocID="{186FC9F9-7FD8-45ED-B93A-AE6B01C556EC}" presName="parallelogram4" presStyleLbl="alignNode1" presStyleIdx="24" presStyleCnt="49"/>
      <dgm:spPr/>
    </dgm:pt>
    <dgm:pt modelId="{BD94299D-9BFE-458A-B551-DDF6BB1D58BC}" type="pres">
      <dgm:prSet presAssocID="{186FC9F9-7FD8-45ED-B93A-AE6B01C556EC}" presName="parallelogram5" presStyleLbl="alignNode1" presStyleIdx="25" presStyleCnt="49"/>
      <dgm:spPr/>
    </dgm:pt>
    <dgm:pt modelId="{86B534A6-7CA5-495A-8CF6-C9A81F4724C2}" type="pres">
      <dgm:prSet presAssocID="{186FC9F9-7FD8-45ED-B93A-AE6B01C556EC}" presName="parallelogram6" presStyleLbl="alignNode1" presStyleIdx="26" presStyleCnt="49"/>
      <dgm:spPr/>
    </dgm:pt>
    <dgm:pt modelId="{9511A1FD-2638-4662-B62E-ED18648ECD7D}" type="pres">
      <dgm:prSet presAssocID="{186FC9F9-7FD8-45ED-B93A-AE6B01C556EC}" presName="parallelogram7" presStyleLbl="alignNode1" presStyleIdx="27" presStyleCnt="49"/>
      <dgm:spPr/>
    </dgm:pt>
    <dgm:pt modelId="{660AFAFF-3D7F-4FAF-B1DB-B00892C1F286}" type="pres">
      <dgm:prSet presAssocID="{6D1CAC01-E70A-47BE-B173-B0DB2B524ACC}" presName="sibTrans" presStyleCnt="0"/>
      <dgm:spPr/>
    </dgm:pt>
    <dgm:pt modelId="{8783569F-6773-4B56-AB66-8A63363438ED}" type="pres">
      <dgm:prSet presAssocID="{C5481FD9-798F-4D9A-895B-E47ED0484480}" presName="parenttextcomposite" presStyleCnt="0"/>
      <dgm:spPr/>
    </dgm:pt>
    <dgm:pt modelId="{CFCB39A4-202A-4734-A87B-F0BAC64892A4}" type="pres">
      <dgm:prSet presAssocID="{C5481FD9-798F-4D9A-895B-E47ED0484480}" presName="parenttext" presStyleLbl="revTx" presStyleIdx="4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D669F-7B1E-4390-A49D-6FB9C2B090A5}" type="pres">
      <dgm:prSet presAssocID="{C5481FD9-798F-4D9A-895B-E47ED0484480}" presName="parallelogramComposite" presStyleCnt="0"/>
      <dgm:spPr/>
    </dgm:pt>
    <dgm:pt modelId="{03F08159-EC53-4A8A-850B-5D5C8E9B3A46}" type="pres">
      <dgm:prSet presAssocID="{C5481FD9-798F-4D9A-895B-E47ED0484480}" presName="parallelogram1" presStyleLbl="alignNode1" presStyleIdx="28" presStyleCnt="49"/>
      <dgm:spPr/>
    </dgm:pt>
    <dgm:pt modelId="{1E526F6F-F1E5-43B2-B215-E931353922A4}" type="pres">
      <dgm:prSet presAssocID="{C5481FD9-798F-4D9A-895B-E47ED0484480}" presName="parallelogram2" presStyleLbl="alignNode1" presStyleIdx="29" presStyleCnt="49"/>
      <dgm:spPr/>
    </dgm:pt>
    <dgm:pt modelId="{C7FC26ED-0F26-4196-9ABA-38C8E49D44E0}" type="pres">
      <dgm:prSet presAssocID="{C5481FD9-798F-4D9A-895B-E47ED0484480}" presName="parallelogram3" presStyleLbl="alignNode1" presStyleIdx="30" presStyleCnt="49"/>
      <dgm:spPr/>
    </dgm:pt>
    <dgm:pt modelId="{DF4CCEA5-BC20-4789-8A68-F2CE0751BEB3}" type="pres">
      <dgm:prSet presAssocID="{C5481FD9-798F-4D9A-895B-E47ED0484480}" presName="parallelogram4" presStyleLbl="alignNode1" presStyleIdx="31" presStyleCnt="49"/>
      <dgm:spPr/>
    </dgm:pt>
    <dgm:pt modelId="{148B6764-430C-4F25-B8DF-216FE2997523}" type="pres">
      <dgm:prSet presAssocID="{C5481FD9-798F-4D9A-895B-E47ED0484480}" presName="parallelogram5" presStyleLbl="alignNode1" presStyleIdx="32" presStyleCnt="49"/>
      <dgm:spPr/>
    </dgm:pt>
    <dgm:pt modelId="{51660CFD-E128-406A-B2D0-300CBD5ED236}" type="pres">
      <dgm:prSet presAssocID="{C5481FD9-798F-4D9A-895B-E47ED0484480}" presName="parallelogram6" presStyleLbl="alignNode1" presStyleIdx="33" presStyleCnt="49"/>
      <dgm:spPr/>
    </dgm:pt>
    <dgm:pt modelId="{BCDD4C5A-F3B3-4CBD-A143-B1784C988B6F}" type="pres">
      <dgm:prSet presAssocID="{C5481FD9-798F-4D9A-895B-E47ED0484480}" presName="parallelogram7" presStyleLbl="alignNode1" presStyleIdx="34" presStyleCnt="49"/>
      <dgm:spPr/>
    </dgm:pt>
    <dgm:pt modelId="{6CB61E8B-A36E-4737-A9AE-A2AA8E3A3221}" type="pres">
      <dgm:prSet presAssocID="{637431CF-2971-4E89-8A2A-8F3FD0BE20A2}" presName="sibTrans" presStyleCnt="0"/>
      <dgm:spPr/>
    </dgm:pt>
    <dgm:pt modelId="{9D0E63EE-C85C-4596-A88C-4A2051AEDC41}" type="pres">
      <dgm:prSet presAssocID="{67F68B08-67EB-485B-9704-C50FBE36753A}" presName="parenttextcomposite" presStyleCnt="0"/>
      <dgm:spPr/>
    </dgm:pt>
    <dgm:pt modelId="{1DF925B9-E530-451D-9E6C-A4AADA0B76C3}" type="pres">
      <dgm:prSet presAssocID="{67F68B08-67EB-485B-9704-C50FBE36753A}" presName="parenttext" presStyleLbl="revTx" presStyleIdx="5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2B420-C081-40D1-9C7B-DE6E6B880DA4}" type="pres">
      <dgm:prSet presAssocID="{67F68B08-67EB-485B-9704-C50FBE36753A}" presName="parallelogramComposite" presStyleCnt="0"/>
      <dgm:spPr/>
    </dgm:pt>
    <dgm:pt modelId="{327C1082-9C9E-4850-9EF7-086CE4097568}" type="pres">
      <dgm:prSet presAssocID="{67F68B08-67EB-485B-9704-C50FBE36753A}" presName="parallelogram1" presStyleLbl="alignNode1" presStyleIdx="35" presStyleCnt="49"/>
      <dgm:spPr/>
    </dgm:pt>
    <dgm:pt modelId="{5B376274-676B-49D8-AE3C-9781E088A145}" type="pres">
      <dgm:prSet presAssocID="{67F68B08-67EB-485B-9704-C50FBE36753A}" presName="parallelogram2" presStyleLbl="alignNode1" presStyleIdx="36" presStyleCnt="49"/>
      <dgm:spPr/>
    </dgm:pt>
    <dgm:pt modelId="{F10937E9-A902-49B0-AC24-47E1881D0E3D}" type="pres">
      <dgm:prSet presAssocID="{67F68B08-67EB-485B-9704-C50FBE36753A}" presName="parallelogram3" presStyleLbl="alignNode1" presStyleIdx="37" presStyleCnt="49"/>
      <dgm:spPr/>
    </dgm:pt>
    <dgm:pt modelId="{111844CD-F07D-44A7-8C34-51AD6FCBCA16}" type="pres">
      <dgm:prSet presAssocID="{67F68B08-67EB-485B-9704-C50FBE36753A}" presName="parallelogram4" presStyleLbl="alignNode1" presStyleIdx="38" presStyleCnt="49"/>
      <dgm:spPr/>
    </dgm:pt>
    <dgm:pt modelId="{D5A26046-4B8F-4456-BAD7-23B0BA93F5C2}" type="pres">
      <dgm:prSet presAssocID="{67F68B08-67EB-485B-9704-C50FBE36753A}" presName="parallelogram5" presStyleLbl="alignNode1" presStyleIdx="39" presStyleCnt="49"/>
      <dgm:spPr/>
    </dgm:pt>
    <dgm:pt modelId="{1F184D68-293A-4B99-8A35-4BD99B47D493}" type="pres">
      <dgm:prSet presAssocID="{67F68B08-67EB-485B-9704-C50FBE36753A}" presName="parallelogram6" presStyleLbl="alignNode1" presStyleIdx="40" presStyleCnt="49"/>
      <dgm:spPr/>
    </dgm:pt>
    <dgm:pt modelId="{39DF4BE0-6B88-4FF9-9F9B-C716E012C6EC}" type="pres">
      <dgm:prSet presAssocID="{67F68B08-67EB-485B-9704-C50FBE36753A}" presName="parallelogram7" presStyleLbl="alignNode1" presStyleIdx="41" presStyleCnt="49"/>
      <dgm:spPr/>
    </dgm:pt>
    <dgm:pt modelId="{BA196865-27F4-4662-B06E-79DB3A10152B}" type="pres">
      <dgm:prSet presAssocID="{C97ED0CD-0B2F-4057-A21C-79331485E9DF}" presName="sibTrans" presStyleCnt="0"/>
      <dgm:spPr/>
    </dgm:pt>
    <dgm:pt modelId="{50F8A00B-325C-41A6-9A89-3C1704C37BEF}" type="pres">
      <dgm:prSet presAssocID="{579083BF-5A7B-4EC6-A6D2-FFA50D3C8A23}" presName="parenttextcomposite" presStyleCnt="0"/>
      <dgm:spPr/>
    </dgm:pt>
    <dgm:pt modelId="{3C3636CF-9185-4531-9543-18FF790EE7D3}" type="pres">
      <dgm:prSet presAssocID="{579083BF-5A7B-4EC6-A6D2-FFA50D3C8A23}" presName="parenttext" presStyleLbl="revTx" presStyleIdx="6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65B97-A3DB-4BD3-92BD-58E946C19ACE}" type="pres">
      <dgm:prSet presAssocID="{579083BF-5A7B-4EC6-A6D2-FFA50D3C8A23}" presName="parallelogramComposite" presStyleCnt="0"/>
      <dgm:spPr/>
    </dgm:pt>
    <dgm:pt modelId="{80796B0C-CBE1-404D-B44D-240F9E3A3367}" type="pres">
      <dgm:prSet presAssocID="{579083BF-5A7B-4EC6-A6D2-FFA50D3C8A23}" presName="parallelogram1" presStyleLbl="alignNode1" presStyleIdx="42" presStyleCnt="49"/>
      <dgm:spPr/>
    </dgm:pt>
    <dgm:pt modelId="{90C98484-0ACC-4BCF-A431-3502CD10759A}" type="pres">
      <dgm:prSet presAssocID="{579083BF-5A7B-4EC6-A6D2-FFA50D3C8A23}" presName="parallelogram2" presStyleLbl="alignNode1" presStyleIdx="43" presStyleCnt="49"/>
      <dgm:spPr/>
    </dgm:pt>
    <dgm:pt modelId="{DF3B8ED6-1512-4F71-B767-D5CA7B5BC1E5}" type="pres">
      <dgm:prSet presAssocID="{579083BF-5A7B-4EC6-A6D2-FFA50D3C8A23}" presName="parallelogram3" presStyleLbl="alignNode1" presStyleIdx="44" presStyleCnt="49"/>
      <dgm:spPr/>
    </dgm:pt>
    <dgm:pt modelId="{D46F8EB0-743F-4398-B0A8-BD5D4ED0D9C6}" type="pres">
      <dgm:prSet presAssocID="{579083BF-5A7B-4EC6-A6D2-FFA50D3C8A23}" presName="parallelogram4" presStyleLbl="alignNode1" presStyleIdx="45" presStyleCnt="49"/>
      <dgm:spPr/>
    </dgm:pt>
    <dgm:pt modelId="{AE17431C-9B2C-4DAD-8B0B-93E2C1DE70BF}" type="pres">
      <dgm:prSet presAssocID="{579083BF-5A7B-4EC6-A6D2-FFA50D3C8A23}" presName="parallelogram5" presStyleLbl="alignNode1" presStyleIdx="46" presStyleCnt="49"/>
      <dgm:spPr/>
    </dgm:pt>
    <dgm:pt modelId="{480E4D57-C424-4420-A911-750E20862DD5}" type="pres">
      <dgm:prSet presAssocID="{579083BF-5A7B-4EC6-A6D2-FFA50D3C8A23}" presName="parallelogram6" presStyleLbl="alignNode1" presStyleIdx="47" presStyleCnt="49"/>
      <dgm:spPr/>
    </dgm:pt>
    <dgm:pt modelId="{64E05913-E546-4076-9665-C257C6EC2531}" type="pres">
      <dgm:prSet presAssocID="{579083BF-5A7B-4EC6-A6D2-FFA50D3C8A23}" presName="parallelogram7" presStyleLbl="alignNode1" presStyleIdx="48" presStyleCnt="49"/>
      <dgm:spPr/>
    </dgm:pt>
  </dgm:ptLst>
  <dgm:cxnLst>
    <dgm:cxn modelId="{BED14F1C-CECF-463E-AD6E-E143B92FC344}" type="presOf" srcId="{9A44E8C7-3C01-4472-8AFF-D6232359C218}" destId="{7B242B51-9EB0-4DF2-931C-CBAA8BAEADF8}" srcOrd="0" destOrd="0" presId="urn:microsoft.com/office/officeart/2008/layout/VerticalAccentList"/>
    <dgm:cxn modelId="{D0647DC7-293C-4CCA-98E7-60AE41324BF9}" srcId="{30293C70-8E71-45CD-A111-874901C5B6E0}" destId="{C5481FD9-798F-4D9A-895B-E47ED0484480}" srcOrd="4" destOrd="0" parTransId="{AAA202FC-D353-4F20-8D46-32C8BBACCD94}" sibTransId="{637431CF-2971-4E89-8A2A-8F3FD0BE20A2}"/>
    <dgm:cxn modelId="{AE86815A-2EE1-4BB2-BB0F-47E0BC509708}" type="presOf" srcId="{67F68B08-67EB-485B-9704-C50FBE36753A}" destId="{1DF925B9-E530-451D-9E6C-A4AADA0B76C3}" srcOrd="0" destOrd="0" presId="urn:microsoft.com/office/officeart/2008/layout/VerticalAccentList"/>
    <dgm:cxn modelId="{93413503-9857-4C7D-B4B2-474CD9871EA5}" srcId="{30293C70-8E71-45CD-A111-874901C5B6E0}" destId="{9A44E8C7-3C01-4472-8AFF-D6232359C218}" srcOrd="2" destOrd="0" parTransId="{3CEE74BD-63E2-4A62-9337-6180DC5DAB59}" sibTransId="{1C8CC4CA-DF31-455C-A939-57469F2F0784}"/>
    <dgm:cxn modelId="{E4A3BB6C-9AE0-40D3-8E9B-9EF37943B1BC}" type="presOf" srcId="{AA689EF4-FFAB-4D56-8336-A27E2E84110F}" destId="{3130CF5A-871D-4813-ACFD-BC8C12F5C0D3}" srcOrd="0" destOrd="0" presId="urn:microsoft.com/office/officeart/2008/layout/VerticalAccentList"/>
    <dgm:cxn modelId="{197223D3-B3EE-48CC-8450-FA459A92581A}" type="presOf" srcId="{30293C70-8E71-45CD-A111-874901C5B6E0}" destId="{DA4ACD3B-9F58-4AD6-B22C-B30173E3CA05}" srcOrd="0" destOrd="0" presId="urn:microsoft.com/office/officeart/2008/layout/VerticalAccentList"/>
    <dgm:cxn modelId="{6609FBE9-EB10-4926-9502-316EAAA771E3}" srcId="{30293C70-8E71-45CD-A111-874901C5B6E0}" destId="{186FC9F9-7FD8-45ED-B93A-AE6B01C556EC}" srcOrd="3" destOrd="0" parTransId="{C3F137E4-FB7C-498E-B982-EBB27DB2E691}" sibTransId="{6D1CAC01-E70A-47BE-B173-B0DB2B524ACC}"/>
    <dgm:cxn modelId="{37DEA311-95B0-493A-899E-40F4E0CD1A6D}" type="presOf" srcId="{579083BF-5A7B-4EC6-A6D2-FFA50D3C8A23}" destId="{3C3636CF-9185-4531-9543-18FF790EE7D3}" srcOrd="0" destOrd="0" presId="urn:microsoft.com/office/officeart/2008/layout/VerticalAccentList"/>
    <dgm:cxn modelId="{50BAB5AF-196C-4E00-BA81-F4D1260C63F7}" srcId="{30293C70-8E71-45CD-A111-874901C5B6E0}" destId="{67F68B08-67EB-485B-9704-C50FBE36753A}" srcOrd="5" destOrd="0" parTransId="{63A83EF3-034F-4FE6-BA65-587B112D5315}" sibTransId="{C97ED0CD-0B2F-4057-A21C-79331485E9DF}"/>
    <dgm:cxn modelId="{79EE839A-D860-4539-88D9-CD591967859D}" type="presOf" srcId="{C5481FD9-798F-4D9A-895B-E47ED0484480}" destId="{CFCB39A4-202A-4734-A87B-F0BAC64892A4}" srcOrd="0" destOrd="0" presId="urn:microsoft.com/office/officeart/2008/layout/VerticalAccentList"/>
    <dgm:cxn modelId="{C3E3543B-D204-4CE5-9190-7368278A7882}" srcId="{30293C70-8E71-45CD-A111-874901C5B6E0}" destId="{579083BF-5A7B-4EC6-A6D2-FFA50D3C8A23}" srcOrd="6" destOrd="0" parTransId="{834398C6-C404-499A-8009-F9BB8A0076FE}" sibTransId="{9B306047-8288-435F-B8BB-6364CF5D756C}"/>
    <dgm:cxn modelId="{C4F30CD4-1D56-4D61-AC7B-00C32417E440}" srcId="{30293C70-8E71-45CD-A111-874901C5B6E0}" destId="{AA689EF4-FFAB-4D56-8336-A27E2E84110F}" srcOrd="1" destOrd="0" parTransId="{B81D8C07-9C3E-4309-8BF2-CC314002690C}" sibTransId="{63D4E8D5-7D9B-4FB2-BC66-4DBD0C9805F4}"/>
    <dgm:cxn modelId="{8016DC54-2EE3-49E1-A36F-A0091EAAC910}" type="presOf" srcId="{186FC9F9-7FD8-45ED-B93A-AE6B01C556EC}" destId="{FFA06AF5-64CC-4752-ACEB-718FF406D64F}" srcOrd="0" destOrd="0" presId="urn:microsoft.com/office/officeart/2008/layout/VerticalAccentList"/>
    <dgm:cxn modelId="{0C699C97-82C0-46F3-B413-FC684791FEE9}" srcId="{30293C70-8E71-45CD-A111-874901C5B6E0}" destId="{B244F4FB-132B-43FD-8DFE-4DCB62C89C1A}" srcOrd="0" destOrd="0" parTransId="{D9A28883-EE66-43D8-9A55-FDEABD46289E}" sibTransId="{6363DCE1-C4BC-4DB7-91F4-3B11F1081B99}"/>
    <dgm:cxn modelId="{793FC940-90BF-43FF-B067-263E0CC05C09}" type="presOf" srcId="{B244F4FB-132B-43FD-8DFE-4DCB62C89C1A}" destId="{8ED18870-868B-4782-9A03-B418B3A253A2}" srcOrd="0" destOrd="0" presId="urn:microsoft.com/office/officeart/2008/layout/VerticalAccentList"/>
    <dgm:cxn modelId="{4AA6A40F-CAD1-4953-8FB5-25FBC53F3CD8}" type="presParOf" srcId="{DA4ACD3B-9F58-4AD6-B22C-B30173E3CA05}" destId="{2A90BB8D-1998-4E14-A026-3DE3536BBDDD}" srcOrd="0" destOrd="0" presId="urn:microsoft.com/office/officeart/2008/layout/VerticalAccentList"/>
    <dgm:cxn modelId="{4D19FB9D-730A-4213-B500-232996938FE2}" type="presParOf" srcId="{2A90BB8D-1998-4E14-A026-3DE3536BBDDD}" destId="{8ED18870-868B-4782-9A03-B418B3A253A2}" srcOrd="0" destOrd="0" presId="urn:microsoft.com/office/officeart/2008/layout/VerticalAccentList"/>
    <dgm:cxn modelId="{797043E2-CC02-4327-BB89-188DC43607B1}" type="presParOf" srcId="{DA4ACD3B-9F58-4AD6-B22C-B30173E3CA05}" destId="{EA40B4CF-203E-4CE2-8A0C-F26813B53B5B}" srcOrd="1" destOrd="0" presId="urn:microsoft.com/office/officeart/2008/layout/VerticalAccentList"/>
    <dgm:cxn modelId="{61D1510D-5BB0-4D28-962F-3E36CD9CE843}" type="presParOf" srcId="{EA40B4CF-203E-4CE2-8A0C-F26813B53B5B}" destId="{A4C203FA-9FD9-4BD0-AE2A-6A7C5B15E738}" srcOrd="0" destOrd="0" presId="urn:microsoft.com/office/officeart/2008/layout/VerticalAccentList"/>
    <dgm:cxn modelId="{8CAEBB4C-3FE1-4E8F-B576-0783851046E9}" type="presParOf" srcId="{EA40B4CF-203E-4CE2-8A0C-F26813B53B5B}" destId="{1C2FFAE0-14C2-4F08-90D8-1143B132585A}" srcOrd="1" destOrd="0" presId="urn:microsoft.com/office/officeart/2008/layout/VerticalAccentList"/>
    <dgm:cxn modelId="{3D772A05-8E3A-4B6D-9F68-AB4E21E6BFA1}" type="presParOf" srcId="{EA40B4CF-203E-4CE2-8A0C-F26813B53B5B}" destId="{3A47F5FB-4321-429F-B7D6-38C0E1B7D160}" srcOrd="2" destOrd="0" presId="urn:microsoft.com/office/officeart/2008/layout/VerticalAccentList"/>
    <dgm:cxn modelId="{771F64AC-97C0-4280-83A7-4075A098B9A0}" type="presParOf" srcId="{EA40B4CF-203E-4CE2-8A0C-F26813B53B5B}" destId="{DF1501C0-2FE5-4322-9166-465626A709D5}" srcOrd="3" destOrd="0" presId="urn:microsoft.com/office/officeart/2008/layout/VerticalAccentList"/>
    <dgm:cxn modelId="{6D87197A-2C94-4CEF-892E-DB9AFF4E83A4}" type="presParOf" srcId="{EA40B4CF-203E-4CE2-8A0C-F26813B53B5B}" destId="{DD7ECC29-BB01-47AA-978D-A5B80CFA1DD8}" srcOrd="4" destOrd="0" presId="urn:microsoft.com/office/officeart/2008/layout/VerticalAccentList"/>
    <dgm:cxn modelId="{90DC0912-3449-4DA3-BD23-6FC65424E463}" type="presParOf" srcId="{EA40B4CF-203E-4CE2-8A0C-F26813B53B5B}" destId="{7FB99BF3-DDAB-4439-86E8-4CE4C2D6D939}" srcOrd="5" destOrd="0" presId="urn:microsoft.com/office/officeart/2008/layout/VerticalAccentList"/>
    <dgm:cxn modelId="{127CCAB7-270F-486E-B4BF-1466BB80AE85}" type="presParOf" srcId="{EA40B4CF-203E-4CE2-8A0C-F26813B53B5B}" destId="{31067502-1D15-4DE3-A7DA-A8DD6768F5A4}" srcOrd="6" destOrd="0" presId="urn:microsoft.com/office/officeart/2008/layout/VerticalAccentList"/>
    <dgm:cxn modelId="{3D4CFC84-D8B2-4E12-9F1C-4D98679E5CB0}" type="presParOf" srcId="{DA4ACD3B-9F58-4AD6-B22C-B30173E3CA05}" destId="{54947D5F-E665-4FF8-B390-900653340898}" srcOrd="2" destOrd="0" presId="urn:microsoft.com/office/officeart/2008/layout/VerticalAccentList"/>
    <dgm:cxn modelId="{D0624438-71AD-41F9-8325-3DFCCA4DE231}" type="presParOf" srcId="{DA4ACD3B-9F58-4AD6-B22C-B30173E3CA05}" destId="{BF2C02AF-F6DE-4D11-9BCF-8354B471E9D6}" srcOrd="3" destOrd="0" presId="urn:microsoft.com/office/officeart/2008/layout/VerticalAccentList"/>
    <dgm:cxn modelId="{3D8B4B2E-DC97-456B-991A-B9A2B9B7D0EE}" type="presParOf" srcId="{BF2C02AF-F6DE-4D11-9BCF-8354B471E9D6}" destId="{3130CF5A-871D-4813-ACFD-BC8C12F5C0D3}" srcOrd="0" destOrd="0" presId="urn:microsoft.com/office/officeart/2008/layout/VerticalAccentList"/>
    <dgm:cxn modelId="{C00DC65A-AAC6-4F68-8F94-C01DF2B8A5F6}" type="presParOf" srcId="{DA4ACD3B-9F58-4AD6-B22C-B30173E3CA05}" destId="{9E17110B-BBA5-4A4E-8DA0-650784EE9939}" srcOrd="4" destOrd="0" presId="urn:microsoft.com/office/officeart/2008/layout/VerticalAccentList"/>
    <dgm:cxn modelId="{131D4EB7-98FE-4AB5-AAEC-AC49A8F0A159}" type="presParOf" srcId="{9E17110B-BBA5-4A4E-8DA0-650784EE9939}" destId="{D31DC59B-011C-4E25-93F1-2A2BFFFCC2F0}" srcOrd="0" destOrd="0" presId="urn:microsoft.com/office/officeart/2008/layout/VerticalAccentList"/>
    <dgm:cxn modelId="{7935C849-6039-4402-823D-41FB920FDD1F}" type="presParOf" srcId="{9E17110B-BBA5-4A4E-8DA0-650784EE9939}" destId="{6AFD41E5-B257-4D19-BCF4-37C0051D3AF9}" srcOrd="1" destOrd="0" presId="urn:microsoft.com/office/officeart/2008/layout/VerticalAccentList"/>
    <dgm:cxn modelId="{1399561B-D620-4ED0-A270-5528D3D7EB06}" type="presParOf" srcId="{9E17110B-BBA5-4A4E-8DA0-650784EE9939}" destId="{B33A7AC2-D367-4098-BEF8-45874B6437A9}" srcOrd="2" destOrd="0" presId="urn:microsoft.com/office/officeart/2008/layout/VerticalAccentList"/>
    <dgm:cxn modelId="{1BB28264-144E-49C9-8F3C-9E879B6DEBA0}" type="presParOf" srcId="{9E17110B-BBA5-4A4E-8DA0-650784EE9939}" destId="{896EE699-B56A-48FE-B8E8-6D1B6E211CA0}" srcOrd="3" destOrd="0" presId="urn:microsoft.com/office/officeart/2008/layout/VerticalAccentList"/>
    <dgm:cxn modelId="{1087CBAA-6472-4C27-BC19-C3ADE6C213FD}" type="presParOf" srcId="{9E17110B-BBA5-4A4E-8DA0-650784EE9939}" destId="{98C86FB8-A5CF-4120-98AA-17FFEEFBF96C}" srcOrd="4" destOrd="0" presId="urn:microsoft.com/office/officeart/2008/layout/VerticalAccentList"/>
    <dgm:cxn modelId="{8553366E-EB55-42CC-BF49-5BAF8A78E297}" type="presParOf" srcId="{9E17110B-BBA5-4A4E-8DA0-650784EE9939}" destId="{0535F3C9-F9D0-4AAF-A34D-D7E615D7F224}" srcOrd="5" destOrd="0" presId="urn:microsoft.com/office/officeart/2008/layout/VerticalAccentList"/>
    <dgm:cxn modelId="{B53AF5D4-AF5B-445D-9B45-AD490B48A084}" type="presParOf" srcId="{9E17110B-BBA5-4A4E-8DA0-650784EE9939}" destId="{20F4B2E9-1DE8-4464-9A86-4C9443BEB271}" srcOrd="6" destOrd="0" presId="urn:microsoft.com/office/officeart/2008/layout/VerticalAccentList"/>
    <dgm:cxn modelId="{3439E0CE-B5F3-4785-828E-00EB180D2626}" type="presParOf" srcId="{DA4ACD3B-9F58-4AD6-B22C-B30173E3CA05}" destId="{46E9D4AB-A929-4FFF-9D7A-CA9D61C3AE7D}" srcOrd="5" destOrd="0" presId="urn:microsoft.com/office/officeart/2008/layout/VerticalAccentList"/>
    <dgm:cxn modelId="{B1328598-4F21-46CB-A67C-E33C1A1FF4E7}" type="presParOf" srcId="{DA4ACD3B-9F58-4AD6-B22C-B30173E3CA05}" destId="{8173FACA-EB8F-4F1E-A459-36DE681304E8}" srcOrd="6" destOrd="0" presId="urn:microsoft.com/office/officeart/2008/layout/VerticalAccentList"/>
    <dgm:cxn modelId="{5C5C7736-A046-47EA-A25F-AF196A122581}" type="presParOf" srcId="{8173FACA-EB8F-4F1E-A459-36DE681304E8}" destId="{7B242B51-9EB0-4DF2-931C-CBAA8BAEADF8}" srcOrd="0" destOrd="0" presId="urn:microsoft.com/office/officeart/2008/layout/VerticalAccentList"/>
    <dgm:cxn modelId="{8D13A8D9-4C04-430A-8A80-3EA8BAC9DFC2}" type="presParOf" srcId="{DA4ACD3B-9F58-4AD6-B22C-B30173E3CA05}" destId="{EDD10D50-65F4-4E92-849C-BD46A125F595}" srcOrd="7" destOrd="0" presId="urn:microsoft.com/office/officeart/2008/layout/VerticalAccentList"/>
    <dgm:cxn modelId="{DFACB2A8-D6CE-4321-957A-6E2BE6A5FA3F}" type="presParOf" srcId="{EDD10D50-65F4-4E92-849C-BD46A125F595}" destId="{FFD35443-D931-4597-A86E-965C034E81FE}" srcOrd="0" destOrd="0" presId="urn:microsoft.com/office/officeart/2008/layout/VerticalAccentList"/>
    <dgm:cxn modelId="{453EFADD-3E52-433C-BABB-E70BB145396A}" type="presParOf" srcId="{EDD10D50-65F4-4E92-849C-BD46A125F595}" destId="{A13DC005-4EB8-4EC5-A18A-7CD5425BEDE1}" srcOrd="1" destOrd="0" presId="urn:microsoft.com/office/officeart/2008/layout/VerticalAccentList"/>
    <dgm:cxn modelId="{36A6932F-5EDB-4965-8810-CF87CD7EE8ED}" type="presParOf" srcId="{EDD10D50-65F4-4E92-849C-BD46A125F595}" destId="{3A29CE08-0FA0-4B0C-B7B6-A3A3596B158E}" srcOrd="2" destOrd="0" presId="urn:microsoft.com/office/officeart/2008/layout/VerticalAccentList"/>
    <dgm:cxn modelId="{EC4A1C50-7418-4BA0-9877-E16E063770BF}" type="presParOf" srcId="{EDD10D50-65F4-4E92-849C-BD46A125F595}" destId="{5DE50B56-78ED-4D1C-BC1A-7C452E2AA061}" srcOrd="3" destOrd="0" presId="urn:microsoft.com/office/officeart/2008/layout/VerticalAccentList"/>
    <dgm:cxn modelId="{46C96B04-DF24-4068-A72D-C9BAA0085D20}" type="presParOf" srcId="{EDD10D50-65F4-4E92-849C-BD46A125F595}" destId="{953A305F-6A20-47FD-93D0-3CCAB495DFD7}" srcOrd="4" destOrd="0" presId="urn:microsoft.com/office/officeart/2008/layout/VerticalAccentList"/>
    <dgm:cxn modelId="{A6F9DFF4-463F-4A79-92C6-DC8648D0106F}" type="presParOf" srcId="{EDD10D50-65F4-4E92-849C-BD46A125F595}" destId="{AB325964-9B72-439E-9F84-AA04F4786C8E}" srcOrd="5" destOrd="0" presId="urn:microsoft.com/office/officeart/2008/layout/VerticalAccentList"/>
    <dgm:cxn modelId="{A7E3D082-9CCC-42A4-B1E4-5F2681E44C87}" type="presParOf" srcId="{EDD10D50-65F4-4E92-849C-BD46A125F595}" destId="{1FCB320A-4C50-4A02-B538-12D5A0E1B6A8}" srcOrd="6" destOrd="0" presId="urn:microsoft.com/office/officeart/2008/layout/VerticalAccentList"/>
    <dgm:cxn modelId="{D5A70A9A-D67E-4BEF-BF83-473D0B57AE88}" type="presParOf" srcId="{DA4ACD3B-9F58-4AD6-B22C-B30173E3CA05}" destId="{7E446D46-EDAC-4B30-8821-4FA2DD27E82D}" srcOrd="8" destOrd="0" presId="urn:microsoft.com/office/officeart/2008/layout/VerticalAccentList"/>
    <dgm:cxn modelId="{0CFAF55E-EA03-4048-8B9A-F1339DA1E410}" type="presParOf" srcId="{DA4ACD3B-9F58-4AD6-B22C-B30173E3CA05}" destId="{9BD85941-0E36-4218-B594-D1B66659FAE7}" srcOrd="9" destOrd="0" presId="urn:microsoft.com/office/officeart/2008/layout/VerticalAccentList"/>
    <dgm:cxn modelId="{63E256DE-FACD-424B-AF12-700EF63C9EE2}" type="presParOf" srcId="{9BD85941-0E36-4218-B594-D1B66659FAE7}" destId="{FFA06AF5-64CC-4752-ACEB-718FF406D64F}" srcOrd="0" destOrd="0" presId="urn:microsoft.com/office/officeart/2008/layout/VerticalAccentList"/>
    <dgm:cxn modelId="{AF5B19EC-1E1C-40B5-8592-DD7E34FA1FED}" type="presParOf" srcId="{DA4ACD3B-9F58-4AD6-B22C-B30173E3CA05}" destId="{EFDC26F0-E6B1-4627-913C-680E0A880111}" srcOrd="10" destOrd="0" presId="urn:microsoft.com/office/officeart/2008/layout/VerticalAccentList"/>
    <dgm:cxn modelId="{0279FEE0-08B4-4913-9607-212D4303699A}" type="presParOf" srcId="{EFDC26F0-E6B1-4627-913C-680E0A880111}" destId="{091F0CE6-7D01-41BA-90B0-D530A911A427}" srcOrd="0" destOrd="0" presId="urn:microsoft.com/office/officeart/2008/layout/VerticalAccentList"/>
    <dgm:cxn modelId="{7E4515D4-FCB6-460B-A27B-B913D26090CB}" type="presParOf" srcId="{EFDC26F0-E6B1-4627-913C-680E0A880111}" destId="{BEB12E51-2429-41D4-BB42-1672E6E2083A}" srcOrd="1" destOrd="0" presId="urn:microsoft.com/office/officeart/2008/layout/VerticalAccentList"/>
    <dgm:cxn modelId="{84FD116D-A4B0-40CC-8156-7B3EE7482B84}" type="presParOf" srcId="{EFDC26F0-E6B1-4627-913C-680E0A880111}" destId="{C1138296-1AE1-4AC9-BCFA-B00004D1DF0B}" srcOrd="2" destOrd="0" presId="urn:microsoft.com/office/officeart/2008/layout/VerticalAccentList"/>
    <dgm:cxn modelId="{980DB0AC-EFDB-4E56-AFC7-559942022F78}" type="presParOf" srcId="{EFDC26F0-E6B1-4627-913C-680E0A880111}" destId="{E875D229-5C62-4072-AFD8-37E4A5096F79}" srcOrd="3" destOrd="0" presId="urn:microsoft.com/office/officeart/2008/layout/VerticalAccentList"/>
    <dgm:cxn modelId="{09A37AFC-5921-4D9E-9D7C-54C8340660F3}" type="presParOf" srcId="{EFDC26F0-E6B1-4627-913C-680E0A880111}" destId="{BD94299D-9BFE-458A-B551-DDF6BB1D58BC}" srcOrd="4" destOrd="0" presId="urn:microsoft.com/office/officeart/2008/layout/VerticalAccentList"/>
    <dgm:cxn modelId="{80DD777A-C70C-4D14-99AB-D344BADA5BB8}" type="presParOf" srcId="{EFDC26F0-E6B1-4627-913C-680E0A880111}" destId="{86B534A6-7CA5-495A-8CF6-C9A81F4724C2}" srcOrd="5" destOrd="0" presId="urn:microsoft.com/office/officeart/2008/layout/VerticalAccentList"/>
    <dgm:cxn modelId="{7FC6805F-1124-47B8-B1D7-ECFFA184838D}" type="presParOf" srcId="{EFDC26F0-E6B1-4627-913C-680E0A880111}" destId="{9511A1FD-2638-4662-B62E-ED18648ECD7D}" srcOrd="6" destOrd="0" presId="urn:microsoft.com/office/officeart/2008/layout/VerticalAccentList"/>
    <dgm:cxn modelId="{E445D9C8-83A8-4B71-87AC-3AA331A4DB51}" type="presParOf" srcId="{DA4ACD3B-9F58-4AD6-B22C-B30173E3CA05}" destId="{660AFAFF-3D7F-4FAF-B1DB-B00892C1F286}" srcOrd="11" destOrd="0" presId="urn:microsoft.com/office/officeart/2008/layout/VerticalAccentList"/>
    <dgm:cxn modelId="{32199D8D-ADE4-4294-888C-9307970B66BB}" type="presParOf" srcId="{DA4ACD3B-9F58-4AD6-B22C-B30173E3CA05}" destId="{8783569F-6773-4B56-AB66-8A63363438ED}" srcOrd="12" destOrd="0" presId="urn:microsoft.com/office/officeart/2008/layout/VerticalAccentList"/>
    <dgm:cxn modelId="{B36BDFB9-437E-4F2E-903B-DD2827193794}" type="presParOf" srcId="{8783569F-6773-4B56-AB66-8A63363438ED}" destId="{CFCB39A4-202A-4734-A87B-F0BAC64892A4}" srcOrd="0" destOrd="0" presId="urn:microsoft.com/office/officeart/2008/layout/VerticalAccentList"/>
    <dgm:cxn modelId="{F55B2885-1753-4220-A8C1-5335A4A90C3C}" type="presParOf" srcId="{DA4ACD3B-9F58-4AD6-B22C-B30173E3CA05}" destId="{24FD669F-7B1E-4390-A49D-6FB9C2B090A5}" srcOrd="13" destOrd="0" presId="urn:microsoft.com/office/officeart/2008/layout/VerticalAccentList"/>
    <dgm:cxn modelId="{B658740D-EEEA-4B2B-AFF3-48D65874954B}" type="presParOf" srcId="{24FD669F-7B1E-4390-A49D-6FB9C2B090A5}" destId="{03F08159-EC53-4A8A-850B-5D5C8E9B3A46}" srcOrd="0" destOrd="0" presId="urn:microsoft.com/office/officeart/2008/layout/VerticalAccentList"/>
    <dgm:cxn modelId="{5080E9B5-7BFD-4E0A-8563-9510577E8D4E}" type="presParOf" srcId="{24FD669F-7B1E-4390-A49D-6FB9C2B090A5}" destId="{1E526F6F-F1E5-43B2-B215-E931353922A4}" srcOrd="1" destOrd="0" presId="urn:microsoft.com/office/officeart/2008/layout/VerticalAccentList"/>
    <dgm:cxn modelId="{2A5764C3-F2B9-4971-AC0A-5450836B6B8D}" type="presParOf" srcId="{24FD669F-7B1E-4390-A49D-6FB9C2B090A5}" destId="{C7FC26ED-0F26-4196-9ABA-38C8E49D44E0}" srcOrd="2" destOrd="0" presId="urn:microsoft.com/office/officeart/2008/layout/VerticalAccentList"/>
    <dgm:cxn modelId="{DBAE0B8A-C0FF-4AEA-AE94-504DBB5B28E0}" type="presParOf" srcId="{24FD669F-7B1E-4390-A49D-6FB9C2B090A5}" destId="{DF4CCEA5-BC20-4789-8A68-F2CE0751BEB3}" srcOrd="3" destOrd="0" presId="urn:microsoft.com/office/officeart/2008/layout/VerticalAccentList"/>
    <dgm:cxn modelId="{817CE1FD-4D38-402A-9422-2B815A8CCF11}" type="presParOf" srcId="{24FD669F-7B1E-4390-A49D-6FB9C2B090A5}" destId="{148B6764-430C-4F25-B8DF-216FE2997523}" srcOrd="4" destOrd="0" presId="urn:microsoft.com/office/officeart/2008/layout/VerticalAccentList"/>
    <dgm:cxn modelId="{F33CAA3A-3F36-42C9-8AB4-18E8EFD6AB6A}" type="presParOf" srcId="{24FD669F-7B1E-4390-A49D-6FB9C2B090A5}" destId="{51660CFD-E128-406A-B2D0-300CBD5ED236}" srcOrd="5" destOrd="0" presId="urn:microsoft.com/office/officeart/2008/layout/VerticalAccentList"/>
    <dgm:cxn modelId="{21F5D587-ED9D-49C3-B85A-35CF442E7E55}" type="presParOf" srcId="{24FD669F-7B1E-4390-A49D-6FB9C2B090A5}" destId="{BCDD4C5A-F3B3-4CBD-A143-B1784C988B6F}" srcOrd="6" destOrd="0" presId="urn:microsoft.com/office/officeart/2008/layout/VerticalAccentList"/>
    <dgm:cxn modelId="{32A84A72-4B80-4822-A059-A63AF226CCB5}" type="presParOf" srcId="{DA4ACD3B-9F58-4AD6-B22C-B30173E3CA05}" destId="{6CB61E8B-A36E-4737-A9AE-A2AA8E3A3221}" srcOrd="14" destOrd="0" presId="urn:microsoft.com/office/officeart/2008/layout/VerticalAccentList"/>
    <dgm:cxn modelId="{8DDD4632-613C-4619-BD27-4C0A3E869BD8}" type="presParOf" srcId="{DA4ACD3B-9F58-4AD6-B22C-B30173E3CA05}" destId="{9D0E63EE-C85C-4596-A88C-4A2051AEDC41}" srcOrd="15" destOrd="0" presId="urn:microsoft.com/office/officeart/2008/layout/VerticalAccentList"/>
    <dgm:cxn modelId="{F979FC2E-F249-41B5-B89A-69C436DD5F1D}" type="presParOf" srcId="{9D0E63EE-C85C-4596-A88C-4A2051AEDC41}" destId="{1DF925B9-E530-451D-9E6C-A4AADA0B76C3}" srcOrd="0" destOrd="0" presId="urn:microsoft.com/office/officeart/2008/layout/VerticalAccentList"/>
    <dgm:cxn modelId="{6F62E3A3-0F42-4381-92A6-43B80599BE80}" type="presParOf" srcId="{DA4ACD3B-9F58-4AD6-B22C-B30173E3CA05}" destId="{A332B420-C081-40D1-9C7B-DE6E6B880DA4}" srcOrd="16" destOrd="0" presId="urn:microsoft.com/office/officeart/2008/layout/VerticalAccentList"/>
    <dgm:cxn modelId="{DAF9EB59-C678-4140-B2A8-BD4DC0E2B76A}" type="presParOf" srcId="{A332B420-C081-40D1-9C7B-DE6E6B880DA4}" destId="{327C1082-9C9E-4850-9EF7-086CE4097568}" srcOrd="0" destOrd="0" presId="urn:microsoft.com/office/officeart/2008/layout/VerticalAccentList"/>
    <dgm:cxn modelId="{673A8EAB-477F-48A3-BE4C-8C06750267BB}" type="presParOf" srcId="{A332B420-C081-40D1-9C7B-DE6E6B880DA4}" destId="{5B376274-676B-49D8-AE3C-9781E088A145}" srcOrd="1" destOrd="0" presId="urn:microsoft.com/office/officeart/2008/layout/VerticalAccentList"/>
    <dgm:cxn modelId="{9DD54033-9817-46DD-8FA8-6219A015A7D9}" type="presParOf" srcId="{A332B420-C081-40D1-9C7B-DE6E6B880DA4}" destId="{F10937E9-A902-49B0-AC24-47E1881D0E3D}" srcOrd="2" destOrd="0" presId="urn:microsoft.com/office/officeart/2008/layout/VerticalAccentList"/>
    <dgm:cxn modelId="{B187C1BD-5D0A-4C16-A058-531906A003D5}" type="presParOf" srcId="{A332B420-C081-40D1-9C7B-DE6E6B880DA4}" destId="{111844CD-F07D-44A7-8C34-51AD6FCBCA16}" srcOrd="3" destOrd="0" presId="urn:microsoft.com/office/officeart/2008/layout/VerticalAccentList"/>
    <dgm:cxn modelId="{2EC53A97-DD4D-4B63-A807-71B34C3BFA46}" type="presParOf" srcId="{A332B420-C081-40D1-9C7B-DE6E6B880DA4}" destId="{D5A26046-4B8F-4456-BAD7-23B0BA93F5C2}" srcOrd="4" destOrd="0" presId="urn:microsoft.com/office/officeart/2008/layout/VerticalAccentList"/>
    <dgm:cxn modelId="{38BF04DE-43C5-4FAC-9C02-7F9D8C6AEEC4}" type="presParOf" srcId="{A332B420-C081-40D1-9C7B-DE6E6B880DA4}" destId="{1F184D68-293A-4B99-8A35-4BD99B47D493}" srcOrd="5" destOrd="0" presId="urn:microsoft.com/office/officeart/2008/layout/VerticalAccentList"/>
    <dgm:cxn modelId="{7199F6BC-8D5A-4296-81DF-B40228E2AFF2}" type="presParOf" srcId="{A332B420-C081-40D1-9C7B-DE6E6B880DA4}" destId="{39DF4BE0-6B88-4FF9-9F9B-C716E012C6EC}" srcOrd="6" destOrd="0" presId="urn:microsoft.com/office/officeart/2008/layout/VerticalAccentList"/>
    <dgm:cxn modelId="{D6ADC39E-2288-46D1-8125-13BD392ACE2B}" type="presParOf" srcId="{DA4ACD3B-9F58-4AD6-B22C-B30173E3CA05}" destId="{BA196865-27F4-4662-B06E-79DB3A10152B}" srcOrd="17" destOrd="0" presId="urn:microsoft.com/office/officeart/2008/layout/VerticalAccentList"/>
    <dgm:cxn modelId="{B0664E7E-ED10-45A5-9C89-E17B6B876299}" type="presParOf" srcId="{DA4ACD3B-9F58-4AD6-B22C-B30173E3CA05}" destId="{50F8A00B-325C-41A6-9A89-3C1704C37BEF}" srcOrd="18" destOrd="0" presId="urn:microsoft.com/office/officeart/2008/layout/VerticalAccentList"/>
    <dgm:cxn modelId="{25882567-2981-44D2-A76B-DA236D20FB37}" type="presParOf" srcId="{50F8A00B-325C-41A6-9A89-3C1704C37BEF}" destId="{3C3636CF-9185-4531-9543-18FF790EE7D3}" srcOrd="0" destOrd="0" presId="urn:microsoft.com/office/officeart/2008/layout/VerticalAccentList"/>
    <dgm:cxn modelId="{8B6F47C1-4607-41DF-9E5F-2EEC66D37FD4}" type="presParOf" srcId="{DA4ACD3B-9F58-4AD6-B22C-B30173E3CA05}" destId="{FEC65B97-A3DB-4BD3-92BD-58E946C19ACE}" srcOrd="19" destOrd="0" presId="urn:microsoft.com/office/officeart/2008/layout/VerticalAccentList"/>
    <dgm:cxn modelId="{161B4A80-273E-4555-B2F3-E7894F7EF0DD}" type="presParOf" srcId="{FEC65B97-A3DB-4BD3-92BD-58E946C19ACE}" destId="{80796B0C-CBE1-404D-B44D-240F9E3A3367}" srcOrd="0" destOrd="0" presId="urn:microsoft.com/office/officeart/2008/layout/VerticalAccentList"/>
    <dgm:cxn modelId="{FC958E07-5269-47AC-B35B-EE082CB0FFF1}" type="presParOf" srcId="{FEC65B97-A3DB-4BD3-92BD-58E946C19ACE}" destId="{90C98484-0ACC-4BCF-A431-3502CD10759A}" srcOrd="1" destOrd="0" presId="urn:microsoft.com/office/officeart/2008/layout/VerticalAccentList"/>
    <dgm:cxn modelId="{3FE80C8D-675E-4ABE-A352-E517C61F16A5}" type="presParOf" srcId="{FEC65B97-A3DB-4BD3-92BD-58E946C19ACE}" destId="{DF3B8ED6-1512-4F71-B767-D5CA7B5BC1E5}" srcOrd="2" destOrd="0" presId="urn:microsoft.com/office/officeart/2008/layout/VerticalAccentList"/>
    <dgm:cxn modelId="{61304719-45BF-4C64-AF76-AE86B1708B24}" type="presParOf" srcId="{FEC65B97-A3DB-4BD3-92BD-58E946C19ACE}" destId="{D46F8EB0-743F-4398-B0A8-BD5D4ED0D9C6}" srcOrd="3" destOrd="0" presId="urn:microsoft.com/office/officeart/2008/layout/VerticalAccentList"/>
    <dgm:cxn modelId="{9FDCFFAB-4EB8-4671-B346-6B63AE8B2FD1}" type="presParOf" srcId="{FEC65B97-A3DB-4BD3-92BD-58E946C19ACE}" destId="{AE17431C-9B2C-4DAD-8B0B-93E2C1DE70BF}" srcOrd="4" destOrd="0" presId="urn:microsoft.com/office/officeart/2008/layout/VerticalAccentList"/>
    <dgm:cxn modelId="{58DD49CF-A8F6-4FDE-971F-316679D651F4}" type="presParOf" srcId="{FEC65B97-A3DB-4BD3-92BD-58E946C19ACE}" destId="{480E4D57-C424-4420-A911-750E20862DD5}" srcOrd="5" destOrd="0" presId="urn:microsoft.com/office/officeart/2008/layout/VerticalAccentList"/>
    <dgm:cxn modelId="{C5189253-220E-416F-BE5D-4D9FDA14B0CD}" type="presParOf" srcId="{FEC65B97-A3DB-4BD3-92BD-58E946C19ACE}" destId="{64E05913-E546-4076-9665-C257C6EC25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995BFB-6DC8-45A5-B399-2D1B79ABBE8A}" type="doc">
      <dgm:prSet loTypeId="urn:microsoft.com/office/officeart/2005/8/layout/vProcess5" loCatId="process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id-ID"/>
        </a:p>
      </dgm:t>
    </dgm:pt>
    <dgm:pt modelId="{23C82F32-0F16-4849-B481-6D09CC1E2C48}">
      <dgm:prSet phldrT="[Text]" custT="1"/>
      <dgm:spPr/>
      <dgm:t>
        <a:bodyPr/>
        <a:lstStyle/>
        <a:p>
          <a:r>
            <a:rPr lang="id-ID" sz="1000" smtClean="0"/>
            <a:t>TUJUAN</a:t>
          </a:r>
          <a:endParaRPr lang="id-ID" sz="1000" dirty="0"/>
        </a:p>
      </dgm:t>
    </dgm:pt>
    <dgm:pt modelId="{ECD2EF0D-6174-4C16-A056-81E1060C5740}" type="parTrans" cxnId="{34FF5205-414C-40D2-8BF6-22EA1218F97B}">
      <dgm:prSet/>
      <dgm:spPr/>
      <dgm:t>
        <a:bodyPr/>
        <a:lstStyle/>
        <a:p>
          <a:endParaRPr lang="id-ID" sz="1000"/>
        </a:p>
      </dgm:t>
    </dgm:pt>
    <dgm:pt modelId="{2CF21BB2-8CF1-4652-8217-BE6E65328604}" type="sibTrans" cxnId="{34FF5205-414C-40D2-8BF6-22EA1218F97B}">
      <dgm:prSet custT="1"/>
      <dgm:spPr>
        <a:solidFill>
          <a:schemeClr val="tx2">
            <a:lumMod val="75000"/>
            <a:alpha val="90000"/>
          </a:schemeClr>
        </a:solidFill>
      </dgm:spPr>
      <dgm:t>
        <a:bodyPr/>
        <a:lstStyle/>
        <a:p>
          <a:endParaRPr lang="id-ID" sz="1000"/>
        </a:p>
      </dgm:t>
    </dgm:pt>
    <dgm:pt modelId="{7C17B605-419B-4A32-B497-7F5DD0FBACAA}">
      <dgm:prSet phldrT="[Text]" custT="1"/>
      <dgm:spPr/>
      <dgm:t>
        <a:bodyPr/>
        <a:lstStyle/>
        <a:p>
          <a:r>
            <a:rPr lang="id-ID" sz="1000" dirty="0" smtClean="0"/>
            <a:t>OUTPUT KUNCI</a:t>
          </a:r>
          <a:endParaRPr lang="id-ID" sz="1000" dirty="0"/>
        </a:p>
      </dgm:t>
    </dgm:pt>
    <dgm:pt modelId="{EBD322E1-FD87-4E37-967C-C30B59CE7720}" type="parTrans" cxnId="{B93D5409-DE54-49B6-91B5-35BC3ED6B4AF}">
      <dgm:prSet/>
      <dgm:spPr/>
      <dgm:t>
        <a:bodyPr/>
        <a:lstStyle/>
        <a:p>
          <a:endParaRPr lang="id-ID" sz="1000"/>
        </a:p>
      </dgm:t>
    </dgm:pt>
    <dgm:pt modelId="{C7BA736C-9DF2-4AB9-909D-F5F61E3083AD}" type="sibTrans" cxnId="{B93D5409-DE54-49B6-91B5-35BC3ED6B4AF}">
      <dgm:prSet custT="1"/>
      <dgm:spPr>
        <a:solidFill>
          <a:schemeClr val="tx2">
            <a:lumMod val="75000"/>
            <a:alpha val="90000"/>
          </a:schemeClr>
        </a:solidFill>
      </dgm:spPr>
      <dgm:t>
        <a:bodyPr/>
        <a:lstStyle/>
        <a:p>
          <a:endParaRPr lang="id-ID" sz="1000"/>
        </a:p>
      </dgm:t>
    </dgm:pt>
    <dgm:pt modelId="{057B72E8-CDDE-4248-A20F-5D5F8BFF0F14}">
      <dgm:prSet phldrT="[Text]" custT="1"/>
      <dgm:spPr/>
      <dgm:t>
        <a:bodyPr/>
        <a:lstStyle/>
        <a:p>
          <a:r>
            <a:rPr lang="en-US" sz="1000" dirty="0" smtClean="0"/>
            <a:t>KEGIATAN</a:t>
          </a:r>
          <a:endParaRPr lang="id-ID" sz="1000" dirty="0"/>
        </a:p>
      </dgm:t>
    </dgm:pt>
    <dgm:pt modelId="{D796ACC3-C34A-4282-B26A-BC823DB3A4AD}" type="parTrans" cxnId="{AB680929-A3E4-410F-AFBC-3A35A33DDD02}">
      <dgm:prSet/>
      <dgm:spPr/>
      <dgm:t>
        <a:bodyPr/>
        <a:lstStyle/>
        <a:p>
          <a:endParaRPr lang="id-ID" sz="1000"/>
        </a:p>
      </dgm:t>
    </dgm:pt>
    <dgm:pt modelId="{71E1A591-470F-4F01-AAD5-CB3A5B050854}" type="sibTrans" cxnId="{AB680929-A3E4-410F-AFBC-3A35A33DDD02}">
      <dgm:prSet/>
      <dgm:spPr/>
      <dgm:t>
        <a:bodyPr/>
        <a:lstStyle/>
        <a:p>
          <a:endParaRPr lang="id-ID" sz="1000"/>
        </a:p>
      </dgm:t>
    </dgm:pt>
    <dgm:pt modelId="{2B4D1A6A-5552-4A11-B9DA-C531BC4AF5FD}">
      <dgm:prSet custT="1"/>
      <dgm:spPr/>
      <dgm:t>
        <a:bodyPr/>
        <a:lstStyle/>
        <a:p>
          <a:r>
            <a:rPr lang="id-ID" sz="1000" dirty="0" smtClean="0"/>
            <a:t>TAHAPAN</a:t>
          </a:r>
          <a:endParaRPr lang="id-ID" sz="1000" dirty="0"/>
        </a:p>
      </dgm:t>
    </dgm:pt>
    <dgm:pt modelId="{380EBCE9-4858-470D-BDB0-0B3FE8C47253}" type="parTrans" cxnId="{ADFB45C5-5ADB-409C-AB24-5FC362AC9346}">
      <dgm:prSet/>
      <dgm:spPr/>
      <dgm:t>
        <a:bodyPr/>
        <a:lstStyle/>
        <a:p>
          <a:endParaRPr lang="id-ID" sz="1000"/>
        </a:p>
      </dgm:t>
    </dgm:pt>
    <dgm:pt modelId="{86BF4EE7-6C61-467F-9C20-629AFA37B2D4}" type="sibTrans" cxnId="{ADFB45C5-5ADB-409C-AB24-5FC362AC9346}">
      <dgm:prSet custT="1"/>
      <dgm:spPr>
        <a:solidFill>
          <a:schemeClr val="tx2">
            <a:lumMod val="75000"/>
            <a:alpha val="90000"/>
          </a:schemeClr>
        </a:solidFill>
      </dgm:spPr>
      <dgm:t>
        <a:bodyPr/>
        <a:lstStyle/>
        <a:p>
          <a:endParaRPr lang="id-ID" sz="1000"/>
        </a:p>
      </dgm:t>
    </dgm:pt>
    <dgm:pt modelId="{00955F91-EC88-4205-A7D9-E8F00192D9BA}" type="pres">
      <dgm:prSet presAssocID="{AF995BFB-6DC8-45A5-B399-2D1B79ABBE8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1BE6096-2F78-4BD7-B36A-F60A976C4773}" type="pres">
      <dgm:prSet presAssocID="{AF995BFB-6DC8-45A5-B399-2D1B79ABBE8A}" presName="dummyMaxCanvas" presStyleCnt="0">
        <dgm:presLayoutVars/>
      </dgm:prSet>
      <dgm:spPr/>
    </dgm:pt>
    <dgm:pt modelId="{E56C7219-7BEC-4472-91C3-3468DBFBDC4C}" type="pres">
      <dgm:prSet presAssocID="{AF995BFB-6DC8-45A5-B399-2D1B79ABBE8A}" presName="FourNodes_1" presStyleLbl="node1" presStyleIdx="0" presStyleCnt="4" custLinFactNeighborX="1172" custLinFactNeighborY="-1547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F52016-27E6-4277-9FF6-DB14B0BFCB08}" type="pres">
      <dgm:prSet presAssocID="{AF995BFB-6DC8-45A5-B399-2D1B79ABBE8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E1C5A96-8726-4AD5-80A2-611BB7AD12C4}" type="pres">
      <dgm:prSet presAssocID="{AF995BFB-6DC8-45A5-B399-2D1B79ABBE8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B57E7B1-225E-45E9-B4F3-152FC500CFE1}" type="pres">
      <dgm:prSet presAssocID="{AF995BFB-6DC8-45A5-B399-2D1B79ABBE8A}" presName="FourNodes_4" presStyleLbl="node1" presStyleIdx="3" presStyleCnt="4" custLinFactNeighborX="-91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5A15F6-A804-489A-9575-50FB607CF3F1}" type="pres">
      <dgm:prSet presAssocID="{AF995BFB-6DC8-45A5-B399-2D1B79ABBE8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3622190-FA62-4A08-B758-8F5370F874E4}" type="pres">
      <dgm:prSet presAssocID="{AF995BFB-6DC8-45A5-B399-2D1B79ABBE8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B355B69-BAEF-4668-AED2-BF09A6E7F72F}" type="pres">
      <dgm:prSet presAssocID="{AF995BFB-6DC8-45A5-B399-2D1B79ABBE8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535A429-B6C1-4A2B-B533-54E3C04FA2FD}" type="pres">
      <dgm:prSet presAssocID="{AF995BFB-6DC8-45A5-B399-2D1B79ABBE8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9B32C76-E999-4567-9F22-9F4764ACCB8E}" type="pres">
      <dgm:prSet presAssocID="{AF995BFB-6DC8-45A5-B399-2D1B79ABBE8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43B04F2-F09F-444F-8E6A-A277338D9280}" type="pres">
      <dgm:prSet presAssocID="{AF995BFB-6DC8-45A5-B399-2D1B79ABBE8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5BC0755-94F4-4585-B869-FA5469CC874E}" type="pres">
      <dgm:prSet presAssocID="{AF995BFB-6DC8-45A5-B399-2D1B79ABBE8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FF06BD6-B764-4551-BE5B-CC46CEF51F5E}" type="presOf" srcId="{2B4D1A6A-5552-4A11-B9DA-C531BC4AF5FD}" destId="{3E1C5A96-8726-4AD5-80A2-611BB7AD12C4}" srcOrd="0" destOrd="0" presId="urn:microsoft.com/office/officeart/2005/8/layout/vProcess5"/>
    <dgm:cxn modelId="{868B189E-1492-433F-A62D-6A5D0481E883}" type="presOf" srcId="{2CF21BB2-8CF1-4652-8217-BE6E65328604}" destId="{6D5A15F6-A804-489A-9575-50FB607CF3F1}" srcOrd="0" destOrd="0" presId="urn:microsoft.com/office/officeart/2005/8/layout/vProcess5"/>
    <dgm:cxn modelId="{912ECCE7-6A91-45A4-A25B-A049E7286E87}" type="presOf" srcId="{C7BA736C-9DF2-4AB9-909D-F5F61E3083AD}" destId="{53622190-FA62-4A08-B758-8F5370F874E4}" srcOrd="0" destOrd="0" presId="urn:microsoft.com/office/officeart/2005/8/layout/vProcess5"/>
    <dgm:cxn modelId="{2772D7E6-39DF-4D4B-AC3E-CC86FA64ECA4}" type="presOf" srcId="{23C82F32-0F16-4849-B481-6D09CC1E2C48}" destId="{6535A429-B6C1-4A2B-B533-54E3C04FA2FD}" srcOrd="1" destOrd="0" presId="urn:microsoft.com/office/officeart/2005/8/layout/vProcess5"/>
    <dgm:cxn modelId="{ADFB45C5-5ADB-409C-AB24-5FC362AC9346}" srcId="{AF995BFB-6DC8-45A5-B399-2D1B79ABBE8A}" destId="{2B4D1A6A-5552-4A11-B9DA-C531BC4AF5FD}" srcOrd="2" destOrd="0" parTransId="{380EBCE9-4858-470D-BDB0-0B3FE8C47253}" sibTransId="{86BF4EE7-6C61-467F-9C20-629AFA37B2D4}"/>
    <dgm:cxn modelId="{34FF5205-414C-40D2-8BF6-22EA1218F97B}" srcId="{AF995BFB-6DC8-45A5-B399-2D1B79ABBE8A}" destId="{23C82F32-0F16-4849-B481-6D09CC1E2C48}" srcOrd="0" destOrd="0" parTransId="{ECD2EF0D-6174-4C16-A056-81E1060C5740}" sibTransId="{2CF21BB2-8CF1-4652-8217-BE6E65328604}"/>
    <dgm:cxn modelId="{FF23C7CC-0C76-4893-859F-211807D5E272}" type="presOf" srcId="{2B4D1A6A-5552-4A11-B9DA-C531BC4AF5FD}" destId="{D43B04F2-F09F-444F-8E6A-A277338D9280}" srcOrd="1" destOrd="0" presId="urn:microsoft.com/office/officeart/2005/8/layout/vProcess5"/>
    <dgm:cxn modelId="{19AFCA41-628C-41D0-A2E8-DA0E9624D77E}" type="presOf" srcId="{7C17B605-419B-4A32-B497-7F5DD0FBACAA}" destId="{57F52016-27E6-4277-9FF6-DB14B0BFCB08}" srcOrd="0" destOrd="0" presId="urn:microsoft.com/office/officeart/2005/8/layout/vProcess5"/>
    <dgm:cxn modelId="{340B9FBD-8E36-44AA-8C7D-744EB89DF1B3}" type="presOf" srcId="{AF995BFB-6DC8-45A5-B399-2D1B79ABBE8A}" destId="{00955F91-EC88-4205-A7D9-E8F00192D9BA}" srcOrd="0" destOrd="0" presId="urn:microsoft.com/office/officeart/2005/8/layout/vProcess5"/>
    <dgm:cxn modelId="{AB680929-A3E4-410F-AFBC-3A35A33DDD02}" srcId="{AF995BFB-6DC8-45A5-B399-2D1B79ABBE8A}" destId="{057B72E8-CDDE-4248-A20F-5D5F8BFF0F14}" srcOrd="3" destOrd="0" parTransId="{D796ACC3-C34A-4282-B26A-BC823DB3A4AD}" sibTransId="{71E1A591-470F-4F01-AAD5-CB3A5B050854}"/>
    <dgm:cxn modelId="{B93D5409-DE54-49B6-91B5-35BC3ED6B4AF}" srcId="{AF995BFB-6DC8-45A5-B399-2D1B79ABBE8A}" destId="{7C17B605-419B-4A32-B497-7F5DD0FBACAA}" srcOrd="1" destOrd="0" parTransId="{EBD322E1-FD87-4E37-967C-C30B59CE7720}" sibTransId="{C7BA736C-9DF2-4AB9-909D-F5F61E3083AD}"/>
    <dgm:cxn modelId="{C406D142-27D8-412D-B55D-D31E6F6B80A7}" type="presOf" srcId="{057B72E8-CDDE-4248-A20F-5D5F8BFF0F14}" destId="{4B57E7B1-225E-45E9-B4F3-152FC500CFE1}" srcOrd="0" destOrd="0" presId="urn:microsoft.com/office/officeart/2005/8/layout/vProcess5"/>
    <dgm:cxn modelId="{2F7AECAF-389E-4543-8332-BDE34F43F055}" type="presOf" srcId="{86BF4EE7-6C61-467F-9C20-629AFA37B2D4}" destId="{3B355B69-BAEF-4668-AED2-BF09A6E7F72F}" srcOrd="0" destOrd="0" presId="urn:microsoft.com/office/officeart/2005/8/layout/vProcess5"/>
    <dgm:cxn modelId="{090609DE-DA5E-4C2E-93E8-C3CA00719C5D}" type="presOf" srcId="{23C82F32-0F16-4849-B481-6D09CC1E2C48}" destId="{E56C7219-7BEC-4472-91C3-3468DBFBDC4C}" srcOrd="0" destOrd="0" presId="urn:microsoft.com/office/officeart/2005/8/layout/vProcess5"/>
    <dgm:cxn modelId="{8CC12AD4-13AE-4018-A99F-2C0B5FDA8138}" type="presOf" srcId="{7C17B605-419B-4A32-B497-7F5DD0FBACAA}" destId="{A9B32C76-E999-4567-9F22-9F4764ACCB8E}" srcOrd="1" destOrd="0" presId="urn:microsoft.com/office/officeart/2005/8/layout/vProcess5"/>
    <dgm:cxn modelId="{E5778B10-5A41-40EC-9C3E-29EE2DCAF963}" type="presOf" srcId="{057B72E8-CDDE-4248-A20F-5D5F8BFF0F14}" destId="{E5BC0755-94F4-4585-B869-FA5469CC874E}" srcOrd="1" destOrd="0" presId="urn:microsoft.com/office/officeart/2005/8/layout/vProcess5"/>
    <dgm:cxn modelId="{E317C886-5421-48FB-A4ED-062A2B65A531}" type="presParOf" srcId="{00955F91-EC88-4205-A7D9-E8F00192D9BA}" destId="{F1BE6096-2F78-4BD7-B36A-F60A976C4773}" srcOrd="0" destOrd="0" presId="urn:microsoft.com/office/officeart/2005/8/layout/vProcess5"/>
    <dgm:cxn modelId="{73412270-200C-407B-ABF9-08C83EB4B21C}" type="presParOf" srcId="{00955F91-EC88-4205-A7D9-E8F00192D9BA}" destId="{E56C7219-7BEC-4472-91C3-3468DBFBDC4C}" srcOrd="1" destOrd="0" presId="urn:microsoft.com/office/officeart/2005/8/layout/vProcess5"/>
    <dgm:cxn modelId="{5A698833-D44F-4F20-AC79-1CF4E50AAAD4}" type="presParOf" srcId="{00955F91-EC88-4205-A7D9-E8F00192D9BA}" destId="{57F52016-27E6-4277-9FF6-DB14B0BFCB08}" srcOrd="2" destOrd="0" presId="urn:microsoft.com/office/officeart/2005/8/layout/vProcess5"/>
    <dgm:cxn modelId="{568E01DC-4118-4CCE-BF10-FC1FA34565A8}" type="presParOf" srcId="{00955F91-EC88-4205-A7D9-E8F00192D9BA}" destId="{3E1C5A96-8726-4AD5-80A2-611BB7AD12C4}" srcOrd="3" destOrd="0" presId="urn:microsoft.com/office/officeart/2005/8/layout/vProcess5"/>
    <dgm:cxn modelId="{907C4165-BC9E-4AFF-BC76-0728FDEC82E3}" type="presParOf" srcId="{00955F91-EC88-4205-A7D9-E8F00192D9BA}" destId="{4B57E7B1-225E-45E9-B4F3-152FC500CFE1}" srcOrd="4" destOrd="0" presId="urn:microsoft.com/office/officeart/2005/8/layout/vProcess5"/>
    <dgm:cxn modelId="{346D85A2-7EF1-4E8D-9C9F-DE14CCE0EE20}" type="presParOf" srcId="{00955F91-EC88-4205-A7D9-E8F00192D9BA}" destId="{6D5A15F6-A804-489A-9575-50FB607CF3F1}" srcOrd="5" destOrd="0" presId="urn:microsoft.com/office/officeart/2005/8/layout/vProcess5"/>
    <dgm:cxn modelId="{05D61070-2FCA-4B6D-8246-B0FFE359E89E}" type="presParOf" srcId="{00955F91-EC88-4205-A7D9-E8F00192D9BA}" destId="{53622190-FA62-4A08-B758-8F5370F874E4}" srcOrd="6" destOrd="0" presId="urn:microsoft.com/office/officeart/2005/8/layout/vProcess5"/>
    <dgm:cxn modelId="{9B019F8C-EA28-422D-9E8A-058134E93FA7}" type="presParOf" srcId="{00955F91-EC88-4205-A7D9-E8F00192D9BA}" destId="{3B355B69-BAEF-4668-AED2-BF09A6E7F72F}" srcOrd="7" destOrd="0" presId="urn:microsoft.com/office/officeart/2005/8/layout/vProcess5"/>
    <dgm:cxn modelId="{472FF4B4-0F64-40AB-8D9E-807289F08502}" type="presParOf" srcId="{00955F91-EC88-4205-A7D9-E8F00192D9BA}" destId="{6535A429-B6C1-4A2B-B533-54E3C04FA2FD}" srcOrd="8" destOrd="0" presId="urn:microsoft.com/office/officeart/2005/8/layout/vProcess5"/>
    <dgm:cxn modelId="{1F24E41A-06D5-4C17-83E0-134FBCA6BFF3}" type="presParOf" srcId="{00955F91-EC88-4205-A7D9-E8F00192D9BA}" destId="{A9B32C76-E999-4567-9F22-9F4764ACCB8E}" srcOrd="9" destOrd="0" presId="urn:microsoft.com/office/officeart/2005/8/layout/vProcess5"/>
    <dgm:cxn modelId="{6F046B10-BF85-48C9-B880-8AF80AA778BE}" type="presParOf" srcId="{00955F91-EC88-4205-A7D9-E8F00192D9BA}" destId="{D43B04F2-F09F-444F-8E6A-A277338D9280}" srcOrd="10" destOrd="0" presId="urn:microsoft.com/office/officeart/2005/8/layout/vProcess5"/>
    <dgm:cxn modelId="{7343FB51-C0E5-41C2-8A7A-ECD033393AA7}" type="presParOf" srcId="{00955F91-EC88-4205-A7D9-E8F00192D9BA}" destId="{E5BC0755-94F4-4585-B869-FA5469CC874E}" srcOrd="11" destOrd="0" presId="urn:microsoft.com/office/officeart/2005/8/layout/vProcess5"/>
  </dgm:cxnLst>
  <dgm:bg>
    <a:solidFill>
      <a:schemeClr val="accent5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0A99BB-2564-4A58-9E90-9F92CA0B44B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5A67B0-2241-42C8-856C-CBA7F3C8C550}">
      <dgm:prSet phldrT="[Text]"/>
      <dgm:spPr/>
      <dgm:t>
        <a:bodyPr/>
        <a:lstStyle/>
        <a:p>
          <a:r>
            <a:rPr lang="en-US" dirty="0" smtClean="0"/>
            <a:t>INTERNAL </a:t>
          </a:r>
          <a:endParaRPr lang="en-US" dirty="0"/>
        </a:p>
      </dgm:t>
    </dgm:pt>
    <dgm:pt modelId="{6B0F96CD-A29F-47B6-8974-8DBC0594F935}" type="parTrans" cxnId="{BD630E0B-52BB-46C4-8AD9-13B0DBF3901E}">
      <dgm:prSet/>
      <dgm:spPr/>
      <dgm:t>
        <a:bodyPr/>
        <a:lstStyle/>
        <a:p>
          <a:endParaRPr lang="en-US"/>
        </a:p>
      </dgm:t>
    </dgm:pt>
    <dgm:pt modelId="{88E4FE36-45FC-4AAF-95CC-7A54FB0EACC7}" type="sibTrans" cxnId="{BD630E0B-52BB-46C4-8AD9-13B0DBF3901E}">
      <dgm:prSet/>
      <dgm:spPr/>
      <dgm:t>
        <a:bodyPr/>
        <a:lstStyle/>
        <a:p>
          <a:endParaRPr lang="en-US"/>
        </a:p>
      </dgm:t>
    </dgm:pt>
    <dgm:pt modelId="{6316C25A-F26A-4DBC-A4C9-36D161CC05CC}">
      <dgm:prSet phldrT="[Text]"/>
      <dgm:spPr/>
      <dgm:t>
        <a:bodyPr/>
        <a:lstStyle/>
        <a:p>
          <a:r>
            <a:rPr lang="en-US" dirty="0" err="1" smtClean="0"/>
            <a:t>Mampu</a:t>
          </a:r>
          <a:r>
            <a:rPr lang="en-US" dirty="0" smtClean="0"/>
            <a:t> </a:t>
          </a:r>
          <a:r>
            <a:rPr lang="en-US" dirty="0" err="1" smtClean="0"/>
            <a:t>meminimalisir</a:t>
          </a:r>
          <a:r>
            <a:rPr lang="en-US" dirty="0" smtClean="0"/>
            <a:t> KKN</a:t>
          </a:r>
          <a:endParaRPr lang="en-US" dirty="0"/>
        </a:p>
      </dgm:t>
    </dgm:pt>
    <dgm:pt modelId="{AE53679B-E84B-401E-92D9-6B1728438EB0}" type="parTrans" cxnId="{2604897C-32B2-43AA-843C-3FA49BD4B8D1}">
      <dgm:prSet/>
      <dgm:spPr/>
      <dgm:t>
        <a:bodyPr/>
        <a:lstStyle/>
        <a:p>
          <a:endParaRPr lang="en-US"/>
        </a:p>
      </dgm:t>
    </dgm:pt>
    <dgm:pt modelId="{DBE235D3-1E35-42F5-A61A-D3E5D21DD3FB}" type="sibTrans" cxnId="{2604897C-32B2-43AA-843C-3FA49BD4B8D1}">
      <dgm:prSet/>
      <dgm:spPr/>
      <dgm:t>
        <a:bodyPr/>
        <a:lstStyle/>
        <a:p>
          <a:endParaRPr lang="en-US"/>
        </a:p>
      </dgm:t>
    </dgm:pt>
    <dgm:pt modelId="{3D193CB1-C01A-4B5C-8553-5EB515DF8F05}">
      <dgm:prSet phldrT="[Text]"/>
      <dgm:spPr/>
      <dgm:t>
        <a:bodyPr/>
        <a:lstStyle/>
        <a:p>
          <a:r>
            <a:rPr lang="en-US" dirty="0" smtClean="0"/>
            <a:t>EKSTERNAL</a:t>
          </a:r>
          <a:endParaRPr lang="en-US" dirty="0"/>
        </a:p>
      </dgm:t>
    </dgm:pt>
    <dgm:pt modelId="{CB1B75C2-1A02-46AE-8535-00D5AED4A2EA}" type="parTrans" cxnId="{89E426FD-1027-4702-B0B2-9C2627B9452E}">
      <dgm:prSet/>
      <dgm:spPr/>
      <dgm:t>
        <a:bodyPr/>
        <a:lstStyle/>
        <a:p>
          <a:endParaRPr lang="en-US"/>
        </a:p>
      </dgm:t>
    </dgm:pt>
    <dgm:pt modelId="{431BF10F-2154-4CD8-BF71-C1697EEC34AE}" type="sibTrans" cxnId="{89E426FD-1027-4702-B0B2-9C2627B9452E}">
      <dgm:prSet/>
      <dgm:spPr/>
      <dgm:t>
        <a:bodyPr/>
        <a:lstStyle/>
        <a:p>
          <a:endParaRPr lang="en-US"/>
        </a:p>
      </dgm:t>
    </dgm:pt>
    <dgm:pt modelId="{3E2E9EE9-7471-4DD5-A01B-C8C27FE0BA0D}">
      <dgm:prSet phldrT="[Text]"/>
      <dgm:spPr/>
      <dgm:t>
        <a:bodyPr/>
        <a:lstStyle/>
        <a:p>
          <a:r>
            <a:rPr lang="en-US" dirty="0" err="1" smtClean="0"/>
            <a:t>Menginformasikan</a:t>
          </a:r>
          <a:r>
            <a:rPr lang="en-US" dirty="0" smtClean="0"/>
            <a:t> </a:t>
          </a:r>
          <a:r>
            <a:rPr lang="en-US" dirty="0" err="1" smtClean="0"/>
            <a:t>kepada</a:t>
          </a:r>
          <a:r>
            <a:rPr lang="en-US" dirty="0" smtClean="0"/>
            <a:t> </a:t>
          </a:r>
          <a:r>
            <a:rPr lang="en-US" dirty="0" err="1" smtClean="0"/>
            <a:t>masyarakat</a:t>
          </a:r>
          <a:r>
            <a:rPr lang="en-US" dirty="0" smtClean="0"/>
            <a:t> </a:t>
          </a:r>
          <a:r>
            <a:rPr lang="en-US" dirty="0" err="1" smtClean="0"/>
            <a:t>tentang</a:t>
          </a:r>
          <a:r>
            <a:rPr lang="en-US" dirty="0" smtClean="0"/>
            <a:t> </a:t>
          </a:r>
          <a:r>
            <a:rPr lang="en-US" dirty="0" err="1" smtClean="0"/>
            <a:t>penyelenggaraan</a:t>
          </a:r>
          <a:r>
            <a:rPr lang="en-US" dirty="0" smtClean="0"/>
            <a:t> </a:t>
          </a:r>
          <a:r>
            <a:rPr lang="en-US" dirty="0" err="1" smtClean="0"/>
            <a:t>pemerintahan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Kota Bogor</a:t>
          </a:r>
          <a:endParaRPr lang="en-US" dirty="0"/>
        </a:p>
      </dgm:t>
    </dgm:pt>
    <dgm:pt modelId="{C3735592-72FF-4445-83C5-472F555F0DCA}" type="parTrans" cxnId="{01484378-8DC6-4528-A678-BB856FFE7192}">
      <dgm:prSet/>
      <dgm:spPr/>
      <dgm:t>
        <a:bodyPr/>
        <a:lstStyle/>
        <a:p>
          <a:endParaRPr lang="en-US"/>
        </a:p>
      </dgm:t>
    </dgm:pt>
    <dgm:pt modelId="{B4EB9F6A-F3DA-4253-8042-29D3BF92EE0F}" type="sibTrans" cxnId="{01484378-8DC6-4528-A678-BB856FFE7192}">
      <dgm:prSet/>
      <dgm:spPr/>
      <dgm:t>
        <a:bodyPr/>
        <a:lstStyle/>
        <a:p>
          <a:endParaRPr lang="en-US"/>
        </a:p>
      </dgm:t>
    </dgm:pt>
    <dgm:pt modelId="{03FCE532-8565-4F3F-BE55-4DBAF4AC5EFF}">
      <dgm:prSet phldrT="[Text]"/>
      <dgm:spPr/>
      <dgm:t>
        <a:bodyPr/>
        <a:lstStyle/>
        <a:p>
          <a:r>
            <a:rPr lang="en-US" dirty="0" smtClean="0"/>
            <a:t>MASYARAKAT</a:t>
          </a:r>
          <a:endParaRPr lang="en-US" dirty="0"/>
        </a:p>
      </dgm:t>
    </dgm:pt>
    <dgm:pt modelId="{B37C3432-2577-4274-A28A-29ADCDEF1655}" type="parTrans" cxnId="{43F719B8-64E3-4923-BAA3-FB7FA5092D66}">
      <dgm:prSet/>
      <dgm:spPr/>
      <dgm:t>
        <a:bodyPr/>
        <a:lstStyle/>
        <a:p>
          <a:endParaRPr lang="en-US"/>
        </a:p>
      </dgm:t>
    </dgm:pt>
    <dgm:pt modelId="{D6CBB7EF-3B79-44D0-8AA1-140DBB86559A}" type="sibTrans" cxnId="{43F719B8-64E3-4923-BAA3-FB7FA5092D66}">
      <dgm:prSet/>
      <dgm:spPr/>
      <dgm:t>
        <a:bodyPr/>
        <a:lstStyle/>
        <a:p>
          <a:endParaRPr lang="en-US"/>
        </a:p>
      </dgm:t>
    </dgm:pt>
    <dgm:pt modelId="{F4C5AA13-D675-47C4-B5E7-FE9296C3B75D}">
      <dgm:prSet phldrT="[Text]"/>
      <dgm:spPr/>
      <dgm:t>
        <a:bodyPr/>
        <a:lstStyle/>
        <a:p>
          <a:r>
            <a:rPr lang="en-US" dirty="0" err="1" smtClean="0"/>
            <a:t>Merubah</a:t>
          </a:r>
          <a:r>
            <a:rPr lang="en-US" dirty="0" smtClean="0"/>
            <a:t> image/</a:t>
          </a:r>
          <a:r>
            <a:rPr lang="en-US" dirty="0" err="1" smtClean="0"/>
            <a:t>pandangan</a:t>
          </a:r>
          <a:r>
            <a:rPr lang="en-US" dirty="0" smtClean="0"/>
            <a:t> </a:t>
          </a:r>
          <a:r>
            <a:rPr lang="en-US" dirty="0" err="1" smtClean="0"/>
            <a:t>masyarakat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aparatur</a:t>
          </a:r>
          <a:r>
            <a:rPr lang="en-US" dirty="0" smtClean="0"/>
            <a:t> </a:t>
          </a:r>
          <a:r>
            <a:rPr lang="en-US" dirty="0" err="1" smtClean="0"/>
            <a:t>pemerintah</a:t>
          </a:r>
          <a:endParaRPr lang="en-US" dirty="0"/>
        </a:p>
      </dgm:t>
    </dgm:pt>
    <dgm:pt modelId="{F5D59F01-1052-40D9-BCEB-879986B20F7C}" type="parTrans" cxnId="{CEF5B9FF-BE01-4232-80D2-D5DD600DFA71}">
      <dgm:prSet/>
      <dgm:spPr/>
      <dgm:t>
        <a:bodyPr/>
        <a:lstStyle/>
        <a:p>
          <a:endParaRPr lang="en-US"/>
        </a:p>
      </dgm:t>
    </dgm:pt>
    <dgm:pt modelId="{8D1D7146-9057-4D02-9210-9F825D8E99EF}" type="sibTrans" cxnId="{CEF5B9FF-BE01-4232-80D2-D5DD600DFA71}">
      <dgm:prSet/>
      <dgm:spPr/>
      <dgm:t>
        <a:bodyPr/>
        <a:lstStyle/>
        <a:p>
          <a:endParaRPr lang="en-US"/>
        </a:p>
      </dgm:t>
    </dgm:pt>
    <dgm:pt modelId="{63CA3F6F-651B-48B7-886E-66DCB4AFE1A0}">
      <dgm:prSet phldrT="[Text]"/>
      <dgm:spPr/>
      <dgm:t>
        <a:bodyPr/>
        <a:lstStyle/>
        <a:p>
          <a:r>
            <a:rPr lang="en-US" dirty="0" err="1" smtClean="0"/>
            <a:t>Terjalinnya</a:t>
          </a:r>
          <a:r>
            <a:rPr lang="en-US" dirty="0" smtClean="0"/>
            <a:t> </a:t>
          </a:r>
          <a:r>
            <a:rPr lang="en-US" dirty="0" err="1" smtClean="0"/>
            <a:t>komunikasi</a:t>
          </a:r>
          <a:r>
            <a:rPr lang="en-US" dirty="0" smtClean="0"/>
            <a:t> yang </a:t>
          </a:r>
          <a:r>
            <a:rPr lang="en-US" dirty="0" err="1" smtClean="0"/>
            <a:t>efektif</a:t>
          </a:r>
          <a:r>
            <a:rPr lang="en-US" dirty="0" smtClean="0"/>
            <a:t> </a:t>
          </a:r>
          <a:r>
            <a:rPr lang="en-US" dirty="0" err="1" smtClean="0"/>
            <a:t>antara</a:t>
          </a:r>
          <a:r>
            <a:rPr lang="en-US" dirty="0" smtClean="0"/>
            <a:t> </a:t>
          </a:r>
          <a:r>
            <a:rPr lang="en-US" dirty="0" err="1" smtClean="0"/>
            <a:t>atasan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bawahan</a:t>
          </a:r>
          <a:endParaRPr lang="en-US" dirty="0"/>
        </a:p>
      </dgm:t>
    </dgm:pt>
    <dgm:pt modelId="{1A887415-E402-47DA-AB11-017961AAE663}" type="parTrans" cxnId="{0F187968-459E-4A63-8AF2-F519EE01B14B}">
      <dgm:prSet/>
      <dgm:spPr/>
    </dgm:pt>
    <dgm:pt modelId="{E6EC5350-CA9D-4533-AC25-0B6A5545DC69}" type="sibTrans" cxnId="{0F187968-459E-4A63-8AF2-F519EE01B14B}">
      <dgm:prSet/>
      <dgm:spPr/>
    </dgm:pt>
    <dgm:pt modelId="{D7D875AE-CA39-4D49-857A-CDFDFCF27EDB}">
      <dgm:prSet phldrT="[Text]"/>
      <dgm:spPr/>
      <dgm:t>
        <a:bodyPr/>
        <a:lstStyle/>
        <a:p>
          <a:endParaRPr lang="en-US" dirty="0"/>
        </a:p>
      </dgm:t>
    </dgm:pt>
    <dgm:pt modelId="{8C578BF3-AD2A-45CE-9174-08DC789C24BB}" type="parTrans" cxnId="{A9134956-5CD7-484F-84AA-B18B76E98A24}">
      <dgm:prSet/>
      <dgm:spPr/>
    </dgm:pt>
    <dgm:pt modelId="{54D696C6-DDB0-41D0-8928-1EE1ECFA5A13}" type="sibTrans" cxnId="{A9134956-5CD7-484F-84AA-B18B76E98A24}">
      <dgm:prSet/>
      <dgm:spPr/>
    </dgm:pt>
    <dgm:pt modelId="{60BF8812-1670-4727-9196-C79D0722C481}">
      <dgm:prSet phldrT="[Text]"/>
      <dgm:spPr/>
      <dgm:t>
        <a:bodyPr/>
        <a:lstStyle/>
        <a:p>
          <a:r>
            <a:rPr lang="en-US" dirty="0" err="1" smtClean="0"/>
            <a:t>Meningkatnya</a:t>
          </a:r>
          <a:r>
            <a:rPr lang="en-US" dirty="0" smtClean="0"/>
            <a:t> </a:t>
          </a:r>
          <a:r>
            <a:rPr lang="en-US" dirty="0" err="1" smtClean="0"/>
            <a:t>peran</a:t>
          </a:r>
          <a:r>
            <a:rPr lang="en-US" dirty="0" smtClean="0"/>
            <a:t> </a:t>
          </a:r>
          <a:r>
            <a:rPr lang="en-US" dirty="0" err="1" smtClean="0"/>
            <a:t>serta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penyelenggaraan</a:t>
          </a:r>
          <a:r>
            <a:rPr lang="en-US" dirty="0" smtClean="0"/>
            <a:t> </a:t>
          </a:r>
          <a:r>
            <a:rPr lang="en-US" dirty="0" err="1" smtClean="0"/>
            <a:t>pemerintahan</a:t>
          </a:r>
          <a:r>
            <a:rPr lang="en-US" dirty="0" smtClean="0"/>
            <a:t> </a:t>
          </a:r>
          <a:r>
            <a:rPr lang="en-US" dirty="0" err="1" smtClean="0"/>
            <a:t>daerah</a:t>
          </a:r>
          <a:r>
            <a:rPr lang="en-US" dirty="0" smtClean="0"/>
            <a:t>.</a:t>
          </a:r>
          <a:endParaRPr lang="en-US" dirty="0"/>
        </a:p>
      </dgm:t>
    </dgm:pt>
    <dgm:pt modelId="{A060E1CB-6FE3-4B18-9DF7-817DB707DC1F}" type="parTrans" cxnId="{EB8AC8D8-AA8A-4F81-A7AC-88173616625B}">
      <dgm:prSet/>
      <dgm:spPr/>
    </dgm:pt>
    <dgm:pt modelId="{A1BB42B4-CA97-4F16-B2FC-769808E29875}" type="sibTrans" cxnId="{EB8AC8D8-AA8A-4F81-A7AC-88173616625B}">
      <dgm:prSet/>
      <dgm:spPr/>
    </dgm:pt>
    <dgm:pt modelId="{55471AFD-EE4C-4FFD-8061-D38D632BCD49}">
      <dgm:prSet phldrT="[Text]"/>
      <dgm:spPr/>
      <dgm:t>
        <a:bodyPr/>
        <a:lstStyle/>
        <a:p>
          <a:r>
            <a:rPr lang="en-US" dirty="0" err="1" smtClean="0"/>
            <a:t>Memberikan</a:t>
          </a:r>
          <a:r>
            <a:rPr lang="en-US" dirty="0" smtClean="0"/>
            <a:t> </a:t>
          </a:r>
          <a:r>
            <a:rPr lang="en-US" dirty="0" err="1" smtClean="0"/>
            <a:t>solusi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organisasi</a:t>
          </a:r>
          <a:r>
            <a:rPr lang="en-US" dirty="0" smtClean="0"/>
            <a:t>, </a:t>
          </a:r>
          <a:endParaRPr lang="en-US" dirty="0"/>
        </a:p>
      </dgm:t>
    </dgm:pt>
    <dgm:pt modelId="{4B131014-BB2C-4C0F-804B-9D697C979B33}" type="parTrans" cxnId="{F40D862C-45B2-4CAA-B51E-C37F2EE57230}">
      <dgm:prSet/>
      <dgm:spPr/>
    </dgm:pt>
    <dgm:pt modelId="{60748FBE-AB52-4E58-A02A-E4D5048276A7}" type="sibTrans" cxnId="{F40D862C-45B2-4CAA-B51E-C37F2EE57230}">
      <dgm:prSet/>
      <dgm:spPr/>
    </dgm:pt>
    <dgm:pt modelId="{C257947D-D9C8-4548-B1EF-9AE3240BCE6F}">
      <dgm:prSet phldrT="[Text]"/>
      <dgm:spPr/>
      <dgm:t>
        <a:bodyPr/>
        <a:lstStyle/>
        <a:p>
          <a:r>
            <a:rPr lang="id-ID" dirty="0" smtClean="0"/>
            <a:t>Memberikan kemudahan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kecepatan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proses</a:t>
          </a:r>
          <a:r>
            <a:rPr lang="en-US" dirty="0" smtClean="0"/>
            <a:t> audit </a:t>
          </a:r>
          <a:r>
            <a:rPr lang="en-US" dirty="0" err="1" smtClean="0"/>
            <a:t>kegiatan</a:t>
          </a:r>
          <a:endParaRPr lang="en-US" dirty="0"/>
        </a:p>
      </dgm:t>
    </dgm:pt>
    <dgm:pt modelId="{B74F5E42-8C79-4413-A038-BACC5DDBD7B3}" type="parTrans" cxnId="{4AB531FE-C589-4D6A-9DAC-E66A9F9898A6}">
      <dgm:prSet/>
      <dgm:spPr/>
    </dgm:pt>
    <dgm:pt modelId="{BADFEB9F-88BD-44C0-92D9-E4DD3DBC4A9A}" type="sibTrans" cxnId="{4AB531FE-C589-4D6A-9DAC-E66A9F9898A6}">
      <dgm:prSet/>
      <dgm:spPr/>
    </dgm:pt>
    <dgm:pt modelId="{2C7B2E7B-F3BE-4890-BBA7-42C75B1EC7C1}" type="pres">
      <dgm:prSet presAssocID="{810A99BB-2564-4A58-9E90-9F92CA0B44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9FB6B9-5BAD-40D6-B49A-A29466A6D54F}" type="pres">
      <dgm:prSet presAssocID="{2B5A67B0-2241-42C8-856C-CBA7F3C8C550}" presName="composite" presStyleCnt="0"/>
      <dgm:spPr/>
    </dgm:pt>
    <dgm:pt modelId="{26F3B9BC-6B2E-435C-ABBB-7F54FBACA1FF}" type="pres">
      <dgm:prSet presAssocID="{2B5A67B0-2241-42C8-856C-CBA7F3C8C55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EBAAE-7E73-4A31-95ED-E68270A39ACF}" type="pres">
      <dgm:prSet presAssocID="{2B5A67B0-2241-42C8-856C-CBA7F3C8C55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7A887-A925-40A8-B745-127D622E379C}" type="pres">
      <dgm:prSet presAssocID="{88E4FE36-45FC-4AAF-95CC-7A54FB0EACC7}" presName="space" presStyleCnt="0"/>
      <dgm:spPr/>
    </dgm:pt>
    <dgm:pt modelId="{B8751F06-8774-4047-9BF6-F0BD4EA1BE29}" type="pres">
      <dgm:prSet presAssocID="{3D193CB1-C01A-4B5C-8553-5EB515DF8F05}" presName="composite" presStyleCnt="0"/>
      <dgm:spPr/>
    </dgm:pt>
    <dgm:pt modelId="{A9D325E9-8D06-4E20-85FD-A0ED8097F041}" type="pres">
      <dgm:prSet presAssocID="{3D193CB1-C01A-4B5C-8553-5EB515DF8F0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CBFB9-071C-4167-AFAD-DE23A0F6E1DD}" type="pres">
      <dgm:prSet presAssocID="{3D193CB1-C01A-4B5C-8553-5EB515DF8F0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500D7-EA59-431D-B071-108BAF916BB2}" type="pres">
      <dgm:prSet presAssocID="{431BF10F-2154-4CD8-BF71-C1697EEC34AE}" presName="space" presStyleCnt="0"/>
      <dgm:spPr/>
    </dgm:pt>
    <dgm:pt modelId="{8FB8A28D-C6BB-41E2-BCC4-C09DF43120B6}" type="pres">
      <dgm:prSet presAssocID="{03FCE532-8565-4F3F-BE55-4DBAF4AC5EFF}" presName="composite" presStyleCnt="0"/>
      <dgm:spPr/>
    </dgm:pt>
    <dgm:pt modelId="{929311EB-75CB-448F-BB41-EE100A0F3BCC}" type="pres">
      <dgm:prSet presAssocID="{03FCE532-8565-4F3F-BE55-4DBAF4AC5EF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0558F-1036-4BA3-B487-42CDBD56A08A}" type="pres">
      <dgm:prSet presAssocID="{03FCE532-8565-4F3F-BE55-4DBAF4AC5EF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426FD-1027-4702-B0B2-9C2627B9452E}" srcId="{810A99BB-2564-4A58-9E90-9F92CA0B44B0}" destId="{3D193CB1-C01A-4B5C-8553-5EB515DF8F05}" srcOrd="1" destOrd="0" parTransId="{CB1B75C2-1A02-46AE-8535-00D5AED4A2EA}" sibTransId="{431BF10F-2154-4CD8-BF71-C1697EEC34AE}"/>
    <dgm:cxn modelId="{F917ACC4-AAB8-437F-9205-205C2A6137F6}" type="presOf" srcId="{F4C5AA13-D675-47C4-B5E7-FE9296C3B75D}" destId="{4A70558F-1036-4BA3-B487-42CDBD56A08A}" srcOrd="0" destOrd="0" presId="urn:microsoft.com/office/officeart/2005/8/layout/hList1"/>
    <dgm:cxn modelId="{2604897C-32B2-43AA-843C-3FA49BD4B8D1}" srcId="{2B5A67B0-2241-42C8-856C-CBA7F3C8C550}" destId="{6316C25A-F26A-4DBC-A4C9-36D161CC05CC}" srcOrd="0" destOrd="0" parTransId="{AE53679B-E84B-401E-92D9-6B1728438EB0}" sibTransId="{DBE235D3-1E35-42F5-A61A-D3E5D21DD3FB}"/>
    <dgm:cxn modelId="{61157B51-8D87-461E-900C-35C8DC46ADFF}" type="presOf" srcId="{2B5A67B0-2241-42C8-856C-CBA7F3C8C550}" destId="{26F3B9BC-6B2E-435C-ABBB-7F54FBACA1FF}" srcOrd="0" destOrd="0" presId="urn:microsoft.com/office/officeart/2005/8/layout/hList1"/>
    <dgm:cxn modelId="{12931AD6-8DF5-4781-B15E-6B02F878A2C0}" type="presOf" srcId="{60BF8812-1670-4727-9196-C79D0722C481}" destId="{BDBCBFB9-071C-4167-AFAD-DE23A0F6E1DD}" srcOrd="0" destOrd="1" presId="urn:microsoft.com/office/officeart/2005/8/layout/hList1"/>
    <dgm:cxn modelId="{9BE73842-B05A-495F-8A1B-36D641461A2D}" type="presOf" srcId="{D7D875AE-CA39-4D49-857A-CDFDFCF27EDB}" destId="{BDBCBFB9-071C-4167-AFAD-DE23A0F6E1DD}" srcOrd="0" destOrd="2" presId="urn:microsoft.com/office/officeart/2005/8/layout/hList1"/>
    <dgm:cxn modelId="{43F719B8-64E3-4923-BAA3-FB7FA5092D66}" srcId="{810A99BB-2564-4A58-9E90-9F92CA0B44B0}" destId="{03FCE532-8565-4F3F-BE55-4DBAF4AC5EFF}" srcOrd="2" destOrd="0" parTransId="{B37C3432-2577-4274-A28A-29ADCDEF1655}" sibTransId="{D6CBB7EF-3B79-44D0-8AA1-140DBB86559A}"/>
    <dgm:cxn modelId="{A9134956-5CD7-484F-84AA-B18B76E98A24}" srcId="{3D193CB1-C01A-4B5C-8553-5EB515DF8F05}" destId="{D7D875AE-CA39-4D49-857A-CDFDFCF27EDB}" srcOrd="2" destOrd="0" parTransId="{8C578BF3-AD2A-45CE-9174-08DC789C24BB}" sibTransId="{54D696C6-DDB0-41D0-8928-1EE1ECFA5A13}"/>
    <dgm:cxn modelId="{01484378-8DC6-4528-A678-BB856FFE7192}" srcId="{3D193CB1-C01A-4B5C-8553-5EB515DF8F05}" destId="{3E2E9EE9-7471-4DD5-A01B-C8C27FE0BA0D}" srcOrd="0" destOrd="0" parTransId="{C3735592-72FF-4445-83C5-472F555F0DCA}" sibTransId="{B4EB9F6A-F3DA-4253-8042-29D3BF92EE0F}"/>
    <dgm:cxn modelId="{A887D37A-DBD1-494A-9970-75D2E8399A85}" type="presOf" srcId="{3D193CB1-C01A-4B5C-8553-5EB515DF8F05}" destId="{A9D325E9-8D06-4E20-85FD-A0ED8097F041}" srcOrd="0" destOrd="0" presId="urn:microsoft.com/office/officeart/2005/8/layout/hList1"/>
    <dgm:cxn modelId="{CEF5B9FF-BE01-4232-80D2-D5DD600DFA71}" srcId="{03FCE532-8565-4F3F-BE55-4DBAF4AC5EFF}" destId="{F4C5AA13-D675-47C4-B5E7-FE9296C3B75D}" srcOrd="0" destOrd="0" parTransId="{F5D59F01-1052-40D9-BCEB-879986B20F7C}" sibTransId="{8D1D7146-9057-4D02-9210-9F825D8E99EF}"/>
    <dgm:cxn modelId="{EB8AC8D8-AA8A-4F81-A7AC-88173616625B}" srcId="{3D193CB1-C01A-4B5C-8553-5EB515DF8F05}" destId="{60BF8812-1670-4727-9196-C79D0722C481}" srcOrd="1" destOrd="0" parTransId="{A060E1CB-6FE3-4B18-9DF7-817DB707DC1F}" sibTransId="{A1BB42B4-CA97-4F16-B2FC-769808E29875}"/>
    <dgm:cxn modelId="{E419FA63-650D-441C-92CA-C26060F87CFC}" type="presOf" srcId="{03FCE532-8565-4F3F-BE55-4DBAF4AC5EFF}" destId="{929311EB-75CB-448F-BB41-EE100A0F3BCC}" srcOrd="0" destOrd="0" presId="urn:microsoft.com/office/officeart/2005/8/layout/hList1"/>
    <dgm:cxn modelId="{20CEDD69-FA3B-458D-A9EC-B9CB52F699A5}" type="presOf" srcId="{55471AFD-EE4C-4FFD-8061-D38D632BCD49}" destId="{F9DEBAAE-7E73-4A31-95ED-E68270A39ACF}" srcOrd="0" destOrd="1" presId="urn:microsoft.com/office/officeart/2005/8/layout/hList1"/>
    <dgm:cxn modelId="{0F187968-459E-4A63-8AF2-F519EE01B14B}" srcId="{2B5A67B0-2241-42C8-856C-CBA7F3C8C550}" destId="{63CA3F6F-651B-48B7-886E-66DCB4AFE1A0}" srcOrd="2" destOrd="0" parTransId="{1A887415-E402-47DA-AB11-017961AAE663}" sibTransId="{E6EC5350-CA9D-4533-AC25-0B6A5545DC69}"/>
    <dgm:cxn modelId="{4AB531FE-C589-4D6A-9DAC-E66A9F9898A6}" srcId="{2B5A67B0-2241-42C8-856C-CBA7F3C8C550}" destId="{C257947D-D9C8-4548-B1EF-9AE3240BCE6F}" srcOrd="3" destOrd="0" parTransId="{B74F5E42-8C79-4413-A038-BACC5DDBD7B3}" sibTransId="{BADFEB9F-88BD-44C0-92D9-E4DD3DBC4A9A}"/>
    <dgm:cxn modelId="{5D94882D-B49B-4BCC-B23D-BBE4304D4800}" type="presOf" srcId="{63CA3F6F-651B-48B7-886E-66DCB4AFE1A0}" destId="{F9DEBAAE-7E73-4A31-95ED-E68270A39ACF}" srcOrd="0" destOrd="2" presId="urn:microsoft.com/office/officeart/2005/8/layout/hList1"/>
    <dgm:cxn modelId="{F40D862C-45B2-4CAA-B51E-C37F2EE57230}" srcId="{2B5A67B0-2241-42C8-856C-CBA7F3C8C550}" destId="{55471AFD-EE4C-4FFD-8061-D38D632BCD49}" srcOrd="1" destOrd="0" parTransId="{4B131014-BB2C-4C0F-804B-9D697C979B33}" sibTransId="{60748FBE-AB52-4E58-A02A-E4D5048276A7}"/>
    <dgm:cxn modelId="{4343E5DB-9D4B-456B-A2FC-62959ABBFD73}" type="presOf" srcId="{6316C25A-F26A-4DBC-A4C9-36D161CC05CC}" destId="{F9DEBAAE-7E73-4A31-95ED-E68270A39ACF}" srcOrd="0" destOrd="0" presId="urn:microsoft.com/office/officeart/2005/8/layout/hList1"/>
    <dgm:cxn modelId="{F82D6B2F-46E9-465B-926F-F22A610B984E}" type="presOf" srcId="{3E2E9EE9-7471-4DD5-A01B-C8C27FE0BA0D}" destId="{BDBCBFB9-071C-4167-AFAD-DE23A0F6E1DD}" srcOrd="0" destOrd="0" presId="urn:microsoft.com/office/officeart/2005/8/layout/hList1"/>
    <dgm:cxn modelId="{05EEB15B-15B4-40C6-9450-1FDA4892D3F2}" type="presOf" srcId="{C257947D-D9C8-4548-B1EF-9AE3240BCE6F}" destId="{F9DEBAAE-7E73-4A31-95ED-E68270A39ACF}" srcOrd="0" destOrd="3" presId="urn:microsoft.com/office/officeart/2005/8/layout/hList1"/>
    <dgm:cxn modelId="{20E98DEB-11D3-4A90-99EC-E0C173451A67}" type="presOf" srcId="{810A99BB-2564-4A58-9E90-9F92CA0B44B0}" destId="{2C7B2E7B-F3BE-4890-BBA7-42C75B1EC7C1}" srcOrd="0" destOrd="0" presId="urn:microsoft.com/office/officeart/2005/8/layout/hList1"/>
    <dgm:cxn modelId="{BD630E0B-52BB-46C4-8AD9-13B0DBF3901E}" srcId="{810A99BB-2564-4A58-9E90-9F92CA0B44B0}" destId="{2B5A67B0-2241-42C8-856C-CBA7F3C8C550}" srcOrd="0" destOrd="0" parTransId="{6B0F96CD-A29F-47B6-8974-8DBC0594F935}" sibTransId="{88E4FE36-45FC-4AAF-95CC-7A54FB0EACC7}"/>
    <dgm:cxn modelId="{58F77F75-E1E0-4B7C-8E9D-2A08671C7DF9}" type="presParOf" srcId="{2C7B2E7B-F3BE-4890-BBA7-42C75B1EC7C1}" destId="{419FB6B9-5BAD-40D6-B49A-A29466A6D54F}" srcOrd="0" destOrd="0" presId="urn:microsoft.com/office/officeart/2005/8/layout/hList1"/>
    <dgm:cxn modelId="{224220FE-478B-4FFE-8BC4-2C7049E98B30}" type="presParOf" srcId="{419FB6B9-5BAD-40D6-B49A-A29466A6D54F}" destId="{26F3B9BC-6B2E-435C-ABBB-7F54FBACA1FF}" srcOrd="0" destOrd="0" presId="urn:microsoft.com/office/officeart/2005/8/layout/hList1"/>
    <dgm:cxn modelId="{0BCEC82D-F3E1-4EE2-BCC6-DBDE2EE36B45}" type="presParOf" srcId="{419FB6B9-5BAD-40D6-B49A-A29466A6D54F}" destId="{F9DEBAAE-7E73-4A31-95ED-E68270A39ACF}" srcOrd="1" destOrd="0" presId="urn:microsoft.com/office/officeart/2005/8/layout/hList1"/>
    <dgm:cxn modelId="{4CF9BC55-8976-4870-AFB8-5B65D5E02338}" type="presParOf" srcId="{2C7B2E7B-F3BE-4890-BBA7-42C75B1EC7C1}" destId="{7637A887-A925-40A8-B745-127D622E379C}" srcOrd="1" destOrd="0" presId="urn:microsoft.com/office/officeart/2005/8/layout/hList1"/>
    <dgm:cxn modelId="{8BD96D13-E09F-459D-8A27-B96F2BE81495}" type="presParOf" srcId="{2C7B2E7B-F3BE-4890-BBA7-42C75B1EC7C1}" destId="{B8751F06-8774-4047-9BF6-F0BD4EA1BE29}" srcOrd="2" destOrd="0" presId="urn:microsoft.com/office/officeart/2005/8/layout/hList1"/>
    <dgm:cxn modelId="{FAFAFD32-02C2-48F8-AAFA-FBA5BB9F2100}" type="presParOf" srcId="{B8751F06-8774-4047-9BF6-F0BD4EA1BE29}" destId="{A9D325E9-8D06-4E20-85FD-A0ED8097F041}" srcOrd="0" destOrd="0" presId="urn:microsoft.com/office/officeart/2005/8/layout/hList1"/>
    <dgm:cxn modelId="{217D7B97-E04A-410A-8B83-2B870703AEDF}" type="presParOf" srcId="{B8751F06-8774-4047-9BF6-F0BD4EA1BE29}" destId="{BDBCBFB9-071C-4167-AFAD-DE23A0F6E1DD}" srcOrd="1" destOrd="0" presId="urn:microsoft.com/office/officeart/2005/8/layout/hList1"/>
    <dgm:cxn modelId="{3C8F9BB6-B9E5-4CF7-A0FE-05B77F5D6401}" type="presParOf" srcId="{2C7B2E7B-F3BE-4890-BBA7-42C75B1EC7C1}" destId="{45E500D7-EA59-431D-B071-108BAF916BB2}" srcOrd="3" destOrd="0" presId="urn:microsoft.com/office/officeart/2005/8/layout/hList1"/>
    <dgm:cxn modelId="{349C2082-A438-4638-A89D-5603446267F5}" type="presParOf" srcId="{2C7B2E7B-F3BE-4890-BBA7-42C75B1EC7C1}" destId="{8FB8A28D-C6BB-41E2-BCC4-C09DF43120B6}" srcOrd="4" destOrd="0" presId="urn:microsoft.com/office/officeart/2005/8/layout/hList1"/>
    <dgm:cxn modelId="{0C225478-D953-40A1-9512-47162DEA8CCF}" type="presParOf" srcId="{8FB8A28D-C6BB-41E2-BCC4-C09DF43120B6}" destId="{929311EB-75CB-448F-BB41-EE100A0F3BCC}" srcOrd="0" destOrd="0" presId="urn:microsoft.com/office/officeart/2005/8/layout/hList1"/>
    <dgm:cxn modelId="{36A06980-9662-436E-86C3-EC9B0051E7AB}" type="presParOf" srcId="{8FB8A28D-C6BB-41E2-BCC4-C09DF43120B6}" destId="{4A70558F-1036-4BA3-B487-42CDBD56A0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A70542-0F66-442E-BFD4-F8BCD064EF7C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C04B7E-883A-4971-ABD9-6C405DC1D17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TIM EFEKTIF</a:t>
          </a:r>
          <a:endParaRPr lang="en-US" dirty="0">
            <a:solidFill>
              <a:schemeClr val="tx1"/>
            </a:solidFill>
          </a:endParaRPr>
        </a:p>
      </dgm:t>
    </dgm:pt>
    <dgm:pt modelId="{E38934BA-3A89-45B1-AEDE-17EB63393D0B}" type="parTrans" cxnId="{4C268CCF-CCFE-4CA9-B1FA-728A8D816CEE}">
      <dgm:prSet/>
      <dgm:spPr/>
      <dgm:t>
        <a:bodyPr/>
        <a:lstStyle/>
        <a:p>
          <a:endParaRPr lang="en-US"/>
        </a:p>
      </dgm:t>
    </dgm:pt>
    <dgm:pt modelId="{49C33EB2-62B5-4943-8FD2-66631883488E}" type="sibTrans" cxnId="{4C268CCF-CCFE-4CA9-B1FA-728A8D816CEE}">
      <dgm:prSet/>
      <dgm:spPr/>
      <dgm:t>
        <a:bodyPr/>
        <a:lstStyle/>
        <a:p>
          <a:endParaRPr lang="en-US"/>
        </a:p>
      </dgm:t>
    </dgm:pt>
    <dgm:pt modelId="{6DF28759-A945-4241-9593-D8EFE83354F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TEAM LEARNING</a:t>
          </a:r>
          <a:endParaRPr lang="en-US" dirty="0">
            <a:solidFill>
              <a:schemeClr val="tx1"/>
            </a:solidFill>
          </a:endParaRPr>
        </a:p>
      </dgm:t>
    </dgm:pt>
    <dgm:pt modelId="{5151FBA0-51E1-4458-B7C0-02172A6FAE30}" type="parTrans" cxnId="{3A536F11-42B3-494E-A7D1-0F583F7C0AD2}">
      <dgm:prSet/>
      <dgm:spPr/>
      <dgm:t>
        <a:bodyPr/>
        <a:lstStyle/>
        <a:p>
          <a:endParaRPr lang="en-US"/>
        </a:p>
      </dgm:t>
    </dgm:pt>
    <dgm:pt modelId="{B9D8C4DE-D56A-4620-AA6B-00CBEF5A6C29}" type="sibTrans" cxnId="{3A536F11-42B3-494E-A7D1-0F583F7C0AD2}">
      <dgm:prSet/>
      <dgm:spPr/>
      <dgm:t>
        <a:bodyPr/>
        <a:lstStyle/>
        <a:p>
          <a:endParaRPr lang="en-US"/>
        </a:p>
      </dgm:t>
    </dgm:pt>
    <dgm:pt modelId="{C6798938-E754-440A-8079-C684E427100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ANGGARAN</a:t>
          </a:r>
          <a:endParaRPr lang="en-US" dirty="0">
            <a:solidFill>
              <a:schemeClr val="tx1"/>
            </a:solidFill>
          </a:endParaRPr>
        </a:p>
      </dgm:t>
    </dgm:pt>
    <dgm:pt modelId="{E02BD5EF-CD7B-4514-981C-EBB8F51F801C}" type="parTrans" cxnId="{B0BD7F5F-AD51-4CB6-9CF0-F5ADD04E40A2}">
      <dgm:prSet/>
      <dgm:spPr/>
      <dgm:t>
        <a:bodyPr/>
        <a:lstStyle/>
        <a:p>
          <a:endParaRPr lang="en-US"/>
        </a:p>
      </dgm:t>
    </dgm:pt>
    <dgm:pt modelId="{22DF23CE-A7E9-4795-AF66-ABC72FCE88DF}" type="sibTrans" cxnId="{B0BD7F5F-AD51-4CB6-9CF0-F5ADD04E40A2}">
      <dgm:prSet/>
      <dgm:spPr/>
      <dgm:t>
        <a:bodyPr/>
        <a:lstStyle/>
        <a:p>
          <a:endParaRPr lang="en-US"/>
        </a:p>
      </dgm:t>
    </dgm:pt>
    <dgm:pt modelId="{DC9D9C75-43DB-48BF-BE43-ACA443A49BE6}">
      <dgm:prSet phldrT="[Text]"/>
      <dgm:spPr/>
      <dgm:t>
        <a:bodyPr/>
        <a:lstStyle/>
        <a:p>
          <a:r>
            <a:rPr lang="en-US" dirty="0" smtClean="0"/>
            <a:t>APBD PEMKOT BOGOR</a:t>
          </a:r>
          <a:endParaRPr lang="en-US" dirty="0"/>
        </a:p>
      </dgm:t>
    </dgm:pt>
    <dgm:pt modelId="{FDD527E8-B8BB-47A6-9776-4A7C260E16ED}" type="parTrans" cxnId="{7AD5A7EB-0E86-494E-B821-3FA3DD3A0EDB}">
      <dgm:prSet/>
      <dgm:spPr/>
      <dgm:t>
        <a:bodyPr/>
        <a:lstStyle/>
        <a:p>
          <a:endParaRPr lang="en-US"/>
        </a:p>
      </dgm:t>
    </dgm:pt>
    <dgm:pt modelId="{E3BA631C-C214-4DD2-9B72-FD7A97C99646}" type="sibTrans" cxnId="{7AD5A7EB-0E86-494E-B821-3FA3DD3A0EDB}">
      <dgm:prSet/>
      <dgm:spPr/>
      <dgm:t>
        <a:bodyPr/>
        <a:lstStyle/>
        <a:p>
          <a:endParaRPr lang="en-US"/>
        </a:p>
      </dgm:t>
    </dgm:pt>
    <dgm:pt modelId="{AECAA605-5BC8-47F4-BE68-4F5F532F16F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STAKEHOLDER</a:t>
          </a:r>
          <a:endParaRPr lang="en-US" dirty="0">
            <a:solidFill>
              <a:schemeClr val="tx1"/>
            </a:solidFill>
          </a:endParaRPr>
        </a:p>
      </dgm:t>
    </dgm:pt>
    <dgm:pt modelId="{B790F042-CC5D-491F-AAF8-3D231433F865}" type="parTrans" cxnId="{E5FF42D8-EC12-4AFD-9BDE-D0C2837E8B92}">
      <dgm:prSet/>
      <dgm:spPr/>
      <dgm:t>
        <a:bodyPr/>
        <a:lstStyle/>
        <a:p>
          <a:endParaRPr lang="en-US"/>
        </a:p>
      </dgm:t>
    </dgm:pt>
    <dgm:pt modelId="{6EFE4074-C4FA-4CE9-BB8E-DAB2C3088B2E}" type="sibTrans" cxnId="{E5FF42D8-EC12-4AFD-9BDE-D0C2837E8B92}">
      <dgm:prSet/>
      <dgm:spPr/>
      <dgm:t>
        <a:bodyPr/>
        <a:lstStyle/>
        <a:p>
          <a:endParaRPr lang="en-US"/>
        </a:p>
      </dgm:t>
    </dgm:pt>
    <dgm:pt modelId="{44E96B2C-A72A-4644-AC0F-E3DCB9D6BFBA}">
      <dgm:prSet phldrT="[Text]"/>
      <dgm:spPr/>
      <dgm:t>
        <a:bodyPr/>
        <a:lstStyle/>
        <a:p>
          <a:r>
            <a:rPr lang="en-US" dirty="0" smtClean="0"/>
            <a:t>ORGANISASI INTERNAL PEMERINTAH KOTA BOGOR (OPD)</a:t>
          </a:r>
          <a:endParaRPr lang="en-US" dirty="0"/>
        </a:p>
      </dgm:t>
    </dgm:pt>
    <dgm:pt modelId="{3527D192-06DA-464B-A239-CF39A2C35845}" type="parTrans" cxnId="{F89166DE-735C-44EE-9C51-00EBE19B3BCA}">
      <dgm:prSet/>
      <dgm:spPr/>
      <dgm:t>
        <a:bodyPr/>
        <a:lstStyle/>
        <a:p>
          <a:endParaRPr lang="en-US"/>
        </a:p>
      </dgm:t>
    </dgm:pt>
    <dgm:pt modelId="{529616BA-C714-4B87-8C21-503328689770}" type="sibTrans" cxnId="{F89166DE-735C-44EE-9C51-00EBE19B3BCA}">
      <dgm:prSet/>
      <dgm:spPr/>
      <dgm:t>
        <a:bodyPr/>
        <a:lstStyle/>
        <a:p>
          <a:endParaRPr lang="en-US"/>
        </a:p>
      </dgm:t>
    </dgm:pt>
    <dgm:pt modelId="{4CCE2623-F5E7-4CE8-B54B-697977CE2447}">
      <dgm:prSet phldrT="[Text]"/>
      <dgm:spPr/>
      <dgm:t>
        <a:bodyPr/>
        <a:lstStyle/>
        <a:p>
          <a:r>
            <a:rPr lang="en-US" dirty="0" smtClean="0"/>
            <a:t>ORGANISASI EKSTERNAL PEMERINTAH KOTA </a:t>
          </a:r>
          <a:r>
            <a:rPr lang="en-US" smtClean="0"/>
            <a:t>BOGOR </a:t>
          </a:r>
          <a:r>
            <a:rPr lang="en-US" smtClean="0"/>
            <a:t>(PEMKAB BOGOR, BPKP</a:t>
          </a:r>
          <a:r>
            <a:rPr lang="en-US" smtClean="0"/>
            <a:t>, </a:t>
          </a:r>
          <a:r>
            <a:rPr lang="en-US" dirty="0" smtClean="0"/>
            <a:t>DPRD, KPK, PPATK, PERGURUAN TINGGI, OMBUDSMAN)</a:t>
          </a:r>
          <a:endParaRPr lang="en-US" dirty="0"/>
        </a:p>
      </dgm:t>
    </dgm:pt>
    <dgm:pt modelId="{9D1BC564-5718-43BB-8BD2-09A94EE0A0AF}" type="parTrans" cxnId="{C11B0C45-9B91-4C8A-B359-419AFD59E6BB}">
      <dgm:prSet/>
      <dgm:spPr/>
      <dgm:t>
        <a:bodyPr/>
        <a:lstStyle/>
        <a:p>
          <a:endParaRPr lang="en-US"/>
        </a:p>
      </dgm:t>
    </dgm:pt>
    <dgm:pt modelId="{1C45B602-4322-405D-836F-2BDE464560FA}" type="sibTrans" cxnId="{C11B0C45-9B91-4C8A-B359-419AFD59E6BB}">
      <dgm:prSet/>
      <dgm:spPr/>
      <dgm:t>
        <a:bodyPr/>
        <a:lstStyle/>
        <a:p>
          <a:endParaRPr lang="en-US"/>
        </a:p>
      </dgm:t>
    </dgm:pt>
    <dgm:pt modelId="{2ABF09E1-42BC-4EDB-979C-C402F89BC12A}">
      <dgm:prSet phldrT="[Text]"/>
      <dgm:spPr/>
      <dgm:t>
        <a:bodyPr/>
        <a:lstStyle/>
        <a:p>
          <a:endParaRPr lang="en-US" dirty="0"/>
        </a:p>
      </dgm:t>
    </dgm:pt>
    <dgm:pt modelId="{AAAE361A-9EA4-4951-8502-68C1AF134DE3}" type="parTrans" cxnId="{E0348C18-1605-47F0-ABB7-A6C8E9EBE454}">
      <dgm:prSet/>
      <dgm:spPr/>
      <dgm:t>
        <a:bodyPr/>
        <a:lstStyle/>
        <a:p>
          <a:endParaRPr lang="en-US"/>
        </a:p>
      </dgm:t>
    </dgm:pt>
    <dgm:pt modelId="{27E7492E-7CFD-4A12-9CCE-BCA44940396D}" type="sibTrans" cxnId="{E0348C18-1605-47F0-ABB7-A6C8E9EBE454}">
      <dgm:prSet/>
      <dgm:spPr/>
      <dgm:t>
        <a:bodyPr/>
        <a:lstStyle/>
        <a:p>
          <a:endParaRPr lang="en-US"/>
        </a:p>
      </dgm:t>
    </dgm:pt>
    <dgm:pt modelId="{7136231A-00E8-43CB-A674-357477AA083C}">
      <dgm:prSet phldrT="[Text]"/>
      <dgm:spPr/>
      <dgm:t>
        <a:bodyPr/>
        <a:lstStyle/>
        <a:p>
          <a:r>
            <a:rPr lang="en-US" dirty="0" smtClean="0"/>
            <a:t>MASYARAKAT</a:t>
          </a:r>
          <a:endParaRPr lang="en-US" dirty="0"/>
        </a:p>
      </dgm:t>
    </dgm:pt>
    <dgm:pt modelId="{753BE678-F3F4-41DE-BC84-A57BC3AE5795}" type="parTrans" cxnId="{D6F14CD6-977B-48FD-B197-91861ABEB22B}">
      <dgm:prSet/>
      <dgm:spPr/>
      <dgm:t>
        <a:bodyPr/>
        <a:lstStyle/>
        <a:p>
          <a:endParaRPr lang="en-US"/>
        </a:p>
      </dgm:t>
    </dgm:pt>
    <dgm:pt modelId="{385AC839-D209-419A-93AB-846ED2759750}" type="sibTrans" cxnId="{D6F14CD6-977B-48FD-B197-91861ABEB22B}">
      <dgm:prSet/>
      <dgm:spPr/>
      <dgm:t>
        <a:bodyPr/>
        <a:lstStyle/>
        <a:p>
          <a:endParaRPr lang="en-US"/>
        </a:p>
      </dgm:t>
    </dgm:pt>
    <dgm:pt modelId="{4917829B-5D53-41EB-AC47-F3954D736EDB}" type="pres">
      <dgm:prSet presAssocID="{D9A70542-0F66-442E-BFD4-F8BCD064EF7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83A50-E60C-49AF-9C70-6935185C4460}" type="pres">
      <dgm:prSet presAssocID="{7CC04B7E-883A-4971-ABD9-6C405DC1D17B}" presName="composite" presStyleCnt="0"/>
      <dgm:spPr/>
    </dgm:pt>
    <dgm:pt modelId="{A91FE096-7215-475A-A77B-9EECA3D8B8AF}" type="pres">
      <dgm:prSet presAssocID="{7CC04B7E-883A-4971-ABD9-6C405DC1D17B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0B58B-9D8C-4867-9252-B646E4D398A7}" type="pres">
      <dgm:prSet presAssocID="{7CC04B7E-883A-4971-ABD9-6C405DC1D17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C34B7-95C2-4460-ACA2-220A1BD0C8B1}" type="pres">
      <dgm:prSet presAssocID="{49C33EB2-62B5-4943-8FD2-66631883488E}" presName="sp" presStyleCnt="0"/>
      <dgm:spPr/>
    </dgm:pt>
    <dgm:pt modelId="{A91DD80E-9243-4476-92DF-766930FC0632}" type="pres">
      <dgm:prSet presAssocID="{C6798938-E754-440A-8079-C684E427100E}" presName="composite" presStyleCnt="0"/>
      <dgm:spPr/>
    </dgm:pt>
    <dgm:pt modelId="{9F680178-24DB-4A9C-8976-C7C213C81781}" type="pres">
      <dgm:prSet presAssocID="{C6798938-E754-440A-8079-C684E427100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BDA23-B523-4A91-BAB2-9B4A82E7B0FE}" type="pres">
      <dgm:prSet presAssocID="{C6798938-E754-440A-8079-C684E427100E}" presName="descendantText" presStyleLbl="alignAcc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EB9B9-1D50-4A09-8737-0708677AEB86}" type="pres">
      <dgm:prSet presAssocID="{22DF23CE-A7E9-4795-AF66-ABC72FCE88DF}" presName="sp" presStyleCnt="0"/>
      <dgm:spPr/>
    </dgm:pt>
    <dgm:pt modelId="{00CB403B-FAD9-44B5-BEB9-07B569566618}" type="pres">
      <dgm:prSet presAssocID="{AECAA605-5BC8-47F4-BE68-4F5F532F16F9}" presName="composite" presStyleCnt="0"/>
      <dgm:spPr/>
    </dgm:pt>
    <dgm:pt modelId="{5ED3A69D-017A-47D8-B7CD-59A095CEA4BC}" type="pres">
      <dgm:prSet presAssocID="{AECAA605-5BC8-47F4-BE68-4F5F532F16F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1D617-DF1C-4389-BE43-9CA014C4C5AA}" type="pres">
      <dgm:prSet presAssocID="{AECAA605-5BC8-47F4-BE68-4F5F532F16F9}" presName="descendantText" presStyleLbl="alignAcc1" presStyleIdx="2" presStyleCnt="3" custScaleX="103952" custScaleY="9843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F9DFEB-2804-4AAD-AB4E-C655F0874F31}" type="presOf" srcId="{DC9D9C75-43DB-48BF-BE43-ACA443A49BE6}" destId="{11FBDA23-B523-4A91-BAB2-9B4A82E7B0FE}" srcOrd="0" destOrd="0" presId="urn:microsoft.com/office/officeart/2005/8/layout/chevron2"/>
    <dgm:cxn modelId="{D6F14CD6-977B-48FD-B197-91861ABEB22B}" srcId="{AECAA605-5BC8-47F4-BE68-4F5F532F16F9}" destId="{7136231A-00E8-43CB-A674-357477AA083C}" srcOrd="2" destOrd="0" parTransId="{753BE678-F3F4-41DE-BC84-A57BC3AE5795}" sibTransId="{385AC839-D209-419A-93AB-846ED2759750}"/>
    <dgm:cxn modelId="{48A429A5-D090-44F6-91CB-99D48E27ED8E}" type="presOf" srcId="{7CC04B7E-883A-4971-ABD9-6C405DC1D17B}" destId="{A91FE096-7215-475A-A77B-9EECA3D8B8AF}" srcOrd="0" destOrd="0" presId="urn:microsoft.com/office/officeart/2005/8/layout/chevron2"/>
    <dgm:cxn modelId="{9907E3D0-A907-498C-B4C0-1D636B842689}" type="presOf" srcId="{D9A70542-0F66-442E-BFD4-F8BCD064EF7C}" destId="{4917829B-5D53-41EB-AC47-F3954D736EDB}" srcOrd="0" destOrd="0" presId="urn:microsoft.com/office/officeart/2005/8/layout/chevron2"/>
    <dgm:cxn modelId="{ECEEEDEF-6C94-41F4-992F-B423BA4EB6E9}" type="presOf" srcId="{AECAA605-5BC8-47F4-BE68-4F5F532F16F9}" destId="{5ED3A69D-017A-47D8-B7CD-59A095CEA4BC}" srcOrd="0" destOrd="0" presId="urn:microsoft.com/office/officeart/2005/8/layout/chevron2"/>
    <dgm:cxn modelId="{E5DCA889-CC21-43AB-B60E-E6C66E6340D7}" type="presOf" srcId="{2ABF09E1-42BC-4EDB-979C-C402F89BC12A}" destId="{A591D617-DF1C-4389-BE43-9CA014C4C5AA}" srcOrd="0" destOrd="3" presId="urn:microsoft.com/office/officeart/2005/8/layout/chevron2"/>
    <dgm:cxn modelId="{7B4B80FC-23FA-4932-8E74-B584C3A0FF30}" type="presOf" srcId="{44E96B2C-A72A-4644-AC0F-E3DCB9D6BFBA}" destId="{A591D617-DF1C-4389-BE43-9CA014C4C5AA}" srcOrd="0" destOrd="0" presId="urn:microsoft.com/office/officeart/2005/8/layout/chevron2"/>
    <dgm:cxn modelId="{3635E439-EE39-4BC2-8CC7-F6F12B944578}" type="presOf" srcId="{6DF28759-A945-4241-9593-D8EFE83354F7}" destId="{7400B58B-9D8C-4867-9252-B646E4D398A7}" srcOrd="0" destOrd="0" presId="urn:microsoft.com/office/officeart/2005/8/layout/chevron2"/>
    <dgm:cxn modelId="{FA636E14-2976-4866-9E27-C3C0043324B3}" type="presOf" srcId="{4CCE2623-F5E7-4CE8-B54B-697977CE2447}" destId="{A591D617-DF1C-4389-BE43-9CA014C4C5AA}" srcOrd="0" destOrd="1" presId="urn:microsoft.com/office/officeart/2005/8/layout/chevron2"/>
    <dgm:cxn modelId="{4C268CCF-CCFE-4CA9-B1FA-728A8D816CEE}" srcId="{D9A70542-0F66-442E-BFD4-F8BCD064EF7C}" destId="{7CC04B7E-883A-4971-ABD9-6C405DC1D17B}" srcOrd="0" destOrd="0" parTransId="{E38934BA-3A89-45B1-AEDE-17EB63393D0B}" sibTransId="{49C33EB2-62B5-4943-8FD2-66631883488E}"/>
    <dgm:cxn modelId="{3A536F11-42B3-494E-A7D1-0F583F7C0AD2}" srcId="{7CC04B7E-883A-4971-ABD9-6C405DC1D17B}" destId="{6DF28759-A945-4241-9593-D8EFE83354F7}" srcOrd="0" destOrd="0" parTransId="{5151FBA0-51E1-4458-B7C0-02172A6FAE30}" sibTransId="{B9D8C4DE-D56A-4620-AA6B-00CBEF5A6C29}"/>
    <dgm:cxn modelId="{7AD5A7EB-0E86-494E-B821-3FA3DD3A0EDB}" srcId="{C6798938-E754-440A-8079-C684E427100E}" destId="{DC9D9C75-43DB-48BF-BE43-ACA443A49BE6}" srcOrd="0" destOrd="0" parTransId="{FDD527E8-B8BB-47A6-9776-4A7C260E16ED}" sibTransId="{E3BA631C-C214-4DD2-9B72-FD7A97C99646}"/>
    <dgm:cxn modelId="{6698AAE7-C25B-4008-9B4C-CB23EDF482D1}" type="presOf" srcId="{7136231A-00E8-43CB-A674-357477AA083C}" destId="{A591D617-DF1C-4389-BE43-9CA014C4C5AA}" srcOrd="0" destOrd="2" presId="urn:microsoft.com/office/officeart/2005/8/layout/chevron2"/>
    <dgm:cxn modelId="{E5FF42D8-EC12-4AFD-9BDE-D0C2837E8B92}" srcId="{D9A70542-0F66-442E-BFD4-F8BCD064EF7C}" destId="{AECAA605-5BC8-47F4-BE68-4F5F532F16F9}" srcOrd="2" destOrd="0" parTransId="{B790F042-CC5D-491F-AAF8-3D231433F865}" sibTransId="{6EFE4074-C4FA-4CE9-BB8E-DAB2C3088B2E}"/>
    <dgm:cxn modelId="{F89166DE-735C-44EE-9C51-00EBE19B3BCA}" srcId="{AECAA605-5BC8-47F4-BE68-4F5F532F16F9}" destId="{44E96B2C-A72A-4644-AC0F-E3DCB9D6BFBA}" srcOrd="0" destOrd="0" parTransId="{3527D192-06DA-464B-A239-CF39A2C35845}" sibTransId="{529616BA-C714-4B87-8C21-503328689770}"/>
    <dgm:cxn modelId="{C11B0C45-9B91-4C8A-B359-419AFD59E6BB}" srcId="{AECAA605-5BC8-47F4-BE68-4F5F532F16F9}" destId="{4CCE2623-F5E7-4CE8-B54B-697977CE2447}" srcOrd="1" destOrd="0" parTransId="{9D1BC564-5718-43BB-8BD2-09A94EE0A0AF}" sibTransId="{1C45B602-4322-405D-836F-2BDE464560FA}"/>
    <dgm:cxn modelId="{B0BD7F5F-AD51-4CB6-9CF0-F5ADD04E40A2}" srcId="{D9A70542-0F66-442E-BFD4-F8BCD064EF7C}" destId="{C6798938-E754-440A-8079-C684E427100E}" srcOrd="1" destOrd="0" parTransId="{E02BD5EF-CD7B-4514-981C-EBB8F51F801C}" sibTransId="{22DF23CE-A7E9-4795-AF66-ABC72FCE88DF}"/>
    <dgm:cxn modelId="{1D7057AE-0AC5-4F75-81E3-7F33CA614EE0}" type="presOf" srcId="{C6798938-E754-440A-8079-C684E427100E}" destId="{9F680178-24DB-4A9C-8976-C7C213C81781}" srcOrd="0" destOrd="0" presId="urn:microsoft.com/office/officeart/2005/8/layout/chevron2"/>
    <dgm:cxn modelId="{E0348C18-1605-47F0-ABB7-A6C8E9EBE454}" srcId="{AECAA605-5BC8-47F4-BE68-4F5F532F16F9}" destId="{2ABF09E1-42BC-4EDB-979C-C402F89BC12A}" srcOrd="3" destOrd="0" parTransId="{AAAE361A-9EA4-4951-8502-68C1AF134DE3}" sibTransId="{27E7492E-7CFD-4A12-9CCE-BCA44940396D}"/>
    <dgm:cxn modelId="{272F762E-0430-4152-BEF3-4985DA3E6DED}" type="presParOf" srcId="{4917829B-5D53-41EB-AC47-F3954D736EDB}" destId="{ED183A50-E60C-49AF-9C70-6935185C4460}" srcOrd="0" destOrd="0" presId="urn:microsoft.com/office/officeart/2005/8/layout/chevron2"/>
    <dgm:cxn modelId="{420E09BE-F82E-4CDC-9B93-7FE87D1B6488}" type="presParOf" srcId="{ED183A50-E60C-49AF-9C70-6935185C4460}" destId="{A91FE096-7215-475A-A77B-9EECA3D8B8AF}" srcOrd="0" destOrd="0" presId="urn:microsoft.com/office/officeart/2005/8/layout/chevron2"/>
    <dgm:cxn modelId="{6F1B8DB1-EBD2-442A-A94A-A7E4F2B3F83B}" type="presParOf" srcId="{ED183A50-E60C-49AF-9C70-6935185C4460}" destId="{7400B58B-9D8C-4867-9252-B646E4D398A7}" srcOrd="1" destOrd="0" presId="urn:microsoft.com/office/officeart/2005/8/layout/chevron2"/>
    <dgm:cxn modelId="{9B22876E-6023-471B-9C94-C839574CBE1E}" type="presParOf" srcId="{4917829B-5D53-41EB-AC47-F3954D736EDB}" destId="{0EFC34B7-95C2-4460-ACA2-220A1BD0C8B1}" srcOrd="1" destOrd="0" presId="urn:microsoft.com/office/officeart/2005/8/layout/chevron2"/>
    <dgm:cxn modelId="{391F85C4-6952-4C84-8AD6-1F2400E190D1}" type="presParOf" srcId="{4917829B-5D53-41EB-AC47-F3954D736EDB}" destId="{A91DD80E-9243-4476-92DF-766930FC0632}" srcOrd="2" destOrd="0" presId="urn:microsoft.com/office/officeart/2005/8/layout/chevron2"/>
    <dgm:cxn modelId="{01EB46A9-A4CC-47C9-8B50-613210CB36F6}" type="presParOf" srcId="{A91DD80E-9243-4476-92DF-766930FC0632}" destId="{9F680178-24DB-4A9C-8976-C7C213C81781}" srcOrd="0" destOrd="0" presId="urn:microsoft.com/office/officeart/2005/8/layout/chevron2"/>
    <dgm:cxn modelId="{6557C82D-F439-485A-82D1-0B00872AA1A3}" type="presParOf" srcId="{A91DD80E-9243-4476-92DF-766930FC0632}" destId="{11FBDA23-B523-4A91-BAB2-9B4A82E7B0FE}" srcOrd="1" destOrd="0" presId="urn:microsoft.com/office/officeart/2005/8/layout/chevron2"/>
    <dgm:cxn modelId="{9C0FD770-8E91-4599-9CB1-787B16D6F247}" type="presParOf" srcId="{4917829B-5D53-41EB-AC47-F3954D736EDB}" destId="{C7DEB9B9-1D50-4A09-8737-0708677AEB86}" srcOrd="3" destOrd="0" presId="urn:microsoft.com/office/officeart/2005/8/layout/chevron2"/>
    <dgm:cxn modelId="{16A43FC9-D14A-49BA-88ED-69213E83D4AE}" type="presParOf" srcId="{4917829B-5D53-41EB-AC47-F3954D736EDB}" destId="{00CB403B-FAD9-44B5-BEB9-07B569566618}" srcOrd="4" destOrd="0" presId="urn:microsoft.com/office/officeart/2005/8/layout/chevron2"/>
    <dgm:cxn modelId="{5017074B-DAFD-4F37-9757-4061472EAD93}" type="presParOf" srcId="{00CB403B-FAD9-44B5-BEB9-07B569566618}" destId="{5ED3A69D-017A-47D8-B7CD-59A095CEA4BC}" srcOrd="0" destOrd="0" presId="urn:microsoft.com/office/officeart/2005/8/layout/chevron2"/>
    <dgm:cxn modelId="{3064B572-7F63-4A1C-BDC7-0176A7E7974B}" type="presParOf" srcId="{00CB403B-FAD9-44B5-BEB9-07B569566618}" destId="{A591D617-DF1C-4389-BE43-9CA014C4C5AA}" srcOrd="1" destOrd="0" presId="urn:microsoft.com/office/officeart/2005/8/layout/chevron2"/>
  </dgm:cxnLst>
  <dgm:bg>
    <a:solidFill>
      <a:schemeClr val="accent6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DCE9C0-BC00-4DF7-9797-97E90A272B54}" type="doc">
      <dgm:prSet loTypeId="urn:microsoft.com/office/officeart/2005/8/layout/arrow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A3CC1-AA68-42D8-98CA-BC2C49D9AD08}" type="pres">
      <dgm:prSet presAssocID="{D0DCE9C0-BC00-4DF7-9797-97E90A272B54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70DDF2F-CF51-48BD-91B4-2A72CFC80025}" type="presOf" srcId="{D0DCE9C0-BC00-4DF7-9797-97E90A272B54}" destId="{603A3CC1-AA68-42D8-98CA-BC2C49D9AD08}" srcOrd="0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4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6CAB5A-A589-4DBC-8643-1494545E898C}">
      <dsp:nvSpPr>
        <dsp:cNvPr id="0" name=""/>
        <dsp:cNvSpPr/>
      </dsp:nvSpPr>
      <dsp:spPr>
        <a:xfrm>
          <a:off x="0" y="253300"/>
          <a:ext cx="1290918" cy="17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LATAR BELAKANG</a:t>
          </a:r>
          <a:endParaRPr lang="en-US" sz="600" kern="1200" dirty="0"/>
        </a:p>
      </dsp:txBody>
      <dsp:txXfrm>
        <a:off x="0" y="253300"/>
        <a:ext cx="1290918" cy="172800"/>
      </dsp:txXfrm>
    </dsp:sp>
    <dsp:sp modelId="{B9F61D39-2D0F-4927-90B2-81A6450A767A}">
      <dsp:nvSpPr>
        <dsp:cNvPr id="0" name=""/>
        <dsp:cNvSpPr/>
      </dsp:nvSpPr>
      <dsp:spPr>
        <a:xfrm>
          <a:off x="0" y="460677"/>
          <a:ext cx="1290918" cy="14164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" tIns="32004" rIns="42672" bIns="48006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REFORMASI BIROKRASI UNTUK MENWUJUDKAN </a:t>
          </a:r>
          <a:r>
            <a:rPr lang="en-US" sz="600" i="1" kern="1200" dirty="0" smtClean="0"/>
            <a:t>GOOD GOVERNANCE</a:t>
          </a:r>
          <a:endParaRPr lang="en-US" sz="600" i="1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VISI MISI PEMERINTAH KOTA BOGOR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TUPOKSI SEKDA : MERUMUSKAN KEBIJAKAN PENYELENGGARAAN PEMERINTAHAN DAERAH  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MASIH RENDAHNYA INTEGRITAS APARATUR (CH:DISIPLIN KERJA) 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ADANYA PEGAWAI YANG TERKENA KASUS HUKUM 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KELEMAHAN TERSEBUT TERJADI KARENA BELUM ADANYA PROSES DIALOG /</a:t>
          </a:r>
          <a:r>
            <a:rPr lang="en-US" sz="600" i="1" kern="1200" dirty="0" smtClean="0"/>
            <a:t>TEAM LEARNING</a:t>
          </a:r>
          <a:r>
            <a:rPr lang="en-US" sz="600" kern="1200" dirty="0" smtClean="0"/>
            <a:t> DALAM PEMERINTAH KOTA BOGOR</a:t>
          </a:r>
          <a:endParaRPr lang="id-ID" sz="600" kern="1200" dirty="0"/>
        </a:p>
      </dsp:txBody>
      <dsp:txXfrm>
        <a:off x="0" y="460677"/>
        <a:ext cx="1290918" cy="14164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3FCF4A-1705-4CFC-9F16-692FBDED44C8}">
      <dsp:nvSpPr>
        <dsp:cNvPr id="0" name=""/>
        <dsp:cNvSpPr/>
      </dsp:nvSpPr>
      <dsp:spPr>
        <a:xfrm>
          <a:off x="285087" y="1211"/>
          <a:ext cx="786482" cy="196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IDENTIFIKASI MASALAH </a:t>
          </a:r>
          <a:endParaRPr lang="en-US" sz="600" kern="1200" dirty="0"/>
        </a:p>
      </dsp:txBody>
      <dsp:txXfrm>
        <a:off x="285087" y="1211"/>
        <a:ext cx="786482" cy="196620"/>
      </dsp:txXfrm>
    </dsp:sp>
    <dsp:sp modelId="{953C2A7E-F735-426B-8090-BC9213CFF4FF}">
      <dsp:nvSpPr>
        <dsp:cNvPr id="0" name=""/>
        <dsp:cNvSpPr/>
      </dsp:nvSpPr>
      <dsp:spPr>
        <a:xfrm rot="5400000">
          <a:off x="661124" y="215036"/>
          <a:ext cx="34408" cy="344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4722C-2076-44E7-BDA0-BE8518E513BA}">
      <dsp:nvSpPr>
        <dsp:cNvPr id="0" name=""/>
        <dsp:cNvSpPr/>
      </dsp:nvSpPr>
      <dsp:spPr>
        <a:xfrm>
          <a:off x="285087" y="266649"/>
          <a:ext cx="786482" cy="1966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KESEJAHTERAAN </a:t>
          </a:r>
          <a:endParaRPr lang="en-US" sz="600" kern="1200" dirty="0"/>
        </a:p>
      </dsp:txBody>
      <dsp:txXfrm>
        <a:off x="285087" y="266649"/>
        <a:ext cx="786482" cy="196620"/>
      </dsp:txXfrm>
    </dsp:sp>
    <dsp:sp modelId="{7CA7E81E-CD43-4C3C-98EE-B4705A6449AC}">
      <dsp:nvSpPr>
        <dsp:cNvPr id="0" name=""/>
        <dsp:cNvSpPr/>
      </dsp:nvSpPr>
      <dsp:spPr>
        <a:xfrm rot="5400000">
          <a:off x="661124" y="480474"/>
          <a:ext cx="34408" cy="344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447D2-311C-481E-B335-E4B16CFBCBDC}">
      <dsp:nvSpPr>
        <dsp:cNvPr id="0" name=""/>
        <dsp:cNvSpPr/>
      </dsp:nvSpPr>
      <dsp:spPr>
        <a:xfrm>
          <a:off x="285087" y="532087"/>
          <a:ext cx="786482" cy="1966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SARANA</a:t>
          </a:r>
          <a:endParaRPr lang="en-US" sz="600" kern="1200" dirty="0"/>
        </a:p>
      </dsp:txBody>
      <dsp:txXfrm>
        <a:off x="285087" y="532087"/>
        <a:ext cx="786482" cy="196620"/>
      </dsp:txXfrm>
    </dsp:sp>
    <dsp:sp modelId="{E2332398-AF67-43B5-B065-70CA74E1B3A1}">
      <dsp:nvSpPr>
        <dsp:cNvPr id="0" name=""/>
        <dsp:cNvSpPr/>
      </dsp:nvSpPr>
      <dsp:spPr>
        <a:xfrm rot="5400000">
          <a:off x="661124" y="745911"/>
          <a:ext cx="34408" cy="344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29F9D-8127-4B2C-B17A-F026A80F4955}">
      <dsp:nvSpPr>
        <dsp:cNvPr id="0" name=""/>
        <dsp:cNvSpPr/>
      </dsp:nvSpPr>
      <dsp:spPr>
        <a:xfrm>
          <a:off x="285087" y="797524"/>
          <a:ext cx="786482" cy="196620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chemeClr val="tx1"/>
              </a:solidFill>
            </a:rPr>
            <a:t>ASPEK KEUANGAN</a:t>
          </a:r>
          <a:endParaRPr lang="en-US" sz="600" kern="1200" dirty="0">
            <a:solidFill>
              <a:schemeClr val="tx1"/>
            </a:solidFill>
          </a:endParaRPr>
        </a:p>
      </dsp:txBody>
      <dsp:txXfrm>
        <a:off x="285087" y="797524"/>
        <a:ext cx="786482" cy="196620"/>
      </dsp:txXfrm>
    </dsp:sp>
    <dsp:sp modelId="{5A0828C7-006B-432F-8245-FD9020294377}">
      <dsp:nvSpPr>
        <dsp:cNvPr id="0" name=""/>
        <dsp:cNvSpPr/>
      </dsp:nvSpPr>
      <dsp:spPr>
        <a:xfrm rot="5400000">
          <a:off x="661124" y="1011349"/>
          <a:ext cx="34408" cy="344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B9B1E-A481-45DD-9AE4-D26FA7D4D938}">
      <dsp:nvSpPr>
        <dsp:cNvPr id="0" name=""/>
        <dsp:cNvSpPr/>
      </dsp:nvSpPr>
      <dsp:spPr>
        <a:xfrm>
          <a:off x="285087" y="1062962"/>
          <a:ext cx="786482" cy="1966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TEKNOLOGI INFORMASI</a:t>
          </a:r>
          <a:endParaRPr lang="en-US" sz="600" kern="1200" dirty="0"/>
        </a:p>
      </dsp:txBody>
      <dsp:txXfrm>
        <a:off x="285087" y="1062962"/>
        <a:ext cx="786482" cy="196620"/>
      </dsp:txXfrm>
    </dsp:sp>
    <dsp:sp modelId="{1BCBC380-8F4B-4829-BB59-843F9F80CCAC}">
      <dsp:nvSpPr>
        <dsp:cNvPr id="0" name=""/>
        <dsp:cNvSpPr/>
      </dsp:nvSpPr>
      <dsp:spPr>
        <a:xfrm rot="5400000">
          <a:off x="661124" y="1276787"/>
          <a:ext cx="34408" cy="344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480FE-20E0-44B7-8AA7-B3E1D4B3527E}">
      <dsp:nvSpPr>
        <dsp:cNvPr id="0" name=""/>
        <dsp:cNvSpPr/>
      </dsp:nvSpPr>
      <dsp:spPr>
        <a:xfrm>
          <a:off x="285087" y="1328400"/>
          <a:ext cx="786482" cy="1966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REGULASI</a:t>
          </a:r>
          <a:endParaRPr lang="en-US" sz="600" kern="1200" dirty="0"/>
        </a:p>
      </dsp:txBody>
      <dsp:txXfrm>
        <a:off x="285087" y="1328400"/>
        <a:ext cx="786482" cy="196620"/>
      </dsp:txXfrm>
    </dsp:sp>
    <dsp:sp modelId="{47061EE1-DD2A-40B8-91C5-7421F7592759}">
      <dsp:nvSpPr>
        <dsp:cNvPr id="0" name=""/>
        <dsp:cNvSpPr/>
      </dsp:nvSpPr>
      <dsp:spPr>
        <a:xfrm rot="5400000">
          <a:off x="661124" y="1542225"/>
          <a:ext cx="34408" cy="344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B7E3A-5ED5-4CE1-8A59-0395432B6558}">
      <dsp:nvSpPr>
        <dsp:cNvPr id="0" name=""/>
        <dsp:cNvSpPr/>
      </dsp:nvSpPr>
      <dsp:spPr>
        <a:xfrm>
          <a:off x="285087" y="1593838"/>
          <a:ext cx="786482" cy="1966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PENGAWASAN</a:t>
          </a:r>
          <a:endParaRPr lang="en-US" sz="600" kern="1200" dirty="0"/>
        </a:p>
      </dsp:txBody>
      <dsp:txXfrm>
        <a:off x="285087" y="1593838"/>
        <a:ext cx="786482" cy="196620"/>
      </dsp:txXfrm>
    </dsp:sp>
    <dsp:sp modelId="{0D0AC89B-DDC6-4322-97DD-96F91623E4B0}">
      <dsp:nvSpPr>
        <dsp:cNvPr id="0" name=""/>
        <dsp:cNvSpPr/>
      </dsp:nvSpPr>
      <dsp:spPr>
        <a:xfrm rot="5400000">
          <a:off x="661124" y="1807662"/>
          <a:ext cx="34408" cy="344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CB409-AFE4-4FC8-9D71-ECE6D59C91FE}">
      <dsp:nvSpPr>
        <dsp:cNvPr id="0" name=""/>
        <dsp:cNvSpPr/>
      </dsp:nvSpPr>
      <dsp:spPr>
        <a:xfrm>
          <a:off x="285087" y="1859275"/>
          <a:ext cx="786482" cy="196620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0000"/>
              </a:solidFill>
            </a:rPr>
            <a:t>ASPEK INTEGRITAS?</a:t>
          </a:r>
          <a:endParaRPr lang="en-US" sz="600" kern="1200" dirty="0">
            <a:solidFill>
              <a:srgbClr val="FF0000"/>
            </a:solidFill>
          </a:endParaRPr>
        </a:p>
      </dsp:txBody>
      <dsp:txXfrm>
        <a:off x="285087" y="1859275"/>
        <a:ext cx="786482" cy="1966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67BDDB-595B-4B75-8C13-148535812351}">
      <dsp:nvSpPr>
        <dsp:cNvPr id="0" name=""/>
        <dsp:cNvSpPr/>
      </dsp:nvSpPr>
      <dsp:spPr>
        <a:xfrm>
          <a:off x="120543" y="899065"/>
          <a:ext cx="969176" cy="319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INOVASI</a:t>
          </a:r>
          <a:endParaRPr lang="en-US" sz="600" kern="1200" dirty="0"/>
        </a:p>
      </dsp:txBody>
      <dsp:txXfrm>
        <a:off x="120543" y="899065"/>
        <a:ext cx="969176" cy="319387"/>
      </dsp:txXfrm>
    </dsp:sp>
    <dsp:sp modelId="{D748F283-AF6D-473C-9E64-09E5C9AC5665}">
      <dsp:nvSpPr>
        <dsp:cNvPr id="0" name=""/>
        <dsp:cNvSpPr/>
      </dsp:nvSpPr>
      <dsp:spPr>
        <a:xfrm>
          <a:off x="98324" y="1623292"/>
          <a:ext cx="1208398" cy="1006912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MEMBANGUN DIALOG MELALUI TEAM LEARNING DALAM UPAYA MENGUATKAN INTEGRITAS APARATUR PEMKOT BOGOR</a:t>
          </a:r>
          <a:endParaRPr lang="en-US" sz="900" kern="1200" dirty="0"/>
        </a:p>
      </dsp:txBody>
      <dsp:txXfrm>
        <a:off x="98324" y="1623292"/>
        <a:ext cx="1208398" cy="1006912"/>
      </dsp:txXfrm>
    </dsp:sp>
    <dsp:sp modelId="{5A0158C2-FA3D-46EA-834A-5375F0634226}">
      <dsp:nvSpPr>
        <dsp:cNvPr id="0" name=""/>
        <dsp:cNvSpPr/>
      </dsp:nvSpPr>
      <dsp:spPr>
        <a:xfrm>
          <a:off x="119441" y="801927"/>
          <a:ext cx="77093" cy="770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EA4C1-3794-416B-8E70-F5E06E6B6B4A}">
      <dsp:nvSpPr>
        <dsp:cNvPr id="0" name=""/>
        <dsp:cNvSpPr/>
      </dsp:nvSpPr>
      <dsp:spPr>
        <a:xfrm>
          <a:off x="173407" y="693996"/>
          <a:ext cx="77093" cy="77093"/>
        </a:xfrm>
        <a:prstGeom prst="ellipse">
          <a:avLst/>
        </a:prstGeom>
        <a:solidFill>
          <a:schemeClr val="accent3">
            <a:hueOff val="150589"/>
            <a:satOff val="5556"/>
            <a:lumOff val="-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4365-8F98-4969-8466-E68EC42E914C}">
      <dsp:nvSpPr>
        <dsp:cNvPr id="0" name=""/>
        <dsp:cNvSpPr/>
      </dsp:nvSpPr>
      <dsp:spPr>
        <a:xfrm>
          <a:off x="302924" y="715583"/>
          <a:ext cx="121147" cy="121147"/>
        </a:xfrm>
        <a:prstGeom prst="ellipse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53A8E-58A7-4F8E-98FA-D2DFA5F5FE62}">
      <dsp:nvSpPr>
        <dsp:cNvPr id="0" name=""/>
        <dsp:cNvSpPr/>
      </dsp:nvSpPr>
      <dsp:spPr>
        <a:xfrm>
          <a:off x="410855" y="596858"/>
          <a:ext cx="77093" cy="77093"/>
        </a:xfrm>
        <a:prstGeom prst="ellipse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21231-6B05-47E0-B10B-EC11F7688AF0}">
      <dsp:nvSpPr>
        <dsp:cNvPr id="0" name=""/>
        <dsp:cNvSpPr/>
      </dsp:nvSpPr>
      <dsp:spPr>
        <a:xfrm>
          <a:off x="551165" y="553686"/>
          <a:ext cx="77093" cy="77093"/>
        </a:xfrm>
        <a:prstGeom prst="ellipse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46BAC-DA33-4B86-8BA2-95AB62C52551}">
      <dsp:nvSpPr>
        <dsp:cNvPr id="0" name=""/>
        <dsp:cNvSpPr/>
      </dsp:nvSpPr>
      <dsp:spPr>
        <a:xfrm>
          <a:off x="723855" y="629238"/>
          <a:ext cx="77093" cy="77093"/>
        </a:xfrm>
        <a:prstGeom prst="ellipse">
          <a:avLst/>
        </a:prstGeom>
        <a:solidFill>
          <a:schemeClr val="accent3">
            <a:hueOff val="752944"/>
            <a:satOff val="27778"/>
            <a:lumOff val="-40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2480F-0446-4172-BF1C-278365DD1348}">
      <dsp:nvSpPr>
        <dsp:cNvPr id="0" name=""/>
        <dsp:cNvSpPr/>
      </dsp:nvSpPr>
      <dsp:spPr>
        <a:xfrm>
          <a:off x="831786" y="683203"/>
          <a:ext cx="121147" cy="121147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9616D-3320-4887-A587-83A5C1F96BE6}">
      <dsp:nvSpPr>
        <dsp:cNvPr id="0" name=""/>
        <dsp:cNvSpPr/>
      </dsp:nvSpPr>
      <dsp:spPr>
        <a:xfrm>
          <a:off x="982890" y="801927"/>
          <a:ext cx="77093" cy="77093"/>
        </a:xfrm>
        <a:prstGeom prst="ellipse">
          <a:avLst/>
        </a:prstGeom>
        <a:solidFill>
          <a:schemeClr val="accent3">
            <a:hueOff val="1054122"/>
            <a:satOff val="38889"/>
            <a:lumOff val="-5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E4432-19D2-4EAC-975A-386AF3825034}">
      <dsp:nvSpPr>
        <dsp:cNvPr id="0" name=""/>
        <dsp:cNvSpPr/>
      </dsp:nvSpPr>
      <dsp:spPr>
        <a:xfrm>
          <a:off x="1047648" y="920651"/>
          <a:ext cx="77093" cy="77093"/>
        </a:xfrm>
        <a:prstGeom prst="ellipse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4C0D2-9ECB-4F06-AB6C-C23C96E10EA7}">
      <dsp:nvSpPr>
        <dsp:cNvPr id="0" name=""/>
        <dsp:cNvSpPr/>
      </dsp:nvSpPr>
      <dsp:spPr>
        <a:xfrm>
          <a:off x="486407" y="693996"/>
          <a:ext cx="198240" cy="198240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4957E-338E-4711-9C98-C18B9AA363C6}">
      <dsp:nvSpPr>
        <dsp:cNvPr id="0" name=""/>
        <dsp:cNvSpPr/>
      </dsp:nvSpPr>
      <dsp:spPr>
        <a:xfrm>
          <a:off x="65476" y="1104134"/>
          <a:ext cx="77093" cy="77093"/>
        </a:xfrm>
        <a:prstGeom prst="ellipse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75D8D-6D03-4B62-A9CF-20572CA3F933}">
      <dsp:nvSpPr>
        <dsp:cNvPr id="0" name=""/>
        <dsp:cNvSpPr/>
      </dsp:nvSpPr>
      <dsp:spPr>
        <a:xfrm>
          <a:off x="130235" y="1201272"/>
          <a:ext cx="121147" cy="121147"/>
        </a:xfrm>
        <a:prstGeom prst="ellipse">
          <a:avLst/>
        </a:prstGeom>
        <a:solidFill>
          <a:schemeClr val="accent3">
            <a:hueOff val="1656477"/>
            <a:satOff val="61111"/>
            <a:lumOff val="-8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9BA6C-7931-4F7E-8D0D-5CDF573519AF}">
      <dsp:nvSpPr>
        <dsp:cNvPr id="0" name=""/>
        <dsp:cNvSpPr/>
      </dsp:nvSpPr>
      <dsp:spPr>
        <a:xfrm>
          <a:off x="292131" y="1287617"/>
          <a:ext cx="176213" cy="176213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D7779-FA2F-451C-8720-8C9F2CFADB9A}">
      <dsp:nvSpPr>
        <dsp:cNvPr id="0" name=""/>
        <dsp:cNvSpPr/>
      </dsp:nvSpPr>
      <dsp:spPr>
        <a:xfrm>
          <a:off x="518786" y="1427927"/>
          <a:ext cx="77093" cy="77093"/>
        </a:xfrm>
        <a:prstGeom prst="ellipse">
          <a:avLst/>
        </a:prstGeom>
        <a:solidFill>
          <a:schemeClr val="accent3">
            <a:hueOff val="1957655"/>
            <a:satOff val="72222"/>
            <a:lumOff val="-10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E1296-3C27-4907-9800-F515C43459B0}">
      <dsp:nvSpPr>
        <dsp:cNvPr id="0" name=""/>
        <dsp:cNvSpPr/>
      </dsp:nvSpPr>
      <dsp:spPr>
        <a:xfrm>
          <a:off x="561959" y="1287617"/>
          <a:ext cx="121147" cy="121147"/>
        </a:xfrm>
        <a:prstGeom prst="ellipse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75265-C0FF-482E-A208-3398A3994AC3}">
      <dsp:nvSpPr>
        <dsp:cNvPr id="0" name=""/>
        <dsp:cNvSpPr/>
      </dsp:nvSpPr>
      <dsp:spPr>
        <a:xfrm>
          <a:off x="669890" y="1438720"/>
          <a:ext cx="77093" cy="77093"/>
        </a:xfrm>
        <a:prstGeom prst="ellipse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1969F-65B6-4BCC-95A4-7D3A9CE4D0E6}">
      <dsp:nvSpPr>
        <dsp:cNvPr id="0" name=""/>
        <dsp:cNvSpPr/>
      </dsp:nvSpPr>
      <dsp:spPr>
        <a:xfrm>
          <a:off x="767028" y="1266031"/>
          <a:ext cx="176213" cy="176213"/>
        </a:xfrm>
        <a:prstGeom prst="ellipse">
          <a:avLst/>
        </a:prstGeom>
        <a:solidFill>
          <a:schemeClr val="accent3">
            <a:hueOff val="2409421"/>
            <a:satOff val="88889"/>
            <a:lumOff val="-130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9364-A146-4F2E-9FB6-90805C3CADBA}">
      <dsp:nvSpPr>
        <dsp:cNvPr id="0" name=""/>
        <dsp:cNvSpPr/>
      </dsp:nvSpPr>
      <dsp:spPr>
        <a:xfrm>
          <a:off x="1004476" y="1222858"/>
          <a:ext cx="121147" cy="121147"/>
        </a:xfrm>
        <a:prstGeom prst="ellipse">
          <a:avLst/>
        </a:prstGeom>
        <a:solidFill>
          <a:schemeClr val="accent3">
            <a:hueOff val="2560010"/>
            <a:satOff val="94444"/>
            <a:lumOff val="-138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EF540-2E76-45DE-9B38-AE92A1FFCB68}">
      <dsp:nvSpPr>
        <dsp:cNvPr id="0" name=""/>
        <dsp:cNvSpPr/>
      </dsp:nvSpPr>
      <dsp:spPr>
        <a:xfrm>
          <a:off x="1209330" y="715403"/>
          <a:ext cx="355791" cy="679245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DDDAE-544F-4194-99AA-0339507E099B}">
      <dsp:nvSpPr>
        <dsp:cNvPr id="0" name=""/>
        <dsp:cNvSpPr/>
      </dsp:nvSpPr>
      <dsp:spPr>
        <a:xfrm>
          <a:off x="1500432" y="715403"/>
          <a:ext cx="355791" cy="679245"/>
        </a:xfrm>
        <a:prstGeom prst="chevron">
          <a:avLst>
            <a:gd name="adj" fmla="val 6231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69BD6-7ECB-4FD9-BEED-13BBBFC4444A}">
      <dsp:nvSpPr>
        <dsp:cNvPr id="0" name=""/>
        <dsp:cNvSpPr/>
      </dsp:nvSpPr>
      <dsp:spPr>
        <a:xfrm>
          <a:off x="2003000" y="666507"/>
          <a:ext cx="1194815" cy="826208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PROYEK STATEMENT</a:t>
          </a:r>
          <a:endParaRPr lang="en-US" sz="1300" kern="1200" dirty="0"/>
        </a:p>
      </dsp:txBody>
      <dsp:txXfrm>
        <a:off x="2003000" y="666507"/>
        <a:ext cx="1194815" cy="826208"/>
      </dsp:txXfrm>
    </dsp:sp>
    <dsp:sp modelId="{A14E4607-54D7-4D84-B759-20EBE170D7D4}">
      <dsp:nvSpPr>
        <dsp:cNvPr id="0" name=""/>
        <dsp:cNvSpPr/>
      </dsp:nvSpPr>
      <dsp:spPr>
        <a:xfrm>
          <a:off x="1800847" y="1520039"/>
          <a:ext cx="1488367" cy="1226403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PROYEK PERUBAHAN : </a:t>
          </a:r>
          <a:r>
            <a:rPr lang="id-ID" sz="1000" b="1" kern="1200" dirty="0" smtClean="0"/>
            <a:t>STRATEGI </a:t>
          </a:r>
          <a:r>
            <a:rPr lang="en-US" sz="1000" b="1" kern="1200" dirty="0" smtClean="0"/>
            <a:t>PENGUATAN</a:t>
          </a:r>
          <a:r>
            <a:rPr lang="id-ID" sz="1000" b="1" kern="1200" dirty="0" smtClean="0"/>
            <a:t> INTEGRITAS </a:t>
          </a:r>
          <a:r>
            <a:rPr lang="en-US" sz="1000" b="1" kern="1200" dirty="0" smtClean="0"/>
            <a:t>APARATUR</a:t>
          </a:r>
          <a:r>
            <a:rPr lang="id-ID" sz="1000" b="1" kern="1200" dirty="0" smtClean="0"/>
            <a:t> DALAM PENCEGAHAN KORUPSI </a:t>
          </a:r>
          <a:r>
            <a:rPr lang="en-US" sz="1000" b="1" kern="1200" dirty="0" smtClean="0"/>
            <a:t>MELALUI</a:t>
          </a:r>
          <a:r>
            <a:rPr lang="id-ID" sz="1000" b="1" kern="1200" dirty="0" smtClean="0"/>
            <a:t> </a:t>
          </a:r>
          <a:r>
            <a:rPr lang="id-ID" sz="1000" b="1" i="1" kern="1200" dirty="0" smtClean="0"/>
            <a:t>T</a:t>
          </a:r>
          <a:r>
            <a:rPr lang="en-US" sz="1000" b="1" i="1" kern="1200" dirty="0" smtClean="0"/>
            <a:t>EA</a:t>
          </a:r>
          <a:r>
            <a:rPr lang="id-ID" sz="1000" b="1" i="1" kern="1200" dirty="0" smtClean="0"/>
            <a:t>M LEARNING </a:t>
          </a:r>
          <a:r>
            <a:rPr lang="en-US" sz="1000" b="1" kern="1200" dirty="0" smtClean="0"/>
            <a:t>DI </a:t>
          </a:r>
          <a:r>
            <a:rPr lang="id-ID" sz="1000" b="1" kern="1200" dirty="0" smtClean="0"/>
            <a:t>PEMERINTAH KOTA BOGOR</a:t>
          </a:r>
          <a:endParaRPr lang="en-US" sz="1000" b="1" kern="1200" dirty="0"/>
        </a:p>
      </dsp:txBody>
      <dsp:txXfrm>
        <a:off x="1800847" y="1520039"/>
        <a:ext cx="1488367" cy="122640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D18870-868B-4782-9A03-B418B3A253A2}">
      <dsp:nvSpPr>
        <dsp:cNvPr id="0" name=""/>
        <dsp:cNvSpPr/>
      </dsp:nvSpPr>
      <dsp:spPr>
        <a:xfrm>
          <a:off x="111015" y="294135"/>
          <a:ext cx="1998274" cy="181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RUANG LINGKUP</a:t>
          </a:r>
          <a:endParaRPr lang="en-US" sz="800" kern="1200" dirty="0"/>
        </a:p>
      </dsp:txBody>
      <dsp:txXfrm>
        <a:off x="111015" y="294135"/>
        <a:ext cx="1998274" cy="181661"/>
      </dsp:txXfrm>
    </dsp:sp>
    <dsp:sp modelId="{A4C203FA-9FD9-4BD0-AE2A-6A7C5B15E738}">
      <dsp:nvSpPr>
        <dsp:cNvPr id="0" name=""/>
        <dsp:cNvSpPr/>
      </dsp:nvSpPr>
      <dsp:spPr>
        <a:xfrm>
          <a:off x="111015" y="47579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FFAE0-14C2-4F08-90D8-1143B132585A}">
      <dsp:nvSpPr>
        <dsp:cNvPr id="0" name=""/>
        <dsp:cNvSpPr/>
      </dsp:nvSpPr>
      <dsp:spPr>
        <a:xfrm>
          <a:off x="392993" y="47579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216577"/>
            <a:satOff val="-999"/>
            <a:lumOff val="37"/>
            <a:alphaOff val="0"/>
          </a:schemeClr>
        </a:solidFill>
        <a:ln w="12700" cap="flat" cmpd="sng" algn="ctr">
          <a:solidFill>
            <a:schemeClr val="accent4">
              <a:hueOff val="216577"/>
              <a:satOff val="-999"/>
              <a:lumOff val="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7F5FB-4321-429F-B7D6-38C0E1B7D160}">
      <dsp:nvSpPr>
        <dsp:cNvPr id="0" name=""/>
        <dsp:cNvSpPr/>
      </dsp:nvSpPr>
      <dsp:spPr>
        <a:xfrm>
          <a:off x="674972" y="47579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433154"/>
            <a:satOff val="-1999"/>
            <a:lumOff val="74"/>
            <a:alphaOff val="0"/>
          </a:schemeClr>
        </a:solidFill>
        <a:ln w="12700" cap="flat" cmpd="sng" algn="ctr">
          <a:solidFill>
            <a:schemeClr val="accent4">
              <a:hueOff val="433154"/>
              <a:satOff val="-1999"/>
              <a:lumOff val="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501C0-2FE5-4322-9166-465626A709D5}">
      <dsp:nvSpPr>
        <dsp:cNvPr id="0" name=""/>
        <dsp:cNvSpPr/>
      </dsp:nvSpPr>
      <dsp:spPr>
        <a:xfrm>
          <a:off x="956951" y="47579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649731"/>
            <a:satOff val="-2998"/>
            <a:lumOff val="110"/>
            <a:alphaOff val="0"/>
          </a:schemeClr>
        </a:solidFill>
        <a:ln w="12700" cap="flat" cmpd="sng" algn="ctr">
          <a:solidFill>
            <a:schemeClr val="accent4">
              <a:hueOff val="649731"/>
              <a:satOff val="-2998"/>
              <a:lumOff val="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ECC29-BB01-47AA-978D-A5B80CFA1DD8}">
      <dsp:nvSpPr>
        <dsp:cNvPr id="0" name=""/>
        <dsp:cNvSpPr/>
      </dsp:nvSpPr>
      <dsp:spPr>
        <a:xfrm>
          <a:off x="1238930" y="47579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866308"/>
            <a:satOff val="-3997"/>
            <a:lumOff val="147"/>
            <a:alphaOff val="0"/>
          </a:schemeClr>
        </a:solidFill>
        <a:ln w="12700" cap="flat" cmpd="sng" algn="ctr">
          <a:solidFill>
            <a:schemeClr val="accent4">
              <a:hueOff val="866308"/>
              <a:satOff val="-3997"/>
              <a:lumOff val="1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99BF3-DDAB-4439-86E8-4CE4C2D6D939}">
      <dsp:nvSpPr>
        <dsp:cNvPr id="0" name=""/>
        <dsp:cNvSpPr/>
      </dsp:nvSpPr>
      <dsp:spPr>
        <a:xfrm>
          <a:off x="1520908" y="47579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1082885"/>
            <a:satOff val="-4997"/>
            <a:lumOff val="184"/>
            <a:alphaOff val="0"/>
          </a:schemeClr>
        </a:solidFill>
        <a:ln w="12700" cap="flat" cmpd="sng" algn="ctr">
          <a:solidFill>
            <a:schemeClr val="accent4">
              <a:hueOff val="1082885"/>
              <a:satOff val="-4997"/>
              <a:lumOff val="1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7502-1D15-4DE3-A7DA-A8DD6768F5A4}">
      <dsp:nvSpPr>
        <dsp:cNvPr id="0" name=""/>
        <dsp:cNvSpPr/>
      </dsp:nvSpPr>
      <dsp:spPr>
        <a:xfrm>
          <a:off x="1802887" y="47579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1299462"/>
            <a:satOff val="-5996"/>
            <a:lumOff val="221"/>
            <a:alphaOff val="0"/>
          </a:schemeClr>
        </a:solidFill>
        <a:ln w="12700" cap="flat" cmpd="sng" algn="ctr">
          <a:solidFill>
            <a:schemeClr val="accent4">
              <a:hueOff val="1299462"/>
              <a:satOff val="-5996"/>
              <a:lumOff val="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0CF5A-871D-4813-ACFD-BC8C12F5C0D3}">
      <dsp:nvSpPr>
        <dsp:cNvPr id="0" name=""/>
        <dsp:cNvSpPr/>
      </dsp:nvSpPr>
      <dsp:spPr>
        <a:xfrm>
          <a:off x="111015" y="569537"/>
          <a:ext cx="1998274" cy="181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just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1. MEMBENTUK TIM EFEKTIF INTEGRITAS APARATUR</a:t>
          </a:r>
          <a:endParaRPr lang="en-US" sz="700" kern="1200" dirty="0"/>
        </a:p>
      </dsp:txBody>
      <dsp:txXfrm>
        <a:off x="111015" y="569537"/>
        <a:ext cx="1998274" cy="181661"/>
      </dsp:txXfrm>
    </dsp:sp>
    <dsp:sp modelId="{D31DC59B-011C-4E25-93F1-2A2BFFFCC2F0}">
      <dsp:nvSpPr>
        <dsp:cNvPr id="0" name=""/>
        <dsp:cNvSpPr/>
      </dsp:nvSpPr>
      <dsp:spPr>
        <a:xfrm>
          <a:off x="111015" y="75119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1516039"/>
            <a:satOff val="-6995"/>
            <a:lumOff val="257"/>
            <a:alphaOff val="0"/>
          </a:schemeClr>
        </a:solidFill>
        <a:ln w="12700" cap="flat" cmpd="sng" algn="ctr">
          <a:solidFill>
            <a:schemeClr val="accent4">
              <a:hueOff val="1516039"/>
              <a:satOff val="-6995"/>
              <a:lumOff val="2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D41E5-B257-4D19-BCF4-37C0051D3AF9}">
      <dsp:nvSpPr>
        <dsp:cNvPr id="0" name=""/>
        <dsp:cNvSpPr/>
      </dsp:nvSpPr>
      <dsp:spPr>
        <a:xfrm>
          <a:off x="392993" y="75119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1732616"/>
            <a:satOff val="-7995"/>
            <a:lumOff val="294"/>
            <a:alphaOff val="0"/>
          </a:schemeClr>
        </a:solidFill>
        <a:ln w="12700" cap="flat" cmpd="sng" algn="ctr">
          <a:solidFill>
            <a:schemeClr val="accent4">
              <a:hueOff val="1732616"/>
              <a:satOff val="-7995"/>
              <a:lumOff val="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A7AC2-D367-4098-BEF8-45874B6437A9}">
      <dsp:nvSpPr>
        <dsp:cNvPr id="0" name=""/>
        <dsp:cNvSpPr/>
      </dsp:nvSpPr>
      <dsp:spPr>
        <a:xfrm>
          <a:off x="674972" y="75119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1949193"/>
            <a:satOff val="-8994"/>
            <a:lumOff val="331"/>
            <a:alphaOff val="0"/>
          </a:schemeClr>
        </a:solidFill>
        <a:ln w="12700" cap="flat" cmpd="sng" algn="ctr">
          <a:solidFill>
            <a:schemeClr val="accent4">
              <a:hueOff val="1949193"/>
              <a:satOff val="-8994"/>
              <a:lumOff val="3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EE699-B56A-48FE-B8E8-6D1B6E211CA0}">
      <dsp:nvSpPr>
        <dsp:cNvPr id="0" name=""/>
        <dsp:cNvSpPr/>
      </dsp:nvSpPr>
      <dsp:spPr>
        <a:xfrm>
          <a:off x="956951" y="75119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2165769"/>
            <a:satOff val="-9993"/>
            <a:lumOff val="368"/>
            <a:alphaOff val="0"/>
          </a:schemeClr>
        </a:solidFill>
        <a:ln w="12700" cap="flat" cmpd="sng" algn="ctr">
          <a:solidFill>
            <a:schemeClr val="accent4">
              <a:hueOff val="2165769"/>
              <a:satOff val="-9993"/>
              <a:lumOff val="3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86FB8-A5CF-4120-98AA-17FFEEFBF96C}">
      <dsp:nvSpPr>
        <dsp:cNvPr id="0" name=""/>
        <dsp:cNvSpPr/>
      </dsp:nvSpPr>
      <dsp:spPr>
        <a:xfrm>
          <a:off x="1238930" y="75119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2382346"/>
            <a:satOff val="-10993"/>
            <a:lumOff val="404"/>
            <a:alphaOff val="0"/>
          </a:schemeClr>
        </a:solidFill>
        <a:ln w="12700" cap="flat" cmpd="sng" algn="ctr">
          <a:solidFill>
            <a:schemeClr val="accent4">
              <a:hueOff val="2382346"/>
              <a:satOff val="-10993"/>
              <a:lumOff val="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5F3C9-F9D0-4AAF-A34D-D7E615D7F224}">
      <dsp:nvSpPr>
        <dsp:cNvPr id="0" name=""/>
        <dsp:cNvSpPr/>
      </dsp:nvSpPr>
      <dsp:spPr>
        <a:xfrm>
          <a:off x="1520908" y="75119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4B2E9-1DE8-4464-9A86-4C9443BEB271}">
      <dsp:nvSpPr>
        <dsp:cNvPr id="0" name=""/>
        <dsp:cNvSpPr/>
      </dsp:nvSpPr>
      <dsp:spPr>
        <a:xfrm>
          <a:off x="1802887" y="75119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2815500"/>
            <a:satOff val="-12991"/>
            <a:lumOff val="478"/>
            <a:alphaOff val="0"/>
          </a:schemeClr>
        </a:solidFill>
        <a:ln w="12700" cap="flat" cmpd="sng" algn="ctr">
          <a:solidFill>
            <a:schemeClr val="accent4">
              <a:hueOff val="2815500"/>
              <a:satOff val="-12991"/>
              <a:lumOff val="4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42B51-9EB0-4DF2-931C-CBAA8BAEADF8}">
      <dsp:nvSpPr>
        <dsp:cNvPr id="0" name=""/>
        <dsp:cNvSpPr/>
      </dsp:nvSpPr>
      <dsp:spPr>
        <a:xfrm>
          <a:off x="111015" y="844940"/>
          <a:ext cx="1998274" cy="181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just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2. MENYUSUN PERWALI JUKLAK TEAM LEARNING</a:t>
          </a:r>
          <a:endParaRPr lang="en-US" sz="700" kern="1200" dirty="0"/>
        </a:p>
      </dsp:txBody>
      <dsp:txXfrm>
        <a:off x="111015" y="844940"/>
        <a:ext cx="1998274" cy="181661"/>
      </dsp:txXfrm>
    </dsp:sp>
    <dsp:sp modelId="{FFD35443-D931-4597-A86E-965C034E81FE}">
      <dsp:nvSpPr>
        <dsp:cNvPr id="0" name=""/>
        <dsp:cNvSpPr/>
      </dsp:nvSpPr>
      <dsp:spPr>
        <a:xfrm>
          <a:off x="111015" y="102660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3032077"/>
            <a:satOff val="-13991"/>
            <a:lumOff val="515"/>
            <a:alphaOff val="0"/>
          </a:schemeClr>
        </a:solidFill>
        <a:ln w="12700" cap="flat" cmpd="sng" algn="ctr">
          <a:solidFill>
            <a:schemeClr val="accent4">
              <a:hueOff val="3032077"/>
              <a:satOff val="-13991"/>
              <a:lumOff val="5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DC005-4EB8-4EC5-A18A-7CD5425BEDE1}">
      <dsp:nvSpPr>
        <dsp:cNvPr id="0" name=""/>
        <dsp:cNvSpPr/>
      </dsp:nvSpPr>
      <dsp:spPr>
        <a:xfrm>
          <a:off x="392993" y="102660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3248654"/>
            <a:satOff val="-14990"/>
            <a:lumOff val="552"/>
            <a:alphaOff val="0"/>
          </a:schemeClr>
        </a:solidFill>
        <a:ln w="12700" cap="flat" cmpd="sng" algn="ctr">
          <a:solidFill>
            <a:schemeClr val="accent4">
              <a:hueOff val="3248654"/>
              <a:satOff val="-14990"/>
              <a:lumOff val="5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9CE08-0FA0-4B0C-B7B6-A3A3596B158E}">
      <dsp:nvSpPr>
        <dsp:cNvPr id="0" name=""/>
        <dsp:cNvSpPr/>
      </dsp:nvSpPr>
      <dsp:spPr>
        <a:xfrm>
          <a:off x="674972" y="102660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50B56-78ED-4D1C-BC1A-7C452E2AA061}">
      <dsp:nvSpPr>
        <dsp:cNvPr id="0" name=""/>
        <dsp:cNvSpPr/>
      </dsp:nvSpPr>
      <dsp:spPr>
        <a:xfrm>
          <a:off x="956951" y="102660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3681808"/>
            <a:satOff val="-16989"/>
            <a:lumOff val="625"/>
            <a:alphaOff val="0"/>
          </a:schemeClr>
        </a:solidFill>
        <a:ln w="12700" cap="flat" cmpd="sng" algn="ctr">
          <a:solidFill>
            <a:schemeClr val="accent4">
              <a:hueOff val="3681808"/>
              <a:satOff val="-16989"/>
              <a:lumOff val="6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A305F-6A20-47FD-93D0-3CCAB495DFD7}">
      <dsp:nvSpPr>
        <dsp:cNvPr id="0" name=""/>
        <dsp:cNvSpPr/>
      </dsp:nvSpPr>
      <dsp:spPr>
        <a:xfrm>
          <a:off x="1238930" y="102660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3898385"/>
            <a:satOff val="-17988"/>
            <a:lumOff val="662"/>
            <a:alphaOff val="0"/>
          </a:schemeClr>
        </a:solidFill>
        <a:ln w="12700" cap="flat" cmpd="sng" algn="ctr">
          <a:solidFill>
            <a:schemeClr val="accent4">
              <a:hueOff val="3898385"/>
              <a:satOff val="-17988"/>
              <a:lumOff val="6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25964-9B72-439E-9F84-AA04F4786C8E}">
      <dsp:nvSpPr>
        <dsp:cNvPr id="0" name=""/>
        <dsp:cNvSpPr/>
      </dsp:nvSpPr>
      <dsp:spPr>
        <a:xfrm>
          <a:off x="1520908" y="102660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4114962"/>
            <a:satOff val="-18987"/>
            <a:lumOff val="699"/>
            <a:alphaOff val="0"/>
          </a:schemeClr>
        </a:solidFill>
        <a:ln w="12700" cap="flat" cmpd="sng" algn="ctr">
          <a:solidFill>
            <a:schemeClr val="accent4">
              <a:hueOff val="4114962"/>
              <a:satOff val="-18987"/>
              <a:lumOff val="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B320A-4C50-4A02-B538-12D5A0E1B6A8}">
      <dsp:nvSpPr>
        <dsp:cNvPr id="0" name=""/>
        <dsp:cNvSpPr/>
      </dsp:nvSpPr>
      <dsp:spPr>
        <a:xfrm>
          <a:off x="1802887" y="102660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4331539"/>
            <a:satOff val="-19987"/>
            <a:lumOff val="735"/>
            <a:alphaOff val="0"/>
          </a:schemeClr>
        </a:solidFill>
        <a:ln w="12700" cap="flat" cmpd="sng" algn="ctr">
          <a:solidFill>
            <a:schemeClr val="accent4">
              <a:hueOff val="4331539"/>
              <a:satOff val="-19987"/>
              <a:lumOff val="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06AF5-64CC-4752-ACEB-718FF406D64F}">
      <dsp:nvSpPr>
        <dsp:cNvPr id="0" name=""/>
        <dsp:cNvSpPr/>
      </dsp:nvSpPr>
      <dsp:spPr>
        <a:xfrm>
          <a:off x="111015" y="1120342"/>
          <a:ext cx="1998274" cy="181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just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3. MENYUSUN PERWALI KODE ETIK PNS </a:t>
          </a:r>
          <a:endParaRPr lang="en-US" sz="700" kern="1200" dirty="0"/>
        </a:p>
      </dsp:txBody>
      <dsp:txXfrm>
        <a:off x="111015" y="1120342"/>
        <a:ext cx="1998274" cy="181661"/>
      </dsp:txXfrm>
    </dsp:sp>
    <dsp:sp modelId="{091F0CE6-7D01-41BA-90B0-D530A911A427}">
      <dsp:nvSpPr>
        <dsp:cNvPr id="0" name=""/>
        <dsp:cNvSpPr/>
      </dsp:nvSpPr>
      <dsp:spPr>
        <a:xfrm>
          <a:off x="111015" y="1302004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4548116"/>
            <a:satOff val="-20986"/>
            <a:lumOff val="772"/>
            <a:alphaOff val="0"/>
          </a:schemeClr>
        </a:solidFill>
        <a:ln w="12700" cap="flat" cmpd="sng" algn="ctr">
          <a:solidFill>
            <a:schemeClr val="accent4">
              <a:hueOff val="4548116"/>
              <a:satOff val="-20986"/>
              <a:lumOff val="7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12E51-2429-41D4-BB42-1672E6E2083A}">
      <dsp:nvSpPr>
        <dsp:cNvPr id="0" name=""/>
        <dsp:cNvSpPr/>
      </dsp:nvSpPr>
      <dsp:spPr>
        <a:xfrm>
          <a:off x="392993" y="1302004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4764693"/>
            <a:satOff val="-21985"/>
            <a:lumOff val="809"/>
            <a:alphaOff val="0"/>
          </a:schemeClr>
        </a:solidFill>
        <a:ln w="12700" cap="flat" cmpd="sng" algn="ctr">
          <a:solidFill>
            <a:schemeClr val="accent4">
              <a:hueOff val="4764693"/>
              <a:satOff val="-21985"/>
              <a:lumOff val="8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38296-1AE1-4AC9-BCFA-B00004D1DF0B}">
      <dsp:nvSpPr>
        <dsp:cNvPr id="0" name=""/>
        <dsp:cNvSpPr/>
      </dsp:nvSpPr>
      <dsp:spPr>
        <a:xfrm>
          <a:off x="674972" y="1302004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4981269"/>
            <a:satOff val="-22985"/>
            <a:lumOff val="846"/>
            <a:alphaOff val="0"/>
          </a:schemeClr>
        </a:solidFill>
        <a:ln w="12700" cap="flat" cmpd="sng" algn="ctr">
          <a:solidFill>
            <a:schemeClr val="accent4">
              <a:hueOff val="4981269"/>
              <a:satOff val="-22985"/>
              <a:lumOff val="8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5D229-5C62-4072-AFD8-37E4A5096F79}">
      <dsp:nvSpPr>
        <dsp:cNvPr id="0" name=""/>
        <dsp:cNvSpPr/>
      </dsp:nvSpPr>
      <dsp:spPr>
        <a:xfrm>
          <a:off x="956951" y="1302004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5197847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7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4299D-9BFE-458A-B551-DDF6BB1D58BC}">
      <dsp:nvSpPr>
        <dsp:cNvPr id="0" name=""/>
        <dsp:cNvSpPr/>
      </dsp:nvSpPr>
      <dsp:spPr>
        <a:xfrm>
          <a:off x="1238930" y="1302004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5414423"/>
            <a:satOff val="-24983"/>
            <a:lumOff val="919"/>
            <a:alphaOff val="0"/>
          </a:schemeClr>
        </a:solidFill>
        <a:ln w="12700" cap="flat" cmpd="sng" algn="ctr">
          <a:solidFill>
            <a:schemeClr val="accent4">
              <a:hueOff val="5414423"/>
              <a:satOff val="-24983"/>
              <a:lumOff val="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534A6-7CA5-495A-8CF6-C9A81F4724C2}">
      <dsp:nvSpPr>
        <dsp:cNvPr id="0" name=""/>
        <dsp:cNvSpPr/>
      </dsp:nvSpPr>
      <dsp:spPr>
        <a:xfrm>
          <a:off x="1520908" y="1302004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5631001"/>
            <a:satOff val="-25983"/>
            <a:lumOff val="956"/>
            <a:alphaOff val="0"/>
          </a:schemeClr>
        </a:solidFill>
        <a:ln w="12700" cap="flat" cmpd="sng" algn="ctr">
          <a:solidFill>
            <a:schemeClr val="accent4">
              <a:hueOff val="5631001"/>
              <a:satOff val="-25983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1A1FD-2638-4662-B62E-ED18648ECD7D}">
      <dsp:nvSpPr>
        <dsp:cNvPr id="0" name=""/>
        <dsp:cNvSpPr/>
      </dsp:nvSpPr>
      <dsp:spPr>
        <a:xfrm>
          <a:off x="1802887" y="1302004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5847578"/>
            <a:satOff val="-26982"/>
            <a:lumOff val="993"/>
            <a:alphaOff val="0"/>
          </a:schemeClr>
        </a:solidFill>
        <a:ln w="12700" cap="flat" cmpd="sng" algn="ctr">
          <a:solidFill>
            <a:schemeClr val="accent4">
              <a:hueOff val="5847578"/>
              <a:satOff val="-26982"/>
              <a:lumOff val="9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B39A4-202A-4734-A87B-F0BAC64892A4}">
      <dsp:nvSpPr>
        <dsp:cNvPr id="0" name=""/>
        <dsp:cNvSpPr/>
      </dsp:nvSpPr>
      <dsp:spPr>
        <a:xfrm>
          <a:off x="111015" y="1395745"/>
          <a:ext cx="1998274" cy="181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just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4. IMPLEMENTASI TEAM LEARNING </a:t>
          </a:r>
          <a:endParaRPr lang="en-US" sz="700" kern="1200" dirty="0"/>
        </a:p>
      </dsp:txBody>
      <dsp:txXfrm>
        <a:off x="111015" y="1395745"/>
        <a:ext cx="1998274" cy="181661"/>
      </dsp:txXfrm>
    </dsp:sp>
    <dsp:sp modelId="{03F08159-EC53-4A8A-850B-5D5C8E9B3A46}">
      <dsp:nvSpPr>
        <dsp:cNvPr id="0" name=""/>
        <dsp:cNvSpPr/>
      </dsp:nvSpPr>
      <dsp:spPr>
        <a:xfrm>
          <a:off x="111015" y="157740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6064154"/>
            <a:satOff val="-27981"/>
            <a:lumOff val="1030"/>
            <a:alphaOff val="0"/>
          </a:schemeClr>
        </a:solidFill>
        <a:ln w="12700" cap="flat" cmpd="sng" algn="ctr">
          <a:solidFill>
            <a:schemeClr val="accent4">
              <a:hueOff val="6064154"/>
              <a:satOff val="-27981"/>
              <a:lumOff val="10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26F6F-F1E5-43B2-B215-E931353922A4}">
      <dsp:nvSpPr>
        <dsp:cNvPr id="0" name=""/>
        <dsp:cNvSpPr/>
      </dsp:nvSpPr>
      <dsp:spPr>
        <a:xfrm>
          <a:off x="392993" y="157740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6280731"/>
            <a:satOff val="-28981"/>
            <a:lumOff val="1066"/>
            <a:alphaOff val="0"/>
          </a:schemeClr>
        </a:solidFill>
        <a:ln w="12700" cap="flat" cmpd="sng" algn="ctr">
          <a:solidFill>
            <a:schemeClr val="accent4">
              <a:hueOff val="6280731"/>
              <a:satOff val="-28981"/>
              <a:lumOff val="10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C26ED-0F26-4196-9ABA-38C8E49D44E0}">
      <dsp:nvSpPr>
        <dsp:cNvPr id="0" name=""/>
        <dsp:cNvSpPr/>
      </dsp:nvSpPr>
      <dsp:spPr>
        <a:xfrm>
          <a:off x="674972" y="157740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6497308"/>
            <a:satOff val="-29980"/>
            <a:lumOff val="1103"/>
            <a:alphaOff val="0"/>
          </a:schemeClr>
        </a:solidFill>
        <a:ln w="12700" cap="flat" cmpd="sng" algn="ctr">
          <a:solidFill>
            <a:schemeClr val="accent4">
              <a:hueOff val="6497308"/>
              <a:satOff val="-29980"/>
              <a:lumOff val="11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CCEA5-BC20-4789-8A68-F2CE0751BEB3}">
      <dsp:nvSpPr>
        <dsp:cNvPr id="0" name=""/>
        <dsp:cNvSpPr/>
      </dsp:nvSpPr>
      <dsp:spPr>
        <a:xfrm>
          <a:off x="956951" y="157740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6713885"/>
            <a:satOff val="-30979"/>
            <a:lumOff val="1140"/>
            <a:alphaOff val="0"/>
          </a:schemeClr>
        </a:solidFill>
        <a:ln w="12700" cap="flat" cmpd="sng" algn="ctr">
          <a:solidFill>
            <a:schemeClr val="accent4">
              <a:hueOff val="6713885"/>
              <a:satOff val="-30979"/>
              <a:lumOff val="11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B6764-430C-4F25-B8DF-216FE2997523}">
      <dsp:nvSpPr>
        <dsp:cNvPr id="0" name=""/>
        <dsp:cNvSpPr/>
      </dsp:nvSpPr>
      <dsp:spPr>
        <a:xfrm>
          <a:off x="1238930" y="157740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6930462"/>
            <a:satOff val="-31979"/>
            <a:lumOff val="1177"/>
            <a:alphaOff val="0"/>
          </a:schemeClr>
        </a:solidFill>
        <a:ln w="12700" cap="flat" cmpd="sng" algn="ctr">
          <a:solidFill>
            <a:schemeClr val="accent4">
              <a:hueOff val="6930462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60CFD-E128-406A-B2D0-300CBD5ED236}">
      <dsp:nvSpPr>
        <dsp:cNvPr id="0" name=""/>
        <dsp:cNvSpPr/>
      </dsp:nvSpPr>
      <dsp:spPr>
        <a:xfrm>
          <a:off x="1520908" y="157740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7147039"/>
            <a:satOff val="-32978"/>
            <a:lumOff val="1213"/>
            <a:alphaOff val="0"/>
          </a:schemeClr>
        </a:solidFill>
        <a:ln w="12700" cap="flat" cmpd="sng" algn="ctr">
          <a:solidFill>
            <a:schemeClr val="accent4">
              <a:hueOff val="7147039"/>
              <a:satOff val="-32978"/>
              <a:lumOff val="12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D4C5A-F3B3-4CBD-A143-B1784C988B6F}">
      <dsp:nvSpPr>
        <dsp:cNvPr id="0" name=""/>
        <dsp:cNvSpPr/>
      </dsp:nvSpPr>
      <dsp:spPr>
        <a:xfrm>
          <a:off x="1802887" y="1577406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7363616"/>
            <a:satOff val="-33977"/>
            <a:lumOff val="1250"/>
            <a:alphaOff val="0"/>
          </a:schemeClr>
        </a:solidFill>
        <a:ln w="12700" cap="flat" cmpd="sng" algn="ctr">
          <a:solidFill>
            <a:schemeClr val="accent4">
              <a:hueOff val="7363616"/>
              <a:satOff val="-33977"/>
              <a:lumOff val="12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925B9-E530-451D-9E6C-A4AADA0B76C3}">
      <dsp:nvSpPr>
        <dsp:cNvPr id="0" name=""/>
        <dsp:cNvSpPr/>
      </dsp:nvSpPr>
      <dsp:spPr>
        <a:xfrm>
          <a:off x="111015" y="1671147"/>
          <a:ext cx="1998274" cy="181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just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5. MENYELENGGARAKAN TOF SECARA BERTAHAP</a:t>
          </a:r>
          <a:endParaRPr lang="en-US" sz="700" kern="1200" dirty="0"/>
        </a:p>
      </dsp:txBody>
      <dsp:txXfrm>
        <a:off x="111015" y="1671147"/>
        <a:ext cx="1998274" cy="181661"/>
      </dsp:txXfrm>
    </dsp:sp>
    <dsp:sp modelId="{327C1082-9C9E-4850-9EF7-086CE4097568}">
      <dsp:nvSpPr>
        <dsp:cNvPr id="0" name=""/>
        <dsp:cNvSpPr/>
      </dsp:nvSpPr>
      <dsp:spPr>
        <a:xfrm>
          <a:off x="111015" y="185280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7580193"/>
            <a:satOff val="-34977"/>
            <a:lumOff val="1287"/>
            <a:alphaOff val="0"/>
          </a:schemeClr>
        </a:solidFill>
        <a:ln w="12700" cap="flat" cmpd="sng" algn="ctr">
          <a:solidFill>
            <a:schemeClr val="accent4">
              <a:hueOff val="7580193"/>
              <a:satOff val="-34977"/>
              <a:lumOff val="1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76274-676B-49D8-AE3C-9781E088A145}">
      <dsp:nvSpPr>
        <dsp:cNvPr id="0" name=""/>
        <dsp:cNvSpPr/>
      </dsp:nvSpPr>
      <dsp:spPr>
        <a:xfrm>
          <a:off x="392993" y="185280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7796770"/>
            <a:satOff val="-35976"/>
            <a:lumOff val="1324"/>
            <a:alphaOff val="0"/>
          </a:schemeClr>
        </a:solidFill>
        <a:ln w="12700" cap="flat" cmpd="sng" algn="ctr">
          <a:solidFill>
            <a:schemeClr val="accent4">
              <a:hueOff val="7796770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937E9-A902-49B0-AC24-47E1881D0E3D}">
      <dsp:nvSpPr>
        <dsp:cNvPr id="0" name=""/>
        <dsp:cNvSpPr/>
      </dsp:nvSpPr>
      <dsp:spPr>
        <a:xfrm>
          <a:off x="674972" y="185280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8013346"/>
            <a:satOff val="-36975"/>
            <a:lumOff val="1361"/>
            <a:alphaOff val="0"/>
          </a:schemeClr>
        </a:solidFill>
        <a:ln w="12700" cap="flat" cmpd="sng" algn="ctr">
          <a:solidFill>
            <a:schemeClr val="accent4">
              <a:hueOff val="8013346"/>
              <a:satOff val="-36975"/>
              <a:lumOff val="1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844CD-F07D-44A7-8C34-51AD6FCBCA16}">
      <dsp:nvSpPr>
        <dsp:cNvPr id="0" name=""/>
        <dsp:cNvSpPr/>
      </dsp:nvSpPr>
      <dsp:spPr>
        <a:xfrm>
          <a:off x="956951" y="185280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8229924"/>
            <a:satOff val="-37975"/>
            <a:lumOff val="1397"/>
            <a:alphaOff val="0"/>
          </a:schemeClr>
        </a:solidFill>
        <a:ln w="12700" cap="flat" cmpd="sng" algn="ctr">
          <a:solidFill>
            <a:schemeClr val="accent4">
              <a:hueOff val="8229924"/>
              <a:satOff val="-37975"/>
              <a:lumOff val="13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26046-4B8F-4456-BAD7-23B0BA93F5C2}">
      <dsp:nvSpPr>
        <dsp:cNvPr id="0" name=""/>
        <dsp:cNvSpPr/>
      </dsp:nvSpPr>
      <dsp:spPr>
        <a:xfrm>
          <a:off x="1238930" y="185280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8446501"/>
            <a:satOff val="-38974"/>
            <a:lumOff val="1434"/>
            <a:alphaOff val="0"/>
          </a:schemeClr>
        </a:solidFill>
        <a:ln w="12700" cap="flat" cmpd="sng" algn="ctr">
          <a:solidFill>
            <a:schemeClr val="accent4">
              <a:hueOff val="8446501"/>
              <a:satOff val="-38974"/>
              <a:lumOff val="14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84D68-293A-4B99-8A35-4BD99B47D493}">
      <dsp:nvSpPr>
        <dsp:cNvPr id="0" name=""/>
        <dsp:cNvSpPr/>
      </dsp:nvSpPr>
      <dsp:spPr>
        <a:xfrm>
          <a:off x="1520908" y="185280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8663078"/>
            <a:satOff val="-39973"/>
            <a:lumOff val="1471"/>
            <a:alphaOff val="0"/>
          </a:schemeClr>
        </a:solidFill>
        <a:ln w="12700" cap="flat" cmpd="sng" algn="ctr">
          <a:solidFill>
            <a:schemeClr val="accent4">
              <a:hueOff val="8663078"/>
              <a:satOff val="-39973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F4BE0-6B88-4FF9-9F9B-C716E012C6EC}">
      <dsp:nvSpPr>
        <dsp:cNvPr id="0" name=""/>
        <dsp:cNvSpPr/>
      </dsp:nvSpPr>
      <dsp:spPr>
        <a:xfrm>
          <a:off x="1802887" y="1852809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8879655"/>
            <a:satOff val="-40973"/>
            <a:lumOff val="1508"/>
            <a:alphaOff val="0"/>
          </a:schemeClr>
        </a:solidFill>
        <a:ln w="12700" cap="flat" cmpd="sng" algn="ctr">
          <a:solidFill>
            <a:schemeClr val="accent4">
              <a:hueOff val="8879655"/>
              <a:satOff val="-40973"/>
              <a:lumOff val="1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636CF-9185-4531-9543-18FF790EE7D3}">
      <dsp:nvSpPr>
        <dsp:cNvPr id="0" name=""/>
        <dsp:cNvSpPr/>
      </dsp:nvSpPr>
      <dsp:spPr>
        <a:xfrm>
          <a:off x="111015" y="1946550"/>
          <a:ext cx="1998274" cy="181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just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6. INTEGRAGRI SIM OPD + MENU PEMBELAJARAN  </a:t>
          </a:r>
          <a:endParaRPr lang="en-US" sz="700" kern="1200" dirty="0"/>
        </a:p>
      </dsp:txBody>
      <dsp:txXfrm>
        <a:off x="111015" y="1946550"/>
        <a:ext cx="1998274" cy="181661"/>
      </dsp:txXfrm>
    </dsp:sp>
    <dsp:sp modelId="{80796B0C-CBE1-404D-B44D-240F9E3A3367}">
      <dsp:nvSpPr>
        <dsp:cNvPr id="0" name=""/>
        <dsp:cNvSpPr/>
      </dsp:nvSpPr>
      <dsp:spPr>
        <a:xfrm>
          <a:off x="111015" y="212821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9096231"/>
            <a:satOff val="-41972"/>
            <a:lumOff val="1544"/>
            <a:alphaOff val="0"/>
          </a:schemeClr>
        </a:solidFill>
        <a:ln w="12700" cap="flat" cmpd="sng" algn="ctr">
          <a:solidFill>
            <a:schemeClr val="accent4">
              <a:hueOff val="9096231"/>
              <a:satOff val="-41972"/>
              <a:lumOff val="15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98484-0ACC-4BCF-A431-3502CD10759A}">
      <dsp:nvSpPr>
        <dsp:cNvPr id="0" name=""/>
        <dsp:cNvSpPr/>
      </dsp:nvSpPr>
      <dsp:spPr>
        <a:xfrm>
          <a:off x="392993" y="212821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9312808"/>
            <a:satOff val="-42971"/>
            <a:lumOff val="1581"/>
            <a:alphaOff val="0"/>
          </a:schemeClr>
        </a:solidFill>
        <a:ln w="12700" cap="flat" cmpd="sng" algn="ctr">
          <a:solidFill>
            <a:schemeClr val="accent4">
              <a:hueOff val="9312808"/>
              <a:satOff val="-42971"/>
              <a:lumOff val="15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B8ED6-1512-4F71-B767-D5CA7B5BC1E5}">
      <dsp:nvSpPr>
        <dsp:cNvPr id="0" name=""/>
        <dsp:cNvSpPr/>
      </dsp:nvSpPr>
      <dsp:spPr>
        <a:xfrm>
          <a:off x="674972" y="212821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9529385"/>
            <a:satOff val="-43971"/>
            <a:lumOff val="1618"/>
            <a:alphaOff val="0"/>
          </a:schemeClr>
        </a:solidFill>
        <a:ln w="12700" cap="flat" cmpd="sng" algn="ctr">
          <a:solidFill>
            <a:schemeClr val="accent4">
              <a:hueOff val="9529385"/>
              <a:satOff val="-43971"/>
              <a:lumOff val="1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F8EB0-743F-4398-B0A8-BD5D4ED0D9C6}">
      <dsp:nvSpPr>
        <dsp:cNvPr id="0" name=""/>
        <dsp:cNvSpPr/>
      </dsp:nvSpPr>
      <dsp:spPr>
        <a:xfrm>
          <a:off x="956951" y="212821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9745963"/>
            <a:satOff val="-44970"/>
            <a:lumOff val="1655"/>
            <a:alphaOff val="0"/>
          </a:schemeClr>
        </a:solidFill>
        <a:ln w="12700" cap="flat" cmpd="sng" algn="ctr">
          <a:solidFill>
            <a:schemeClr val="accent4">
              <a:hueOff val="9745963"/>
              <a:satOff val="-44970"/>
              <a:lumOff val="16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7431C-9B2C-4DAD-8B0B-93E2C1DE70BF}">
      <dsp:nvSpPr>
        <dsp:cNvPr id="0" name=""/>
        <dsp:cNvSpPr/>
      </dsp:nvSpPr>
      <dsp:spPr>
        <a:xfrm>
          <a:off x="1238930" y="212821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9962539"/>
            <a:satOff val="-45969"/>
            <a:lumOff val="1691"/>
            <a:alphaOff val="0"/>
          </a:schemeClr>
        </a:solidFill>
        <a:ln w="12700" cap="flat" cmpd="sng" algn="ctr">
          <a:solidFill>
            <a:schemeClr val="accent4">
              <a:hueOff val="9962539"/>
              <a:satOff val="-45969"/>
              <a:lumOff val="16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E4D57-C424-4420-A911-750E20862DD5}">
      <dsp:nvSpPr>
        <dsp:cNvPr id="0" name=""/>
        <dsp:cNvSpPr/>
      </dsp:nvSpPr>
      <dsp:spPr>
        <a:xfrm>
          <a:off x="1520908" y="212821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10179116"/>
            <a:satOff val="-46969"/>
            <a:lumOff val="1728"/>
            <a:alphaOff val="0"/>
          </a:schemeClr>
        </a:solidFill>
        <a:ln w="12700" cap="flat" cmpd="sng" algn="ctr">
          <a:solidFill>
            <a:schemeClr val="accent4">
              <a:hueOff val="10179116"/>
              <a:satOff val="-46969"/>
              <a:lumOff val="1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05913-E546-4076-9665-C257C6EC2531}">
      <dsp:nvSpPr>
        <dsp:cNvPr id="0" name=""/>
        <dsp:cNvSpPr/>
      </dsp:nvSpPr>
      <dsp:spPr>
        <a:xfrm>
          <a:off x="1802887" y="2128211"/>
          <a:ext cx="266436" cy="44406"/>
        </a:xfrm>
        <a:prstGeom prst="parallelogram">
          <a:avLst>
            <a:gd name="adj" fmla="val 140840"/>
          </a:avLst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6C7219-7BEC-4472-91C3-3468DBFBDC4C}">
      <dsp:nvSpPr>
        <dsp:cNvPr id="0" name=""/>
        <dsp:cNvSpPr/>
      </dsp:nvSpPr>
      <dsp:spPr>
        <a:xfrm>
          <a:off x="13578" y="0"/>
          <a:ext cx="1158596" cy="529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smtClean="0"/>
            <a:t>TUJUAN</a:t>
          </a:r>
          <a:endParaRPr lang="id-ID" sz="1000" kern="1200" dirty="0"/>
        </a:p>
      </dsp:txBody>
      <dsp:txXfrm>
        <a:off x="13578" y="0"/>
        <a:ext cx="573781" cy="529243"/>
      </dsp:txXfrm>
    </dsp:sp>
    <dsp:sp modelId="{57F52016-27E6-4277-9FF6-DB14B0BFCB08}">
      <dsp:nvSpPr>
        <dsp:cNvPr id="0" name=""/>
        <dsp:cNvSpPr/>
      </dsp:nvSpPr>
      <dsp:spPr>
        <a:xfrm>
          <a:off x="97032" y="625469"/>
          <a:ext cx="1158596" cy="529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OUTPUT KUNCI</a:t>
          </a:r>
          <a:endParaRPr lang="id-ID" sz="1000" kern="1200" dirty="0"/>
        </a:p>
      </dsp:txBody>
      <dsp:txXfrm>
        <a:off x="97032" y="625469"/>
        <a:ext cx="717555" cy="529243"/>
      </dsp:txXfrm>
    </dsp:sp>
    <dsp:sp modelId="{3E1C5A96-8726-4AD5-80A2-611BB7AD12C4}">
      <dsp:nvSpPr>
        <dsp:cNvPr id="0" name=""/>
        <dsp:cNvSpPr/>
      </dsp:nvSpPr>
      <dsp:spPr>
        <a:xfrm>
          <a:off x="192616" y="1250939"/>
          <a:ext cx="1158596" cy="529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TAHAPAN</a:t>
          </a:r>
          <a:endParaRPr lang="id-ID" sz="1000" kern="1200" dirty="0"/>
        </a:p>
      </dsp:txBody>
      <dsp:txXfrm>
        <a:off x="192616" y="1250939"/>
        <a:ext cx="719003" cy="529243"/>
      </dsp:txXfrm>
    </dsp:sp>
    <dsp:sp modelId="{4B57E7B1-225E-45E9-B4F3-152FC500CFE1}">
      <dsp:nvSpPr>
        <dsp:cNvPr id="0" name=""/>
        <dsp:cNvSpPr/>
      </dsp:nvSpPr>
      <dsp:spPr>
        <a:xfrm>
          <a:off x="279013" y="1876408"/>
          <a:ext cx="1158596" cy="529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KEGIATAN</a:t>
          </a:r>
          <a:endParaRPr lang="id-ID" sz="1000" kern="1200" dirty="0"/>
        </a:p>
      </dsp:txBody>
      <dsp:txXfrm>
        <a:off x="279013" y="1876408"/>
        <a:ext cx="717555" cy="529243"/>
      </dsp:txXfrm>
    </dsp:sp>
    <dsp:sp modelId="{6D5A15F6-A804-489A-9575-50FB607CF3F1}">
      <dsp:nvSpPr>
        <dsp:cNvPr id="0" name=""/>
        <dsp:cNvSpPr/>
      </dsp:nvSpPr>
      <dsp:spPr>
        <a:xfrm>
          <a:off x="814587" y="405352"/>
          <a:ext cx="344008" cy="344008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75000"/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00" kern="1200"/>
        </a:p>
      </dsp:txBody>
      <dsp:txXfrm>
        <a:off x="814587" y="405352"/>
        <a:ext cx="344008" cy="344008"/>
      </dsp:txXfrm>
    </dsp:sp>
    <dsp:sp modelId="{53622190-FA62-4A08-B758-8F5370F874E4}">
      <dsp:nvSpPr>
        <dsp:cNvPr id="0" name=""/>
        <dsp:cNvSpPr/>
      </dsp:nvSpPr>
      <dsp:spPr>
        <a:xfrm>
          <a:off x="911620" y="1030821"/>
          <a:ext cx="344008" cy="344008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75000"/>
            <a:alpha val="9000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00" kern="1200"/>
        </a:p>
      </dsp:txBody>
      <dsp:txXfrm>
        <a:off x="911620" y="1030821"/>
        <a:ext cx="344008" cy="344008"/>
      </dsp:txXfrm>
    </dsp:sp>
    <dsp:sp modelId="{3B355B69-BAEF-4668-AED2-BF09A6E7F72F}">
      <dsp:nvSpPr>
        <dsp:cNvPr id="0" name=""/>
        <dsp:cNvSpPr/>
      </dsp:nvSpPr>
      <dsp:spPr>
        <a:xfrm>
          <a:off x="1007204" y="1656291"/>
          <a:ext cx="344008" cy="344008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75000"/>
            <a:alpha val="9000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00" kern="1200"/>
        </a:p>
      </dsp:txBody>
      <dsp:txXfrm>
        <a:off x="1007204" y="1656291"/>
        <a:ext cx="344008" cy="34400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F3B9BC-6B2E-435C-ABBB-7F54FBACA1FF}">
      <dsp:nvSpPr>
        <dsp:cNvPr id="0" name=""/>
        <dsp:cNvSpPr/>
      </dsp:nvSpPr>
      <dsp:spPr>
        <a:xfrm>
          <a:off x="1550" y="40729"/>
          <a:ext cx="1512218" cy="20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INTERNAL </a:t>
          </a:r>
          <a:endParaRPr lang="en-US" sz="700" kern="1200" dirty="0"/>
        </a:p>
      </dsp:txBody>
      <dsp:txXfrm>
        <a:off x="1550" y="40729"/>
        <a:ext cx="1512218" cy="201600"/>
      </dsp:txXfrm>
    </dsp:sp>
    <dsp:sp modelId="{F9DEBAAE-7E73-4A31-95ED-E68270A39ACF}">
      <dsp:nvSpPr>
        <dsp:cNvPr id="0" name=""/>
        <dsp:cNvSpPr/>
      </dsp:nvSpPr>
      <dsp:spPr>
        <a:xfrm>
          <a:off x="1550" y="242329"/>
          <a:ext cx="1512218" cy="9415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Mampu</a:t>
          </a:r>
          <a:r>
            <a:rPr lang="en-US" sz="700" kern="1200" dirty="0" smtClean="0"/>
            <a:t> </a:t>
          </a:r>
          <a:r>
            <a:rPr lang="en-US" sz="700" kern="1200" dirty="0" err="1" smtClean="0"/>
            <a:t>meminimalisir</a:t>
          </a:r>
          <a:r>
            <a:rPr lang="en-US" sz="700" kern="1200" dirty="0" smtClean="0"/>
            <a:t> KKN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Memberikan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solusi</a:t>
          </a:r>
          <a:r>
            <a:rPr lang="en-US" sz="700" kern="1200" dirty="0" smtClean="0"/>
            <a:t> </a:t>
          </a:r>
          <a:r>
            <a:rPr lang="en-US" sz="700" kern="1200" dirty="0" err="1" smtClean="0"/>
            <a:t>terhadap</a:t>
          </a:r>
          <a:r>
            <a:rPr lang="en-US" sz="700" kern="1200" dirty="0" smtClean="0"/>
            <a:t> </a:t>
          </a:r>
          <a:r>
            <a:rPr lang="en-US" sz="700" kern="1200" dirty="0" err="1" smtClean="0"/>
            <a:t>masalah</a:t>
          </a:r>
          <a:r>
            <a:rPr lang="en-US" sz="700" kern="1200" dirty="0" smtClean="0"/>
            <a:t> </a:t>
          </a:r>
          <a:r>
            <a:rPr lang="en-US" sz="700" kern="1200" dirty="0" err="1" smtClean="0"/>
            <a:t>dalam</a:t>
          </a:r>
          <a:r>
            <a:rPr lang="en-US" sz="700" kern="1200" dirty="0" smtClean="0"/>
            <a:t> </a:t>
          </a:r>
          <a:r>
            <a:rPr lang="en-US" sz="700" kern="1200" dirty="0" err="1" smtClean="0"/>
            <a:t>organisasi</a:t>
          </a:r>
          <a:r>
            <a:rPr lang="en-US" sz="700" kern="1200" dirty="0" smtClean="0"/>
            <a:t>, 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Terjalinnya</a:t>
          </a:r>
          <a:r>
            <a:rPr lang="en-US" sz="700" kern="1200" dirty="0" smtClean="0"/>
            <a:t> </a:t>
          </a:r>
          <a:r>
            <a:rPr lang="en-US" sz="700" kern="1200" dirty="0" err="1" smtClean="0"/>
            <a:t>komunikasi</a:t>
          </a:r>
          <a:r>
            <a:rPr lang="en-US" sz="700" kern="1200" dirty="0" smtClean="0"/>
            <a:t> yang </a:t>
          </a:r>
          <a:r>
            <a:rPr lang="en-US" sz="700" kern="1200" dirty="0" err="1" smtClean="0"/>
            <a:t>efektif</a:t>
          </a:r>
          <a:r>
            <a:rPr lang="en-US" sz="700" kern="1200" dirty="0" smtClean="0"/>
            <a:t> </a:t>
          </a:r>
          <a:r>
            <a:rPr lang="en-US" sz="700" kern="1200" dirty="0" err="1" smtClean="0"/>
            <a:t>antara</a:t>
          </a:r>
          <a:r>
            <a:rPr lang="en-US" sz="700" kern="1200" dirty="0" smtClean="0"/>
            <a:t> </a:t>
          </a:r>
          <a:r>
            <a:rPr lang="en-US" sz="700" kern="1200" dirty="0" err="1" smtClean="0"/>
            <a:t>atasan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dan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bawahan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700" kern="1200" dirty="0" smtClean="0"/>
            <a:t>Memberikan kemudahan </a:t>
          </a:r>
          <a:r>
            <a:rPr lang="en-US" sz="700" kern="1200" dirty="0" err="1" smtClean="0"/>
            <a:t>dan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kecepatan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dalam</a:t>
          </a:r>
          <a:r>
            <a:rPr lang="en-US" sz="700" kern="1200" dirty="0" smtClean="0"/>
            <a:t> </a:t>
          </a:r>
          <a:r>
            <a:rPr lang="en-US" sz="700" kern="1200" dirty="0" err="1" smtClean="0"/>
            <a:t>proses</a:t>
          </a:r>
          <a:r>
            <a:rPr lang="en-US" sz="700" kern="1200" dirty="0" smtClean="0"/>
            <a:t> audit </a:t>
          </a:r>
          <a:r>
            <a:rPr lang="en-US" sz="700" kern="1200" dirty="0" err="1" smtClean="0"/>
            <a:t>kegiatan</a:t>
          </a:r>
          <a:endParaRPr lang="en-US" sz="700" kern="1200" dirty="0"/>
        </a:p>
      </dsp:txBody>
      <dsp:txXfrm>
        <a:off x="1550" y="242329"/>
        <a:ext cx="1512218" cy="941534"/>
      </dsp:txXfrm>
    </dsp:sp>
    <dsp:sp modelId="{A9D325E9-8D06-4E20-85FD-A0ED8097F041}">
      <dsp:nvSpPr>
        <dsp:cNvPr id="0" name=""/>
        <dsp:cNvSpPr/>
      </dsp:nvSpPr>
      <dsp:spPr>
        <a:xfrm>
          <a:off x="1725480" y="40729"/>
          <a:ext cx="1512218" cy="2016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EKSTERNAL</a:t>
          </a:r>
          <a:endParaRPr lang="en-US" sz="700" kern="1200" dirty="0"/>
        </a:p>
      </dsp:txBody>
      <dsp:txXfrm>
        <a:off x="1725480" y="40729"/>
        <a:ext cx="1512218" cy="201600"/>
      </dsp:txXfrm>
    </dsp:sp>
    <dsp:sp modelId="{BDBCBFB9-071C-4167-AFAD-DE23A0F6E1DD}">
      <dsp:nvSpPr>
        <dsp:cNvPr id="0" name=""/>
        <dsp:cNvSpPr/>
      </dsp:nvSpPr>
      <dsp:spPr>
        <a:xfrm>
          <a:off x="1725480" y="242329"/>
          <a:ext cx="1512218" cy="94153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Menginformasikan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kepada</a:t>
          </a:r>
          <a:r>
            <a:rPr lang="en-US" sz="700" kern="1200" dirty="0" smtClean="0"/>
            <a:t> </a:t>
          </a:r>
          <a:r>
            <a:rPr lang="en-US" sz="700" kern="1200" dirty="0" err="1" smtClean="0"/>
            <a:t>masyarakat</a:t>
          </a:r>
          <a:r>
            <a:rPr lang="en-US" sz="700" kern="1200" dirty="0" smtClean="0"/>
            <a:t> </a:t>
          </a:r>
          <a:r>
            <a:rPr lang="en-US" sz="700" kern="1200" dirty="0" err="1" smtClean="0"/>
            <a:t>tentang</a:t>
          </a:r>
          <a:r>
            <a:rPr lang="en-US" sz="700" kern="1200" dirty="0" smtClean="0"/>
            <a:t> </a:t>
          </a:r>
          <a:r>
            <a:rPr lang="en-US" sz="700" kern="1200" dirty="0" err="1" smtClean="0"/>
            <a:t>penyelenggaraan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pemerintahan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di</a:t>
          </a:r>
          <a:r>
            <a:rPr lang="en-US" sz="700" kern="1200" dirty="0" smtClean="0"/>
            <a:t> Kota Bogor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Meningkatnya</a:t>
          </a:r>
          <a:r>
            <a:rPr lang="en-US" sz="700" kern="1200" dirty="0" smtClean="0"/>
            <a:t> </a:t>
          </a:r>
          <a:r>
            <a:rPr lang="en-US" sz="700" kern="1200" dirty="0" err="1" smtClean="0"/>
            <a:t>peran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serta</a:t>
          </a:r>
          <a:r>
            <a:rPr lang="en-US" sz="700" kern="1200" dirty="0" smtClean="0"/>
            <a:t> </a:t>
          </a:r>
          <a:r>
            <a:rPr lang="en-US" sz="700" kern="1200" dirty="0" err="1" smtClean="0"/>
            <a:t>dalam</a:t>
          </a:r>
          <a:r>
            <a:rPr lang="en-US" sz="700" kern="1200" dirty="0" smtClean="0"/>
            <a:t> </a:t>
          </a:r>
          <a:r>
            <a:rPr lang="en-US" sz="700" kern="1200" dirty="0" err="1" smtClean="0"/>
            <a:t>penyelenggaraan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pemerintahan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daerah</a:t>
          </a:r>
          <a:r>
            <a:rPr lang="en-US" sz="700" kern="1200" dirty="0" smtClean="0"/>
            <a:t>.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1725480" y="242329"/>
        <a:ext cx="1512218" cy="941534"/>
      </dsp:txXfrm>
    </dsp:sp>
    <dsp:sp modelId="{929311EB-75CB-448F-BB41-EE100A0F3BCC}">
      <dsp:nvSpPr>
        <dsp:cNvPr id="0" name=""/>
        <dsp:cNvSpPr/>
      </dsp:nvSpPr>
      <dsp:spPr>
        <a:xfrm>
          <a:off x="3449410" y="40729"/>
          <a:ext cx="1512218" cy="201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MASYARAKAT</a:t>
          </a:r>
          <a:endParaRPr lang="en-US" sz="700" kern="1200" dirty="0"/>
        </a:p>
      </dsp:txBody>
      <dsp:txXfrm>
        <a:off x="3449410" y="40729"/>
        <a:ext cx="1512218" cy="201600"/>
      </dsp:txXfrm>
    </dsp:sp>
    <dsp:sp modelId="{4A70558F-1036-4BA3-B487-42CDBD56A08A}">
      <dsp:nvSpPr>
        <dsp:cNvPr id="0" name=""/>
        <dsp:cNvSpPr/>
      </dsp:nvSpPr>
      <dsp:spPr>
        <a:xfrm>
          <a:off x="3449410" y="242329"/>
          <a:ext cx="1512218" cy="94153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Merubah</a:t>
          </a:r>
          <a:r>
            <a:rPr lang="en-US" sz="700" kern="1200" dirty="0" smtClean="0"/>
            <a:t> image/</a:t>
          </a:r>
          <a:r>
            <a:rPr lang="en-US" sz="700" kern="1200" dirty="0" err="1" smtClean="0"/>
            <a:t>pandangan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masyarakat</a:t>
          </a:r>
          <a:r>
            <a:rPr lang="en-US" sz="700" kern="1200" dirty="0" smtClean="0"/>
            <a:t> </a:t>
          </a:r>
          <a:r>
            <a:rPr lang="en-US" sz="700" kern="1200" dirty="0" err="1" smtClean="0"/>
            <a:t>terhadap</a:t>
          </a:r>
          <a:r>
            <a:rPr lang="en-US" sz="700" kern="1200" dirty="0" smtClean="0"/>
            <a:t> </a:t>
          </a:r>
          <a:r>
            <a:rPr lang="en-US" sz="700" kern="1200" dirty="0" err="1" smtClean="0"/>
            <a:t>aparatur</a:t>
          </a:r>
          <a:r>
            <a:rPr lang="en-US" sz="700" kern="1200" dirty="0" smtClean="0"/>
            <a:t> </a:t>
          </a:r>
          <a:r>
            <a:rPr lang="en-US" sz="700" kern="1200" dirty="0" err="1" smtClean="0"/>
            <a:t>pemerintah</a:t>
          </a:r>
          <a:endParaRPr lang="en-US" sz="700" kern="1200" dirty="0"/>
        </a:p>
      </dsp:txBody>
      <dsp:txXfrm>
        <a:off x="3449410" y="242329"/>
        <a:ext cx="1512218" cy="94153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1FE096-7215-475A-A77B-9EECA3D8B8AF}">
      <dsp:nvSpPr>
        <dsp:cNvPr id="0" name=""/>
        <dsp:cNvSpPr/>
      </dsp:nvSpPr>
      <dsp:spPr>
        <a:xfrm rot="5400000">
          <a:off x="-184289" y="173870"/>
          <a:ext cx="1143966" cy="80077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TIM EFEKTIF</a:t>
          </a:r>
          <a:endParaRPr lang="en-US" sz="1000" kern="1200" dirty="0">
            <a:solidFill>
              <a:schemeClr val="tx1"/>
            </a:solidFill>
          </a:endParaRPr>
        </a:p>
      </dsp:txBody>
      <dsp:txXfrm rot="5400000">
        <a:off x="-184289" y="173870"/>
        <a:ext cx="1143966" cy="800776"/>
      </dsp:txXfrm>
    </dsp:sp>
    <dsp:sp modelId="{7400B58B-9D8C-4867-9252-B646E4D398A7}">
      <dsp:nvSpPr>
        <dsp:cNvPr id="0" name=""/>
        <dsp:cNvSpPr/>
      </dsp:nvSpPr>
      <dsp:spPr>
        <a:xfrm rot="5400000">
          <a:off x="1058742" y="-268385"/>
          <a:ext cx="743578" cy="12848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175" rIns="3175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>
              <a:solidFill>
                <a:schemeClr val="tx1"/>
              </a:solidFill>
            </a:rPr>
            <a:t>TEAM LEARNING</a:t>
          </a:r>
          <a:endParaRPr lang="en-US" sz="500" kern="1200" dirty="0">
            <a:solidFill>
              <a:schemeClr val="tx1"/>
            </a:solidFill>
          </a:endParaRPr>
        </a:p>
      </dsp:txBody>
      <dsp:txXfrm rot="5400000">
        <a:off x="1058742" y="-268385"/>
        <a:ext cx="743578" cy="1284899"/>
      </dsp:txXfrm>
    </dsp:sp>
    <dsp:sp modelId="{9F680178-24DB-4A9C-8976-C7C213C81781}">
      <dsp:nvSpPr>
        <dsp:cNvPr id="0" name=""/>
        <dsp:cNvSpPr/>
      </dsp:nvSpPr>
      <dsp:spPr>
        <a:xfrm rot="5400000">
          <a:off x="-184289" y="1203440"/>
          <a:ext cx="1143966" cy="800776"/>
        </a:xfrm>
        <a:prstGeom prst="chevron">
          <a:avLst/>
        </a:prstGeom>
        <a:solidFill>
          <a:schemeClr val="accent4">
            <a:hueOff val="5197847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7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ANGGARAN</a:t>
          </a:r>
          <a:endParaRPr lang="en-US" sz="1000" kern="1200" dirty="0">
            <a:solidFill>
              <a:schemeClr val="tx1"/>
            </a:solidFill>
          </a:endParaRPr>
        </a:p>
      </dsp:txBody>
      <dsp:txXfrm rot="5400000">
        <a:off x="-184289" y="1203440"/>
        <a:ext cx="1143966" cy="800776"/>
      </dsp:txXfrm>
    </dsp:sp>
    <dsp:sp modelId="{11FBDA23-B523-4A91-BAB2-9B4A82E7B0FE}">
      <dsp:nvSpPr>
        <dsp:cNvPr id="0" name=""/>
        <dsp:cNvSpPr/>
      </dsp:nvSpPr>
      <dsp:spPr>
        <a:xfrm rot="5400000">
          <a:off x="1058742" y="761184"/>
          <a:ext cx="743578" cy="12848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7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175" rIns="3175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APBD PEMKOT BOGOR</a:t>
          </a:r>
          <a:endParaRPr lang="en-US" sz="500" kern="1200" dirty="0"/>
        </a:p>
      </dsp:txBody>
      <dsp:txXfrm rot="5400000">
        <a:off x="1058742" y="761184"/>
        <a:ext cx="743578" cy="1284899"/>
      </dsp:txXfrm>
    </dsp:sp>
    <dsp:sp modelId="{5ED3A69D-017A-47D8-B7CD-59A095CEA4BC}">
      <dsp:nvSpPr>
        <dsp:cNvPr id="0" name=""/>
        <dsp:cNvSpPr/>
      </dsp:nvSpPr>
      <dsp:spPr>
        <a:xfrm rot="5400000">
          <a:off x="-184289" y="2233010"/>
          <a:ext cx="1143966" cy="800776"/>
        </a:xfrm>
        <a:prstGeom prst="chevron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STAKEHOLDER</a:t>
          </a:r>
          <a:endParaRPr lang="en-US" sz="1000" kern="1200" dirty="0">
            <a:solidFill>
              <a:schemeClr val="tx1"/>
            </a:solidFill>
          </a:endParaRPr>
        </a:p>
      </dsp:txBody>
      <dsp:txXfrm rot="5400000">
        <a:off x="-184289" y="2233010"/>
        <a:ext cx="1143966" cy="800776"/>
      </dsp:txXfrm>
    </dsp:sp>
    <dsp:sp modelId="{A591D617-DF1C-4389-BE43-9CA014C4C5AA}">
      <dsp:nvSpPr>
        <dsp:cNvPr id="0" name=""/>
        <dsp:cNvSpPr/>
      </dsp:nvSpPr>
      <dsp:spPr>
        <a:xfrm rot="5400000">
          <a:off x="1064568" y="1765365"/>
          <a:ext cx="731926" cy="13356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175" rIns="3175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ORGANISASI INTERNAL PEMERINTAH KOTA BOGOR (OPD)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ORGANISASI EKSTERNAL PEMERINTAH KOTA </a:t>
          </a:r>
          <a:r>
            <a:rPr lang="en-US" sz="500" kern="1200" smtClean="0"/>
            <a:t>BOGOR </a:t>
          </a:r>
          <a:r>
            <a:rPr lang="en-US" sz="500" kern="1200" smtClean="0"/>
            <a:t>(PEMKAB BOGOR, BPKP</a:t>
          </a:r>
          <a:r>
            <a:rPr lang="en-US" sz="500" kern="1200" smtClean="0"/>
            <a:t>, </a:t>
          </a:r>
          <a:r>
            <a:rPr lang="en-US" sz="500" kern="1200" dirty="0" smtClean="0"/>
            <a:t>DPRD, KPK, PPATK, PERGURUAN TINGGI, OMBUDSMAN)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MASYARAKAT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 rot="5400000">
        <a:off x="1064568" y="1765365"/>
        <a:ext cx="731926" cy="133567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06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34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5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353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420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80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45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017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296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07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556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8E40-39A0-4ED6-9937-46FD9CBCFD78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024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slide" Target="slide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504950" y="406400"/>
            <a:ext cx="933450" cy="20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7530351" cy="389965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KERANGKA PIKIR RENCANA PROYEK PERUBAHAN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0352" y="17040"/>
            <a:ext cx="466164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Arial Narrow" panose="020B0606020202030204" pitchFamily="34" charset="0"/>
              </a:rPr>
              <a:t>MANAJEMEN </a:t>
            </a:r>
            <a:r>
              <a:rPr lang="id-ID" sz="2000" b="1" dirty="0" smtClean="0">
                <a:latin typeface="Arial Narrow" panose="020B0606020202030204" pitchFamily="34" charset="0"/>
              </a:rPr>
              <a:t>PERUBAHAN</a:t>
            </a:r>
            <a:endParaRPr lang="id-ID" sz="2000" b="1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0818" y="417150"/>
            <a:ext cx="4661647" cy="64680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3680162749"/>
              </p:ext>
            </p:extLst>
          </p:nvPr>
        </p:nvGraphicFramePr>
        <p:xfrm>
          <a:off x="0" y="389965"/>
          <a:ext cx="1290918" cy="2164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="" xmlns:p14="http://schemas.microsoft.com/office/powerpoint/2010/main" val="1804176292"/>
              </p:ext>
            </p:extLst>
          </p:nvPr>
        </p:nvGraphicFramePr>
        <p:xfrm>
          <a:off x="1292413" y="417151"/>
          <a:ext cx="1356658" cy="205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351692" y="2665585"/>
            <a:ext cx="16229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1692" y="2489983"/>
            <a:ext cx="1622956" cy="175602"/>
            <a:chOff x="351692" y="2489983"/>
            <a:chExt cx="1622956" cy="17560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51692" y="2489983"/>
              <a:ext cx="0" cy="1756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974648" y="2491035"/>
              <a:ext cx="0" cy="1745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Diagram 44"/>
          <p:cNvGraphicFramePr/>
          <p:nvPr>
            <p:extLst>
              <p:ext uri="{D42A27DB-BD31-4B8C-83A1-F6EECF244321}">
                <p14:modId xmlns="" xmlns:p14="http://schemas.microsoft.com/office/powerpoint/2010/main" val="3062191344"/>
              </p:ext>
            </p:extLst>
          </p:nvPr>
        </p:nvGraphicFramePr>
        <p:xfrm>
          <a:off x="31531" y="2523696"/>
          <a:ext cx="3345524" cy="3038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7" name="Down Arrow 46"/>
          <p:cNvSpPr/>
          <p:nvPr/>
        </p:nvSpPr>
        <p:spPr>
          <a:xfrm>
            <a:off x="893538" y="2721858"/>
            <a:ext cx="407964" cy="373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Diagram 48"/>
          <p:cNvGraphicFramePr/>
          <p:nvPr>
            <p:extLst>
              <p:ext uri="{D42A27DB-BD31-4B8C-83A1-F6EECF244321}">
                <p14:modId xmlns="" xmlns:p14="http://schemas.microsoft.com/office/powerpoint/2010/main" val="2064598422"/>
              </p:ext>
            </p:extLst>
          </p:nvPr>
        </p:nvGraphicFramePr>
        <p:xfrm>
          <a:off x="2655022" y="194982"/>
          <a:ext cx="2220305" cy="2466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50" name="Diagram 49"/>
          <p:cNvGraphicFramePr/>
          <p:nvPr>
            <p:extLst>
              <p:ext uri="{D42A27DB-BD31-4B8C-83A1-F6EECF244321}">
                <p14:modId xmlns="" xmlns:p14="http://schemas.microsoft.com/office/powerpoint/2010/main" val="1863667138"/>
              </p:ext>
            </p:extLst>
          </p:nvPr>
        </p:nvGraphicFramePr>
        <p:xfrm>
          <a:off x="3880819" y="2765417"/>
          <a:ext cx="1448245" cy="240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54" name="Diagram 53"/>
          <p:cNvGraphicFramePr/>
          <p:nvPr>
            <p:extLst>
              <p:ext uri="{D42A27DB-BD31-4B8C-83A1-F6EECF244321}">
                <p14:modId xmlns="" xmlns:p14="http://schemas.microsoft.com/office/powerpoint/2010/main" val="1191069191"/>
              </p:ext>
            </p:extLst>
          </p:nvPr>
        </p:nvGraphicFramePr>
        <p:xfrm>
          <a:off x="1" y="5664937"/>
          <a:ext cx="4963180" cy="122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55" name="Rectangle 54"/>
          <p:cNvSpPr/>
          <p:nvPr/>
        </p:nvSpPr>
        <p:spPr>
          <a:xfrm>
            <a:off x="-1" y="5314459"/>
            <a:ext cx="5013435" cy="3611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</a:rPr>
              <a:t>MANFAAT :</a:t>
            </a:r>
            <a:endParaRPr lang="id-ID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630969" y="2458451"/>
            <a:ext cx="12746" cy="285600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26523" y="4319631"/>
            <a:ext cx="583325" cy="1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0" name="Diagram 89"/>
          <p:cNvGraphicFramePr/>
          <p:nvPr>
            <p:extLst>
              <p:ext uri="{D42A27DB-BD31-4B8C-83A1-F6EECF244321}">
                <p14:modId xmlns="" xmlns:p14="http://schemas.microsoft.com/office/powerpoint/2010/main" val="2192516171"/>
              </p:ext>
            </p:extLst>
          </p:nvPr>
        </p:nvGraphicFramePr>
        <p:xfrm>
          <a:off x="5415646" y="406400"/>
          <a:ext cx="2085676" cy="3207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93" name="Bent-Up Arrow 92"/>
          <p:cNvSpPr/>
          <p:nvPr/>
        </p:nvSpPr>
        <p:spPr>
          <a:xfrm>
            <a:off x="5384801" y="3672114"/>
            <a:ext cx="1146628" cy="79828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4" name="Diagram 93"/>
          <p:cNvGraphicFramePr/>
          <p:nvPr>
            <p:extLst>
              <p:ext uri="{D42A27DB-BD31-4B8C-83A1-F6EECF244321}">
                <p14:modId xmlns="" xmlns:p14="http://schemas.microsoft.com/office/powerpoint/2010/main" val="3573750123"/>
              </p:ext>
            </p:extLst>
          </p:nvPr>
        </p:nvGraphicFramePr>
        <p:xfrm>
          <a:off x="8070018" y="1822621"/>
          <a:ext cx="3142814" cy="443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9171546" y="3969192"/>
            <a:ext cx="947110" cy="1085683"/>
            <a:chOff x="5012049" y="3916020"/>
            <a:chExt cx="1085937" cy="781508"/>
          </a:xfrm>
        </p:grpSpPr>
        <p:sp>
          <p:nvSpPr>
            <p:cNvPr id="96" name="TextBox 95">
              <a:hlinkClick r:id="rId42" action="ppaction://hlinksldjump"/>
            </p:cNvPr>
            <p:cNvSpPr txBox="1"/>
            <p:nvPr/>
          </p:nvSpPr>
          <p:spPr>
            <a:xfrm>
              <a:off x="5014656" y="3916020"/>
              <a:ext cx="1083330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SUMBER DAYA</a:t>
              </a:r>
              <a:endParaRPr lang="en-US" sz="900" dirty="0"/>
            </a:p>
          </p:txBody>
        </p:sp>
        <p:sp>
          <p:nvSpPr>
            <p:cNvPr id="97" name="TextBox 96">
              <a:hlinkClick r:id="rId42" action="ppaction://hlinksldjump"/>
            </p:cNvPr>
            <p:cNvSpPr txBox="1"/>
            <p:nvPr/>
          </p:nvSpPr>
          <p:spPr>
            <a:xfrm>
              <a:off x="5012671" y="4113750"/>
              <a:ext cx="1083329" cy="23955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SDM TIM EFEKTIF</a:t>
              </a:r>
              <a:endParaRPr lang="en-US" sz="900" dirty="0"/>
            </a:p>
          </p:txBody>
        </p:sp>
        <p:sp>
          <p:nvSpPr>
            <p:cNvPr id="98" name="TextBox 97">
              <a:hlinkClick r:id="rId42" action="ppaction://hlinksldjump"/>
            </p:cNvPr>
            <p:cNvSpPr txBox="1"/>
            <p:nvPr/>
          </p:nvSpPr>
          <p:spPr>
            <a:xfrm>
              <a:off x="5012050" y="4379335"/>
              <a:ext cx="1083949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REGULASI</a:t>
              </a:r>
              <a:endParaRPr lang="en-US" sz="900" dirty="0"/>
            </a:p>
          </p:txBody>
        </p:sp>
        <p:sp>
          <p:nvSpPr>
            <p:cNvPr id="99" name="TextBox 98">
              <a:hlinkClick r:id="rId42" action="ppaction://hlinksldjump"/>
            </p:cNvPr>
            <p:cNvSpPr txBox="1"/>
            <p:nvPr/>
          </p:nvSpPr>
          <p:spPr>
            <a:xfrm>
              <a:off x="5012049" y="4547809"/>
              <a:ext cx="1083951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ANGGARAN</a:t>
              </a:r>
              <a:endParaRPr lang="en-US" sz="9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1333244" y="653142"/>
            <a:ext cx="858755" cy="2781085"/>
            <a:chOff x="8153400" y="669749"/>
            <a:chExt cx="858755" cy="2362810"/>
          </a:xfrm>
        </p:grpSpPr>
        <p:sp>
          <p:nvSpPr>
            <p:cNvPr id="102" name="TextBox 101">
              <a:hlinkClick r:id="rId42" action="ppaction://hlinksldjump"/>
            </p:cNvPr>
            <p:cNvSpPr txBox="1"/>
            <p:nvPr/>
          </p:nvSpPr>
          <p:spPr>
            <a:xfrm>
              <a:off x="8153403" y="669749"/>
              <a:ext cx="845103" cy="40011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CAPAIAN </a:t>
              </a:r>
            </a:p>
            <a:p>
              <a:pPr algn="ctr"/>
              <a:r>
                <a:rPr lang="en-US" sz="1000" dirty="0" smtClean="0"/>
                <a:t>PERUBAHAN</a:t>
              </a:r>
              <a:endParaRPr lang="en-US" sz="1000" dirty="0"/>
            </a:p>
          </p:txBody>
        </p:sp>
        <p:sp>
          <p:nvSpPr>
            <p:cNvPr id="103" name="TextBox 102">
              <a:hlinkClick r:id="" action="ppaction://noaction"/>
            </p:cNvPr>
            <p:cNvSpPr txBox="1"/>
            <p:nvPr/>
          </p:nvSpPr>
          <p:spPr>
            <a:xfrm>
              <a:off x="8153400" y="1201579"/>
              <a:ext cx="852655" cy="73216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TERBENTUK </a:t>
              </a:r>
              <a:r>
                <a:rPr lang="en-US" sz="1000" i="1" dirty="0" smtClean="0"/>
                <a:t>TEAM LEARNING</a:t>
              </a:r>
              <a:r>
                <a:rPr lang="en-US" sz="1000" dirty="0" smtClean="0"/>
                <a:t> DI PEMKOT BOGOR</a:t>
              </a:r>
              <a:endParaRPr lang="en-US" sz="1000" dirty="0"/>
            </a:p>
          </p:txBody>
        </p:sp>
        <p:sp>
          <p:nvSpPr>
            <p:cNvPr id="104" name="TextBox 103">
              <a:hlinkClick r:id="" action="ppaction://noaction"/>
            </p:cNvPr>
            <p:cNvSpPr txBox="1"/>
            <p:nvPr/>
          </p:nvSpPr>
          <p:spPr>
            <a:xfrm>
              <a:off x="8153401" y="2170785"/>
              <a:ext cx="858754" cy="86177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PENGUATAN INTEGRITAS APARATUR/PERUBAHAN PERILAKU</a:t>
              </a:r>
              <a:endParaRPr lang="en-US" sz="1000" dirty="0"/>
            </a:p>
          </p:txBody>
        </p:sp>
        <p:sp>
          <p:nvSpPr>
            <p:cNvPr id="105" name="Down Arrow 104"/>
            <p:cNvSpPr/>
            <p:nvPr/>
          </p:nvSpPr>
          <p:spPr>
            <a:xfrm>
              <a:off x="8510679" y="1088844"/>
              <a:ext cx="130543" cy="95189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Down Arrow 105"/>
            <p:cNvSpPr/>
            <p:nvPr/>
          </p:nvSpPr>
          <p:spPr>
            <a:xfrm>
              <a:off x="8510678" y="2049913"/>
              <a:ext cx="130543" cy="95189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>
            <a:hlinkClick r:id="" action="ppaction://noaction"/>
          </p:cNvPr>
          <p:cNvSpPr txBox="1"/>
          <p:nvPr/>
        </p:nvSpPr>
        <p:spPr>
          <a:xfrm>
            <a:off x="10014555" y="2883166"/>
            <a:ext cx="1109599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/>
              <a:t>TAHAPAN-TAHAPAN</a:t>
            </a:r>
            <a:endParaRPr lang="en-US" sz="1000" dirty="0"/>
          </a:p>
        </p:txBody>
      </p:sp>
      <p:sp>
        <p:nvSpPr>
          <p:cNvPr id="108" name="TextBox 107">
            <a:hlinkClick r:id="" action="ppaction://noaction"/>
          </p:cNvPr>
          <p:cNvSpPr txBox="1"/>
          <p:nvPr/>
        </p:nvSpPr>
        <p:spPr>
          <a:xfrm>
            <a:off x="10008826" y="3289781"/>
            <a:ext cx="1109599" cy="4154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PEMBENTUKAN TIM EFEKTIF INTEGRITAS APARATUR</a:t>
            </a:r>
            <a:endParaRPr lang="en-US" sz="700" dirty="0"/>
          </a:p>
        </p:txBody>
      </p:sp>
      <p:sp>
        <p:nvSpPr>
          <p:cNvPr id="117" name="Rectangle 116"/>
          <p:cNvSpPr/>
          <p:nvPr/>
        </p:nvSpPr>
        <p:spPr>
          <a:xfrm>
            <a:off x="8247398" y="5873784"/>
            <a:ext cx="2548001" cy="32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Tujuan</a:t>
            </a:r>
            <a:r>
              <a:rPr lang="en-US" sz="1200" dirty="0" smtClean="0"/>
              <a:t> </a:t>
            </a:r>
            <a:r>
              <a:rPr lang="en-US" sz="1200" dirty="0" err="1" smtClean="0"/>
              <a:t>jangka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( 2016 )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8039100" y="6271513"/>
            <a:ext cx="2554514" cy="27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Tujuan</a:t>
            </a:r>
            <a:r>
              <a:rPr lang="en-US" sz="1200" dirty="0" smtClean="0"/>
              <a:t> </a:t>
            </a:r>
            <a:r>
              <a:rPr lang="en-US" sz="1200" dirty="0" err="1" smtClean="0"/>
              <a:t>Jangka</a:t>
            </a:r>
            <a:r>
              <a:rPr lang="en-US" sz="1200" dirty="0" smtClean="0"/>
              <a:t> </a:t>
            </a:r>
            <a:r>
              <a:rPr lang="en-US" sz="1200" dirty="0" err="1" smtClean="0"/>
              <a:t>Menengah</a:t>
            </a:r>
            <a:r>
              <a:rPr lang="en-US" sz="1200" dirty="0" smtClean="0"/>
              <a:t> ( 2015 )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 flipH="1">
            <a:off x="7886699" y="6620744"/>
            <a:ext cx="2630713" cy="20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Tujuan</a:t>
            </a:r>
            <a:r>
              <a:rPr lang="en-US" sz="1200" dirty="0" smtClean="0"/>
              <a:t> </a:t>
            </a:r>
            <a:r>
              <a:rPr lang="en-US" sz="1200" dirty="0" err="1"/>
              <a:t>J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Pendek</a:t>
            </a:r>
            <a:r>
              <a:rPr lang="en-US" sz="1200" dirty="0" smtClean="0"/>
              <a:t> ( </a:t>
            </a:r>
            <a:r>
              <a:rPr lang="en-US" sz="1200" dirty="0" err="1" smtClean="0"/>
              <a:t>Juni</a:t>
            </a:r>
            <a:r>
              <a:rPr lang="en-US" sz="1200" dirty="0"/>
              <a:t> </a:t>
            </a:r>
            <a:r>
              <a:rPr lang="en-US" sz="1200" dirty="0" smtClean="0"/>
              <a:t>– </a:t>
            </a:r>
            <a:r>
              <a:rPr lang="en-US" sz="1200" dirty="0" err="1" smtClean="0"/>
              <a:t>Juli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20" name="Shape 119">
            <a:hlinkClick r:id="rId42" action="ppaction://hlinksldjump"/>
          </p:cNvPr>
          <p:cNvSpPr/>
          <p:nvPr/>
        </p:nvSpPr>
        <p:spPr>
          <a:xfrm>
            <a:off x="8059552" y="1082488"/>
            <a:ext cx="3100292" cy="4641724"/>
          </a:xfrm>
          <a:prstGeom prst="swooshArrow">
            <a:avLst>
              <a:gd name="adj1" fmla="val 18538"/>
              <a:gd name="adj2" fmla="val 2431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Oval 120">
            <a:hlinkClick r:id="rId42" action="ppaction://hlinksldjump"/>
          </p:cNvPr>
          <p:cNvSpPr/>
          <p:nvPr/>
        </p:nvSpPr>
        <p:spPr>
          <a:xfrm>
            <a:off x="10189028" y="1822844"/>
            <a:ext cx="217712" cy="29531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hlinkClick r:id="rId42" action="ppaction://hlinksldjump"/>
          </p:cNvPr>
          <p:cNvSpPr/>
          <p:nvPr/>
        </p:nvSpPr>
        <p:spPr>
          <a:xfrm>
            <a:off x="9085943" y="2844800"/>
            <a:ext cx="246621" cy="2500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hlinkClick r:id="rId42" action="ppaction://hlinksldjump"/>
          </p:cNvPr>
          <p:cNvSpPr/>
          <p:nvPr/>
        </p:nvSpPr>
        <p:spPr>
          <a:xfrm flipH="1">
            <a:off x="8534397" y="3856777"/>
            <a:ext cx="145145" cy="2719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678152" y="1476664"/>
            <a:ext cx="1468255" cy="493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Kendala</a:t>
            </a:r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Solusi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6" name="Straight Connector 125">
            <a:hlinkClick r:id="rId42" action="ppaction://hlinksldjump"/>
          </p:cNvPr>
          <p:cNvCxnSpPr>
            <a:stCxn id="125" idx="3"/>
            <a:endCxn id="121" idx="2"/>
          </p:cNvCxnSpPr>
          <p:nvPr/>
        </p:nvCxnSpPr>
        <p:spPr>
          <a:xfrm>
            <a:off x="9146407" y="1723583"/>
            <a:ext cx="1042621" cy="246919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8" name="TextBox 137">
            <a:hlinkClick r:id="rId42" action="ppaction://hlinksldjump"/>
          </p:cNvPr>
          <p:cNvSpPr txBox="1"/>
          <p:nvPr/>
        </p:nvSpPr>
        <p:spPr>
          <a:xfrm>
            <a:off x="9171547" y="5071766"/>
            <a:ext cx="94537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SARANA PRASARANA</a:t>
            </a:r>
            <a:endParaRPr lang="en-US" sz="900" dirty="0"/>
          </a:p>
        </p:txBody>
      </p:sp>
      <p:cxnSp>
        <p:nvCxnSpPr>
          <p:cNvPr id="139" name="Straight Connector 138">
            <a:hlinkClick r:id="rId42" action="ppaction://hlinksldjump"/>
          </p:cNvPr>
          <p:cNvCxnSpPr/>
          <p:nvPr/>
        </p:nvCxnSpPr>
        <p:spPr>
          <a:xfrm>
            <a:off x="8595156" y="4007152"/>
            <a:ext cx="541587" cy="95188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rId42" action="ppaction://hlinksldjump"/>
          </p:cNvPr>
          <p:cNvCxnSpPr>
            <a:endCxn id="107" idx="1"/>
          </p:cNvCxnSpPr>
          <p:nvPr/>
        </p:nvCxnSpPr>
        <p:spPr>
          <a:xfrm>
            <a:off x="9130313" y="2966797"/>
            <a:ext cx="884242" cy="116424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>
            <a:off x="1149350" y="1289050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30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299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KERANGKA PIKIR RENCANA PROYEK PERUBAHAN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KERANGKA PIKIR RENCANA PROYEK PERUBAHAN</dc:title>
  <dc:creator>USER</dc:creator>
  <cp:lastModifiedBy>Tamu</cp:lastModifiedBy>
  <cp:revision>39</cp:revision>
  <dcterms:created xsi:type="dcterms:W3CDTF">2015-04-30T01:52:32Z</dcterms:created>
  <dcterms:modified xsi:type="dcterms:W3CDTF">2015-05-04T11:12:01Z</dcterms:modified>
</cp:coreProperties>
</file>