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56" r:id="rId4"/>
    <p:sldId id="264" r:id="rId5"/>
    <p:sldId id="263" r:id="rId6"/>
    <p:sldId id="258" r:id="rId7"/>
    <p:sldId id="259" r:id="rId8"/>
    <p:sldId id="260" r:id="rId9"/>
    <p:sldId id="261" r:id="rId10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>
        <p:scale>
          <a:sx n="82" d="100"/>
          <a:sy n="82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3BF86-06A6-412F-BEC1-E1D8DB068E36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53D1-8EA1-40E3-A580-2E80E44650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65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053D1-8EA1-40E3-A580-2E80E446507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034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053D1-8EA1-40E3-A580-2E80E446507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899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16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787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52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708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669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316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479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741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15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018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3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1F99-9BED-4B30-99A9-FA89C8AD1FAD}" type="datetimeFigureOut">
              <a:rPr lang="id-ID" smtClean="0"/>
              <a:t>15/03/2012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C317-118E-444B-A1CF-DFC6EF2117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299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39" y="1314634"/>
            <a:ext cx="9144000" cy="17543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RAPAT KOORDINASI PENGAMANAN</a:t>
            </a:r>
            <a:endParaRPr lang="id-ID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4" t="74642" r="70726" b="4661"/>
          <a:stretch/>
        </p:blipFill>
        <p:spPr bwMode="auto">
          <a:xfrm>
            <a:off x="1410588" y="2700353"/>
            <a:ext cx="6322825" cy="241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283" y="5138357"/>
            <a:ext cx="9180512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19 APRIL 2015</a:t>
            </a:r>
            <a:endParaRPr lang="id-ID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12" y="6246353"/>
            <a:ext cx="910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/>
              <a:t>START : PUKUL 06.30 Wib , Kebun Raya Bogor – Hotel 1O1 Suryakancana</a:t>
            </a:r>
            <a:endParaRPr lang="id-ID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2" r="19180"/>
          <a:stretch/>
        </p:blipFill>
        <p:spPr>
          <a:xfrm>
            <a:off x="7713471" y="179746"/>
            <a:ext cx="962986" cy="105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0" r="39439"/>
          <a:stretch/>
        </p:blipFill>
        <p:spPr>
          <a:xfrm>
            <a:off x="3972030" y="158388"/>
            <a:ext cx="1199940" cy="12543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9" r="61119"/>
          <a:stretch/>
        </p:blipFill>
        <p:spPr>
          <a:xfrm>
            <a:off x="467544" y="86380"/>
            <a:ext cx="773427" cy="111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404664"/>
            <a:ext cx="46794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KEBUTUHAN KEBUTUHAN </a:t>
            </a:r>
          </a:p>
          <a:p>
            <a:pPr marL="342900" indent="-342900">
              <a:buAutoNum type="arabicPeriod"/>
            </a:pPr>
            <a:r>
              <a:rPr lang="id-ID" dirty="0" smtClean="0"/>
              <a:t>MOBIL PATROLI / PATWAL  vojrider	: 2 Unit</a:t>
            </a:r>
          </a:p>
          <a:p>
            <a:pPr marL="342900" indent="-342900">
              <a:buAutoNum type="arabicPeriod"/>
            </a:pPr>
            <a:r>
              <a:rPr lang="id-ID" dirty="0" smtClean="0"/>
              <a:t>SPD MOTOR PATROLI 	vojreider	: 2 Unit</a:t>
            </a:r>
          </a:p>
          <a:p>
            <a:pPr marL="342900" indent="-342900">
              <a:buAutoNum type="arabicPeriod"/>
            </a:pPr>
            <a:r>
              <a:rPr lang="id-ID" dirty="0" smtClean="0"/>
              <a:t>SPD MOTOR PENGENDALI 	: </a:t>
            </a:r>
            <a:r>
              <a:rPr lang="id-ID" dirty="0"/>
              <a:t>2</a:t>
            </a:r>
            <a:r>
              <a:rPr lang="id-ID" dirty="0" smtClean="0"/>
              <a:t> Unit</a:t>
            </a:r>
          </a:p>
          <a:p>
            <a:pPr marL="342900" indent="-342900">
              <a:buAutoNum type="arabicPeriod"/>
            </a:pPr>
            <a:r>
              <a:rPr lang="id-ID" dirty="0" smtClean="0"/>
              <a:t>AMBULANCE			: 2 Unit.</a:t>
            </a:r>
          </a:p>
          <a:p>
            <a:pPr marL="342900" indent="-342900">
              <a:buAutoNum type="arabicPeriod"/>
            </a:pPr>
            <a:r>
              <a:rPr lang="id-ID" dirty="0" smtClean="0"/>
              <a:t>PERLENGKAPAN OBAT</a:t>
            </a:r>
          </a:p>
          <a:p>
            <a:pPr marL="342900" indent="-342900">
              <a:buAutoNum type="arabicPeriod"/>
            </a:pPr>
            <a:r>
              <a:rPr lang="id-ID" dirty="0" smtClean="0"/>
              <a:t>TRAFFIC CONE		</a:t>
            </a:r>
          </a:p>
          <a:p>
            <a:pPr marL="342900" indent="-342900">
              <a:buAutoNum type="arabicPeriod"/>
            </a:pPr>
            <a:r>
              <a:rPr lang="id-ID" dirty="0" smtClean="0"/>
              <a:t>PERSONIL : </a:t>
            </a:r>
          </a:p>
          <a:p>
            <a:pPr marL="363538"/>
            <a:r>
              <a:rPr lang="id-ID" dirty="0" smtClean="0"/>
              <a:t>A. </a:t>
            </a:r>
            <a:r>
              <a:rPr lang="id-ID" dirty="0"/>
              <a:t> </a:t>
            </a:r>
            <a:r>
              <a:rPr lang="id-ID" dirty="0" smtClean="0"/>
              <a:t>KODIM		: 40 Org</a:t>
            </a:r>
          </a:p>
          <a:p>
            <a:pPr marL="363538"/>
            <a:r>
              <a:rPr lang="id-ID" dirty="0" smtClean="0"/>
              <a:t>B. POLRESTA		: 20 Org.</a:t>
            </a:r>
          </a:p>
          <a:p>
            <a:pPr marL="363538"/>
            <a:r>
              <a:rPr lang="id-ID" dirty="0" smtClean="0"/>
              <a:t>C. DENPOM		:   8 Org.</a:t>
            </a:r>
          </a:p>
          <a:p>
            <a:pPr marL="363538"/>
            <a:r>
              <a:rPr lang="id-ID" dirty="0" smtClean="0"/>
              <a:t>D. SATPOL PP		: 10 Org.</a:t>
            </a:r>
          </a:p>
          <a:p>
            <a:pPr marL="363538"/>
            <a:r>
              <a:rPr lang="id-ID" dirty="0" smtClean="0"/>
              <a:t>E. DLLAJ		: 10 Org</a:t>
            </a:r>
          </a:p>
          <a:p>
            <a:pPr marL="363538"/>
            <a:r>
              <a:rPr lang="id-ID" dirty="0" smtClean="0"/>
              <a:t>F. Denkesyah		:   6 Org.</a:t>
            </a:r>
          </a:p>
          <a:p>
            <a:pPr marL="363538"/>
            <a:r>
              <a:rPr lang="id-ID" dirty="0" smtClean="0"/>
              <a:t>G. Dinkes		:   6 Org.</a:t>
            </a:r>
          </a:p>
          <a:p>
            <a:pPr marL="363538"/>
            <a:r>
              <a:rPr lang="id-ID" dirty="0" smtClean="0"/>
              <a:t>G. DKP		:   8 Org.</a:t>
            </a:r>
          </a:p>
          <a:p>
            <a:r>
              <a:rPr lang="id-ID" dirty="0" smtClean="0"/>
              <a:t>	</a:t>
            </a:r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4976008"/>
            <a:ext cx="41090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PENANGGUNG JAWAB RUTE :</a:t>
            </a:r>
          </a:p>
          <a:p>
            <a:pPr marL="342900" indent="-342900">
              <a:buAutoNum type="arabicPeriod"/>
            </a:pPr>
            <a:r>
              <a:rPr lang="id-ID" dirty="0" smtClean="0"/>
              <a:t>RUTE 1 : KAPTEN INF. EKA PURNAMA</a:t>
            </a:r>
          </a:p>
          <a:p>
            <a:pPr marL="342900" indent="-342900">
              <a:buAutoNum type="arabicPeriod"/>
            </a:pPr>
            <a:r>
              <a:rPr lang="id-ID" dirty="0" smtClean="0"/>
              <a:t>RUTE 2 : KAPTEN INF. SUPRIATNA</a:t>
            </a:r>
          </a:p>
          <a:p>
            <a:pPr marL="342900" indent="-342900">
              <a:buAutoNum type="arabicPeriod"/>
            </a:pPr>
            <a:r>
              <a:rPr lang="id-ID" dirty="0" smtClean="0"/>
              <a:t>RUTE 3 : KAPTEN INF. BAMBANG JOKO</a:t>
            </a:r>
          </a:p>
          <a:p>
            <a:pPr marL="342900" indent="-342900">
              <a:buAutoNum type="arabicPeriod"/>
            </a:pPr>
            <a:r>
              <a:rPr lang="id-ID" dirty="0" smtClean="0"/>
              <a:t>RUTE 4 : KAPTEN INF. TENDI RUSTENDI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04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12661" r="25690" b="5140"/>
          <a:stretch/>
        </p:blipFill>
        <p:spPr bwMode="auto">
          <a:xfrm>
            <a:off x="323528" y="479685"/>
            <a:ext cx="8499424" cy="601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Freeform 52"/>
          <p:cNvSpPr/>
          <p:nvPr/>
        </p:nvSpPr>
        <p:spPr>
          <a:xfrm>
            <a:off x="3503054" y="3850783"/>
            <a:ext cx="2125014" cy="2279561"/>
          </a:xfrm>
          <a:custGeom>
            <a:avLst/>
            <a:gdLst>
              <a:gd name="connsiteX0" fmla="*/ 0 w 2125014"/>
              <a:gd name="connsiteY0" fmla="*/ 0 h 2279561"/>
              <a:gd name="connsiteX1" fmla="*/ 6439 w 2125014"/>
              <a:gd name="connsiteY1" fmla="*/ 32197 h 2279561"/>
              <a:gd name="connsiteX2" fmla="*/ 19318 w 2125014"/>
              <a:gd name="connsiteY2" fmla="*/ 57955 h 2279561"/>
              <a:gd name="connsiteX3" fmla="*/ 25757 w 2125014"/>
              <a:gd name="connsiteY3" fmla="*/ 77273 h 2279561"/>
              <a:gd name="connsiteX4" fmla="*/ 38636 w 2125014"/>
              <a:gd name="connsiteY4" fmla="*/ 141668 h 2279561"/>
              <a:gd name="connsiteX5" fmla="*/ 45076 w 2125014"/>
              <a:gd name="connsiteY5" fmla="*/ 160986 h 2279561"/>
              <a:gd name="connsiteX6" fmla="*/ 64394 w 2125014"/>
              <a:gd name="connsiteY6" fmla="*/ 180304 h 2279561"/>
              <a:gd name="connsiteX7" fmla="*/ 70833 w 2125014"/>
              <a:gd name="connsiteY7" fmla="*/ 206062 h 2279561"/>
              <a:gd name="connsiteX8" fmla="*/ 109470 w 2125014"/>
              <a:gd name="connsiteY8" fmla="*/ 270456 h 2279561"/>
              <a:gd name="connsiteX9" fmla="*/ 135228 w 2125014"/>
              <a:gd name="connsiteY9" fmla="*/ 328411 h 2279561"/>
              <a:gd name="connsiteX10" fmla="*/ 154546 w 2125014"/>
              <a:gd name="connsiteY10" fmla="*/ 373487 h 2279561"/>
              <a:gd name="connsiteX11" fmla="*/ 167425 w 2125014"/>
              <a:gd name="connsiteY11" fmla="*/ 405685 h 2279561"/>
              <a:gd name="connsiteX12" fmla="*/ 180304 w 2125014"/>
              <a:gd name="connsiteY12" fmla="*/ 444321 h 2279561"/>
              <a:gd name="connsiteX13" fmla="*/ 199622 w 2125014"/>
              <a:gd name="connsiteY13" fmla="*/ 463640 h 2279561"/>
              <a:gd name="connsiteX14" fmla="*/ 206061 w 2125014"/>
              <a:gd name="connsiteY14" fmla="*/ 495837 h 2279561"/>
              <a:gd name="connsiteX15" fmla="*/ 212501 w 2125014"/>
              <a:gd name="connsiteY15" fmla="*/ 515155 h 2279561"/>
              <a:gd name="connsiteX16" fmla="*/ 218940 w 2125014"/>
              <a:gd name="connsiteY16" fmla="*/ 540913 h 2279561"/>
              <a:gd name="connsiteX17" fmla="*/ 225380 w 2125014"/>
              <a:gd name="connsiteY17" fmla="*/ 560231 h 2279561"/>
              <a:gd name="connsiteX18" fmla="*/ 231819 w 2125014"/>
              <a:gd name="connsiteY18" fmla="*/ 585989 h 2279561"/>
              <a:gd name="connsiteX19" fmla="*/ 244698 w 2125014"/>
              <a:gd name="connsiteY19" fmla="*/ 624625 h 2279561"/>
              <a:gd name="connsiteX20" fmla="*/ 251138 w 2125014"/>
              <a:gd name="connsiteY20" fmla="*/ 643944 h 2279561"/>
              <a:gd name="connsiteX21" fmla="*/ 289774 w 2125014"/>
              <a:gd name="connsiteY21" fmla="*/ 708338 h 2279561"/>
              <a:gd name="connsiteX22" fmla="*/ 309092 w 2125014"/>
              <a:gd name="connsiteY22" fmla="*/ 759854 h 2279561"/>
              <a:gd name="connsiteX23" fmla="*/ 315532 w 2125014"/>
              <a:gd name="connsiteY23" fmla="*/ 798490 h 2279561"/>
              <a:gd name="connsiteX24" fmla="*/ 334850 w 2125014"/>
              <a:gd name="connsiteY24" fmla="*/ 843566 h 2279561"/>
              <a:gd name="connsiteX25" fmla="*/ 347729 w 2125014"/>
              <a:gd name="connsiteY25" fmla="*/ 882203 h 2279561"/>
              <a:gd name="connsiteX26" fmla="*/ 354169 w 2125014"/>
              <a:gd name="connsiteY26" fmla="*/ 901521 h 2279561"/>
              <a:gd name="connsiteX27" fmla="*/ 379926 w 2125014"/>
              <a:gd name="connsiteY27" fmla="*/ 940158 h 2279561"/>
              <a:gd name="connsiteX28" fmla="*/ 392805 w 2125014"/>
              <a:gd name="connsiteY28" fmla="*/ 991673 h 2279561"/>
              <a:gd name="connsiteX29" fmla="*/ 405684 w 2125014"/>
              <a:gd name="connsiteY29" fmla="*/ 1049628 h 2279561"/>
              <a:gd name="connsiteX30" fmla="*/ 425002 w 2125014"/>
              <a:gd name="connsiteY30" fmla="*/ 1107583 h 2279561"/>
              <a:gd name="connsiteX31" fmla="*/ 444321 w 2125014"/>
              <a:gd name="connsiteY31" fmla="*/ 1126902 h 2279561"/>
              <a:gd name="connsiteX32" fmla="*/ 450760 w 2125014"/>
              <a:gd name="connsiteY32" fmla="*/ 1152659 h 2279561"/>
              <a:gd name="connsiteX33" fmla="*/ 482957 w 2125014"/>
              <a:gd name="connsiteY33" fmla="*/ 1197735 h 2279561"/>
              <a:gd name="connsiteX34" fmla="*/ 489397 w 2125014"/>
              <a:gd name="connsiteY34" fmla="*/ 1217054 h 2279561"/>
              <a:gd name="connsiteX35" fmla="*/ 515154 w 2125014"/>
              <a:gd name="connsiteY35" fmla="*/ 1223493 h 2279561"/>
              <a:gd name="connsiteX36" fmla="*/ 553791 w 2125014"/>
              <a:gd name="connsiteY36" fmla="*/ 1217054 h 2279561"/>
              <a:gd name="connsiteX37" fmla="*/ 598867 w 2125014"/>
              <a:gd name="connsiteY37" fmla="*/ 1204175 h 2279561"/>
              <a:gd name="connsiteX38" fmla="*/ 618185 w 2125014"/>
              <a:gd name="connsiteY38" fmla="*/ 1191296 h 2279561"/>
              <a:gd name="connsiteX39" fmla="*/ 637504 w 2125014"/>
              <a:gd name="connsiteY39" fmla="*/ 1171978 h 2279561"/>
              <a:gd name="connsiteX40" fmla="*/ 727656 w 2125014"/>
              <a:gd name="connsiteY40" fmla="*/ 1146220 h 2279561"/>
              <a:gd name="connsiteX41" fmla="*/ 792050 w 2125014"/>
              <a:gd name="connsiteY41" fmla="*/ 1126902 h 2279561"/>
              <a:gd name="connsiteX42" fmla="*/ 817808 w 2125014"/>
              <a:gd name="connsiteY42" fmla="*/ 1114023 h 2279561"/>
              <a:gd name="connsiteX43" fmla="*/ 850005 w 2125014"/>
              <a:gd name="connsiteY43" fmla="*/ 1081825 h 2279561"/>
              <a:gd name="connsiteX44" fmla="*/ 914400 w 2125014"/>
              <a:gd name="connsiteY44" fmla="*/ 1023871 h 2279561"/>
              <a:gd name="connsiteX45" fmla="*/ 985233 w 2125014"/>
              <a:gd name="connsiteY45" fmla="*/ 991673 h 2279561"/>
              <a:gd name="connsiteX46" fmla="*/ 1043188 w 2125014"/>
              <a:gd name="connsiteY46" fmla="*/ 965916 h 2279561"/>
              <a:gd name="connsiteX47" fmla="*/ 1062507 w 2125014"/>
              <a:gd name="connsiteY47" fmla="*/ 959476 h 2279561"/>
              <a:gd name="connsiteX48" fmla="*/ 1081825 w 2125014"/>
              <a:gd name="connsiteY48" fmla="*/ 953037 h 2279561"/>
              <a:gd name="connsiteX49" fmla="*/ 1120461 w 2125014"/>
              <a:gd name="connsiteY49" fmla="*/ 959476 h 2279561"/>
              <a:gd name="connsiteX50" fmla="*/ 1146219 w 2125014"/>
              <a:gd name="connsiteY50" fmla="*/ 953037 h 2279561"/>
              <a:gd name="connsiteX51" fmla="*/ 1184856 w 2125014"/>
              <a:gd name="connsiteY51" fmla="*/ 959476 h 2279561"/>
              <a:gd name="connsiteX52" fmla="*/ 1210614 w 2125014"/>
              <a:gd name="connsiteY52" fmla="*/ 991673 h 2279561"/>
              <a:gd name="connsiteX53" fmla="*/ 1217053 w 2125014"/>
              <a:gd name="connsiteY53" fmla="*/ 1017431 h 2279561"/>
              <a:gd name="connsiteX54" fmla="*/ 1229932 w 2125014"/>
              <a:gd name="connsiteY54" fmla="*/ 1036749 h 2279561"/>
              <a:gd name="connsiteX55" fmla="*/ 1242811 w 2125014"/>
              <a:gd name="connsiteY55" fmla="*/ 1062507 h 2279561"/>
              <a:gd name="connsiteX56" fmla="*/ 1287887 w 2125014"/>
              <a:gd name="connsiteY56" fmla="*/ 1107583 h 2279561"/>
              <a:gd name="connsiteX57" fmla="*/ 1320084 w 2125014"/>
              <a:gd name="connsiteY57" fmla="*/ 1165538 h 2279561"/>
              <a:gd name="connsiteX58" fmla="*/ 1339402 w 2125014"/>
              <a:gd name="connsiteY58" fmla="*/ 1184856 h 2279561"/>
              <a:gd name="connsiteX59" fmla="*/ 1352281 w 2125014"/>
              <a:gd name="connsiteY59" fmla="*/ 1204175 h 2279561"/>
              <a:gd name="connsiteX60" fmla="*/ 1358721 w 2125014"/>
              <a:gd name="connsiteY60" fmla="*/ 1223493 h 2279561"/>
              <a:gd name="connsiteX61" fmla="*/ 1378039 w 2125014"/>
              <a:gd name="connsiteY61" fmla="*/ 1236372 h 2279561"/>
              <a:gd name="connsiteX62" fmla="*/ 1403797 w 2125014"/>
              <a:gd name="connsiteY62" fmla="*/ 1275009 h 2279561"/>
              <a:gd name="connsiteX63" fmla="*/ 1448873 w 2125014"/>
              <a:gd name="connsiteY63" fmla="*/ 1378040 h 2279561"/>
              <a:gd name="connsiteX64" fmla="*/ 1506828 w 2125014"/>
              <a:gd name="connsiteY64" fmla="*/ 1474631 h 2279561"/>
              <a:gd name="connsiteX65" fmla="*/ 1513267 w 2125014"/>
              <a:gd name="connsiteY65" fmla="*/ 1493949 h 2279561"/>
              <a:gd name="connsiteX66" fmla="*/ 1526146 w 2125014"/>
              <a:gd name="connsiteY66" fmla="*/ 1513268 h 2279561"/>
              <a:gd name="connsiteX67" fmla="*/ 1551904 w 2125014"/>
              <a:gd name="connsiteY67" fmla="*/ 1584102 h 2279561"/>
              <a:gd name="connsiteX68" fmla="*/ 1571222 w 2125014"/>
              <a:gd name="connsiteY68" fmla="*/ 1629178 h 2279561"/>
              <a:gd name="connsiteX69" fmla="*/ 1616298 w 2125014"/>
              <a:gd name="connsiteY69" fmla="*/ 1674254 h 2279561"/>
              <a:gd name="connsiteX70" fmla="*/ 1622738 w 2125014"/>
              <a:gd name="connsiteY70" fmla="*/ 1693572 h 2279561"/>
              <a:gd name="connsiteX71" fmla="*/ 1654935 w 2125014"/>
              <a:gd name="connsiteY71" fmla="*/ 1732209 h 2279561"/>
              <a:gd name="connsiteX72" fmla="*/ 1680692 w 2125014"/>
              <a:gd name="connsiteY72" fmla="*/ 1770845 h 2279561"/>
              <a:gd name="connsiteX73" fmla="*/ 1732208 w 2125014"/>
              <a:gd name="connsiteY73" fmla="*/ 1867437 h 2279561"/>
              <a:gd name="connsiteX74" fmla="*/ 1751526 w 2125014"/>
              <a:gd name="connsiteY74" fmla="*/ 1899634 h 2279561"/>
              <a:gd name="connsiteX75" fmla="*/ 1770845 w 2125014"/>
              <a:gd name="connsiteY75" fmla="*/ 1938271 h 2279561"/>
              <a:gd name="connsiteX76" fmla="*/ 1809481 w 2125014"/>
              <a:gd name="connsiteY76" fmla="*/ 1957589 h 2279561"/>
              <a:gd name="connsiteX77" fmla="*/ 1828800 w 2125014"/>
              <a:gd name="connsiteY77" fmla="*/ 1970468 h 2279561"/>
              <a:gd name="connsiteX78" fmla="*/ 1841678 w 2125014"/>
              <a:gd name="connsiteY78" fmla="*/ 1989786 h 2279561"/>
              <a:gd name="connsiteX79" fmla="*/ 1860997 w 2125014"/>
              <a:gd name="connsiteY79" fmla="*/ 2021983 h 2279561"/>
              <a:gd name="connsiteX80" fmla="*/ 1906073 w 2125014"/>
              <a:gd name="connsiteY80" fmla="*/ 2067059 h 2279561"/>
              <a:gd name="connsiteX81" fmla="*/ 1912512 w 2125014"/>
              <a:gd name="connsiteY81" fmla="*/ 2086378 h 2279561"/>
              <a:gd name="connsiteX82" fmla="*/ 1964028 w 2125014"/>
              <a:gd name="connsiteY82" fmla="*/ 2105696 h 2279561"/>
              <a:gd name="connsiteX83" fmla="*/ 2009104 w 2125014"/>
              <a:gd name="connsiteY83" fmla="*/ 2150772 h 2279561"/>
              <a:gd name="connsiteX84" fmla="*/ 2015543 w 2125014"/>
              <a:gd name="connsiteY84" fmla="*/ 2170090 h 2279561"/>
              <a:gd name="connsiteX85" fmla="*/ 2060619 w 2125014"/>
              <a:gd name="connsiteY85" fmla="*/ 2208727 h 2279561"/>
              <a:gd name="connsiteX86" fmla="*/ 2099256 w 2125014"/>
              <a:gd name="connsiteY86" fmla="*/ 2247363 h 2279561"/>
              <a:gd name="connsiteX87" fmla="*/ 2125014 w 2125014"/>
              <a:gd name="connsiteY87" fmla="*/ 2279561 h 227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125014" h="2279561">
                <a:moveTo>
                  <a:pt x="0" y="0"/>
                </a:moveTo>
                <a:cubicBezTo>
                  <a:pt x="2146" y="10732"/>
                  <a:pt x="2978" y="21814"/>
                  <a:pt x="6439" y="32197"/>
                </a:cubicBezTo>
                <a:cubicBezTo>
                  <a:pt x="9475" y="41304"/>
                  <a:pt x="15537" y="49132"/>
                  <a:pt x="19318" y="57955"/>
                </a:cubicBezTo>
                <a:cubicBezTo>
                  <a:pt x="21992" y="64194"/>
                  <a:pt x="23892" y="70747"/>
                  <a:pt x="25757" y="77273"/>
                </a:cubicBezTo>
                <a:cubicBezTo>
                  <a:pt x="38592" y="122195"/>
                  <a:pt x="25980" y="84716"/>
                  <a:pt x="38636" y="141668"/>
                </a:cubicBezTo>
                <a:cubicBezTo>
                  <a:pt x="40108" y="148294"/>
                  <a:pt x="41311" y="155338"/>
                  <a:pt x="45076" y="160986"/>
                </a:cubicBezTo>
                <a:cubicBezTo>
                  <a:pt x="50128" y="168563"/>
                  <a:pt x="57955" y="173865"/>
                  <a:pt x="64394" y="180304"/>
                </a:cubicBezTo>
                <a:cubicBezTo>
                  <a:pt x="66540" y="188890"/>
                  <a:pt x="66875" y="198146"/>
                  <a:pt x="70833" y="206062"/>
                </a:cubicBezTo>
                <a:cubicBezTo>
                  <a:pt x="82028" y="228451"/>
                  <a:pt x="101554" y="246709"/>
                  <a:pt x="109470" y="270456"/>
                </a:cubicBezTo>
                <a:cubicBezTo>
                  <a:pt x="124796" y="316435"/>
                  <a:pt x="114818" y="297797"/>
                  <a:pt x="135228" y="328411"/>
                </a:cubicBezTo>
                <a:cubicBezTo>
                  <a:pt x="148629" y="382019"/>
                  <a:pt x="132311" y="329017"/>
                  <a:pt x="154546" y="373487"/>
                </a:cubicBezTo>
                <a:cubicBezTo>
                  <a:pt x="159716" y="383826"/>
                  <a:pt x="163475" y="394822"/>
                  <a:pt x="167425" y="405685"/>
                </a:cubicBezTo>
                <a:cubicBezTo>
                  <a:pt x="172064" y="418443"/>
                  <a:pt x="170705" y="434722"/>
                  <a:pt x="180304" y="444321"/>
                </a:cubicBezTo>
                <a:lnTo>
                  <a:pt x="199622" y="463640"/>
                </a:lnTo>
                <a:cubicBezTo>
                  <a:pt x="201768" y="474372"/>
                  <a:pt x="203406" y="485219"/>
                  <a:pt x="206061" y="495837"/>
                </a:cubicBezTo>
                <a:cubicBezTo>
                  <a:pt x="207707" y="502422"/>
                  <a:pt x="210636" y="508628"/>
                  <a:pt x="212501" y="515155"/>
                </a:cubicBezTo>
                <a:cubicBezTo>
                  <a:pt x="214932" y="523665"/>
                  <a:pt x="216509" y="532403"/>
                  <a:pt x="218940" y="540913"/>
                </a:cubicBezTo>
                <a:cubicBezTo>
                  <a:pt x="220805" y="547440"/>
                  <a:pt x="223515" y="553704"/>
                  <a:pt x="225380" y="560231"/>
                </a:cubicBezTo>
                <a:cubicBezTo>
                  <a:pt x="227811" y="568741"/>
                  <a:pt x="229276" y="577512"/>
                  <a:pt x="231819" y="585989"/>
                </a:cubicBezTo>
                <a:cubicBezTo>
                  <a:pt x="235720" y="598992"/>
                  <a:pt x="240405" y="611746"/>
                  <a:pt x="244698" y="624625"/>
                </a:cubicBezTo>
                <a:cubicBezTo>
                  <a:pt x="246845" y="631065"/>
                  <a:pt x="247373" y="638296"/>
                  <a:pt x="251138" y="643944"/>
                </a:cubicBezTo>
                <a:cubicBezTo>
                  <a:pt x="263976" y="663201"/>
                  <a:pt x="281288" y="685708"/>
                  <a:pt x="289774" y="708338"/>
                </a:cubicBezTo>
                <a:cubicBezTo>
                  <a:pt x="316082" y="778490"/>
                  <a:pt x="273233" y="688129"/>
                  <a:pt x="309092" y="759854"/>
                </a:cubicBezTo>
                <a:cubicBezTo>
                  <a:pt x="311239" y="772733"/>
                  <a:pt x="312700" y="785745"/>
                  <a:pt x="315532" y="798490"/>
                </a:cubicBezTo>
                <a:cubicBezTo>
                  <a:pt x="320716" y="821817"/>
                  <a:pt x="325002" y="818947"/>
                  <a:pt x="334850" y="843566"/>
                </a:cubicBezTo>
                <a:cubicBezTo>
                  <a:pt x="339892" y="856171"/>
                  <a:pt x="343436" y="869324"/>
                  <a:pt x="347729" y="882203"/>
                </a:cubicBezTo>
                <a:cubicBezTo>
                  <a:pt x="349876" y="888642"/>
                  <a:pt x="350404" y="895873"/>
                  <a:pt x="354169" y="901521"/>
                </a:cubicBezTo>
                <a:lnTo>
                  <a:pt x="379926" y="940158"/>
                </a:lnTo>
                <a:cubicBezTo>
                  <a:pt x="384219" y="957330"/>
                  <a:pt x="388751" y="974443"/>
                  <a:pt x="392805" y="991673"/>
                </a:cubicBezTo>
                <a:cubicBezTo>
                  <a:pt x="397338" y="1010937"/>
                  <a:pt x="400387" y="1030560"/>
                  <a:pt x="405684" y="1049628"/>
                </a:cubicBezTo>
                <a:cubicBezTo>
                  <a:pt x="411134" y="1069248"/>
                  <a:pt x="415895" y="1089370"/>
                  <a:pt x="425002" y="1107583"/>
                </a:cubicBezTo>
                <a:cubicBezTo>
                  <a:pt x="429075" y="1115729"/>
                  <a:pt x="437881" y="1120462"/>
                  <a:pt x="444321" y="1126902"/>
                </a:cubicBezTo>
                <a:cubicBezTo>
                  <a:pt x="446467" y="1135488"/>
                  <a:pt x="447274" y="1144525"/>
                  <a:pt x="450760" y="1152659"/>
                </a:cubicBezTo>
                <a:cubicBezTo>
                  <a:pt x="453900" y="1159985"/>
                  <a:pt x="480756" y="1194800"/>
                  <a:pt x="482957" y="1197735"/>
                </a:cubicBezTo>
                <a:cubicBezTo>
                  <a:pt x="485104" y="1204175"/>
                  <a:pt x="484096" y="1212814"/>
                  <a:pt x="489397" y="1217054"/>
                </a:cubicBezTo>
                <a:cubicBezTo>
                  <a:pt x="496308" y="1222583"/>
                  <a:pt x="506304" y="1223493"/>
                  <a:pt x="515154" y="1223493"/>
                </a:cubicBezTo>
                <a:cubicBezTo>
                  <a:pt x="528211" y="1223493"/>
                  <a:pt x="540988" y="1219615"/>
                  <a:pt x="553791" y="1217054"/>
                </a:cubicBezTo>
                <a:cubicBezTo>
                  <a:pt x="573999" y="1213012"/>
                  <a:pt x="580460" y="1210311"/>
                  <a:pt x="598867" y="1204175"/>
                </a:cubicBezTo>
                <a:cubicBezTo>
                  <a:pt x="605306" y="1199882"/>
                  <a:pt x="612240" y="1196250"/>
                  <a:pt x="618185" y="1191296"/>
                </a:cubicBezTo>
                <a:cubicBezTo>
                  <a:pt x="625181" y="1185466"/>
                  <a:pt x="629781" y="1176805"/>
                  <a:pt x="637504" y="1171978"/>
                </a:cubicBezTo>
                <a:cubicBezTo>
                  <a:pt x="660091" y="1157861"/>
                  <a:pt x="706327" y="1151142"/>
                  <a:pt x="727656" y="1146220"/>
                </a:cubicBezTo>
                <a:cubicBezTo>
                  <a:pt x="744818" y="1142260"/>
                  <a:pt x="778405" y="1133725"/>
                  <a:pt x="792050" y="1126902"/>
                </a:cubicBezTo>
                <a:lnTo>
                  <a:pt x="817808" y="1114023"/>
                </a:lnTo>
                <a:cubicBezTo>
                  <a:pt x="843565" y="1075386"/>
                  <a:pt x="815662" y="1111875"/>
                  <a:pt x="850005" y="1081825"/>
                </a:cubicBezTo>
                <a:cubicBezTo>
                  <a:pt x="880528" y="1055118"/>
                  <a:pt x="880667" y="1045337"/>
                  <a:pt x="914400" y="1023871"/>
                </a:cubicBezTo>
                <a:cubicBezTo>
                  <a:pt x="956032" y="997378"/>
                  <a:pt x="945561" y="1011509"/>
                  <a:pt x="985233" y="991673"/>
                </a:cubicBezTo>
                <a:cubicBezTo>
                  <a:pt x="1046459" y="961060"/>
                  <a:pt x="943515" y="999140"/>
                  <a:pt x="1043188" y="965916"/>
                </a:cubicBezTo>
                <a:lnTo>
                  <a:pt x="1062507" y="959476"/>
                </a:lnTo>
                <a:lnTo>
                  <a:pt x="1081825" y="953037"/>
                </a:lnTo>
                <a:cubicBezTo>
                  <a:pt x="1094704" y="955183"/>
                  <a:pt x="1107405" y="959476"/>
                  <a:pt x="1120461" y="959476"/>
                </a:cubicBezTo>
                <a:cubicBezTo>
                  <a:pt x="1129311" y="959476"/>
                  <a:pt x="1137369" y="953037"/>
                  <a:pt x="1146219" y="953037"/>
                </a:cubicBezTo>
                <a:cubicBezTo>
                  <a:pt x="1159276" y="953037"/>
                  <a:pt x="1171977" y="957330"/>
                  <a:pt x="1184856" y="959476"/>
                </a:cubicBezTo>
                <a:cubicBezTo>
                  <a:pt x="1205906" y="1022629"/>
                  <a:pt x="1171778" y="933419"/>
                  <a:pt x="1210614" y="991673"/>
                </a:cubicBezTo>
                <a:cubicBezTo>
                  <a:pt x="1215523" y="999037"/>
                  <a:pt x="1213567" y="1009296"/>
                  <a:pt x="1217053" y="1017431"/>
                </a:cubicBezTo>
                <a:cubicBezTo>
                  <a:pt x="1220102" y="1024544"/>
                  <a:pt x="1226092" y="1030030"/>
                  <a:pt x="1229932" y="1036749"/>
                </a:cubicBezTo>
                <a:cubicBezTo>
                  <a:pt x="1234695" y="1045084"/>
                  <a:pt x="1236732" y="1055077"/>
                  <a:pt x="1242811" y="1062507"/>
                </a:cubicBezTo>
                <a:cubicBezTo>
                  <a:pt x="1256267" y="1078953"/>
                  <a:pt x="1287887" y="1107583"/>
                  <a:pt x="1287887" y="1107583"/>
                </a:cubicBezTo>
                <a:cubicBezTo>
                  <a:pt x="1295984" y="1131877"/>
                  <a:pt x="1297940" y="1143394"/>
                  <a:pt x="1320084" y="1165538"/>
                </a:cubicBezTo>
                <a:cubicBezTo>
                  <a:pt x="1326523" y="1171977"/>
                  <a:pt x="1333572" y="1177860"/>
                  <a:pt x="1339402" y="1184856"/>
                </a:cubicBezTo>
                <a:cubicBezTo>
                  <a:pt x="1344357" y="1190802"/>
                  <a:pt x="1348820" y="1197253"/>
                  <a:pt x="1352281" y="1204175"/>
                </a:cubicBezTo>
                <a:cubicBezTo>
                  <a:pt x="1355317" y="1210246"/>
                  <a:pt x="1354481" y="1218193"/>
                  <a:pt x="1358721" y="1223493"/>
                </a:cubicBezTo>
                <a:cubicBezTo>
                  <a:pt x="1363556" y="1229536"/>
                  <a:pt x="1371600" y="1232079"/>
                  <a:pt x="1378039" y="1236372"/>
                </a:cubicBezTo>
                <a:cubicBezTo>
                  <a:pt x="1386625" y="1249251"/>
                  <a:pt x="1396875" y="1261164"/>
                  <a:pt x="1403797" y="1275009"/>
                </a:cubicBezTo>
                <a:cubicBezTo>
                  <a:pt x="1420562" y="1308538"/>
                  <a:pt x="1429985" y="1345660"/>
                  <a:pt x="1448873" y="1378040"/>
                </a:cubicBezTo>
                <a:cubicBezTo>
                  <a:pt x="1497849" y="1461998"/>
                  <a:pt x="1477408" y="1430502"/>
                  <a:pt x="1506828" y="1474631"/>
                </a:cubicBezTo>
                <a:cubicBezTo>
                  <a:pt x="1508974" y="1481070"/>
                  <a:pt x="1510232" y="1487878"/>
                  <a:pt x="1513267" y="1493949"/>
                </a:cubicBezTo>
                <a:cubicBezTo>
                  <a:pt x="1516728" y="1500871"/>
                  <a:pt x="1523272" y="1506082"/>
                  <a:pt x="1526146" y="1513268"/>
                </a:cubicBezTo>
                <a:cubicBezTo>
                  <a:pt x="1572693" y="1629636"/>
                  <a:pt x="1512974" y="1506242"/>
                  <a:pt x="1551904" y="1584102"/>
                </a:cubicBezTo>
                <a:cubicBezTo>
                  <a:pt x="1557482" y="1606414"/>
                  <a:pt x="1555829" y="1612074"/>
                  <a:pt x="1571222" y="1629178"/>
                </a:cubicBezTo>
                <a:cubicBezTo>
                  <a:pt x="1585437" y="1644972"/>
                  <a:pt x="1616298" y="1674254"/>
                  <a:pt x="1616298" y="1674254"/>
                </a:cubicBezTo>
                <a:cubicBezTo>
                  <a:pt x="1618445" y="1680693"/>
                  <a:pt x="1619702" y="1687501"/>
                  <a:pt x="1622738" y="1693572"/>
                </a:cubicBezTo>
                <a:cubicBezTo>
                  <a:pt x="1636546" y="1721187"/>
                  <a:pt x="1634994" y="1706571"/>
                  <a:pt x="1654935" y="1732209"/>
                </a:cubicBezTo>
                <a:cubicBezTo>
                  <a:pt x="1664438" y="1744427"/>
                  <a:pt x="1673013" y="1757406"/>
                  <a:pt x="1680692" y="1770845"/>
                </a:cubicBezTo>
                <a:cubicBezTo>
                  <a:pt x="1756220" y="1903018"/>
                  <a:pt x="1654063" y="1722309"/>
                  <a:pt x="1732208" y="1867437"/>
                </a:cubicBezTo>
                <a:cubicBezTo>
                  <a:pt x="1738142" y="1878457"/>
                  <a:pt x="1745929" y="1888439"/>
                  <a:pt x="1751526" y="1899634"/>
                </a:cubicBezTo>
                <a:cubicBezTo>
                  <a:pt x="1762000" y="1920581"/>
                  <a:pt x="1752392" y="1919818"/>
                  <a:pt x="1770845" y="1938271"/>
                </a:cubicBezTo>
                <a:cubicBezTo>
                  <a:pt x="1789296" y="1956722"/>
                  <a:pt x="1788535" y="1947116"/>
                  <a:pt x="1809481" y="1957589"/>
                </a:cubicBezTo>
                <a:cubicBezTo>
                  <a:pt x="1816403" y="1961050"/>
                  <a:pt x="1822360" y="1966175"/>
                  <a:pt x="1828800" y="1970468"/>
                </a:cubicBezTo>
                <a:cubicBezTo>
                  <a:pt x="1833093" y="1976907"/>
                  <a:pt x="1837576" y="1983223"/>
                  <a:pt x="1841678" y="1989786"/>
                </a:cubicBezTo>
                <a:cubicBezTo>
                  <a:pt x="1848312" y="2000400"/>
                  <a:pt x="1852984" y="2012368"/>
                  <a:pt x="1860997" y="2021983"/>
                </a:cubicBezTo>
                <a:cubicBezTo>
                  <a:pt x="1874600" y="2038307"/>
                  <a:pt x="1906073" y="2067059"/>
                  <a:pt x="1906073" y="2067059"/>
                </a:cubicBezTo>
                <a:cubicBezTo>
                  <a:pt x="1908219" y="2073499"/>
                  <a:pt x="1907297" y="2082032"/>
                  <a:pt x="1912512" y="2086378"/>
                </a:cubicBezTo>
                <a:cubicBezTo>
                  <a:pt x="1917642" y="2090653"/>
                  <a:pt x="1953340" y="2102133"/>
                  <a:pt x="1964028" y="2105696"/>
                </a:cubicBezTo>
                <a:cubicBezTo>
                  <a:pt x="1993550" y="2149980"/>
                  <a:pt x="1975101" y="2139437"/>
                  <a:pt x="2009104" y="2150772"/>
                </a:cubicBezTo>
                <a:cubicBezTo>
                  <a:pt x="2011250" y="2157211"/>
                  <a:pt x="2011778" y="2164442"/>
                  <a:pt x="2015543" y="2170090"/>
                </a:cubicBezTo>
                <a:cubicBezTo>
                  <a:pt x="2029564" y="2191122"/>
                  <a:pt x="2042761" y="2190870"/>
                  <a:pt x="2060619" y="2208727"/>
                </a:cubicBezTo>
                <a:cubicBezTo>
                  <a:pt x="2108542" y="2256649"/>
                  <a:pt x="2053730" y="2217014"/>
                  <a:pt x="2099256" y="2247363"/>
                </a:cubicBezTo>
                <a:cubicBezTo>
                  <a:pt x="2115503" y="2271734"/>
                  <a:pt x="2106662" y="2261209"/>
                  <a:pt x="2125014" y="2279561"/>
                </a:cubicBezTo>
              </a:path>
            </a:pathLst>
          </a:cu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Freeform 50"/>
          <p:cNvSpPr/>
          <p:nvPr/>
        </p:nvSpPr>
        <p:spPr>
          <a:xfrm>
            <a:off x="3110248" y="1345535"/>
            <a:ext cx="3007217" cy="2402217"/>
          </a:xfrm>
          <a:custGeom>
            <a:avLst/>
            <a:gdLst>
              <a:gd name="connsiteX0" fmla="*/ 3007217 w 3007217"/>
              <a:gd name="connsiteY0" fmla="*/ 715085 h 2402217"/>
              <a:gd name="connsiteX1" fmla="*/ 2968580 w 3007217"/>
              <a:gd name="connsiteY1" fmla="*/ 644251 h 2402217"/>
              <a:gd name="connsiteX2" fmla="*/ 2929944 w 3007217"/>
              <a:gd name="connsiteY2" fmla="*/ 605614 h 2402217"/>
              <a:gd name="connsiteX3" fmla="*/ 2884867 w 3007217"/>
              <a:gd name="connsiteY3" fmla="*/ 554099 h 2402217"/>
              <a:gd name="connsiteX4" fmla="*/ 2871989 w 3007217"/>
              <a:gd name="connsiteY4" fmla="*/ 534780 h 2402217"/>
              <a:gd name="connsiteX5" fmla="*/ 2859110 w 3007217"/>
              <a:gd name="connsiteY5" fmla="*/ 509023 h 2402217"/>
              <a:gd name="connsiteX6" fmla="*/ 2839791 w 3007217"/>
              <a:gd name="connsiteY6" fmla="*/ 496144 h 2402217"/>
              <a:gd name="connsiteX7" fmla="*/ 2794715 w 3007217"/>
              <a:gd name="connsiteY7" fmla="*/ 438189 h 2402217"/>
              <a:gd name="connsiteX8" fmla="*/ 2768958 w 3007217"/>
              <a:gd name="connsiteY8" fmla="*/ 393113 h 2402217"/>
              <a:gd name="connsiteX9" fmla="*/ 2749639 w 3007217"/>
              <a:gd name="connsiteY9" fmla="*/ 373795 h 2402217"/>
              <a:gd name="connsiteX10" fmla="*/ 2723882 w 3007217"/>
              <a:gd name="connsiteY10" fmla="*/ 335158 h 2402217"/>
              <a:gd name="connsiteX11" fmla="*/ 2685245 w 3007217"/>
              <a:gd name="connsiteY11" fmla="*/ 302961 h 2402217"/>
              <a:gd name="connsiteX12" fmla="*/ 2646608 w 3007217"/>
              <a:gd name="connsiteY12" fmla="*/ 270764 h 2402217"/>
              <a:gd name="connsiteX13" fmla="*/ 2633729 w 3007217"/>
              <a:gd name="connsiteY13" fmla="*/ 251445 h 2402217"/>
              <a:gd name="connsiteX14" fmla="*/ 2614411 w 3007217"/>
              <a:gd name="connsiteY14" fmla="*/ 232127 h 2402217"/>
              <a:gd name="connsiteX15" fmla="*/ 2569335 w 3007217"/>
              <a:gd name="connsiteY15" fmla="*/ 174172 h 2402217"/>
              <a:gd name="connsiteX16" fmla="*/ 2550017 w 3007217"/>
              <a:gd name="connsiteY16" fmla="*/ 167733 h 2402217"/>
              <a:gd name="connsiteX17" fmla="*/ 2537138 w 3007217"/>
              <a:gd name="connsiteY17" fmla="*/ 148414 h 2402217"/>
              <a:gd name="connsiteX18" fmla="*/ 2498501 w 3007217"/>
              <a:gd name="connsiteY18" fmla="*/ 116217 h 2402217"/>
              <a:gd name="connsiteX19" fmla="*/ 2479183 w 3007217"/>
              <a:gd name="connsiteY19" fmla="*/ 109778 h 2402217"/>
              <a:gd name="connsiteX20" fmla="*/ 2440546 w 3007217"/>
              <a:gd name="connsiteY20" fmla="*/ 84020 h 2402217"/>
              <a:gd name="connsiteX21" fmla="*/ 2421228 w 3007217"/>
              <a:gd name="connsiteY21" fmla="*/ 64702 h 2402217"/>
              <a:gd name="connsiteX22" fmla="*/ 2376152 w 3007217"/>
              <a:gd name="connsiteY22" fmla="*/ 51823 h 2402217"/>
              <a:gd name="connsiteX23" fmla="*/ 2356834 w 3007217"/>
              <a:gd name="connsiteY23" fmla="*/ 45383 h 2402217"/>
              <a:gd name="connsiteX24" fmla="*/ 2331076 w 3007217"/>
              <a:gd name="connsiteY24" fmla="*/ 38944 h 2402217"/>
              <a:gd name="connsiteX25" fmla="*/ 2286000 w 3007217"/>
              <a:gd name="connsiteY25" fmla="*/ 26065 h 2402217"/>
              <a:gd name="connsiteX26" fmla="*/ 2182969 w 3007217"/>
              <a:gd name="connsiteY26" fmla="*/ 19626 h 2402217"/>
              <a:gd name="connsiteX27" fmla="*/ 2112135 w 3007217"/>
              <a:gd name="connsiteY27" fmla="*/ 307 h 2402217"/>
              <a:gd name="connsiteX28" fmla="*/ 2092817 w 3007217"/>
              <a:gd name="connsiteY28" fmla="*/ 13186 h 2402217"/>
              <a:gd name="connsiteX29" fmla="*/ 2054180 w 3007217"/>
              <a:gd name="connsiteY29" fmla="*/ 58262 h 2402217"/>
              <a:gd name="connsiteX30" fmla="*/ 2021983 w 3007217"/>
              <a:gd name="connsiteY30" fmla="*/ 96899 h 2402217"/>
              <a:gd name="connsiteX31" fmla="*/ 2009104 w 3007217"/>
              <a:gd name="connsiteY31" fmla="*/ 116217 h 2402217"/>
              <a:gd name="connsiteX32" fmla="*/ 1951149 w 3007217"/>
              <a:gd name="connsiteY32" fmla="*/ 148414 h 2402217"/>
              <a:gd name="connsiteX33" fmla="*/ 1912513 w 3007217"/>
              <a:gd name="connsiteY33" fmla="*/ 161293 h 2402217"/>
              <a:gd name="connsiteX34" fmla="*/ 1893194 w 3007217"/>
              <a:gd name="connsiteY34" fmla="*/ 167733 h 2402217"/>
              <a:gd name="connsiteX35" fmla="*/ 1848118 w 3007217"/>
              <a:gd name="connsiteY35" fmla="*/ 193490 h 2402217"/>
              <a:gd name="connsiteX36" fmla="*/ 1809482 w 3007217"/>
              <a:gd name="connsiteY36" fmla="*/ 212809 h 2402217"/>
              <a:gd name="connsiteX37" fmla="*/ 1745087 w 3007217"/>
              <a:gd name="connsiteY37" fmla="*/ 257885 h 2402217"/>
              <a:gd name="connsiteX38" fmla="*/ 1674253 w 3007217"/>
              <a:gd name="connsiteY38" fmla="*/ 290082 h 2402217"/>
              <a:gd name="connsiteX39" fmla="*/ 1629177 w 3007217"/>
              <a:gd name="connsiteY39" fmla="*/ 309400 h 2402217"/>
              <a:gd name="connsiteX40" fmla="*/ 1609859 w 3007217"/>
              <a:gd name="connsiteY40" fmla="*/ 315840 h 2402217"/>
              <a:gd name="connsiteX41" fmla="*/ 1539025 w 3007217"/>
              <a:gd name="connsiteY41" fmla="*/ 322279 h 2402217"/>
              <a:gd name="connsiteX42" fmla="*/ 1500389 w 3007217"/>
              <a:gd name="connsiteY42" fmla="*/ 335158 h 2402217"/>
              <a:gd name="connsiteX43" fmla="*/ 1481070 w 3007217"/>
              <a:gd name="connsiteY43" fmla="*/ 341597 h 2402217"/>
              <a:gd name="connsiteX44" fmla="*/ 1455313 w 3007217"/>
              <a:gd name="connsiteY44" fmla="*/ 354476 h 2402217"/>
              <a:gd name="connsiteX45" fmla="*/ 1435994 w 3007217"/>
              <a:gd name="connsiteY45" fmla="*/ 367355 h 2402217"/>
              <a:gd name="connsiteX46" fmla="*/ 1410237 w 3007217"/>
              <a:gd name="connsiteY46" fmla="*/ 373795 h 2402217"/>
              <a:gd name="connsiteX47" fmla="*/ 1275008 w 3007217"/>
              <a:gd name="connsiteY47" fmla="*/ 386673 h 2402217"/>
              <a:gd name="connsiteX48" fmla="*/ 1223493 w 3007217"/>
              <a:gd name="connsiteY48" fmla="*/ 399552 h 2402217"/>
              <a:gd name="connsiteX49" fmla="*/ 1204175 w 3007217"/>
              <a:gd name="connsiteY49" fmla="*/ 405992 h 2402217"/>
              <a:gd name="connsiteX50" fmla="*/ 856445 w 3007217"/>
              <a:gd name="connsiteY50" fmla="*/ 418871 h 2402217"/>
              <a:gd name="connsiteX51" fmla="*/ 759853 w 3007217"/>
              <a:gd name="connsiteY51" fmla="*/ 438189 h 2402217"/>
              <a:gd name="connsiteX52" fmla="*/ 695459 w 3007217"/>
              <a:gd name="connsiteY52" fmla="*/ 451068 h 2402217"/>
              <a:gd name="connsiteX53" fmla="*/ 643944 w 3007217"/>
              <a:gd name="connsiteY53" fmla="*/ 463947 h 2402217"/>
              <a:gd name="connsiteX54" fmla="*/ 605307 w 3007217"/>
              <a:gd name="connsiteY54" fmla="*/ 496144 h 2402217"/>
              <a:gd name="connsiteX55" fmla="*/ 579549 w 3007217"/>
              <a:gd name="connsiteY55" fmla="*/ 502583 h 2402217"/>
              <a:gd name="connsiteX56" fmla="*/ 560231 w 3007217"/>
              <a:gd name="connsiteY56" fmla="*/ 515462 h 2402217"/>
              <a:gd name="connsiteX57" fmla="*/ 540913 w 3007217"/>
              <a:gd name="connsiteY57" fmla="*/ 534780 h 2402217"/>
              <a:gd name="connsiteX58" fmla="*/ 521594 w 3007217"/>
              <a:gd name="connsiteY58" fmla="*/ 541220 h 2402217"/>
              <a:gd name="connsiteX59" fmla="*/ 470079 w 3007217"/>
              <a:gd name="connsiteY59" fmla="*/ 579857 h 2402217"/>
              <a:gd name="connsiteX60" fmla="*/ 450760 w 3007217"/>
              <a:gd name="connsiteY60" fmla="*/ 599175 h 2402217"/>
              <a:gd name="connsiteX61" fmla="*/ 425003 w 3007217"/>
              <a:gd name="connsiteY61" fmla="*/ 618493 h 2402217"/>
              <a:gd name="connsiteX62" fmla="*/ 412124 w 3007217"/>
              <a:gd name="connsiteY62" fmla="*/ 637811 h 2402217"/>
              <a:gd name="connsiteX63" fmla="*/ 373487 w 3007217"/>
              <a:gd name="connsiteY63" fmla="*/ 663569 h 2402217"/>
              <a:gd name="connsiteX64" fmla="*/ 334851 w 3007217"/>
              <a:gd name="connsiteY64" fmla="*/ 702206 h 2402217"/>
              <a:gd name="connsiteX65" fmla="*/ 302653 w 3007217"/>
              <a:gd name="connsiteY65" fmla="*/ 734403 h 2402217"/>
              <a:gd name="connsiteX66" fmla="*/ 276896 w 3007217"/>
              <a:gd name="connsiteY66" fmla="*/ 760161 h 2402217"/>
              <a:gd name="connsiteX67" fmla="*/ 264017 w 3007217"/>
              <a:gd name="connsiteY67" fmla="*/ 779479 h 2402217"/>
              <a:gd name="connsiteX68" fmla="*/ 244698 w 3007217"/>
              <a:gd name="connsiteY68" fmla="*/ 785919 h 2402217"/>
              <a:gd name="connsiteX69" fmla="*/ 231820 w 3007217"/>
              <a:gd name="connsiteY69" fmla="*/ 830995 h 2402217"/>
              <a:gd name="connsiteX70" fmla="*/ 212501 w 3007217"/>
              <a:gd name="connsiteY70" fmla="*/ 856752 h 2402217"/>
              <a:gd name="connsiteX71" fmla="*/ 173865 w 3007217"/>
              <a:gd name="connsiteY71" fmla="*/ 914707 h 2402217"/>
              <a:gd name="connsiteX72" fmla="*/ 148107 w 3007217"/>
              <a:gd name="connsiteY72" fmla="*/ 953344 h 2402217"/>
              <a:gd name="connsiteX73" fmla="*/ 135228 w 3007217"/>
              <a:gd name="connsiteY73" fmla="*/ 972662 h 2402217"/>
              <a:gd name="connsiteX74" fmla="*/ 115910 w 3007217"/>
              <a:gd name="connsiteY74" fmla="*/ 1011299 h 2402217"/>
              <a:gd name="connsiteX75" fmla="*/ 96591 w 3007217"/>
              <a:gd name="connsiteY75" fmla="*/ 1049935 h 2402217"/>
              <a:gd name="connsiteX76" fmla="*/ 70834 w 3007217"/>
              <a:gd name="connsiteY76" fmla="*/ 1107890 h 2402217"/>
              <a:gd name="connsiteX77" fmla="*/ 57955 w 3007217"/>
              <a:gd name="connsiteY77" fmla="*/ 1159406 h 2402217"/>
              <a:gd name="connsiteX78" fmla="*/ 45076 w 3007217"/>
              <a:gd name="connsiteY78" fmla="*/ 1204482 h 2402217"/>
              <a:gd name="connsiteX79" fmla="*/ 32197 w 3007217"/>
              <a:gd name="connsiteY79" fmla="*/ 1223800 h 2402217"/>
              <a:gd name="connsiteX80" fmla="*/ 19318 w 3007217"/>
              <a:gd name="connsiteY80" fmla="*/ 1275316 h 2402217"/>
              <a:gd name="connsiteX81" fmla="*/ 6439 w 3007217"/>
              <a:gd name="connsiteY81" fmla="*/ 1313952 h 2402217"/>
              <a:gd name="connsiteX82" fmla="*/ 0 w 3007217"/>
              <a:gd name="connsiteY82" fmla="*/ 1333271 h 2402217"/>
              <a:gd name="connsiteX83" fmla="*/ 6439 w 3007217"/>
              <a:gd name="connsiteY83" fmla="*/ 1474938 h 2402217"/>
              <a:gd name="connsiteX84" fmla="*/ 12879 w 3007217"/>
              <a:gd name="connsiteY84" fmla="*/ 1494257 h 2402217"/>
              <a:gd name="connsiteX85" fmla="*/ 25758 w 3007217"/>
              <a:gd name="connsiteY85" fmla="*/ 1513575 h 2402217"/>
              <a:gd name="connsiteX86" fmla="*/ 38637 w 3007217"/>
              <a:gd name="connsiteY86" fmla="*/ 1558651 h 2402217"/>
              <a:gd name="connsiteX87" fmla="*/ 51515 w 3007217"/>
              <a:gd name="connsiteY87" fmla="*/ 1623045 h 2402217"/>
              <a:gd name="connsiteX88" fmla="*/ 77273 w 3007217"/>
              <a:gd name="connsiteY88" fmla="*/ 1661682 h 2402217"/>
              <a:gd name="connsiteX89" fmla="*/ 83713 w 3007217"/>
              <a:gd name="connsiteY89" fmla="*/ 1681000 h 2402217"/>
              <a:gd name="connsiteX90" fmla="*/ 109470 w 3007217"/>
              <a:gd name="connsiteY90" fmla="*/ 1732516 h 2402217"/>
              <a:gd name="connsiteX91" fmla="*/ 141667 w 3007217"/>
              <a:gd name="connsiteY91" fmla="*/ 1829107 h 2402217"/>
              <a:gd name="connsiteX92" fmla="*/ 148107 w 3007217"/>
              <a:gd name="connsiteY92" fmla="*/ 1848426 h 2402217"/>
              <a:gd name="connsiteX93" fmla="*/ 154546 w 3007217"/>
              <a:gd name="connsiteY93" fmla="*/ 1867744 h 2402217"/>
              <a:gd name="connsiteX94" fmla="*/ 167425 w 3007217"/>
              <a:gd name="connsiteY94" fmla="*/ 1893502 h 2402217"/>
              <a:gd name="connsiteX95" fmla="*/ 180304 w 3007217"/>
              <a:gd name="connsiteY95" fmla="*/ 1938578 h 2402217"/>
              <a:gd name="connsiteX96" fmla="*/ 193183 w 3007217"/>
              <a:gd name="connsiteY96" fmla="*/ 1970775 h 2402217"/>
              <a:gd name="connsiteX97" fmla="*/ 199622 w 3007217"/>
              <a:gd name="connsiteY97" fmla="*/ 1990093 h 2402217"/>
              <a:gd name="connsiteX98" fmla="*/ 206062 w 3007217"/>
              <a:gd name="connsiteY98" fmla="*/ 2015851 h 2402217"/>
              <a:gd name="connsiteX99" fmla="*/ 218941 w 3007217"/>
              <a:gd name="connsiteY99" fmla="*/ 2035169 h 2402217"/>
              <a:gd name="connsiteX100" fmla="*/ 251138 w 3007217"/>
              <a:gd name="connsiteY100" fmla="*/ 2125321 h 2402217"/>
              <a:gd name="connsiteX101" fmla="*/ 270456 w 3007217"/>
              <a:gd name="connsiteY101" fmla="*/ 2189716 h 2402217"/>
              <a:gd name="connsiteX102" fmla="*/ 276896 w 3007217"/>
              <a:gd name="connsiteY102" fmla="*/ 2209034 h 2402217"/>
              <a:gd name="connsiteX103" fmla="*/ 283335 w 3007217"/>
              <a:gd name="connsiteY103" fmla="*/ 2228352 h 2402217"/>
              <a:gd name="connsiteX104" fmla="*/ 296214 w 3007217"/>
              <a:gd name="connsiteY104" fmla="*/ 2247671 h 2402217"/>
              <a:gd name="connsiteX105" fmla="*/ 309093 w 3007217"/>
              <a:gd name="connsiteY105" fmla="*/ 2299186 h 2402217"/>
              <a:gd name="connsiteX106" fmla="*/ 315532 w 3007217"/>
              <a:gd name="connsiteY106" fmla="*/ 2324944 h 2402217"/>
              <a:gd name="connsiteX107" fmla="*/ 328411 w 3007217"/>
              <a:gd name="connsiteY107" fmla="*/ 2344262 h 2402217"/>
              <a:gd name="connsiteX108" fmla="*/ 341290 w 3007217"/>
              <a:gd name="connsiteY108" fmla="*/ 2370020 h 2402217"/>
              <a:gd name="connsiteX109" fmla="*/ 354169 w 3007217"/>
              <a:gd name="connsiteY109" fmla="*/ 2402217 h 24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007217" h="2402217">
                <a:moveTo>
                  <a:pt x="3007217" y="715085"/>
                </a:moveTo>
                <a:cubicBezTo>
                  <a:pt x="2996597" y="688536"/>
                  <a:pt x="2990027" y="665698"/>
                  <a:pt x="2968580" y="644251"/>
                </a:cubicBezTo>
                <a:cubicBezTo>
                  <a:pt x="2955701" y="631372"/>
                  <a:pt x="2940047" y="620768"/>
                  <a:pt x="2929944" y="605614"/>
                </a:cubicBezTo>
                <a:cubicBezTo>
                  <a:pt x="2899893" y="560538"/>
                  <a:pt x="2917065" y="575564"/>
                  <a:pt x="2884867" y="554099"/>
                </a:cubicBezTo>
                <a:cubicBezTo>
                  <a:pt x="2880574" y="547659"/>
                  <a:pt x="2875829" y="541500"/>
                  <a:pt x="2871989" y="534780"/>
                </a:cubicBezTo>
                <a:cubicBezTo>
                  <a:pt x="2867227" y="526446"/>
                  <a:pt x="2865255" y="516397"/>
                  <a:pt x="2859110" y="509023"/>
                </a:cubicBezTo>
                <a:cubicBezTo>
                  <a:pt x="2854155" y="503077"/>
                  <a:pt x="2846231" y="500437"/>
                  <a:pt x="2839791" y="496144"/>
                </a:cubicBezTo>
                <a:cubicBezTo>
                  <a:pt x="2808983" y="449930"/>
                  <a:pt x="2824979" y="468452"/>
                  <a:pt x="2794715" y="438189"/>
                </a:cubicBezTo>
                <a:cubicBezTo>
                  <a:pt x="2786841" y="422441"/>
                  <a:pt x="2780337" y="406767"/>
                  <a:pt x="2768958" y="393113"/>
                </a:cubicBezTo>
                <a:cubicBezTo>
                  <a:pt x="2763128" y="386117"/>
                  <a:pt x="2755230" y="380984"/>
                  <a:pt x="2749639" y="373795"/>
                </a:cubicBezTo>
                <a:cubicBezTo>
                  <a:pt x="2740136" y="361577"/>
                  <a:pt x="2736761" y="343744"/>
                  <a:pt x="2723882" y="335158"/>
                </a:cubicBezTo>
                <a:cubicBezTo>
                  <a:pt x="2675921" y="303185"/>
                  <a:pt x="2734821" y="344275"/>
                  <a:pt x="2685245" y="302961"/>
                </a:cubicBezTo>
                <a:cubicBezTo>
                  <a:pt x="2657619" y="279939"/>
                  <a:pt x="2672259" y="301545"/>
                  <a:pt x="2646608" y="270764"/>
                </a:cubicBezTo>
                <a:cubicBezTo>
                  <a:pt x="2641653" y="264818"/>
                  <a:pt x="2638684" y="257391"/>
                  <a:pt x="2633729" y="251445"/>
                </a:cubicBezTo>
                <a:cubicBezTo>
                  <a:pt x="2627899" y="244449"/>
                  <a:pt x="2620002" y="239315"/>
                  <a:pt x="2614411" y="232127"/>
                </a:cubicBezTo>
                <a:cubicBezTo>
                  <a:pt x="2600635" y="214415"/>
                  <a:pt x="2589577" y="187666"/>
                  <a:pt x="2569335" y="174172"/>
                </a:cubicBezTo>
                <a:cubicBezTo>
                  <a:pt x="2563687" y="170407"/>
                  <a:pt x="2556456" y="169879"/>
                  <a:pt x="2550017" y="167733"/>
                </a:cubicBezTo>
                <a:cubicBezTo>
                  <a:pt x="2545724" y="161293"/>
                  <a:pt x="2542093" y="154360"/>
                  <a:pt x="2537138" y="148414"/>
                </a:cubicBezTo>
                <a:cubicBezTo>
                  <a:pt x="2526965" y="136207"/>
                  <a:pt x="2512974" y="123453"/>
                  <a:pt x="2498501" y="116217"/>
                </a:cubicBezTo>
                <a:cubicBezTo>
                  <a:pt x="2492430" y="113182"/>
                  <a:pt x="2485622" y="111924"/>
                  <a:pt x="2479183" y="109778"/>
                </a:cubicBezTo>
                <a:cubicBezTo>
                  <a:pt x="2466304" y="101192"/>
                  <a:pt x="2451491" y="94965"/>
                  <a:pt x="2440546" y="84020"/>
                </a:cubicBezTo>
                <a:cubicBezTo>
                  <a:pt x="2434107" y="77581"/>
                  <a:pt x="2428805" y="69754"/>
                  <a:pt x="2421228" y="64702"/>
                </a:cubicBezTo>
                <a:cubicBezTo>
                  <a:pt x="2415435" y="60840"/>
                  <a:pt x="2379914" y="52898"/>
                  <a:pt x="2376152" y="51823"/>
                </a:cubicBezTo>
                <a:cubicBezTo>
                  <a:pt x="2369625" y="49958"/>
                  <a:pt x="2363361" y="47248"/>
                  <a:pt x="2356834" y="45383"/>
                </a:cubicBezTo>
                <a:cubicBezTo>
                  <a:pt x="2348324" y="42952"/>
                  <a:pt x="2339586" y="41375"/>
                  <a:pt x="2331076" y="38944"/>
                </a:cubicBezTo>
                <a:cubicBezTo>
                  <a:pt x="2316284" y="34718"/>
                  <a:pt x="2301494" y="27614"/>
                  <a:pt x="2286000" y="26065"/>
                </a:cubicBezTo>
                <a:cubicBezTo>
                  <a:pt x="2251760" y="22641"/>
                  <a:pt x="2217313" y="21772"/>
                  <a:pt x="2182969" y="19626"/>
                </a:cubicBezTo>
                <a:cubicBezTo>
                  <a:pt x="2162726" y="11528"/>
                  <a:pt x="2134978" y="-2231"/>
                  <a:pt x="2112135" y="307"/>
                </a:cubicBezTo>
                <a:cubicBezTo>
                  <a:pt x="2104443" y="1162"/>
                  <a:pt x="2098762" y="8232"/>
                  <a:pt x="2092817" y="13186"/>
                </a:cubicBezTo>
                <a:cubicBezTo>
                  <a:pt x="2074875" y="28137"/>
                  <a:pt x="2068395" y="39308"/>
                  <a:pt x="2054180" y="58262"/>
                </a:cubicBezTo>
                <a:cubicBezTo>
                  <a:pt x="2041882" y="95158"/>
                  <a:pt x="2057069" y="61813"/>
                  <a:pt x="2021983" y="96899"/>
                </a:cubicBezTo>
                <a:cubicBezTo>
                  <a:pt x="2016511" y="102371"/>
                  <a:pt x="2014576" y="110745"/>
                  <a:pt x="2009104" y="116217"/>
                </a:cubicBezTo>
                <a:cubicBezTo>
                  <a:pt x="1999187" y="126134"/>
                  <a:pt x="1956927" y="146007"/>
                  <a:pt x="1951149" y="148414"/>
                </a:cubicBezTo>
                <a:cubicBezTo>
                  <a:pt x="1938618" y="153635"/>
                  <a:pt x="1925392" y="157000"/>
                  <a:pt x="1912513" y="161293"/>
                </a:cubicBezTo>
                <a:cubicBezTo>
                  <a:pt x="1906073" y="163440"/>
                  <a:pt x="1898842" y="163968"/>
                  <a:pt x="1893194" y="167733"/>
                </a:cubicBezTo>
                <a:cubicBezTo>
                  <a:pt x="1846119" y="199115"/>
                  <a:pt x="1905321" y="160802"/>
                  <a:pt x="1848118" y="193490"/>
                </a:cubicBezTo>
                <a:cubicBezTo>
                  <a:pt x="1813164" y="213464"/>
                  <a:pt x="1844903" y="201001"/>
                  <a:pt x="1809482" y="212809"/>
                </a:cubicBezTo>
                <a:cubicBezTo>
                  <a:pt x="1797728" y="221625"/>
                  <a:pt x="1754598" y="254715"/>
                  <a:pt x="1745087" y="257885"/>
                </a:cubicBezTo>
                <a:cubicBezTo>
                  <a:pt x="1717735" y="267002"/>
                  <a:pt x="1703047" y="270886"/>
                  <a:pt x="1674253" y="290082"/>
                </a:cubicBezTo>
                <a:cubicBezTo>
                  <a:pt x="1644842" y="309690"/>
                  <a:pt x="1665564" y="299004"/>
                  <a:pt x="1629177" y="309400"/>
                </a:cubicBezTo>
                <a:cubicBezTo>
                  <a:pt x="1622650" y="311265"/>
                  <a:pt x="1616579" y="314880"/>
                  <a:pt x="1609859" y="315840"/>
                </a:cubicBezTo>
                <a:cubicBezTo>
                  <a:pt x="1586389" y="319193"/>
                  <a:pt x="1562636" y="320133"/>
                  <a:pt x="1539025" y="322279"/>
                </a:cubicBezTo>
                <a:lnTo>
                  <a:pt x="1500389" y="335158"/>
                </a:lnTo>
                <a:cubicBezTo>
                  <a:pt x="1493949" y="337305"/>
                  <a:pt x="1487141" y="338561"/>
                  <a:pt x="1481070" y="341597"/>
                </a:cubicBezTo>
                <a:cubicBezTo>
                  <a:pt x="1472484" y="345890"/>
                  <a:pt x="1463647" y="349713"/>
                  <a:pt x="1455313" y="354476"/>
                </a:cubicBezTo>
                <a:cubicBezTo>
                  <a:pt x="1448593" y="358316"/>
                  <a:pt x="1443108" y="364306"/>
                  <a:pt x="1435994" y="367355"/>
                </a:cubicBezTo>
                <a:cubicBezTo>
                  <a:pt x="1427860" y="370841"/>
                  <a:pt x="1418915" y="372059"/>
                  <a:pt x="1410237" y="373795"/>
                </a:cubicBezTo>
                <a:cubicBezTo>
                  <a:pt x="1357394" y="384364"/>
                  <a:pt x="1341071" y="382269"/>
                  <a:pt x="1275008" y="386673"/>
                </a:cubicBezTo>
                <a:cubicBezTo>
                  <a:pt x="1257836" y="390966"/>
                  <a:pt x="1240285" y="393954"/>
                  <a:pt x="1223493" y="399552"/>
                </a:cubicBezTo>
                <a:cubicBezTo>
                  <a:pt x="1217054" y="401699"/>
                  <a:pt x="1210870" y="404876"/>
                  <a:pt x="1204175" y="405992"/>
                </a:cubicBezTo>
                <a:cubicBezTo>
                  <a:pt x="1109429" y="421783"/>
                  <a:pt x="871224" y="418543"/>
                  <a:pt x="856445" y="418871"/>
                </a:cubicBezTo>
                <a:cubicBezTo>
                  <a:pt x="790204" y="435431"/>
                  <a:pt x="822452" y="429247"/>
                  <a:pt x="759853" y="438189"/>
                </a:cubicBezTo>
                <a:cubicBezTo>
                  <a:pt x="722828" y="450530"/>
                  <a:pt x="754651" y="441202"/>
                  <a:pt x="695459" y="451068"/>
                </a:cubicBezTo>
                <a:cubicBezTo>
                  <a:pt x="664372" y="456249"/>
                  <a:pt x="668829" y="455651"/>
                  <a:pt x="643944" y="463947"/>
                </a:cubicBezTo>
                <a:cubicBezTo>
                  <a:pt x="632342" y="475549"/>
                  <a:pt x="620994" y="489421"/>
                  <a:pt x="605307" y="496144"/>
                </a:cubicBezTo>
                <a:cubicBezTo>
                  <a:pt x="597172" y="499630"/>
                  <a:pt x="588135" y="500437"/>
                  <a:pt x="579549" y="502583"/>
                </a:cubicBezTo>
                <a:cubicBezTo>
                  <a:pt x="573110" y="506876"/>
                  <a:pt x="566176" y="510507"/>
                  <a:pt x="560231" y="515462"/>
                </a:cubicBezTo>
                <a:cubicBezTo>
                  <a:pt x="553235" y="521292"/>
                  <a:pt x="548490" y="529729"/>
                  <a:pt x="540913" y="534780"/>
                </a:cubicBezTo>
                <a:cubicBezTo>
                  <a:pt x="535265" y="538545"/>
                  <a:pt x="528034" y="539073"/>
                  <a:pt x="521594" y="541220"/>
                </a:cubicBezTo>
                <a:cubicBezTo>
                  <a:pt x="504422" y="554099"/>
                  <a:pt x="485257" y="564680"/>
                  <a:pt x="470079" y="579857"/>
                </a:cubicBezTo>
                <a:cubicBezTo>
                  <a:pt x="463639" y="586296"/>
                  <a:pt x="457674" y="593248"/>
                  <a:pt x="450760" y="599175"/>
                </a:cubicBezTo>
                <a:cubicBezTo>
                  <a:pt x="442612" y="606159"/>
                  <a:pt x="432592" y="610904"/>
                  <a:pt x="425003" y="618493"/>
                </a:cubicBezTo>
                <a:cubicBezTo>
                  <a:pt x="419531" y="623965"/>
                  <a:pt x="417948" y="632715"/>
                  <a:pt x="412124" y="637811"/>
                </a:cubicBezTo>
                <a:cubicBezTo>
                  <a:pt x="400475" y="648004"/>
                  <a:pt x="384432" y="652624"/>
                  <a:pt x="373487" y="663569"/>
                </a:cubicBezTo>
                <a:lnTo>
                  <a:pt x="334851" y="702206"/>
                </a:lnTo>
                <a:lnTo>
                  <a:pt x="302653" y="734403"/>
                </a:lnTo>
                <a:cubicBezTo>
                  <a:pt x="294067" y="742989"/>
                  <a:pt x="283631" y="750058"/>
                  <a:pt x="276896" y="760161"/>
                </a:cubicBezTo>
                <a:cubicBezTo>
                  <a:pt x="272603" y="766600"/>
                  <a:pt x="270060" y="774644"/>
                  <a:pt x="264017" y="779479"/>
                </a:cubicBezTo>
                <a:cubicBezTo>
                  <a:pt x="258716" y="783719"/>
                  <a:pt x="251138" y="783772"/>
                  <a:pt x="244698" y="785919"/>
                </a:cubicBezTo>
                <a:cubicBezTo>
                  <a:pt x="243305" y="791492"/>
                  <a:pt x="235925" y="823812"/>
                  <a:pt x="231820" y="830995"/>
                </a:cubicBezTo>
                <a:cubicBezTo>
                  <a:pt x="226495" y="840313"/>
                  <a:pt x="218656" y="847960"/>
                  <a:pt x="212501" y="856752"/>
                </a:cubicBezTo>
                <a:cubicBezTo>
                  <a:pt x="199187" y="875773"/>
                  <a:pt x="186744" y="895389"/>
                  <a:pt x="173865" y="914707"/>
                </a:cubicBezTo>
                <a:lnTo>
                  <a:pt x="148107" y="953344"/>
                </a:lnTo>
                <a:lnTo>
                  <a:pt x="135228" y="972662"/>
                </a:lnTo>
                <a:cubicBezTo>
                  <a:pt x="119046" y="1021211"/>
                  <a:pt x="140873" y="961375"/>
                  <a:pt x="115910" y="1011299"/>
                </a:cubicBezTo>
                <a:cubicBezTo>
                  <a:pt x="89251" y="1064615"/>
                  <a:pt x="133497" y="994577"/>
                  <a:pt x="96591" y="1049935"/>
                </a:cubicBezTo>
                <a:cubicBezTo>
                  <a:pt x="81266" y="1095914"/>
                  <a:pt x="91243" y="1077277"/>
                  <a:pt x="70834" y="1107890"/>
                </a:cubicBezTo>
                <a:cubicBezTo>
                  <a:pt x="57742" y="1173343"/>
                  <a:pt x="71154" y="1113209"/>
                  <a:pt x="57955" y="1159406"/>
                </a:cubicBezTo>
                <a:cubicBezTo>
                  <a:pt x="55206" y="1169028"/>
                  <a:pt x="50220" y="1194193"/>
                  <a:pt x="45076" y="1204482"/>
                </a:cubicBezTo>
                <a:cubicBezTo>
                  <a:pt x="41615" y="1211404"/>
                  <a:pt x="36490" y="1217361"/>
                  <a:pt x="32197" y="1223800"/>
                </a:cubicBezTo>
                <a:cubicBezTo>
                  <a:pt x="12653" y="1282438"/>
                  <a:pt x="42640" y="1189806"/>
                  <a:pt x="19318" y="1275316"/>
                </a:cubicBezTo>
                <a:cubicBezTo>
                  <a:pt x="15746" y="1288413"/>
                  <a:pt x="10732" y="1301073"/>
                  <a:pt x="6439" y="1313952"/>
                </a:cubicBezTo>
                <a:lnTo>
                  <a:pt x="0" y="1333271"/>
                </a:lnTo>
                <a:cubicBezTo>
                  <a:pt x="2146" y="1380493"/>
                  <a:pt x="2669" y="1427817"/>
                  <a:pt x="6439" y="1474938"/>
                </a:cubicBezTo>
                <a:cubicBezTo>
                  <a:pt x="6980" y="1481704"/>
                  <a:pt x="9843" y="1488186"/>
                  <a:pt x="12879" y="1494257"/>
                </a:cubicBezTo>
                <a:cubicBezTo>
                  <a:pt x="16340" y="1501179"/>
                  <a:pt x="21465" y="1507136"/>
                  <a:pt x="25758" y="1513575"/>
                </a:cubicBezTo>
                <a:cubicBezTo>
                  <a:pt x="31274" y="1530123"/>
                  <a:pt x="35404" y="1540868"/>
                  <a:pt x="38637" y="1558651"/>
                </a:cubicBezTo>
                <a:cubicBezTo>
                  <a:pt x="40885" y="1571015"/>
                  <a:pt x="42580" y="1606962"/>
                  <a:pt x="51515" y="1623045"/>
                </a:cubicBezTo>
                <a:cubicBezTo>
                  <a:pt x="59032" y="1636576"/>
                  <a:pt x="72378" y="1646998"/>
                  <a:pt x="77273" y="1661682"/>
                </a:cubicBezTo>
                <a:cubicBezTo>
                  <a:pt x="79420" y="1668121"/>
                  <a:pt x="80904" y="1674821"/>
                  <a:pt x="83713" y="1681000"/>
                </a:cubicBezTo>
                <a:cubicBezTo>
                  <a:pt x="91657" y="1698478"/>
                  <a:pt x="103399" y="1714303"/>
                  <a:pt x="109470" y="1732516"/>
                </a:cubicBezTo>
                <a:lnTo>
                  <a:pt x="141667" y="1829107"/>
                </a:lnTo>
                <a:lnTo>
                  <a:pt x="148107" y="1848426"/>
                </a:lnTo>
                <a:cubicBezTo>
                  <a:pt x="150253" y="1854865"/>
                  <a:pt x="151510" y="1861673"/>
                  <a:pt x="154546" y="1867744"/>
                </a:cubicBezTo>
                <a:cubicBezTo>
                  <a:pt x="158839" y="1876330"/>
                  <a:pt x="163643" y="1884679"/>
                  <a:pt x="167425" y="1893502"/>
                </a:cubicBezTo>
                <a:cubicBezTo>
                  <a:pt x="176732" y="1915217"/>
                  <a:pt x="172130" y="1914056"/>
                  <a:pt x="180304" y="1938578"/>
                </a:cubicBezTo>
                <a:cubicBezTo>
                  <a:pt x="183959" y="1949544"/>
                  <a:pt x="189124" y="1959952"/>
                  <a:pt x="193183" y="1970775"/>
                </a:cubicBezTo>
                <a:cubicBezTo>
                  <a:pt x="195566" y="1977130"/>
                  <a:pt x="197757" y="1983567"/>
                  <a:pt x="199622" y="1990093"/>
                </a:cubicBezTo>
                <a:cubicBezTo>
                  <a:pt x="202053" y="1998603"/>
                  <a:pt x="202576" y="2007716"/>
                  <a:pt x="206062" y="2015851"/>
                </a:cubicBezTo>
                <a:cubicBezTo>
                  <a:pt x="209111" y="2022964"/>
                  <a:pt x="214648" y="2028730"/>
                  <a:pt x="218941" y="2035169"/>
                </a:cubicBezTo>
                <a:cubicBezTo>
                  <a:pt x="235312" y="2100654"/>
                  <a:pt x="223904" y="2070853"/>
                  <a:pt x="251138" y="2125321"/>
                </a:cubicBezTo>
                <a:cubicBezTo>
                  <a:pt x="260868" y="2164245"/>
                  <a:pt x="254780" y="2142689"/>
                  <a:pt x="270456" y="2189716"/>
                </a:cubicBezTo>
                <a:lnTo>
                  <a:pt x="276896" y="2209034"/>
                </a:lnTo>
                <a:cubicBezTo>
                  <a:pt x="279042" y="2215473"/>
                  <a:pt x="279570" y="2222704"/>
                  <a:pt x="283335" y="2228352"/>
                </a:cubicBezTo>
                <a:lnTo>
                  <a:pt x="296214" y="2247671"/>
                </a:lnTo>
                <a:cubicBezTo>
                  <a:pt x="307719" y="2282189"/>
                  <a:pt x="298733" y="2252567"/>
                  <a:pt x="309093" y="2299186"/>
                </a:cubicBezTo>
                <a:cubicBezTo>
                  <a:pt x="311013" y="2307825"/>
                  <a:pt x="312046" y="2316809"/>
                  <a:pt x="315532" y="2324944"/>
                </a:cubicBezTo>
                <a:cubicBezTo>
                  <a:pt x="318581" y="2332057"/>
                  <a:pt x="324571" y="2337543"/>
                  <a:pt x="328411" y="2344262"/>
                </a:cubicBezTo>
                <a:cubicBezTo>
                  <a:pt x="333174" y="2352597"/>
                  <a:pt x="337509" y="2361197"/>
                  <a:pt x="341290" y="2370020"/>
                </a:cubicBezTo>
                <a:cubicBezTo>
                  <a:pt x="365154" y="2425704"/>
                  <a:pt x="333445" y="2360771"/>
                  <a:pt x="354169" y="2402217"/>
                </a:cubicBezTo>
              </a:path>
            </a:pathLst>
          </a:custGeom>
          <a:ln w="762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Freeform 4"/>
          <p:cNvSpPr/>
          <p:nvPr/>
        </p:nvSpPr>
        <p:spPr>
          <a:xfrm>
            <a:off x="5261020" y="2118575"/>
            <a:ext cx="1352281" cy="2498501"/>
          </a:xfrm>
          <a:custGeom>
            <a:avLst/>
            <a:gdLst>
              <a:gd name="connsiteX0" fmla="*/ 0 w 1352281"/>
              <a:gd name="connsiteY0" fmla="*/ 2498501 h 2498501"/>
              <a:gd name="connsiteX1" fmla="*/ 38636 w 1352281"/>
              <a:gd name="connsiteY1" fmla="*/ 2479183 h 2498501"/>
              <a:gd name="connsiteX2" fmla="*/ 70834 w 1352281"/>
              <a:gd name="connsiteY2" fmla="*/ 2472743 h 2498501"/>
              <a:gd name="connsiteX3" fmla="*/ 115910 w 1352281"/>
              <a:gd name="connsiteY3" fmla="*/ 2459864 h 2498501"/>
              <a:gd name="connsiteX4" fmla="*/ 167425 w 1352281"/>
              <a:gd name="connsiteY4" fmla="*/ 2453425 h 2498501"/>
              <a:gd name="connsiteX5" fmla="*/ 206062 w 1352281"/>
              <a:gd name="connsiteY5" fmla="*/ 2440546 h 2498501"/>
              <a:gd name="connsiteX6" fmla="*/ 225380 w 1352281"/>
              <a:gd name="connsiteY6" fmla="*/ 2434107 h 2498501"/>
              <a:gd name="connsiteX7" fmla="*/ 251138 w 1352281"/>
              <a:gd name="connsiteY7" fmla="*/ 2421228 h 2498501"/>
              <a:gd name="connsiteX8" fmla="*/ 270456 w 1352281"/>
              <a:gd name="connsiteY8" fmla="*/ 2408349 h 2498501"/>
              <a:gd name="connsiteX9" fmla="*/ 302653 w 1352281"/>
              <a:gd name="connsiteY9" fmla="*/ 2395470 h 2498501"/>
              <a:gd name="connsiteX10" fmla="*/ 321972 w 1352281"/>
              <a:gd name="connsiteY10" fmla="*/ 2382591 h 2498501"/>
              <a:gd name="connsiteX11" fmla="*/ 367048 w 1352281"/>
              <a:gd name="connsiteY11" fmla="*/ 2376152 h 2498501"/>
              <a:gd name="connsiteX12" fmla="*/ 431442 w 1352281"/>
              <a:gd name="connsiteY12" fmla="*/ 2356833 h 2498501"/>
              <a:gd name="connsiteX13" fmla="*/ 450760 w 1352281"/>
              <a:gd name="connsiteY13" fmla="*/ 2350394 h 2498501"/>
              <a:gd name="connsiteX14" fmla="*/ 508715 w 1352281"/>
              <a:gd name="connsiteY14" fmla="*/ 2324636 h 2498501"/>
              <a:gd name="connsiteX15" fmla="*/ 528034 w 1352281"/>
              <a:gd name="connsiteY15" fmla="*/ 2318197 h 2498501"/>
              <a:gd name="connsiteX16" fmla="*/ 547352 w 1352281"/>
              <a:gd name="connsiteY16" fmla="*/ 2311757 h 2498501"/>
              <a:gd name="connsiteX17" fmla="*/ 605307 w 1352281"/>
              <a:gd name="connsiteY17" fmla="*/ 2298879 h 2498501"/>
              <a:gd name="connsiteX18" fmla="*/ 624625 w 1352281"/>
              <a:gd name="connsiteY18" fmla="*/ 2292439 h 2498501"/>
              <a:gd name="connsiteX19" fmla="*/ 682580 w 1352281"/>
              <a:gd name="connsiteY19" fmla="*/ 2266681 h 2498501"/>
              <a:gd name="connsiteX20" fmla="*/ 721217 w 1352281"/>
              <a:gd name="connsiteY20" fmla="*/ 2253802 h 2498501"/>
              <a:gd name="connsiteX21" fmla="*/ 740535 w 1352281"/>
              <a:gd name="connsiteY21" fmla="*/ 2240924 h 2498501"/>
              <a:gd name="connsiteX22" fmla="*/ 759853 w 1352281"/>
              <a:gd name="connsiteY22" fmla="*/ 2234484 h 2498501"/>
              <a:gd name="connsiteX23" fmla="*/ 785611 w 1352281"/>
              <a:gd name="connsiteY23" fmla="*/ 2228045 h 2498501"/>
              <a:gd name="connsiteX24" fmla="*/ 817808 w 1352281"/>
              <a:gd name="connsiteY24" fmla="*/ 2221605 h 2498501"/>
              <a:gd name="connsiteX25" fmla="*/ 850005 w 1352281"/>
              <a:gd name="connsiteY25" fmla="*/ 2208726 h 2498501"/>
              <a:gd name="connsiteX26" fmla="*/ 869324 w 1352281"/>
              <a:gd name="connsiteY26" fmla="*/ 2202287 h 2498501"/>
              <a:gd name="connsiteX27" fmla="*/ 946597 w 1352281"/>
              <a:gd name="connsiteY27" fmla="*/ 2195848 h 2498501"/>
              <a:gd name="connsiteX28" fmla="*/ 985234 w 1352281"/>
              <a:gd name="connsiteY28" fmla="*/ 2182969 h 2498501"/>
              <a:gd name="connsiteX29" fmla="*/ 1004552 w 1352281"/>
              <a:gd name="connsiteY29" fmla="*/ 2163650 h 2498501"/>
              <a:gd name="connsiteX30" fmla="*/ 1043188 w 1352281"/>
              <a:gd name="connsiteY30" fmla="*/ 2150771 h 2498501"/>
              <a:gd name="connsiteX31" fmla="*/ 1062507 w 1352281"/>
              <a:gd name="connsiteY31" fmla="*/ 2144332 h 2498501"/>
              <a:gd name="connsiteX32" fmla="*/ 1081825 w 1352281"/>
              <a:gd name="connsiteY32" fmla="*/ 2137893 h 2498501"/>
              <a:gd name="connsiteX33" fmla="*/ 1107583 w 1352281"/>
              <a:gd name="connsiteY33" fmla="*/ 2131453 h 2498501"/>
              <a:gd name="connsiteX34" fmla="*/ 1146219 w 1352281"/>
              <a:gd name="connsiteY34" fmla="*/ 2112135 h 2498501"/>
              <a:gd name="connsiteX35" fmla="*/ 1178417 w 1352281"/>
              <a:gd name="connsiteY35" fmla="*/ 2092817 h 2498501"/>
              <a:gd name="connsiteX36" fmla="*/ 1204174 w 1352281"/>
              <a:gd name="connsiteY36" fmla="*/ 2079938 h 2498501"/>
              <a:gd name="connsiteX37" fmla="*/ 1223493 w 1352281"/>
              <a:gd name="connsiteY37" fmla="*/ 2067059 h 2498501"/>
              <a:gd name="connsiteX38" fmla="*/ 1262129 w 1352281"/>
              <a:gd name="connsiteY38" fmla="*/ 2054180 h 2498501"/>
              <a:gd name="connsiteX39" fmla="*/ 1281448 w 1352281"/>
              <a:gd name="connsiteY39" fmla="*/ 2047740 h 2498501"/>
              <a:gd name="connsiteX40" fmla="*/ 1300766 w 1352281"/>
              <a:gd name="connsiteY40" fmla="*/ 2041301 h 2498501"/>
              <a:gd name="connsiteX41" fmla="*/ 1352281 w 1352281"/>
              <a:gd name="connsiteY41" fmla="*/ 2034862 h 2498501"/>
              <a:gd name="connsiteX42" fmla="*/ 1345842 w 1352281"/>
              <a:gd name="connsiteY42" fmla="*/ 1944710 h 2498501"/>
              <a:gd name="connsiteX43" fmla="*/ 1339403 w 1352281"/>
              <a:gd name="connsiteY43" fmla="*/ 1918952 h 2498501"/>
              <a:gd name="connsiteX44" fmla="*/ 1332963 w 1352281"/>
              <a:gd name="connsiteY44" fmla="*/ 1841679 h 2498501"/>
              <a:gd name="connsiteX45" fmla="*/ 1326524 w 1352281"/>
              <a:gd name="connsiteY45" fmla="*/ 1822360 h 2498501"/>
              <a:gd name="connsiteX46" fmla="*/ 1320084 w 1352281"/>
              <a:gd name="connsiteY46" fmla="*/ 1796602 h 2498501"/>
              <a:gd name="connsiteX47" fmla="*/ 1307205 w 1352281"/>
              <a:gd name="connsiteY47" fmla="*/ 1757966 h 2498501"/>
              <a:gd name="connsiteX48" fmla="*/ 1300766 w 1352281"/>
              <a:gd name="connsiteY48" fmla="*/ 1732208 h 2498501"/>
              <a:gd name="connsiteX49" fmla="*/ 1294326 w 1352281"/>
              <a:gd name="connsiteY49" fmla="*/ 1693571 h 2498501"/>
              <a:gd name="connsiteX50" fmla="*/ 1287887 w 1352281"/>
              <a:gd name="connsiteY50" fmla="*/ 1674253 h 2498501"/>
              <a:gd name="connsiteX51" fmla="*/ 1281448 w 1352281"/>
              <a:gd name="connsiteY51" fmla="*/ 1642056 h 2498501"/>
              <a:gd name="connsiteX52" fmla="*/ 1268569 w 1352281"/>
              <a:gd name="connsiteY52" fmla="*/ 1603419 h 2498501"/>
              <a:gd name="connsiteX53" fmla="*/ 1262129 w 1352281"/>
              <a:gd name="connsiteY53" fmla="*/ 1577662 h 2498501"/>
              <a:gd name="connsiteX54" fmla="*/ 1249250 w 1352281"/>
              <a:gd name="connsiteY54" fmla="*/ 1539025 h 2498501"/>
              <a:gd name="connsiteX55" fmla="*/ 1236372 w 1352281"/>
              <a:gd name="connsiteY55" fmla="*/ 1487510 h 2498501"/>
              <a:gd name="connsiteX56" fmla="*/ 1229932 w 1352281"/>
              <a:gd name="connsiteY56" fmla="*/ 1365160 h 2498501"/>
              <a:gd name="connsiteX57" fmla="*/ 1217053 w 1352281"/>
              <a:gd name="connsiteY57" fmla="*/ 1326524 h 2498501"/>
              <a:gd name="connsiteX58" fmla="*/ 1210614 w 1352281"/>
              <a:gd name="connsiteY58" fmla="*/ 1300766 h 2498501"/>
              <a:gd name="connsiteX59" fmla="*/ 1204174 w 1352281"/>
              <a:gd name="connsiteY59" fmla="*/ 1268569 h 2498501"/>
              <a:gd name="connsiteX60" fmla="*/ 1197735 w 1352281"/>
              <a:gd name="connsiteY60" fmla="*/ 1223493 h 2498501"/>
              <a:gd name="connsiteX61" fmla="*/ 1184856 w 1352281"/>
              <a:gd name="connsiteY61" fmla="*/ 1197735 h 2498501"/>
              <a:gd name="connsiteX62" fmla="*/ 1178417 w 1352281"/>
              <a:gd name="connsiteY62" fmla="*/ 1178417 h 2498501"/>
              <a:gd name="connsiteX63" fmla="*/ 1165538 w 1352281"/>
              <a:gd name="connsiteY63" fmla="*/ 1114022 h 2498501"/>
              <a:gd name="connsiteX64" fmla="*/ 1159098 w 1352281"/>
              <a:gd name="connsiteY64" fmla="*/ 1088264 h 2498501"/>
              <a:gd name="connsiteX65" fmla="*/ 1152659 w 1352281"/>
              <a:gd name="connsiteY65" fmla="*/ 1023870 h 2498501"/>
              <a:gd name="connsiteX66" fmla="*/ 1146219 w 1352281"/>
              <a:gd name="connsiteY66" fmla="*/ 1004552 h 2498501"/>
              <a:gd name="connsiteX67" fmla="*/ 1133341 w 1352281"/>
              <a:gd name="connsiteY67" fmla="*/ 946597 h 2498501"/>
              <a:gd name="connsiteX68" fmla="*/ 1126901 w 1352281"/>
              <a:gd name="connsiteY68" fmla="*/ 811369 h 2498501"/>
              <a:gd name="connsiteX69" fmla="*/ 1120462 w 1352281"/>
              <a:gd name="connsiteY69" fmla="*/ 792050 h 2498501"/>
              <a:gd name="connsiteX70" fmla="*/ 1114022 w 1352281"/>
              <a:gd name="connsiteY70" fmla="*/ 766293 h 2498501"/>
              <a:gd name="connsiteX71" fmla="*/ 1107583 w 1352281"/>
              <a:gd name="connsiteY71" fmla="*/ 727656 h 2498501"/>
              <a:gd name="connsiteX72" fmla="*/ 1101143 w 1352281"/>
              <a:gd name="connsiteY72" fmla="*/ 695459 h 2498501"/>
              <a:gd name="connsiteX73" fmla="*/ 1094704 w 1352281"/>
              <a:gd name="connsiteY73" fmla="*/ 656822 h 2498501"/>
              <a:gd name="connsiteX74" fmla="*/ 1068946 w 1352281"/>
              <a:gd name="connsiteY74" fmla="*/ 598867 h 2498501"/>
              <a:gd name="connsiteX75" fmla="*/ 1062507 w 1352281"/>
              <a:gd name="connsiteY75" fmla="*/ 579549 h 2498501"/>
              <a:gd name="connsiteX76" fmla="*/ 1056067 w 1352281"/>
              <a:gd name="connsiteY76" fmla="*/ 508715 h 2498501"/>
              <a:gd name="connsiteX77" fmla="*/ 1049628 w 1352281"/>
              <a:gd name="connsiteY77" fmla="*/ 482957 h 2498501"/>
              <a:gd name="connsiteX78" fmla="*/ 1043188 w 1352281"/>
              <a:gd name="connsiteY78" fmla="*/ 412124 h 2498501"/>
              <a:gd name="connsiteX79" fmla="*/ 1030310 w 1352281"/>
              <a:gd name="connsiteY79" fmla="*/ 334850 h 2498501"/>
              <a:gd name="connsiteX80" fmla="*/ 1023870 w 1352281"/>
              <a:gd name="connsiteY80" fmla="*/ 296214 h 2498501"/>
              <a:gd name="connsiteX81" fmla="*/ 1010991 w 1352281"/>
              <a:gd name="connsiteY81" fmla="*/ 257577 h 2498501"/>
              <a:gd name="connsiteX82" fmla="*/ 985234 w 1352281"/>
              <a:gd name="connsiteY82" fmla="*/ 167425 h 2498501"/>
              <a:gd name="connsiteX83" fmla="*/ 946597 w 1352281"/>
              <a:gd name="connsiteY83" fmla="*/ 109470 h 2498501"/>
              <a:gd name="connsiteX84" fmla="*/ 914400 w 1352281"/>
              <a:gd name="connsiteY84" fmla="*/ 70833 h 2498501"/>
              <a:gd name="connsiteX85" fmla="*/ 882203 w 1352281"/>
              <a:gd name="connsiteY85" fmla="*/ 19318 h 2498501"/>
              <a:gd name="connsiteX86" fmla="*/ 875763 w 1352281"/>
              <a:gd name="connsiteY86" fmla="*/ 0 h 2498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52281" h="2498501">
                <a:moveTo>
                  <a:pt x="0" y="2498501"/>
                </a:moveTo>
                <a:cubicBezTo>
                  <a:pt x="12879" y="2492062"/>
                  <a:pt x="25104" y="2484104"/>
                  <a:pt x="38636" y="2479183"/>
                </a:cubicBezTo>
                <a:cubicBezTo>
                  <a:pt x="48922" y="2475443"/>
                  <a:pt x="60216" y="2475398"/>
                  <a:pt x="70834" y="2472743"/>
                </a:cubicBezTo>
                <a:cubicBezTo>
                  <a:pt x="101447" y="2465090"/>
                  <a:pt x="79788" y="2465884"/>
                  <a:pt x="115910" y="2459864"/>
                </a:cubicBezTo>
                <a:cubicBezTo>
                  <a:pt x="132980" y="2457019"/>
                  <a:pt x="150253" y="2455571"/>
                  <a:pt x="167425" y="2453425"/>
                </a:cubicBezTo>
                <a:lnTo>
                  <a:pt x="206062" y="2440546"/>
                </a:lnTo>
                <a:cubicBezTo>
                  <a:pt x="212501" y="2438400"/>
                  <a:pt x="219309" y="2437143"/>
                  <a:pt x="225380" y="2434107"/>
                </a:cubicBezTo>
                <a:cubicBezTo>
                  <a:pt x="233966" y="2429814"/>
                  <a:pt x="242803" y="2425991"/>
                  <a:pt x="251138" y="2421228"/>
                </a:cubicBezTo>
                <a:cubicBezTo>
                  <a:pt x="257857" y="2417388"/>
                  <a:pt x="263534" y="2411810"/>
                  <a:pt x="270456" y="2408349"/>
                </a:cubicBezTo>
                <a:cubicBezTo>
                  <a:pt x="280795" y="2403180"/>
                  <a:pt x="292314" y="2400639"/>
                  <a:pt x="302653" y="2395470"/>
                </a:cubicBezTo>
                <a:cubicBezTo>
                  <a:pt x="309575" y="2392009"/>
                  <a:pt x="314559" y="2384815"/>
                  <a:pt x="321972" y="2382591"/>
                </a:cubicBezTo>
                <a:cubicBezTo>
                  <a:pt x="336510" y="2378230"/>
                  <a:pt x="352115" y="2378867"/>
                  <a:pt x="367048" y="2376152"/>
                </a:cubicBezTo>
                <a:cubicBezTo>
                  <a:pt x="388452" y="2372260"/>
                  <a:pt x="411290" y="2363550"/>
                  <a:pt x="431442" y="2356833"/>
                </a:cubicBezTo>
                <a:lnTo>
                  <a:pt x="450760" y="2350394"/>
                </a:lnTo>
                <a:cubicBezTo>
                  <a:pt x="481373" y="2329986"/>
                  <a:pt x="462739" y="2339961"/>
                  <a:pt x="508715" y="2324636"/>
                </a:cubicBezTo>
                <a:lnTo>
                  <a:pt x="528034" y="2318197"/>
                </a:lnTo>
                <a:cubicBezTo>
                  <a:pt x="534473" y="2316051"/>
                  <a:pt x="540696" y="2313088"/>
                  <a:pt x="547352" y="2311757"/>
                </a:cubicBezTo>
                <a:cubicBezTo>
                  <a:pt x="569475" y="2307333"/>
                  <a:pt x="584094" y="2304940"/>
                  <a:pt x="605307" y="2298879"/>
                </a:cubicBezTo>
                <a:cubicBezTo>
                  <a:pt x="611834" y="2297014"/>
                  <a:pt x="618386" y="2295113"/>
                  <a:pt x="624625" y="2292439"/>
                </a:cubicBezTo>
                <a:cubicBezTo>
                  <a:pt x="681295" y="2268151"/>
                  <a:pt x="616697" y="2290638"/>
                  <a:pt x="682580" y="2266681"/>
                </a:cubicBezTo>
                <a:cubicBezTo>
                  <a:pt x="695338" y="2262042"/>
                  <a:pt x="709921" y="2261332"/>
                  <a:pt x="721217" y="2253802"/>
                </a:cubicBezTo>
                <a:cubicBezTo>
                  <a:pt x="727656" y="2249509"/>
                  <a:pt x="733613" y="2244385"/>
                  <a:pt x="740535" y="2240924"/>
                </a:cubicBezTo>
                <a:cubicBezTo>
                  <a:pt x="746606" y="2237888"/>
                  <a:pt x="753326" y="2236349"/>
                  <a:pt x="759853" y="2234484"/>
                </a:cubicBezTo>
                <a:cubicBezTo>
                  <a:pt x="768363" y="2232053"/>
                  <a:pt x="776972" y="2229965"/>
                  <a:pt x="785611" y="2228045"/>
                </a:cubicBezTo>
                <a:cubicBezTo>
                  <a:pt x="796295" y="2225671"/>
                  <a:pt x="807325" y="2224750"/>
                  <a:pt x="817808" y="2221605"/>
                </a:cubicBezTo>
                <a:cubicBezTo>
                  <a:pt x="828880" y="2218283"/>
                  <a:pt x="839182" y="2212785"/>
                  <a:pt x="850005" y="2208726"/>
                </a:cubicBezTo>
                <a:cubicBezTo>
                  <a:pt x="856361" y="2206343"/>
                  <a:pt x="862596" y="2203184"/>
                  <a:pt x="869324" y="2202287"/>
                </a:cubicBezTo>
                <a:cubicBezTo>
                  <a:pt x="894944" y="2198871"/>
                  <a:pt x="920839" y="2197994"/>
                  <a:pt x="946597" y="2195848"/>
                </a:cubicBezTo>
                <a:cubicBezTo>
                  <a:pt x="959476" y="2191555"/>
                  <a:pt x="975635" y="2192569"/>
                  <a:pt x="985234" y="2182969"/>
                </a:cubicBezTo>
                <a:cubicBezTo>
                  <a:pt x="991673" y="2176529"/>
                  <a:pt x="996591" y="2168073"/>
                  <a:pt x="1004552" y="2163650"/>
                </a:cubicBezTo>
                <a:cubicBezTo>
                  <a:pt x="1016419" y="2157057"/>
                  <a:pt x="1030309" y="2155064"/>
                  <a:pt x="1043188" y="2150771"/>
                </a:cubicBezTo>
                <a:lnTo>
                  <a:pt x="1062507" y="2144332"/>
                </a:lnTo>
                <a:cubicBezTo>
                  <a:pt x="1068946" y="2142186"/>
                  <a:pt x="1075240" y="2139539"/>
                  <a:pt x="1081825" y="2137893"/>
                </a:cubicBezTo>
                <a:lnTo>
                  <a:pt x="1107583" y="2131453"/>
                </a:lnTo>
                <a:cubicBezTo>
                  <a:pt x="1162939" y="2094548"/>
                  <a:pt x="1092905" y="2138791"/>
                  <a:pt x="1146219" y="2112135"/>
                </a:cubicBezTo>
                <a:cubicBezTo>
                  <a:pt x="1157414" y="2106538"/>
                  <a:pt x="1167476" y="2098895"/>
                  <a:pt x="1178417" y="2092817"/>
                </a:cubicBezTo>
                <a:cubicBezTo>
                  <a:pt x="1186808" y="2088155"/>
                  <a:pt x="1195840" y="2084701"/>
                  <a:pt x="1204174" y="2079938"/>
                </a:cubicBezTo>
                <a:cubicBezTo>
                  <a:pt x="1210894" y="2076098"/>
                  <a:pt x="1216421" y="2070202"/>
                  <a:pt x="1223493" y="2067059"/>
                </a:cubicBezTo>
                <a:cubicBezTo>
                  <a:pt x="1235898" y="2061545"/>
                  <a:pt x="1249250" y="2058473"/>
                  <a:pt x="1262129" y="2054180"/>
                </a:cubicBezTo>
                <a:lnTo>
                  <a:pt x="1281448" y="2047740"/>
                </a:lnTo>
                <a:cubicBezTo>
                  <a:pt x="1287887" y="2045594"/>
                  <a:pt x="1294031" y="2042143"/>
                  <a:pt x="1300766" y="2041301"/>
                </a:cubicBezTo>
                <a:lnTo>
                  <a:pt x="1352281" y="2034862"/>
                </a:lnTo>
                <a:cubicBezTo>
                  <a:pt x="1350135" y="2004811"/>
                  <a:pt x="1349169" y="1974653"/>
                  <a:pt x="1345842" y="1944710"/>
                </a:cubicBezTo>
                <a:cubicBezTo>
                  <a:pt x="1344865" y="1935914"/>
                  <a:pt x="1340501" y="1927734"/>
                  <a:pt x="1339403" y="1918952"/>
                </a:cubicBezTo>
                <a:cubicBezTo>
                  <a:pt x="1336197" y="1893305"/>
                  <a:pt x="1336379" y="1867299"/>
                  <a:pt x="1332963" y="1841679"/>
                </a:cubicBezTo>
                <a:cubicBezTo>
                  <a:pt x="1332066" y="1834951"/>
                  <a:pt x="1328389" y="1828887"/>
                  <a:pt x="1326524" y="1822360"/>
                </a:cubicBezTo>
                <a:cubicBezTo>
                  <a:pt x="1324093" y="1813850"/>
                  <a:pt x="1322627" y="1805079"/>
                  <a:pt x="1320084" y="1796602"/>
                </a:cubicBezTo>
                <a:cubicBezTo>
                  <a:pt x="1316183" y="1783599"/>
                  <a:pt x="1310497" y="1771136"/>
                  <a:pt x="1307205" y="1757966"/>
                </a:cubicBezTo>
                <a:cubicBezTo>
                  <a:pt x="1305059" y="1749380"/>
                  <a:pt x="1302502" y="1740886"/>
                  <a:pt x="1300766" y="1732208"/>
                </a:cubicBezTo>
                <a:cubicBezTo>
                  <a:pt x="1298205" y="1719405"/>
                  <a:pt x="1297158" y="1706317"/>
                  <a:pt x="1294326" y="1693571"/>
                </a:cubicBezTo>
                <a:cubicBezTo>
                  <a:pt x="1292854" y="1686945"/>
                  <a:pt x="1289533" y="1680838"/>
                  <a:pt x="1287887" y="1674253"/>
                </a:cubicBezTo>
                <a:cubicBezTo>
                  <a:pt x="1285233" y="1663635"/>
                  <a:pt x="1284328" y="1652615"/>
                  <a:pt x="1281448" y="1642056"/>
                </a:cubicBezTo>
                <a:cubicBezTo>
                  <a:pt x="1277876" y="1628959"/>
                  <a:pt x="1271862" y="1616589"/>
                  <a:pt x="1268569" y="1603419"/>
                </a:cubicBezTo>
                <a:cubicBezTo>
                  <a:pt x="1266422" y="1594833"/>
                  <a:pt x="1264672" y="1586139"/>
                  <a:pt x="1262129" y="1577662"/>
                </a:cubicBezTo>
                <a:cubicBezTo>
                  <a:pt x="1258228" y="1564659"/>
                  <a:pt x="1252542" y="1552195"/>
                  <a:pt x="1249250" y="1539025"/>
                </a:cubicBezTo>
                <a:lnTo>
                  <a:pt x="1236372" y="1487510"/>
                </a:lnTo>
                <a:cubicBezTo>
                  <a:pt x="1234225" y="1446727"/>
                  <a:pt x="1234798" y="1405709"/>
                  <a:pt x="1229932" y="1365160"/>
                </a:cubicBezTo>
                <a:cubicBezTo>
                  <a:pt x="1228315" y="1351681"/>
                  <a:pt x="1220954" y="1339527"/>
                  <a:pt x="1217053" y="1326524"/>
                </a:cubicBezTo>
                <a:cubicBezTo>
                  <a:pt x="1214510" y="1318047"/>
                  <a:pt x="1212534" y="1309405"/>
                  <a:pt x="1210614" y="1300766"/>
                </a:cubicBezTo>
                <a:cubicBezTo>
                  <a:pt x="1208240" y="1290082"/>
                  <a:pt x="1205973" y="1279365"/>
                  <a:pt x="1204174" y="1268569"/>
                </a:cubicBezTo>
                <a:cubicBezTo>
                  <a:pt x="1201679" y="1253598"/>
                  <a:pt x="1201728" y="1238136"/>
                  <a:pt x="1197735" y="1223493"/>
                </a:cubicBezTo>
                <a:cubicBezTo>
                  <a:pt x="1195209" y="1214232"/>
                  <a:pt x="1188637" y="1206558"/>
                  <a:pt x="1184856" y="1197735"/>
                </a:cubicBezTo>
                <a:cubicBezTo>
                  <a:pt x="1182182" y="1191496"/>
                  <a:pt x="1180282" y="1184943"/>
                  <a:pt x="1178417" y="1178417"/>
                </a:cubicBezTo>
                <a:cubicBezTo>
                  <a:pt x="1168442" y="1143504"/>
                  <a:pt x="1173975" y="1156208"/>
                  <a:pt x="1165538" y="1114022"/>
                </a:cubicBezTo>
                <a:cubicBezTo>
                  <a:pt x="1163802" y="1105344"/>
                  <a:pt x="1161245" y="1096850"/>
                  <a:pt x="1159098" y="1088264"/>
                </a:cubicBezTo>
                <a:cubicBezTo>
                  <a:pt x="1156952" y="1066799"/>
                  <a:pt x="1155939" y="1045191"/>
                  <a:pt x="1152659" y="1023870"/>
                </a:cubicBezTo>
                <a:cubicBezTo>
                  <a:pt x="1151627" y="1017161"/>
                  <a:pt x="1147691" y="1011178"/>
                  <a:pt x="1146219" y="1004552"/>
                </a:cubicBezTo>
                <a:cubicBezTo>
                  <a:pt x="1131106" y="936544"/>
                  <a:pt x="1147838" y="990090"/>
                  <a:pt x="1133341" y="946597"/>
                </a:cubicBezTo>
                <a:cubicBezTo>
                  <a:pt x="1131194" y="901521"/>
                  <a:pt x="1130649" y="856340"/>
                  <a:pt x="1126901" y="811369"/>
                </a:cubicBezTo>
                <a:cubicBezTo>
                  <a:pt x="1126337" y="804605"/>
                  <a:pt x="1122327" y="798577"/>
                  <a:pt x="1120462" y="792050"/>
                </a:cubicBezTo>
                <a:cubicBezTo>
                  <a:pt x="1118031" y="783541"/>
                  <a:pt x="1115758" y="774971"/>
                  <a:pt x="1114022" y="766293"/>
                </a:cubicBezTo>
                <a:cubicBezTo>
                  <a:pt x="1111461" y="753490"/>
                  <a:pt x="1109919" y="740502"/>
                  <a:pt x="1107583" y="727656"/>
                </a:cubicBezTo>
                <a:cubicBezTo>
                  <a:pt x="1105625" y="716888"/>
                  <a:pt x="1103101" y="706227"/>
                  <a:pt x="1101143" y="695459"/>
                </a:cubicBezTo>
                <a:cubicBezTo>
                  <a:pt x="1098807" y="682613"/>
                  <a:pt x="1098139" y="669419"/>
                  <a:pt x="1094704" y="656822"/>
                </a:cubicBezTo>
                <a:cubicBezTo>
                  <a:pt x="1087216" y="629365"/>
                  <a:pt x="1079557" y="623626"/>
                  <a:pt x="1068946" y="598867"/>
                </a:cubicBezTo>
                <a:cubicBezTo>
                  <a:pt x="1066272" y="592628"/>
                  <a:pt x="1064653" y="585988"/>
                  <a:pt x="1062507" y="579549"/>
                </a:cubicBezTo>
                <a:cubicBezTo>
                  <a:pt x="1060360" y="555938"/>
                  <a:pt x="1059200" y="532216"/>
                  <a:pt x="1056067" y="508715"/>
                </a:cubicBezTo>
                <a:cubicBezTo>
                  <a:pt x="1054897" y="499942"/>
                  <a:pt x="1050798" y="491730"/>
                  <a:pt x="1049628" y="482957"/>
                </a:cubicBezTo>
                <a:cubicBezTo>
                  <a:pt x="1046495" y="459457"/>
                  <a:pt x="1046254" y="435633"/>
                  <a:pt x="1043188" y="412124"/>
                </a:cubicBezTo>
                <a:cubicBezTo>
                  <a:pt x="1039811" y="386230"/>
                  <a:pt x="1034603" y="360608"/>
                  <a:pt x="1030310" y="334850"/>
                </a:cubicBezTo>
                <a:cubicBezTo>
                  <a:pt x="1028164" y="321971"/>
                  <a:pt x="1027999" y="308600"/>
                  <a:pt x="1023870" y="296214"/>
                </a:cubicBezTo>
                <a:cubicBezTo>
                  <a:pt x="1019577" y="283335"/>
                  <a:pt x="1014284" y="270747"/>
                  <a:pt x="1010991" y="257577"/>
                </a:cubicBezTo>
                <a:cubicBezTo>
                  <a:pt x="1009275" y="250713"/>
                  <a:pt x="992622" y="178507"/>
                  <a:pt x="985234" y="167425"/>
                </a:cubicBezTo>
                <a:cubicBezTo>
                  <a:pt x="972355" y="148107"/>
                  <a:pt x="963014" y="125887"/>
                  <a:pt x="946597" y="109470"/>
                </a:cubicBezTo>
                <a:cubicBezTo>
                  <a:pt x="916527" y="79400"/>
                  <a:pt x="936817" y="102216"/>
                  <a:pt x="914400" y="70833"/>
                </a:cubicBezTo>
                <a:cubicBezTo>
                  <a:pt x="894584" y="43091"/>
                  <a:pt x="895173" y="49582"/>
                  <a:pt x="882203" y="19318"/>
                </a:cubicBezTo>
                <a:cubicBezTo>
                  <a:pt x="879529" y="13079"/>
                  <a:pt x="875763" y="0"/>
                  <a:pt x="875763" y="0"/>
                </a:cubicBezTo>
              </a:path>
            </a:pathLst>
          </a:cu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3633538" y="230563"/>
            <a:ext cx="18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latin typeface="DIN Condensed Bold"/>
                <a:cs typeface="DIN Condensed Bold"/>
              </a:rPr>
              <a:t>BAGAN PAM RUTE</a:t>
            </a:r>
            <a:r>
              <a:rPr lang="en-US" sz="1400" b="1" dirty="0" smtClean="0">
                <a:latin typeface="DIN Condensed Bold"/>
                <a:cs typeface="DIN Condensed Bold"/>
              </a:rPr>
              <a:t>:</a:t>
            </a:r>
            <a:endParaRPr lang="en-US" sz="1400" b="1" dirty="0">
              <a:latin typeface="DIN Condensed Bold"/>
              <a:cs typeface="DIN Condensed 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78827" y="1935816"/>
            <a:ext cx="111211" cy="12356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5016845" y="4616180"/>
            <a:ext cx="111211" cy="1299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4477253" y="4815424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5132170" y="4594510"/>
            <a:ext cx="111211" cy="1299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4530734" y="4919362"/>
            <a:ext cx="111211" cy="1299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6231875" y="2238187"/>
            <a:ext cx="111211" cy="1299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2854370" y="3004880"/>
            <a:ext cx="111211" cy="1299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4909748" y="4646497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5276333" y="5954589"/>
            <a:ext cx="111211" cy="129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6161921" y="2155909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4794410" y="5486792"/>
            <a:ext cx="111211" cy="1299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4083512" y="1503145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2837807" y="2762280"/>
            <a:ext cx="111211" cy="1299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2841932" y="2883567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4388781" y="1484784"/>
            <a:ext cx="111211" cy="129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3380669" y="4044393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5478170" y="6075876"/>
            <a:ext cx="111211" cy="1299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5581138" y="6093189"/>
            <a:ext cx="111211" cy="1299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5358716" y="6015233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4" name="Group 83"/>
          <p:cNvGrpSpPr/>
          <p:nvPr/>
        </p:nvGrpSpPr>
        <p:grpSpPr>
          <a:xfrm>
            <a:off x="6517833" y="4149080"/>
            <a:ext cx="358423" cy="164568"/>
            <a:chOff x="6396632" y="4325967"/>
            <a:chExt cx="358423" cy="164568"/>
          </a:xfrm>
        </p:grpSpPr>
        <p:sp>
          <p:nvSpPr>
            <p:cNvPr id="17" name="Oval 16"/>
            <p:cNvSpPr/>
            <p:nvPr/>
          </p:nvSpPr>
          <p:spPr>
            <a:xfrm>
              <a:off x="6528506" y="4347618"/>
              <a:ext cx="111211" cy="1299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6396632" y="4360595"/>
              <a:ext cx="111211" cy="12994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/>
            <p:cNvSpPr/>
            <p:nvPr/>
          </p:nvSpPr>
          <p:spPr>
            <a:xfrm>
              <a:off x="6643844" y="4325967"/>
              <a:ext cx="111211" cy="1299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40" name="Oval 39"/>
          <p:cNvSpPr/>
          <p:nvPr/>
        </p:nvSpPr>
        <p:spPr>
          <a:xfrm>
            <a:off x="4852079" y="5586419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/>
          <p:cNvSpPr/>
          <p:nvPr/>
        </p:nvSpPr>
        <p:spPr>
          <a:xfrm>
            <a:off x="3752297" y="5183585"/>
            <a:ext cx="111211" cy="1299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41"/>
          <p:cNvSpPr/>
          <p:nvPr/>
        </p:nvSpPr>
        <p:spPr>
          <a:xfrm>
            <a:off x="3645137" y="5196562"/>
            <a:ext cx="111211" cy="1299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Oval 42"/>
          <p:cNvSpPr/>
          <p:nvPr/>
        </p:nvSpPr>
        <p:spPr>
          <a:xfrm>
            <a:off x="3879992" y="5161934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Oval 44"/>
          <p:cNvSpPr/>
          <p:nvPr/>
        </p:nvSpPr>
        <p:spPr>
          <a:xfrm>
            <a:off x="387186" y="1626907"/>
            <a:ext cx="111211" cy="1235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6" name="Oval 45"/>
          <p:cNvSpPr/>
          <p:nvPr/>
        </p:nvSpPr>
        <p:spPr>
          <a:xfrm>
            <a:off x="387023" y="840170"/>
            <a:ext cx="111211" cy="1235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46"/>
          <p:cNvSpPr/>
          <p:nvPr/>
        </p:nvSpPr>
        <p:spPr>
          <a:xfrm>
            <a:off x="378782" y="1387994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Oval 47"/>
          <p:cNvSpPr/>
          <p:nvPr/>
        </p:nvSpPr>
        <p:spPr>
          <a:xfrm>
            <a:off x="387014" y="1112015"/>
            <a:ext cx="111211" cy="1235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TextBox 48"/>
          <p:cNvSpPr txBox="1"/>
          <p:nvPr/>
        </p:nvSpPr>
        <p:spPr>
          <a:xfrm>
            <a:off x="605479" y="716598"/>
            <a:ext cx="12039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POLRESTA</a:t>
            </a:r>
          </a:p>
          <a:p>
            <a:r>
              <a:rPr lang="id-ID" dirty="0" smtClean="0"/>
              <a:t>DLLAJ</a:t>
            </a:r>
          </a:p>
          <a:p>
            <a:r>
              <a:rPr lang="id-ID" dirty="0" smtClean="0"/>
              <a:t>KODIM</a:t>
            </a:r>
          </a:p>
          <a:p>
            <a:r>
              <a:rPr lang="id-ID" dirty="0" smtClean="0"/>
              <a:t>DENPOM</a:t>
            </a:r>
          </a:p>
          <a:p>
            <a:r>
              <a:rPr lang="id-ID" dirty="0" smtClean="0"/>
              <a:t>SATPOL PP</a:t>
            </a:r>
            <a:endParaRPr lang="id-ID" dirty="0"/>
          </a:p>
        </p:txBody>
      </p:sp>
      <p:sp>
        <p:nvSpPr>
          <p:cNvPr id="2" name="Freeform 1"/>
          <p:cNvSpPr/>
          <p:nvPr/>
        </p:nvSpPr>
        <p:spPr>
          <a:xfrm>
            <a:off x="3962400" y="2989943"/>
            <a:ext cx="1480457" cy="1596571"/>
          </a:xfrm>
          <a:custGeom>
            <a:avLst/>
            <a:gdLst>
              <a:gd name="connsiteX0" fmla="*/ 1480457 w 1480457"/>
              <a:gd name="connsiteY0" fmla="*/ 0 h 1596571"/>
              <a:gd name="connsiteX1" fmla="*/ 1465943 w 1480457"/>
              <a:gd name="connsiteY1" fmla="*/ 87086 h 1596571"/>
              <a:gd name="connsiteX2" fmla="*/ 1393371 w 1480457"/>
              <a:gd name="connsiteY2" fmla="*/ 174171 h 1596571"/>
              <a:gd name="connsiteX3" fmla="*/ 1364343 w 1480457"/>
              <a:gd name="connsiteY3" fmla="*/ 217714 h 1596571"/>
              <a:gd name="connsiteX4" fmla="*/ 1320800 w 1480457"/>
              <a:gd name="connsiteY4" fmla="*/ 232228 h 1596571"/>
              <a:gd name="connsiteX5" fmla="*/ 1175657 w 1480457"/>
              <a:gd name="connsiteY5" fmla="*/ 246743 h 1596571"/>
              <a:gd name="connsiteX6" fmla="*/ 1074057 w 1480457"/>
              <a:gd name="connsiteY6" fmla="*/ 275771 h 1596571"/>
              <a:gd name="connsiteX7" fmla="*/ 957943 w 1480457"/>
              <a:gd name="connsiteY7" fmla="*/ 261257 h 1596571"/>
              <a:gd name="connsiteX8" fmla="*/ 914400 w 1480457"/>
              <a:gd name="connsiteY8" fmla="*/ 246743 h 1596571"/>
              <a:gd name="connsiteX9" fmla="*/ 725714 w 1480457"/>
              <a:gd name="connsiteY9" fmla="*/ 217714 h 1596571"/>
              <a:gd name="connsiteX10" fmla="*/ 595086 w 1480457"/>
              <a:gd name="connsiteY10" fmla="*/ 188686 h 1596571"/>
              <a:gd name="connsiteX11" fmla="*/ 551543 w 1480457"/>
              <a:gd name="connsiteY11" fmla="*/ 174171 h 1596571"/>
              <a:gd name="connsiteX12" fmla="*/ 304800 w 1480457"/>
              <a:gd name="connsiteY12" fmla="*/ 188686 h 1596571"/>
              <a:gd name="connsiteX13" fmla="*/ 217714 w 1480457"/>
              <a:gd name="connsiteY13" fmla="*/ 217714 h 1596571"/>
              <a:gd name="connsiteX14" fmla="*/ 130629 w 1480457"/>
              <a:gd name="connsiteY14" fmla="*/ 232228 h 1596571"/>
              <a:gd name="connsiteX15" fmla="*/ 87086 w 1480457"/>
              <a:gd name="connsiteY15" fmla="*/ 275771 h 1596571"/>
              <a:gd name="connsiteX16" fmla="*/ 43543 w 1480457"/>
              <a:gd name="connsiteY16" fmla="*/ 304800 h 1596571"/>
              <a:gd name="connsiteX17" fmla="*/ 14514 w 1480457"/>
              <a:gd name="connsiteY17" fmla="*/ 391886 h 1596571"/>
              <a:gd name="connsiteX18" fmla="*/ 0 w 1480457"/>
              <a:gd name="connsiteY18" fmla="*/ 435428 h 1596571"/>
              <a:gd name="connsiteX19" fmla="*/ 14514 w 1480457"/>
              <a:gd name="connsiteY19" fmla="*/ 740228 h 1596571"/>
              <a:gd name="connsiteX20" fmla="*/ 29029 w 1480457"/>
              <a:gd name="connsiteY20" fmla="*/ 783771 h 1596571"/>
              <a:gd name="connsiteX21" fmla="*/ 43543 w 1480457"/>
              <a:gd name="connsiteY21" fmla="*/ 841828 h 1596571"/>
              <a:gd name="connsiteX22" fmla="*/ 72571 w 1480457"/>
              <a:gd name="connsiteY22" fmla="*/ 972457 h 1596571"/>
              <a:gd name="connsiteX23" fmla="*/ 116114 w 1480457"/>
              <a:gd name="connsiteY23" fmla="*/ 1074057 h 1596571"/>
              <a:gd name="connsiteX24" fmla="*/ 130629 w 1480457"/>
              <a:gd name="connsiteY24" fmla="*/ 1117600 h 1596571"/>
              <a:gd name="connsiteX25" fmla="*/ 188686 w 1480457"/>
              <a:gd name="connsiteY25" fmla="*/ 1204686 h 1596571"/>
              <a:gd name="connsiteX26" fmla="*/ 232229 w 1480457"/>
              <a:gd name="connsiteY26" fmla="*/ 1291771 h 1596571"/>
              <a:gd name="connsiteX27" fmla="*/ 275771 w 1480457"/>
              <a:gd name="connsiteY27" fmla="*/ 1306286 h 1596571"/>
              <a:gd name="connsiteX28" fmla="*/ 406400 w 1480457"/>
              <a:gd name="connsiteY28" fmla="*/ 1378857 h 1596571"/>
              <a:gd name="connsiteX29" fmla="*/ 449943 w 1480457"/>
              <a:gd name="connsiteY29" fmla="*/ 1422400 h 1596571"/>
              <a:gd name="connsiteX30" fmla="*/ 580571 w 1480457"/>
              <a:gd name="connsiteY30" fmla="*/ 1422400 h 1596571"/>
              <a:gd name="connsiteX31" fmla="*/ 667657 w 1480457"/>
              <a:gd name="connsiteY31" fmla="*/ 1393371 h 1596571"/>
              <a:gd name="connsiteX32" fmla="*/ 711200 w 1480457"/>
              <a:gd name="connsiteY32" fmla="*/ 1378857 h 1596571"/>
              <a:gd name="connsiteX33" fmla="*/ 798286 w 1480457"/>
              <a:gd name="connsiteY33" fmla="*/ 1335314 h 1596571"/>
              <a:gd name="connsiteX34" fmla="*/ 841829 w 1480457"/>
              <a:gd name="connsiteY34" fmla="*/ 1306286 h 1596571"/>
              <a:gd name="connsiteX35" fmla="*/ 899886 w 1480457"/>
              <a:gd name="connsiteY35" fmla="*/ 1291771 h 1596571"/>
              <a:gd name="connsiteX36" fmla="*/ 943429 w 1480457"/>
              <a:gd name="connsiteY36" fmla="*/ 1277257 h 1596571"/>
              <a:gd name="connsiteX37" fmla="*/ 1074057 w 1480457"/>
              <a:gd name="connsiteY37" fmla="*/ 1204686 h 1596571"/>
              <a:gd name="connsiteX38" fmla="*/ 1117600 w 1480457"/>
              <a:gd name="connsiteY38" fmla="*/ 1190171 h 1596571"/>
              <a:gd name="connsiteX39" fmla="*/ 1146629 w 1480457"/>
              <a:gd name="connsiteY39" fmla="*/ 1146628 h 1596571"/>
              <a:gd name="connsiteX40" fmla="*/ 1364343 w 1480457"/>
              <a:gd name="connsiteY40" fmla="*/ 1146628 h 1596571"/>
              <a:gd name="connsiteX41" fmla="*/ 1335314 w 1480457"/>
              <a:gd name="connsiteY41" fmla="*/ 1291771 h 1596571"/>
              <a:gd name="connsiteX42" fmla="*/ 1291771 w 1480457"/>
              <a:gd name="connsiteY42" fmla="*/ 1378857 h 1596571"/>
              <a:gd name="connsiteX43" fmla="*/ 1262743 w 1480457"/>
              <a:gd name="connsiteY43" fmla="*/ 1509486 h 1596571"/>
              <a:gd name="connsiteX44" fmla="*/ 1233714 w 1480457"/>
              <a:gd name="connsiteY44" fmla="*/ 1596571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480457" h="1596571">
                <a:moveTo>
                  <a:pt x="1480457" y="0"/>
                </a:moveTo>
                <a:cubicBezTo>
                  <a:pt x="1475619" y="29029"/>
                  <a:pt x="1475249" y="59167"/>
                  <a:pt x="1465943" y="87086"/>
                </a:cubicBezTo>
                <a:cubicBezTo>
                  <a:pt x="1453932" y="123119"/>
                  <a:pt x="1415825" y="147226"/>
                  <a:pt x="1393371" y="174171"/>
                </a:cubicBezTo>
                <a:cubicBezTo>
                  <a:pt x="1382204" y="187572"/>
                  <a:pt x="1377964" y="206817"/>
                  <a:pt x="1364343" y="217714"/>
                </a:cubicBezTo>
                <a:cubicBezTo>
                  <a:pt x="1352396" y="227271"/>
                  <a:pt x="1335922" y="229902"/>
                  <a:pt x="1320800" y="232228"/>
                </a:cubicBezTo>
                <a:cubicBezTo>
                  <a:pt x="1272743" y="239621"/>
                  <a:pt x="1224038" y="241905"/>
                  <a:pt x="1175657" y="246743"/>
                </a:cubicBezTo>
                <a:cubicBezTo>
                  <a:pt x="1155124" y="253587"/>
                  <a:pt x="1092282" y="275771"/>
                  <a:pt x="1074057" y="275771"/>
                </a:cubicBezTo>
                <a:cubicBezTo>
                  <a:pt x="1035051" y="275771"/>
                  <a:pt x="996648" y="266095"/>
                  <a:pt x="957943" y="261257"/>
                </a:cubicBezTo>
                <a:cubicBezTo>
                  <a:pt x="943429" y="256419"/>
                  <a:pt x="929243" y="250454"/>
                  <a:pt x="914400" y="246743"/>
                </a:cubicBezTo>
                <a:cubicBezTo>
                  <a:pt x="847900" y="230118"/>
                  <a:pt x="796232" y="226529"/>
                  <a:pt x="725714" y="217714"/>
                </a:cubicBezTo>
                <a:cubicBezTo>
                  <a:pt x="627687" y="185039"/>
                  <a:pt x="748362" y="222748"/>
                  <a:pt x="595086" y="188686"/>
                </a:cubicBezTo>
                <a:cubicBezTo>
                  <a:pt x="580151" y="185367"/>
                  <a:pt x="566057" y="179009"/>
                  <a:pt x="551543" y="174171"/>
                </a:cubicBezTo>
                <a:cubicBezTo>
                  <a:pt x="469295" y="179009"/>
                  <a:pt x="386498" y="178030"/>
                  <a:pt x="304800" y="188686"/>
                </a:cubicBezTo>
                <a:cubicBezTo>
                  <a:pt x="274458" y="192644"/>
                  <a:pt x="247897" y="212684"/>
                  <a:pt x="217714" y="217714"/>
                </a:cubicBezTo>
                <a:lnTo>
                  <a:pt x="130629" y="232228"/>
                </a:lnTo>
                <a:cubicBezTo>
                  <a:pt x="116115" y="246742"/>
                  <a:pt x="102855" y="262630"/>
                  <a:pt x="87086" y="275771"/>
                </a:cubicBezTo>
                <a:cubicBezTo>
                  <a:pt x="73685" y="286938"/>
                  <a:pt x="52788" y="290007"/>
                  <a:pt x="43543" y="304800"/>
                </a:cubicBezTo>
                <a:cubicBezTo>
                  <a:pt x="27326" y="330748"/>
                  <a:pt x="24190" y="362857"/>
                  <a:pt x="14514" y="391886"/>
                </a:cubicBezTo>
                <a:lnTo>
                  <a:pt x="0" y="435428"/>
                </a:lnTo>
                <a:cubicBezTo>
                  <a:pt x="4838" y="537028"/>
                  <a:pt x="6067" y="638864"/>
                  <a:pt x="14514" y="740228"/>
                </a:cubicBezTo>
                <a:cubicBezTo>
                  <a:pt x="15785" y="755475"/>
                  <a:pt x="24826" y="769060"/>
                  <a:pt x="29029" y="783771"/>
                </a:cubicBezTo>
                <a:cubicBezTo>
                  <a:pt x="34509" y="802951"/>
                  <a:pt x="39216" y="822355"/>
                  <a:pt x="43543" y="841828"/>
                </a:cubicBezTo>
                <a:cubicBezTo>
                  <a:pt x="58506" y="909161"/>
                  <a:pt x="54874" y="910519"/>
                  <a:pt x="72571" y="972457"/>
                </a:cubicBezTo>
                <a:cubicBezTo>
                  <a:pt x="92020" y="1040526"/>
                  <a:pt x="82943" y="996659"/>
                  <a:pt x="116114" y="1074057"/>
                </a:cubicBezTo>
                <a:cubicBezTo>
                  <a:pt x="122141" y="1088119"/>
                  <a:pt x="123199" y="1104226"/>
                  <a:pt x="130629" y="1117600"/>
                </a:cubicBezTo>
                <a:cubicBezTo>
                  <a:pt x="147572" y="1148098"/>
                  <a:pt x="188686" y="1204686"/>
                  <a:pt x="188686" y="1204686"/>
                </a:cubicBezTo>
                <a:cubicBezTo>
                  <a:pt x="198248" y="1233371"/>
                  <a:pt x="206650" y="1271307"/>
                  <a:pt x="232229" y="1291771"/>
                </a:cubicBezTo>
                <a:cubicBezTo>
                  <a:pt x="244176" y="1301328"/>
                  <a:pt x="262397" y="1298856"/>
                  <a:pt x="275771" y="1306286"/>
                </a:cubicBezTo>
                <a:cubicBezTo>
                  <a:pt x="425487" y="1389462"/>
                  <a:pt x="307877" y="1346017"/>
                  <a:pt x="406400" y="1378857"/>
                </a:cubicBezTo>
                <a:cubicBezTo>
                  <a:pt x="420914" y="1393371"/>
                  <a:pt x="432864" y="1411014"/>
                  <a:pt x="449943" y="1422400"/>
                </a:cubicBezTo>
                <a:cubicBezTo>
                  <a:pt x="490589" y="1449497"/>
                  <a:pt x="537669" y="1433125"/>
                  <a:pt x="580571" y="1422400"/>
                </a:cubicBezTo>
                <a:cubicBezTo>
                  <a:pt x="610256" y="1414979"/>
                  <a:pt x="638628" y="1403047"/>
                  <a:pt x="667657" y="1393371"/>
                </a:cubicBezTo>
                <a:lnTo>
                  <a:pt x="711200" y="1378857"/>
                </a:lnTo>
                <a:cubicBezTo>
                  <a:pt x="835979" y="1295670"/>
                  <a:pt x="678110" y="1395400"/>
                  <a:pt x="798286" y="1335314"/>
                </a:cubicBezTo>
                <a:cubicBezTo>
                  <a:pt x="813888" y="1327513"/>
                  <a:pt x="825796" y="1313158"/>
                  <a:pt x="841829" y="1306286"/>
                </a:cubicBezTo>
                <a:cubicBezTo>
                  <a:pt x="860164" y="1298428"/>
                  <a:pt x="880706" y="1297251"/>
                  <a:pt x="899886" y="1291771"/>
                </a:cubicBezTo>
                <a:cubicBezTo>
                  <a:pt x="914597" y="1287568"/>
                  <a:pt x="928915" y="1282095"/>
                  <a:pt x="943429" y="1277257"/>
                </a:cubicBezTo>
                <a:cubicBezTo>
                  <a:pt x="1008608" y="1212076"/>
                  <a:pt x="967497" y="1240206"/>
                  <a:pt x="1074057" y="1204686"/>
                </a:cubicBezTo>
                <a:lnTo>
                  <a:pt x="1117600" y="1190171"/>
                </a:lnTo>
                <a:cubicBezTo>
                  <a:pt x="1127276" y="1175657"/>
                  <a:pt x="1131027" y="1154429"/>
                  <a:pt x="1146629" y="1146628"/>
                </a:cubicBezTo>
                <a:cubicBezTo>
                  <a:pt x="1205856" y="1117015"/>
                  <a:pt x="1310273" y="1140620"/>
                  <a:pt x="1364343" y="1146628"/>
                </a:cubicBezTo>
                <a:cubicBezTo>
                  <a:pt x="1358993" y="1184079"/>
                  <a:pt x="1355582" y="1251235"/>
                  <a:pt x="1335314" y="1291771"/>
                </a:cubicBezTo>
                <a:cubicBezTo>
                  <a:pt x="1299842" y="1362715"/>
                  <a:pt x="1310011" y="1305898"/>
                  <a:pt x="1291771" y="1378857"/>
                </a:cubicBezTo>
                <a:cubicBezTo>
                  <a:pt x="1287638" y="1395387"/>
                  <a:pt x="1271682" y="1488629"/>
                  <a:pt x="1262743" y="1509486"/>
                </a:cubicBezTo>
                <a:cubicBezTo>
                  <a:pt x="1225663" y="1596006"/>
                  <a:pt x="1233714" y="1509872"/>
                  <a:pt x="1233714" y="1596571"/>
                </a:cubicBezTo>
              </a:path>
            </a:pathLst>
          </a:custGeom>
          <a:ln w="76200">
            <a:solidFill>
              <a:srgbClr val="FFFF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5" name="Straight Connector 54"/>
          <p:cNvCxnSpPr/>
          <p:nvPr/>
        </p:nvCxnSpPr>
        <p:spPr>
          <a:xfrm>
            <a:off x="434387" y="2348880"/>
            <a:ext cx="393197" cy="0"/>
          </a:xfrm>
          <a:prstGeom prst="line">
            <a:avLst/>
          </a:prstGeom>
          <a:ln w="762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4387" y="2708920"/>
            <a:ext cx="393197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4387" y="3068960"/>
            <a:ext cx="393197" cy="0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34387" y="3429000"/>
            <a:ext cx="393197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61814" y="2153148"/>
            <a:ext cx="91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RUTE 1</a:t>
            </a:r>
            <a:endParaRPr lang="id-ID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61813" y="2555612"/>
            <a:ext cx="91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RUTE 2</a:t>
            </a:r>
            <a:endParaRPr lang="id-ID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61814" y="2885184"/>
            <a:ext cx="91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RUTE 3</a:t>
            </a:r>
            <a:endParaRPr lang="id-ID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61814" y="3299402"/>
            <a:ext cx="91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RUTE 4</a:t>
            </a:r>
            <a:endParaRPr lang="id-ID" b="1" dirty="0"/>
          </a:p>
        </p:txBody>
      </p:sp>
      <p:sp>
        <p:nvSpPr>
          <p:cNvPr id="75" name="Oval 74"/>
          <p:cNvSpPr/>
          <p:nvPr/>
        </p:nvSpPr>
        <p:spPr>
          <a:xfrm>
            <a:off x="5162840" y="3189869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6" name="Oval 75"/>
          <p:cNvSpPr/>
          <p:nvPr/>
        </p:nvSpPr>
        <p:spPr>
          <a:xfrm>
            <a:off x="4530733" y="3169462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7" name="Oval 76"/>
          <p:cNvSpPr/>
          <p:nvPr/>
        </p:nvSpPr>
        <p:spPr>
          <a:xfrm>
            <a:off x="3936218" y="3354128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8" name="Oval 77"/>
          <p:cNvSpPr/>
          <p:nvPr/>
        </p:nvSpPr>
        <p:spPr>
          <a:xfrm>
            <a:off x="3972301" y="3983774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9" name="Oval 78"/>
          <p:cNvSpPr/>
          <p:nvPr/>
        </p:nvSpPr>
        <p:spPr>
          <a:xfrm>
            <a:off x="4611499" y="4291755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0" name="Oval 79"/>
          <p:cNvSpPr/>
          <p:nvPr/>
        </p:nvSpPr>
        <p:spPr>
          <a:xfrm>
            <a:off x="5261020" y="4121133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Oval 31"/>
          <p:cNvSpPr/>
          <p:nvPr/>
        </p:nvSpPr>
        <p:spPr>
          <a:xfrm>
            <a:off x="5292080" y="4595204"/>
            <a:ext cx="111211" cy="129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Oval 43"/>
          <p:cNvSpPr/>
          <p:nvPr/>
        </p:nvSpPr>
        <p:spPr>
          <a:xfrm>
            <a:off x="5239298" y="1462044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Oval 81"/>
          <p:cNvSpPr/>
          <p:nvPr/>
        </p:nvSpPr>
        <p:spPr>
          <a:xfrm>
            <a:off x="5351146" y="1421283"/>
            <a:ext cx="111211" cy="1299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3" name="Oval 82"/>
          <p:cNvSpPr/>
          <p:nvPr/>
        </p:nvSpPr>
        <p:spPr>
          <a:xfrm>
            <a:off x="5437053" y="1390036"/>
            <a:ext cx="111211" cy="12356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7" name="Group 86"/>
          <p:cNvGrpSpPr/>
          <p:nvPr/>
        </p:nvGrpSpPr>
        <p:grpSpPr>
          <a:xfrm>
            <a:off x="5891304" y="4293096"/>
            <a:ext cx="408888" cy="243049"/>
            <a:chOff x="5388310" y="4448401"/>
            <a:chExt cx="408888" cy="243049"/>
          </a:xfrm>
        </p:grpSpPr>
        <p:sp>
          <p:nvSpPr>
            <p:cNvPr id="88" name="Oval 87"/>
            <p:cNvSpPr/>
            <p:nvPr/>
          </p:nvSpPr>
          <p:spPr>
            <a:xfrm>
              <a:off x="5388310" y="4561510"/>
              <a:ext cx="111211" cy="129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Oval 88"/>
            <p:cNvSpPr/>
            <p:nvPr/>
          </p:nvSpPr>
          <p:spPr>
            <a:xfrm>
              <a:off x="5488232" y="4520409"/>
              <a:ext cx="111211" cy="1299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5600080" y="4479648"/>
              <a:ext cx="111211" cy="12994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1" name="Oval 90"/>
            <p:cNvSpPr/>
            <p:nvPr/>
          </p:nvSpPr>
          <p:spPr>
            <a:xfrm>
              <a:off x="5685987" y="4448401"/>
              <a:ext cx="111211" cy="12356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3" name="Oval 92"/>
          <p:cNvSpPr/>
          <p:nvPr/>
        </p:nvSpPr>
        <p:spPr>
          <a:xfrm rot="16439171">
            <a:off x="6670632" y="3756175"/>
            <a:ext cx="111211" cy="129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Oval 93"/>
          <p:cNvSpPr/>
          <p:nvPr/>
        </p:nvSpPr>
        <p:spPr>
          <a:xfrm rot="16439171">
            <a:off x="6636576" y="3653638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5" name="Oval 94"/>
          <p:cNvSpPr/>
          <p:nvPr/>
        </p:nvSpPr>
        <p:spPr>
          <a:xfrm rot="16439171">
            <a:off x="6603689" y="3539227"/>
            <a:ext cx="111211" cy="1299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Oval 95"/>
          <p:cNvSpPr/>
          <p:nvPr/>
        </p:nvSpPr>
        <p:spPr>
          <a:xfrm rot="16439171">
            <a:off x="3645791" y="4747610"/>
            <a:ext cx="111211" cy="12356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Oval 97"/>
          <p:cNvSpPr/>
          <p:nvPr/>
        </p:nvSpPr>
        <p:spPr>
          <a:xfrm rot="16439171">
            <a:off x="6526663" y="3092319"/>
            <a:ext cx="111211" cy="129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Oval 98"/>
          <p:cNvSpPr/>
          <p:nvPr/>
        </p:nvSpPr>
        <p:spPr>
          <a:xfrm rot="16439171">
            <a:off x="6492607" y="2989782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0" name="Oval 99"/>
          <p:cNvSpPr/>
          <p:nvPr/>
        </p:nvSpPr>
        <p:spPr>
          <a:xfrm rot="16439171">
            <a:off x="6459720" y="2875371"/>
            <a:ext cx="111211" cy="1299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Oval 100"/>
          <p:cNvSpPr/>
          <p:nvPr/>
        </p:nvSpPr>
        <p:spPr>
          <a:xfrm rot="16439171">
            <a:off x="3874830" y="1554775"/>
            <a:ext cx="111211" cy="12356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2" name="Group 101"/>
          <p:cNvGrpSpPr/>
          <p:nvPr/>
        </p:nvGrpSpPr>
        <p:grpSpPr>
          <a:xfrm rot="19103176">
            <a:off x="3000029" y="2094765"/>
            <a:ext cx="408888" cy="243049"/>
            <a:chOff x="5388310" y="4448401"/>
            <a:chExt cx="408888" cy="243049"/>
          </a:xfrm>
        </p:grpSpPr>
        <p:sp>
          <p:nvSpPr>
            <p:cNvPr id="103" name="Oval 102"/>
            <p:cNvSpPr/>
            <p:nvPr/>
          </p:nvSpPr>
          <p:spPr>
            <a:xfrm>
              <a:off x="5388310" y="4561510"/>
              <a:ext cx="111211" cy="129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88232" y="4520409"/>
              <a:ext cx="111211" cy="1299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5600080" y="4479648"/>
              <a:ext cx="111211" cy="12994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85987" y="4448401"/>
              <a:ext cx="111211" cy="12356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8" name="Oval 107"/>
          <p:cNvSpPr/>
          <p:nvPr/>
        </p:nvSpPr>
        <p:spPr>
          <a:xfrm>
            <a:off x="6332997" y="4221088"/>
            <a:ext cx="111211" cy="129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9" name="Oval 108"/>
          <p:cNvSpPr/>
          <p:nvPr/>
        </p:nvSpPr>
        <p:spPr>
          <a:xfrm>
            <a:off x="4618188" y="1417543"/>
            <a:ext cx="111211" cy="1299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0" name="Oval 109"/>
          <p:cNvSpPr/>
          <p:nvPr/>
        </p:nvSpPr>
        <p:spPr>
          <a:xfrm>
            <a:off x="4730036" y="1376782"/>
            <a:ext cx="111211" cy="1299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1" name="Oval 110"/>
          <p:cNvSpPr/>
          <p:nvPr/>
        </p:nvSpPr>
        <p:spPr>
          <a:xfrm>
            <a:off x="4892837" y="1340768"/>
            <a:ext cx="111211" cy="12356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2" name="Group 111"/>
          <p:cNvGrpSpPr/>
          <p:nvPr/>
        </p:nvGrpSpPr>
        <p:grpSpPr>
          <a:xfrm>
            <a:off x="5388310" y="4448401"/>
            <a:ext cx="408888" cy="243049"/>
            <a:chOff x="5388310" y="4448401"/>
            <a:chExt cx="408888" cy="243049"/>
          </a:xfrm>
        </p:grpSpPr>
        <p:sp>
          <p:nvSpPr>
            <p:cNvPr id="113" name="Oval 112"/>
            <p:cNvSpPr/>
            <p:nvPr/>
          </p:nvSpPr>
          <p:spPr>
            <a:xfrm>
              <a:off x="5388310" y="4561510"/>
              <a:ext cx="111211" cy="129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/>
            <p:nvPr/>
          </p:nvSpPr>
          <p:spPr>
            <a:xfrm>
              <a:off x="5488232" y="4520409"/>
              <a:ext cx="111211" cy="1299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00080" y="4479648"/>
              <a:ext cx="111211" cy="12994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85987" y="4448401"/>
              <a:ext cx="111211" cy="12356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7" name="Oval 116"/>
          <p:cNvSpPr/>
          <p:nvPr/>
        </p:nvSpPr>
        <p:spPr>
          <a:xfrm>
            <a:off x="4194723" y="1489439"/>
            <a:ext cx="111211" cy="1235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4366040" y="4854407"/>
            <a:ext cx="111211" cy="1299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Oval 118"/>
          <p:cNvSpPr/>
          <p:nvPr/>
        </p:nvSpPr>
        <p:spPr>
          <a:xfrm>
            <a:off x="3442524" y="1750474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0" name="Oval 119"/>
          <p:cNvSpPr/>
          <p:nvPr/>
        </p:nvSpPr>
        <p:spPr>
          <a:xfrm>
            <a:off x="3650529" y="1613006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Oval 120"/>
          <p:cNvSpPr/>
          <p:nvPr/>
        </p:nvSpPr>
        <p:spPr>
          <a:xfrm>
            <a:off x="5955932" y="1703622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2" name="Oval 121"/>
          <p:cNvSpPr/>
          <p:nvPr/>
        </p:nvSpPr>
        <p:spPr>
          <a:xfrm>
            <a:off x="6097043" y="1889889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Oval 122"/>
          <p:cNvSpPr/>
          <p:nvPr/>
        </p:nvSpPr>
        <p:spPr>
          <a:xfrm>
            <a:off x="4551772" y="5038367"/>
            <a:ext cx="111211" cy="1235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Oval 123"/>
          <p:cNvSpPr/>
          <p:nvPr/>
        </p:nvSpPr>
        <p:spPr>
          <a:xfrm>
            <a:off x="6032782" y="1812249"/>
            <a:ext cx="111211" cy="1235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5" name="Oval 124"/>
          <p:cNvSpPr/>
          <p:nvPr/>
        </p:nvSpPr>
        <p:spPr>
          <a:xfrm>
            <a:off x="3436274" y="4177104"/>
            <a:ext cx="111211" cy="12356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Oval 125"/>
          <p:cNvSpPr/>
          <p:nvPr/>
        </p:nvSpPr>
        <p:spPr>
          <a:xfrm>
            <a:off x="3054642" y="3292344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7" name="Oval 126"/>
          <p:cNvSpPr/>
          <p:nvPr/>
        </p:nvSpPr>
        <p:spPr>
          <a:xfrm>
            <a:off x="3131840" y="3444744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9" name="Oval 128"/>
          <p:cNvSpPr/>
          <p:nvPr/>
        </p:nvSpPr>
        <p:spPr>
          <a:xfrm>
            <a:off x="3519495" y="4449177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0" name="Oval 129"/>
          <p:cNvSpPr/>
          <p:nvPr/>
        </p:nvSpPr>
        <p:spPr>
          <a:xfrm>
            <a:off x="3596693" y="4601577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1" name="Oval 130"/>
          <p:cNvSpPr/>
          <p:nvPr/>
        </p:nvSpPr>
        <p:spPr>
          <a:xfrm>
            <a:off x="4690512" y="5184605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2" name="Oval 131"/>
          <p:cNvSpPr/>
          <p:nvPr/>
        </p:nvSpPr>
        <p:spPr>
          <a:xfrm>
            <a:off x="4767710" y="5337005"/>
            <a:ext cx="111211" cy="12356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5" name="Group 134"/>
          <p:cNvGrpSpPr/>
          <p:nvPr/>
        </p:nvGrpSpPr>
        <p:grpSpPr>
          <a:xfrm>
            <a:off x="4959655" y="5745321"/>
            <a:ext cx="188409" cy="275967"/>
            <a:chOff x="4959655" y="5745321"/>
            <a:chExt cx="188409" cy="275967"/>
          </a:xfrm>
        </p:grpSpPr>
        <p:sp>
          <p:nvSpPr>
            <p:cNvPr id="133" name="Oval 132"/>
            <p:cNvSpPr/>
            <p:nvPr/>
          </p:nvSpPr>
          <p:spPr>
            <a:xfrm>
              <a:off x="4959655" y="5745321"/>
              <a:ext cx="111211" cy="12356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4" name="Oval 133"/>
            <p:cNvSpPr/>
            <p:nvPr/>
          </p:nvSpPr>
          <p:spPr>
            <a:xfrm>
              <a:off x="5036853" y="5897721"/>
              <a:ext cx="111211" cy="12356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36" name="Oval 135"/>
          <p:cNvSpPr/>
          <p:nvPr/>
        </p:nvSpPr>
        <p:spPr>
          <a:xfrm>
            <a:off x="3481361" y="4300671"/>
            <a:ext cx="111211" cy="1235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7" name="Oval 136"/>
          <p:cNvSpPr/>
          <p:nvPr/>
        </p:nvSpPr>
        <p:spPr>
          <a:xfrm>
            <a:off x="4907684" y="5683537"/>
            <a:ext cx="111211" cy="12356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8" name="Rectangle 137"/>
          <p:cNvSpPr/>
          <p:nvPr/>
        </p:nvSpPr>
        <p:spPr>
          <a:xfrm>
            <a:off x="6834228" y="341127"/>
            <a:ext cx="2300485" cy="92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11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grpId="0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grpId="0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grpId="0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grpId="0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r="26197"/>
          <a:stretch/>
        </p:blipFill>
        <p:spPr>
          <a:xfrm>
            <a:off x="395536" y="0"/>
            <a:ext cx="7776864" cy="68580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319134" y="4032354"/>
            <a:ext cx="4497050" cy="2488367"/>
          </a:xfrm>
          <a:custGeom>
            <a:avLst/>
            <a:gdLst>
              <a:gd name="connsiteX0" fmla="*/ 4497050 w 4497050"/>
              <a:gd name="connsiteY0" fmla="*/ 629587 h 2488367"/>
              <a:gd name="connsiteX1" fmla="*/ 4422099 w 4497050"/>
              <a:gd name="connsiteY1" fmla="*/ 614597 h 2488367"/>
              <a:gd name="connsiteX2" fmla="*/ 4377128 w 4497050"/>
              <a:gd name="connsiteY2" fmla="*/ 599607 h 2488367"/>
              <a:gd name="connsiteX3" fmla="*/ 4317168 w 4497050"/>
              <a:gd name="connsiteY3" fmla="*/ 584616 h 2488367"/>
              <a:gd name="connsiteX4" fmla="*/ 3642610 w 4497050"/>
              <a:gd name="connsiteY4" fmla="*/ 584616 h 2488367"/>
              <a:gd name="connsiteX5" fmla="*/ 3597640 w 4497050"/>
              <a:gd name="connsiteY5" fmla="*/ 569626 h 2488367"/>
              <a:gd name="connsiteX6" fmla="*/ 3447738 w 4497050"/>
              <a:gd name="connsiteY6" fmla="*/ 554636 h 2488367"/>
              <a:gd name="connsiteX7" fmla="*/ 3387777 w 4497050"/>
              <a:gd name="connsiteY7" fmla="*/ 539646 h 2488367"/>
              <a:gd name="connsiteX8" fmla="*/ 3207896 w 4497050"/>
              <a:gd name="connsiteY8" fmla="*/ 509666 h 2488367"/>
              <a:gd name="connsiteX9" fmla="*/ 2983043 w 4497050"/>
              <a:gd name="connsiteY9" fmla="*/ 524656 h 2488367"/>
              <a:gd name="connsiteX10" fmla="*/ 2803161 w 4497050"/>
              <a:gd name="connsiteY10" fmla="*/ 539646 h 2488367"/>
              <a:gd name="connsiteX11" fmla="*/ 2848132 w 4497050"/>
              <a:gd name="connsiteY11" fmla="*/ 584616 h 2488367"/>
              <a:gd name="connsiteX12" fmla="*/ 2878112 w 4497050"/>
              <a:gd name="connsiteY12" fmla="*/ 764498 h 2488367"/>
              <a:gd name="connsiteX13" fmla="*/ 2893102 w 4497050"/>
              <a:gd name="connsiteY13" fmla="*/ 854439 h 2488367"/>
              <a:gd name="connsiteX14" fmla="*/ 2878112 w 4497050"/>
              <a:gd name="connsiteY14" fmla="*/ 1244184 h 2488367"/>
              <a:gd name="connsiteX15" fmla="*/ 2848132 w 4497050"/>
              <a:gd name="connsiteY15" fmla="*/ 1289154 h 2488367"/>
              <a:gd name="connsiteX16" fmla="*/ 2818151 w 4497050"/>
              <a:gd name="connsiteY16" fmla="*/ 1349115 h 2488367"/>
              <a:gd name="connsiteX17" fmla="*/ 2803161 w 4497050"/>
              <a:gd name="connsiteY17" fmla="*/ 1394085 h 2488367"/>
              <a:gd name="connsiteX18" fmla="*/ 2758191 w 4497050"/>
              <a:gd name="connsiteY18" fmla="*/ 1424066 h 2488367"/>
              <a:gd name="connsiteX19" fmla="*/ 2668250 w 4497050"/>
              <a:gd name="connsiteY19" fmla="*/ 1514007 h 2488367"/>
              <a:gd name="connsiteX20" fmla="*/ 2638269 w 4497050"/>
              <a:gd name="connsiteY20" fmla="*/ 1543987 h 2488367"/>
              <a:gd name="connsiteX21" fmla="*/ 2533338 w 4497050"/>
              <a:gd name="connsiteY21" fmla="*/ 1558977 h 2488367"/>
              <a:gd name="connsiteX22" fmla="*/ 1948722 w 4497050"/>
              <a:gd name="connsiteY22" fmla="*/ 1543987 h 2488367"/>
              <a:gd name="connsiteX23" fmla="*/ 1753850 w 4497050"/>
              <a:gd name="connsiteY23" fmla="*/ 1528997 h 2488367"/>
              <a:gd name="connsiteX24" fmla="*/ 1618938 w 4497050"/>
              <a:gd name="connsiteY24" fmla="*/ 1499016 h 2488367"/>
              <a:gd name="connsiteX25" fmla="*/ 1558977 w 4497050"/>
              <a:gd name="connsiteY25" fmla="*/ 1424066 h 2488367"/>
              <a:gd name="connsiteX26" fmla="*/ 1528997 w 4497050"/>
              <a:gd name="connsiteY26" fmla="*/ 1394085 h 2488367"/>
              <a:gd name="connsiteX27" fmla="*/ 1499017 w 4497050"/>
              <a:gd name="connsiteY27" fmla="*/ 1349115 h 2488367"/>
              <a:gd name="connsiteX28" fmla="*/ 1454046 w 4497050"/>
              <a:gd name="connsiteY28" fmla="*/ 1214203 h 2488367"/>
              <a:gd name="connsiteX29" fmla="*/ 1439056 w 4497050"/>
              <a:gd name="connsiteY29" fmla="*/ 1169233 h 2488367"/>
              <a:gd name="connsiteX30" fmla="*/ 1424066 w 4497050"/>
              <a:gd name="connsiteY30" fmla="*/ 1094282 h 2488367"/>
              <a:gd name="connsiteX31" fmla="*/ 1394086 w 4497050"/>
              <a:gd name="connsiteY31" fmla="*/ 1004341 h 2488367"/>
              <a:gd name="connsiteX32" fmla="*/ 1364105 w 4497050"/>
              <a:gd name="connsiteY32" fmla="*/ 899410 h 2488367"/>
              <a:gd name="connsiteX33" fmla="*/ 1334125 w 4497050"/>
              <a:gd name="connsiteY33" fmla="*/ 854439 h 2488367"/>
              <a:gd name="connsiteX34" fmla="*/ 1304145 w 4497050"/>
              <a:gd name="connsiteY34" fmla="*/ 764498 h 2488367"/>
              <a:gd name="connsiteX35" fmla="*/ 1274164 w 4497050"/>
              <a:gd name="connsiteY35" fmla="*/ 719528 h 2488367"/>
              <a:gd name="connsiteX36" fmla="*/ 1214204 w 4497050"/>
              <a:gd name="connsiteY36" fmla="*/ 599607 h 2488367"/>
              <a:gd name="connsiteX37" fmla="*/ 1184223 w 4497050"/>
              <a:gd name="connsiteY37" fmla="*/ 569626 h 2488367"/>
              <a:gd name="connsiteX38" fmla="*/ 1154243 w 4497050"/>
              <a:gd name="connsiteY38" fmla="*/ 479685 h 2488367"/>
              <a:gd name="connsiteX39" fmla="*/ 1139253 w 4497050"/>
              <a:gd name="connsiteY39" fmla="*/ 434715 h 2488367"/>
              <a:gd name="connsiteX40" fmla="*/ 1094282 w 4497050"/>
              <a:gd name="connsiteY40" fmla="*/ 254833 h 2488367"/>
              <a:gd name="connsiteX41" fmla="*/ 1034322 w 4497050"/>
              <a:gd name="connsiteY41" fmla="*/ 149902 h 2488367"/>
              <a:gd name="connsiteX42" fmla="*/ 1019332 w 4497050"/>
              <a:gd name="connsiteY42" fmla="*/ 104931 h 2488367"/>
              <a:gd name="connsiteX43" fmla="*/ 974361 w 4497050"/>
              <a:gd name="connsiteY43" fmla="*/ 0 h 2488367"/>
              <a:gd name="connsiteX44" fmla="*/ 944381 w 4497050"/>
              <a:gd name="connsiteY44" fmla="*/ 104931 h 2488367"/>
              <a:gd name="connsiteX45" fmla="*/ 824459 w 4497050"/>
              <a:gd name="connsiteY45" fmla="*/ 194872 h 2488367"/>
              <a:gd name="connsiteX46" fmla="*/ 734518 w 4497050"/>
              <a:gd name="connsiteY46" fmla="*/ 224853 h 2488367"/>
              <a:gd name="connsiteX47" fmla="*/ 644577 w 4497050"/>
              <a:gd name="connsiteY47" fmla="*/ 344774 h 2488367"/>
              <a:gd name="connsiteX48" fmla="*/ 569627 w 4497050"/>
              <a:gd name="connsiteY48" fmla="*/ 404735 h 2488367"/>
              <a:gd name="connsiteX49" fmla="*/ 509666 w 4497050"/>
              <a:gd name="connsiteY49" fmla="*/ 494676 h 2488367"/>
              <a:gd name="connsiteX50" fmla="*/ 584617 w 4497050"/>
              <a:gd name="connsiteY50" fmla="*/ 569626 h 2488367"/>
              <a:gd name="connsiteX51" fmla="*/ 494676 w 4497050"/>
              <a:gd name="connsiteY51" fmla="*/ 599607 h 2488367"/>
              <a:gd name="connsiteX52" fmla="*/ 449705 w 4497050"/>
              <a:gd name="connsiteY52" fmla="*/ 629587 h 2488367"/>
              <a:gd name="connsiteX53" fmla="*/ 359764 w 4497050"/>
              <a:gd name="connsiteY53" fmla="*/ 659567 h 2488367"/>
              <a:gd name="connsiteX54" fmla="*/ 314794 w 4497050"/>
              <a:gd name="connsiteY54" fmla="*/ 749508 h 2488367"/>
              <a:gd name="connsiteX55" fmla="*/ 254833 w 4497050"/>
              <a:gd name="connsiteY55" fmla="*/ 809469 h 2488367"/>
              <a:gd name="connsiteX56" fmla="*/ 164892 w 4497050"/>
              <a:gd name="connsiteY56" fmla="*/ 929390 h 2488367"/>
              <a:gd name="connsiteX57" fmla="*/ 119922 w 4497050"/>
              <a:gd name="connsiteY57" fmla="*/ 959371 h 2488367"/>
              <a:gd name="connsiteX58" fmla="*/ 59961 w 4497050"/>
              <a:gd name="connsiteY58" fmla="*/ 1034321 h 2488367"/>
              <a:gd name="connsiteX59" fmla="*/ 44971 w 4497050"/>
              <a:gd name="connsiteY59" fmla="*/ 1079292 h 2488367"/>
              <a:gd name="connsiteX60" fmla="*/ 0 w 4497050"/>
              <a:gd name="connsiteY60" fmla="*/ 1169233 h 2488367"/>
              <a:gd name="connsiteX61" fmla="*/ 74951 w 4497050"/>
              <a:gd name="connsiteY61" fmla="*/ 1214203 h 2488367"/>
              <a:gd name="connsiteX62" fmla="*/ 104932 w 4497050"/>
              <a:gd name="connsiteY62" fmla="*/ 1244184 h 2488367"/>
              <a:gd name="connsiteX63" fmla="*/ 149902 w 4497050"/>
              <a:gd name="connsiteY63" fmla="*/ 1319135 h 2488367"/>
              <a:gd name="connsiteX64" fmla="*/ 164892 w 4497050"/>
              <a:gd name="connsiteY64" fmla="*/ 1364105 h 2488367"/>
              <a:gd name="connsiteX65" fmla="*/ 209863 w 4497050"/>
              <a:gd name="connsiteY65" fmla="*/ 1379095 h 2488367"/>
              <a:gd name="connsiteX66" fmla="*/ 314794 w 4497050"/>
              <a:gd name="connsiteY66" fmla="*/ 1409076 h 2488367"/>
              <a:gd name="connsiteX67" fmla="*/ 359764 w 4497050"/>
              <a:gd name="connsiteY67" fmla="*/ 1439056 h 2488367"/>
              <a:gd name="connsiteX68" fmla="*/ 449705 w 4497050"/>
              <a:gd name="connsiteY68" fmla="*/ 1469036 h 2488367"/>
              <a:gd name="connsiteX69" fmla="*/ 824459 w 4497050"/>
              <a:gd name="connsiteY69" fmla="*/ 1499016 h 2488367"/>
              <a:gd name="connsiteX70" fmla="*/ 1469036 w 4497050"/>
              <a:gd name="connsiteY70" fmla="*/ 1514007 h 2488367"/>
              <a:gd name="connsiteX71" fmla="*/ 1558977 w 4497050"/>
              <a:gd name="connsiteY71" fmla="*/ 1528997 h 2488367"/>
              <a:gd name="connsiteX72" fmla="*/ 1603948 w 4497050"/>
              <a:gd name="connsiteY72" fmla="*/ 1543987 h 2488367"/>
              <a:gd name="connsiteX73" fmla="*/ 1618938 w 4497050"/>
              <a:gd name="connsiteY73" fmla="*/ 1618938 h 2488367"/>
              <a:gd name="connsiteX74" fmla="*/ 1648918 w 4497050"/>
              <a:gd name="connsiteY74" fmla="*/ 1708879 h 2488367"/>
              <a:gd name="connsiteX75" fmla="*/ 1663909 w 4497050"/>
              <a:gd name="connsiteY75" fmla="*/ 1753849 h 2488367"/>
              <a:gd name="connsiteX76" fmla="*/ 1693889 w 4497050"/>
              <a:gd name="connsiteY76" fmla="*/ 1873771 h 2488367"/>
              <a:gd name="connsiteX77" fmla="*/ 1708879 w 4497050"/>
              <a:gd name="connsiteY77" fmla="*/ 1918741 h 2488367"/>
              <a:gd name="connsiteX78" fmla="*/ 1768840 w 4497050"/>
              <a:gd name="connsiteY78" fmla="*/ 2008682 h 2488367"/>
              <a:gd name="connsiteX79" fmla="*/ 1813810 w 4497050"/>
              <a:gd name="connsiteY79" fmla="*/ 2098623 h 2488367"/>
              <a:gd name="connsiteX80" fmla="*/ 1843791 w 4497050"/>
              <a:gd name="connsiteY80" fmla="*/ 2173574 h 2488367"/>
              <a:gd name="connsiteX81" fmla="*/ 1873771 w 4497050"/>
              <a:gd name="connsiteY81" fmla="*/ 2263515 h 2488367"/>
              <a:gd name="connsiteX82" fmla="*/ 1888761 w 4497050"/>
              <a:gd name="connsiteY82" fmla="*/ 2308485 h 2488367"/>
              <a:gd name="connsiteX83" fmla="*/ 1918741 w 4497050"/>
              <a:gd name="connsiteY83" fmla="*/ 2338466 h 2488367"/>
              <a:gd name="connsiteX84" fmla="*/ 1948722 w 4497050"/>
              <a:gd name="connsiteY84" fmla="*/ 2488367 h 248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497050" h="2488367">
                <a:moveTo>
                  <a:pt x="4497050" y="629587"/>
                </a:moveTo>
                <a:cubicBezTo>
                  <a:pt x="4472066" y="624590"/>
                  <a:pt x="4446817" y="620776"/>
                  <a:pt x="4422099" y="614597"/>
                </a:cubicBezTo>
                <a:cubicBezTo>
                  <a:pt x="4406770" y="610765"/>
                  <a:pt x="4392321" y="603948"/>
                  <a:pt x="4377128" y="599607"/>
                </a:cubicBezTo>
                <a:cubicBezTo>
                  <a:pt x="4357319" y="593947"/>
                  <a:pt x="4337155" y="589613"/>
                  <a:pt x="4317168" y="584616"/>
                </a:cubicBezTo>
                <a:cubicBezTo>
                  <a:pt x="3996879" y="597428"/>
                  <a:pt x="3943664" y="610795"/>
                  <a:pt x="3642610" y="584616"/>
                </a:cubicBezTo>
                <a:cubicBezTo>
                  <a:pt x="3626869" y="583247"/>
                  <a:pt x="3613257" y="572029"/>
                  <a:pt x="3597640" y="569626"/>
                </a:cubicBezTo>
                <a:cubicBezTo>
                  <a:pt x="3548007" y="561990"/>
                  <a:pt x="3497705" y="559633"/>
                  <a:pt x="3447738" y="554636"/>
                </a:cubicBezTo>
                <a:cubicBezTo>
                  <a:pt x="3427751" y="549639"/>
                  <a:pt x="3408026" y="543443"/>
                  <a:pt x="3387777" y="539646"/>
                </a:cubicBezTo>
                <a:cubicBezTo>
                  <a:pt x="3328031" y="528444"/>
                  <a:pt x="3207896" y="509666"/>
                  <a:pt x="3207896" y="509666"/>
                </a:cubicBezTo>
                <a:lnTo>
                  <a:pt x="2983043" y="524656"/>
                </a:lnTo>
                <a:lnTo>
                  <a:pt x="2803161" y="539646"/>
                </a:lnTo>
                <a:cubicBezTo>
                  <a:pt x="2783789" y="548256"/>
                  <a:pt x="2833142" y="569626"/>
                  <a:pt x="2848132" y="584616"/>
                </a:cubicBezTo>
                <a:cubicBezTo>
                  <a:pt x="2879378" y="678357"/>
                  <a:pt x="2855799" y="597147"/>
                  <a:pt x="2878112" y="764498"/>
                </a:cubicBezTo>
                <a:cubicBezTo>
                  <a:pt x="2882129" y="794625"/>
                  <a:pt x="2888105" y="824459"/>
                  <a:pt x="2893102" y="854439"/>
                </a:cubicBezTo>
                <a:cubicBezTo>
                  <a:pt x="2888105" y="984354"/>
                  <a:pt x="2891490" y="1114863"/>
                  <a:pt x="2878112" y="1244184"/>
                </a:cubicBezTo>
                <a:cubicBezTo>
                  <a:pt x="2876258" y="1262104"/>
                  <a:pt x="2857070" y="1273512"/>
                  <a:pt x="2848132" y="1289154"/>
                </a:cubicBezTo>
                <a:cubicBezTo>
                  <a:pt x="2837045" y="1308556"/>
                  <a:pt x="2826954" y="1328576"/>
                  <a:pt x="2818151" y="1349115"/>
                </a:cubicBezTo>
                <a:cubicBezTo>
                  <a:pt x="2811927" y="1363638"/>
                  <a:pt x="2813032" y="1381747"/>
                  <a:pt x="2803161" y="1394085"/>
                </a:cubicBezTo>
                <a:cubicBezTo>
                  <a:pt x="2791907" y="1408153"/>
                  <a:pt x="2770930" y="1411327"/>
                  <a:pt x="2758191" y="1424066"/>
                </a:cubicBezTo>
                <a:cubicBezTo>
                  <a:pt x="2548665" y="1633592"/>
                  <a:pt x="2844875" y="1372707"/>
                  <a:pt x="2668250" y="1514007"/>
                </a:cubicBezTo>
                <a:cubicBezTo>
                  <a:pt x="2657214" y="1522836"/>
                  <a:pt x="2651677" y="1539518"/>
                  <a:pt x="2638269" y="1543987"/>
                </a:cubicBezTo>
                <a:cubicBezTo>
                  <a:pt x="2604750" y="1555160"/>
                  <a:pt x="2568315" y="1553980"/>
                  <a:pt x="2533338" y="1558977"/>
                </a:cubicBezTo>
                <a:lnTo>
                  <a:pt x="1948722" y="1543987"/>
                </a:lnTo>
                <a:cubicBezTo>
                  <a:pt x="1883621" y="1541483"/>
                  <a:pt x="1818601" y="1536191"/>
                  <a:pt x="1753850" y="1528997"/>
                </a:cubicBezTo>
                <a:cubicBezTo>
                  <a:pt x="1719588" y="1525190"/>
                  <a:pt x="1654379" y="1507877"/>
                  <a:pt x="1618938" y="1499016"/>
                </a:cubicBezTo>
                <a:cubicBezTo>
                  <a:pt x="1529374" y="1439306"/>
                  <a:pt x="1607247" y="1504515"/>
                  <a:pt x="1558977" y="1424066"/>
                </a:cubicBezTo>
                <a:cubicBezTo>
                  <a:pt x="1551706" y="1411947"/>
                  <a:pt x="1537826" y="1405121"/>
                  <a:pt x="1528997" y="1394085"/>
                </a:cubicBezTo>
                <a:cubicBezTo>
                  <a:pt x="1517743" y="1380017"/>
                  <a:pt x="1509010" y="1364105"/>
                  <a:pt x="1499017" y="1349115"/>
                </a:cubicBezTo>
                <a:lnTo>
                  <a:pt x="1454046" y="1214203"/>
                </a:lnTo>
                <a:cubicBezTo>
                  <a:pt x="1449049" y="1199213"/>
                  <a:pt x="1442155" y="1184727"/>
                  <a:pt x="1439056" y="1169233"/>
                </a:cubicBezTo>
                <a:cubicBezTo>
                  <a:pt x="1434059" y="1144249"/>
                  <a:pt x="1430770" y="1118863"/>
                  <a:pt x="1424066" y="1094282"/>
                </a:cubicBezTo>
                <a:cubicBezTo>
                  <a:pt x="1415751" y="1063793"/>
                  <a:pt x="1401750" y="1034999"/>
                  <a:pt x="1394086" y="1004341"/>
                </a:cubicBezTo>
                <a:cubicBezTo>
                  <a:pt x="1389281" y="985121"/>
                  <a:pt x="1374861" y="920921"/>
                  <a:pt x="1364105" y="899410"/>
                </a:cubicBezTo>
                <a:cubicBezTo>
                  <a:pt x="1356048" y="883296"/>
                  <a:pt x="1341442" y="870902"/>
                  <a:pt x="1334125" y="854439"/>
                </a:cubicBezTo>
                <a:cubicBezTo>
                  <a:pt x="1321290" y="825561"/>
                  <a:pt x="1321675" y="790792"/>
                  <a:pt x="1304145" y="764498"/>
                </a:cubicBezTo>
                <a:cubicBezTo>
                  <a:pt x="1294151" y="749508"/>
                  <a:pt x="1282791" y="735344"/>
                  <a:pt x="1274164" y="719528"/>
                </a:cubicBezTo>
                <a:cubicBezTo>
                  <a:pt x="1252763" y="680293"/>
                  <a:pt x="1245806" y="631209"/>
                  <a:pt x="1214204" y="599607"/>
                </a:cubicBezTo>
                <a:lnTo>
                  <a:pt x="1184223" y="569626"/>
                </a:lnTo>
                <a:lnTo>
                  <a:pt x="1154243" y="479685"/>
                </a:lnTo>
                <a:cubicBezTo>
                  <a:pt x="1149246" y="464695"/>
                  <a:pt x="1142352" y="450209"/>
                  <a:pt x="1139253" y="434715"/>
                </a:cubicBezTo>
                <a:cubicBezTo>
                  <a:pt x="1125762" y="367258"/>
                  <a:pt x="1118937" y="322635"/>
                  <a:pt x="1094282" y="254833"/>
                </a:cubicBezTo>
                <a:cubicBezTo>
                  <a:pt x="1079066" y="212990"/>
                  <a:pt x="1058299" y="185867"/>
                  <a:pt x="1034322" y="149902"/>
                </a:cubicBezTo>
                <a:cubicBezTo>
                  <a:pt x="1029325" y="134912"/>
                  <a:pt x="1025556" y="119455"/>
                  <a:pt x="1019332" y="104931"/>
                </a:cubicBezTo>
                <a:cubicBezTo>
                  <a:pt x="963761" y="-24733"/>
                  <a:pt x="1009515" y="105465"/>
                  <a:pt x="974361" y="0"/>
                </a:cubicBezTo>
                <a:cubicBezTo>
                  <a:pt x="971561" y="11200"/>
                  <a:pt x="953598" y="89570"/>
                  <a:pt x="944381" y="104931"/>
                </a:cubicBezTo>
                <a:cubicBezTo>
                  <a:pt x="926624" y="134526"/>
                  <a:pt x="830040" y="193012"/>
                  <a:pt x="824459" y="194872"/>
                </a:cubicBezTo>
                <a:lnTo>
                  <a:pt x="734518" y="224853"/>
                </a:lnTo>
                <a:cubicBezTo>
                  <a:pt x="707111" y="265965"/>
                  <a:pt x="684194" y="313081"/>
                  <a:pt x="644577" y="344774"/>
                </a:cubicBezTo>
                <a:cubicBezTo>
                  <a:pt x="607698" y="374277"/>
                  <a:pt x="596774" y="368539"/>
                  <a:pt x="569627" y="404735"/>
                </a:cubicBezTo>
                <a:cubicBezTo>
                  <a:pt x="548008" y="433561"/>
                  <a:pt x="509666" y="494676"/>
                  <a:pt x="509666" y="494676"/>
                </a:cubicBezTo>
                <a:cubicBezTo>
                  <a:pt x="534650" y="519659"/>
                  <a:pt x="618136" y="558453"/>
                  <a:pt x="584617" y="569626"/>
                </a:cubicBezTo>
                <a:lnTo>
                  <a:pt x="494676" y="599607"/>
                </a:lnTo>
                <a:cubicBezTo>
                  <a:pt x="477585" y="605304"/>
                  <a:pt x="466168" y="622270"/>
                  <a:pt x="449705" y="629587"/>
                </a:cubicBezTo>
                <a:cubicBezTo>
                  <a:pt x="420827" y="642422"/>
                  <a:pt x="359764" y="659567"/>
                  <a:pt x="359764" y="659567"/>
                </a:cubicBezTo>
                <a:cubicBezTo>
                  <a:pt x="345255" y="703094"/>
                  <a:pt x="346495" y="712524"/>
                  <a:pt x="314794" y="749508"/>
                </a:cubicBezTo>
                <a:cubicBezTo>
                  <a:pt x="296399" y="770969"/>
                  <a:pt x="270512" y="785950"/>
                  <a:pt x="254833" y="809469"/>
                </a:cubicBezTo>
                <a:cubicBezTo>
                  <a:pt x="227424" y="850583"/>
                  <a:pt x="204509" y="897696"/>
                  <a:pt x="164892" y="929390"/>
                </a:cubicBezTo>
                <a:cubicBezTo>
                  <a:pt x="150824" y="940644"/>
                  <a:pt x="133990" y="948117"/>
                  <a:pt x="119922" y="959371"/>
                </a:cubicBezTo>
                <a:cubicBezTo>
                  <a:pt x="89405" y="983784"/>
                  <a:pt x="82224" y="1000926"/>
                  <a:pt x="59961" y="1034321"/>
                </a:cubicBezTo>
                <a:cubicBezTo>
                  <a:pt x="54964" y="1049311"/>
                  <a:pt x="52037" y="1065159"/>
                  <a:pt x="44971" y="1079292"/>
                </a:cubicBezTo>
                <a:cubicBezTo>
                  <a:pt x="-13150" y="1195536"/>
                  <a:pt x="37683" y="1056189"/>
                  <a:pt x="0" y="1169233"/>
                </a:cubicBezTo>
                <a:cubicBezTo>
                  <a:pt x="75968" y="1245199"/>
                  <a:pt x="-22350" y="1155822"/>
                  <a:pt x="74951" y="1214203"/>
                </a:cubicBezTo>
                <a:cubicBezTo>
                  <a:pt x="87070" y="1221475"/>
                  <a:pt x="94938" y="1234190"/>
                  <a:pt x="104932" y="1244184"/>
                </a:cubicBezTo>
                <a:cubicBezTo>
                  <a:pt x="147396" y="1371576"/>
                  <a:pt x="88173" y="1216252"/>
                  <a:pt x="149902" y="1319135"/>
                </a:cubicBezTo>
                <a:cubicBezTo>
                  <a:pt x="158031" y="1332684"/>
                  <a:pt x="153719" y="1352932"/>
                  <a:pt x="164892" y="1364105"/>
                </a:cubicBezTo>
                <a:cubicBezTo>
                  <a:pt x="176065" y="1375278"/>
                  <a:pt x="194670" y="1374754"/>
                  <a:pt x="209863" y="1379095"/>
                </a:cubicBezTo>
                <a:cubicBezTo>
                  <a:pt x="232282" y="1385500"/>
                  <a:pt x="290829" y="1397094"/>
                  <a:pt x="314794" y="1409076"/>
                </a:cubicBezTo>
                <a:cubicBezTo>
                  <a:pt x="330908" y="1417133"/>
                  <a:pt x="343301" y="1431739"/>
                  <a:pt x="359764" y="1439056"/>
                </a:cubicBezTo>
                <a:cubicBezTo>
                  <a:pt x="388642" y="1451891"/>
                  <a:pt x="419725" y="1459043"/>
                  <a:pt x="449705" y="1469036"/>
                </a:cubicBezTo>
                <a:cubicBezTo>
                  <a:pt x="596661" y="1518021"/>
                  <a:pt x="495671" y="1488899"/>
                  <a:pt x="824459" y="1499016"/>
                </a:cubicBezTo>
                <a:lnTo>
                  <a:pt x="1469036" y="1514007"/>
                </a:lnTo>
                <a:cubicBezTo>
                  <a:pt x="1499016" y="1519004"/>
                  <a:pt x="1529307" y="1522404"/>
                  <a:pt x="1558977" y="1528997"/>
                </a:cubicBezTo>
                <a:cubicBezTo>
                  <a:pt x="1574402" y="1532425"/>
                  <a:pt x="1595183" y="1530840"/>
                  <a:pt x="1603948" y="1543987"/>
                </a:cubicBezTo>
                <a:cubicBezTo>
                  <a:pt x="1618081" y="1565186"/>
                  <a:pt x="1612234" y="1594357"/>
                  <a:pt x="1618938" y="1618938"/>
                </a:cubicBezTo>
                <a:cubicBezTo>
                  <a:pt x="1627253" y="1649427"/>
                  <a:pt x="1638924" y="1678899"/>
                  <a:pt x="1648918" y="1708879"/>
                </a:cubicBezTo>
                <a:cubicBezTo>
                  <a:pt x="1653915" y="1723869"/>
                  <a:pt x="1660077" y="1738520"/>
                  <a:pt x="1663909" y="1753849"/>
                </a:cubicBezTo>
                <a:cubicBezTo>
                  <a:pt x="1673902" y="1793823"/>
                  <a:pt x="1680859" y="1834681"/>
                  <a:pt x="1693889" y="1873771"/>
                </a:cubicBezTo>
                <a:cubicBezTo>
                  <a:pt x="1698886" y="1888761"/>
                  <a:pt x="1701205" y="1904929"/>
                  <a:pt x="1708879" y="1918741"/>
                </a:cubicBezTo>
                <a:cubicBezTo>
                  <a:pt x="1726378" y="1950239"/>
                  <a:pt x="1768840" y="2008682"/>
                  <a:pt x="1768840" y="2008682"/>
                </a:cubicBezTo>
                <a:cubicBezTo>
                  <a:pt x="1806516" y="2121713"/>
                  <a:pt x="1755695" y="1982394"/>
                  <a:pt x="1813810" y="2098623"/>
                </a:cubicBezTo>
                <a:cubicBezTo>
                  <a:pt x="1825844" y="2122690"/>
                  <a:pt x="1834595" y="2148286"/>
                  <a:pt x="1843791" y="2173574"/>
                </a:cubicBezTo>
                <a:cubicBezTo>
                  <a:pt x="1854591" y="2203273"/>
                  <a:pt x="1863778" y="2233535"/>
                  <a:pt x="1873771" y="2263515"/>
                </a:cubicBezTo>
                <a:cubicBezTo>
                  <a:pt x="1878768" y="2278505"/>
                  <a:pt x="1877588" y="2297312"/>
                  <a:pt x="1888761" y="2308485"/>
                </a:cubicBezTo>
                <a:lnTo>
                  <a:pt x="1918741" y="2338466"/>
                </a:lnTo>
                <a:cubicBezTo>
                  <a:pt x="1934512" y="2480400"/>
                  <a:pt x="1901737" y="2441382"/>
                  <a:pt x="1948722" y="2488367"/>
                </a:cubicBezTo>
              </a:path>
            </a:pathLst>
          </a:custGeom>
          <a:ln w="76200">
            <a:solidFill>
              <a:srgbClr val="FFFF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5161814" y="4467338"/>
            <a:ext cx="345264" cy="227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4427984" y="4467338"/>
            <a:ext cx="345264" cy="227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3929402" y="4467338"/>
            <a:ext cx="345264" cy="227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3954140" y="5276537"/>
            <a:ext cx="345264" cy="227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3395027" y="5485760"/>
            <a:ext cx="345264" cy="227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2771800" y="5353616"/>
            <a:ext cx="345264" cy="227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Oval 13"/>
          <p:cNvSpPr/>
          <p:nvPr/>
        </p:nvSpPr>
        <p:spPr>
          <a:xfrm>
            <a:off x="2195736" y="3999009"/>
            <a:ext cx="345264" cy="227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619672" y="4392160"/>
            <a:ext cx="345264" cy="227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Oval 15"/>
          <p:cNvSpPr/>
          <p:nvPr/>
        </p:nvSpPr>
        <p:spPr>
          <a:xfrm>
            <a:off x="1146502" y="5077703"/>
            <a:ext cx="345264" cy="2275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66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701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URUT-URUTAN VOJRIDER</a:t>
            </a:r>
            <a:endParaRPr lang="id-ID" dirty="0"/>
          </a:p>
        </p:txBody>
      </p:sp>
      <p:sp>
        <p:nvSpPr>
          <p:cNvPr id="6" name="Notched Right Arrow 5"/>
          <p:cNvSpPr/>
          <p:nvPr/>
        </p:nvSpPr>
        <p:spPr>
          <a:xfrm>
            <a:off x="467544" y="2933896"/>
            <a:ext cx="8173416" cy="19442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96" y="1840110"/>
            <a:ext cx="1422412" cy="1375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04662"/>
            <a:ext cx="2304256" cy="1029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5" y="1700808"/>
            <a:ext cx="998710" cy="1792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47" y="2455980"/>
            <a:ext cx="1772402" cy="1340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67" y="1700808"/>
            <a:ext cx="1010325" cy="18134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2098860"/>
            <a:ext cx="1800200" cy="13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9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13737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RUTE 1, KOORDINATOR : KAPTEN INF. EKA PURNAMA</a:t>
            </a:r>
          </a:p>
          <a:p>
            <a:pPr marL="342900" indent="-342900">
              <a:buAutoNum type="alphaUcPeriod"/>
            </a:pPr>
            <a:r>
              <a:rPr lang="id-ID" dirty="0" smtClean="0"/>
              <a:t>PERSONIL : KODIM 6 ORG+2 Provoost, DENPOM 1 ORG, POLRES 1 Org</a:t>
            </a:r>
          </a:p>
          <a:p>
            <a:pPr marL="342900" indent="-342900">
              <a:buAutoNum type="alphaUcPeriod"/>
            </a:pPr>
            <a:r>
              <a:rPr lang="id-ID" dirty="0" smtClean="0"/>
              <a:t>Tugas :</a:t>
            </a:r>
          </a:p>
          <a:p>
            <a:pPr marL="361950">
              <a:buFont typeface="Arial" pitchFamily="34" charset="0"/>
              <a:buChar char="•"/>
              <a:tabLst>
                <a:tab pos="541338" algn="l"/>
              </a:tabLst>
            </a:pPr>
            <a:r>
              <a:rPr lang="id-ID" dirty="0" smtClean="0"/>
              <a:t> Mengarahkan parkir Peserta, Mengarahkan voojrider, Mengarahkan Tamu vvip.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Mengarahkan/mengamankan rute pelari.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Melaporkan Pelari2  di jalur yang telah dilewati via HT. </a:t>
            </a:r>
            <a:endParaRPr lang="id-ID" dirty="0"/>
          </a:p>
          <a:p>
            <a:r>
              <a:rPr lang="id-ID" dirty="0" smtClean="0"/>
              <a:t>C. Titik rawan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Persimpangan jalan di dalam kebun raya.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Keluar Pintu Kebun Raya.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3326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PEMBAGIAN RUTE 1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619944" y="3507973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RUTE 2, KOORDINATOR : KAPTEN INF. SUPRIATNA</a:t>
            </a:r>
          </a:p>
          <a:p>
            <a:pPr marL="342900" indent="-342900">
              <a:buAutoNum type="alphaUcPeriod"/>
            </a:pPr>
            <a:r>
              <a:rPr lang="id-ID" dirty="0" smtClean="0"/>
              <a:t>PERSONIL : KODIM 8 ORG, DENPOM 3 ORG, POLRES 5 Org, DLLAJ 4, SATPOL PP 4.</a:t>
            </a:r>
          </a:p>
          <a:p>
            <a:pPr marL="342900" indent="-342900">
              <a:buAutoNum type="alphaUcPeriod"/>
            </a:pPr>
            <a:r>
              <a:rPr lang="id-ID" dirty="0" smtClean="0"/>
              <a:t>Tugas :</a:t>
            </a:r>
          </a:p>
          <a:p>
            <a:pPr marL="361950">
              <a:buFont typeface="Arial" pitchFamily="34" charset="0"/>
              <a:buChar char="•"/>
              <a:tabLst>
                <a:tab pos="541338" algn="l"/>
              </a:tabLst>
            </a:pPr>
            <a:r>
              <a:rPr lang="id-ID" dirty="0" smtClean="0"/>
              <a:t> Mengosongkan jalan apabila pelari sudah start.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Mengarahkan/mengamankan rute pelari selama race berlangsung.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Melaporkan </a:t>
            </a:r>
            <a:r>
              <a:rPr lang="id-ID" dirty="0"/>
              <a:t>Pelari2  di jalur yang telah </a:t>
            </a:r>
            <a:r>
              <a:rPr lang="id-ID" dirty="0" smtClean="0"/>
              <a:t>dilewati</a:t>
            </a:r>
            <a:r>
              <a:rPr lang="id-ID" dirty="0"/>
              <a:t> </a:t>
            </a:r>
            <a:r>
              <a:rPr lang="id-ID" dirty="0" smtClean="0"/>
              <a:t>via HT.</a:t>
            </a:r>
            <a:endParaRPr lang="id-ID" dirty="0"/>
          </a:p>
          <a:p>
            <a:r>
              <a:rPr lang="id-ID" dirty="0" smtClean="0"/>
              <a:t>C. Titik rawan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Angkot yang ngetem di depan Bundaran BTM s.d Museum Zoologi.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simpang jalan ke arah otista dan Surken.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Parkiran Jalan sepanjang </a:t>
            </a:r>
            <a:r>
              <a:rPr lang="id-ID" dirty="0" smtClean="0"/>
              <a:t>Surken ke arah tugu kujang.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2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841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RUTE 3, KOORDINATOR : KAPTEN INF. BAMBANG JOKO</a:t>
            </a:r>
          </a:p>
          <a:p>
            <a:pPr marL="342900" indent="-342900">
              <a:buAutoNum type="alphaUcPeriod"/>
            </a:pPr>
            <a:r>
              <a:rPr lang="id-ID" dirty="0" smtClean="0"/>
              <a:t>PERSONIL : KODIM 12 ORG, DENPOM 1 ORG, POLRES 6 Org, DLLAJ 3, SATPOL PP 3.</a:t>
            </a:r>
          </a:p>
          <a:p>
            <a:pPr marL="342900" indent="-342900">
              <a:buAutoNum type="alphaUcPeriod"/>
            </a:pPr>
            <a:r>
              <a:rPr lang="id-ID" dirty="0" smtClean="0"/>
              <a:t>Tugas :</a:t>
            </a:r>
          </a:p>
          <a:p>
            <a:pPr marL="361950">
              <a:buFont typeface="Arial" pitchFamily="34" charset="0"/>
              <a:buChar char="•"/>
              <a:tabLst>
                <a:tab pos="541338" algn="l"/>
              </a:tabLst>
            </a:pPr>
            <a:r>
              <a:rPr lang="id-ID" dirty="0" smtClean="0"/>
              <a:t> Mengosongkan jalan apabila pelari sudah start.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Mengarahkan/mengamankan rute pelari selama race berlangsung.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/>
              <a:t> Melaporkan Pelari2  di jalur yang telah </a:t>
            </a:r>
            <a:r>
              <a:rPr lang="id-ID" dirty="0" smtClean="0"/>
              <a:t>dilewati via HT</a:t>
            </a:r>
            <a:endParaRPr lang="id-ID" dirty="0"/>
          </a:p>
          <a:p>
            <a:r>
              <a:rPr lang="id-ID" dirty="0" smtClean="0"/>
              <a:t>C. Titik rawan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</a:t>
            </a:r>
            <a:r>
              <a:rPr lang="id-ID" dirty="0" smtClean="0"/>
              <a:t>Dari Tugu Kujang belok kiri menuju sempur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Pedagang</a:t>
            </a:r>
            <a:r>
              <a:rPr lang="id-ID" dirty="0" smtClean="0"/>
              <a:t>, sepeda, pejalan kaki yang CFD di </a:t>
            </a:r>
            <a:r>
              <a:rPr lang="id-ID" dirty="0" smtClean="0"/>
              <a:t>sempur  s/d pertigaan Denpom.</a:t>
            </a:r>
            <a:endParaRPr lang="id-ID" dirty="0" smtClean="0"/>
          </a:p>
          <a:p>
            <a:pPr marL="3619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Dari Denpom sampai Pertigaan </a:t>
            </a:r>
            <a:r>
              <a:rPr lang="id-ID" dirty="0" smtClean="0"/>
              <a:t>Tugu lampu merah SMA 1.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2996952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RUTE 4, KOORDINATOR : KAPTEN INF. TENDI RUSTENDI</a:t>
            </a:r>
          </a:p>
          <a:p>
            <a:pPr marL="342900" indent="-342900">
              <a:buAutoNum type="alphaUcPeriod"/>
            </a:pPr>
            <a:r>
              <a:rPr lang="id-ID" dirty="0" smtClean="0"/>
              <a:t>PERSONIL : KODIM 12 ORG, DENPOM 2 ORG, POLRES 5 Org, DLLAJ 3, SATPOL PP 3.</a:t>
            </a:r>
          </a:p>
          <a:p>
            <a:pPr marL="342900" indent="-342900">
              <a:buAutoNum type="alphaUcPeriod"/>
            </a:pPr>
            <a:r>
              <a:rPr lang="id-ID" dirty="0" smtClean="0"/>
              <a:t>Tugas :</a:t>
            </a:r>
          </a:p>
          <a:p>
            <a:pPr marL="361950">
              <a:buFont typeface="Arial" pitchFamily="34" charset="0"/>
              <a:buChar char="•"/>
              <a:tabLst>
                <a:tab pos="541338" algn="l"/>
              </a:tabLst>
            </a:pPr>
            <a:r>
              <a:rPr lang="id-ID" dirty="0" smtClean="0"/>
              <a:t> Mengosongkan jalan apabila pelari sudah start.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Mengarahkan/mengamankan rute pelari selama race berlangsung.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/>
              <a:t> Melaporkan Pelari2  di jalur yang telah </a:t>
            </a:r>
            <a:r>
              <a:rPr lang="id-ID" dirty="0" smtClean="0"/>
              <a:t>dilewati via HT.</a:t>
            </a:r>
            <a:endParaRPr lang="id-ID" dirty="0"/>
          </a:p>
          <a:p>
            <a:r>
              <a:rPr lang="id-ID" dirty="0" smtClean="0"/>
              <a:t>C. Titik rawan</a:t>
            </a:r>
          </a:p>
          <a:p>
            <a:pPr marL="361950">
              <a:buFont typeface="Arial" pitchFamily="34" charset="0"/>
              <a:buChar char="•"/>
            </a:pPr>
            <a:r>
              <a:rPr lang="id-ID" dirty="0" smtClean="0"/>
              <a:t> </a:t>
            </a:r>
            <a:r>
              <a:rPr lang="id-ID" dirty="0" smtClean="0"/>
              <a:t>Dari SMAN 1 S/d Bundaran BTM dan Musium Zoologi.</a:t>
            </a:r>
            <a:endParaRPr lang="id-ID" dirty="0" smtClean="0"/>
          </a:p>
          <a:p>
            <a:pPr marL="3619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Dari Musium Zoologi menuju Vihara Dhanagun sampai Finish di 101 Hotel.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97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TUGAS VOJRIDEER</a:t>
            </a:r>
          </a:p>
          <a:p>
            <a:pPr marL="342900" indent="-342900">
              <a:buAutoNum type="arabicPeriod"/>
            </a:pPr>
            <a:r>
              <a:rPr lang="id-ID" dirty="0" smtClean="0"/>
              <a:t>MOBIL 1 Polres</a:t>
            </a:r>
          </a:p>
          <a:p>
            <a:pPr marL="539750">
              <a:buFont typeface="Arial" pitchFamily="34" charset="0"/>
              <a:buChar char="•"/>
            </a:pPr>
            <a:r>
              <a:rPr lang="id-ID" dirty="0" smtClean="0"/>
              <a:t>  Pembuka Jalan start Pertama untuk kategori Pro.</a:t>
            </a:r>
          </a:p>
          <a:p>
            <a:pPr marL="342900" indent="-342900">
              <a:buAutoNum type="arabicPeriod" startAt="2"/>
            </a:pPr>
            <a:r>
              <a:rPr lang="id-ID" dirty="0" smtClean="0"/>
              <a:t>Mobil 2, Denpom</a:t>
            </a:r>
          </a:p>
          <a:p>
            <a:pPr marL="539750">
              <a:buFont typeface="Arial" pitchFamily="34" charset="0"/>
              <a:buChar char="•"/>
            </a:pPr>
            <a:r>
              <a:rPr lang="id-ID" dirty="0"/>
              <a:t> Pembuka Jalan start Pertama untuk kategori </a:t>
            </a:r>
            <a:r>
              <a:rPr lang="id-ID" dirty="0" smtClean="0"/>
              <a:t>Fun Run.</a:t>
            </a:r>
          </a:p>
          <a:p>
            <a:r>
              <a:rPr lang="id-ID" dirty="0" smtClean="0"/>
              <a:t>3. 2 Sepeda Motor Denpom dan Polres Mengawal pelari urutan pertama sampai finish. </a:t>
            </a:r>
          </a:p>
          <a:p>
            <a:r>
              <a:rPr lang="id-ID" dirty="0" smtClean="0"/>
              <a:t>4. 2 Sepeda Motor Provoost Blokade jalan di persimpangan yang akan dilewati pelari pertama.</a:t>
            </a:r>
          </a:p>
          <a:p>
            <a:r>
              <a:rPr lang="id-ID" dirty="0" smtClean="0"/>
              <a:t>5. 1 Sepeda Motor untuk mengawal pelari Kaegori FUN RUN.</a:t>
            </a:r>
          </a:p>
          <a:p>
            <a:r>
              <a:rPr lang="id-ID" dirty="0" smtClean="0"/>
              <a:t>6. 1 Sepeda Motor Mengawal ekor pelari.</a:t>
            </a:r>
            <a:endParaRPr lang="id-ID" dirty="0"/>
          </a:p>
          <a:p>
            <a:endParaRPr lang="id-ID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7542" y="274723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Tugas Pam Kesehatan.</a:t>
            </a:r>
          </a:p>
          <a:p>
            <a:pPr marL="342900" indent="-342900">
              <a:buAutoNum type="arabicPeriod"/>
            </a:pPr>
            <a:r>
              <a:rPr lang="id-ID" dirty="0" smtClean="0"/>
              <a:t>Ambulance Bergerak di paling akhir (ekor) Pelari Pro.</a:t>
            </a:r>
          </a:p>
          <a:p>
            <a:pPr marL="342900" indent="-342900">
              <a:buAutoNum type="arabicPeriod"/>
            </a:pPr>
            <a:r>
              <a:rPr lang="id-ID" dirty="0" smtClean="0"/>
              <a:t>Ambulance Dinkes di paling akhir (ekor ) Pelari Fun.</a:t>
            </a:r>
          </a:p>
          <a:p>
            <a:pPr marL="342900" indent="-342900">
              <a:buAutoNum type="arabicPeriod"/>
            </a:pPr>
            <a:r>
              <a:rPr lang="id-ID" dirty="0" smtClean="0"/>
              <a:t>Titik Petugas Kesehatan.</a:t>
            </a:r>
          </a:p>
          <a:p>
            <a:pPr marL="5397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Start.</a:t>
            </a:r>
          </a:p>
          <a:p>
            <a:pPr marL="5397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Mobile gunakan Sepeda Motor.</a:t>
            </a:r>
          </a:p>
          <a:p>
            <a:pPr marL="5397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Tugu Kujang.</a:t>
            </a:r>
          </a:p>
          <a:p>
            <a:pPr marL="5397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Lapangan Sempur.</a:t>
            </a:r>
          </a:p>
          <a:p>
            <a:pPr marL="5397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Vihara Dhanagun.</a:t>
            </a:r>
          </a:p>
          <a:p>
            <a:pPr marL="539750"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id-ID" dirty="0" smtClean="0"/>
              <a:t>Finish 1O1 Hotel</a:t>
            </a:r>
          </a:p>
          <a:p>
            <a:r>
              <a:rPr lang="id-ID" dirty="0" smtClean="0"/>
              <a:t>4. Jalur Evakuasi,  RS Salak-RSPAD</a:t>
            </a:r>
          </a:p>
        </p:txBody>
      </p:sp>
    </p:spTree>
    <p:extLst>
      <p:ext uri="{BB962C8B-B14F-4D97-AF65-F5344CB8AC3E}">
        <p14:creationId xmlns:p14="http://schemas.microsoft.com/office/powerpoint/2010/main" val="6348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3845" y="40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Tugas Pam Kebersihan DKP.</a:t>
            </a:r>
          </a:p>
          <a:p>
            <a:pPr marL="342900" indent="-342900">
              <a:buAutoNum type="arabicPeriod"/>
            </a:pPr>
            <a:r>
              <a:rPr lang="id-ID" dirty="0" smtClean="0"/>
              <a:t>Kebersihan di Start (Kebun Raya).</a:t>
            </a:r>
          </a:p>
          <a:p>
            <a:pPr marL="342900" indent="-342900">
              <a:buAutoNum type="arabicPeriod"/>
            </a:pPr>
            <a:r>
              <a:rPr lang="id-ID" dirty="0" smtClean="0"/>
              <a:t>Kebersihan Ceck point ( Lap. Sempur dan Vihara Danagun).</a:t>
            </a:r>
          </a:p>
          <a:p>
            <a:pPr marL="342900" indent="-342900">
              <a:buAutoNum type="arabicPeriod"/>
            </a:pPr>
            <a:r>
              <a:rPr lang="id-ID" dirty="0" smtClean="0"/>
              <a:t>Kebersihan Selama Perjalanan.</a:t>
            </a:r>
          </a:p>
          <a:p>
            <a:pPr marL="342900" indent="-342900">
              <a:buAutoNum type="arabicPeriod"/>
            </a:pPr>
            <a:r>
              <a:rPr lang="id-ID" dirty="0" smtClean="0"/>
              <a:t>Kebersihan Finish.</a:t>
            </a:r>
          </a:p>
        </p:txBody>
      </p:sp>
    </p:spTree>
    <p:extLst>
      <p:ext uri="{BB962C8B-B14F-4D97-AF65-F5344CB8AC3E}">
        <p14:creationId xmlns:p14="http://schemas.microsoft.com/office/powerpoint/2010/main" val="26686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609</Words>
  <Application>Microsoft Office PowerPoint</Application>
  <PresentationFormat>On-screen Show (4:3)</PresentationFormat>
  <Paragraphs>102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KORAMIL BOSEL</cp:lastModifiedBy>
  <cp:revision>32</cp:revision>
  <cp:lastPrinted>2012-03-14T19:56:13Z</cp:lastPrinted>
  <dcterms:created xsi:type="dcterms:W3CDTF">2015-02-04T06:05:14Z</dcterms:created>
  <dcterms:modified xsi:type="dcterms:W3CDTF">2012-03-14T19:58:48Z</dcterms:modified>
</cp:coreProperties>
</file>