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D7C"/>
    <a:srgbClr val="FF3300"/>
    <a:srgbClr val="F9D5BD"/>
    <a:srgbClr val="462006"/>
    <a:srgbClr val="F09252"/>
    <a:srgbClr val="EE8944"/>
    <a:srgbClr val="9A470E"/>
    <a:srgbClr val="EC7728"/>
    <a:srgbClr val="8FC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8029" autoAdjust="0"/>
  </p:normalViewPr>
  <p:slideViewPr>
    <p:cSldViewPr snapToGrid="0">
      <p:cViewPr>
        <p:scale>
          <a:sx n="100" d="100"/>
          <a:sy n="100" d="100"/>
        </p:scale>
        <p:origin x="-72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F6192-0B7C-4000-8BFD-B86CAA131ADE}" type="doc">
      <dgm:prSet loTypeId="urn:microsoft.com/office/officeart/2005/8/layout/vList5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id-ID"/>
        </a:p>
      </dgm:t>
    </dgm:pt>
    <dgm:pt modelId="{A8D94A06-2C86-4E47-8222-73EC942D6C3D}">
      <dgm:prSet phldrT="[Text]"/>
      <dgm:spPr/>
      <dgm:t>
        <a:bodyPr/>
        <a:lstStyle/>
        <a:p>
          <a:r>
            <a:rPr lang="id-ID" dirty="0" smtClean="0"/>
            <a:t>1</a:t>
          </a:r>
          <a:endParaRPr lang="id-ID" dirty="0"/>
        </a:p>
      </dgm:t>
    </dgm:pt>
    <dgm:pt modelId="{CFBF1A7B-8C2D-4CC9-B3F8-95EA1A2F6C7F}" type="parTrans" cxnId="{6180A384-066F-4D3B-ACC7-84620B96289E}">
      <dgm:prSet/>
      <dgm:spPr/>
      <dgm:t>
        <a:bodyPr/>
        <a:lstStyle/>
        <a:p>
          <a:endParaRPr lang="id-ID"/>
        </a:p>
      </dgm:t>
    </dgm:pt>
    <dgm:pt modelId="{88235CC2-3A64-40B9-B24A-733FC2B2CD24}" type="sibTrans" cxnId="{6180A384-066F-4D3B-ACC7-84620B96289E}">
      <dgm:prSet/>
      <dgm:spPr/>
      <dgm:t>
        <a:bodyPr/>
        <a:lstStyle/>
        <a:p>
          <a:endParaRPr lang="id-ID"/>
        </a:p>
      </dgm:t>
    </dgm:pt>
    <dgm:pt modelId="{052BDE62-4926-41FD-AECD-BEB9768E13E6}">
      <dgm:prSet phldrT="[Text]" custT="1"/>
      <dgm:spPr/>
      <dgm:t>
        <a:bodyPr/>
        <a:lstStyle/>
        <a:p>
          <a:r>
            <a:rPr lang="id-ID" sz="900" dirty="0" smtClean="0"/>
            <a:t>Manfaat bagi s</a:t>
          </a:r>
          <a:r>
            <a:rPr lang="en-US" sz="900" dirty="0" err="1" smtClean="0"/>
            <a:t>takeholder</a:t>
          </a:r>
          <a:r>
            <a:rPr lang="id-ID" sz="900" dirty="0" smtClean="0"/>
            <a:t>,</a:t>
          </a:r>
          <a:r>
            <a:rPr lang="en-US" sz="900" dirty="0" smtClean="0"/>
            <a:t> </a:t>
          </a:r>
          <a:r>
            <a:rPr lang="en-US" sz="900" dirty="0" err="1" smtClean="0"/>
            <a:t>yakni</a:t>
          </a:r>
          <a:r>
            <a:rPr lang="en-US" sz="900" dirty="0" smtClean="0"/>
            <a:t> </a:t>
          </a:r>
          <a:r>
            <a:rPr lang="id-ID" sz="900" dirty="0" smtClean="0"/>
            <a:t>memberikan kemudahan </a:t>
          </a:r>
          <a:r>
            <a:rPr lang="en-US" sz="900" dirty="0" err="1" smtClean="0"/>
            <a:t>dan</a:t>
          </a:r>
          <a:r>
            <a:rPr lang="en-US" sz="900" dirty="0" smtClean="0"/>
            <a:t> </a:t>
          </a:r>
          <a:r>
            <a:rPr lang="en-US" sz="900" dirty="0" err="1" smtClean="0"/>
            <a:t>kecepatan</a:t>
          </a:r>
          <a:r>
            <a:rPr lang="en-US" sz="900" dirty="0" smtClean="0"/>
            <a:t> </a:t>
          </a:r>
          <a:r>
            <a:rPr lang="en-US" sz="900" dirty="0" err="1" smtClean="0"/>
            <a:t>terhadap</a:t>
          </a:r>
          <a:r>
            <a:rPr lang="en-US" sz="900" dirty="0" smtClean="0"/>
            <a:t> </a:t>
          </a:r>
          <a:r>
            <a:rPr lang="en-US" sz="900" dirty="0" err="1" smtClean="0"/>
            <a:t>proses</a:t>
          </a:r>
          <a:r>
            <a:rPr lang="en-US" sz="900" dirty="0" smtClean="0"/>
            <a:t> </a:t>
          </a:r>
          <a:r>
            <a:rPr lang="en-US" sz="900" dirty="0" err="1" smtClean="0"/>
            <a:t>pemeriksaan</a:t>
          </a:r>
          <a:r>
            <a:rPr lang="en-US" sz="900" dirty="0" smtClean="0"/>
            <a:t> </a:t>
          </a:r>
          <a:r>
            <a:rPr lang="en-US" sz="900" dirty="0" err="1" smtClean="0"/>
            <a:t>reguler</a:t>
          </a:r>
          <a:r>
            <a:rPr lang="en-US" sz="900" dirty="0" smtClean="0"/>
            <a:t> </a:t>
          </a:r>
          <a:r>
            <a:rPr lang="en-US" sz="900" dirty="0" err="1" smtClean="0"/>
            <a:t>dan</a:t>
          </a:r>
          <a:r>
            <a:rPr lang="en-US" sz="900" dirty="0" smtClean="0"/>
            <a:t> </a:t>
          </a:r>
          <a:r>
            <a:rPr lang="en-US" sz="900" dirty="0" err="1" smtClean="0"/>
            <a:t>lembaga</a:t>
          </a:r>
          <a:r>
            <a:rPr lang="en-US" sz="900" dirty="0" smtClean="0"/>
            <a:t> lain yang </a:t>
          </a:r>
          <a:r>
            <a:rPr lang="en-US" sz="900" dirty="0" err="1" smtClean="0"/>
            <a:t>memerlukan</a:t>
          </a:r>
          <a:r>
            <a:rPr lang="en-US" sz="900" dirty="0" smtClean="0"/>
            <a:t>. </a:t>
          </a:r>
          <a:endParaRPr lang="id-ID" sz="900" dirty="0"/>
        </a:p>
      </dgm:t>
    </dgm:pt>
    <dgm:pt modelId="{8FC8299A-468D-4740-AF95-593A33C8F056}" type="parTrans" cxnId="{AE11F03D-1018-4EC5-9201-33F8F62E39AD}">
      <dgm:prSet/>
      <dgm:spPr/>
      <dgm:t>
        <a:bodyPr/>
        <a:lstStyle/>
        <a:p>
          <a:endParaRPr lang="id-ID"/>
        </a:p>
      </dgm:t>
    </dgm:pt>
    <dgm:pt modelId="{7DB05C93-698B-4A1C-9D84-06F23E69CCD3}" type="sibTrans" cxnId="{AE11F03D-1018-4EC5-9201-33F8F62E39AD}">
      <dgm:prSet/>
      <dgm:spPr/>
      <dgm:t>
        <a:bodyPr/>
        <a:lstStyle/>
        <a:p>
          <a:endParaRPr lang="id-ID"/>
        </a:p>
      </dgm:t>
    </dgm:pt>
    <dgm:pt modelId="{773B8284-12EC-44D2-A7F3-B0E3B26D2092}">
      <dgm:prSet phldrT="[Text]"/>
      <dgm:spPr/>
      <dgm:t>
        <a:bodyPr/>
        <a:lstStyle/>
        <a:p>
          <a:r>
            <a:rPr lang="id-ID" dirty="0" smtClean="0"/>
            <a:t>2</a:t>
          </a:r>
          <a:endParaRPr lang="id-ID" dirty="0"/>
        </a:p>
      </dgm:t>
    </dgm:pt>
    <dgm:pt modelId="{E17A4C48-B805-405B-935F-5A4CD1764EFC}" type="parTrans" cxnId="{EED852ED-B1F5-4CAD-97AB-C32CBF28D234}">
      <dgm:prSet/>
      <dgm:spPr/>
      <dgm:t>
        <a:bodyPr/>
        <a:lstStyle/>
        <a:p>
          <a:endParaRPr lang="id-ID"/>
        </a:p>
      </dgm:t>
    </dgm:pt>
    <dgm:pt modelId="{A467FBCD-7A4F-4991-8744-5F7D15B20E87}" type="sibTrans" cxnId="{EED852ED-B1F5-4CAD-97AB-C32CBF28D234}">
      <dgm:prSet/>
      <dgm:spPr/>
      <dgm:t>
        <a:bodyPr/>
        <a:lstStyle/>
        <a:p>
          <a:endParaRPr lang="id-ID"/>
        </a:p>
      </dgm:t>
    </dgm:pt>
    <dgm:pt modelId="{0422843D-2E6F-4E52-A34E-BD69C5B55216}">
      <dgm:prSet phldrT="[Text]"/>
      <dgm:spPr/>
      <dgm:t>
        <a:bodyPr/>
        <a:lstStyle/>
        <a:p>
          <a:r>
            <a:rPr lang="id-ID" dirty="0" smtClean="0"/>
            <a:t>Manfaat bagi o</a:t>
          </a:r>
          <a:r>
            <a:rPr lang="en-US" dirty="0" err="1" smtClean="0"/>
            <a:t>rganisasi</a:t>
          </a:r>
          <a:r>
            <a:rPr lang="id-ID" dirty="0" smtClean="0"/>
            <a:t>,</a:t>
          </a:r>
          <a:r>
            <a:rPr lang="en-US" dirty="0" smtClean="0"/>
            <a:t> </a:t>
          </a:r>
          <a:r>
            <a:rPr lang="en-US" dirty="0" err="1" smtClean="0"/>
            <a:t>diharapkan</a:t>
          </a:r>
          <a:r>
            <a:rPr lang="en-US" dirty="0" smtClean="0"/>
            <a:t> </a:t>
          </a:r>
          <a:r>
            <a:rPr lang="en-US" dirty="0" err="1" smtClean="0"/>
            <a:t>mampu</a:t>
          </a:r>
          <a:r>
            <a:rPr lang="en-US" dirty="0" smtClean="0"/>
            <a:t> </a:t>
          </a:r>
          <a:r>
            <a:rPr lang="en-US" dirty="0" err="1" smtClean="0"/>
            <a:t>meminimalisir</a:t>
          </a:r>
          <a:r>
            <a:rPr lang="en-US" dirty="0" smtClean="0"/>
            <a:t> </a:t>
          </a:r>
          <a:r>
            <a:rPr lang="en-US" dirty="0" err="1" smtClean="0"/>
            <a:t>Korupsi</a:t>
          </a:r>
          <a:r>
            <a:rPr lang="en-US" dirty="0" smtClean="0"/>
            <a:t> </a:t>
          </a:r>
          <a:r>
            <a:rPr lang="en-US" dirty="0" err="1" smtClean="0"/>
            <a:t>Kolusi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Nepotisme</a:t>
          </a:r>
          <a:r>
            <a:rPr lang="id-ID" dirty="0" smtClean="0"/>
            <a:t> dan </a:t>
          </a:r>
          <a:r>
            <a:rPr lang="en-US" dirty="0" err="1" smtClean="0"/>
            <a:t>memberikan</a:t>
          </a:r>
          <a:r>
            <a:rPr lang="en-US" dirty="0" smtClean="0"/>
            <a:t> </a:t>
          </a:r>
          <a:r>
            <a:rPr lang="en-US" dirty="0" err="1" smtClean="0"/>
            <a:t>solusi</a:t>
          </a:r>
          <a:r>
            <a:rPr lang="en-US" dirty="0" smtClean="0"/>
            <a:t> </a:t>
          </a:r>
          <a:r>
            <a:rPr lang="en-US" dirty="0" err="1" smtClean="0"/>
            <a:t>terhadap</a:t>
          </a:r>
          <a:r>
            <a:rPr lang="en-US" dirty="0" smtClean="0"/>
            <a:t> </a:t>
          </a:r>
          <a:r>
            <a:rPr lang="en-US" dirty="0" err="1" smtClean="0"/>
            <a:t>masalah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id-ID" dirty="0" smtClean="0"/>
            <a:t>o</a:t>
          </a:r>
          <a:r>
            <a:rPr lang="en-US" dirty="0" err="1" smtClean="0"/>
            <a:t>rganisasi</a:t>
          </a:r>
          <a:r>
            <a:rPr lang="id-ID" dirty="0" smtClean="0"/>
            <a:t>.</a:t>
          </a:r>
          <a:endParaRPr lang="id-ID" dirty="0"/>
        </a:p>
      </dgm:t>
    </dgm:pt>
    <dgm:pt modelId="{C27F9D10-6794-4744-82A4-5047538CA597}" type="parTrans" cxnId="{7929E192-294E-43DF-A30E-9F90D7B25907}">
      <dgm:prSet/>
      <dgm:spPr/>
      <dgm:t>
        <a:bodyPr/>
        <a:lstStyle/>
        <a:p>
          <a:endParaRPr lang="id-ID"/>
        </a:p>
      </dgm:t>
    </dgm:pt>
    <dgm:pt modelId="{AE917DC0-3F9B-4635-9A2D-73AE061DCA36}" type="sibTrans" cxnId="{7929E192-294E-43DF-A30E-9F90D7B25907}">
      <dgm:prSet/>
      <dgm:spPr/>
      <dgm:t>
        <a:bodyPr/>
        <a:lstStyle/>
        <a:p>
          <a:endParaRPr lang="id-ID"/>
        </a:p>
      </dgm:t>
    </dgm:pt>
    <dgm:pt modelId="{10233786-3A5A-447E-A2AC-0194CE68690F}">
      <dgm:prSet phldrT="[Text]"/>
      <dgm:spPr/>
      <dgm:t>
        <a:bodyPr/>
        <a:lstStyle/>
        <a:p>
          <a:r>
            <a:rPr lang="id-ID" dirty="0" smtClean="0"/>
            <a:t>3</a:t>
          </a:r>
          <a:endParaRPr lang="id-ID" dirty="0"/>
        </a:p>
      </dgm:t>
    </dgm:pt>
    <dgm:pt modelId="{3AD5992F-94BD-4589-AD39-44DAFA8DB198}" type="parTrans" cxnId="{46D5ACBC-0005-4292-98D8-39BC65110A8A}">
      <dgm:prSet/>
      <dgm:spPr/>
      <dgm:t>
        <a:bodyPr/>
        <a:lstStyle/>
        <a:p>
          <a:endParaRPr lang="id-ID"/>
        </a:p>
      </dgm:t>
    </dgm:pt>
    <dgm:pt modelId="{F09E6BE7-4E75-4636-9A95-1E0F1D81639F}" type="sibTrans" cxnId="{46D5ACBC-0005-4292-98D8-39BC65110A8A}">
      <dgm:prSet/>
      <dgm:spPr/>
      <dgm:t>
        <a:bodyPr/>
        <a:lstStyle/>
        <a:p>
          <a:endParaRPr lang="id-ID"/>
        </a:p>
      </dgm:t>
    </dgm:pt>
    <dgm:pt modelId="{9F428BC0-FA47-4159-AECB-29FEF1FCCADD}">
      <dgm:prSet phldrT="[Text]"/>
      <dgm:spPr/>
      <dgm:t>
        <a:bodyPr/>
        <a:lstStyle/>
        <a:p>
          <a:r>
            <a:rPr lang="id-ID" dirty="0" smtClean="0"/>
            <a:t>Manfaat bagi </a:t>
          </a:r>
          <a:r>
            <a:rPr lang="en-US" dirty="0" err="1" smtClean="0"/>
            <a:t>masyarakat</a:t>
          </a:r>
          <a:r>
            <a:rPr lang="id-ID" dirty="0" smtClean="0"/>
            <a:t>,</a:t>
          </a:r>
          <a:r>
            <a:rPr lang="en-US" dirty="0" smtClean="0"/>
            <a:t> </a:t>
          </a:r>
          <a:r>
            <a:rPr lang="en-US" dirty="0" err="1" smtClean="0"/>
            <a:t>yaitu</a:t>
          </a:r>
          <a:r>
            <a:rPr lang="en-US" dirty="0" smtClean="0"/>
            <a:t> </a:t>
          </a:r>
          <a:r>
            <a:rPr lang="en-US" dirty="0" err="1" smtClean="0"/>
            <a:t>merubah</a:t>
          </a:r>
          <a:r>
            <a:rPr lang="en-US" dirty="0" smtClean="0"/>
            <a:t> image/</a:t>
          </a:r>
          <a:r>
            <a:rPr lang="en-US" dirty="0" err="1" smtClean="0"/>
            <a:t>pandangan</a:t>
          </a:r>
          <a:r>
            <a:rPr lang="en-US" dirty="0" smtClean="0"/>
            <a:t> </a:t>
          </a:r>
          <a:r>
            <a:rPr lang="en-US" dirty="0" err="1" smtClean="0"/>
            <a:t>masyarakat</a:t>
          </a:r>
          <a:r>
            <a:rPr lang="en-US" dirty="0" smtClean="0"/>
            <a:t> </a:t>
          </a:r>
          <a:r>
            <a:rPr lang="en-US" dirty="0" err="1" smtClean="0"/>
            <a:t>terhadap</a:t>
          </a:r>
          <a:r>
            <a:rPr lang="en-US" dirty="0" smtClean="0"/>
            <a:t> </a:t>
          </a:r>
          <a:r>
            <a:rPr lang="en-US" dirty="0" err="1" smtClean="0"/>
            <a:t>aparatur</a:t>
          </a:r>
          <a:r>
            <a:rPr lang="en-US" dirty="0" smtClean="0"/>
            <a:t> </a:t>
          </a:r>
          <a:r>
            <a:rPr lang="en-US" dirty="0" err="1" smtClean="0"/>
            <a:t>pemerintah</a:t>
          </a:r>
          <a:r>
            <a:rPr lang="id-ID" dirty="0" smtClean="0"/>
            <a:t>.</a:t>
          </a:r>
          <a:endParaRPr lang="id-ID" dirty="0"/>
        </a:p>
      </dgm:t>
    </dgm:pt>
    <dgm:pt modelId="{74540E00-C7B9-4892-8A1A-97C13A69B715}" type="parTrans" cxnId="{35ACED57-074F-419F-9236-6E1FF4725D2B}">
      <dgm:prSet/>
      <dgm:spPr/>
      <dgm:t>
        <a:bodyPr/>
        <a:lstStyle/>
        <a:p>
          <a:endParaRPr lang="id-ID"/>
        </a:p>
      </dgm:t>
    </dgm:pt>
    <dgm:pt modelId="{CFA82751-4F58-432E-9092-0F672F95F36F}" type="sibTrans" cxnId="{35ACED57-074F-419F-9236-6E1FF4725D2B}">
      <dgm:prSet/>
      <dgm:spPr/>
      <dgm:t>
        <a:bodyPr/>
        <a:lstStyle/>
        <a:p>
          <a:endParaRPr lang="id-ID"/>
        </a:p>
      </dgm:t>
    </dgm:pt>
    <dgm:pt modelId="{E08932C2-C0C7-4B2F-B7C4-DC7128B6E596}" type="pres">
      <dgm:prSet presAssocID="{B59F6192-0B7C-4000-8BFD-B86CAA131A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CD39F8-6D83-482F-A65A-A1BB59071196}" type="pres">
      <dgm:prSet presAssocID="{A8D94A06-2C86-4E47-8222-73EC942D6C3D}" presName="linNode" presStyleCnt="0"/>
      <dgm:spPr/>
    </dgm:pt>
    <dgm:pt modelId="{67DC299A-E847-4F42-978F-000C3816B9A0}" type="pres">
      <dgm:prSet presAssocID="{A8D94A06-2C86-4E47-8222-73EC942D6C3D}" presName="parentText" presStyleLbl="node1" presStyleIdx="0" presStyleCnt="3" custScaleX="31095" custScaleY="4029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04D8DE3-8AC8-4575-BAD1-04DDED4953A0}" type="pres">
      <dgm:prSet presAssocID="{A8D94A06-2C86-4E47-8222-73EC942D6C3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4CB638-3836-4DA8-ABD2-FF3060D852F2}" type="pres">
      <dgm:prSet presAssocID="{88235CC2-3A64-40B9-B24A-733FC2B2CD24}" presName="sp" presStyleCnt="0"/>
      <dgm:spPr/>
    </dgm:pt>
    <dgm:pt modelId="{AB2FEF71-E40E-4ECC-A3E7-C8DC29CEE3BE}" type="pres">
      <dgm:prSet presAssocID="{773B8284-12EC-44D2-A7F3-B0E3B26D2092}" presName="linNode" presStyleCnt="0"/>
      <dgm:spPr/>
    </dgm:pt>
    <dgm:pt modelId="{EE89B05F-9066-4C9D-A1F3-9B3C584B5348}" type="pres">
      <dgm:prSet presAssocID="{773B8284-12EC-44D2-A7F3-B0E3B26D2092}" presName="parentText" presStyleLbl="node1" presStyleIdx="1" presStyleCnt="3" custScaleX="30651" custScaleY="4034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35C80-7912-46AF-B7D2-3E30C162758D}" type="pres">
      <dgm:prSet presAssocID="{773B8284-12EC-44D2-A7F3-B0E3B26D209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DDCD02C-A868-4F06-8AB6-336ED24E2F2A}" type="pres">
      <dgm:prSet presAssocID="{A467FBCD-7A4F-4991-8744-5F7D15B20E87}" presName="sp" presStyleCnt="0"/>
      <dgm:spPr/>
    </dgm:pt>
    <dgm:pt modelId="{865A37A0-2226-48A0-B60C-76EEB1A546EA}" type="pres">
      <dgm:prSet presAssocID="{10233786-3A5A-447E-A2AC-0194CE68690F}" presName="linNode" presStyleCnt="0"/>
      <dgm:spPr/>
    </dgm:pt>
    <dgm:pt modelId="{24D8BC3F-95EB-4247-9D39-19B7F86D7D31}" type="pres">
      <dgm:prSet presAssocID="{10233786-3A5A-447E-A2AC-0194CE68690F}" presName="parentText" presStyleLbl="node1" presStyleIdx="2" presStyleCnt="3" custScaleX="29658" custScaleY="419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13645-68FD-425E-8CFD-663953F4D7E4}" type="pres">
      <dgm:prSet presAssocID="{10233786-3A5A-447E-A2AC-0194CE68690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A5D17B6-959F-44CD-AD09-D5D2315812EE}" type="presOf" srcId="{B59F6192-0B7C-4000-8BFD-B86CAA131ADE}" destId="{E08932C2-C0C7-4B2F-B7C4-DC7128B6E596}" srcOrd="0" destOrd="0" presId="urn:microsoft.com/office/officeart/2005/8/layout/vList5"/>
    <dgm:cxn modelId="{903D2B33-F66F-4D3A-B5A0-3312ED9E04B4}" type="presOf" srcId="{0422843D-2E6F-4E52-A34E-BD69C5B55216}" destId="{93735C80-7912-46AF-B7D2-3E30C162758D}" srcOrd="0" destOrd="0" presId="urn:microsoft.com/office/officeart/2005/8/layout/vList5"/>
    <dgm:cxn modelId="{35ACED57-074F-419F-9236-6E1FF4725D2B}" srcId="{10233786-3A5A-447E-A2AC-0194CE68690F}" destId="{9F428BC0-FA47-4159-AECB-29FEF1FCCADD}" srcOrd="0" destOrd="0" parTransId="{74540E00-C7B9-4892-8A1A-97C13A69B715}" sibTransId="{CFA82751-4F58-432E-9092-0F672F95F36F}"/>
    <dgm:cxn modelId="{46D5ACBC-0005-4292-98D8-39BC65110A8A}" srcId="{B59F6192-0B7C-4000-8BFD-B86CAA131ADE}" destId="{10233786-3A5A-447E-A2AC-0194CE68690F}" srcOrd="2" destOrd="0" parTransId="{3AD5992F-94BD-4589-AD39-44DAFA8DB198}" sibTransId="{F09E6BE7-4E75-4636-9A95-1E0F1D81639F}"/>
    <dgm:cxn modelId="{BA957D4C-12F1-4136-87A5-49E3BB5C0565}" type="presOf" srcId="{A8D94A06-2C86-4E47-8222-73EC942D6C3D}" destId="{67DC299A-E847-4F42-978F-000C3816B9A0}" srcOrd="0" destOrd="0" presId="urn:microsoft.com/office/officeart/2005/8/layout/vList5"/>
    <dgm:cxn modelId="{7929E192-294E-43DF-A30E-9F90D7B25907}" srcId="{773B8284-12EC-44D2-A7F3-B0E3B26D2092}" destId="{0422843D-2E6F-4E52-A34E-BD69C5B55216}" srcOrd="0" destOrd="0" parTransId="{C27F9D10-6794-4744-82A4-5047538CA597}" sibTransId="{AE917DC0-3F9B-4635-9A2D-73AE061DCA36}"/>
    <dgm:cxn modelId="{88AA4784-FA8C-4F36-8F19-2D237B36E29E}" type="presOf" srcId="{052BDE62-4926-41FD-AECD-BEB9768E13E6}" destId="{604D8DE3-8AC8-4575-BAD1-04DDED4953A0}" srcOrd="0" destOrd="0" presId="urn:microsoft.com/office/officeart/2005/8/layout/vList5"/>
    <dgm:cxn modelId="{6180A384-066F-4D3B-ACC7-84620B96289E}" srcId="{B59F6192-0B7C-4000-8BFD-B86CAA131ADE}" destId="{A8D94A06-2C86-4E47-8222-73EC942D6C3D}" srcOrd="0" destOrd="0" parTransId="{CFBF1A7B-8C2D-4CC9-B3F8-95EA1A2F6C7F}" sibTransId="{88235CC2-3A64-40B9-B24A-733FC2B2CD24}"/>
    <dgm:cxn modelId="{41CEB7D3-5222-472E-957C-E1DC41F7F42D}" type="presOf" srcId="{773B8284-12EC-44D2-A7F3-B0E3B26D2092}" destId="{EE89B05F-9066-4C9D-A1F3-9B3C584B5348}" srcOrd="0" destOrd="0" presId="urn:microsoft.com/office/officeart/2005/8/layout/vList5"/>
    <dgm:cxn modelId="{AE11F03D-1018-4EC5-9201-33F8F62E39AD}" srcId="{A8D94A06-2C86-4E47-8222-73EC942D6C3D}" destId="{052BDE62-4926-41FD-AECD-BEB9768E13E6}" srcOrd="0" destOrd="0" parTransId="{8FC8299A-468D-4740-AF95-593A33C8F056}" sibTransId="{7DB05C93-698B-4A1C-9D84-06F23E69CCD3}"/>
    <dgm:cxn modelId="{EED852ED-B1F5-4CAD-97AB-C32CBF28D234}" srcId="{B59F6192-0B7C-4000-8BFD-B86CAA131ADE}" destId="{773B8284-12EC-44D2-A7F3-B0E3B26D2092}" srcOrd="1" destOrd="0" parTransId="{E17A4C48-B805-405B-935F-5A4CD1764EFC}" sibTransId="{A467FBCD-7A4F-4991-8744-5F7D15B20E87}"/>
    <dgm:cxn modelId="{583FE0EA-D155-44BA-8270-70399128CFC1}" type="presOf" srcId="{9F428BC0-FA47-4159-AECB-29FEF1FCCADD}" destId="{39313645-68FD-425E-8CFD-663953F4D7E4}" srcOrd="0" destOrd="0" presId="urn:microsoft.com/office/officeart/2005/8/layout/vList5"/>
    <dgm:cxn modelId="{C95A6210-8E7C-48CD-AF69-5E7D7BF304E6}" type="presOf" srcId="{10233786-3A5A-447E-A2AC-0194CE68690F}" destId="{24D8BC3F-95EB-4247-9D39-19B7F86D7D31}" srcOrd="0" destOrd="0" presId="urn:microsoft.com/office/officeart/2005/8/layout/vList5"/>
    <dgm:cxn modelId="{028FCC17-3A7B-460E-804D-80B02F8BED94}" type="presParOf" srcId="{E08932C2-C0C7-4B2F-B7C4-DC7128B6E596}" destId="{B4CD39F8-6D83-482F-A65A-A1BB59071196}" srcOrd="0" destOrd="0" presId="urn:microsoft.com/office/officeart/2005/8/layout/vList5"/>
    <dgm:cxn modelId="{55235E76-E628-44FF-AD59-EB2C3A573DC2}" type="presParOf" srcId="{B4CD39F8-6D83-482F-A65A-A1BB59071196}" destId="{67DC299A-E847-4F42-978F-000C3816B9A0}" srcOrd="0" destOrd="0" presId="urn:microsoft.com/office/officeart/2005/8/layout/vList5"/>
    <dgm:cxn modelId="{EE57E624-FDF6-4175-A1B7-F24C7B681018}" type="presParOf" srcId="{B4CD39F8-6D83-482F-A65A-A1BB59071196}" destId="{604D8DE3-8AC8-4575-BAD1-04DDED4953A0}" srcOrd="1" destOrd="0" presId="urn:microsoft.com/office/officeart/2005/8/layout/vList5"/>
    <dgm:cxn modelId="{1EC371FA-BFE0-4D71-9817-C1904FF3E361}" type="presParOf" srcId="{E08932C2-C0C7-4B2F-B7C4-DC7128B6E596}" destId="{024CB638-3836-4DA8-ABD2-FF3060D852F2}" srcOrd="1" destOrd="0" presId="urn:microsoft.com/office/officeart/2005/8/layout/vList5"/>
    <dgm:cxn modelId="{467265BF-D368-4741-8B0D-B65E61300EDB}" type="presParOf" srcId="{E08932C2-C0C7-4B2F-B7C4-DC7128B6E596}" destId="{AB2FEF71-E40E-4ECC-A3E7-C8DC29CEE3BE}" srcOrd="2" destOrd="0" presId="urn:microsoft.com/office/officeart/2005/8/layout/vList5"/>
    <dgm:cxn modelId="{32EFECFE-3EF8-47C7-B676-665551643A1C}" type="presParOf" srcId="{AB2FEF71-E40E-4ECC-A3E7-C8DC29CEE3BE}" destId="{EE89B05F-9066-4C9D-A1F3-9B3C584B5348}" srcOrd="0" destOrd="0" presId="urn:microsoft.com/office/officeart/2005/8/layout/vList5"/>
    <dgm:cxn modelId="{5F600524-BC79-464E-8588-1E208A8B626F}" type="presParOf" srcId="{AB2FEF71-E40E-4ECC-A3E7-C8DC29CEE3BE}" destId="{93735C80-7912-46AF-B7D2-3E30C162758D}" srcOrd="1" destOrd="0" presId="urn:microsoft.com/office/officeart/2005/8/layout/vList5"/>
    <dgm:cxn modelId="{E4DDE64A-51D5-417F-94FF-87D9336A2E2B}" type="presParOf" srcId="{E08932C2-C0C7-4B2F-B7C4-DC7128B6E596}" destId="{6DDCD02C-A868-4F06-8AB6-336ED24E2F2A}" srcOrd="3" destOrd="0" presId="urn:microsoft.com/office/officeart/2005/8/layout/vList5"/>
    <dgm:cxn modelId="{B5AC4CF7-9913-4DCA-937C-0213E0D7971F}" type="presParOf" srcId="{E08932C2-C0C7-4B2F-B7C4-DC7128B6E596}" destId="{865A37A0-2226-48A0-B60C-76EEB1A546EA}" srcOrd="4" destOrd="0" presId="urn:microsoft.com/office/officeart/2005/8/layout/vList5"/>
    <dgm:cxn modelId="{8D213C95-71B5-4896-953E-0C6FB6D23276}" type="presParOf" srcId="{865A37A0-2226-48A0-B60C-76EEB1A546EA}" destId="{24D8BC3F-95EB-4247-9D39-19B7F86D7D31}" srcOrd="0" destOrd="0" presId="urn:microsoft.com/office/officeart/2005/8/layout/vList5"/>
    <dgm:cxn modelId="{99FA2E26-3044-42EA-B3D8-F6E4FDE4C6EE}" type="presParOf" srcId="{865A37A0-2226-48A0-B60C-76EEB1A546EA}" destId="{39313645-68FD-425E-8CFD-663953F4D7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A9B676-CD51-4302-94BD-F11726974E49}" type="doc">
      <dgm:prSet loTypeId="urn:microsoft.com/office/officeart/2009/3/layout/RandomtoResultProcess" loCatId="process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674A514-A43F-4353-A07B-907B67DC8B9B}">
      <dgm:prSet phldrT="[Text]" custT="1"/>
      <dgm:spPr/>
      <dgm:t>
        <a:bodyPr/>
        <a:lstStyle/>
        <a:p>
          <a:r>
            <a:rPr lang="en-US" sz="1100" dirty="0" smtClean="0"/>
            <a:t>INOVASI</a:t>
          </a:r>
          <a:endParaRPr lang="en-US" sz="600" dirty="0"/>
        </a:p>
      </dgm:t>
    </dgm:pt>
    <dgm:pt modelId="{9C78ABAA-516C-43EE-B309-53BC74296C9C}" type="parTrans" cxnId="{5951310A-6D5F-4711-BF59-C1CE737070D0}">
      <dgm:prSet/>
      <dgm:spPr/>
      <dgm:t>
        <a:bodyPr/>
        <a:lstStyle/>
        <a:p>
          <a:endParaRPr lang="en-US"/>
        </a:p>
      </dgm:t>
    </dgm:pt>
    <dgm:pt modelId="{84F36322-1D43-45EF-BFB4-CD8EAFAAD833}" type="sibTrans" cxnId="{5951310A-6D5F-4711-BF59-C1CE737070D0}">
      <dgm:prSet/>
      <dgm:spPr/>
      <dgm:t>
        <a:bodyPr/>
        <a:lstStyle/>
        <a:p>
          <a:endParaRPr lang="en-US"/>
        </a:p>
      </dgm:t>
    </dgm:pt>
    <dgm:pt modelId="{5DDCE67C-0548-4C50-9A59-0B15A1933FE8}">
      <dgm:prSet phldrT="[Text]" custT="1"/>
      <dgm:spPr/>
      <dgm:t>
        <a:bodyPr/>
        <a:lstStyle/>
        <a:p>
          <a:endParaRPr lang="en-US" sz="900" dirty="0"/>
        </a:p>
      </dgm:t>
    </dgm:pt>
    <dgm:pt modelId="{936895BB-8696-4AF1-84D5-D28125AE68D5}" type="parTrans" cxnId="{45DC6C87-FBE3-46A8-A9E4-1BAEB022BFE3}">
      <dgm:prSet/>
      <dgm:spPr/>
      <dgm:t>
        <a:bodyPr/>
        <a:lstStyle/>
        <a:p>
          <a:endParaRPr lang="en-US"/>
        </a:p>
      </dgm:t>
    </dgm:pt>
    <dgm:pt modelId="{D6DE1F97-658E-43CE-9531-8F4C03A42910}" type="sibTrans" cxnId="{45DC6C87-FBE3-46A8-A9E4-1BAEB022BFE3}">
      <dgm:prSet/>
      <dgm:spPr/>
      <dgm:t>
        <a:bodyPr/>
        <a:lstStyle/>
        <a:p>
          <a:endParaRPr lang="en-US"/>
        </a:p>
      </dgm:t>
    </dgm:pt>
    <dgm:pt modelId="{6DE08209-EA4C-4F79-B687-AC96A8042625}">
      <dgm:prSet phldrT="[Text]"/>
      <dgm:spPr/>
      <dgm:t>
        <a:bodyPr/>
        <a:lstStyle/>
        <a:p>
          <a:r>
            <a:rPr lang="en-US" dirty="0" smtClean="0"/>
            <a:t>PROYEK STATEMENT</a:t>
          </a:r>
          <a:endParaRPr lang="en-US" dirty="0"/>
        </a:p>
      </dgm:t>
    </dgm:pt>
    <dgm:pt modelId="{7E3E0053-AD95-423B-BA56-C6B8EAC588A7}" type="parTrans" cxnId="{255DB1B6-F090-4F73-882D-762D177831F5}">
      <dgm:prSet/>
      <dgm:spPr/>
      <dgm:t>
        <a:bodyPr/>
        <a:lstStyle/>
        <a:p>
          <a:endParaRPr lang="en-US"/>
        </a:p>
      </dgm:t>
    </dgm:pt>
    <dgm:pt modelId="{512165BB-4261-45FC-97DA-E3D383F7AC02}" type="sibTrans" cxnId="{255DB1B6-F090-4F73-882D-762D177831F5}">
      <dgm:prSet/>
      <dgm:spPr/>
      <dgm:t>
        <a:bodyPr/>
        <a:lstStyle/>
        <a:p>
          <a:endParaRPr lang="en-US"/>
        </a:p>
      </dgm:t>
    </dgm:pt>
    <dgm:pt modelId="{C268CE5A-9319-4BCC-BC6C-DE79DE27EF5B}">
      <dgm:prSet phldrT="[Text]"/>
      <dgm:spPr/>
      <dgm:t>
        <a:bodyPr/>
        <a:lstStyle/>
        <a:p>
          <a:endParaRPr lang="en-US" b="1" dirty="0"/>
        </a:p>
      </dgm:t>
    </dgm:pt>
    <dgm:pt modelId="{40042E5F-7D7A-4AE5-8844-309B203C77ED}" type="parTrans" cxnId="{DA0B6AAD-5A39-4CF5-8248-01A665807C97}">
      <dgm:prSet/>
      <dgm:spPr/>
      <dgm:t>
        <a:bodyPr/>
        <a:lstStyle/>
        <a:p>
          <a:endParaRPr lang="en-US"/>
        </a:p>
      </dgm:t>
    </dgm:pt>
    <dgm:pt modelId="{763EADCA-19C3-414C-B201-39E822016642}" type="sibTrans" cxnId="{DA0B6AAD-5A39-4CF5-8248-01A665807C97}">
      <dgm:prSet/>
      <dgm:spPr/>
      <dgm:t>
        <a:bodyPr/>
        <a:lstStyle/>
        <a:p>
          <a:endParaRPr lang="en-US"/>
        </a:p>
      </dgm:t>
    </dgm:pt>
    <dgm:pt modelId="{769C57E8-BB5E-4831-A3BC-6D8991AD55AB}" type="pres">
      <dgm:prSet presAssocID="{2FA9B676-CD51-4302-94BD-F11726974E4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7E40EDB-E35F-4715-B90B-D3A55ACBB823}" type="pres">
      <dgm:prSet presAssocID="{E674A514-A43F-4353-A07B-907B67DC8B9B}" presName="chaos" presStyleCnt="0"/>
      <dgm:spPr/>
      <dgm:t>
        <a:bodyPr/>
        <a:lstStyle/>
        <a:p>
          <a:endParaRPr lang="id-ID"/>
        </a:p>
      </dgm:t>
    </dgm:pt>
    <dgm:pt modelId="{0067BDDB-595B-4B75-8C13-148535812351}" type="pres">
      <dgm:prSet presAssocID="{E674A514-A43F-4353-A07B-907B67DC8B9B}" presName="parTx1" presStyleLbl="revTx" presStyleIdx="0" presStyleCnt="3" custLinFactNeighborX="1232"/>
      <dgm:spPr/>
      <dgm:t>
        <a:bodyPr/>
        <a:lstStyle/>
        <a:p>
          <a:endParaRPr lang="en-US"/>
        </a:p>
      </dgm:t>
    </dgm:pt>
    <dgm:pt modelId="{D748F283-AF6D-473C-9E64-09E5C9AC5665}" type="pres">
      <dgm:prSet presAssocID="{E674A514-A43F-4353-A07B-907B67DC8B9B}" presName="desTx1" presStyleLbl="revTx" presStyleIdx="1" presStyleCnt="3" custScaleX="124683" custScaleY="168274" custLinFactNeighborX="10049" custLinFactNeighborY="42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158C2-FA3D-46EA-834A-5375F0634226}" type="pres">
      <dgm:prSet presAssocID="{E674A514-A43F-4353-A07B-907B67DC8B9B}" presName="c1" presStyleLbl="node1" presStyleIdx="0" presStyleCnt="19" custLinFactNeighborX="15484"/>
      <dgm:spPr/>
      <dgm:t>
        <a:bodyPr/>
        <a:lstStyle/>
        <a:p>
          <a:endParaRPr lang="id-ID"/>
        </a:p>
      </dgm:t>
    </dgm:pt>
    <dgm:pt modelId="{0ACEA4C1-3794-416B-8E70-F5E06E6B6B4A}" type="pres">
      <dgm:prSet presAssocID="{E674A514-A43F-4353-A07B-907B67DC8B9B}" presName="c2" presStyleLbl="node1" presStyleIdx="1" presStyleCnt="19" custLinFactNeighborX="15484"/>
      <dgm:spPr/>
      <dgm:t>
        <a:bodyPr/>
        <a:lstStyle/>
        <a:p>
          <a:endParaRPr lang="id-ID"/>
        </a:p>
      </dgm:t>
    </dgm:pt>
    <dgm:pt modelId="{849F4365-8F98-4969-8466-E68EC42E914C}" type="pres">
      <dgm:prSet presAssocID="{E674A514-A43F-4353-A07B-907B67DC8B9B}" presName="c3" presStyleLbl="node1" presStyleIdx="2" presStyleCnt="19" custLinFactNeighborX="9852"/>
      <dgm:spPr/>
      <dgm:t>
        <a:bodyPr/>
        <a:lstStyle/>
        <a:p>
          <a:endParaRPr lang="id-ID"/>
        </a:p>
      </dgm:t>
    </dgm:pt>
    <dgm:pt modelId="{46E53A8E-58A7-4F8E-98FA-D2DFA5F5FE62}" type="pres">
      <dgm:prSet presAssocID="{E674A514-A43F-4353-A07B-907B67DC8B9B}" presName="c4" presStyleLbl="node1" presStyleIdx="3" presStyleCnt="19" custLinFactNeighborX="15484"/>
      <dgm:spPr/>
      <dgm:t>
        <a:bodyPr/>
        <a:lstStyle/>
        <a:p>
          <a:endParaRPr lang="id-ID"/>
        </a:p>
      </dgm:t>
    </dgm:pt>
    <dgm:pt modelId="{13321231-6B05-47E0-B10B-EC11F7688AF0}" type="pres">
      <dgm:prSet presAssocID="{E674A514-A43F-4353-A07B-907B67DC8B9B}" presName="c5" presStyleLbl="node1" presStyleIdx="4" presStyleCnt="19" custLinFactNeighborX="27829" custLinFactNeighborY="49379"/>
      <dgm:spPr/>
      <dgm:t>
        <a:bodyPr/>
        <a:lstStyle/>
        <a:p>
          <a:endParaRPr lang="id-ID"/>
        </a:p>
      </dgm:t>
    </dgm:pt>
    <dgm:pt modelId="{18246BAC-DA33-4B86-8BA2-95AB62C52551}" type="pres">
      <dgm:prSet presAssocID="{E674A514-A43F-4353-A07B-907B67DC8B9B}" presName="c6" presStyleLbl="node1" presStyleIdx="5" presStyleCnt="19" custLinFactNeighborX="15484"/>
      <dgm:spPr/>
      <dgm:t>
        <a:bodyPr/>
        <a:lstStyle/>
        <a:p>
          <a:endParaRPr lang="id-ID"/>
        </a:p>
      </dgm:t>
    </dgm:pt>
    <dgm:pt modelId="{9252480F-0446-4172-BF1C-278365DD1348}" type="pres">
      <dgm:prSet presAssocID="{E674A514-A43F-4353-A07B-907B67DC8B9B}" presName="c7" presStyleLbl="node1" presStyleIdx="6" presStyleCnt="19" custLinFactNeighborX="9852"/>
      <dgm:spPr/>
      <dgm:t>
        <a:bodyPr/>
        <a:lstStyle/>
        <a:p>
          <a:endParaRPr lang="id-ID"/>
        </a:p>
      </dgm:t>
    </dgm:pt>
    <dgm:pt modelId="{D3F9616D-3320-4887-A587-83A5C1F96BE6}" type="pres">
      <dgm:prSet presAssocID="{E674A514-A43F-4353-A07B-907B67DC8B9B}" presName="c8" presStyleLbl="node1" presStyleIdx="7" presStyleCnt="19" custLinFactNeighborX="15484"/>
      <dgm:spPr/>
      <dgm:t>
        <a:bodyPr/>
        <a:lstStyle/>
        <a:p>
          <a:endParaRPr lang="id-ID"/>
        </a:p>
      </dgm:t>
    </dgm:pt>
    <dgm:pt modelId="{72FE4432-19D2-4EAC-975A-386AF3825034}" type="pres">
      <dgm:prSet presAssocID="{E674A514-A43F-4353-A07B-907B67DC8B9B}" presName="c9" presStyleLbl="node1" presStyleIdx="8" presStyleCnt="19" custLinFactNeighborX="15484"/>
      <dgm:spPr/>
      <dgm:t>
        <a:bodyPr/>
        <a:lstStyle/>
        <a:p>
          <a:endParaRPr lang="id-ID"/>
        </a:p>
      </dgm:t>
    </dgm:pt>
    <dgm:pt modelId="{3BD4C0D2-9ECB-4F06-AB6C-C23C96E10EA7}" type="pres">
      <dgm:prSet presAssocID="{E674A514-A43F-4353-A07B-907B67DC8B9B}" presName="c10" presStyleLbl="node1" presStyleIdx="9" presStyleCnt="19" custLinFactNeighborX="6022"/>
      <dgm:spPr/>
      <dgm:t>
        <a:bodyPr/>
        <a:lstStyle/>
        <a:p>
          <a:endParaRPr lang="id-ID"/>
        </a:p>
      </dgm:t>
    </dgm:pt>
    <dgm:pt modelId="{8664957E-338E-4711-9C98-C18B9AA363C6}" type="pres">
      <dgm:prSet presAssocID="{E674A514-A43F-4353-A07B-907B67DC8B9B}" presName="c11" presStyleLbl="node1" presStyleIdx="10" presStyleCnt="19" custLinFactNeighborX="15484"/>
      <dgm:spPr/>
      <dgm:t>
        <a:bodyPr/>
        <a:lstStyle/>
        <a:p>
          <a:endParaRPr lang="id-ID"/>
        </a:p>
      </dgm:t>
    </dgm:pt>
    <dgm:pt modelId="{65575D8D-6D03-4B62-A9CF-20572CA3F933}" type="pres">
      <dgm:prSet presAssocID="{E674A514-A43F-4353-A07B-907B67DC8B9B}" presName="c12" presStyleLbl="node1" presStyleIdx="11" presStyleCnt="19" custLinFactNeighborX="9852"/>
      <dgm:spPr/>
      <dgm:t>
        <a:bodyPr/>
        <a:lstStyle/>
        <a:p>
          <a:endParaRPr lang="id-ID"/>
        </a:p>
      </dgm:t>
    </dgm:pt>
    <dgm:pt modelId="{8FE9BA6C-7931-4F7E-8D0D-5CDF573519AF}" type="pres">
      <dgm:prSet presAssocID="{E674A514-A43F-4353-A07B-907B67DC8B9B}" presName="c13" presStyleLbl="node1" presStyleIdx="12" presStyleCnt="19" custLinFactNeighborX="6774"/>
      <dgm:spPr/>
      <dgm:t>
        <a:bodyPr/>
        <a:lstStyle/>
        <a:p>
          <a:endParaRPr lang="id-ID"/>
        </a:p>
      </dgm:t>
    </dgm:pt>
    <dgm:pt modelId="{CDFD7779-FA2F-451C-8720-8C9F2CFADB9A}" type="pres">
      <dgm:prSet presAssocID="{E674A514-A43F-4353-A07B-907B67DC8B9B}" presName="c14" presStyleLbl="node1" presStyleIdx="13" presStyleCnt="19" custLinFactNeighborX="15484"/>
      <dgm:spPr/>
      <dgm:t>
        <a:bodyPr/>
        <a:lstStyle/>
        <a:p>
          <a:endParaRPr lang="id-ID"/>
        </a:p>
      </dgm:t>
    </dgm:pt>
    <dgm:pt modelId="{0EEE1296-3C27-4907-9800-F515C43459B0}" type="pres">
      <dgm:prSet presAssocID="{E674A514-A43F-4353-A07B-907B67DC8B9B}" presName="c15" presStyleLbl="node1" presStyleIdx="14" presStyleCnt="19" custLinFactNeighborX="9852"/>
      <dgm:spPr/>
      <dgm:t>
        <a:bodyPr/>
        <a:lstStyle/>
        <a:p>
          <a:endParaRPr lang="id-ID"/>
        </a:p>
      </dgm:t>
    </dgm:pt>
    <dgm:pt modelId="{B4175265-C0FF-482E-A208-3398A3994AC3}" type="pres">
      <dgm:prSet presAssocID="{E674A514-A43F-4353-A07B-907B67DC8B9B}" presName="c16" presStyleLbl="node1" presStyleIdx="15" presStyleCnt="19" custLinFactNeighborX="15484"/>
      <dgm:spPr/>
      <dgm:t>
        <a:bodyPr/>
        <a:lstStyle/>
        <a:p>
          <a:endParaRPr lang="id-ID"/>
        </a:p>
      </dgm:t>
    </dgm:pt>
    <dgm:pt modelId="{3A41969F-65B6-4BCC-95A4-7D3A9CE4D0E6}" type="pres">
      <dgm:prSet presAssocID="{E674A514-A43F-4353-A07B-907B67DC8B9B}" presName="c17" presStyleLbl="node1" presStyleIdx="16" presStyleCnt="19" custLinFactNeighborX="6774"/>
      <dgm:spPr/>
      <dgm:t>
        <a:bodyPr/>
        <a:lstStyle/>
        <a:p>
          <a:endParaRPr lang="id-ID"/>
        </a:p>
      </dgm:t>
    </dgm:pt>
    <dgm:pt modelId="{93499364-A146-4F2E-9FB6-90805C3CADBA}" type="pres">
      <dgm:prSet presAssocID="{E674A514-A43F-4353-A07B-907B67DC8B9B}" presName="c18" presStyleLbl="node1" presStyleIdx="17" presStyleCnt="19" custLinFactNeighborX="14778"/>
      <dgm:spPr/>
      <dgm:t>
        <a:bodyPr/>
        <a:lstStyle/>
        <a:p>
          <a:endParaRPr lang="id-ID"/>
        </a:p>
      </dgm:t>
    </dgm:pt>
    <dgm:pt modelId="{446A6C3F-4027-4554-94C8-F9F1C0C4AC09}" type="pres">
      <dgm:prSet presAssocID="{84F36322-1D43-45EF-BFB4-CD8EAFAAD833}" presName="chevronComposite1" presStyleCnt="0"/>
      <dgm:spPr/>
      <dgm:t>
        <a:bodyPr/>
        <a:lstStyle/>
        <a:p>
          <a:endParaRPr lang="id-ID"/>
        </a:p>
      </dgm:t>
    </dgm:pt>
    <dgm:pt modelId="{C53EF540-2E76-45DE-9B38-AE92A1FFCB68}" type="pres">
      <dgm:prSet presAssocID="{84F36322-1D43-45EF-BFB4-CD8EAFAAD833}" presName="chevron1" presStyleLbl="sibTrans2D1" presStyleIdx="0" presStyleCnt="2" custLinFactNeighborX="90583" custLinFactNeighborY="12301"/>
      <dgm:spPr/>
      <dgm:t>
        <a:bodyPr/>
        <a:lstStyle/>
        <a:p>
          <a:endParaRPr lang="id-ID"/>
        </a:p>
      </dgm:t>
    </dgm:pt>
    <dgm:pt modelId="{2E164E05-6627-4C2F-85CA-D813AFC68DFF}" type="pres">
      <dgm:prSet presAssocID="{84F36322-1D43-45EF-BFB4-CD8EAFAAD833}" presName="spChevron1" presStyleCnt="0"/>
      <dgm:spPr/>
      <dgm:t>
        <a:bodyPr/>
        <a:lstStyle/>
        <a:p>
          <a:endParaRPr lang="id-ID"/>
        </a:p>
      </dgm:t>
    </dgm:pt>
    <dgm:pt modelId="{75ED7C1B-00C0-4411-9028-956B017D71E5}" type="pres">
      <dgm:prSet presAssocID="{84F36322-1D43-45EF-BFB4-CD8EAFAAD833}" presName="overlap" presStyleCnt="0"/>
      <dgm:spPr/>
      <dgm:t>
        <a:bodyPr/>
        <a:lstStyle/>
        <a:p>
          <a:endParaRPr lang="id-ID"/>
        </a:p>
      </dgm:t>
    </dgm:pt>
    <dgm:pt modelId="{D96DAE23-9E0D-477E-A77A-459F5537F6B6}" type="pres">
      <dgm:prSet presAssocID="{84F36322-1D43-45EF-BFB4-CD8EAFAAD833}" presName="chevronComposite2" presStyleCnt="0"/>
      <dgm:spPr/>
      <dgm:t>
        <a:bodyPr/>
        <a:lstStyle/>
        <a:p>
          <a:endParaRPr lang="id-ID"/>
        </a:p>
      </dgm:t>
    </dgm:pt>
    <dgm:pt modelId="{E9CDDDAE-544F-4194-99AA-0339507E099B}" type="pres">
      <dgm:prSet presAssocID="{84F36322-1D43-45EF-BFB4-CD8EAFAAD833}" presName="chevron2" presStyleLbl="sibTrans2D1" presStyleIdx="1" presStyleCnt="2" custLinFactNeighborX="14937" custLinFactNeighborY="16695"/>
      <dgm:spPr/>
      <dgm:t>
        <a:bodyPr/>
        <a:lstStyle/>
        <a:p>
          <a:endParaRPr lang="id-ID"/>
        </a:p>
      </dgm:t>
    </dgm:pt>
    <dgm:pt modelId="{077252E1-4EEE-4D6D-8E5B-03E0A0E18CAF}" type="pres">
      <dgm:prSet presAssocID="{84F36322-1D43-45EF-BFB4-CD8EAFAAD833}" presName="spChevron2" presStyleCnt="0"/>
      <dgm:spPr/>
      <dgm:t>
        <a:bodyPr/>
        <a:lstStyle/>
        <a:p>
          <a:endParaRPr lang="id-ID"/>
        </a:p>
      </dgm:t>
    </dgm:pt>
    <dgm:pt modelId="{B1F57008-CE06-40A7-B89F-FAA5FEBB0B9F}" type="pres">
      <dgm:prSet presAssocID="{6DE08209-EA4C-4F79-B687-AC96A8042625}" presName="last" presStyleCnt="0"/>
      <dgm:spPr/>
      <dgm:t>
        <a:bodyPr/>
        <a:lstStyle/>
        <a:p>
          <a:endParaRPr lang="id-ID"/>
        </a:p>
      </dgm:t>
    </dgm:pt>
    <dgm:pt modelId="{E8F69BD6-7ECB-4FD9-BEED-13BBBFC4444A}" type="pres">
      <dgm:prSet presAssocID="{6DE08209-EA4C-4F79-B687-AC96A8042625}" presName="circleTx" presStyleLbl="node1" presStyleIdx="18" presStyleCnt="19" custScaleX="144863" custScaleY="100172" custLinFactNeighborX="19473" custLinFactNeighborY="2299"/>
      <dgm:spPr/>
      <dgm:t>
        <a:bodyPr/>
        <a:lstStyle/>
        <a:p>
          <a:endParaRPr lang="en-US"/>
        </a:p>
      </dgm:t>
    </dgm:pt>
    <dgm:pt modelId="{A14E4607-54D7-4D84-B759-20EBE170D7D4}" type="pres">
      <dgm:prSet presAssocID="{6DE08209-EA4C-4F79-B687-AC96A8042625}" presName="desTxN" presStyleLbl="revTx" presStyleIdx="2" presStyleCnt="3" custScaleX="153386" custScaleY="204955" custLinFactNeighborX="1002" custLinFactNeighborY="437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D8093-1B50-4AB7-9BF8-C4EC224E69C5}" type="pres">
      <dgm:prSet presAssocID="{6DE08209-EA4C-4F79-B687-AC96A8042625}" presName="spN" presStyleCnt="0"/>
      <dgm:spPr/>
      <dgm:t>
        <a:bodyPr/>
        <a:lstStyle/>
        <a:p>
          <a:endParaRPr lang="id-ID"/>
        </a:p>
      </dgm:t>
    </dgm:pt>
  </dgm:ptLst>
  <dgm:cxnLst>
    <dgm:cxn modelId="{2B1CDB99-33B7-4F03-8FFD-BA585F90F79A}" type="presOf" srcId="{6DE08209-EA4C-4F79-B687-AC96A8042625}" destId="{E8F69BD6-7ECB-4FD9-BEED-13BBBFC4444A}" srcOrd="0" destOrd="0" presId="urn:microsoft.com/office/officeart/2009/3/layout/RandomtoResultProcess"/>
    <dgm:cxn modelId="{5FCFB3AC-2E64-4A37-9BD3-B7F6EC02A9F2}" type="presOf" srcId="{2FA9B676-CD51-4302-94BD-F11726974E49}" destId="{769C57E8-BB5E-4831-A3BC-6D8991AD55AB}" srcOrd="0" destOrd="0" presId="urn:microsoft.com/office/officeart/2009/3/layout/RandomtoResultProcess"/>
    <dgm:cxn modelId="{DA0B6AAD-5A39-4CF5-8248-01A665807C97}" srcId="{6DE08209-EA4C-4F79-B687-AC96A8042625}" destId="{C268CE5A-9319-4BCC-BC6C-DE79DE27EF5B}" srcOrd="0" destOrd="0" parTransId="{40042E5F-7D7A-4AE5-8844-309B203C77ED}" sibTransId="{763EADCA-19C3-414C-B201-39E822016642}"/>
    <dgm:cxn modelId="{C5F760C2-112F-4D4A-9A55-A33A54D54C63}" type="presOf" srcId="{C268CE5A-9319-4BCC-BC6C-DE79DE27EF5B}" destId="{A14E4607-54D7-4D84-B759-20EBE170D7D4}" srcOrd="0" destOrd="0" presId="urn:microsoft.com/office/officeart/2009/3/layout/RandomtoResultProcess"/>
    <dgm:cxn modelId="{22AC30EA-822E-49D8-9FC6-DF51A72A13B1}" type="presOf" srcId="{E674A514-A43F-4353-A07B-907B67DC8B9B}" destId="{0067BDDB-595B-4B75-8C13-148535812351}" srcOrd="0" destOrd="0" presId="urn:microsoft.com/office/officeart/2009/3/layout/RandomtoResultProcess"/>
    <dgm:cxn modelId="{255DB1B6-F090-4F73-882D-762D177831F5}" srcId="{2FA9B676-CD51-4302-94BD-F11726974E49}" destId="{6DE08209-EA4C-4F79-B687-AC96A8042625}" srcOrd="1" destOrd="0" parTransId="{7E3E0053-AD95-423B-BA56-C6B8EAC588A7}" sibTransId="{512165BB-4261-45FC-97DA-E3D383F7AC02}"/>
    <dgm:cxn modelId="{5951310A-6D5F-4711-BF59-C1CE737070D0}" srcId="{2FA9B676-CD51-4302-94BD-F11726974E49}" destId="{E674A514-A43F-4353-A07B-907B67DC8B9B}" srcOrd="0" destOrd="0" parTransId="{9C78ABAA-516C-43EE-B309-53BC74296C9C}" sibTransId="{84F36322-1D43-45EF-BFB4-CD8EAFAAD833}"/>
    <dgm:cxn modelId="{45DC6C87-FBE3-46A8-A9E4-1BAEB022BFE3}" srcId="{E674A514-A43F-4353-A07B-907B67DC8B9B}" destId="{5DDCE67C-0548-4C50-9A59-0B15A1933FE8}" srcOrd="0" destOrd="0" parTransId="{936895BB-8696-4AF1-84D5-D28125AE68D5}" sibTransId="{D6DE1F97-658E-43CE-9531-8F4C03A42910}"/>
    <dgm:cxn modelId="{C0AFAB0C-0C56-40A8-A308-BB5E594FB891}" type="presOf" srcId="{5DDCE67C-0548-4C50-9A59-0B15A1933FE8}" destId="{D748F283-AF6D-473C-9E64-09E5C9AC5665}" srcOrd="0" destOrd="0" presId="urn:microsoft.com/office/officeart/2009/3/layout/RandomtoResultProcess"/>
    <dgm:cxn modelId="{1641E869-63EF-45A4-97D5-4613361E6A83}" type="presParOf" srcId="{769C57E8-BB5E-4831-A3BC-6D8991AD55AB}" destId="{07E40EDB-E35F-4715-B90B-D3A55ACBB823}" srcOrd="0" destOrd="0" presId="urn:microsoft.com/office/officeart/2009/3/layout/RandomtoResultProcess"/>
    <dgm:cxn modelId="{1732B259-226C-467C-A00D-DAC3F7AD92E5}" type="presParOf" srcId="{07E40EDB-E35F-4715-B90B-D3A55ACBB823}" destId="{0067BDDB-595B-4B75-8C13-148535812351}" srcOrd="0" destOrd="0" presId="urn:microsoft.com/office/officeart/2009/3/layout/RandomtoResultProcess"/>
    <dgm:cxn modelId="{84A1B182-26EA-4CB0-AE09-35F300B6B57A}" type="presParOf" srcId="{07E40EDB-E35F-4715-B90B-D3A55ACBB823}" destId="{D748F283-AF6D-473C-9E64-09E5C9AC5665}" srcOrd="1" destOrd="0" presId="urn:microsoft.com/office/officeart/2009/3/layout/RandomtoResultProcess"/>
    <dgm:cxn modelId="{0F9FAF6A-DA83-4293-9014-156D85BB9C17}" type="presParOf" srcId="{07E40EDB-E35F-4715-B90B-D3A55ACBB823}" destId="{5A0158C2-FA3D-46EA-834A-5375F0634226}" srcOrd="2" destOrd="0" presId="urn:microsoft.com/office/officeart/2009/3/layout/RandomtoResultProcess"/>
    <dgm:cxn modelId="{37FB92D5-67F9-44E6-9DEB-3BA9C92BBF75}" type="presParOf" srcId="{07E40EDB-E35F-4715-B90B-D3A55ACBB823}" destId="{0ACEA4C1-3794-416B-8E70-F5E06E6B6B4A}" srcOrd="3" destOrd="0" presId="urn:microsoft.com/office/officeart/2009/3/layout/RandomtoResultProcess"/>
    <dgm:cxn modelId="{E8685418-CAD8-4C06-991C-A8AD40B2E91E}" type="presParOf" srcId="{07E40EDB-E35F-4715-B90B-D3A55ACBB823}" destId="{849F4365-8F98-4969-8466-E68EC42E914C}" srcOrd="4" destOrd="0" presId="urn:microsoft.com/office/officeart/2009/3/layout/RandomtoResultProcess"/>
    <dgm:cxn modelId="{A7070ECD-3598-47F9-BB5C-4EECFE61E94A}" type="presParOf" srcId="{07E40EDB-E35F-4715-B90B-D3A55ACBB823}" destId="{46E53A8E-58A7-4F8E-98FA-D2DFA5F5FE62}" srcOrd="5" destOrd="0" presId="urn:microsoft.com/office/officeart/2009/3/layout/RandomtoResultProcess"/>
    <dgm:cxn modelId="{AE8EFA45-B2F2-4024-A592-FBCC3CE06876}" type="presParOf" srcId="{07E40EDB-E35F-4715-B90B-D3A55ACBB823}" destId="{13321231-6B05-47E0-B10B-EC11F7688AF0}" srcOrd="6" destOrd="0" presId="urn:microsoft.com/office/officeart/2009/3/layout/RandomtoResultProcess"/>
    <dgm:cxn modelId="{FB9F24C4-2910-463E-B636-B5BD01FB34D3}" type="presParOf" srcId="{07E40EDB-E35F-4715-B90B-D3A55ACBB823}" destId="{18246BAC-DA33-4B86-8BA2-95AB62C52551}" srcOrd="7" destOrd="0" presId="urn:microsoft.com/office/officeart/2009/3/layout/RandomtoResultProcess"/>
    <dgm:cxn modelId="{EB95DB78-3AAB-405B-BAEF-731CDE7CA829}" type="presParOf" srcId="{07E40EDB-E35F-4715-B90B-D3A55ACBB823}" destId="{9252480F-0446-4172-BF1C-278365DD1348}" srcOrd="8" destOrd="0" presId="urn:microsoft.com/office/officeart/2009/3/layout/RandomtoResultProcess"/>
    <dgm:cxn modelId="{6A83652C-AE4A-4DB4-920C-DC705DACA9D3}" type="presParOf" srcId="{07E40EDB-E35F-4715-B90B-D3A55ACBB823}" destId="{D3F9616D-3320-4887-A587-83A5C1F96BE6}" srcOrd="9" destOrd="0" presId="urn:microsoft.com/office/officeart/2009/3/layout/RandomtoResultProcess"/>
    <dgm:cxn modelId="{7D6A3DBF-B8F3-43A2-A7D5-10C1F0E6DEFA}" type="presParOf" srcId="{07E40EDB-E35F-4715-B90B-D3A55ACBB823}" destId="{72FE4432-19D2-4EAC-975A-386AF3825034}" srcOrd="10" destOrd="0" presId="urn:microsoft.com/office/officeart/2009/3/layout/RandomtoResultProcess"/>
    <dgm:cxn modelId="{5E8050DE-727A-4236-A295-AE03FB1A145E}" type="presParOf" srcId="{07E40EDB-E35F-4715-B90B-D3A55ACBB823}" destId="{3BD4C0D2-9ECB-4F06-AB6C-C23C96E10EA7}" srcOrd="11" destOrd="0" presId="urn:microsoft.com/office/officeart/2009/3/layout/RandomtoResultProcess"/>
    <dgm:cxn modelId="{4D2C4ADC-2A3D-49B1-AC53-6DF128745B79}" type="presParOf" srcId="{07E40EDB-E35F-4715-B90B-D3A55ACBB823}" destId="{8664957E-338E-4711-9C98-C18B9AA363C6}" srcOrd="12" destOrd="0" presId="urn:microsoft.com/office/officeart/2009/3/layout/RandomtoResultProcess"/>
    <dgm:cxn modelId="{F8BBBC66-0EE8-4E25-BCE6-FC98643C77FB}" type="presParOf" srcId="{07E40EDB-E35F-4715-B90B-D3A55ACBB823}" destId="{65575D8D-6D03-4B62-A9CF-20572CA3F933}" srcOrd="13" destOrd="0" presId="urn:microsoft.com/office/officeart/2009/3/layout/RandomtoResultProcess"/>
    <dgm:cxn modelId="{5711C78B-3E1F-4E90-86F5-C677997B158F}" type="presParOf" srcId="{07E40EDB-E35F-4715-B90B-D3A55ACBB823}" destId="{8FE9BA6C-7931-4F7E-8D0D-5CDF573519AF}" srcOrd="14" destOrd="0" presId="urn:microsoft.com/office/officeart/2009/3/layout/RandomtoResultProcess"/>
    <dgm:cxn modelId="{80B6524E-E6CD-4F26-98E8-F9AD099E3C66}" type="presParOf" srcId="{07E40EDB-E35F-4715-B90B-D3A55ACBB823}" destId="{CDFD7779-FA2F-451C-8720-8C9F2CFADB9A}" srcOrd="15" destOrd="0" presId="urn:microsoft.com/office/officeart/2009/3/layout/RandomtoResultProcess"/>
    <dgm:cxn modelId="{EA760514-C662-41B3-8A6A-DEF80D7DB7CE}" type="presParOf" srcId="{07E40EDB-E35F-4715-B90B-D3A55ACBB823}" destId="{0EEE1296-3C27-4907-9800-F515C43459B0}" srcOrd="16" destOrd="0" presId="urn:microsoft.com/office/officeart/2009/3/layout/RandomtoResultProcess"/>
    <dgm:cxn modelId="{0A855A54-EDEE-41EA-81DB-52FEDAF540BC}" type="presParOf" srcId="{07E40EDB-E35F-4715-B90B-D3A55ACBB823}" destId="{B4175265-C0FF-482E-A208-3398A3994AC3}" srcOrd="17" destOrd="0" presId="urn:microsoft.com/office/officeart/2009/3/layout/RandomtoResultProcess"/>
    <dgm:cxn modelId="{3B9D6329-12D9-4A24-9D03-47F4856C463B}" type="presParOf" srcId="{07E40EDB-E35F-4715-B90B-D3A55ACBB823}" destId="{3A41969F-65B6-4BCC-95A4-7D3A9CE4D0E6}" srcOrd="18" destOrd="0" presId="urn:microsoft.com/office/officeart/2009/3/layout/RandomtoResultProcess"/>
    <dgm:cxn modelId="{358346CD-88DF-4374-B6A9-ADBF21DA8903}" type="presParOf" srcId="{07E40EDB-E35F-4715-B90B-D3A55ACBB823}" destId="{93499364-A146-4F2E-9FB6-90805C3CADBA}" srcOrd="19" destOrd="0" presId="urn:microsoft.com/office/officeart/2009/3/layout/RandomtoResultProcess"/>
    <dgm:cxn modelId="{C05D2EB4-0250-44CD-94FE-46280A6E76F6}" type="presParOf" srcId="{769C57E8-BB5E-4831-A3BC-6D8991AD55AB}" destId="{446A6C3F-4027-4554-94C8-F9F1C0C4AC09}" srcOrd="1" destOrd="0" presId="urn:microsoft.com/office/officeart/2009/3/layout/RandomtoResultProcess"/>
    <dgm:cxn modelId="{64FFBE4F-CE80-46BE-A218-450DA91D0E68}" type="presParOf" srcId="{446A6C3F-4027-4554-94C8-F9F1C0C4AC09}" destId="{C53EF540-2E76-45DE-9B38-AE92A1FFCB68}" srcOrd="0" destOrd="0" presId="urn:microsoft.com/office/officeart/2009/3/layout/RandomtoResultProcess"/>
    <dgm:cxn modelId="{13514A91-8108-468F-98BB-42A59A867825}" type="presParOf" srcId="{446A6C3F-4027-4554-94C8-F9F1C0C4AC09}" destId="{2E164E05-6627-4C2F-85CA-D813AFC68DFF}" srcOrd="1" destOrd="0" presId="urn:microsoft.com/office/officeart/2009/3/layout/RandomtoResultProcess"/>
    <dgm:cxn modelId="{7D881992-3357-49CF-8796-21E336DDA177}" type="presParOf" srcId="{769C57E8-BB5E-4831-A3BC-6D8991AD55AB}" destId="{75ED7C1B-00C0-4411-9028-956B017D71E5}" srcOrd="2" destOrd="0" presId="urn:microsoft.com/office/officeart/2009/3/layout/RandomtoResultProcess"/>
    <dgm:cxn modelId="{D53C7CF8-24C8-4207-95DC-7D42668A8CFC}" type="presParOf" srcId="{769C57E8-BB5E-4831-A3BC-6D8991AD55AB}" destId="{D96DAE23-9E0D-477E-A77A-459F5537F6B6}" srcOrd="3" destOrd="0" presId="urn:microsoft.com/office/officeart/2009/3/layout/RandomtoResultProcess"/>
    <dgm:cxn modelId="{46F8FE1B-942E-41F9-A5FC-08C9A05FBEFE}" type="presParOf" srcId="{D96DAE23-9E0D-477E-A77A-459F5537F6B6}" destId="{E9CDDDAE-544F-4194-99AA-0339507E099B}" srcOrd="0" destOrd="0" presId="urn:microsoft.com/office/officeart/2009/3/layout/RandomtoResultProcess"/>
    <dgm:cxn modelId="{50218C1B-361C-481D-9527-9156C372126E}" type="presParOf" srcId="{D96DAE23-9E0D-477E-A77A-459F5537F6B6}" destId="{077252E1-4EEE-4D6D-8E5B-03E0A0E18CAF}" srcOrd="1" destOrd="0" presId="urn:microsoft.com/office/officeart/2009/3/layout/RandomtoResultProcess"/>
    <dgm:cxn modelId="{A5332E97-D1C9-4EDF-B435-41AD004EEBF8}" type="presParOf" srcId="{769C57E8-BB5E-4831-A3BC-6D8991AD55AB}" destId="{B1F57008-CE06-40A7-B89F-FAA5FEBB0B9F}" srcOrd="4" destOrd="0" presId="urn:microsoft.com/office/officeart/2009/3/layout/RandomtoResultProcess"/>
    <dgm:cxn modelId="{2995EC6D-5D47-47E4-9A17-B88E984D1F71}" type="presParOf" srcId="{B1F57008-CE06-40A7-B89F-FAA5FEBB0B9F}" destId="{E8F69BD6-7ECB-4FD9-BEED-13BBBFC4444A}" srcOrd="0" destOrd="0" presId="urn:microsoft.com/office/officeart/2009/3/layout/RandomtoResultProcess"/>
    <dgm:cxn modelId="{B975E3D5-1BA6-49E9-AB8C-59F68903166C}" type="presParOf" srcId="{B1F57008-CE06-40A7-B89F-FAA5FEBB0B9F}" destId="{A14E4607-54D7-4D84-B759-20EBE170D7D4}" srcOrd="1" destOrd="0" presId="urn:microsoft.com/office/officeart/2009/3/layout/RandomtoResultProcess"/>
    <dgm:cxn modelId="{B5905597-1395-48D5-AE5B-BDABF9FB4E08}" type="presParOf" srcId="{B1F57008-CE06-40A7-B89F-FAA5FEBB0B9F}" destId="{34AD8093-1B50-4AB7-9BF8-C4EC224E69C5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37D332-4588-4982-9FD0-701985C16D3A}" type="doc">
      <dgm:prSet loTypeId="urn:microsoft.com/office/officeart/2005/8/layout/hList1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E20789A-78C5-4872-A92A-0EEBBDCF8AC8}">
      <dgm:prSet phldrT="[Text]"/>
      <dgm:spPr/>
      <dgm:t>
        <a:bodyPr/>
        <a:lstStyle/>
        <a:p>
          <a:r>
            <a:rPr lang="en-US" dirty="0" smtClean="0"/>
            <a:t>LATAR BELAKANG</a:t>
          </a:r>
          <a:endParaRPr lang="en-US" dirty="0"/>
        </a:p>
      </dgm:t>
    </dgm:pt>
    <dgm:pt modelId="{255DD6CD-BC67-4496-A0C8-1117623C32A7}" type="parTrans" cxnId="{A0D7B349-145C-470F-A469-02FE34057462}">
      <dgm:prSet/>
      <dgm:spPr/>
      <dgm:t>
        <a:bodyPr/>
        <a:lstStyle/>
        <a:p>
          <a:endParaRPr lang="en-US"/>
        </a:p>
      </dgm:t>
    </dgm:pt>
    <dgm:pt modelId="{373ABA3D-6BA8-42F0-9606-B436D0D6877A}" type="sibTrans" cxnId="{A0D7B349-145C-470F-A469-02FE34057462}">
      <dgm:prSet/>
      <dgm:spPr/>
      <dgm:t>
        <a:bodyPr/>
        <a:lstStyle/>
        <a:p>
          <a:endParaRPr lang="en-US"/>
        </a:p>
      </dgm:t>
    </dgm:pt>
    <dgm:pt modelId="{DC1511D9-5280-4DC6-94AE-233E64F3CE2B}">
      <dgm:prSet phldrT="[Text]"/>
      <dgm:spPr/>
      <dgm:t>
        <a:bodyPr/>
        <a:lstStyle/>
        <a:p>
          <a:r>
            <a:rPr lang="en-US" dirty="0" smtClean="0"/>
            <a:t>REFORMASI BIROKRASI UNTUK MENWUJUDKAN </a:t>
          </a:r>
          <a:r>
            <a:rPr lang="en-US" i="1" dirty="0" smtClean="0"/>
            <a:t>GOOD GOVERNANCE</a:t>
          </a:r>
          <a:endParaRPr lang="en-US" i="1" dirty="0"/>
        </a:p>
      </dgm:t>
    </dgm:pt>
    <dgm:pt modelId="{54BE9E71-305C-4F5B-A3E7-F9E90E65DC44}" type="sibTrans" cxnId="{DED1AB1A-EEEE-4E10-B647-AAB77F5F3DDE}">
      <dgm:prSet/>
      <dgm:spPr/>
      <dgm:t>
        <a:bodyPr/>
        <a:lstStyle/>
        <a:p>
          <a:endParaRPr lang="en-US"/>
        </a:p>
      </dgm:t>
    </dgm:pt>
    <dgm:pt modelId="{E0701536-CCE7-4239-9CEC-A24AECDC95F7}" type="parTrans" cxnId="{DED1AB1A-EEEE-4E10-B647-AAB77F5F3DDE}">
      <dgm:prSet/>
      <dgm:spPr/>
      <dgm:t>
        <a:bodyPr/>
        <a:lstStyle/>
        <a:p>
          <a:endParaRPr lang="en-US"/>
        </a:p>
      </dgm:t>
    </dgm:pt>
    <dgm:pt modelId="{FD057F18-F0AB-4DC7-91FC-296AAEBDC8B2}">
      <dgm:prSet/>
      <dgm:spPr/>
      <dgm:t>
        <a:bodyPr/>
        <a:lstStyle/>
        <a:p>
          <a:r>
            <a:rPr lang="en-US" dirty="0" smtClean="0"/>
            <a:t>VISI MISI PEMERINTAH KOTA BOGOR</a:t>
          </a:r>
          <a:endParaRPr lang="id-ID" dirty="0"/>
        </a:p>
      </dgm:t>
    </dgm:pt>
    <dgm:pt modelId="{CD274EC7-559D-46FA-B062-C5C95DEFE51A}" type="parTrans" cxnId="{3D71C804-C003-44F6-872C-2DBFA9297F78}">
      <dgm:prSet/>
      <dgm:spPr/>
      <dgm:t>
        <a:bodyPr/>
        <a:lstStyle/>
        <a:p>
          <a:endParaRPr lang="en-US"/>
        </a:p>
      </dgm:t>
    </dgm:pt>
    <dgm:pt modelId="{0539BE79-5FAC-4FF9-9633-A3D1AE9A50D7}" type="sibTrans" cxnId="{3D71C804-C003-44F6-872C-2DBFA9297F78}">
      <dgm:prSet/>
      <dgm:spPr/>
      <dgm:t>
        <a:bodyPr/>
        <a:lstStyle/>
        <a:p>
          <a:endParaRPr lang="en-US"/>
        </a:p>
      </dgm:t>
    </dgm:pt>
    <dgm:pt modelId="{903C758B-34C8-4175-AFD3-F3C8743246AD}">
      <dgm:prSet/>
      <dgm:spPr/>
      <dgm:t>
        <a:bodyPr/>
        <a:lstStyle/>
        <a:p>
          <a:r>
            <a:rPr lang="en-US" dirty="0" smtClean="0"/>
            <a:t>TUPOKSI SEKDA : MERUMUSKAN KEBIJAKAN PENYELENGGARAAN PEMERINTAHAN DAERAH  </a:t>
          </a:r>
          <a:endParaRPr lang="id-ID" dirty="0"/>
        </a:p>
      </dgm:t>
    </dgm:pt>
    <dgm:pt modelId="{91A87F43-95C7-4C5C-91D7-66EE1B4F806E}" type="parTrans" cxnId="{00D21100-CCCD-4194-96FA-AD3889F2BCF9}">
      <dgm:prSet/>
      <dgm:spPr/>
      <dgm:t>
        <a:bodyPr/>
        <a:lstStyle/>
        <a:p>
          <a:endParaRPr lang="en-US"/>
        </a:p>
      </dgm:t>
    </dgm:pt>
    <dgm:pt modelId="{8F9F9223-72FE-4E8E-AD87-40C28EEAF161}" type="sibTrans" cxnId="{00D21100-CCCD-4194-96FA-AD3889F2BCF9}">
      <dgm:prSet/>
      <dgm:spPr/>
      <dgm:t>
        <a:bodyPr/>
        <a:lstStyle/>
        <a:p>
          <a:endParaRPr lang="en-US"/>
        </a:p>
      </dgm:t>
    </dgm:pt>
    <dgm:pt modelId="{00C7AA0C-370A-48B0-8F31-9F4F17FA7307}">
      <dgm:prSet/>
      <dgm:spPr/>
      <dgm:t>
        <a:bodyPr/>
        <a:lstStyle/>
        <a:p>
          <a:r>
            <a:rPr lang="en-US" dirty="0" smtClean="0"/>
            <a:t>KELEMAHAN TERSEBUT TERJADI KARENA BELUM ADANYA PROSES DIALOG /</a:t>
          </a:r>
          <a:r>
            <a:rPr lang="en-US" i="1" dirty="0" smtClean="0"/>
            <a:t>TEAM LEARNING</a:t>
          </a:r>
          <a:r>
            <a:rPr lang="en-US" dirty="0" smtClean="0"/>
            <a:t> DALAM PEMERINTAH KOTA BOGOR</a:t>
          </a:r>
          <a:endParaRPr lang="id-ID" dirty="0"/>
        </a:p>
      </dgm:t>
    </dgm:pt>
    <dgm:pt modelId="{018F6015-552B-4985-80F1-F7C89AEA0354}" type="parTrans" cxnId="{D674B3E0-BE05-41AC-8E36-226E19269B71}">
      <dgm:prSet/>
      <dgm:spPr/>
      <dgm:t>
        <a:bodyPr/>
        <a:lstStyle/>
        <a:p>
          <a:endParaRPr lang="en-US"/>
        </a:p>
      </dgm:t>
    </dgm:pt>
    <dgm:pt modelId="{534F9DC8-898C-4CDC-8C91-9FEFB9B4652B}" type="sibTrans" cxnId="{D674B3E0-BE05-41AC-8E36-226E19269B71}">
      <dgm:prSet/>
      <dgm:spPr/>
      <dgm:t>
        <a:bodyPr/>
        <a:lstStyle/>
        <a:p>
          <a:endParaRPr lang="en-US"/>
        </a:p>
      </dgm:t>
    </dgm:pt>
    <dgm:pt modelId="{C568C905-A6AF-4375-A035-549D5BFD7CF5}">
      <dgm:prSet/>
      <dgm:spPr/>
      <dgm:t>
        <a:bodyPr/>
        <a:lstStyle/>
        <a:p>
          <a:r>
            <a:rPr lang="en-US" dirty="0" smtClean="0"/>
            <a:t>ADANYA PEGAWAI YANG TERKENA KASUS HUKUM </a:t>
          </a:r>
          <a:endParaRPr lang="id-ID" dirty="0"/>
        </a:p>
      </dgm:t>
    </dgm:pt>
    <dgm:pt modelId="{9D34AD97-1C3B-419F-8969-421EB98D4834}" type="parTrans" cxnId="{DA277022-34BE-46D8-B141-B08894CE7CBF}">
      <dgm:prSet/>
      <dgm:spPr/>
      <dgm:t>
        <a:bodyPr/>
        <a:lstStyle/>
        <a:p>
          <a:endParaRPr lang="en-US"/>
        </a:p>
      </dgm:t>
    </dgm:pt>
    <dgm:pt modelId="{173FD766-8A00-4BC9-AADA-47459C766332}" type="sibTrans" cxnId="{DA277022-34BE-46D8-B141-B08894CE7CBF}">
      <dgm:prSet/>
      <dgm:spPr/>
      <dgm:t>
        <a:bodyPr/>
        <a:lstStyle/>
        <a:p>
          <a:endParaRPr lang="en-US"/>
        </a:p>
      </dgm:t>
    </dgm:pt>
    <dgm:pt modelId="{B60B881D-FC03-4C15-ABCD-F6C633EFABFB}">
      <dgm:prSet/>
      <dgm:spPr/>
      <dgm:t>
        <a:bodyPr/>
        <a:lstStyle/>
        <a:p>
          <a:r>
            <a:rPr lang="en-US" dirty="0" smtClean="0"/>
            <a:t>MASIH RENDAHNYA INTEGRITAS APARATUR (</a:t>
          </a:r>
          <a:r>
            <a:rPr lang="id-ID" dirty="0" smtClean="0"/>
            <a:t>Contoh</a:t>
          </a:r>
          <a:r>
            <a:rPr lang="en-US" dirty="0" smtClean="0"/>
            <a:t>:DISIPLIN KERJA) </a:t>
          </a:r>
          <a:endParaRPr lang="id-ID" dirty="0"/>
        </a:p>
      </dgm:t>
    </dgm:pt>
    <dgm:pt modelId="{EDF9C45E-538B-4A36-B517-2BDE33615B06}" type="parTrans" cxnId="{74ABDFAB-B2CF-411C-A00C-1C6939B2071A}">
      <dgm:prSet/>
      <dgm:spPr/>
      <dgm:t>
        <a:bodyPr/>
        <a:lstStyle/>
        <a:p>
          <a:endParaRPr lang="en-US"/>
        </a:p>
      </dgm:t>
    </dgm:pt>
    <dgm:pt modelId="{6705ECB1-45ED-4AE4-983A-630F8C554F9F}" type="sibTrans" cxnId="{74ABDFAB-B2CF-411C-A00C-1C6939B2071A}">
      <dgm:prSet/>
      <dgm:spPr/>
      <dgm:t>
        <a:bodyPr/>
        <a:lstStyle/>
        <a:p>
          <a:endParaRPr lang="en-US"/>
        </a:p>
      </dgm:t>
    </dgm:pt>
    <dgm:pt modelId="{9164E033-E6B6-4E8B-A9B5-2FB130D0C394}" type="pres">
      <dgm:prSet presAssocID="{FB37D332-4588-4982-9FD0-701985C16D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372DA4-60EC-43D1-A49B-BA14E770ABE9}" type="pres">
      <dgm:prSet presAssocID="{3E20789A-78C5-4872-A92A-0EEBBDCF8AC8}" presName="composite" presStyleCnt="0"/>
      <dgm:spPr/>
      <dgm:t>
        <a:bodyPr/>
        <a:lstStyle/>
        <a:p>
          <a:endParaRPr lang="id-ID"/>
        </a:p>
      </dgm:t>
    </dgm:pt>
    <dgm:pt modelId="{B96CAB5A-A589-4DBC-8643-1494545E898C}" type="pres">
      <dgm:prSet presAssocID="{3E20789A-78C5-4872-A92A-0EEBBDCF8AC8}" presName="parTx" presStyleLbl="alignNode1" presStyleIdx="0" presStyleCnt="1" custLinFactNeighborY="-200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61D39-2D0F-4927-90B2-81A6450A767A}" type="pres">
      <dgm:prSet presAssocID="{3E20789A-78C5-4872-A92A-0EEBBDCF8AC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87C06F-17E5-4C65-86A0-D01D71C8B7EA}" type="presOf" srcId="{C568C905-A6AF-4375-A035-549D5BFD7CF5}" destId="{B9F61D39-2D0F-4927-90B2-81A6450A767A}" srcOrd="0" destOrd="4" presId="urn:microsoft.com/office/officeart/2005/8/layout/hList1"/>
    <dgm:cxn modelId="{CC89393D-885D-4E90-AFF2-5055804E68DD}" type="presOf" srcId="{B60B881D-FC03-4C15-ABCD-F6C633EFABFB}" destId="{B9F61D39-2D0F-4927-90B2-81A6450A767A}" srcOrd="0" destOrd="3" presId="urn:microsoft.com/office/officeart/2005/8/layout/hList1"/>
    <dgm:cxn modelId="{00D21100-CCCD-4194-96FA-AD3889F2BCF9}" srcId="{3E20789A-78C5-4872-A92A-0EEBBDCF8AC8}" destId="{903C758B-34C8-4175-AFD3-F3C8743246AD}" srcOrd="2" destOrd="0" parTransId="{91A87F43-95C7-4C5C-91D7-66EE1B4F806E}" sibTransId="{8F9F9223-72FE-4E8E-AD87-40C28EEAF161}"/>
    <dgm:cxn modelId="{3D71C804-C003-44F6-872C-2DBFA9297F78}" srcId="{3E20789A-78C5-4872-A92A-0EEBBDCF8AC8}" destId="{FD057F18-F0AB-4DC7-91FC-296AAEBDC8B2}" srcOrd="1" destOrd="0" parTransId="{CD274EC7-559D-46FA-B062-C5C95DEFE51A}" sibTransId="{0539BE79-5FAC-4FF9-9633-A3D1AE9A50D7}"/>
    <dgm:cxn modelId="{4111A230-7454-422D-9F07-90F161B6EFC8}" type="presOf" srcId="{FD057F18-F0AB-4DC7-91FC-296AAEBDC8B2}" destId="{B9F61D39-2D0F-4927-90B2-81A6450A767A}" srcOrd="0" destOrd="1" presId="urn:microsoft.com/office/officeart/2005/8/layout/hList1"/>
    <dgm:cxn modelId="{2E994461-A8AD-4CD4-97E4-9FDAC42CCEA1}" type="presOf" srcId="{903C758B-34C8-4175-AFD3-F3C8743246AD}" destId="{B9F61D39-2D0F-4927-90B2-81A6450A767A}" srcOrd="0" destOrd="2" presId="urn:microsoft.com/office/officeart/2005/8/layout/hList1"/>
    <dgm:cxn modelId="{A0D7B349-145C-470F-A469-02FE34057462}" srcId="{FB37D332-4588-4982-9FD0-701985C16D3A}" destId="{3E20789A-78C5-4872-A92A-0EEBBDCF8AC8}" srcOrd="0" destOrd="0" parTransId="{255DD6CD-BC67-4496-A0C8-1117623C32A7}" sibTransId="{373ABA3D-6BA8-42F0-9606-B436D0D6877A}"/>
    <dgm:cxn modelId="{D674B3E0-BE05-41AC-8E36-226E19269B71}" srcId="{3E20789A-78C5-4872-A92A-0EEBBDCF8AC8}" destId="{00C7AA0C-370A-48B0-8F31-9F4F17FA7307}" srcOrd="5" destOrd="0" parTransId="{018F6015-552B-4985-80F1-F7C89AEA0354}" sibTransId="{534F9DC8-898C-4CDC-8C91-9FEFB9B4652B}"/>
    <dgm:cxn modelId="{68F0EFCD-5CEB-4CB2-9DFA-0C843B1E3860}" type="presOf" srcId="{FB37D332-4588-4982-9FD0-701985C16D3A}" destId="{9164E033-E6B6-4E8B-A9B5-2FB130D0C394}" srcOrd="0" destOrd="0" presId="urn:microsoft.com/office/officeart/2005/8/layout/hList1"/>
    <dgm:cxn modelId="{DED1AB1A-EEEE-4E10-B647-AAB77F5F3DDE}" srcId="{3E20789A-78C5-4872-A92A-0EEBBDCF8AC8}" destId="{DC1511D9-5280-4DC6-94AE-233E64F3CE2B}" srcOrd="0" destOrd="0" parTransId="{E0701536-CCE7-4239-9CEC-A24AECDC95F7}" sibTransId="{54BE9E71-305C-4F5B-A3E7-F9E90E65DC44}"/>
    <dgm:cxn modelId="{BE87C526-4793-4394-8391-8DA26EA47427}" type="presOf" srcId="{DC1511D9-5280-4DC6-94AE-233E64F3CE2B}" destId="{B9F61D39-2D0F-4927-90B2-81A6450A767A}" srcOrd="0" destOrd="0" presId="urn:microsoft.com/office/officeart/2005/8/layout/hList1"/>
    <dgm:cxn modelId="{AD3F8146-287F-4708-A7C8-7AAC0C765C5B}" type="presOf" srcId="{00C7AA0C-370A-48B0-8F31-9F4F17FA7307}" destId="{B9F61D39-2D0F-4927-90B2-81A6450A767A}" srcOrd="0" destOrd="5" presId="urn:microsoft.com/office/officeart/2005/8/layout/hList1"/>
    <dgm:cxn modelId="{DA277022-34BE-46D8-B141-B08894CE7CBF}" srcId="{3E20789A-78C5-4872-A92A-0EEBBDCF8AC8}" destId="{C568C905-A6AF-4375-A035-549D5BFD7CF5}" srcOrd="4" destOrd="0" parTransId="{9D34AD97-1C3B-419F-8969-421EB98D4834}" sibTransId="{173FD766-8A00-4BC9-AADA-47459C766332}"/>
    <dgm:cxn modelId="{74ABDFAB-B2CF-411C-A00C-1C6939B2071A}" srcId="{3E20789A-78C5-4872-A92A-0EEBBDCF8AC8}" destId="{B60B881D-FC03-4C15-ABCD-F6C633EFABFB}" srcOrd="3" destOrd="0" parTransId="{EDF9C45E-538B-4A36-B517-2BDE33615B06}" sibTransId="{6705ECB1-45ED-4AE4-983A-630F8C554F9F}"/>
    <dgm:cxn modelId="{9F64FBD4-463F-4993-8591-398F385E7E72}" type="presOf" srcId="{3E20789A-78C5-4872-A92A-0EEBBDCF8AC8}" destId="{B96CAB5A-A589-4DBC-8643-1494545E898C}" srcOrd="0" destOrd="0" presId="urn:microsoft.com/office/officeart/2005/8/layout/hList1"/>
    <dgm:cxn modelId="{B1F68140-5679-4276-9510-BF503CB54EC5}" type="presParOf" srcId="{9164E033-E6B6-4E8B-A9B5-2FB130D0C394}" destId="{FD372DA4-60EC-43D1-A49B-BA14E770ABE9}" srcOrd="0" destOrd="0" presId="urn:microsoft.com/office/officeart/2005/8/layout/hList1"/>
    <dgm:cxn modelId="{200CE89F-1322-4A36-8C99-D887F22AAF07}" type="presParOf" srcId="{FD372DA4-60EC-43D1-A49B-BA14E770ABE9}" destId="{B96CAB5A-A589-4DBC-8643-1494545E898C}" srcOrd="0" destOrd="0" presId="urn:microsoft.com/office/officeart/2005/8/layout/hList1"/>
    <dgm:cxn modelId="{371011F0-A94B-4D67-A942-5F56F30BE674}" type="presParOf" srcId="{FD372DA4-60EC-43D1-A49B-BA14E770ABE9}" destId="{B9F61D39-2D0F-4927-90B2-81A6450A76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B66A60-72BE-4FC2-9DB2-ACED901314D4}" type="doc">
      <dgm:prSet loTypeId="urn:microsoft.com/office/officeart/2005/8/layout/lProcess1" loCatId="process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5F869AF-E545-45D3-B1B7-01F8F6A0F79D}">
      <dgm:prSet phldrT="[Text]"/>
      <dgm:spPr/>
      <dgm:t>
        <a:bodyPr/>
        <a:lstStyle/>
        <a:p>
          <a:r>
            <a:rPr lang="en-US" dirty="0" smtClean="0"/>
            <a:t>IDENTIFIKASI MASALAH </a:t>
          </a:r>
          <a:endParaRPr lang="en-US" dirty="0"/>
        </a:p>
      </dgm:t>
    </dgm:pt>
    <dgm:pt modelId="{E795C8DD-4028-43E9-ACCF-CCE134538567}" type="parTrans" cxnId="{5D3FD8A2-B8C7-41E1-B7D8-DACF6182F6D4}">
      <dgm:prSet/>
      <dgm:spPr/>
      <dgm:t>
        <a:bodyPr/>
        <a:lstStyle/>
        <a:p>
          <a:endParaRPr lang="en-US"/>
        </a:p>
      </dgm:t>
    </dgm:pt>
    <dgm:pt modelId="{FC987285-0BF9-435C-9083-A37B9BEC5B4C}" type="sibTrans" cxnId="{5D3FD8A2-B8C7-41E1-B7D8-DACF6182F6D4}">
      <dgm:prSet/>
      <dgm:spPr/>
      <dgm:t>
        <a:bodyPr/>
        <a:lstStyle/>
        <a:p>
          <a:endParaRPr lang="en-US"/>
        </a:p>
      </dgm:t>
    </dgm:pt>
    <dgm:pt modelId="{4DD382C9-E1C3-4CBE-8F55-4C5705B7187E}">
      <dgm:prSet phldrT="[Text]"/>
      <dgm:spPr/>
      <dgm:t>
        <a:bodyPr/>
        <a:lstStyle/>
        <a:p>
          <a:r>
            <a:rPr lang="en-US" dirty="0" smtClean="0"/>
            <a:t>ASPEK KESEJAHTERAAN </a:t>
          </a:r>
          <a:endParaRPr lang="en-US" dirty="0"/>
        </a:p>
      </dgm:t>
    </dgm:pt>
    <dgm:pt modelId="{2868B883-8BB1-4DE9-BE18-BD6558837D98}" type="parTrans" cxnId="{8D70FC3F-4395-42FE-A7AA-E4176463980F}">
      <dgm:prSet/>
      <dgm:spPr/>
      <dgm:t>
        <a:bodyPr/>
        <a:lstStyle/>
        <a:p>
          <a:endParaRPr lang="en-US"/>
        </a:p>
      </dgm:t>
    </dgm:pt>
    <dgm:pt modelId="{4AE6C862-85B2-44AA-8DEB-11D419D755FE}" type="sibTrans" cxnId="{8D70FC3F-4395-42FE-A7AA-E4176463980F}">
      <dgm:prSet/>
      <dgm:spPr/>
      <dgm:t>
        <a:bodyPr/>
        <a:lstStyle/>
        <a:p>
          <a:endParaRPr lang="en-US"/>
        </a:p>
      </dgm:t>
    </dgm:pt>
    <dgm:pt modelId="{A54C46F1-E6AE-4A31-A4C8-CFC788F81C83}">
      <dgm:prSet phldrT="[Text]"/>
      <dgm:spPr/>
      <dgm:t>
        <a:bodyPr/>
        <a:lstStyle/>
        <a:p>
          <a:r>
            <a:rPr lang="en-US" dirty="0" smtClean="0"/>
            <a:t>ASPEK PENGAWASAN</a:t>
          </a:r>
          <a:endParaRPr lang="en-US" dirty="0"/>
        </a:p>
      </dgm:t>
    </dgm:pt>
    <dgm:pt modelId="{86CE9FB7-A548-44CD-B31A-4A85357934E0}" type="parTrans" cxnId="{37F24BCC-09BC-424C-AEAB-7BA1224BE019}">
      <dgm:prSet/>
      <dgm:spPr/>
      <dgm:t>
        <a:bodyPr/>
        <a:lstStyle/>
        <a:p>
          <a:endParaRPr lang="en-US"/>
        </a:p>
      </dgm:t>
    </dgm:pt>
    <dgm:pt modelId="{543A1E18-F954-4BA1-9DEA-059DAA587C85}" type="sibTrans" cxnId="{37F24BCC-09BC-424C-AEAB-7BA1224BE019}">
      <dgm:prSet/>
      <dgm:spPr/>
      <dgm:t>
        <a:bodyPr/>
        <a:lstStyle/>
        <a:p>
          <a:endParaRPr lang="en-US"/>
        </a:p>
      </dgm:t>
    </dgm:pt>
    <dgm:pt modelId="{F04D4BBD-5A79-45B9-B418-FC513EE4022E}">
      <dgm:prSet/>
      <dgm:spPr/>
      <dgm:t>
        <a:bodyPr/>
        <a:lstStyle/>
        <a:p>
          <a:r>
            <a:rPr lang="en-US" dirty="0" smtClean="0"/>
            <a:t>ASPEK REGULASI</a:t>
          </a:r>
          <a:endParaRPr lang="en-US" dirty="0"/>
        </a:p>
      </dgm:t>
    </dgm:pt>
    <dgm:pt modelId="{5306132B-E9BE-4648-ABC0-E5A590D8FBD7}" type="parTrans" cxnId="{261E5949-8BE2-459E-881C-B3A0C16D3F77}">
      <dgm:prSet/>
      <dgm:spPr/>
      <dgm:t>
        <a:bodyPr/>
        <a:lstStyle/>
        <a:p>
          <a:endParaRPr lang="en-US"/>
        </a:p>
      </dgm:t>
    </dgm:pt>
    <dgm:pt modelId="{71C568F6-D0DD-4C71-A0E0-B326F62B5576}" type="sibTrans" cxnId="{261E5949-8BE2-459E-881C-B3A0C16D3F77}">
      <dgm:prSet/>
      <dgm:spPr/>
      <dgm:t>
        <a:bodyPr/>
        <a:lstStyle/>
        <a:p>
          <a:endParaRPr lang="en-US"/>
        </a:p>
      </dgm:t>
    </dgm:pt>
    <dgm:pt modelId="{77F7ABCE-AE74-4666-B8C1-7B8D75793579}">
      <dgm:prSet/>
      <dgm:spPr/>
      <dgm:t>
        <a:bodyPr/>
        <a:lstStyle/>
        <a:p>
          <a:r>
            <a:rPr lang="en-US" smtClean="0"/>
            <a:t>ASPEK KEUANGAN</a:t>
          </a:r>
          <a:endParaRPr lang="en-US" dirty="0"/>
        </a:p>
      </dgm:t>
    </dgm:pt>
    <dgm:pt modelId="{89720AA5-6A85-42C7-AC16-BB3C9F7228BA}" type="parTrans" cxnId="{F5218E56-8532-4DE9-8F87-2618250D3B90}">
      <dgm:prSet/>
      <dgm:spPr/>
      <dgm:t>
        <a:bodyPr/>
        <a:lstStyle/>
        <a:p>
          <a:endParaRPr lang="en-US"/>
        </a:p>
      </dgm:t>
    </dgm:pt>
    <dgm:pt modelId="{67F47F75-11B6-4B3A-8C7E-6FBCC6FA6CFC}" type="sibTrans" cxnId="{F5218E56-8532-4DE9-8F87-2618250D3B90}">
      <dgm:prSet/>
      <dgm:spPr/>
      <dgm:t>
        <a:bodyPr/>
        <a:lstStyle/>
        <a:p>
          <a:endParaRPr lang="en-US"/>
        </a:p>
      </dgm:t>
    </dgm:pt>
    <dgm:pt modelId="{A122BDD7-8434-401E-B80C-E9B6561DBCCB}">
      <dgm:prSet/>
      <dgm:spPr/>
      <dgm:t>
        <a:bodyPr/>
        <a:lstStyle/>
        <a:p>
          <a:r>
            <a:rPr lang="en-US" dirty="0" smtClean="0"/>
            <a:t>ASPEK SARANA</a:t>
          </a:r>
          <a:endParaRPr lang="en-US" dirty="0"/>
        </a:p>
      </dgm:t>
    </dgm:pt>
    <dgm:pt modelId="{786DEF9A-81AA-4585-BC4A-54732B48004A}" type="parTrans" cxnId="{9C2750CB-0DEA-430C-AB5F-4CA7C57B2AD1}">
      <dgm:prSet/>
      <dgm:spPr/>
      <dgm:t>
        <a:bodyPr/>
        <a:lstStyle/>
        <a:p>
          <a:endParaRPr lang="en-US"/>
        </a:p>
      </dgm:t>
    </dgm:pt>
    <dgm:pt modelId="{B99F942D-9C93-4545-ABFD-86D9D2C4BED8}" type="sibTrans" cxnId="{9C2750CB-0DEA-430C-AB5F-4CA7C57B2AD1}">
      <dgm:prSet/>
      <dgm:spPr/>
      <dgm:t>
        <a:bodyPr/>
        <a:lstStyle/>
        <a:p>
          <a:endParaRPr lang="en-US"/>
        </a:p>
      </dgm:t>
    </dgm:pt>
    <dgm:pt modelId="{5C14A22D-7E56-475F-A8E7-274A494AA017}">
      <dgm:prSet/>
      <dgm:spPr/>
      <dgm:t>
        <a:bodyPr/>
        <a:lstStyle/>
        <a:p>
          <a:r>
            <a:rPr lang="en-US" dirty="0" smtClean="0"/>
            <a:t>ASPEK TEKNOLOGI INFORMASI</a:t>
          </a:r>
          <a:endParaRPr lang="en-US" dirty="0"/>
        </a:p>
      </dgm:t>
    </dgm:pt>
    <dgm:pt modelId="{A3A54248-E4A9-4E2F-A87C-A0551B982EBF}" type="parTrans" cxnId="{CF649FD6-39CF-4CFD-934D-5BC47E1C05B5}">
      <dgm:prSet/>
      <dgm:spPr/>
      <dgm:t>
        <a:bodyPr/>
        <a:lstStyle/>
        <a:p>
          <a:endParaRPr lang="en-US"/>
        </a:p>
      </dgm:t>
    </dgm:pt>
    <dgm:pt modelId="{CA74EADF-29AC-4341-BD96-C83B9F3AEF31}" type="sibTrans" cxnId="{CF649FD6-39CF-4CFD-934D-5BC47E1C05B5}">
      <dgm:prSet/>
      <dgm:spPr/>
      <dgm:t>
        <a:bodyPr/>
        <a:lstStyle/>
        <a:p>
          <a:endParaRPr lang="en-US"/>
        </a:p>
      </dgm:t>
    </dgm:pt>
    <dgm:pt modelId="{F7B41007-8760-4730-8EAD-B7D74F86923C}">
      <dgm:prSet/>
      <dgm:spPr/>
      <dgm:t>
        <a:bodyPr/>
        <a:lstStyle/>
        <a:p>
          <a:r>
            <a:rPr lang="en-US" dirty="0" smtClean="0"/>
            <a:t>ASPEK INTEGRITAS?</a:t>
          </a:r>
          <a:endParaRPr lang="en-US" dirty="0"/>
        </a:p>
      </dgm:t>
    </dgm:pt>
    <dgm:pt modelId="{2A5F0630-C04F-4A8A-808F-97705935DC72}" type="parTrans" cxnId="{7C72807B-6503-4081-A9A0-A5272900FB26}">
      <dgm:prSet/>
      <dgm:spPr/>
      <dgm:t>
        <a:bodyPr/>
        <a:lstStyle/>
        <a:p>
          <a:endParaRPr lang="en-US"/>
        </a:p>
      </dgm:t>
    </dgm:pt>
    <dgm:pt modelId="{F587464A-DBC9-4829-BC28-726F57B4C76E}" type="sibTrans" cxnId="{7C72807B-6503-4081-A9A0-A5272900FB26}">
      <dgm:prSet/>
      <dgm:spPr/>
      <dgm:t>
        <a:bodyPr/>
        <a:lstStyle/>
        <a:p>
          <a:endParaRPr lang="en-US"/>
        </a:p>
      </dgm:t>
    </dgm:pt>
    <dgm:pt modelId="{D98D22BA-9B43-4D04-BA4B-B89FB6E70B13}" type="pres">
      <dgm:prSet presAssocID="{6FB66A60-72BE-4FC2-9DB2-ACED901314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FA638E-DC6A-45F7-8D46-78C496104A31}" type="pres">
      <dgm:prSet presAssocID="{55F869AF-E545-45D3-B1B7-01F8F6A0F79D}" presName="vertFlow" presStyleCnt="0"/>
      <dgm:spPr/>
      <dgm:t>
        <a:bodyPr/>
        <a:lstStyle/>
        <a:p>
          <a:endParaRPr lang="id-ID"/>
        </a:p>
      </dgm:t>
    </dgm:pt>
    <dgm:pt modelId="{073FCF4A-1705-4CFC-9F16-692FBDED44C8}" type="pres">
      <dgm:prSet presAssocID="{55F869AF-E545-45D3-B1B7-01F8F6A0F79D}" presName="header" presStyleLbl="node1" presStyleIdx="0" presStyleCnt="1"/>
      <dgm:spPr/>
      <dgm:t>
        <a:bodyPr/>
        <a:lstStyle/>
        <a:p>
          <a:endParaRPr lang="en-US"/>
        </a:p>
      </dgm:t>
    </dgm:pt>
    <dgm:pt modelId="{953C2A7E-F735-426B-8090-BC9213CFF4FF}" type="pres">
      <dgm:prSet presAssocID="{2868B883-8BB1-4DE9-BE18-BD6558837D98}" presName="parTrans" presStyleLbl="sibTrans2D1" presStyleIdx="0" presStyleCnt="7"/>
      <dgm:spPr/>
      <dgm:t>
        <a:bodyPr/>
        <a:lstStyle/>
        <a:p>
          <a:endParaRPr lang="en-US"/>
        </a:p>
      </dgm:t>
    </dgm:pt>
    <dgm:pt modelId="{1604722C-2076-44E7-BDA0-BE8518E513BA}" type="pres">
      <dgm:prSet presAssocID="{4DD382C9-E1C3-4CBE-8F55-4C5705B7187E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7E81E-CD43-4C3C-98EE-B4705A6449AC}" type="pres">
      <dgm:prSet presAssocID="{4AE6C862-85B2-44AA-8DEB-11D419D755FE}" presName="sibTrans" presStyleLbl="sibTrans2D1" presStyleIdx="1" presStyleCnt="7"/>
      <dgm:spPr/>
      <dgm:t>
        <a:bodyPr/>
        <a:lstStyle/>
        <a:p>
          <a:endParaRPr lang="en-US"/>
        </a:p>
      </dgm:t>
    </dgm:pt>
    <dgm:pt modelId="{C36447D2-311C-481E-B335-E4B16CFBCBDC}" type="pres">
      <dgm:prSet presAssocID="{A122BDD7-8434-401E-B80C-E9B6561DBCCB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32398-AF67-43B5-B065-70CA74E1B3A1}" type="pres">
      <dgm:prSet presAssocID="{B99F942D-9C93-4545-ABFD-86D9D2C4BED8}" presName="sibTrans" presStyleLbl="sibTrans2D1" presStyleIdx="2" presStyleCnt="7"/>
      <dgm:spPr/>
      <dgm:t>
        <a:bodyPr/>
        <a:lstStyle/>
        <a:p>
          <a:endParaRPr lang="en-US"/>
        </a:p>
      </dgm:t>
    </dgm:pt>
    <dgm:pt modelId="{73029F9D-8127-4B2C-B17A-F026A80F4955}" type="pres">
      <dgm:prSet presAssocID="{77F7ABCE-AE74-4666-B8C1-7B8D75793579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828C7-006B-432F-8245-FD9020294377}" type="pres">
      <dgm:prSet presAssocID="{67F47F75-11B6-4B3A-8C7E-6FBCC6FA6CFC}" presName="sibTrans" presStyleLbl="sibTrans2D1" presStyleIdx="3" presStyleCnt="7"/>
      <dgm:spPr/>
      <dgm:t>
        <a:bodyPr/>
        <a:lstStyle/>
        <a:p>
          <a:endParaRPr lang="en-US"/>
        </a:p>
      </dgm:t>
    </dgm:pt>
    <dgm:pt modelId="{C5AB9B1E-A481-45DD-9AE4-D26FA7D4D938}" type="pres">
      <dgm:prSet presAssocID="{5C14A22D-7E56-475F-A8E7-274A494AA017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CBC380-8F4B-4829-BB59-843F9F80CCAC}" type="pres">
      <dgm:prSet presAssocID="{CA74EADF-29AC-4341-BD96-C83B9F3AEF31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51480FE-20E0-44B7-8AA7-B3E1D4B3527E}" type="pres">
      <dgm:prSet presAssocID="{F04D4BBD-5A79-45B9-B418-FC513EE4022E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61EE1-DD2A-40B8-91C5-7421F7592759}" type="pres">
      <dgm:prSet presAssocID="{71C568F6-D0DD-4C71-A0E0-B326F62B5576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88B7E3A-5ED5-4CE1-8A59-0395432B6558}" type="pres">
      <dgm:prSet presAssocID="{A54C46F1-E6AE-4A31-A4C8-CFC788F81C83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0AC89B-DDC6-4322-97DD-96F91623E4B0}" type="pres">
      <dgm:prSet presAssocID="{543A1E18-F954-4BA1-9DEA-059DAA587C85}" presName="sibTrans" presStyleLbl="sibTrans2D1" presStyleIdx="6" presStyleCnt="7"/>
      <dgm:spPr/>
      <dgm:t>
        <a:bodyPr/>
        <a:lstStyle/>
        <a:p>
          <a:endParaRPr lang="en-US"/>
        </a:p>
      </dgm:t>
    </dgm:pt>
    <dgm:pt modelId="{57CCB409-AFE4-4FC8-9D71-ECE6D59C91FE}" type="pres">
      <dgm:prSet presAssocID="{F7B41007-8760-4730-8EAD-B7D74F86923C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BF05C0-B2F2-4E03-A0B6-388B1EC57F61}" type="presOf" srcId="{55F869AF-E545-45D3-B1B7-01F8F6A0F79D}" destId="{073FCF4A-1705-4CFC-9F16-692FBDED44C8}" srcOrd="0" destOrd="0" presId="urn:microsoft.com/office/officeart/2005/8/layout/lProcess1"/>
    <dgm:cxn modelId="{50441921-AB17-418F-8D18-FEB5B06C0BD7}" type="presOf" srcId="{2868B883-8BB1-4DE9-BE18-BD6558837D98}" destId="{953C2A7E-F735-426B-8090-BC9213CFF4FF}" srcOrd="0" destOrd="0" presId="urn:microsoft.com/office/officeart/2005/8/layout/lProcess1"/>
    <dgm:cxn modelId="{B96EEEC0-0F16-4DAC-9666-BE29A9BEBF85}" type="presOf" srcId="{67F47F75-11B6-4B3A-8C7E-6FBCC6FA6CFC}" destId="{5A0828C7-006B-432F-8245-FD9020294377}" srcOrd="0" destOrd="0" presId="urn:microsoft.com/office/officeart/2005/8/layout/lProcess1"/>
    <dgm:cxn modelId="{1A633361-DCD7-41A3-A1F2-E109D959DB03}" type="presOf" srcId="{CA74EADF-29AC-4341-BD96-C83B9F3AEF31}" destId="{1BCBC380-8F4B-4829-BB59-843F9F80CCAC}" srcOrd="0" destOrd="0" presId="urn:microsoft.com/office/officeart/2005/8/layout/lProcess1"/>
    <dgm:cxn modelId="{261E5949-8BE2-459E-881C-B3A0C16D3F77}" srcId="{55F869AF-E545-45D3-B1B7-01F8F6A0F79D}" destId="{F04D4BBD-5A79-45B9-B418-FC513EE4022E}" srcOrd="4" destOrd="0" parTransId="{5306132B-E9BE-4648-ABC0-E5A590D8FBD7}" sibTransId="{71C568F6-D0DD-4C71-A0E0-B326F62B5576}"/>
    <dgm:cxn modelId="{5D3FD8A2-B8C7-41E1-B7D8-DACF6182F6D4}" srcId="{6FB66A60-72BE-4FC2-9DB2-ACED901314D4}" destId="{55F869AF-E545-45D3-B1B7-01F8F6A0F79D}" srcOrd="0" destOrd="0" parTransId="{E795C8DD-4028-43E9-ACCF-CCE134538567}" sibTransId="{FC987285-0BF9-435C-9083-A37B9BEC5B4C}"/>
    <dgm:cxn modelId="{C8FE567E-0E6D-4E2F-ACAA-62C4BE0149E6}" type="presOf" srcId="{F7B41007-8760-4730-8EAD-B7D74F86923C}" destId="{57CCB409-AFE4-4FC8-9D71-ECE6D59C91FE}" srcOrd="0" destOrd="0" presId="urn:microsoft.com/office/officeart/2005/8/layout/lProcess1"/>
    <dgm:cxn modelId="{EF83D3BF-1FB3-4FD9-A9AE-C2A7DD895784}" type="presOf" srcId="{A54C46F1-E6AE-4A31-A4C8-CFC788F81C83}" destId="{C88B7E3A-5ED5-4CE1-8A59-0395432B6558}" srcOrd="0" destOrd="0" presId="urn:microsoft.com/office/officeart/2005/8/layout/lProcess1"/>
    <dgm:cxn modelId="{CF649FD6-39CF-4CFD-934D-5BC47E1C05B5}" srcId="{55F869AF-E545-45D3-B1B7-01F8F6A0F79D}" destId="{5C14A22D-7E56-475F-A8E7-274A494AA017}" srcOrd="3" destOrd="0" parTransId="{A3A54248-E4A9-4E2F-A87C-A0551B982EBF}" sibTransId="{CA74EADF-29AC-4341-BD96-C83B9F3AEF31}"/>
    <dgm:cxn modelId="{0C3CC867-37B1-4A94-99FA-CDC5C597A222}" type="presOf" srcId="{F04D4BBD-5A79-45B9-B418-FC513EE4022E}" destId="{D51480FE-20E0-44B7-8AA7-B3E1D4B3527E}" srcOrd="0" destOrd="0" presId="urn:microsoft.com/office/officeart/2005/8/layout/lProcess1"/>
    <dgm:cxn modelId="{38DE86EA-2CB8-480E-A454-8581996FDA28}" type="presOf" srcId="{77F7ABCE-AE74-4666-B8C1-7B8D75793579}" destId="{73029F9D-8127-4B2C-B17A-F026A80F4955}" srcOrd="0" destOrd="0" presId="urn:microsoft.com/office/officeart/2005/8/layout/lProcess1"/>
    <dgm:cxn modelId="{7C72807B-6503-4081-A9A0-A5272900FB26}" srcId="{55F869AF-E545-45D3-B1B7-01F8F6A0F79D}" destId="{F7B41007-8760-4730-8EAD-B7D74F86923C}" srcOrd="6" destOrd="0" parTransId="{2A5F0630-C04F-4A8A-808F-97705935DC72}" sibTransId="{F587464A-DBC9-4829-BC28-726F57B4C76E}"/>
    <dgm:cxn modelId="{0F9F0A81-270D-4A23-B32C-7765A1EF31F1}" type="presOf" srcId="{B99F942D-9C93-4545-ABFD-86D9D2C4BED8}" destId="{E2332398-AF67-43B5-B065-70CA74E1B3A1}" srcOrd="0" destOrd="0" presId="urn:microsoft.com/office/officeart/2005/8/layout/lProcess1"/>
    <dgm:cxn modelId="{37F24BCC-09BC-424C-AEAB-7BA1224BE019}" srcId="{55F869AF-E545-45D3-B1B7-01F8F6A0F79D}" destId="{A54C46F1-E6AE-4A31-A4C8-CFC788F81C83}" srcOrd="5" destOrd="0" parTransId="{86CE9FB7-A548-44CD-B31A-4A85357934E0}" sibTransId="{543A1E18-F954-4BA1-9DEA-059DAA587C85}"/>
    <dgm:cxn modelId="{EB604314-A2B1-4E03-BEF8-0AC4585EEDAE}" type="presOf" srcId="{71C568F6-D0DD-4C71-A0E0-B326F62B5576}" destId="{47061EE1-DD2A-40B8-91C5-7421F7592759}" srcOrd="0" destOrd="0" presId="urn:microsoft.com/office/officeart/2005/8/layout/lProcess1"/>
    <dgm:cxn modelId="{9C2750CB-0DEA-430C-AB5F-4CA7C57B2AD1}" srcId="{55F869AF-E545-45D3-B1B7-01F8F6A0F79D}" destId="{A122BDD7-8434-401E-B80C-E9B6561DBCCB}" srcOrd="1" destOrd="0" parTransId="{786DEF9A-81AA-4585-BC4A-54732B48004A}" sibTransId="{B99F942D-9C93-4545-ABFD-86D9D2C4BED8}"/>
    <dgm:cxn modelId="{7AD689F8-9903-4117-B44C-D1D457B33921}" type="presOf" srcId="{4DD382C9-E1C3-4CBE-8F55-4C5705B7187E}" destId="{1604722C-2076-44E7-BDA0-BE8518E513BA}" srcOrd="0" destOrd="0" presId="urn:microsoft.com/office/officeart/2005/8/layout/lProcess1"/>
    <dgm:cxn modelId="{8A36A04C-0584-4B8F-8D03-4D424D3BE06A}" type="presOf" srcId="{543A1E18-F954-4BA1-9DEA-059DAA587C85}" destId="{0D0AC89B-DDC6-4322-97DD-96F91623E4B0}" srcOrd="0" destOrd="0" presId="urn:microsoft.com/office/officeart/2005/8/layout/lProcess1"/>
    <dgm:cxn modelId="{792B4694-DAC7-4752-92B9-A3B6CE94A9BF}" type="presOf" srcId="{5C14A22D-7E56-475F-A8E7-274A494AA017}" destId="{C5AB9B1E-A481-45DD-9AE4-D26FA7D4D938}" srcOrd="0" destOrd="0" presId="urn:microsoft.com/office/officeart/2005/8/layout/lProcess1"/>
    <dgm:cxn modelId="{9A6548BA-856E-4329-AA97-1F88C0981121}" type="presOf" srcId="{A122BDD7-8434-401E-B80C-E9B6561DBCCB}" destId="{C36447D2-311C-481E-B335-E4B16CFBCBDC}" srcOrd="0" destOrd="0" presId="urn:microsoft.com/office/officeart/2005/8/layout/lProcess1"/>
    <dgm:cxn modelId="{915F36EA-9680-41AD-A10D-BDE9CF2ED39D}" type="presOf" srcId="{6FB66A60-72BE-4FC2-9DB2-ACED901314D4}" destId="{D98D22BA-9B43-4D04-BA4B-B89FB6E70B13}" srcOrd="0" destOrd="0" presId="urn:microsoft.com/office/officeart/2005/8/layout/lProcess1"/>
    <dgm:cxn modelId="{BEF90FA0-3AA8-490E-BBFF-E7CAD820A0C6}" type="presOf" srcId="{4AE6C862-85B2-44AA-8DEB-11D419D755FE}" destId="{7CA7E81E-CD43-4C3C-98EE-B4705A6449AC}" srcOrd="0" destOrd="0" presId="urn:microsoft.com/office/officeart/2005/8/layout/lProcess1"/>
    <dgm:cxn modelId="{F5218E56-8532-4DE9-8F87-2618250D3B90}" srcId="{55F869AF-E545-45D3-B1B7-01F8F6A0F79D}" destId="{77F7ABCE-AE74-4666-B8C1-7B8D75793579}" srcOrd="2" destOrd="0" parTransId="{89720AA5-6A85-42C7-AC16-BB3C9F7228BA}" sibTransId="{67F47F75-11B6-4B3A-8C7E-6FBCC6FA6CFC}"/>
    <dgm:cxn modelId="{8D70FC3F-4395-42FE-A7AA-E4176463980F}" srcId="{55F869AF-E545-45D3-B1B7-01F8F6A0F79D}" destId="{4DD382C9-E1C3-4CBE-8F55-4C5705B7187E}" srcOrd="0" destOrd="0" parTransId="{2868B883-8BB1-4DE9-BE18-BD6558837D98}" sibTransId="{4AE6C862-85B2-44AA-8DEB-11D419D755FE}"/>
    <dgm:cxn modelId="{CDACA2F8-D464-40BC-9504-FD2339988975}" type="presParOf" srcId="{D98D22BA-9B43-4D04-BA4B-B89FB6E70B13}" destId="{C2FA638E-DC6A-45F7-8D46-78C496104A31}" srcOrd="0" destOrd="0" presId="urn:microsoft.com/office/officeart/2005/8/layout/lProcess1"/>
    <dgm:cxn modelId="{BB4042A4-FD38-46E1-9177-A3E47B9EEB5F}" type="presParOf" srcId="{C2FA638E-DC6A-45F7-8D46-78C496104A31}" destId="{073FCF4A-1705-4CFC-9F16-692FBDED44C8}" srcOrd="0" destOrd="0" presId="urn:microsoft.com/office/officeart/2005/8/layout/lProcess1"/>
    <dgm:cxn modelId="{8B8A6FCF-B868-44DA-B8B5-A6F1A7F56AA5}" type="presParOf" srcId="{C2FA638E-DC6A-45F7-8D46-78C496104A31}" destId="{953C2A7E-F735-426B-8090-BC9213CFF4FF}" srcOrd="1" destOrd="0" presId="urn:microsoft.com/office/officeart/2005/8/layout/lProcess1"/>
    <dgm:cxn modelId="{79D9D045-DF88-40AC-9AFA-41839EA7664F}" type="presParOf" srcId="{C2FA638E-DC6A-45F7-8D46-78C496104A31}" destId="{1604722C-2076-44E7-BDA0-BE8518E513BA}" srcOrd="2" destOrd="0" presId="urn:microsoft.com/office/officeart/2005/8/layout/lProcess1"/>
    <dgm:cxn modelId="{88AAD690-4639-4B3E-A71D-18BF4D853912}" type="presParOf" srcId="{C2FA638E-DC6A-45F7-8D46-78C496104A31}" destId="{7CA7E81E-CD43-4C3C-98EE-B4705A6449AC}" srcOrd="3" destOrd="0" presId="urn:microsoft.com/office/officeart/2005/8/layout/lProcess1"/>
    <dgm:cxn modelId="{72173D13-F49A-4A52-81BC-B19755BECC89}" type="presParOf" srcId="{C2FA638E-DC6A-45F7-8D46-78C496104A31}" destId="{C36447D2-311C-481E-B335-E4B16CFBCBDC}" srcOrd="4" destOrd="0" presId="urn:microsoft.com/office/officeart/2005/8/layout/lProcess1"/>
    <dgm:cxn modelId="{2446593C-1654-49EA-8E76-71F338266357}" type="presParOf" srcId="{C2FA638E-DC6A-45F7-8D46-78C496104A31}" destId="{E2332398-AF67-43B5-B065-70CA74E1B3A1}" srcOrd="5" destOrd="0" presId="urn:microsoft.com/office/officeart/2005/8/layout/lProcess1"/>
    <dgm:cxn modelId="{5D18443C-0AF3-4AAE-A93F-0EED96A66876}" type="presParOf" srcId="{C2FA638E-DC6A-45F7-8D46-78C496104A31}" destId="{73029F9D-8127-4B2C-B17A-F026A80F4955}" srcOrd="6" destOrd="0" presId="urn:microsoft.com/office/officeart/2005/8/layout/lProcess1"/>
    <dgm:cxn modelId="{6034513F-B87F-44FE-B3F7-AE4C7882494D}" type="presParOf" srcId="{C2FA638E-DC6A-45F7-8D46-78C496104A31}" destId="{5A0828C7-006B-432F-8245-FD9020294377}" srcOrd="7" destOrd="0" presId="urn:microsoft.com/office/officeart/2005/8/layout/lProcess1"/>
    <dgm:cxn modelId="{06C3F876-3FDF-4764-8CD2-E3AD0F623F1D}" type="presParOf" srcId="{C2FA638E-DC6A-45F7-8D46-78C496104A31}" destId="{C5AB9B1E-A481-45DD-9AE4-D26FA7D4D938}" srcOrd="8" destOrd="0" presId="urn:microsoft.com/office/officeart/2005/8/layout/lProcess1"/>
    <dgm:cxn modelId="{91D1A939-CEE8-43B8-B9FD-A289742792A8}" type="presParOf" srcId="{C2FA638E-DC6A-45F7-8D46-78C496104A31}" destId="{1BCBC380-8F4B-4829-BB59-843F9F80CCAC}" srcOrd="9" destOrd="0" presId="urn:microsoft.com/office/officeart/2005/8/layout/lProcess1"/>
    <dgm:cxn modelId="{A329B1CB-B5A9-4665-A597-5AB70F6A7218}" type="presParOf" srcId="{C2FA638E-DC6A-45F7-8D46-78C496104A31}" destId="{D51480FE-20E0-44B7-8AA7-B3E1D4B3527E}" srcOrd="10" destOrd="0" presId="urn:microsoft.com/office/officeart/2005/8/layout/lProcess1"/>
    <dgm:cxn modelId="{E37EA6B8-0D6C-48C9-9472-A6FFD5CD8722}" type="presParOf" srcId="{C2FA638E-DC6A-45F7-8D46-78C496104A31}" destId="{47061EE1-DD2A-40B8-91C5-7421F7592759}" srcOrd="11" destOrd="0" presId="urn:microsoft.com/office/officeart/2005/8/layout/lProcess1"/>
    <dgm:cxn modelId="{F20F3912-DB93-47E1-A4B1-189E968C4DB4}" type="presParOf" srcId="{C2FA638E-DC6A-45F7-8D46-78C496104A31}" destId="{C88B7E3A-5ED5-4CE1-8A59-0395432B6558}" srcOrd="12" destOrd="0" presId="urn:microsoft.com/office/officeart/2005/8/layout/lProcess1"/>
    <dgm:cxn modelId="{02F5F255-FF0B-4220-99FF-7BA01554A069}" type="presParOf" srcId="{C2FA638E-DC6A-45F7-8D46-78C496104A31}" destId="{0D0AC89B-DDC6-4322-97DD-96F91623E4B0}" srcOrd="13" destOrd="0" presId="urn:microsoft.com/office/officeart/2005/8/layout/lProcess1"/>
    <dgm:cxn modelId="{74D1C7CA-9344-4932-AB7B-2171C8D2C653}" type="presParOf" srcId="{C2FA638E-DC6A-45F7-8D46-78C496104A31}" destId="{57CCB409-AFE4-4FC8-9D71-ECE6D59C91FE}" srcOrd="1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995BFB-6DC8-45A5-B399-2D1B79ABBE8A}" type="doc">
      <dgm:prSet loTypeId="urn:microsoft.com/office/officeart/2005/8/layout/process2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3C82F32-0F16-4849-B481-6D09CC1E2C48}">
      <dgm:prSet phldrT="[Text]" custT="1"/>
      <dgm:spPr/>
      <dgm:t>
        <a:bodyPr/>
        <a:lstStyle/>
        <a:p>
          <a:r>
            <a:rPr lang="id-ID" sz="1200" dirty="0" smtClean="0"/>
            <a:t>TUJUAN</a:t>
          </a:r>
          <a:endParaRPr lang="id-ID" sz="1200" dirty="0"/>
        </a:p>
      </dgm:t>
    </dgm:pt>
    <dgm:pt modelId="{ECD2EF0D-6174-4C16-A056-81E1060C5740}" type="parTrans" cxnId="{34FF5205-414C-40D2-8BF6-22EA1218F97B}">
      <dgm:prSet/>
      <dgm:spPr/>
      <dgm:t>
        <a:bodyPr/>
        <a:lstStyle/>
        <a:p>
          <a:endParaRPr lang="id-ID"/>
        </a:p>
      </dgm:t>
    </dgm:pt>
    <dgm:pt modelId="{2CF21BB2-8CF1-4652-8217-BE6E65328604}" type="sibTrans" cxnId="{34FF5205-414C-40D2-8BF6-22EA1218F97B}">
      <dgm:prSet/>
      <dgm:spPr/>
      <dgm:t>
        <a:bodyPr/>
        <a:lstStyle/>
        <a:p>
          <a:endParaRPr lang="id-ID"/>
        </a:p>
      </dgm:t>
    </dgm:pt>
    <dgm:pt modelId="{7C17B605-419B-4A32-B497-7F5DD0FBACAA}">
      <dgm:prSet phldrT="[Text]" custT="1"/>
      <dgm:spPr/>
      <dgm:t>
        <a:bodyPr/>
        <a:lstStyle/>
        <a:p>
          <a:r>
            <a:rPr lang="id-ID" sz="1050" dirty="0" smtClean="0"/>
            <a:t>OUTPUT KUNCI</a:t>
          </a:r>
          <a:endParaRPr lang="id-ID" sz="1050" dirty="0"/>
        </a:p>
      </dgm:t>
    </dgm:pt>
    <dgm:pt modelId="{EBD322E1-FD87-4E37-967C-C30B59CE7720}" type="parTrans" cxnId="{B93D5409-DE54-49B6-91B5-35BC3ED6B4AF}">
      <dgm:prSet/>
      <dgm:spPr/>
      <dgm:t>
        <a:bodyPr/>
        <a:lstStyle/>
        <a:p>
          <a:endParaRPr lang="id-ID"/>
        </a:p>
      </dgm:t>
    </dgm:pt>
    <dgm:pt modelId="{C7BA736C-9DF2-4AB9-909D-F5F61E3083AD}" type="sibTrans" cxnId="{B93D5409-DE54-49B6-91B5-35BC3ED6B4AF}">
      <dgm:prSet/>
      <dgm:spPr/>
      <dgm:t>
        <a:bodyPr/>
        <a:lstStyle/>
        <a:p>
          <a:endParaRPr lang="id-ID"/>
        </a:p>
      </dgm:t>
    </dgm:pt>
    <dgm:pt modelId="{057B72E8-CDDE-4248-A20F-5D5F8BFF0F14}">
      <dgm:prSet phldrT="[Text]" custT="1"/>
      <dgm:spPr/>
      <dgm:t>
        <a:bodyPr/>
        <a:lstStyle/>
        <a:p>
          <a:r>
            <a:rPr lang="en-US" sz="1200" dirty="0" smtClean="0"/>
            <a:t>KEGIATAN</a:t>
          </a:r>
          <a:endParaRPr lang="id-ID" sz="1200" dirty="0"/>
        </a:p>
      </dgm:t>
    </dgm:pt>
    <dgm:pt modelId="{D796ACC3-C34A-4282-B26A-BC823DB3A4AD}" type="parTrans" cxnId="{AB680929-A3E4-410F-AFBC-3A35A33DDD02}">
      <dgm:prSet/>
      <dgm:spPr/>
      <dgm:t>
        <a:bodyPr/>
        <a:lstStyle/>
        <a:p>
          <a:endParaRPr lang="id-ID"/>
        </a:p>
      </dgm:t>
    </dgm:pt>
    <dgm:pt modelId="{71E1A591-470F-4F01-AAD5-CB3A5B050854}" type="sibTrans" cxnId="{AB680929-A3E4-410F-AFBC-3A35A33DDD02}">
      <dgm:prSet/>
      <dgm:spPr/>
      <dgm:t>
        <a:bodyPr/>
        <a:lstStyle/>
        <a:p>
          <a:endParaRPr lang="id-ID"/>
        </a:p>
      </dgm:t>
    </dgm:pt>
    <dgm:pt modelId="{2B4D1A6A-5552-4A11-B9DA-C531BC4AF5FD}">
      <dgm:prSet custT="1"/>
      <dgm:spPr/>
      <dgm:t>
        <a:bodyPr/>
        <a:lstStyle/>
        <a:p>
          <a:r>
            <a:rPr lang="id-ID" sz="1200" dirty="0" smtClean="0"/>
            <a:t>TAHAPAN</a:t>
          </a:r>
          <a:endParaRPr lang="id-ID" sz="1200" dirty="0"/>
        </a:p>
      </dgm:t>
    </dgm:pt>
    <dgm:pt modelId="{380EBCE9-4858-470D-BDB0-0B3FE8C47253}" type="parTrans" cxnId="{ADFB45C5-5ADB-409C-AB24-5FC362AC9346}">
      <dgm:prSet/>
      <dgm:spPr/>
      <dgm:t>
        <a:bodyPr/>
        <a:lstStyle/>
        <a:p>
          <a:endParaRPr lang="id-ID"/>
        </a:p>
      </dgm:t>
    </dgm:pt>
    <dgm:pt modelId="{86BF4EE7-6C61-467F-9C20-629AFA37B2D4}" type="sibTrans" cxnId="{ADFB45C5-5ADB-409C-AB24-5FC362AC9346}">
      <dgm:prSet/>
      <dgm:spPr/>
      <dgm:t>
        <a:bodyPr/>
        <a:lstStyle/>
        <a:p>
          <a:endParaRPr lang="id-ID"/>
        </a:p>
      </dgm:t>
    </dgm:pt>
    <dgm:pt modelId="{07B65B0A-B77A-49FB-8AF4-F8A68DA7C259}" type="pres">
      <dgm:prSet presAssocID="{AF995BFB-6DC8-45A5-B399-2D1B79ABBE8A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C6304B0-43E3-4039-82DD-18A2222A6E77}" type="pres">
      <dgm:prSet presAssocID="{23C82F32-0F16-4849-B481-6D09CC1E2C4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BB6C072-2E59-4550-AE9C-8860463444EC}" type="pres">
      <dgm:prSet presAssocID="{2CF21BB2-8CF1-4652-8217-BE6E65328604}" presName="sibTrans" presStyleLbl="sibTrans2D1" presStyleIdx="0" presStyleCnt="3"/>
      <dgm:spPr/>
      <dgm:t>
        <a:bodyPr/>
        <a:lstStyle/>
        <a:p>
          <a:endParaRPr lang="id-ID"/>
        </a:p>
      </dgm:t>
    </dgm:pt>
    <dgm:pt modelId="{FA99569E-120C-47FB-8F58-5596886E972B}" type="pres">
      <dgm:prSet presAssocID="{2CF21BB2-8CF1-4652-8217-BE6E65328604}" presName="connectorText" presStyleLbl="sibTrans2D1" presStyleIdx="0" presStyleCnt="3"/>
      <dgm:spPr/>
      <dgm:t>
        <a:bodyPr/>
        <a:lstStyle/>
        <a:p>
          <a:endParaRPr lang="id-ID"/>
        </a:p>
      </dgm:t>
    </dgm:pt>
    <dgm:pt modelId="{051AF291-AFD5-4539-8565-CD385E769A5E}" type="pres">
      <dgm:prSet presAssocID="{7C17B605-419B-4A32-B497-7F5DD0FBACA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2DA6149-B570-4D51-B641-9AA2686FB5F2}" type="pres">
      <dgm:prSet presAssocID="{C7BA736C-9DF2-4AB9-909D-F5F61E3083AD}" presName="sibTrans" presStyleLbl="sibTrans2D1" presStyleIdx="1" presStyleCnt="3"/>
      <dgm:spPr/>
      <dgm:t>
        <a:bodyPr/>
        <a:lstStyle/>
        <a:p>
          <a:endParaRPr lang="id-ID"/>
        </a:p>
      </dgm:t>
    </dgm:pt>
    <dgm:pt modelId="{D534DF3C-3917-4B38-B404-3708BF2C496C}" type="pres">
      <dgm:prSet presAssocID="{C7BA736C-9DF2-4AB9-909D-F5F61E3083AD}" presName="connectorText" presStyleLbl="sibTrans2D1" presStyleIdx="1" presStyleCnt="3"/>
      <dgm:spPr/>
      <dgm:t>
        <a:bodyPr/>
        <a:lstStyle/>
        <a:p>
          <a:endParaRPr lang="id-ID"/>
        </a:p>
      </dgm:t>
    </dgm:pt>
    <dgm:pt modelId="{FEEA2C81-63A5-40BF-8155-5471D9242E41}" type="pres">
      <dgm:prSet presAssocID="{2B4D1A6A-5552-4A11-B9DA-C531BC4AF5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E1BF82C-3526-4C4A-A6DC-45EA12E3C95D}" type="pres">
      <dgm:prSet presAssocID="{86BF4EE7-6C61-467F-9C20-629AFA37B2D4}" presName="sibTrans" presStyleLbl="sibTrans2D1" presStyleIdx="2" presStyleCnt="3"/>
      <dgm:spPr/>
      <dgm:t>
        <a:bodyPr/>
        <a:lstStyle/>
        <a:p>
          <a:endParaRPr lang="id-ID"/>
        </a:p>
      </dgm:t>
    </dgm:pt>
    <dgm:pt modelId="{5A18ED4A-12CB-471D-8760-E07D51D1FC2E}" type="pres">
      <dgm:prSet presAssocID="{86BF4EE7-6C61-467F-9C20-629AFA37B2D4}" presName="connectorText" presStyleLbl="sibTrans2D1" presStyleIdx="2" presStyleCnt="3"/>
      <dgm:spPr/>
      <dgm:t>
        <a:bodyPr/>
        <a:lstStyle/>
        <a:p>
          <a:endParaRPr lang="id-ID"/>
        </a:p>
      </dgm:t>
    </dgm:pt>
    <dgm:pt modelId="{CB14A4F3-F5D2-41F7-A85D-B9321A88831B}" type="pres">
      <dgm:prSet presAssocID="{057B72E8-CDDE-4248-A20F-5D5F8BFF0F1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53F3DD8-A404-4CF6-A7D3-84343477710A}" type="presOf" srcId="{C7BA736C-9DF2-4AB9-909D-F5F61E3083AD}" destId="{F2DA6149-B570-4D51-B641-9AA2686FB5F2}" srcOrd="0" destOrd="0" presId="urn:microsoft.com/office/officeart/2005/8/layout/process2"/>
    <dgm:cxn modelId="{F726D20E-CBBC-42FB-8ED2-9321180949F7}" type="presOf" srcId="{2B4D1A6A-5552-4A11-B9DA-C531BC4AF5FD}" destId="{FEEA2C81-63A5-40BF-8155-5471D9242E41}" srcOrd="0" destOrd="0" presId="urn:microsoft.com/office/officeart/2005/8/layout/process2"/>
    <dgm:cxn modelId="{D455ADF9-D1F4-4C44-BCF5-51A572D9D24C}" type="presOf" srcId="{2CF21BB2-8CF1-4652-8217-BE6E65328604}" destId="{ABB6C072-2E59-4550-AE9C-8860463444EC}" srcOrd="0" destOrd="0" presId="urn:microsoft.com/office/officeart/2005/8/layout/process2"/>
    <dgm:cxn modelId="{085602A5-95D2-409B-8D55-DE8849B1E772}" type="presOf" srcId="{AF995BFB-6DC8-45A5-B399-2D1B79ABBE8A}" destId="{07B65B0A-B77A-49FB-8AF4-F8A68DA7C259}" srcOrd="0" destOrd="0" presId="urn:microsoft.com/office/officeart/2005/8/layout/process2"/>
    <dgm:cxn modelId="{34FF5205-414C-40D2-8BF6-22EA1218F97B}" srcId="{AF995BFB-6DC8-45A5-B399-2D1B79ABBE8A}" destId="{23C82F32-0F16-4849-B481-6D09CC1E2C48}" srcOrd="0" destOrd="0" parTransId="{ECD2EF0D-6174-4C16-A056-81E1060C5740}" sibTransId="{2CF21BB2-8CF1-4652-8217-BE6E65328604}"/>
    <dgm:cxn modelId="{92B9400E-B98C-4B9D-B1A4-92E3F4BCB406}" type="presOf" srcId="{86BF4EE7-6C61-467F-9C20-629AFA37B2D4}" destId="{5A18ED4A-12CB-471D-8760-E07D51D1FC2E}" srcOrd="1" destOrd="0" presId="urn:microsoft.com/office/officeart/2005/8/layout/process2"/>
    <dgm:cxn modelId="{AB680929-A3E4-410F-AFBC-3A35A33DDD02}" srcId="{AF995BFB-6DC8-45A5-B399-2D1B79ABBE8A}" destId="{057B72E8-CDDE-4248-A20F-5D5F8BFF0F14}" srcOrd="3" destOrd="0" parTransId="{D796ACC3-C34A-4282-B26A-BC823DB3A4AD}" sibTransId="{71E1A591-470F-4F01-AAD5-CB3A5B050854}"/>
    <dgm:cxn modelId="{2478A548-C288-4DF6-B84B-B641E526D13A}" type="presOf" srcId="{057B72E8-CDDE-4248-A20F-5D5F8BFF0F14}" destId="{CB14A4F3-F5D2-41F7-A85D-B9321A88831B}" srcOrd="0" destOrd="0" presId="urn:microsoft.com/office/officeart/2005/8/layout/process2"/>
    <dgm:cxn modelId="{ADFB45C5-5ADB-409C-AB24-5FC362AC9346}" srcId="{AF995BFB-6DC8-45A5-B399-2D1B79ABBE8A}" destId="{2B4D1A6A-5552-4A11-B9DA-C531BC4AF5FD}" srcOrd="2" destOrd="0" parTransId="{380EBCE9-4858-470D-BDB0-0B3FE8C47253}" sibTransId="{86BF4EE7-6C61-467F-9C20-629AFA37B2D4}"/>
    <dgm:cxn modelId="{B93D5409-DE54-49B6-91B5-35BC3ED6B4AF}" srcId="{AF995BFB-6DC8-45A5-B399-2D1B79ABBE8A}" destId="{7C17B605-419B-4A32-B497-7F5DD0FBACAA}" srcOrd="1" destOrd="0" parTransId="{EBD322E1-FD87-4E37-967C-C30B59CE7720}" sibTransId="{C7BA736C-9DF2-4AB9-909D-F5F61E3083AD}"/>
    <dgm:cxn modelId="{D907C00A-B94C-43D9-9B4B-A757FB8974B0}" type="presOf" srcId="{2CF21BB2-8CF1-4652-8217-BE6E65328604}" destId="{FA99569E-120C-47FB-8F58-5596886E972B}" srcOrd="1" destOrd="0" presId="urn:microsoft.com/office/officeart/2005/8/layout/process2"/>
    <dgm:cxn modelId="{06AA6DDE-55BC-4A04-8726-1E826C315555}" type="presOf" srcId="{7C17B605-419B-4A32-B497-7F5DD0FBACAA}" destId="{051AF291-AFD5-4539-8565-CD385E769A5E}" srcOrd="0" destOrd="0" presId="urn:microsoft.com/office/officeart/2005/8/layout/process2"/>
    <dgm:cxn modelId="{B9F4D66C-DF50-4CE6-82FA-82B0ACED624D}" type="presOf" srcId="{23C82F32-0F16-4849-B481-6D09CC1E2C48}" destId="{EC6304B0-43E3-4039-82DD-18A2222A6E77}" srcOrd="0" destOrd="0" presId="urn:microsoft.com/office/officeart/2005/8/layout/process2"/>
    <dgm:cxn modelId="{462721FB-877D-4034-ADDD-039D1711184A}" type="presOf" srcId="{86BF4EE7-6C61-467F-9C20-629AFA37B2D4}" destId="{BE1BF82C-3526-4C4A-A6DC-45EA12E3C95D}" srcOrd="0" destOrd="0" presId="urn:microsoft.com/office/officeart/2005/8/layout/process2"/>
    <dgm:cxn modelId="{61E99409-1DF5-4DE4-8158-3DF83DCA461E}" type="presOf" srcId="{C7BA736C-9DF2-4AB9-909D-F5F61E3083AD}" destId="{D534DF3C-3917-4B38-B404-3708BF2C496C}" srcOrd="1" destOrd="0" presId="urn:microsoft.com/office/officeart/2005/8/layout/process2"/>
    <dgm:cxn modelId="{4632973C-1A3E-4AF4-AF74-531E95468DEF}" type="presParOf" srcId="{07B65B0A-B77A-49FB-8AF4-F8A68DA7C259}" destId="{EC6304B0-43E3-4039-82DD-18A2222A6E77}" srcOrd="0" destOrd="0" presId="urn:microsoft.com/office/officeart/2005/8/layout/process2"/>
    <dgm:cxn modelId="{9BAA255C-DE2A-4E3E-88C5-B9873100ED1D}" type="presParOf" srcId="{07B65B0A-B77A-49FB-8AF4-F8A68DA7C259}" destId="{ABB6C072-2E59-4550-AE9C-8860463444EC}" srcOrd="1" destOrd="0" presId="urn:microsoft.com/office/officeart/2005/8/layout/process2"/>
    <dgm:cxn modelId="{C8F333BE-6512-4620-BF39-0A5283679A26}" type="presParOf" srcId="{ABB6C072-2E59-4550-AE9C-8860463444EC}" destId="{FA99569E-120C-47FB-8F58-5596886E972B}" srcOrd="0" destOrd="0" presId="urn:microsoft.com/office/officeart/2005/8/layout/process2"/>
    <dgm:cxn modelId="{FB94ABB7-883A-4B00-8867-1D33673C4296}" type="presParOf" srcId="{07B65B0A-B77A-49FB-8AF4-F8A68DA7C259}" destId="{051AF291-AFD5-4539-8565-CD385E769A5E}" srcOrd="2" destOrd="0" presId="urn:microsoft.com/office/officeart/2005/8/layout/process2"/>
    <dgm:cxn modelId="{CEE0B100-EFDB-41F4-8EEB-7AD8842CA521}" type="presParOf" srcId="{07B65B0A-B77A-49FB-8AF4-F8A68DA7C259}" destId="{F2DA6149-B570-4D51-B641-9AA2686FB5F2}" srcOrd="3" destOrd="0" presId="urn:microsoft.com/office/officeart/2005/8/layout/process2"/>
    <dgm:cxn modelId="{8A33A06C-CB80-4CBB-8F36-DCC4E87D2415}" type="presParOf" srcId="{F2DA6149-B570-4D51-B641-9AA2686FB5F2}" destId="{D534DF3C-3917-4B38-B404-3708BF2C496C}" srcOrd="0" destOrd="0" presId="urn:microsoft.com/office/officeart/2005/8/layout/process2"/>
    <dgm:cxn modelId="{A928B528-81C6-4BCA-B937-09CA1323FE8D}" type="presParOf" srcId="{07B65B0A-B77A-49FB-8AF4-F8A68DA7C259}" destId="{FEEA2C81-63A5-40BF-8155-5471D9242E41}" srcOrd="4" destOrd="0" presId="urn:microsoft.com/office/officeart/2005/8/layout/process2"/>
    <dgm:cxn modelId="{10DD4DE2-13DC-4D2E-879F-DF4AE66BB654}" type="presParOf" srcId="{07B65B0A-B77A-49FB-8AF4-F8A68DA7C259}" destId="{BE1BF82C-3526-4C4A-A6DC-45EA12E3C95D}" srcOrd="5" destOrd="0" presId="urn:microsoft.com/office/officeart/2005/8/layout/process2"/>
    <dgm:cxn modelId="{A6F7AC5F-D61A-495F-9CE1-7F51239A7A6A}" type="presParOf" srcId="{BE1BF82C-3526-4C4A-A6DC-45EA12E3C95D}" destId="{5A18ED4A-12CB-471D-8760-E07D51D1FC2E}" srcOrd="0" destOrd="0" presId="urn:microsoft.com/office/officeart/2005/8/layout/process2"/>
    <dgm:cxn modelId="{3F6EC1FE-3AFE-4E64-B6CD-2E62FB0C1EF1}" type="presParOf" srcId="{07B65B0A-B77A-49FB-8AF4-F8A68DA7C259}" destId="{CB14A4F3-F5D2-41F7-A85D-B9321A88831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A70542-0F66-442E-BFD4-F8BCD064EF7C}" type="doc">
      <dgm:prSet loTypeId="urn:microsoft.com/office/officeart/2005/8/layout/chevron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CC04B7E-883A-4971-ABD9-6C405DC1D17B}">
      <dgm:prSet phldrT="[Text]" custT="1"/>
      <dgm:spPr/>
      <dgm:t>
        <a:bodyPr/>
        <a:lstStyle/>
        <a:p>
          <a:r>
            <a:rPr lang="en-US" sz="1050" smtClean="0">
              <a:solidFill>
                <a:schemeClr val="tx1"/>
              </a:solidFill>
            </a:rPr>
            <a:t>TIM EFEKTIF</a:t>
          </a:r>
          <a:endParaRPr lang="en-US" sz="1050" dirty="0">
            <a:solidFill>
              <a:schemeClr val="tx1"/>
            </a:solidFill>
          </a:endParaRPr>
        </a:p>
      </dgm:t>
    </dgm:pt>
    <dgm:pt modelId="{E38934BA-3A89-45B1-AEDE-17EB63393D0B}" type="parTrans" cxnId="{4C268CCF-CCFE-4CA9-B1FA-728A8D816CEE}">
      <dgm:prSet/>
      <dgm:spPr/>
      <dgm:t>
        <a:bodyPr/>
        <a:lstStyle/>
        <a:p>
          <a:endParaRPr lang="en-US"/>
        </a:p>
      </dgm:t>
    </dgm:pt>
    <dgm:pt modelId="{49C33EB2-62B5-4943-8FD2-66631883488E}" type="sibTrans" cxnId="{4C268CCF-CCFE-4CA9-B1FA-728A8D816CEE}">
      <dgm:prSet/>
      <dgm:spPr/>
      <dgm:t>
        <a:bodyPr/>
        <a:lstStyle/>
        <a:p>
          <a:endParaRPr lang="en-US"/>
        </a:p>
      </dgm:t>
    </dgm:pt>
    <dgm:pt modelId="{6DF28759-A945-4241-9593-D8EFE83354F7}">
      <dgm:prSet phldrT="[Text]" custT="1"/>
      <dgm:spPr/>
      <dgm:t>
        <a:bodyPr/>
        <a:lstStyle/>
        <a:p>
          <a:r>
            <a:rPr lang="en-US" sz="800" dirty="0" smtClean="0"/>
            <a:t>TEAM LEARNING</a:t>
          </a:r>
          <a:endParaRPr lang="en-US" sz="800" dirty="0"/>
        </a:p>
      </dgm:t>
    </dgm:pt>
    <dgm:pt modelId="{5151FBA0-51E1-4458-B7C0-02172A6FAE30}" type="parTrans" cxnId="{3A536F11-42B3-494E-A7D1-0F583F7C0AD2}">
      <dgm:prSet/>
      <dgm:spPr/>
      <dgm:t>
        <a:bodyPr/>
        <a:lstStyle/>
        <a:p>
          <a:endParaRPr lang="en-US"/>
        </a:p>
      </dgm:t>
    </dgm:pt>
    <dgm:pt modelId="{B9D8C4DE-D56A-4620-AA6B-00CBEF5A6C29}" type="sibTrans" cxnId="{3A536F11-42B3-494E-A7D1-0F583F7C0AD2}">
      <dgm:prSet/>
      <dgm:spPr/>
      <dgm:t>
        <a:bodyPr/>
        <a:lstStyle/>
        <a:p>
          <a:endParaRPr lang="en-US"/>
        </a:p>
      </dgm:t>
    </dgm:pt>
    <dgm:pt modelId="{C6798938-E754-440A-8079-C684E427100E}">
      <dgm:prSet phldrT="[Text]" custT="1"/>
      <dgm:spPr/>
      <dgm:t>
        <a:bodyPr/>
        <a:lstStyle/>
        <a:p>
          <a:r>
            <a:rPr lang="en-US" sz="1050" smtClean="0">
              <a:solidFill>
                <a:schemeClr val="tx1"/>
              </a:solidFill>
            </a:rPr>
            <a:t>ANGGARAN</a:t>
          </a:r>
          <a:endParaRPr lang="en-US" sz="1050" dirty="0">
            <a:solidFill>
              <a:schemeClr val="tx1"/>
            </a:solidFill>
          </a:endParaRPr>
        </a:p>
      </dgm:t>
    </dgm:pt>
    <dgm:pt modelId="{E02BD5EF-CD7B-4514-981C-EBB8F51F801C}" type="parTrans" cxnId="{B0BD7F5F-AD51-4CB6-9CF0-F5ADD04E40A2}">
      <dgm:prSet/>
      <dgm:spPr/>
      <dgm:t>
        <a:bodyPr/>
        <a:lstStyle/>
        <a:p>
          <a:endParaRPr lang="en-US"/>
        </a:p>
      </dgm:t>
    </dgm:pt>
    <dgm:pt modelId="{22DF23CE-A7E9-4795-AF66-ABC72FCE88DF}" type="sibTrans" cxnId="{B0BD7F5F-AD51-4CB6-9CF0-F5ADD04E40A2}">
      <dgm:prSet/>
      <dgm:spPr/>
      <dgm:t>
        <a:bodyPr/>
        <a:lstStyle/>
        <a:p>
          <a:endParaRPr lang="en-US"/>
        </a:p>
      </dgm:t>
    </dgm:pt>
    <dgm:pt modelId="{DC9D9C75-43DB-48BF-BE43-ACA443A49BE6}">
      <dgm:prSet phldrT="[Text]" custT="1"/>
      <dgm:spPr/>
      <dgm:t>
        <a:bodyPr/>
        <a:lstStyle/>
        <a:p>
          <a:r>
            <a:rPr lang="en-US" sz="800" dirty="0" smtClean="0"/>
            <a:t>APBD PEMKOT BOGOR</a:t>
          </a:r>
          <a:endParaRPr lang="en-US" sz="800" dirty="0"/>
        </a:p>
      </dgm:t>
    </dgm:pt>
    <dgm:pt modelId="{FDD527E8-B8BB-47A6-9776-4A7C260E16ED}" type="parTrans" cxnId="{7AD5A7EB-0E86-494E-B821-3FA3DD3A0EDB}">
      <dgm:prSet/>
      <dgm:spPr/>
      <dgm:t>
        <a:bodyPr/>
        <a:lstStyle/>
        <a:p>
          <a:endParaRPr lang="en-US"/>
        </a:p>
      </dgm:t>
    </dgm:pt>
    <dgm:pt modelId="{E3BA631C-C214-4DD2-9B72-FD7A97C99646}" type="sibTrans" cxnId="{7AD5A7EB-0E86-494E-B821-3FA3DD3A0EDB}">
      <dgm:prSet/>
      <dgm:spPr/>
      <dgm:t>
        <a:bodyPr/>
        <a:lstStyle/>
        <a:p>
          <a:endParaRPr lang="en-US"/>
        </a:p>
      </dgm:t>
    </dgm:pt>
    <dgm:pt modelId="{AECAA605-5BC8-47F4-BE68-4F5F532F16F9}">
      <dgm:prSet phldrT="[Text]" custT="1"/>
      <dgm:spPr/>
      <dgm:t>
        <a:bodyPr/>
        <a:lstStyle/>
        <a:p>
          <a:r>
            <a:rPr lang="en-US" sz="900" smtClean="0">
              <a:solidFill>
                <a:schemeClr val="tx1"/>
              </a:solidFill>
            </a:rPr>
            <a:t>STAKEHOLDER</a:t>
          </a:r>
          <a:endParaRPr lang="en-US" sz="900" dirty="0">
            <a:solidFill>
              <a:schemeClr val="tx1"/>
            </a:solidFill>
          </a:endParaRPr>
        </a:p>
      </dgm:t>
    </dgm:pt>
    <dgm:pt modelId="{B790F042-CC5D-491F-AAF8-3D231433F865}" type="parTrans" cxnId="{E5FF42D8-EC12-4AFD-9BDE-D0C2837E8B92}">
      <dgm:prSet/>
      <dgm:spPr/>
      <dgm:t>
        <a:bodyPr/>
        <a:lstStyle/>
        <a:p>
          <a:endParaRPr lang="en-US"/>
        </a:p>
      </dgm:t>
    </dgm:pt>
    <dgm:pt modelId="{6EFE4074-C4FA-4CE9-BB8E-DAB2C3088B2E}" type="sibTrans" cxnId="{E5FF42D8-EC12-4AFD-9BDE-D0C2837E8B92}">
      <dgm:prSet/>
      <dgm:spPr/>
      <dgm:t>
        <a:bodyPr/>
        <a:lstStyle/>
        <a:p>
          <a:endParaRPr lang="en-US"/>
        </a:p>
      </dgm:t>
    </dgm:pt>
    <dgm:pt modelId="{44E96B2C-A72A-4644-AC0F-E3DCB9D6BFBA}">
      <dgm:prSet phldrT="[Text]" custT="1"/>
      <dgm:spPr/>
      <dgm:t>
        <a:bodyPr/>
        <a:lstStyle/>
        <a:p>
          <a:r>
            <a:rPr lang="en-US" sz="600" dirty="0" smtClean="0"/>
            <a:t>ORGANISASI INTERNAL PEMERINTAH KOTA BOGOR (OPD)</a:t>
          </a:r>
          <a:endParaRPr lang="en-US" sz="600" dirty="0"/>
        </a:p>
      </dgm:t>
    </dgm:pt>
    <dgm:pt modelId="{3527D192-06DA-464B-A239-CF39A2C35845}" type="parTrans" cxnId="{F89166DE-735C-44EE-9C51-00EBE19B3BCA}">
      <dgm:prSet/>
      <dgm:spPr/>
      <dgm:t>
        <a:bodyPr/>
        <a:lstStyle/>
        <a:p>
          <a:endParaRPr lang="en-US"/>
        </a:p>
      </dgm:t>
    </dgm:pt>
    <dgm:pt modelId="{529616BA-C714-4B87-8C21-503328689770}" type="sibTrans" cxnId="{F89166DE-735C-44EE-9C51-00EBE19B3BCA}">
      <dgm:prSet/>
      <dgm:spPr/>
      <dgm:t>
        <a:bodyPr/>
        <a:lstStyle/>
        <a:p>
          <a:endParaRPr lang="en-US"/>
        </a:p>
      </dgm:t>
    </dgm:pt>
    <dgm:pt modelId="{4CCE2623-F5E7-4CE8-B54B-697977CE2447}">
      <dgm:prSet phldrT="[Text]" custT="1"/>
      <dgm:spPr/>
      <dgm:t>
        <a:bodyPr/>
        <a:lstStyle/>
        <a:p>
          <a:r>
            <a:rPr lang="en-US" sz="600" dirty="0" smtClean="0"/>
            <a:t>ORGANISASI EKSTERNAL PEMERINTAH KOTA BOGOR (PEMKAB BOGOR, BPKP, DPRD, KPK, PPATK, PERGURUAN TINGGI, OMBUDSMAN)</a:t>
          </a:r>
          <a:endParaRPr lang="en-US" sz="600" dirty="0"/>
        </a:p>
      </dgm:t>
    </dgm:pt>
    <dgm:pt modelId="{9D1BC564-5718-43BB-8BD2-09A94EE0A0AF}" type="parTrans" cxnId="{C11B0C45-9B91-4C8A-B359-419AFD59E6BB}">
      <dgm:prSet/>
      <dgm:spPr/>
      <dgm:t>
        <a:bodyPr/>
        <a:lstStyle/>
        <a:p>
          <a:endParaRPr lang="en-US"/>
        </a:p>
      </dgm:t>
    </dgm:pt>
    <dgm:pt modelId="{1C45B602-4322-405D-836F-2BDE464560FA}" type="sibTrans" cxnId="{C11B0C45-9B91-4C8A-B359-419AFD59E6BB}">
      <dgm:prSet/>
      <dgm:spPr/>
      <dgm:t>
        <a:bodyPr/>
        <a:lstStyle/>
        <a:p>
          <a:endParaRPr lang="en-US"/>
        </a:p>
      </dgm:t>
    </dgm:pt>
    <dgm:pt modelId="{2ABF09E1-42BC-4EDB-979C-C402F89BC12A}">
      <dgm:prSet phldrT="[Text]"/>
      <dgm:spPr/>
      <dgm:t>
        <a:bodyPr/>
        <a:lstStyle/>
        <a:p>
          <a:endParaRPr lang="en-US" sz="500" dirty="0"/>
        </a:p>
      </dgm:t>
    </dgm:pt>
    <dgm:pt modelId="{AAAE361A-9EA4-4951-8502-68C1AF134DE3}" type="parTrans" cxnId="{E0348C18-1605-47F0-ABB7-A6C8E9EBE454}">
      <dgm:prSet/>
      <dgm:spPr/>
      <dgm:t>
        <a:bodyPr/>
        <a:lstStyle/>
        <a:p>
          <a:endParaRPr lang="en-US"/>
        </a:p>
      </dgm:t>
    </dgm:pt>
    <dgm:pt modelId="{27E7492E-7CFD-4A12-9CCE-BCA44940396D}" type="sibTrans" cxnId="{E0348C18-1605-47F0-ABB7-A6C8E9EBE454}">
      <dgm:prSet/>
      <dgm:spPr/>
      <dgm:t>
        <a:bodyPr/>
        <a:lstStyle/>
        <a:p>
          <a:endParaRPr lang="en-US"/>
        </a:p>
      </dgm:t>
    </dgm:pt>
    <dgm:pt modelId="{7136231A-00E8-43CB-A674-357477AA083C}">
      <dgm:prSet phldrT="[Text]" custT="1"/>
      <dgm:spPr/>
      <dgm:t>
        <a:bodyPr/>
        <a:lstStyle/>
        <a:p>
          <a:r>
            <a:rPr lang="en-US" sz="600" dirty="0" smtClean="0"/>
            <a:t>MASYARAKAT</a:t>
          </a:r>
          <a:endParaRPr lang="en-US" sz="600" dirty="0"/>
        </a:p>
      </dgm:t>
    </dgm:pt>
    <dgm:pt modelId="{753BE678-F3F4-41DE-BC84-A57BC3AE5795}" type="parTrans" cxnId="{D6F14CD6-977B-48FD-B197-91861ABEB22B}">
      <dgm:prSet/>
      <dgm:spPr/>
      <dgm:t>
        <a:bodyPr/>
        <a:lstStyle/>
        <a:p>
          <a:endParaRPr lang="en-US"/>
        </a:p>
      </dgm:t>
    </dgm:pt>
    <dgm:pt modelId="{385AC839-D209-419A-93AB-846ED2759750}" type="sibTrans" cxnId="{D6F14CD6-977B-48FD-B197-91861ABEB22B}">
      <dgm:prSet/>
      <dgm:spPr/>
      <dgm:t>
        <a:bodyPr/>
        <a:lstStyle/>
        <a:p>
          <a:endParaRPr lang="en-US"/>
        </a:p>
      </dgm:t>
    </dgm:pt>
    <dgm:pt modelId="{4917829B-5D53-41EB-AC47-F3954D736EDB}" type="pres">
      <dgm:prSet presAssocID="{D9A70542-0F66-442E-BFD4-F8BCD064EF7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83A50-E60C-49AF-9C70-6935185C4460}" type="pres">
      <dgm:prSet presAssocID="{7CC04B7E-883A-4971-ABD9-6C405DC1D17B}" presName="composite" presStyleCnt="0"/>
      <dgm:spPr/>
      <dgm:t>
        <a:bodyPr/>
        <a:lstStyle/>
        <a:p>
          <a:endParaRPr lang="id-ID"/>
        </a:p>
      </dgm:t>
    </dgm:pt>
    <dgm:pt modelId="{A91FE096-7215-475A-A77B-9EECA3D8B8AF}" type="pres">
      <dgm:prSet presAssocID="{7CC04B7E-883A-4971-ABD9-6C405DC1D17B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0B58B-9D8C-4867-9252-B646E4D398A7}" type="pres">
      <dgm:prSet presAssocID="{7CC04B7E-883A-4971-ABD9-6C405DC1D17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C34B7-95C2-4460-ACA2-220A1BD0C8B1}" type="pres">
      <dgm:prSet presAssocID="{49C33EB2-62B5-4943-8FD2-66631883488E}" presName="sp" presStyleCnt="0"/>
      <dgm:spPr/>
      <dgm:t>
        <a:bodyPr/>
        <a:lstStyle/>
        <a:p>
          <a:endParaRPr lang="id-ID"/>
        </a:p>
      </dgm:t>
    </dgm:pt>
    <dgm:pt modelId="{A91DD80E-9243-4476-92DF-766930FC0632}" type="pres">
      <dgm:prSet presAssocID="{C6798938-E754-440A-8079-C684E427100E}" presName="composite" presStyleCnt="0"/>
      <dgm:spPr/>
      <dgm:t>
        <a:bodyPr/>
        <a:lstStyle/>
        <a:p>
          <a:endParaRPr lang="id-ID"/>
        </a:p>
      </dgm:t>
    </dgm:pt>
    <dgm:pt modelId="{9F680178-24DB-4A9C-8976-C7C213C81781}" type="pres">
      <dgm:prSet presAssocID="{C6798938-E754-440A-8079-C684E427100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BDA23-B523-4A91-BAB2-9B4A82E7B0FE}" type="pres">
      <dgm:prSet presAssocID="{C6798938-E754-440A-8079-C684E427100E}" presName="descendantText" presStyleLbl="alignAcc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EB9B9-1D50-4A09-8737-0708677AEB86}" type="pres">
      <dgm:prSet presAssocID="{22DF23CE-A7E9-4795-AF66-ABC72FCE88DF}" presName="sp" presStyleCnt="0"/>
      <dgm:spPr/>
      <dgm:t>
        <a:bodyPr/>
        <a:lstStyle/>
        <a:p>
          <a:endParaRPr lang="id-ID"/>
        </a:p>
      </dgm:t>
    </dgm:pt>
    <dgm:pt modelId="{00CB403B-FAD9-44B5-BEB9-07B569566618}" type="pres">
      <dgm:prSet presAssocID="{AECAA605-5BC8-47F4-BE68-4F5F532F16F9}" presName="composite" presStyleCnt="0"/>
      <dgm:spPr/>
      <dgm:t>
        <a:bodyPr/>
        <a:lstStyle/>
        <a:p>
          <a:endParaRPr lang="id-ID"/>
        </a:p>
      </dgm:t>
    </dgm:pt>
    <dgm:pt modelId="{5ED3A69D-017A-47D8-B7CD-59A095CEA4BC}" type="pres">
      <dgm:prSet presAssocID="{AECAA605-5BC8-47F4-BE68-4F5F532F16F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1D617-DF1C-4389-BE43-9CA014C4C5AA}" type="pres">
      <dgm:prSet presAssocID="{AECAA605-5BC8-47F4-BE68-4F5F532F16F9}" presName="descendantText" presStyleLbl="alignAcc1" presStyleIdx="2" presStyleCnt="3" custScaleX="103952" custScaleY="9843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14CD6-977B-48FD-B197-91861ABEB22B}" srcId="{AECAA605-5BC8-47F4-BE68-4F5F532F16F9}" destId="{7136231A-00E8-43CB-A674-357477AA083C}" srcOrd="2" destOrd="0" parTransId="{753BE678-F3F4-41DE-BC84-A57BC3AE5795}" sibTransId="{385AC839-D209-419A-93AB-846ED2759750}"/>
    <dgm:cxn modelId="{E5FF42D8-EC12-4AFD-9BDE-D0C2837E8B92}" srcId="{D9A70542-0F66-442E-BFD4-F8BCD064EF7C}" destId="{AECAA605-5BC8-47F4-BE68-4F5F532F16F9}" srcOrd="2" destOrd="0" parTransId="{B790F042-CC5D-491F-AAF8-3D231433F865}" sibTransId="{6EFE4074-C4FA-4CE9-BB8E-DAB2C3088B2E}"/>
    <dgm:cxn modelId="{F0D8169E-CA1C-4F94-9EA4-03F3B6FD32FF}" type="presOf" srcId="{2ABF09E1-42BC-4EDB-979C-C402F89BC12A}" destId="{A591D617-DF1C-4389-BE43-9CA014C4C5AA}" srcOrd="0" destOrd="3" presId="urn:microsoft.com/office/officeart/2005/8/layout/chevron2"/>
    <dgm:cxn modelId="{B0BD7F5F-AD51-4CB6-9CF0-F5ADD04E40A2}" srcId="{D9A70542-0F66-442E-BFD4-F8BCD064EF7C}" destId="{C6798938-E754-440A-8079-C684E427100E}" srcOrd="1" destOrd="0" parTransId="{E02BD5EF-CD7B-4514-981C-EBB8F51F801C}" sibTransId="{22DF23CE-A7E9-4795-AF66-ABC72FCE88DF}"/>
    <dgm:cxn modelId="{3A536F11-42B3-494E-A7D1-0F583F7C0AD2}" srcId="{7CC04B7E-883A-4971-ABD9-6C405DC1D17B}" destId="{6DF28759-A945-4241-9593-D8EFE83354F7}" srcOrd="0" destOrd="0" parTransId="{5151FBA0-51E1-4458-B7C0-02172A6FAE30}" sibTransId="{B9D8C4DE-D56A-4620-AA6B-00CBEF5A6C29}"/>
    <dgm:cxn modelId="{E0348C18-1605-47F0-ABB7-A6C8E9EBE454}" srcId="{AECAA605-5BC8-47F4-BE68-4F5F532F16F9}" destId="{2ABF09E1-42BC-4EDB-979C-C402F89BC12A}" srcOrd="3" destOrd="0" parTransId="{AAAE361A-9EA4-4951-8502-68C1AF134DE3}" sibTransId="{27E7492E-7CFD-4A12-9CCE-BCA44940396D}"/>
    <dgm:cxn modelId="{715E0D8B-5C93-49C2-9F0E-6532FBE65B93}" type="presOf" srcId="{7136231A-00E8-43CB-A674-357477AA083C}" destId="{A591D617-DF1C-4389-BE43-9CA014C4C5AA}" srcOrd="0" destOrd="2" presId="urn:microsoft.com/office/officeart/2005/8/layout/chevron2"/>
    <dgm:cxn modelId="{9D459E16-0256-4D76-811A-855ACD818CE8}" type="presOf" srcId="{DC9D9C75-43DB-48BF-BE43-ACA443A49BE6}" destId="{11FBDA23-B523-4A91-BAB2-9B4A82E7B0FE}" srcOrd="0" destOrd="0" presId="urn:microsoft.com/office/officeart/2005/8/layout/chevron2"/>
    <dgm:cxn modelId="{7E49BD79-771E-41B5-BC6E-A61B4E69DB9B}" type="presOf" srcId="{AECAA605-5BC8-47F4-BE68-4F5F532F16F9}" destId="{5ED3A69D-017A-47D8-B7CD-59A095CEA4BC}" srcOrd="0" destOrd="0" presId="urn:microsoft.com/office/officeart/2005/8/layout/chevron2"/>
    <dgm:cxn modelId="{DFFDBD0B-661A-48A2-956A-6B24983A71B8}" type="presOf" srcId="{6DF28759-A945-4241-9593-D8EFE83354F7}" destId="{7400B58B-9D8C-4867-9252-B646E4D398A7}" srcOrd="0" destOrd="0" presId="urn:microsoft.com/office/officeart/2005/8/layout/chevron2"/>
    <dgm:cxn modelId="{BEA5CEB2-1911-44EE-AF7C-466D905F5932}" type="presOf" srcId="{44E96B2C-A72A-4644-AC0F-E3DCB9D6BFBA}" destId="{A591D617-DF1C-4389-BE43-9CA014C4C5AA}" srcOrd="0" destOrd="0" presId="urn:microsoft.com/office/officeart/2005/8/layout/chevron2"/>
    <dgm:cxn modelId="{652B976A-D397-4236-96D3-26AC081266FC}" type="presOf" srcId="{4CCE2623-F5E7-4CE8-B54B-697977CE2447}" destId="{A591D617-DF1C-4389-BE43-9CA014C4C5AA}" srcOrd="0" destOrd="1" presId="urn:microsoft.com/office/officeart/2005/8/layout/chevron2"/>
    <dgm:cxn modelId="{C11B0C45-9B91-4C8A-B359-419AFD59E6BB}" srcId="{AECAA605-5BC8-47F4-BE68-4F5F532F16F9}" destId="{4CCE2623-F5E7-4CE8-B54B-697977CE2447}" srcOrd="1" destOrd="0" parTransId="{9D1BC564-5718-43BB-8BD2-09A94EE0A0AF}" sibTransId="{1C45B602-4322-405D-836F-2BDE464560FA}"/>
    <dgm:cxn modelId="{4C268CCF-CCFE-4CA9-B1FA-728A8D816CEE}" srcId="{D9A70542-0F66-442E-BFD4-F8BCD064EF7C}" destId="{7CC04B7E-883A-4971-ABD9-6C405DC1D17B}" srcOrd="0" destOrd="0" parTransId="{E38934BA-3A89-45B1-AEDE-17EB63393D0B}" sibTransId="{49C33EB2-62B5-4943-8FD2-66631883488E}"/>
    <dgm:cxn modelId="{F89166DE-735C-44EE-9C51-00EBE19B3BCA}" srcId="{AECAA605-5BC8-47F4-BE68-4F5F532F16F9}" destId="{44E96B2C-A72A-4644-AC0F-E3DCB9D6BFBA}" srcOrd="0" destOrd="0" parTransId="{3527D192-06DA-464B-A239-CF39A2C35845}" sibTransId="{529616BA-C714-4B87-8C21-503328689770}"/>
    <dgm:cxn modelId="{7AD5A7EB-0E86-494E-B821-3FA3DD3A0EDB}" srcId="{C6798938-E754-440A-8079-C684E427100E}" destId="{DC9D9C75-43DB-48BF-BE43-ACA443A49BE6}" srcOrd="0" destOrd="0" parTransId="{FDD527E8-B8BB-47A6-9776-4A7C260E16ED}" sibTransId="{E3BA631C-C214-4DD2-9B72-FD7A97C99646}"/>
    <dgm:cxn modelId="{D7A0544F-D8C6-47FA-AAC4-08470BB57345}" type="presOf" srcId="{C6798938-E754-440A-8079-C684E427100E}" destId="{9F680178-24DB-4A9C-8976-C7C213C81781}" srcOrd="0" destOrd="0" presId="urn:microsoft.com/office/officeart/2005/8/layout/chevron2"/>
    <dgm:cxn modelId="{D8B649C2-6552-4208-8FED-A54364BE9F1F}" type="presOf" srcId="{7CC04B7E-883A-4971-ABD9-6C405DC1D17B}" destId="{A91FE096-7215-475A-A77B-9EECA3D8B8AF}" srcOrd="0" destOrd="0" presId="urn:microsoft.com/office/officeart/2005/8/layout/chevron2"/>
    <dgm:cxn modelId="{7F43BFDF-2C4B-4CA4-AD68-50CE6ACAD0FB}" type="presOf" srcId="{D9A70542-0F66-442E-BFD4-F8BCD064EF7C}" destId="{4917829B-5D53-41EB-AC47-F3954D736EDB}" srcOrd="0" destOrd="0" presId="urn:microsoft.com/office/officeart/2005/8/layout/chevron2"/>
    <dgm:cxn modelId="{7271D3FE-4C43-4949-82EA-F1AC83CA646C}" type="presParOf" srcId="{4917829B-5D53-41EB-AC47-F3954D736EDB}" destId="{ED183A50-E60C-49AF-9C70-6935185C4460}" srcOrd="0" destOrd="0" presId="urn:microsoft.com/office/officeart/2005/8/layout/chevron2"/>
    <dgm:cxn modelId="{02A206D1-C147-4664-A14F-4B9FD86BA062}" type="presParOf" srcId="{ED183A50-E60C-49AF-9C70-6935185C4460}" destId="{A91FE096-7215-475A-A77B-9EECA3D8B8AF}" srcOrd="0" destOrd="0" presId="urn:microsoft.com/office/officeart/2005/8/layout/chevron2"/>
    <dgm:cxn modelId="{D0B56542-490D-4062-9E7C-1102C7911BF3}" type="presParOf" srcId="{ED183A50-E60C-49AF-9C70-6935185C4460}" destId="{7400B58B-9D8C-4867-9252-B646E4D398A7}" srcOrd="1" destOrd="0" presId="urn:microsoft.com/office/officeart/2005/8/layout/chevron2"/>
    <dgm:cxn modelId="{A2443C0E-157B-4A61-8982-C5F86BD7B820}" type="presParOf" srcId="{4917829B-5D53-41EB-AC47-F3954D736EDB}" destId="{0EFC34B7-95C2-4460-ACA2-220A1BD0C8B1}" srcOrd="1" destOrd="0" presId="urn:microsoft.com/office/officeart/2005/8/layout/chevron2"/>
    <dgm:cxn modelId="{256E2E92-AADC-4AAE-A5A1-E40C8DF31847}" type="presParOf" srcId="{4917829B-5D53-41EB-AC47-F3954D736EDB}" destId="{A91DD80E-9243-4476-92DF-766930FC0632}" srcOrd="2" destOrd="0" presId="urn:microsoft.com/office/officeart/2005/8/layout/chevron2"/>
    <dgm:cxn modelId="{81D51A39-3039-42F6-A2CA-625036828147}" type="presParOf" srcId="{A91DD80E-9243-4476-92DF-766930FC0632}" destId="{9F680178-24DB-4A9C-8976-C7C213C81781}" srcOrd="0" destOrd="0" presId="urn:microsoft.com/office/officeart/2005/8/layout/chevron2"/>
    <dgm:cxn modelId="{27A1A0A4-0A08-432C-AB65-8E6FC385D5A4}" type="presParOf" srcId="{A91DD80E-9243-4476-92DF-766930FC0632}" destId="{11FBDA23-B523-4A91-BAB2-9B4A82E7B0FE}" srcOrd="1" destOrd="0" presId="urn:microsoft.com/office/officeart/2005/8/layout/chevron2"/>
    <dgm:cxn modelId="{39F80E9B-60B7-4D62-9014-00085BA6C62E}" type="presParOf" srcId="{4917829B-5D53-41EB-AC47-F3954D736EDB}" destId="{C7DEB9B9-1D50-4A09-8737-0708677AEB86}" srcOrd="3" destOrd="0" presId="urn:microsoft.com/office/officeart/2005/8/layout/chevron2"/>
    <dgm:cxn modelId="{D51150D4-EF8A-4BA6-B220-1E164F7A4A2B}" type="presParOf" srcId="{4917829B-5D53-41EB-AC47-F3954D736EDB}" destId="{00CB403B-FAD9-44B5-BEB9-07B569566618}" srcOrd="4" destOrd="0" presId="urn:microsoft.com/office/officeart/2005/8/layout/chevron2"/>
    <dgm:cxn modelId="{5356AB0C-D79F-484F-BAFC-EB8180D5E1E0}" type="presParOf" srcId="{00CB403B-FAD9-44B5-BEB9-07B569566618}" destId="{5ED3A69D-017A-47D8-B7CD-59A095CEA4BC}" srcOrd="0" destOrd="0" presId="urn:microsoft.com/office/officeart/2005/8/layout/chevron2"/>
    <dgm:cxn modelId="{0E9E6BE1-DE1E-48C6-9DEA-A647AA18036A}" type="presParOf" srcId="{00CB403B-FAD9-44B5-BEB9-07B569566618}" destId="{A591D617-DF1C-4389-BE43-9CA014C4C5AA}" srcOrd="1" destOrd="0" presId="urn:microsoft.com/office/officeart/2005/8/layout/chevron2"/>
  </dgm:cxnLst>
  <dgm:bg>
    <a:solidFill>
      <a:schemeClr val="accent6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37D332-4588-4982-9FD0-701985C16D3A}" type="doc">
      <dgm:prSet loTypeId="urn:microsoft.com/office/officeart/2005/8/layout/hList1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E20789A-78C5-4872-A92A-0EEBBDCF8AC8}">
      <dgm:prSet phldrT="[Text]" custT="1"/>
      <dgm:spPr/>
      <dgm:t>
        <a:bodyPr/>
        <a:lstStyle/>
        <a:p>
          <a:r>
            <a:rPr lang="en-US" sz="1100" dirty="0" smtClean="0"/>
            <a:t>LATAR BELAKANG</a:t>
          </a:r>
          <a:endParaRPr lang="en-US" sz="1100" dirty="0"/>
        </a:p>
      </dgm:t>
    </dgm:pt>
    <dgm:pt modelId="{255DD6CD-BC67-4496-A0C8-1117623C32A7}" type="parTrans" cxnId="{A0D7B349-145C-470F-A469-02FE34057462}">
      <dgm:prSet/>
      <dgm:spPr/>
      <dgm:t>
        <a:bodyPr/>
        <a:lstStyle/>
        <a:p>
          <a:endParaRPr lang="en-US" sz="4000"/>
        </a:p>
      </dgm:t>
    </dgm:pt>
    <dgm:pt modelId="{373ABA3D-6BA8-42F0-9606-B436D0D6877A}" type="sibTrans" cxnId="{A0D7B349-145C-470F-A469-02FE34057462}">
      <dgm:prSet/>
      <dgm:spPr/>
      <dgm:t>
        <a:bodyPr/>
        <a:lstStyle/>
        <a:p>
          <a:endParaRPr lang="en-US" sz="4000"/>
        </a:p>
      </dgm:t>
    </dgm:pt>
    <dgm:pt modelId="{DC1511D9-5280-4DC6-94AE-233E64F3CE2B}">
      <dgm:prSet phldrT="[Text]" custT="1"/>
      <dgm:spPr/>
      <dgm:t>
        <a:bodyPr/>
        <a:lstStyle/>
        <a:p>
          <a:r>
            <a:rPr lang="en-US" sz="1100" dirty="0" smtClean="0"/>
            <a:t>REFORMASI BIROKRASI UNTUK MENWUJUDKAN </a:t>
          </a:r>
          <a:r>
            <a:rPr lang="en-US" sz="1100" i="1" dirty="0" smtClean="0"/>
            <a:t>GOOD GOVERNANCE</a:t>
          </a:r>
          <a:endParaRPr lang="en-US" sz="1100" i="1" dirty="0"/>
        </a:p>
      </dgm:t>
    </dgm:pt>
    <dgm:pt modelId="{54BE9E71-305C-4F5B-A3E7-F9E90E65DC44}" type="sibTrans" cxnId="{DED1AB1A-EEEE-4E10-B647-AAB77F5F3DDE}">
      <dgm:prSet/>
      <dgm:spPr/>
      <dgm:t>
        <a:bodyPr/>
        <a:lstStyle/>
        <a:p>
          <a:endParaRPr lang="en-US" sz="4000"/>
        </a:p>
      </dgm:t>
    </dgm:pt>
    <dgm:pt modelId="{E0701536-CCE7-4239-9CEC-A24AECDC95F7}" type="parTrans" cxnId="{DED1AB1A-EEEE-4E10-B647-AAB77F5F3DDE}">
      <dgm:prSet/>
      <dgm:spPr/>
      <dgm:t>
        <a:bodyPr/>
        <a:lstStyle/>
        <a:p>
          <a:endParaRPr lang="en-US" sz="4000"/>
        </a:p>
      </dgm:t>
    </dgm:pt>
    <dgm:pt modelId="{FD057F18-F0AB-4DC7-91FC-296AAEBDC8B2}">
      <dgm:prSet custT="1"/>
      <dgm:spPr/>
      <dgm:t>
        <a:bodyPr/>
        <a:lstStyle/>
        <a:p>
          <a:r>
            <a:rPr lang="en-US" sz="1100" dirty="0" smtClean="0"/>
            <a:t>VISI MISI PEMERINTAH KOTA BOGOR</a:t>
          </a:r>
          <a:endParaRPr lang="id-ID" sz="1100" dirty="0"/>
        </a:p>
      </dgm:t>
    </dgm:pt>
    <dgm:pt modelId="{CD274EC7-559D-46FA-B062-C5C95DEFE51A}" type="parTrans" cxnId="{3D71C804-C003-44F6-872C-2DBFA9297F78}">
      <dgm:prSet/>
      <dgm:spPr/>
      <dgm:t>
        <a:bodyPr/>
        <a:lstStyle/>
        <a:p>
          <a:endParaRPr lang="en-US" sz="4000"/>
        </a:p>
      </dgm:t>
    </dgm:pt>
    <dgm:pt modelId="{0539BE79-5FAC-4FF9-9633-A3D1AE9A50D7}" type="sibTrans" cxnId="{3D71C804-C003-44F6-872C-2DBFA9297F78}">
      <dgm:prSet/>
      <dgm:spPr/>
      <dgm:t>
        <a:bodyPr/>
        <a:lstStyle/>
        <a:p>
          <a:endParaRPr lang="en-US" sz="4000"/>
        </a:p>
      </dgm:t>
    </dgm:pt>
    <dgm:pt modelId="{903C758B-34C8-4175-AFD3-F3C8743246AD}">
      <dgm:prSet custT="1"/>
      <dgm:spPr/>
      <dgm:t>
        <a:bodyPr/>
        <a:lstStyle/>
        <a:p>
          <a:r>
            <a:rPr lang="en-US" sz="1100" dirty="0" smtClean="0"/>
            <a:t>TUPOKSI SEKDA : MERUMUSKAN KEBIJAKAN PENYELENGGARAAN PEMERINTAHAN DAERAH  </a:t>
          </a:r>
          <a:endParaRPr lang="id-ID" sz="1100" dirty="0"/>
        </a:p>
      </dgm:t>
    </dgm:pt>
    <dgm:pt modelId="{91A87F43-95C7-4C5C-91D7-66EE1B4F806E}" type="parTrans" cxnId="{00D21100-CCCD-4194-96FA-AD3889F2BCF9}">
      <dgm:prSet/>
      <dgm:spPr/>
      <dgm:t>
        <a:bodyPr/>
        <a:lstStyle/>
        <a:p>
          <a:endParaRPr lang="en-US" sz="4000"/>
        </a:p>
      </dgm:t>
    </dgm:pt>
    <dgm:pt modelId="{8F9F9223-72FE-4E8E-AD87-40C28EEAF161}" type="sibTrans" cxnId="{00D21100-CCCD-4194-96FA-AD3889F2BCF9}">
      <dgm:prSet/>
      <dgm:spPr/>
      <dgm:t>
        <a:bodyPr/>
        <a:lstStyle/>
        <a:p>
          <a:endParaRPr lang="en-US" sz="4000"/>
        </a:p>
      </dgm:t>
    </dgm:pt>
    <dgm:pt modelId="{00C7AA0C-370A-48B0-8F31-9F4F17FA7307}">
      <dgm:prSet custT="1"/>
      <dgm:spPr/>
      <dgm:t>
        <a:bodyPr/>
        <a:lstStyle/>
        <a:p>
          <a:r>
            <a:rPr lang="en-US" sz="1100" dirty="0" smtClean="0"/>
            <a:t>KELEMAHAN TERSEBUT TERJADI KARENA BELUM ADANYA PROSES DIALOG /</a:t>
          </a:r>
          <a:r>
            <a:rPr lang="en-US" sz="1100" i="1" dirty="0" smtClean="0"/>
            <a:t>TEAM LEARNING</a:t>
          </a:r>
          <a:r>
            <a:rPr lang="en-US" sz="1100" dirty="0" smtClean="0"/>
            <a:t> DALAM PEMERINTAH KOTA BOGOR</a:t>
          </a:r>
          <a:endParaRPr lang="id-ID" sz="1100" dirty="0"/>
        </a:p>
      </dgm:t>
    </dgm:pt>
    <dgm:pt modelId="{018F6015-552B-4985-80F1-F7C89AEA0354}" type="parTrans" cxnId="{D674B3E0-BE05-41AC-8E36-226E19269B71}">
      <dgm:prSet/>
      <dgm:spPr/>
      <dgm:t>
        <a:bodyPr/>
        <a:lstStyle/>
        <a:p>
          <a:endParaRPr lang="en-US" sz="4000"/>
        </a:p>
      </dgm:t>
    </dgm:pt>
    <dgm:pt modelId="{534F9DC8-898C-4CDC-8C91-9FEFB9B4652B}" type="sibTrans" cxnId="{D674B3E0-BE05-41AC-8E36-226E19269B71}">
      <dgm:prSet/>
      <dgm:spPr/>
      <dgm:t>
        <a:bodyPr/>
        <a:lstStyle/>
        <a:p>
          <a:endParaRPr lang="en-US" sz="4000"/>
        </a:p>
      </dgm:t>
    </dgm:pt>
    <dgm:pt modelId="{C568C905-A6AF-4375-A035-549D5BFD7CF5}">
      <dgm:prSet custT="1"/>
      <dgm:spPr/>
      <dgm:t>
        <a:bodyPr/>
        <a:lstStyle/>
        <a:p>
          <a:r>
            <a:rPr lang="en-US" sz="1100" dirty="0" smtClean="0"/>
            <a:t>ADANYA PEGAWAI YANG TERKENA KASUS HUKUM </a:t>
          </a:r>
          <a:endParaRPr lang="id-ID" sz="1100" dirty="0"/>
        </a:p>
      </dgm:t>
    </dgm:pt>
    <dgm:pt modelId="{9D34AD97-1C3B-419F-8969-421EB98D4834}" type="parTrans" cxnId="{DA277022-34BE-46D8-B141-B08894CE7CBF}">
      <dgm:prSet/>
      <dgm:spPr/>
      <dgm:t>
        <a:bodyPr/>
        <a:lstStyle/>
        <a:p>
          <a:endParaRPr lang="en-US" sz="4000"/>
        </a:p>
      </dgm:t>
    </dgm:pt>
    <dgm:pt modelId="{173FD766-8A00-4BC9-AADA-47459C766332}" type="sibTrans" cxnId="{DA277022-34BE-46D8-B141-B08894CE7CBF}">
      <dgm:prSet/>
      <dgm:spPr/>
      <dgm:t>
        <a:bodyPr/>
        <a:lstStyle/>
        <a:p>
          <a:endParaRPr lang="en-US" sz="4000"/>
        </a:p>
      </dgm:t>
    </dgm:pt>
    <dgm:pt modelId="{B60B881D-FC03-4C15-ABCD-F6C633EFABFB}">
      <dgm:prSet custT="1"/>
      <dgm:spPr/>
      <dgm:t>
        <a:bodyPr/>
        <a:lstStyle/>
        <a:p>
          <a:r>
            <a:rPr lang="en-US" sz="1100" dirty="0" smtClean="0"/>
            <a:t>MASIH RENDAHNYA INTEGRITAS APARATUR (</a:t>
          </a:r>
          <a:r>
            <a:rPr lang="id-ID" sz="1100" dirty="0" smtClean="0"/>
            <a:t>Contoh</a:t>
          </a:r>
          <a:r>
            <a:rPr lang="en-US" sz="1100" dirty="0" smtClean="0"/>
            <a:t>:DISIPLIN KERJA) </a:t>
          </a:r>
          <a:endParaRPr lang="id-ID" sz="1100" dirty="0"/>
        </a:p>
      </dgm:t>
    </dgm:pt>
    <dgm:pt modelId="{EDF9C45E-538B-4A36-B517-2BDE33615B06}" type="parTrans" cxnId="{74ABDFAB-B2CF-411C-A00C-1C6939B2071A}">
      <dgm:prSet/>
      <dgm:spPr/>
      <dgm:t>
        <a:bodyPr/>
        <a:lstStyle/>
        <a:p>
          <a:endParaRPr lang="en-US" sz="4000"/>
        </a:p>
      </dgm:t>
    </dgm:pt>
    <dgm:pt modelId="{6705ECB1-45ED-4AE4-983A-630F8C554F9F}" type="sibTrans" cxnId="{74ABDFAB-B2CF-411C-A00C-1C6939B2071A}">
      <dgm:prSet/>
      <dgm:spPr/>
      <dgm:t>
        <a:bodyPr/>
        <a:lstStyle/>
        <a:p>
          <a:endParaRPr lang="en-US" sz="4000"/>
        </a:p>
      </dgm:t>
    </dgm:pt>
    <dgm:pt modelId="{9164E033-E6B6-4E8B-A9B5-2FB130D0C394}" type="pres">
      <dgm:prSet presAssocID="{FB37D332-4588-4982-9FD0-701985C16D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372DA4-60EC-43D1-A49B-BA14E770ABE9}" type="pres">
      <dgm:prSet presAssocID="{3E20789A-78C5-4872-A92A-0EEBBDCF8AC8}" presName="composite" presStyleCnt="0"/>
      <dgm:spPr/>
      <dgm:t>
        <a:bodyPr/>
        <a:lstStyle/>
        <a:p>
          <a:endParaRPr lang="id-ID"/>
        </a:p>
      </dgm:t>
    </dgm:pt>
    <dgm:pt modelId="{B96CAB5A-A589-4DBC-8643-1494545E898C}" type="pres">
      <dgm:prSet presAssocID="{3E20789A-78C5-4872-A92A-0EEBBDCF8AC8}" presName="parTx" presStyleLbl="alignNode1" presStyleIdx="0" presStyleCnt="1" custScaleY="100000" custLinFactNeighborY="-200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61D39-2D0F-4927-90B2-81A6450A767A}" type="pres">
      <dgm:prSet presAssocID="{3E20789A-78C5-4872-A92A-0EEBBDCF8AC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5A14ED-3EF1-4CB4-9F8C-6EF755C439FF}" type="presOf" srcId="{00C7AA0C-370A-48B0-8F31-9F4F17FA7307}" destId="{B9F61D39-2D0F-4927-90B2-81A6450A767A}" srcOrd="0" destOrd="5" presId="urn:microsoft.com/office/officeart/2005/8/layout/hList1"/>
    <dgm:cxn modelId="{00D21100-CCCD-4194-96FA-AD3889F2BCF9}" srcId="{3E20789A-78C5-4872-A92A-0EEBBDCF8AC8}" destId="{903C758B-34C8-4175-AFD3-F3C8743246AD}" srcOrd="2" destOrd="0" parTransId="{91A87F43-95C7-4C5C-91D7-66EE1B4F806E}" sibTransId="{8F9F9223-72FE-4E8E-AD87-40C28EEAF161}"/>
    <dgm:cxn modelId="{3D71C804-C003-44F6-872C-2DBFA9297F78}" srcId="{3E20789A-78C5-4872-A92A-0EEBBDCF8AC8}" destId="{FD057F18-F0AB-4DC7-91FC-296AAEBDC8B2}" srcOrd="1" destOrd="0" parTransId="{CD274EC7-559D-46FA-B062-C5C95DEFE51A}" sibTransId="{0539BE79-5FAC-4FF9-9633-A3D1AE9A50D7}"/>
    <dgm:cxn modelId="{6789817C-4495-4C3E-8708-0C4E1E032F2B}" type="presOf" srcId="{FD057F18-F0AB-4DC7-91FC-296AAEBDC8B2}" destId="{B9F61D39-2D0F-4927-90B2-81A6450A767A}" srcOrd="0" destOrd="1" presId="urn:microsoft.com/office/officeart/2005/8/layout/hList1"/>
    <dgm:cxn modelId="{63650A11-DD1D-4F09-8702-BC7FE7B4FB3D}" type="presOf" srcId="{C568C905-A6AF-4375-A035-549D5BFD7CF5}" destId="{B9F61D39-2D0F-4927-90B2-81A6450A767A}" srcOrd="0" destOrd="4" presId="urn:microsoft.com/office/officeart/2005/8/layout/hList1"/>
    <dgm:cxn modelId="{A0D7B349-145C-470F-A469-02FE34057462}" srcId="{FB37D332-4588-4982-9FD0-701985C16D3A}" destId="{3E20789A-78C5-4872-A92A-0EEBBDCF8AC8}" srcOrd="0" destOrd="0" parTransId="{255DD6CD-BC67-4496-A0C8-1117623C32A7}" sibTransId="{373ABA3D-6BA8-42F0-9606-B436D0D6877A}"/>
    <dgm:cxn modelId="{BBA9BCCE-E2A9-4DC6-92CF-D6437363A332}" type="presOf" srcId="{B60B881D-FC03-4C15-ABCD-F6C633EFABFB}" destId="{B9F61D39-2D0F-4927-90B2-81A6450A767A}" srcOrd="0" destOrd="3" presId="urn:microsoft.com/office/officeart/2005/8/layout/hList1"/>
    <dgm:cxn modelId="{D674B3E0-BE05-41AC-8E36-226E19269B71}" srcId="{3E20789A-78C5-4872-A92A-0EEBBDCF8AC8}" destId="{00C7AA0C-370A-48B0-8F31-9F4F17FA7307}" srcOrd="5" destOrd="0" parTransId="{018F6015-552B-4985-80F1-F7C89AEA0354}" sibTransId="{534F9DC8-898C-4CDC-8C91-9FEFB9B4652B}"/>
    <dgm:cxn modelId="{D4AA8809-ED15-45EA-88DF-7CF4F850E7E2}" type="presOf" srcId="{FB37D332-4588-4982-9FD0-701985C16D3A}" destId="{9164E033-E6B6-4E8B-A9B5-2FB130D0C394}" srcOrd="0" destOrd="0" presId="urn:microsoft.com/office/officeart/2005/8/layout/hList1"/>
    <dgm:cxn modelId="{DED1AB1A-EEEE-4E10-B647-AAB77F5F3DDE}" srcId="{3E20789A-78C5-4872-A92A-0EEBBDCF8AC8}" destId="{DC1511D9-5280-4DC6-94AE-233E64F3CE2B}" srcOrd="0" destOrd="0" parTransId="{E0701536-CCE7-4239-9CEC-A24AECDC95F7}" sibTransId="{54BE9E71-305C-4F5B-A3E7-F9E90E65DC44}"/>
    <dgm:cxn modelId="{8922A5F2-7E0F-46B1-A324-9DF008068947}" type="presOf" srcId="{DC1511D9-5280-4DC6-94AE-233E64F3CE2B}" destId="{B9F61D39-2D0F-4927-90B2-81A6450A767A}" srcOrd="0" destOrd="0" presId="urn:microsoft.com/office/officeart/2005/8/layout/hList1"/>
    <dgm:cxn modelId="{5C7EA8FB-C7A2-4924-BC49-A56337B6D1BE}" type="presOf" srcId="{903C758B-34C8-4175-AFD3-F3C8743246AD}" destId="{B9F61D39-2D0F-4927-90B2-81A6450A767A}" srcOrd="0" destOrd="2" presId="urn:microsoft.com/office/officeart/2005/8/layout/hList1"/>
    <dgm:cxn modelId="{DA277022-34BE-46D8-B141-B08894CE7CBF}" srcId="{3E20789A-78C5-4872-A92A-0EEBBDCF8AC8}" destId="{C568C905-A6AF-4375-A035-549D5BFD7CF5}" srcOrd="4" destOrd="0" parTransId="{9D34AD97-1C3B-419F-8969-421EB98D4834}" sibTransId="{173FD766-8A00-4BC9-AADA-47459C766332}"/>
    <dgm:cxn modelId="{74ABDFAB-B2CF-411C-A00C-1C6939B2071A}" srcId="{3E20789A-78C5-4872-A92A-0EEBBDCF8AC8}" destId="{B60B881D-FC03-4C15-ABCD-F6C633EFABFB}" srcOrd="3" destOrd="0" parTransId="{EDF9C45E-538B-4A36-B517-2BDE33615B06}" sibTransId="{6705ECB1-45ED-4AE4-983A-630F8C554F9F}"/>
    <dgm:cxn modelId="{475D3DD4-5757-4AA6-AD5B-52066552B658}" type="presOf" srcId="{3E20789A-78C5-4872-A92A-0EEBBDCF8AC8}" destId="{B96CAB5A-A589-4DBC-8643-1494545E898C}" srcOrd="0" destOrd="0" presId="urn:microsoft.com/office/officeart/2005/8/layout/hList1"/>
    <dgm:cxn modelId="{16CE2901-63E5-4E6E-8249-097558D9E3BA}" type="presParOf" srcId="{9164E033-E6B6-4E8B-A9B5-2FB130D0C394}" destId="{FD372DA4-60EC-43D1-A49B-BA14E770ABE9}" srcOrd="0" destOrd="0" presId="urn:microsoft.com/office/officeart/2005/8/layout/hList1"/>
    <dgm:cxn modelId="{42275111-4FAE-472C-B102-6BA4CD5925AC}" type="presParOf" srcId="{FD372DA4-60EC-43D1-A49B-BA14E770ABE9}" destId="{B96CAB5A-A589-4DBC-8643-1494545E898C}" srcOrd="0" destOrd="0" presId="urn:microsoft.com/office/officeart/2005/8/layout/hList1"/>
    <dgm:cxn modelId="{1D878E2B-3999-489A-9B03-4B3345D45C82}" type="presParOf" srcId="{FD372DA4-60EC-43D1-A49B-BA14E770ABE9}" destId="{B9F61D39-2D0F-4927-90B2-81A6450A76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D8DE3-8AC8-4575-BAD1-04DDED4953A0}">
      <dsp:nvSpPr>
        <dsp:cNvPr id="0" name=""/>
        <dsp:cNvSpPr/>
      </dsp:nvSpPr>
      <dsp:spPr>
        <a:xfrm rot="5400000">
          <a:off x="2801715" y="-1511519"/>
          <a:ext cx="475371" cy="349877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/>
            <a:t>Manfaat bagi s</a:t>
          </a:r>
          <a:r>
            <a:rPr lang="en-US" sz="900" kern="1200" dirty="0" err="1" smtClean="0"/>
            <a:t>takeholder</a:t>
          </a:r>
          <a:r>
            <a:rPr lang="id-ID" sz="900" kern="1200" dirty="0" smtClean="0"/>
            <a:t>,</a:t>
          </a:r>
          <a:r>
            <a:rPr lang="en-US" sz="900" kern="1200" dirty="0" smtClean="0"/>
            <a:t> </a:t>
          </a:r>
          <a:r>
            <a:rPr lang="en-US" sz="900" kern="1200" dirty="0" err="1" smtClean="0"/>
            <a:t>yakni</a:t>
          </a:r>
          <a:r>
            <a:rPr lang="en-US" sz="900" kern="1200" dirty="0" smtClean="0"/>
            <a:t> </a:t>
          </a:r>
          <a:r>
            <a:rPr lang="id-ID" sz="900" kern="1200" dirty="0" smtClean="0"/>
            <a:t>memberikan kemudahan </a:t>
          </a:r>
          <a:r>
            <a:rPr lang="en-US" sz="900" kern="1200" dirty="0" err="1" smtClean="0"/>
            <a:t>dan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kecepatan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terhadap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proses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pemeriksaan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reguler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lembaga</a:t>
          </a:r>
          <a:r>
            <a:rPr lang="en-US" sz="900" kern="1200" dirty="0" smtClean="0"/>
            <a:t> lain yang </a:t>
          </a:r>
          <a:r>
            <a:rPr lang="en-US" sz="900" kern="1200" dirty="0" err="1" smtClean="0"/>
            <a:t>memerlukan</a:t>
          </a:r>
          <a:r>
            <a:rPr lang="en-US" sz="900" kern="1200" dirty="0" smtClean="0"/>
            <a:t>. </a:t>
          </a:r>
          <a:endParaRPr lang="id-ID" sz="900" kern="1200" dirty="0"/>
        </a:p>
      </dsp:txBody>
      <dsp:txXfrm rot="-5400000">
        <a:off x="1290014" y="23388"/>
        <a:ext cx="3475567" cy="428959"/>
      </dsp:txXfrm>
    </dsp:sp>
    <dsp:sp modelId="{67DC299A-E847-4F42-978F-000C3816B9A0}">
      <dsp:nvSpPr>
        <dsp:cNvPr id="0" name=""/>
        <dsp:cNvSpPr/>
      </dsp:nvSpPr>
      <dsp:spPr>
        <a:xfrm>
          <a:off x="678045" y="118150"/>
          <a:ext cx="611968" cy="23943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1</a:t>
          </a:r>
          <a:endParaRPr lang="id-ID" sz="1200" kern="1200" dirty="0"/>
        </a:p>
      </dsp:txBody>
      <dsp:txXfrm>
        <a:off x="689733" y="129838"/>
        <a:ext cx="588592" cy="216056"/>
      </dsp:txXfrm>
    </dsp:sp>
    <dsp:sp modelId="{93735C80-7912-46AF-B7D2-3E30C162758D}">
      <dsp:nvSpPr>
        <dsp:cNvPr id="0" name=""/>
        <dsp:cNvSpPr/>
      </dsp:nvSpPr>
      <dsp:spPr>
        <a:xfrm rot="5400000">
          <a:off x="2792977" y="-1006436"/>
          <a:ext cx="475371" cy="349877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/>
            <a:t>Manfaat bagi o</a:t>
          </a:r>
          <a:r>
            <a:rPr lang="en-US" sz="900" kern="1200" dirty="0" err="1" smtClean="0"/>
            <a:t>rganisasi</a:t>
          </a:r>
          <a:r>
            <a:rPr lang="id-ID" sz="900" kern="1200" dirty="0" smtClean="0"/>
            <a:t>,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diharapkan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mampu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meminimalisir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Korupsi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Kolusi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Nepotisme</a:t>
          </a:r>
          <a:r>
            <a:rPr lang="id-ID" sz="900" kern="1200" dirty="0" smtClean="0"/>
            <a:t> dan </a:t>
          </a:r>
          <a:r>
            <a:rPr lang="en-US" sz="900" kern="1200" dirty="0" err="1" smtClean="0"/>
            <a:t>memberikan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solusi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terhadap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masalah</a:t>
          </a:r>
          <a:r>
            <a:rPr lang="en-US" sz="900" kern="1200" dirty="0" smtClean="0"/>
            <a:t> </a:t>
          </a:r>
          <a:r>
            <a:rPr lang="en-US" sz="900" kern="1200" dirty="0" err="1" smtClean="0"/>
            <a:t>dalam</a:t>
          </a:r>
          <a:r>
            <a:rPr lang="en-US" sz="900" kern="1200" dirty="0" smtClean="0"/>
            <a:t> </a:t>
          </a:r>
          <a:r>
            <a:rPr lang="id-ID" sz="900" kern="1200" dirty="0" smtClean="0"/>
            <a:t>o</a:t>
          </a:r>
          <a:r>
            <a:rPr lang="en-US" sz="900" kern="1200" dirty="0" err="1" smtClean="0"/>
            <a:t>rganisasi</a:t>
          </a:r>
          <a:r>
            <a:rPr lang="id-ID" sz="900" kern="1200" dirty="0" smtClean="0"/>
            <a:t>.</a:t>
          </a:r>
          <a:endParaRPr lang="id-ID" sz="900" kern="1200" dirty="0"/>
        </a:p>
      </dsp:txBody>
      <dsp:txXfrm rot="-5400000">
        <a:off x="1281276" y="528471"/>
        <a:ext cx="3475567" cy="428959"/>
      </dsp:txXfrm>
    </dsp:sp>
    <dsp:sp modelId="{EE89B05F-9066-4C9D-A1F3-9B3C584B5348}">
      <dsp:nvSpPr>
        <dsp:cNvPr id="0" name=""/>
        <dsp:cNvSpPr/>
      </dsp:nvSpPr>
      <dsp:spPr>
        <a:xfrm>
          <a:off x="678045" y="623082"/>
          <a:ext cx="603230" cy="23973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2</a:t>
          </a:r>
          <a:endParaRPr lang="id-ID" sz="1200" kern="1200" dirty="0"/>
        </a:p>
      </dsp:txBody>
      <dsp:txXfrm>
        <a:off x="689748" y="634785"/>
        <a:ext cx="579824" cy="216329"/>
      </dsp:txXfrm>
    </dsp:sp>
    <dsp:sp modelId="{39313645-68FD-425E-8CFD-663953F4D7E4}">
      <dsp:nvSpPr>
        <dsp:cNvPr id="0" name=""/>
        <dsp:cNvSpPr/>
      </dsp:nvSpPr>
      <dsp:spPr>
        <a:xfrm rot="5400000">
          <a:off x="2773434" y="-501354"/>
          <a:ext cx="475371" cy="349877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/>
            <a:t>Manfaat bagi </a:t>
          </a:r>
          <a:r>
            <a:rPr lang="en-US" sz="900" kern="1200" dirty="0" err="1" smtClean="0"/>
            <a:t>masyarakat</a:t>
          </a:r>
          <a:r>
            <a:rPr lang="id-ID" sz="900" kern="1200" dirty="0" smtClean="0"/>
            <a:t>,</a:t>
          </a:r>
          <a:r>
            <a:rPr lang="en-US" sz="900" kern="1200" dirty="0" smtClean="0"/>
            <a:t> </a:t>
          </a:r>
          <a:r>
            <a:rPr lang="en-US" sz="900" kern="1200" dirty="0" err="1" smtClean="0"/>
            <a:t>yaitu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merubah</a:t>
          </a:r>
          <a:r>
            <a:rPr lang="en-US" sz="900" kern="1200" dirty="0" smtClean="0"/>
            <a:t> image/</a:t>
          </a:r>
          <a:r>
            <a:rPr lang="en-US" sz="900" kern="1200" dirty="0" err="1" smtClean="0"/>
            <a:t>pandangan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masyarakat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terhadap</a:t>
          </a:r>
          <a:r>
            <a:rPr lang="en-US" sz="900" kern="1200" dirty="0" smtClean="0"/>
            <a:t> </a:t>
          </a:r>
          <a:r>
            <a:rPr lang="en-US" sz="900" kern="1200" dirty="0" err="1" smtClean="0"/>
            <a:t>aparatur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pemerintah</a:t>
          </a:r>
          <a:r>
            <a:rPr lang="id-ID" sz="900" kern="1200" dirty="0" smtClean="0"/>
            <a:t>.</a:t>
          </a:r>
          <a:endParaRPr lang="id-ID" sz="900" kern="1200" dirty="0"/>
        </a:p>
      </dsp:txBody>
      <dsp:txXfrm rot="-5400000">
        <a:off x="1261733" y="1033553"/>
        <a:ext cx="3475567" cy="428959"/>
      </dsp:txXfrm>
    </dsp:sp>
    <dsp:sp modelId="{24D8BC3F-95EB-4247-9D39-19B7F86D7D31}">
      <dsp:nvSpPr>
        <dsp:cNvPr id="0" name=""/>
        <dsp:cNvSpPr/>
      </dsp:nvSpPr>
      <dsp:spPr>
        <a:xfrm>
          <a:off x="678045" y="1123351"/>
          <a:ext cx="583687" cy="24936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3</a:t>
          </a:r>
          <a:endParaRPr lang="id-ID" sz="1200" kern="1200" dirty="0"/>
        </a:p>
      </dsp:txBody>
      <dsp:txXfrm>
        <a:off x="690218" y="1135524"/>
        <a:ext cx="559341" cy="225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7BDDB-595B-4B75-8C13-148535812351}">
      <dsp:nvSpPr>
        <dsp:cNvPr id="0" name=""/>
        <dsp:cNvSpPr/>
      </dsp:nvSpPr>
      <dsp:spPr>
        <a:xfrm>
          <a:off x="238014" y="346235"/>
          <a:ext cx="969991" cy="31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INOVASI</a:t>
          </a:r>
          <a:endParaRPr lang="en-US" sz="600" kern="1200" dirty="0"/>
        </a:p>
      </dsp:txBody>
      <dsp:txXfrm>
        <a:off x="238014" y="346235"/>
        <a:ext cx="969991" cy="319656"/>
      </dsp:txXfrm>
    </dsp:sp>
    <dsp:sp modelId="{D748F283-AF6D-473C-9E64-09E5C9AC5665}">
      <dsp:nvSpPr>
        <dsp:cNvPr id="0" name=""/>
        <dsp:cNvSpPr/>
      </dsp:nvSpPr>
      <dsp:spPr>
        <a:xfrm>
          <a:off x="203826" y="926243"/>
          <a:ext cx="1209414" cy="1007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203826" y="926243"/>
        <a:ext cx="1209414" cy="1007759"/>
      </dsp:txXfrm>
    </dsp:sp>
    <dsp:sp modelId="{5A0158C2-FA3D-46EA-834A-5375F0634226}">
      <dsp:nvSpPr>
        <dsp:cNvPr id="0" name=""/>
        <dsp:cNvSpPr/>
      </dsp:nvSpPr>
      <dsp:spPr>
        <a:xfrm>
          <a:off x="236908" y="249015"/>
          <a:ext cx="77158" cy="771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ACEA4C1-3794-416B-8E70-F5E06E6B6B4A}">
      <dsp:nvSpPr>
        <dsp:cNvPr id="0" name=""/>
        <dsp:cNvSpPr/>
      </dsp:nvSpPr>
      <dsp:spPr>
        <a:xfrm>
          <a:off x="290919" y="140994"/>
          <a:ext cx="77158" cy="77158"/>
        </a:xfrm>
        <a:prstGeom prst="ellipse">
          <a:avLst/>
        </a:prstGeom>
        <a:solidFill>
          <a:schemeClr val="accent3">
            <a:hueOff val="150589"/>
            <a:satOff val="5556"/>
            <a:lumOff val="-817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9F4365-8F98-4969-8466-E68EC42E914C}">
      <dsp:nvSpPr>
        <dsp:cNvPr id="0" name=""/>
        <dsp:cNvSpPr/>
      </dsp:nvSpPr>
      <dsp:spPr>
        <a:xfrm>
          <a:off x="420544" y="162598"/>
          <a:ext cx="121248" cy="121248"/>
        </a:xfrm>
        <a:prstGeom prst="ellipse">
          <a:avLst/>
        </a:prstGeom>
        <a:solidFill>
          <a:schemeClr val="accent3">
            <a:hueOff val="301178"/>
            <a:satOff val="11111"/>
            <a:lumOff val="-1634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E53A8E-58A7-4F8E-98FA-D2DFA5F5FE62}">
      <dsp:nvSpPr>
        <dsp:cNvPr id="0" name=""/>
        <dsp:cNvSpPr/>
      </dsp:nvSpPr>
      <dsp:spPr>
        <a:xfrm>
          <a:off x="528567" y="43774"/>
          <a:ext cx="77158" cy="77158"/>
        </a:xfrm>
        <a:prstGeom prst="ellipse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321231-6B05-47E0-B10B-EC11F7688AF0}">
      <dsp:nvSpPr>
        <dsp:cNvPr id="0" name=""/>
        <dsp:cNvSpPr/>
      </dsp:nvSpPr>
      <dsp:spPr>
        <a:xfrm>
          <a:off x="678521" y="38665"/>
          <a:ext cx="77158" cy="77158"/>
        </a:xfrm>
        <a:prstGeom prst="ellipse">
          <a:avLst/>
        </a:prstGeom>
        <a:solidFill>
          <a:schemeClr val="accent3">
            <a:hueOff val="602355"/>
            <a:satOff val="22222"/>
            <a:lumOff val="-3268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246BAC-DA33-4B86-8BA2-95AB62C52551}">
      <dsp:nvSpPr>
        <dsp:cNvPr id="0" name=""/>
        <dsp:cNvSpPr/>
      </dsp:nvSpPr>
      <dsp:spPr>
        <a:xfrm>
          <a:off x="841830" y="76180"/>
          <a:ext cx="77158" cy="77158"/>
        </a:xfrm>
        <a:prstGeom prst="ellipse">
          <a:avLst/>
        </a:prstGeom>
        <a:solidFill>
          <a:schemeClr val="accent3">
            <a:hueOff val="752944"/>
            <a:satOff val="27778"/>
            <a:lumOff val="-408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52480F-0446-4172-BF1C-278365DD1348}">
      <dsp:nvSpPr>
        <dsp:cNvPr id="0" name=""/>
        <dsp:cNvSpPr/>
      </dsp:nvSpPr>
      <dsp:spPr>
        <a:xfrm>
          <a:off x="949850" y="130191"/>
          <a:ext cx="121248" cy="121248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3F9616D-3320-4887-A587-83A5C1F96BE6}">
      <dsp:nvSpPr>
        <dsp:cNvPr id="0" name=""/>
        <dsp:cNvSpPr/>
      </dsp:nvSpPr>
      <dsp:spPr>
        <a:xfrm>
          <a:off x="1101082" y="249015"/>
          <a:ext cx="77158" cy="77158"/>
        </a:xfrm>
        <a:prstGeom prst="ellipse">
          <a:avLst/>
        </a:prstGeom>
        <a:solidFill>
          <a:schemeClr val="accent3">
            <a:hueOff val="1054122"/>
            <a:satOff val="38889"/>
            <a:lumOff val="-5719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FE4432-19D2-4EAC-975A-386AF3825034}">
      <dsp:nvSpPr>
        <dsp:cNvPr id="0" name=""/>
        <dsp:cNvSpPr/>
      </dsp:nvSpPr>
      <dsp:spPr>
        <a:xfrm>
          <a:off x="1165895" y="367839"/>
          <a:ext cx="77158" cy="77158"/>
        </a:xfrm>
        <a:prstGeom prst="ellipse">
          <a:avLst/>
        </a:prstGeom>
        <a:solidFill>
          <a:schemeClr val="accent3">
            <a:hueOff val="1204711"/>
            <a:satOff val="44444"/>
            <a:lumOff val="-6536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D4C0D2-9ECB-4F06-AB6C-C23C96E10EA7}">
      <dsp:nvSpPr>
        <dsp:cNvPr id="0" name=""/>
        <dsp:cNvSpPr/>
      </dsp:nvSpPr>
      <dsp:spPr>
        <a:xfrm>
          <a:off x="604183" y="140994"/>
          <a:ext cx="198407" cy="198407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64957E-338E-4711-9C98-C18B9AA363C6}">
      <dsp:nvSpPr>
        <dsp:cNvPr id="0" name=""/>
        <dsp:cNvSpPr/>
      </dsp:nvSpPr>
      <dsp:spPr>
        <a:xfrm>
          <a:off x="182897" y="551476"/>
          <a:ext cx="77158" cy="77158"/>
        </a:xfrm>
        <a:prstGeom prst="ellipse">
          <a:avLst/>
        </a:prstGeom>
        <a:solidFill>
          <a:schemeClr val="accent3">
            <a:hueOff val="1505888"/>
            <a:satOff val="55556"/>
            <a:lumOff val="-817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575D8D-6D03-4B62-A9CF-20572CA3F933}">
      <dsp:nvSpPr>
        <dsp:cNvPr id="0" name=""/>
        <dsp:cNvSpPr/>
      </dsp:nvSpPr>
      <dsp:spPr>
        <a:xfrm>
          <a:off x="247709" y="648696"/>
          <a:ext cx="121248" cy="121248"/>
        </a:xfrm>
        <a:prstGeom prst="ellipse">
          <a:avLst/>
        </a:prstGeom>
        <a:solidFill>
          <a:schemeClr val="accent3">
            <a:hueOff val="1656477"/>
            <a:satOff val="61111"/>
            <a:lumOff val="-8987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E9BA6C-7931-4F7E-8D0D-5CDF573519AF}">
      <dsp:nvSpPr>
        <dsp:cNvPr id="0" name=""/>
        <dsp:cNvSpPr/>
      </dsp:nvSpPr>
      <dsp:spPr>
        <a:xfrm>
          <a:off x="409743" y="735113"/>
          <a:ext cx="176362" cy="176362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DFD7779-FA2F-451C-8720-8C9F2CFADB9A}">
      <dsp:nvSpPr>
        <dsp:cNvPr id="0" name=""/>
        <dsp:cNvSpPr/>
      </dsp:nvSpPr>
      <dsp:spPr>
        <a:xfrm>
          <a:off x="636589" y="875541"/>
          <a:ext cx="77158" cy="77158"/>
        </a:xfrm>
        <a:prstGeom prst="ellipse">
          <a:avLst/>
        </a:prstGeom>
        <a:solidFill>
          <a:schemeClr val="accent3">
            <a:hueOff val="1957655"/>
            <a:satOff val="72222"/>
            <a:lumOff val="-1062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EE1296-3C27-4907-9800-F515C43459B0}">
      <dsp:nvSpPr>
        <dsp:cNvPr id="0" name=""/>
        <dsp:cNvSpPr/>
      </dsp:nvSpPr>
      <dsp:spPr>
        <a:xfrm>
          <a:off x="679796" y="735113"/>
          <a:ext cx="121248" cy="121248"/>
        </a:xfrm>
        <a:prstGeom prst="ellipse">
          <a:avLst/>
        </a:prstGeom>
        <a:solidFill>
          <a:schemeClr val="accent3">
            <a:hueOff val="2108244"/>
            <a:satOff val="77778"/>
            <a:lumOff val="-11438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4175265-C0FF-482E-A208-3398A3994AC3}">
      <dsp:nvSpPr>
        <dsp:cNvPr id="0" name=""/>
        <dsp:cNvSpPr/>
      </dsp:nvSpPr>
      <dsp:spPr>
        <a:xfrm>
          <a:off x="787819" y="886344"/>
          <a:ext cx="77158" cy="77158"/>
        </a:xfrm>
        <a:prstGeom prst="ellipse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41969F-65B6-4BCC-95A4-7D3A9CE4D0E6}">
      <dsp:nvSpPr>
        <dsp:cNvPr id="0" name=""/>
        <dsp:cNvSpPr/>
      </dsp:nvSpPr>
      <dsp:spPr>
        <a:xfrm>
          <a:off x="885038" y="713509"/>
          <a:ext cx="176362" cy="176362"/>
        </a:xfrm>
        <a:prstGeom prst="ellipse">
          <a:avLst/>
        </a:prstGeom>
        <a:solidFill>
          <a:schemeClr val="accent3">
            <a:hueOff val="2409421"/>
            <a:satOff val="88889"/>
            <a:lumOff val="-13072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499364-A146-4F2E-9FB6-90805C3CADBA}">
      <dsp:nvSpPr>
        <dsp:cNvPr id="0" name=""/>
        <dsp:cNvSpPr/>
      </dsp:nvSpPr>
      <dsp:spPr>
        <a:xfrm>
          <a:off x="1128658" y="670300"/>
          <a:ext cx="121248" cy="121248"/>
        </a:xfrm>
        <a:prstGeom prst="ellipse">
          <a:avLst/>
        </a:prstGeom>
        <a:solidFill>
          <a:schemeClr val="accent3">
            <a:hueOff val="2560010"/>
            <a:satOff val="94444"/>
            <a:lumOff val="-13889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3EF540-2E76-45DE-9B38-AE92A1FFCB68}">
      <dsp:nvSpPr>
        <dsp:cNvPr id="0" name=""/>
        <dsp:cNvSpPr/>
      </dsp:nvSpPr>
      <dsp:spPr>
        <a:xfrm>
          <a:off x="1638324" y="246042"/>
          <a:ext cx="356090" cy="679816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CDDDAE-544F-4194-99AA-0339507E099B}">
      <dsp:nvSpPr>
        <dsp:cNvPr id="0" name=""/>
        <dsp:cNvSpPr/>
      </dsp:nvSpPr>
      <dsp:spPr>
        <a:xfrm>
          <a:off x="1660302" y="275913"/>
          <a:ext cx="356090" cy="679816"/>
        </a:xfrm>
        <a:prstGeom prst="chevron">
          <a:avLst>
            <a:gd name="adj" fmla="val 6231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F69BD6-7ECB-4FD9-BEED-13BBBFC4444A}">
      <dsp:nvSpPr>
        <dsp:cNvPr id="0" name=""/>
        <dsp:cNvSpPr/>
      </dsp:nvSpPr>
      <dsp:spPr>
        <a:xfrm>
          <a:off x="2270849" y="132459"/>
          <a:ext cx="1195819" cy="826902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PROYEK STATEMENT</a:t>
          </a:r>
          <a:endParaRPr lang="en-US" sz="1300" kern="1200" dirty="0"/>
        </a:p>
      </dsp:txBody>
      <dsp:txXfrm>
        <a:off x="2445973" y="253556"/>
        <a:ext cx="845571" cy="584708"/>
      </dsp:txXfrm>
    </dsp:sp>
    <dsp:sp modelId="{A14E4607-54D7-4D84-B759-20EBE170D7D4}">
      <dsp:nvSpPr>
        <dsp:cNvPr id="0" name=""/>
        <dsp:cNvSpPr/>
      </dsp:nvSpPr>
      <dsp:spPr>
        <a:xfrm>
          <a:off x="1972935" y="706568"/>
          <a:ext cx="1489618" cy="1227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b="1" kern="1200" dirty="0"/>
        </a:p>
      </dsp:txBody>
      <dsp:txXfrm>
        <a:off x="1972935" y="706568"/>
        <a:ext cx="1489618" cy="1227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CAB5A-A589-4DBC-8643-1494545E898C}">
      <dsp:nvSpPr>
        <dsp:cNvPr id="0" name=""/>
        <dsp:cNvSpPr/>
      </dsp:nvSpPr>
      <dsp:spPr>
        <a:xfrm>
          <a:off x="0" y="253300"/>
          <a:ext cx="1290918" cy="1728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LATAR BELAKANG</a:t>
          </a:r>
          <a:endParaRPr lang="en-US" sz="600" kern="1200" dirty="0"/>
        </a:p>
      </dsp:txBody>
      <dsp:txXfrm>
        <a:off x="0" y="253300"/>
        <a:ext cx="1290918" cy="172800"/>
      </dsp:txXfrm>
    </dsp:sp>
    <dsp:sp modelId="{B9F61D39-2D0F-4927-90B2-81A6450A767A}">
      <dsp:nvSpPr>
        <dsp:cNvPr id="0" name=""/>
        <dsp:cNvSpPr/>
      </dsp:nvSpPr>
      <dsp:spPr>
        <a:xfrm>
          <a:off x="0" y="460677"/>
          <a:ext cx="1290918" cy="14164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004" tIns="32004" rIns="42672" bIns="48006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REFORMASI BIROKRASI UNTUK MENWUJUDKAN </a:t>
          </a:r>
          <a:r>
            <a:rPr lang="en-US" sz="600" i="1" kern="1200" dirty="0" smtClean="0"/>
            <a:t>GOOD GOVERNANCE</a:t>
          </a:r>
          <a:endParaRPr lang="en-US" sz="600" i="1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VISI MISI PEMERINTAH KOTA BOGOR</a:t>
          </a:r>
          <a:endParaRPr lang="id-ID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TUPOKSI SEKDA : MERUMUSKAN KEBIJAKAN PENYELENGGARAAN PEMERINTAHAN DAERAH  </a:t>
          </a:r>
          <a:endParaRPr lang="id-ID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MASIH RENDAHNYA INTEGRITAS APARATUR (</a:t>
          </a:r>
          <a:r>
            <a:rPr lang="id-ID" sz="600" kern="1200" dirty="0" smtClean="0"/>
            <a:t>Contoh</a:t>
          </a:r>
          <a:r>
            <a:rPr lang="en-US" sz="600" kern="1200" dirty="0" smtClean="0"/>
            <a:t>:DISIPLIN KERJA) </a:t>
          </a:r>
          <a:endParaRPr lang="id-ID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ADANYA PEGAWAI YANG TERKENA KASUS HUKUM </a:t>
          </a:r>
          <a:endParaRPr lang="id-ID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KELEMAHAN TERSEBUT TERJADI KARENA BELUM ADANYA PROSES DIALOG /</a:t>
          </a:r>
          <a:r>
            <a:rPr lang="en-US" sz="600" i="1" kern="1200" dirty="0" smtClean="0"/>
            <a:t>TEAM LEARNING</a:t>
          </a:r>
          <a:r>
            <a:rPr lang="en-US" sz="600" kern="1200" dirty="0" smtClean="0"/>
            <a:t> DALAM PEMERINTAH KOTA BOGOR</a:t>
          </a:r>
          <a:endParaRPr lang="id-ID" sz="600" kern="1200" dirty="0"/>
        </a:p>
      </dsp:txBody>
      <dsp:txXfrm>
        <a:off x="0" y="460677"/>
        <a:ext cx="1290918" cy="14164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FCF4A-1705-4CFC-9F16-692FBDED44C8}">
      <dsp:nvSpPr>
        <dsp:cNvPr id="0" name=""/>
        <dsp:cNvSpPr/>
      </dsp:nvSpPr>
      <dsp:spPr>
        <a:xfrm>
          <a:off x="329500" y="1279"/>
          <a:ext cx="830530" cy="2076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IDENTIFIKASI MASALAH </a:t>
          </a:r>
          <a:endParaRPr lang="en-US" sz="600" kern="1200" dirty="0"/>
        </a:p>
      </dsp:txBody>
      <dsp:txXfrm>
        <a:off x="335581" y="7360"/>
        <a:ext cx="818368" cy="195470"/>
      </dsp:txXfrm>
    </dsp:sp>
    <dsp:sp modelId="{953C2A7E-F735-426B-8090-BC9213CFF4FF}">
      <dsp:nvSpPr>
        <dsp:cNvPr id="0" name=""/>
        <dsp:cNvSpPr/>
      </dsp:nvSpPr>
      <dsp:spPr>
        <a:xfrm rot="5400000">
          <a:off x="726597" y="227079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04722C-2076-44E7-BDA0-BE8518E513BA}">
      <dsp:nvSpPr>
        <dsp:cNvPr id="0" name=""/>
        <dsp:cNvSpPr/>
      </dsp:nvSpPr>
      <dsp:spPr>
        <a:xfrm>
          <a:off x="329500" y="281583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KESEJAHTERAAN </a:t>
          </a:r>
          <a:endParaRPr lang="en-US" sz="600" kern="1200" dirty="0"/>
        </a:p>
      </dsp:txBody>
      <dsp:txXfrm>
        <a:off x="335581" y="287664"/>
        <a:ext cx="818368" cy="195470"/>
      </dsp:txXfrm>
    </dsp:sp>
    <dsp:sp modelId="{7CA7E81E-CD43-4C3C-98EE-B4705A6449AC}">
      <dsp:nvSpPr>
        <dsp:cNvPr id="0" name=""/>
        <dsp:cNvSpPr/>
      </dsp:nvSpPr>
      <dsp:spPr>
        <a:xfrm rot="5400000">
          <a:off x="726597" y="507383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80242"/>
                <a:satOff val="403"/>
                <a:lumOff val="40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80242"/>
                <a:satOff val="403"/>
                <a:lumOff val="40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80242"/>
                <a:satOff val="403"/>
                <a:lumOff val="40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6447D2-311C-481E-B335-E4B16CFBCBDC}">
      <dsp:nvSpPr>
        <dsp:cNvPr id="0" name=""/>
        <dsp:cNvSpPr/>
      </dsp:nvSpPr>
      <dsp:spPr>
        <a:xfrm>
          <a:off x="329500" y="561887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SARANA</a:t>
          </a:r>
          <a:endParaRPr lang="en-US" sz="600" kern="1200" dirty="0"/>
        </a:p>
      </dsp:txBody>
      <dsp:txXfrm>
        <a:off x="335581" y="567968"/>
        <a:ext cx="818368" cy="195470"/>
      </dsp:txXfrm>
    </dsp:sp>
    <dsp:sp modelId="{E2332398-AF67-43B5-B065-70CA74E1B3A1}">
      <dsp:nvSpPr>
        <dsp:cNvPr id="0" name=""/>
        <dsp:cNvSpPr/>
      </dsp:nvSpPr>
      <dsp:spPr>
        <a:xfrm rot="5400000">
          <a:off x="726597" y="787687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160484"/>
                <a:satOff val="805"/>
                <a:lumOff val="80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160484"/>
                <a:satOff val="805"/>
                <a:lumOff val="80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160484"/>
                <a:satOff val="805"/>
                <a:lumOff val="80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029F9D-8127-4B2C-B17A-F026A80F4955}">
      <dsp:nvSpPr>
        <dsp:cNvPr id="0" name=""/>
        <dsp:cNvSpPr/>
      </dsp:nvSpPr>
      <dsp:spPr>
        <a:xfrm>
          <a:off x="329500" y="842191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/>
            <a:t>ASPEK KEUANGAN</a:t>
          </a:r>
          <a:endParaRPr lang="en-US" sz="600" kern="1200" dirty="0"/>
        </a:p>
      </dsp:txBody>
      <dsp:txXfrm>
        <a:off x="335581" y="848272"/>
        <a:ext cx="818368" cy="195470"/>
      </dsp:txXfrm>
    </dsp:sp>
    <dsp:sp modelId="{5A0828C7-006B-432F-8245-FD9020294377}">
      <dsp:nvSpPr>
        <dsp:cNvPr id="0" name=""/>
        <dsp:cNvSpPr/>
      </dsp:nvSpPr>
      <dsp:spPr>
        <a:xfrm rot="5400000">
          <a:off x="726597" y="1067991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240726"/>
                <a:satOff val="1208"/>
                <a:lumOff val="121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240726"/>
                <a:satOff val="1208"/>
                <a:lumOff val="121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240726"/>
                <a:satOff val="1208"/>
                <a:lumOff val="121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AB9B1E-A481-45DD-9AE4-D26FA7D4D938}">
      <dsp:nvSpPr>
        <dsp:cNvPr id="0" name=""/>
        <dsp:cNvSpPr/>
      </dsp:nvSpPr>
      <dsp:spPr>
        <a:xfrm>
          <a:off x="329500" y="1122495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TEKNOLOGI INFORMASI</a:t>
          </a:r>
          <a:endParaRPr lang="en-US" sz="600" kern="1200" dirty="0"/>
        </a:p>
      </dsp:txBody>
      <dsp:txXfrm>
        <a:off x="335581" y="1128576"/>
        <a:ext cx="818368" cy="195470"/>
      </dsp:txXfrm>
    </dsp:sp>
    <dsp:sp modelId="{1BCBC380-8F4B-4829-BB59-843F9F80CCAC}">
      <dsp:nvSpPr>
        <dsp:cNvPr id="0" name=""/>
        <dsp:cNvSpPr/>
      </dsp:nvSpPr>
      <dsp:spPr>
        <a:xfrm rot="5400000">
          <a:off x="726597" y="1348295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320968"/>
                <a:satOff val="1611"/>
                <a:lumOff val="161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320968"/>
                <a:satOff val="1611"/>
                <a:lumOff val="161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320968"/>
                <a:satOff val="1611"/>
                <a:lumOff val="161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1480FE-20E0-44B7-8AA7-B3E1D4B3527E}">
      <dsp:nvSpPr>
        <dsp:cNvPr id="0" name=""/>
        <dsp:cNvSpPr/>
      </dsp:nvSpPr>
      <dsp:spPr>
        <a:xfrm>
          <a:off x="329500" y="1402799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REGULASI</a:t>
          </a:r>
          <a:endParaRPr lang="en-US" sz="600" kern="1200" dirty="0"/>
        </a:p>
      </dsp:txBody>
      <dsp:txXfrm>
        <a:off x="335581" y="1408880"/>
        <a:ext cx="818368" cy="195470"/>
      </dsp:txXfrm>
    </dsp:sp>
    <dsp:sp modelId="{47061EE1-DD2A-40B8-91C5-7421F7592759}">
      <dsp:nvSpPr>
        <dsp:cNvPr id="0" name=""/>
        <dsp:cNvSpPr/>
      </dsp:nvSpPr>
      <dsp:spPr>
        <a:xfrm rot="5400000">
          <a:off x="726597" y="1628599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401210"/>
                <a:satOff val="2013"/>
                <a:lumOff val="202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01210"/>
                <a:satOff val="2013"/>
                <a:lumOff val="202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01210"/>
                <a:satOff val="2013"/>
                <a:lumOff val="202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8B7E3A-5ED5-4CE1-8A59-0395432B6558}">
      <dsp:nvSpPr>
        <dsp:cNvPr id="0" name=""/>
        <dsp:cNvSpPr/>
      </dsp:nvSpPr>
      <dsp:spPr>
        <a:xfrm>
          <a:off x="329500" y="1683103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PENGAWASAN</a:t>
          </a:r>
          <a:endParaRPr lang="en-US" sz="600" kern="1200" dirty="0"/>
        </a:p>
      </dsp:txBody>
      <dsp:txXfrm>
        <a:off x="335581" y="1689184"/>
        <a:ext cx="818368" cy="195470"/>
      </dsp:txXfrm>
    </dsp:sp>
    <dsp:sp modelId="{0D0AC89B-DDC6-4322-97DD-96F91623E4B0}">
      <dsp:nvSpPr>
        <dsp:cNvPr id="0" name=""/>
        <dsp:cNvSpPr/>
      </dsp:nvSpPr>
      <dsp:spPr>
        <a:xfrm rot="5400000">
          <a:off x="726597" y="1908903"/>
          <a:ext cx="36335" cy="363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481452"/>
                <a:satOff val="2416"/>
                <a:lumOff val="242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81452"/>
                <a:satOff val="2416"/>
                <a:lumOff val="242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81452"/>
                <a:satOff val="2416"/>
                <a:lumOff val="242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CCB409-AFE4-4FC8-9D71-ECE6D59C91FE}">
      <dsp:nvSpPr>
        <dsp:cNvPr id="0" name=""/>
        <dsp:cNvSpPr/>
      </dsp:nvSpPr>
      <dsp:spPr>
        <a:xfrm>
          <a:off x="329500" y="1963406"/>
          <a:ext cx="830530" cy="2076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ASPEK INTEGRITAS?</a:t>
          </a:r>
          <a:endParaRPr lang="en-US" sz="600" kern="1200" dirty="0"/>
        </a:p>
      </dsp:txBody>
      <dsp:txXfrm>
        <a:off x="335581" y="1969487"/>
        <a:ext cx="818368" cy="1954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304B0-43E3-4039-82DD-18A2222A6E77}">
      <dsp:nvSpPr>
        <dsp:cNvPr id="0" name=""/>
        <dsp:cNvSpPr/>
      </dsp:nvSpPr>
      <dsp:spPr>
        <a:xfrm>
          <a:off x="125960" y="982"/>
          <a:ext cx="959324" cy="365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TUJUAN</a:t>
          </a:r>
          <a:endParaRPr lang="id-ID" sz="1200" kern="1200" dirty="0"/>
        </a:p>
      </dsp:txBody>
      <dsp:txXfrm>
        <a:off x="136664" y="11686"/>
        <a:ext cx="937916" cy="344048"/>
      </dsp:txXfrm>
    </dsp:sp>
    <dsp:sp modelId="{ABB6C072-2E59-4550-AE9C-8860463444EC}">
      <dsp:nvSpPr>
        <dsp:cNvPr id="0" name=""/>
        <dsp:cNvSpPr/>
      </dsp:nvSpPr>
      <dsp:spPr>
        <a:xfrm rot="5400000">
          <a:off x="537099" y="375575"/>
          <a:ext cx="137046" cy="16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00" kern="1200"/>
        </a:p>
      </dsp:txBody>
      <dsp:txXfrm rot="-5400000">
        <a:off x="556286" y="389279"/>
        <a:ext cx="98673" cy="95932"/>
      </dsp:txXfrm>
    </dsp:sp>
    <dsp:sp modelId="{051AF291-AFD5-4539-8565-CD385E769A5E}">
      <dsp:nvSpPr>
        <dsp:cNvPr id="0" name=""/>
        <dsp:cNvSpPr/>
      </dsp:nvSpPr>
      <dsp:spPr>
        <a:xfrm>
          <a:off x="125960" y="549167"/>
          <a:ext cx="959324" cy="365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50" kern="1200" dirty="0" smtClean="0"/>
            <a:t>OUTPUT KUNCI</a:t>
          </a:r>
          <a:endParaRPr lang="id-ID" sz="1050" kern="1200" dirty="0"/>
        </a:p>
      </dsp:txBody>
      <dsp:txXfrm>
        <a:off x="136664" y="559871"/>
        <a:ext cx="937916" cy="344048"/>
      </dsp:txXfrm>
    </dsp:sp>
    <dsp:sp modelId="{F2DA6149-B570-4D51-B641-9AA2686FB5F2}">
      <dsp:nvSpPr>
        <dsp:cNvPr id="0" name=""/>
        <dsp:cNvSpPr/>
      </dsp:nvSpPr>
      <dsp:spPr>
        <a:xfrm rot="5400000">
          <a:off x="537099" y="923761"/>
          <a:ext cx="137046" cy="16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00" kern="1200"/>
        </a:p>
      </dsp:txBody>
      <dsp:txXfrm rot="-5400000">
        <a:off x="556286" y="937465"/>
        <a:ext cx="98673" cy="95932"/>
      </dsp:txXfrm>
    </dsp:sp>
    <dsp:sp modelId="{FEEA2C81-63A5-40BF-8155-5471D9242E41}">
      <dsp:nvSpPr>
        <dsp:cNvPr id="0" name=""/>
        <dsp:cNvSpPr/>
      </dsp:nvSpPr>
      <dsp:spPr>
        <a:xfrm>
          <a:off x="125960" y="1097353"/>
          <a:ext cx="959324" cy="365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TAHAPAN</a:t>
          </a:r>
          <a:endParaRPr lang="id-ID" sz="1200" kern="1200" dirty="0"/>
        </a:p>
      </dsp:txBody>
      <dsp:txXfrm>
        <a:off x="136664" y="1108057"/>
        <a:ext cx="937916" cy="344048"/>
      </dsp:txXfrm>
    </dsp:sp>
    <dsp:sp modelId="{BE1BF82C-3526-4C4A-A6DC-45EA12E3C95D}">
      <dsp:nvSpPr>
        <dsp:cNvPr id="0" name=""/>
        <dsp:cNvSpPr/>
      </dsp:nvSpPr>
      <dsp:spPr>
        <a:xfrm rot="5400000">
          <a:off x="537099" y="1471946"/>
          <a:ext cx="137046" cy="164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00" kern="1200"/>
        </a:p>
      </dsp:txBody>
      <dsp:txXfrm rot="-5400000">
        <a:off x="556286" y="1485650"/>
        <a:ext cx="98673" cy="95932"/>
      </dsp:txXfrm>
    </dsp:sp>
    <dsp:sp modelId="{CB14A4F3-F5D2-41F7-A85D-B9321A88831B}">
      <dsp:nvSpPr>
        <dsp:cNvPr id="0" name=""/>
        <dsp:cNvSpPr/>
      </dsp:nvSpPr>
      <dsp:spPr>
        <a:xfrm>
          <a:off x="125960" y="1645538"/>
          <a:ext cx="959324" cy="365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KEGIATAN</a:t>
          </a:r>
          <a:endParaRPr lang="id-ID" sz="1200" kern="1200" dirty="0"/>
        </a:p>
      </dsp:txBody>
      <dsp:txXfrm>
        <a:off x="136664" y="1656242"/>
        <a:ext cx="937916" cy="344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FE096-7215-475A-A77B-9EECA3D8B8AF}">
      <dsp:nvSpPr>
        <dsp:cNvPr id="0" name=""/>
        <dsp:cNvSpPr/>
      </dsp:nvSpPr>
      <dsp:spPr>
        <a:xfrm rot="5400000">
          <a:off x="-198788" y="189206"/>
          <a:ext cx="1245299" cy="87170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>
              <a:solidFill>
                <a:schemeClr val="tx1"/>
              </a:solidFill>
            </a:rPr>
            <a:t>TIM EFEKTIF</a:t>
          </a:r>
          <a:endParaRPr lang="en-US" sz="1050" kern="1200" dirty="0">
            <a:solidFill>
              <a:schemeClr val="tx1"/>
            </a:solidFill>
          </a:endParaRPr>
        </a:p>
      </dsp:txBody>
      <dsp:txXfrm rot="-5400000">
        <a:off x="-11992" y="438266"/>
        <a:ext cx="871709" cy="373590"/>
      </dsp:txXfrm>
    </dsp:sp>
    <dsp:sp modelId="{7400B58B-9D8C-4867-9252-B646E4D398A7}">
      <dsp:nvSpPr>
        <dsp:cNvPr id="0" name=""/>
        <dsp:cNvSpPr/>
      </dsp:nvSpPr>
      <dsp:spPr>
        <a:xfrm rot="5400000">
          <a:off x="1061976" y="-199848"/>
          <a:ext cx="809444" cy="1213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TEAM LEARNING</a:t>
          </a:r>
          <a:endParaRPr lang="en-US" sz="800" kern="1200" dirty="0"/>
        </a:p>
      </dsp:txBody>
      <dsp:txXfrm rot="-5400000">
        <a:off x="859715" y="41927"/>
        <a:ext cx="1174452" cy="730416"/>
      </dsp:txXfrm>
    </dsp:sp>
    <dsp:sp modelId="{9F680178-24DB-4A9C-8976-C7C213C81781}">
      <dsp:nvSpPr>
        <dsp:cNvPr id="0" name=""/>
        <dsp:cNvSpPr/>
      </dsp:nvSpPr>
      <dsp:spPr>
        <a:xfrm rot="5400000">
          <a:off x="-198788" y="1167973"/>
          <a:ext cx="1245299" cy="871709"/>
        </a:xfrm>
        <a:prstGeom prst="chevron">
          <a:avLst/>
        </a:prstGeom>
        <a:gradFill rotWithShape="0">
          <a:gsLst>
            <a:gs pos="0">
              <a:schemeClr val="accent4">
                <a:hueOff val="5197847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7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7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>
              <a:solidFill>
                <a:schemeClr val="tx1"/>
              </a:solidFill>
            </a:rPr>
            <a:t>ANGGARAN</a:t>
          </a:r>
          <a:endParaRPr lang="en-US" sz="1050" kern="1200" dirty="0">
            <a:solidFill>
              <a:schemeClr val="tx1"/>
            </a:solidFill>
          </a:endParaRPr>
        </a:p>
      </dsp:txBody>
      <dsp:txXfrm rot="-5400000">
        <a:off x="-11992" y="1417033"/>
        <a:ext cx="871709" cy="373590"/>
      </dsp:txXfrm>
    </dsp:sp>
    <dsp:sp modelId="{11FBDA23-B523-4A91-BAB2-9B4A82E7B0FE}">
      <dsp:nvSpPr>
        <dsp:cNvPr id="0" name=""/>
        <dsp:cNvSpPr/>
      </dsp:nvSpPr>
      <dsp:spPr>
        <a:xfrm rot="5400000">
          <a:off x="1061976" y="778917"/>
          <a:ext cx="809444" cy="1213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7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APBD PEMKOT BOGOR</a:t>
          </a:r>
          <a:endParaRPr lang="en-US" sz="800" kern="1200" dirty="0"/>
        </a:p>
      </dsp:txBody>
      <dsp:txXfrm rot="-5400000">
        <a:off x="859715" y="1020692"/>
        <a:ext cx="1174452" cy="730416"/>
      </dsp:txXfrm>
    </dsp:sp>
    <dsp:sp modelId="{5ED3A69D-017A-47D8-B7CD-59A095CEA4BC}">
      <dsp:nvSpPr>
        <dsp:cNvPr id="0" name=""/>
        <dsp:cNvSpPr/>
      </dsp:nvSpPr>
      <dsp:spPr>
        <a:xfrm rot="5400000">
          <a:off x="-198788" y="2146740"/>
          <a:ext cx="1245299" cy="871709"/>
        </a:xfrm>
        <a:prstGeom prst="chevron">
          <a:avLst/>
        </a:prstGeom>
        <a:gradFill rotWithShape="0">
          <a:gsLst>
            <a:gs pos="0">
              <a:schemeClr val="accent4">
                <a:hueOff val="10395693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3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3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chemeClr val="tx1"/>
              </a:solidFill>
            </a:rPr>
            <a:t>STAKEHOLDER</a:t>
          </a:r>
          <a:endParaRPr lang="en-US" sz="900" kern="1200" dirty="0">
            <a:solidFill>
              <a:schemeClr val="tx1"/>
            </a:solidFill>
          </a:endParaRPr>
        </a:p>
      </dsp:txBody>
      <dsp:txXfrm rot="-5400000">
        <a:off x="-11992" y="2395800"/>
        <a:ext cx="871709" cy="373590"/>
      </dsp:txXfrm>
    </dsp:sp>
    <dsp:sp modelId="{A591D617-DF1C-4389-BE43-9CA014C4C5AA}">
      <dsp:nvSpPr>
        <dsp:cNvPr id="0" name=""/>
        <dsp:cNvSpPr/>
      </dsp:nvSpPr>
      <dsp:spPr>
        <a:xfrm rot="5400000">
          <a:off x="1068318" y="1733696"/>
          <a:ext cx="796760" cy="1261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3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ORGANISASI INTERNAL PEMERINTAH KOTA BOGOR (OPD)</a:t>
          </a:r>
          <a:endParaRPr 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ORGANISASI EKSTERNAL PEMERINTAH KOTA BOGOR (PEMKAB BOGOR, BPKP, DPRD, KPK, PPATK, PERGURUAN TINGGI, OMBUDSMAN)</a:t>
          </a:r>
          <a:endParaRPr 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MASYARAKAT</a:t>
          </a:r>
          <a:endParaRPr lang="en-US" sz="6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 dirty="0"/>
        </a:p>
      </dsp:txBody>
      <dsp:txXfrm rot="-5400000">
        <a:off x="835728" y="2005182"/>
        <a:ext cx="1223046" cy="7189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CAB5A-A589-4DBC-8643-1494545E898C}">
      <dsp:nvSpPr>
        <dsp:cNvPr id="0" name=""/>
        <dsp:cNvSpPr/>
      </dsp:nvSpPr>
      <dsp:spPr>
        <a:xfrm>
          <a:off x="0" y="59674"/>
          <a:ext cx="6099364" cy="1872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LATAR BELAKANG</a:t>
          </a:r>
          <a:endParaRPr lang="en-US" sz="1100" kern="1200" dirty="0"/>
        </a:p>
      </dsp:txBody>
      <dsp:txXfrm>
        <a:off x="0" y="59674"/>
        <a:ext cx="6099364" cy="1872000"/>
      </dsp:txXfrm>
    </dsp:sp>
    <dsp:sp modelId="{B9F61D39-2D0F-4927-90B2-81A6450A767A}">
      <dsp:nvSpPr>
        <dsp:cNvPr id="0" name=""/>
        <dsp:cNvSpPr/>
      </dsp:nvSpPr>
      <dsp:spPr>
        <a:xfrm>
          <a:off x="0" y="2306262"/>
          <a:ext cx="6099364" cy="2854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REFORMASI BIROKRASI UNTUK MENWUJUDKAN </a:t>
          </a:r>
          <a:r>
            <a:rPr lang="en-US" sz="1100" i="1" kern="1200" dirty="0" smtClean="0"/>
            <a:t>GOOD GOVERNANCE</a:t>
          </a:r>
          <a:endParaRPr lang="en-US" sz="1100" i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VISI MISI PEMERINTAH KOTA BOGOR</a:t>
          </a:r>
          <a:endParaRPr lang="id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TUPOKSI SEKDA : MERUMUSKAN KEBIJAKAN PENYELENGGARAAN PEMERINTAHAN DAERAH  </a:t>
          </a:r>
          <a:endParaRPr lang="id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MASIH RENDAHNYA INTEGRITAS APARATUR (</a:t>
          </a:r>
          <a:r>
            <a:rPr lang="id-ID" sz="1100" kern="1200" dirty="0" smtClean="0"/>
            <a:t>Contoh</a:t>
          </a:r>
          <a:r>
            <a:rPr lang="en-US" sz="1100" kern="1200" dirty="0" smtClean="0"/>
            <a:t>:DISIPLIN KERJA) </a:t>
          </a:r>
          <a:endParaRPr lang="id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ADANYA PEGAWAI YANG TERKENA KASUS HUKUM </a:t>
          </a:r>
          <a:endParaRPr lang="id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KELEMAHAN TERSEBUT TERJADI KARENA BELUM ADANYA PROSES DIALOG /</a:t>
          </a:r>
          <a:r>
            <a:rPr lang="en-US" sz="1100" i="1" kern="1200" dirty="0" smtClean="0"/>
            <a:t>TEAM LEARNING</a:t>
          </a:r>
          <a:r>
            <a:rPr lang="en-US" sz="1100" kern="1200" dirty="0" smtClean="0"/>
            <a:t> DALAM PEMERINTAH KOTA BOGOR</a:t>
          </a:r>
          <a:endParaRPr lang="id-ID" sz="1100" kern="1200" dirty="0"/>
        </a:p>
      </dsp:txBody>
      <dsp:txXfrm>
        <a:off x="0" y="2306262"/>
        <a:ext cx="6099364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3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0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6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8E40-39A0-4ED6-9937-46FD9CBCFD78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AB2B-6E6A-45BA-8812-16CA88EA9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4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Data" Target="../diagrams/data7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slide" Target="slide2.xml"/><Relationship Id="rId38" Type="http://schemas.microsoft.com/office/2007/relationships/diagramDrawing" Target="../diagrams/drawing7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openxmlformats.org/officeDocument/2006/relationships/diagramColors" Target="../diagrams/colors7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40818" y="417150"/>
            <a:ext cx="4661647" cy="64680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" name="Picture 1" descr="C:\Users\Owner\Documents\Untitled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4877" y="475074"/>
            <a:ext cx="3751036" cy="6580911"/>
          </a:xfrm>
          <a:prstGeom prst="rect">
            <a:avLst/>
          </a:prstGeom>
          <a:noFill/>
        </p:spPr>
      </p:pic>
      <p:sp>
        <p:nvSpPr>
          <p:cNvPr id="84" name="Rounded Rectangle 83"/>
          <p:cNvSpPr/>
          <p:nvPr/>
        </p:nvSpPr>
        <p:spPr>
          <a:xfrm>
            <a:off x="781050" y="5175250"/>
            <a:ext cx="4486986" cy="1587500"/>
          </a:xfrm>
          <a:prstGeom prst="round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7" name="Diagram 66"/>
          <p:cNvGraphicFramePr/>
          <p:nvPr/>
        </p:nvGraphicFramePr>
        <p:xfrm>
          <a:off x="237930" y="5219084"/>
          <a:ext cx="5466834" cy="148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9" name="Rounded Rectangle 68"/>
          <p:cNvSpPr/>
          <p:nvPr/>
        </p:nvSpPr>
        <p:spPr>
          <a:xfrm>
            <a:off x="142874" y="3090038"/>
            <a:ext cx="1306097" cy="1895475"/>
          </a:xfrm>
          <a:prstGeom prst="roundRect">
            <a:avLst/>
          </a:prstGeom>
          <a:solidFill>
            <a:srgbClr val="F4AD7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Rounded Rectangle 69"/>
          <p:cNvSpPr/>
          <p:nvPr/>
        </p:nvSpPr>
        <p:spPr>
          <a:xfrm>
            <a:off x="2000251" y="3080513"/>
            <a:ext cx="1256550" cy="1895475"/>
          </a:xfrm>
          <a:prstGeom prst="roundRect">
            <a:avLst/>
          </a:prstGeom>
          <a:solidFill>
            <a:srgbClr val="F4AD7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3062191344"/>
              </p:ext>
            </p:extLst>
          </p:nvPr>
        </p:nvGraphicFramePr>
        <p:xfrm>
          <a:off x="-123826" y="2980897"/>
          <a:ext cx="3559175" cy="1934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5" name="Rounded Rectangle 94"/>
          <p:cNvSpPr/>
          <p:nvPr/>
        </p:nvSpPr>
        <p:spPr>
          <a:xfrm>
            <a:off x="5748020" y="5090740"/>
            <a:ext cx="1620520" cy="236909"/>
          </a:xfrm>
          <a:prstGeom prst="roundRect">
            <a:avLst/>
          </a:prstGeom>
          <a:solidFill>
            <a:srgbClr val="FF33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rgbClr val="FFFF00"/>
                </a:solidFill>
              </a:rPr>
              <a:t>Tujuan</a:t>
            </a:r>
            <a:r>
              <a:rPr lang="en-US" sz="800" dirty="0" smtClean="0">
                <a:solidFill>
                  <a:srgbClr val="FFFF00"/>
                </a:solidFill>
              </a:rPr>
              <a:t> </a:t>
            </a:r>
            <a:r>
              <a:rPr lang="en-US" sz="800" dirty="0" err="1" smtClean="0">
                <a:solidFill>
                  <a:srgbClr val="FFFF00"/>
                </a:solidFill>
              </a:rPr>
              <a:t>Jangka</a:t>
            </a:r>
            <a:r>
              <a:rPr lang="en-US" sz="800" dirty="0" smtClean="0">
                <a:solidFill>
                  <a:srgbClr val="FFFF00"/>
                </a:solidFill>
              </a:rPr>
              <a:t> </a:t>
            </a:r>
            <a:r>
              <a:rPr lang="en-US" sz="800" dirty="0" err="1" smtClean="0">
                <a:solidFill>
                  <a:srgbClr val="FFFF00"/>
                </a:solidFill>
              </a:rPr>
              <a:t>Pendek</a:t>
            </a:r>
            <a:r>
              <a:rPr lang="en-US" sz="800" dirty="0" smtClean="0">
                <a:solidFill>
                  <a:srgbClr val="FFFF00"/>
                </a:solidFill>
              </a:rPr>
              <a:t> ( </a:t>
            </a:r>
            <a:r>
              <a:rPr lang="en-US" sz="800" dirty="0" err="1" smtClean="0">
                <a:solidFill>
                  <a:srgbClr val="FFFF00"/>
                </a:solidFill>
              </a:rPr>
              <a:t>Juni</a:t>
            </a:r>
            <a:r>
              <a:rPr lang="en-US" sz="800" dirty="0" smtClean="0">
                <a:solidFill>
                  <a:srgbClr val="FFFF00"/>
                </a:solidFill>
              </a:rPr>
              <a:t> – </a:t>
            </a:r>
            <a:r>
              <a:rPr lang="en-US" sz="800" dirty="0" err="1" smtClean="0">
                <a:solidFill>
                  <a:srgbClr val="FFFF00"/>
                </a:solidFill>
              </a:rPr>
              <a:t>Juli</a:t>
            </a:r>
            <a:r>
              <a:rPr lang="en-US" sz="800" dirty="0" smtClean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7530351" cy="389965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KERANGKA PIKIR RENCANA PROYEK PERUBAHAN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0352" y="17040"/>
            <a:ext cx="4661647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Arial Narrow" panose="020B0606020202030204" pitchFamily="34" charset="0"/>
              </a:rPr>
              <a:t>MANAJEMEN </a:t>
            </a:r>
            <a:r>
              <a:rPr lang="id-ID" sz="2000" b="1" dirty="0" smtClean="0">
                <a:latin typeface="Arial Narrow" panose="020B0606020202030204" pitchFamily="34" charset="0"/>
              </a:rPr>
              <a:t>PERUBAHAN</a:t>
            </a:r>
            <a:endParaRPr lang="id-ID" sz="2000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02771458"/>
              </p:ext>
            </p:extLst>
          </p:nvPr>
        </p:nvGraphicFramePr>
        <p:xfrm>
          <a:off x="112143" y="329580"/>
          <a:ext cx="1290918" cy="2164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04176292"/>
              </p:ext>
            </p:extLst>
          </p:nvPr>
        </p:nvGraphicFramePr>
        <p:xfrm>
          <a:off x="1378678" y="569343"/>
          <a:ext cx="1489531" cy="2172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50" name="Diagram 49"/>
          <p:cNvGraphicFramePr/>
          <p:nvPr>
            <p:extLst>
              <p:ext uri="{D42A27DB-BD31-4B8C-83A1-F6EECF244321}">
                <p14:modId xmlns:p14="http://schemas.microsoft.com/office/powerpoint/2010/main" val="1863667138"/>
              </p:ext>
            </p:extLst>
          </p:nvPr>
        </p:nvGraphicFramePr>
        <p:xfrm>
          <a:off x="3817955" y="2414897"/>
          <a:ext cx="1211246" cy="2011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0" name="Diagram 89"/>
          <p:cNvGraphicFramePr/>
          <p:nvPr>
            <p:extLst>
              <p:ext uri="{D42A27DB-BD31-4B8C-83A1-F6EECF244321}">
                <p14:modId xmlns:p14="http://schemas.microsoft.com/office/powerpoint/2010/main" val="2192516171"/>
              </p:ext>
            </p:extLst>
          </p:nvPr>
        </p:nvGraphicFramePr>
        <p:xfrm>
          <a:off x="5390246" y="1143000"/>
          <a:ext cx="2085676" cy="3207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pSp>
        <p:nvGrpSpPr>
          <p:cNvPr id="3" name="Group 94"/>
          <p:cNvGrpSpPr/>
          <p:nvPr/>
        </p:nvGrpSpPr>
        <p:grpSpPr>
          <a:xfrm>
            <a:off x="9171546" y="3809172"/>
            <a:ext cx="947110" cy="1085683"/>
            <a:chOff x="5012049" y="3916020"/>
            <a:chExt cx="1085937" cy="781508"/>
          </a:xfrm>
        </p:grpSpPr>
        <p:sp>
          <p:nvSpPr>
            <p:cNvPr id="96" name="TextBox 95">
              <a:hlinkClick r:id="rId33" action="ppaction://hlinksldjump"/>
            </p:cNvPr>
            <p:cNvSpPr txBox="1"/>
            <p:nvPr/>
          </p:nvSpPr>
          <p:spPr>
            <a:xfrm>
              <a:off x="5014656" y="3916020"/>
              <a:ext cx="1083330" cy="14971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SUMBER DAYA</a:t>
              </a:r>
              <a:endParaRPr lang="en-US" sz="900" dirty="0"/>
            </a:p>
          </p:txBody>
        </p:sp>
        <p:sp>
          <p:nvSpPr>
            <p:cNvPr id="97" name="TextBox 96">
              <a:hlinkClick r:id="rId33" action="ppaction://hlinksldjump"/>
            </p:cNvPr>
            <p:cNvSpPr txBox="1"/>
            <p:nvPr/>
          </p:nvSpPr>
          <p:spPr>
            <a:xfrm>
              <a:off x="5012671" y="4113750"/>
              <a:ext cx="1083329" cy="23955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SDM TIM EFEKTIF</a:t>
              </a:r>
              <a:endParaRPr lang="en-US" sz="900" dirty="0"/>
            </a:p>
          </p:txBody>
        </p:sp>
        <p:sp>
          <p:nvSpPr>
            <p:cNvPr id="98" name="TextBox 97">
              <a:hlinkClick r:id="rId33" action="ppaction://hlinksldjump"/>
            </p:cNvPr>
            <p:cNvSpPr txBox="1"/>
            <p:nvPr/>
          </p:nvSpPr>
          <p:spPr>
            <a:xfrm>
              <a:off x="5012050" y="4379335"/>
              <a:ext cx="1083949" cy="14971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REGULASI</a:t>
              </a:r>
              <a:endParaRPr lang="en-US" sz="900" dirty="0"/>
            </a:p>
          </p:txBody>
        </p:sp>
        <p:sp>
          <p:nvSpPr>
            <p:cNvPr id="99" name="TextBox 98">
              <a:hlinkClick r:id="rId33" action="ppaction://hlinksldjump"/>
            </p:cNvPr>
            <p:cNvSpPr txBox="1"/>
            <p:nvPr/>
          </p:nvSpPr>
          <p:spPr>
            <a:xfrm>
              <a:off x="5012049" y="4547809"/>
              <a:ext cx="1083951" cy="14971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ANGGARAN</a:t>
              </a:r>
              <a:endParaRPr lang="en-US" sz="900" dirty="0"/>
            </a:p>
          </p:txBody>
        </p:sp>
      </p:grpSp>
      <p:grpSp>
        <p:nvGrpSpPr>
          <p:cNvPr id="7" name="Group 100"/>
          <p:cNvGrpSpPr/>
          <p:nvPr/>
        </p:nvGrpSpPr>
        <p:grpSpPr>
          <a:xfrm>
            <a:off x="11155444" y="678542"/>
            <a:ext cx="858755" cy="2781085"/>
            <a:chOff x="8153400" y="669749"/>
            <a:chExt cx="858755" cy="2362810"/>
          </a:xfrm>
        </p:grpSpPr>
        <p:sp>
          <p:nvSpPr>
            <p:cNvPr id="102" name="TextBox 101">
              <a:hlinkClick r:id="rId33" action="ppaction://hlinksldjump"/>
            </p:cNvPr>
            <p:cNvSpPr txBox="1"/>
            <p:nvPr/>
          </p:nvSpPr>
          <p:spPr>
            <a:xfrm>
              <a:off x="8153403" y="669749"/>
              <a:ext cx="845103" cy="40011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CAPAIAN </a:t>
              </a:r>
            </a:p>
            <a:p>
              <a:pPr algn="ctr"/>
              <a:r>
                <a:rPr lang="en-US" sz="1000" dirty="0" smtClean="0"/>
                <a:t>PERUBAHAN</a:t>
              </a:r>
              <a:endParaRPr lang="en-US" sz="1000" dirty="0"/>
            </a:p>
          </p:txBody>
        </p:sp>
        <p:sp>
          <p:nvSpPr>
            <p:cNvPr id="103" name="TextBox 102">
              <a:hlinkClick r:id="" action="ppaction://noaction"/>
            </p:cNvPr>
            <p:cNvSpPr txBox="1"/>
            <p:nvPr/>
          </p:nvSpPr>
          <p:spPr>
            <a:xfrm>
              <a:off x="8153400" y="1201579"/>
              <a:ext cx="852655" cy="73216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TERBENTUK </a:t>
              </a:r>
              <a:r>
                <a:rPr lang="en-US" sz="1000" i="1" dirty="0" smtClean="0"/>
                <a:t>TEAM LEARNING</a:t>
              </a:r>
              <a:r>
                <a:rPr lang="en-US" sz="1000" dirty="0" smtClean="0"/>
                <a:t> DI PEMKOT BOGOR</a:t>
              </a:r>
              <a:endParaRPr lang="en-US" sz="1000" dirty="0"/>
            </a:p>
          </p:txBody>
        </p:sp>
        <p:sp>
          <p:nvSpPr>
            <p:cNvPr id="104" name="TextBox 103">
              <a:hlinkClick r:id="" action="ppaction://noaction"/>
            </p:cNvPr>
            <p:cNvSpPr txBox="1"/>
            <p:nvPr/>
          </p:nvSpPr>
          <p:spPr>
            <a:xfrm>
              <a:off x="8153401" y="2170785"/>
              <a:ext cx="858754" cy="86177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PENGUATAN INTEGRITAS APARATUR/PERUBAHAN PERILAKU</a:t>
              </a:r>
              <a:endParaRPr lang="en-US" sz="1000" dirty="0"/>
            </a:p>
          </p:txBody>
        </p:sp>
        <p:sp>
          <p:nvSpPr>
            <p:cNvPr id="105" name="Down Arrow 104"/>
            <p:cNvSpPr/>
            <p:nvPr/>
          </p:nvSpPr>
          <p:spPr>
            <a:xfrm>
              <a:off x="8510679" y="1088844"/>
              <a:ext cx="130543" cy="95189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Down Arrow 105"/>
            <p:cNvSpPr/>
            <p:nvPr/>
          </p:nvSpPr>
          <p:spPr>
            <a:xfrm>
              <a:off x="8510678" y="2049913"/>
              <a:ext cx="130543" cy="95189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>
            <a:hlinkClick r:id="" action="ppaction://noaction"/>
          </p:cNvPr>
          <p:cNvSpPr txBox="1"/>
          <p:nvPr/>
        </p:nvSpPr>
        <p:spPr>
          <a:xfrm>
            <a:off x="9722455" y="2870466"/>
            <a:ext cx="1109599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u="sng" dirty="0" smtClean="0"/>
              <a:t>TAHAPAN-TAHAPAN</a:t>
            </a:r>
            <a:endParaRPr lang="en-US" sz="1000" dirty="0"/>
          </a:p>
        </p:txBody>
      </p:sp>
      <p:sp>
        <p:nvSpPr>
          <p:cNvPr id="108" name="TextBox 107">
            <a:hlinkClick r:id="" action="ppaction://noaction"/>
          </p:cNvPr>
          <p:cNvSpPr txBox="1"/>
          <p:nvPr/>
        </p:nvSpPr>
        <p:spPr>
          <a:xfrm>
            <a:off x="9714186" y="3238981"/>
            <a:ext cx="1109599" cy="4154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PEMBENTUKAN TIM EFEKTIF INTEGRITAS APARATUR</a:t>
            </a:r>
            <a:endParaRPr lang="en-US" sz="700" dirty="0"/>
          </a:p>
        </p:txBody>
      </p:sp>
      <p:sp>
        <p:nvSpPr>
          <p:cNvPr id="121" name="Oval 120">
            <a:hlinkClick r:id="rId33" action="ppaction://hlinksldjump"/>
          </p:cNvPr>
          <p:cNvSpPr/>
          <p:nvPr/>
        </p:nvSpPr>
        <p:spPr>
          <a:xfrm>
            <a:off x="9706429" y="1639601"/>
            <a:ext cx="217712" cy="29531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hlinkClick r:id="rId33" action="ppaction://hlinksldjump"/>
          </p:cNvPr>
          <p:cNvSpPr/>
          <p:nvPr/>
        </p:nvSpPr>
        <p:spPr>
          <a:xfrm>
            <a:off x="8799286" y="2447471"/>
            <a:ext cx="246621" cy="2500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hlinkClick r:id="rId33" action="ppaction://hlinksldjump"/>
          </p:cNvPr>
          <p:cNvSpPr/>
          <p:nvPr/>
        </p:nvSpPr>
        <p:spPr>
          <a:xfrm flipH="1">
            <a:off x="8298180" y="3444239"/>
            <a:ext cx="168002" cy="1967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757160" y="810922"/>
            <a:ext cx="1102227" cy="370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Kendala</a:t>
            </a:r>
            <a:r>
              <a:rPr lang="id-ID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Solusi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6" name="Straight Connector 125">
            <a:hlinkClick r:id="rId33" action="ppaction://hlinksldjump"/>
          </p:cNvPr>
          <p:cNvCxnSpPr>
            <a:stCxn id="125" idx="3"/>
            <a:endCxn id="121" idx="2"/>
          </p:cNvCxnSpPr>
          <p:nvPr/>
        </p:nvCxnSpPr>
        <p:spPr>
          <a:xfrm>
            <a:off x="8859387" y="996286"/>
            <a:ext cx="847042" cy="79097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8" name="TextBox 137">
            <a:hlinkClick r:id="rId33" action="ppaction://hlinksldjump"/>
          </p:cNvPr>
          <p:cNvSpPr txBox="1"/>
          <p:nvPr/>
        </p:nvSpPr>
        <p:spPr>
          <a:xfrm>
            <a:off x="9171547" y="4934606"/>
            <a:ext cx="945376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SARANA PRASARANA</a:t>
            </a:r>
            <a:endParaRPr lang="en-US" sz="900" dirty="0"/>
          </a:p>
        </p:txBody>
      </p:sp>
      <p:cxnSp>
        <p:nvCxnSpPr>
          <p:cNvPr id="139" name="Straight Connector 138">
            <a:hlinkClick r:id="rId33" action="ppaction://hlinksldjump"/>
          </p:cNvPr>
          <p:cNvCxnSpPr>
            <a:stCxn id="123" idx="3"/>
            <a:endCxn id="96" idx="1"/>
          </p:cNvCxnSpPr>
          <p:nvPr/>
        </p:nvCxnSpPr>
        <p:spPr>
          <a:xfrm rot="16200000" flipH="1">
            <a:off x="8657209" y="3396556"/>
            <a:ext cx="300981" cy="732241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>
            <a:hlinkClick r:id="rId33" action="ppaction://hlinksldjump"/>
          </p:cNvPr>
          <p:cNvCxnSpPr>
            <a:stCxn id="122" idx="6"/>
          </p:cNvCxnSpPr>
          <p:nvPr/>
        </p:nvCxnSpPr>
        <p:spPr>
          <a:xfrm>
            <a:off x="9045907" y="2572518"/>
            <a:ext cx="722933" cy="323082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>
            <a:off x="1428750" y="654050"/>
            <a:ext cx="228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ent-Up Arrow 57"/>
          <p:cNvSpPr/>
          <p:nvPr/>
        </p:nvSpPr>
        <p:spPr>
          <a:xfrm>
            <a:off x="644525" y="2768708"/>
            <a:ext cx="1577975" cy="17462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Bent-Up Arrow 58"/>
          <p:cNvSpPr/>
          <p:nvPr/>
        </p:nvSpPr>
        <p:spPr>
          <a:xfrm flipH="1">
            <a:off x="479425" y="2219435"/>
            <a:ext cx="168275" cy="723900"/>
          </a:xfrm>
          <a:prstGeom prst="bentUpArrow">
            <a:avLst>
              <a:gd name="adj1" fmla="val 25000"/>
              <a:gd name="adj2" fmla="val 24038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Down Arrow 60"/>
          <p:cNvSpPr/>
          <p:nvPr/>
        </p:nvSpPr>
        <p:spPr>
          <a:xfrm>
            <a:off x="755651" y="2940051"/>
            <a:ext cx="142984" cy="1342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L-Shape 62"/>
          <p:cNvSpPr/>
          <p:nvPr/>
        </p:nvSpPr>
        <p:spPr>
          <a:xfrm rot="10800000" flipV="1">
            <a:off x="3492500" y="2733675"/>
            <a:ext cx="349250" cy="911226"/>
          </a:xfrm>
          <a:prstGeom prst="corner">
            <a:avLst>
              <a:gd name="adj1" fmla="val 13332"/>
              <a:gd name="adj2" fmla="val 13432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ight Arrow 63"/>
          <p:cNvSpPr/>
          <p:nvPr/>
        </p:nvSpPr>
        <p:spPr>
          <a:xfrm>
            <a:off x="3800475" y="2701925"/>
            <a:ext cx="193675" cy="984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ounded Rectangle 46"/>
          <p:cNvSpPr/>
          <p:nvPr/>
        </p:nvSpPr>
        <p:spPr>
          <a:xfrm>
            <a:off x="2706625" y="563269"/>
            <a:ext cx="2278126" cy="21214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 smtClean="0"/>
              <a:t>RUANG LINGKUP</a:t>
            </a:r>
            <a:endParaRPr lang="id-ID" sz="900" dirty="0"/>
          </a:p>
        </p:txBody>
      </p:sp>
      <p:sp>
        <p:nvSpPr>
          <p:cNvPr id="51" name="Rounded Rectangle 50"/>
          <p:cNvSpPr/>
          <p:nvPr/>
        </p:nvSpPr>
        <p:spPr>
          <a:xfrm>
            <a:off x="2658873" y="841247"/>
            <a:ext cx="2402077" cy="1397204"/>
          </a:xfrm>
          <a:prstGeom prst="roundRect">
            <a:avLst/>
          </a:prstGeom>
          <a:solidFill>
            <a:srgbClr val="F9D5BD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82563" indent="-182563" algn="ctr">
              <a:buFont typeface="+mj-lt"/>
              <a:buAutoNum type="arabicPeriod"/>
            </a:pPr>
            <a:endParaRPr lang="id-ID" sz="800" dirty="0"/>
          </a:p>
        </p:txBody>
      </p:sp>
      <p:sp>
        <p:nvSpPr>
          <p:cNvPr id="89" name="Bent-Up Arrow 88"/>
          <p:cNvSpPr/>
          <p:nvPr/>
        </p:nvSpPr>
        <p:spPr>
          <a:xfrm rot="10800000" flipH="1">
            <a:off x="5220969" y="752473"/>
            <a:ext cx="704851" cy="327025"/>
          </a:xfrm>
          <a:prstGeom prst="bentUpArrow">
            <a:avLst>
              <a:gd name="adj1" fmla="val 15291"/>
              <a:gd name="adj2" fmla="val 2500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TextBox 70"/>
          <p:cNvSpPr txBox="1"/>
          <p:nvPr/>
        </p:nvSpPr>
        <p:spPr>
          <a:xfrm>
            <a:off x="1965327" y="3975863"/>
            <a:ext cx="1336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d-ID" sz="800" dirty="0" smtClean="0"/>
              <a:t>PROYEK PERUBAHAN : </a:t>
            </a:r>
          </a:p>
          <a:p>
            <a:pPr lvl="0" algn="ctr"/>
            <a:r>
              <a:rPr lang="id-ID" sz="800" b="1" dirty="0" smtClean="0"/>
              <a:t>STRATEGI </a:t>
            </a:r>
            <a:r>
              <a:rPr lang="en-US" sz="800" b="1" dirty="0" smtClean="0"/>
              <a:t>PENGUATAN</a:t>
            </a:r>
            <a:r>
              <a:rPr lang="id-ID" sz="800" b="1" dirty="0" smtClean="0"/>
              <a:t> INTEGRITAS </a:t>
            </a:r>
            <a:r>
              <a:rPr lang="en-US" sz="800" b="1" dirty="0" smtClean="0"/>
              <a:t>APARATUR</a:t>
            </a:r>
            <a:r>
              <a:rPr lang="id-ID" sz="800" b="1" dirty="0" smtClean="0"/>
              <a:t> DALAM PENCEGAHAN KORUPSI </a:t>
            </a:r>
            <a:r>
              <a:rPr lang="en-US" sz="800" b="1" dirty="0" smtClean="0"/>
              <a:t>MELALUI</a:t>
            </a:r>
            <a:r>
              <a:rPr lang="id-ID" sz="800" b="1" dirty="0" smtClean="0"/>
              <a:t> </a:t>
            </a:r>
            <a:r>
              <a:rPr lang="id-ID" sz="800" b="1" i="1" dirty="0" smtClean="0"/>
              <a:t>T</a:t>
            </a:r>
            <a:r>
              <a:rPr lang="en-US" sz="800" b="1" i="1" dirty="0" smtClean="0"/>
              <a:t>EA</a:t>
            </a:r>
            <a:r>
              <a:rPr lang="id-ID" sz="800" b="1" i="1" dirty="0" smtClean="0"/>
              <a:t>M LEARNING </a:t>
            </a:r>
            <a:r>
              <a:rPr lang="en-US" sz="800" b="1" dirty="0" smtClean="0"/>
              <a:t>DI </a:t>
            </a:r>
            <a:r>
              <a:rPr lang="id-ID" sz="800" b="1" dirty="0" smtClean="0"/>
              <a:t>PEMERINTAH KOTA BOGOR</a:t>
            </a:r>
            <a:endParaRPr lang="en-US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46979" y="3959549"/>
            <a:ext cx="130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800" dirty="0" smtClean="0"/>
              <a:t>MEMBANGUN DIALOG MELALUI </a:t>
            </a:r>
            <a:endParaRPr lang="id-ID" sz="800" dirty="0" smtClean="0"/>
          </a:p>
          <a:p>
            <a:pPr lvl="0" algn="ctr"/>
            <a:r>
              <a:rPr lang="en-US" sz="800" dirty="0" smtClean="0"/>
              <a:t>TEAM LEARNING DALAM UPAYA MENGUATKAN</a:t>
            </a:r>
            <a:r>
              <a:rPr lang="id-ID" sz="800" dirty="0" smtClean="0"/>
              <a:t> </a:t>
            </a:r>
            <a:r>
              <a:rPr lang="en-US" sz="800" dirty="0" smtClean="0"/>
              <a:t>INTEGRITAS APARATUR PEMKOT BOGOR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774950" y="996950"/>
            <a:ext cx="23749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MEMBENTUK TIM EFEKTIF INTEGRITAS APARATUR</a:t>
            </a:r>
          </a:p>
          <a:p>
            <a:pPr marL="182563" lvl="0" indent="-182563"/>
            <a:endParaRPr lang="id-ID" sz="700" dirty="0" smtClean="0"/>
          </a:p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PERWALI JUKLAK TEAM LEARNING</a:t>
            </a:r>
          </a:p>
          <a:p>
            <a:pPr marL="182563" lvl="0" indent="-182563"/>
            <a:endParaRPr lang="id-ID" sz="700" dirty="0" smtClean="0"/>
          </a:p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MENYUSUN PERWALI KODE ETIK PNS</a:t>
            </a:r>
          </a:p>
          <a:p>
            <a:pPr marL="182563" lvl="0" indent="-182563">
              <a:buFont typeface="+mj-lt"/>
              <a:buAutoNum type="arabicPeriod"/>
            </a:pPr>
            <a:endParaRPr lang="id-ID" sz="700" dirty="0" smtClean="0"/>
          </a:p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MENYELENGGARAKAN TOF SECARA BERTAHAP</a:t>
            </a:r>
          </a:p>
          <a:p>
            <a:pPr marL="182563" lvl="0" indent="-182563">
              <a:buFont typeface="+mj-lt"/>
              <a:buAutoNum type="arabicPeriod"/>
            </a:pPr>
            <a:endParaRPr lang="id-ID" sz="700" dirty="0" smtClean="0"/>
          </a:p>
          <a:p>
            <a:pPr marL="182563" lvl="0" indent="-182563">
              <a:buFont typeface="+mj-lt"/>
              <a:buAutoNum type="arabicPeriod"/>
            </a:pPr>
            <a:r>
              <a:rPr lang="id-ID" sz="700" dirty="0" smtClean="0"/>
              <a:t>IN TEGRASI SIM OPD  DAN MENU PEMBELAJARAN</a:t>
            </a:r>
          </a:p>
          <a:p>
            <a:pPr marL="182563" indent="-182563" algn="ctr">
              <a:buFont typeface="+mj-lt"/>
              <a:buAutoNum type="arabicPeriod"/>
            </a:pPr>
            <a:endParaRPr lang="id-ID" sz="700" dirty="0" smtClean="0"/>
          </a:p>
          <a:p>
            <a:endParaRPr lang="id-ID" sz="700" dirty="0"/>
          </a:p>
        </p:txBody>
      </p:sp>
      <p:sp>
        <p:nvSpPr>
          <p:cNvPr id="74" name="L-Shape 73"/>
          <p:cNvSpPr/>
          <p:nvPr/>
        </p:nvSpPr>
        <p:spPr>
          <a:xfrm rot="16200000" flipV="1">
            <a:off x="4598264" y="4190135"/>
            <a:ext cx="363396" cy="676275"/>
          </a:xfrm>
          <a:prstGeom prst="corner">
            <a:avLst>
              <a:gd name="adj1" fmla="val 13332"/>
              <a:gd name="adj2" fmla="val 13432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L-Shape 74"/>
          <p:cNvSpPr/>
          <p:nvPr/>
        </p:nvSpPr>
        <p:spPr>
          <a:xfrm rot="10800000" flipV="1">
            <a:off x="4903064" y="769620"/>
            <a:ext cx="363396" cy="3942486"/>
          </a:xfrm>
          <a:prstGeom prst="corner">
            <a:avLst>
              <a:gd name="adj1" fmla="val 13332"/>
              <a:gd name="adj2" fmla="val 13432"/>
            </a:avLst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Rounded Rectangle 75"/>
          <p:cNvSpPr/>
          <p:nvPr/>
        </p:nvSpPr>
        <p:spPr>
          <a:xfrm>
            <a:off x="5623560" y="5561275"/>
            <a:ext cx="1620520" cy="236909"/>
          </a:xfrm>
          <a:prstGeom prst="roundRect">
            <a:avLst/>
          </a:prstGeom>
          <a:solidFill>
            <a:srgbClr val="FF33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TextBox 76">
            <a:hlinkClick r:id="rId33" action="ppaction://hlinksldjump"/>
          </p:cNvPr>
          <p:cNvSpPr txBox="1"/>
          <p:nvPr/>
        </p:nvSpPr>
        <p:spPr>
          <a:xfrm>
            <a:off x="5582920" y="5579701"/>
            <a:ext cx="167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FFFF00"/>
                </a:solidFill>
              </a:rPr>
              <a:t>Tujuan</a:t>
            </a:r>
            <a:r>
              <a:rPr lang="en-US" sz="800" dirty="0" smtClean="0">
                <a:solidFill>
                  <a:srgbClr val="FFFF00"/>
                </a:solidFill>
              </a:rPr>
              <a:t> </a:t>
            </a:r>
            <a:r>
              <a:rPr lang="en-US" sz="800" dirty="0" err="1" smtClean="0">
                <a:solidFill>
                  <a:srgbClr val="FFFF00"/>
                </a:solidFill>
              </a:rPr>
              <a:t>Jangka</a:t>
            </a:r>
            <a:r>
              <a:rPr lang="en-US" sz="800" dirty="0" smtClean="0">
                <a:solidFill>
                  <a:srgbClr val="FFFF00"/>
                </a:solidFill>
              </a:rPr>
              <a:t> </a:t>
            </a:r>
            <a:r>
              <a:rPr lang="en-US" sz="800" dirty="0" err="1" smtClean="0">
                <a:solidFill>
                  <a:srgbClr val="FFFF00"/>
                </a:solidFill>
              </a:rPr>
              <a:t>Menengah</a:t>
            </a:r>
            <a:r>
              <a:rPr lang="en-US" sz="800" dirty="0" smtClean="0">
                <a:solidFill>
                  <a:srgbClr val="FFFF00"/>
                </a:solidFill>
              </a:rPr>
              <a:t> ( 2015 )</a:t>
            </a:r>
            <a:endParaRPr lang="en-US" sz="800" dirty="0">
              <a:solidFill>
                <a:srgbClr val="FFFF0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527675" y="6050860"/>
            <a:ext cx="1620520" cy="236909"/>
          </a:xfrm>
          <a:prstGeom prst="roundRect">
            <a:avLst/>
          </a:prstGeom>
          <a:solidFill>
            <a:srgbClr val="FF33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TextBox 78">
            <a:hlinkClick r:id="rId33" action="ppaction://hlinksldjump"/>
          </p:cNvPr>
          <p:cNvSpPr txBox="1"/>
          <p:nvPr/>
        </p:nvSpPr>
        <p:spPr>
          <a:xfrm>
            <a:off x="5506971" y="6050871"/>
            <a:ext cx="1681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FFFF00"/>
                </a:solidFill>
              </a:rPr>
              <a:t>Tujuan</a:t>
            </a:r>
            <a:r>
              <a:rPr lang="en-US" sz="800" dirty="0" smtClean="0">
                <a:solidFill>
                  <a:srgbClr val="FFFF00"/>
                </a:solidFill>
              </a:rPr>
              <a:t> </a:t>
            </a:r>
            <a:r>
              <a:rPr lang="en-US" sz="800" dirty="0" err="1" smtClean="0">
                <a:solidFill>
                  <a:srgbClr val="FFFF00"/>
                </a:solidFill>
              </a:rPr>
              <a:t>jangka</a:t>
            </a:r>
            <a:r>
              <a:rPr lang="en-US" sz="800" dirty="0" smtClean="0">
                <a:solidFill>
                  <a:srgbClr val="FFFF00"/>
                </a:solidFill>
              </a:rPr>
              <a:t> </a:t>
            </a:r>
            <a:r>
              <a:rPr lang="en-US" sz="800" dirty="0" err="1" smtClean="0">
                <a:solidFill>
                  <a:srgbClr val="FFFF00"/>
                </a:solidFill>
              </a:rPr>
              <a:t>panjang</a:t>
            </a:r>
            <a:r>
              <a:rPr lang="en-US" sz="800" dirty="0" smtClean="0">
                <a:solidFill>
                  <a:srgbClr val="FFFF00"/>
                </a:solidFill>
              </a:rPr>
              <a:t> ( 2016 )</a:t>
            </a:r>
            <a:endParaRPr lang="en-US" sz="800" dirty="0">
              <a:solidFill>
                <a:srgbClr val="FFFF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 rot="16200000">
            <a:off x="-7793" y="5726955"/>
            <a:ext cx="1165861" cy="42566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374650" y="5388610"/>
            <a:ext cx="367216" cy="1100879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id-ID" sz="1000" b="1" spc="-300" dirty="0" smtClean="0"/>
              <a:t>MANFAAT</a:t>
            </a:r>
            <a:endParaRPr lang="id-ID" sz="1000" b="1" spc="-300" dirty="0"/>
          </a:p>
        </p:txBody>
      </p:sp>
      <p:sp>
        <p:nvSpPr>
          <p:cNvPr id="91" name="Up Arrow 90"/>
          <p:cNvSpPr/>
          <p:nvPr/>
        </p:nvSpPr>
        <p:spPr>
          <a:xfrm>
            <a:off x="3419563" y="2292820"/>
            <a:ext cx="100878" cy="2797339"/>
          </a:xfrm>
          <a:prstGeom prst="up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" name="Bent-Up Arrow 92"/>
          <p:cNvSpPr/>
          <p:nvPr/>
        </p:nvSpPr>
        <p:spPr>
          <a:xfrm flipH="1" flipV="1">
            <a:off x="556260" y="5052060"/>
            <a:ext cx="2933699" cy="259080"/>
          </a:xfrm>
          <a:prstGeom prst="bentUpArrow">
            <a:avLst>
              <a:gd name="adj1" fmla="val 15000"/>
              <a:gd name="adj2" fmla="val 24038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1" name="Curved Right Arrow 100"/>
          <p:cNvSpPr/>
          <p:nvPr/>
        </p:nvSpPr>
        <p:spPr>
          <a:xfrm rot="1449041">
            <a:off x="5501641" y="5219701"/>
            <a:ext cx="190500" cy="388620"/>
          </a:xfrm>
          <a:prstGeom prst="curved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09" name="Curved Right Arrow 108"/>
          <p:cNvSpPr/>
          <p:nvPr/>
        </p:nvSpPr>
        <p:spPr>
          <a:xfrm rot="1449041">
            <a:off x="5410202" y="5669280"/>
            <a:ext cx="190500" cy="388620"/>
          </a:xfrm>
          <a:prstGeom prst="curved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4294849186"/>
              </p:ext>
            </p:extLst>
          </p:nvPr>
        </p:nvGraphicFramePr>
        <p:xfrm>
          <a:off x="1441454" y="563269"/>
          <a:ext cx="6099364" cy="5595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</p:spTree>
    <p:extLst>
      <p:ext uri="{BB962C8B-B14F-4D97-AF65-F5344CB8AC3E}">
        <p14:creationId xmlns:p14="http://schemas.microsoft.com/office/powerpoint/2010/main" val="349300221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Graphic spid="6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68566" y="1000282"/>
            <a:ext cx="9361822" cy="3266917"/>
          </a:xfrm>
          <a:custGeom>
            <a:avLst/>
            <a:gdLst>
              <a:gd name="connsiteX0" fmla="*/ 0 w 9360800"/>
              <a:gd name="connsiteY0" fmla="*/ 544497 h 3266915"/>
              <a:gd name="connsiteX1" fmla="*/ 544497 w 9360800"/>
              <a:gd name="connsiteY1" fmla="*/ 0 h 3266915"/>
              <a:gd name="connsiteX2" fmla="*/ 8816303 w 9360800"/>
              <a:gd name="connsiteY2" fmla="*/ 0 h 3266915"/>
              <a:gd name="connsiteX3" fmla="*/ 9360800 w 9360800"/>
              <a:gd name="connsiteY3" fmla="*/ 544497 h 3266915"/>
              <a:gd name="connsiteX4" fmla="*/ 9360800 w 9360800"/>
              <a:gd name="connsiteY4" fmla="*/ 2722418 h 3266915"/>
              <a:gd name="connsiteX5" fmla="*/ 8816303 w 9360800"/>
              <a:gd name="connsiteY5" fmla="*/ 3266915 h 3266915"/>
              <a:gd name="connsiteX6" fmla="*/ 544497 w 9360800"/>
              <a:gd name="connsiteY6" fmla="*/ 3266915 h 3266915"/>
              <a:gd name="connsiteX7" fmla="*/ 0 w 9360800"/>
              <a:gd name="connsiteY7" fmla="*/ 2722418 h 3266915"/>
              <a:gd name="connsiteX8" fmla="*/ 0 w 9360800"/>
              <a:gd name="connsiteY8" fmla="*/ 544497 h 3266915"/>
              <a:gd name="connsiteX0" fmla="*/ 0 w 9361822"/>
              <a:gd name="connsiteY0" fmla="*/ 554022 h 3276440"/>
              <a:gd name="connsiteX1" fmla="*/ 544497 w 9361822"/>
              <a:gd name="connsiteY1" fmla="*/ 9525 h 3276440"/>
              <a:gd name="connsiteX2" fmla="*/ 9092528 w 9361822"/>
              <a:gd name="connsiteY2" fmla="*/ 0 h 3276440"/>
              <a:gd name="connsiteX3" fmla="*/ 9360800 w 9361822"/>
              <a:gd name="connsiteY3" fmla="*/ 554022 h 3276440"/>
              <a:gd name="connsiteX4" fmla="*/ 9360800 w 9361822"/>
              <a:gd name="connsiteY4" fmla="*/ 2731943 h 3276440"/>
              <a:gd name="connsiteX5" fmla="*/ 8816303 w 9361822"/>
              <a:gd name="connsiteY5" fmla="*/ 3276440 h 3276440"/>
              <a:gd name="connsiteX6" fmla="*/ 544497 w 9361822"/>
              <a:gd name="connsiteY6" fmla="*/ 3276440 h 3276440"/>
              <a:gd name="connsiteX7" fmla="*/ 0 w 9361822"/>
              <a:gd name="connsiteY7" fmla="*/ 2731943 h 3276440"/>
              <a:gd name="connsiteX8" fmla="*/ 0 w 9361822"/>
              <a:gd name="connsiteY8" fmla="*/ 554022 h 3276440"/>
              <a:gd name="connsiteX0" fmla="*/ 0 w 9361822"/>
              <a:gd name="connsiteY0" fmla="*/ 554022 h 3276440"/>
              <a:gd name="connsiteX1" fmla="*/ 325422 w 9361822"/>
              <a:gd name="connsiteY1" fmla="*/ 0 h 3276440"/>
              <a:gd name="connsiteX2" fmla="*/ 9092528 w 9361822"/>
              <a:gd name="connsiteY2" fmla="*/ 0 h 3276440"/>
              <a:gd name="connsiteX3" fmla="*/ 9360800 w 9361822"/>
              <a:gd name="connsiteY3" fmla="*/ 554022 h 3276440"/>
              <a:gd name="connsiteX4" fmla="*/ 9360800 w 9361822"/>
              <a:gd name="connsiteY4" fmla="*/ 2731943 h 3276440"/>
              <a:gd name="connsiteX5" fmla="*/ 8816303 w 9361822"/>
              <a:gd name="connsiteY5" fmla="*/ 3276440 h 3276440"/>
              <a:gd name="connsiteX6" fmla="*/ 544497 w 9361822"/>
              <a:gd name="connsiteY6" fmla="*/ 3276440 h 3276440"/>
              <a:gd name="connsiteX7" fmla="*/ 0 w 9361822"/>
              <a:gd name="connsiteY7" fmla="*/ 2731943 h 3276440"/>
              <a:gd name="connsiteX8" fmla="*/ 0 w 9361822"/>
              <a:gd name="connsiteY8" fmla="*/ 554022 h 3276440"/>
              <a:gd name="connsiteX0" fmla="*/ 0 w 9361822"/>
              <a:gd name="connsiteY0" fmla="*/ 296849 h 3276442"/>
              <a:gd name="connsiteX1" fmla="*/ 325422 w 9361822"/>
              <a:gd name="connsiteY1" fmla="*/ 2 h 3276442"/>
              <a:gd name="connsiteX2" fmla="*/ 9092528 w 9361822"/>
              <a:gd name="connsiteY2" fmla="*/ 2 h 3276442"/>
              <a:gd name="connsiteX3" fmla="*/ 9360800 w 9361822"/>
              <a:gd name="connsiteY3" fmla="*/ 554024 h 3276442"/>
              <a:gd name="connsiteX4" fmla="*/ 9360800 w 9361822"/>
              <a:gd name="connsiteY4" fmla="*/ 2731945 h 3276442"/>
              <a:gd name="connsiteX5" fmla="*/ 8816303 w 9361822"/>
              <a:gd name="connsiteY5" fmla="*/ 3276442 h 3276442"/>
              <a:gd name="connsiteX6" fmla="*/ 544497 w 9361822"/>
              <a:gd name="connsiteY6" fmla="*/ 3276442 h 3276442"/>
              <a:gd name="connsiteX7" fmla="*/ 0 w 9361822"/>
              <a:gd name="connsiteY7" fmla="*/ 2731945 h 3276442"/>
              <a:gd name="connsiteX8" fmla="*/ 0 w 9361822"/>
              <a:gd name="connsiteY8" fmla="*/ 296849 h 3276442"/>
              <a:gd name="connsiteX0" fmla="*/ 0 w 9361822"/>
              <a:gd name="connsiteY0" fmla="*/ 296849 h 3276442"/>
              <a:gd name="connsiteX1" fmla="*/ 325422 w 9361822"/>
              <a:gd name="connsiteY1" fmla="*/ 2 h 3276442"/>
              <a:gd name="connsiteX2" fmla="*/ 9092528 w 9361822"/>
              <a:gd name="connsiteY2" fmla="*/ 2 h 3276442"/>
              <a:gd name="connsiteX3" fmla="*/ 9360800 w 9361822"/>
              <a:gd name="connsiteY3" fmla="*/ 554024 h 3276442"/>
              <a:gd name="connsiteX4" fmla="*/ 9360800 w 9361822"/>
              <a:gd name="connsiteY4" fmla="*/ 2731945 h 3276442"/>
              <a:gd name="connsiteX5" fmla="*/ 8816303 w 9361822"/>
              <a:gd name="connsiteY5" fmla="*/ 3276442 h 3276442"/>
              <a:gd name="connsiteX6" fmla="*/ 544497 w 9361822"/>
              <a:gd name="connsiteY6" fmla="*/ 3276442 h 3276442"/>
              <a:gd name="connsiteX7" fmla="*/ 0 w 9361822"/>
              <a:gd name="connsiteY7" fmla="*/ 2960545 h 3276442"/>
              <a:gd name="connsiteX8" fmla="*/ 0 w 9361822"/>
              <a:gd name="connsiteY8" fmla="*/ 296849 h 3276442"/>
              <a:gd name="connsiteX0" fmla="*/ 0 w 9361822"/>
              <a:gd name="connsiteY0" fmla="*/ 296849 h 3276442"/>
              <a:gd name="connsiteX1" fmla="*/ 325422 w 9361822"/>
              <a:gd name="connsiteY1" fmla="*/ 2 h 3276442"/>
              <a:gd name="connsiteX2" fmla="*/ 9092528 w 9361822"/>
              <a:gd name="connsiteY2" fmla="*/ 2 h 3276442"/>
              <a:gd name="connsiteX3" fmla="*/ 9360800 w 9361822"/>
              <a:gd name="connsiteY3" fmla="*/ 554024 h 3276442"/>
              <a:gd name="connsiteX4" fmla="*/ 9360800 w 9361822"/>
              <a:gd name="connsiteY4" fmla="*/ 2731945 h 3276442"/>
              <a:gd name="connsiteX5" fmla="*/ 8816303 w 9361822"/>
              <a:gd name="connsiteY5" fmla="*/ 3276442 h 3276442"/>
              <a:gd name="connsiteX6" fmla="*/ 430197 w 9361822"/>
              <a:gd name="connsiteY6" fmla="*/ 3257392 h 3276442"/>
              <a:gd name="connsiteX7" fmla="*/ 0 w 9361822"/>
              <a:gd name="connsiteY7" fmla="*/ 2960545 h 3276442"/>
              <a:gd name="connsiteX8" fmla="*/ 0 w 9361822"/>
              <a:gd name="connsiteY8" fmla="*/ 296849 h 3276442"/>
              <a:gd name="connsiteX0" fmla="*/ 0 w 9361822"/>
              <a:gd name="connsiteY0" fmla="*/ 296849 h 3266917"/>
              <a:gd name="connsiteX1" fmla="*/ 325422 w 9361822"/>
              <a:gd name="connsiteY1" fmla="*/ 2 h 3266917"/>
              <a:gd name="connsiteX2" fmla="*/ 9092528 w 9361822"/>
              <a:gd name="connsiteY2" fmla="*/ 2 h 3266917"/>
              <a:gd name="connsiteX3" fmla="*/ 9360800 w 9361822"/>
              <a:gd name="connsiteY3" fmla="*/ 554024 h 3266917"/>
              <a:gd name="connsiteX4" fmla="*/ 9360800 w 9361822"/>
              <a:gd name="connsiteY4" fmla="*/ 2731945 h 3266917"/>
              <a:gd name="connsiteX5" fmla="*/ 8997278 w 9361822"/>
              <a:gd name="connsiteY5" fmla="*/ 3266917 h 3266917"/>
              <a:gd name="connsiteX6" fmla="*/ 430197 w 9361822"/>
              <a:gd name="connsiteY6" fmla="*/ 3257392 h 3266917"/>
              <a:gd name="connsiteX7" fmla="*/ 0 w 9361822"/>
              <a:gd name="connsiteY7" fmla="*/ 2960545 h 3266917"/>
              <a:gd name="connsiteX8" fmla="*/ 0 w 9361822"/>
              <a:gd name="connsiteY8" fmla="*/ 296849 h 3266917"/>
              <a:gd name="connsiteX0" fmla="*/ 0 w 9361822"/>
              <a:gd name="connsiteY0" fmla="*/ 296849 h 3266917"/>
              <a:gd name="connsiteX1" fmla="*/ 325422 w 9361822"/>
              <a:gd name="connsiteY1" fmla="*/ 2 h 3266917"/>
              <a:gd name="connsiteX2" fmla="*/ 9092528 w 9361822"/>
              <a:gd name="connsiteY2" fmla="*/ 2 h 3266917"/>
              <a:gd name="connsiteX3" fmla="*/ 9360800 w 9361822"/>
              <a:gd name="connsiteY3" fmla="*/ 554024 h 3266917"/>
              <a:gd name="connsiteX4" fmla="*/ 9360800 w 9361822"/>
              <a:gd name="connsiteY4" fmla="*/ 2922445 h 3266917"/>
              <a:gd name="connsiteX5" fmla="*/ 8997278 w 9361822"/>
              <a:gd name="connsiteY5" fmla="*/ 3266917 h 3266917"/>
              <a:gd name="connsiteX6" fmla="*/ 430197 w 9361822"/>
              <a:gd name="connsiteY6" fmla="*/ 3257392 h 3266917"/>
              <a:gd name="connsiteX7" fmla="*/ 0 w 9361822"/>
              <a:gd name="connsiteY7" fmla="*/ 2960545 h 3266917"/>
              <a:gd name="connsiteX8" fmla="*/ 0 w 9361822"/>
              <a:gd name="connsiteY8" fmla="*/ 296849 h 32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822" h="3266917">
                <a:moveTo>
                  <a:pt x="0" y="296849"/>
                </a:moveTo>
                <a:cubicBezTo>
                  <a:pt x="0" y="-3868"/>
                  <a:pt x="24705" y="2"/>
                  <a:pt x="325422" y="2"/>
                </a:cubicBezTo>
                <a:lnTo>
                  <a:pt x="9092528" y="2"/>
                </a:lnTo>
                <a:cubicBezTo>
                  <a:pt x="9393245" y="2"/>
                  <a:pt x="9360800" y="253307"/>
                  <a:pt x="9360800" y="554024"/>
                </a:cubicBezTo>
                <a:lnTo>
                  <a:pt x="9360800" y="2922445"/>
                </a:lnTo>
                <a:cubicBezTo>
                  <a:pt x="9360800" y="3223162"/>
                  <a:pt x="9297995" y="3266917"/>
                  <a:pt x="8997278" y="3266917"/>
                </a:cubicBezTo>
                <a:lnTo>
                  <a:pt x="430197" y="3257392"/>
                </a:lnTo>
                <a:cubicBezTo>
                  <a:pt x="129480" y="3257392"/>
                  <a:pt x="0" y="3261262"/>
                  <a:pt x="0" y="2960545"/>
                </a:cubicBezTo>
                <a:lnTo>
                  <a:pt x="0" y="296849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79828" y="1661550"/>
            <a:ext cx="1164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id-ID" sz="2000" dirty="0" smtClean="0"/>
          </a:p>
        </p:txBody>
      </p:sp>
      <p:sp>
        <p:nvSpPr>
          <p:cNvPr id="12" name="Left Arrow 11">
            <a:hlinkClick r:id="rId2" action="ppaction://hlinksldjump"/>
          </p:cNvPr>
          <p:cNvSpPr/>
          <p:nvPr/>
        </p:nvSpPr>
        <p:spPr>
          <a:xfrm>
            <a:off x="11268221" y="6270171"/>
            <a:ext cx="517379" cy="3701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3" name="TextBox 52"/>
          <p:cNvSpPr txBox="1"/>
          <p:nvPr/>
        </p:nvSpPr>
        <p:spPr>
          <a:xfrm>
            <a:off x="379828" y="1144068"/>
            <a:ext cx="931408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id-ID" sz="1600" dirty="0" smtClean="0"/>
              <a:t>Tahap Persiapan </a:t>
            </a:r>
            <a:r>
              <a:rPr lang="en-US" sz="1600" dirty="0" smtClean="0"/>
              <a:t>(Tim </a:t>
            </a:r>
            <a:r>
              <a:rPr lang="en-US" sz="1600" dirty="0" err="1" smtClean="0"/>
              <a:t>Efektif</a:t>
            </a:r>
            <a:r>
              <a:rPr lang="en-US" sz="1600" dirty="0" smtClean="0"/>
              <a:t>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/>
              <a:t>PembentukanFasilitator</a:t>
            </a:r>
            <a:r>
              <a:rPr lang="en-US" sz="1600" dirty="0" smtClean="0"/>
              <a:t> Team Learning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I,II,III </a:t>
            </a:r>
            <a:r>
              <a:rPr lang="en-US" sz="1600" dirty="0" err="1" smtClean="0"/>
              <a:t>dan</a:t>
            </a:r>
            <a:r>
              <a:rPr lang="en-US" sz="1600" dirty="0" smtClean="0"/>
              <a:t> IV)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/>
              <a:t>Pembuatan</a:t>
            </a:r>
            <a:r>
              <a:rPr lang="en-US" sz="1600" dirty="0" smtClean="0"/>
              <a:t> </a:t>
            </a:r>
            <a:r>
              <a:rPr lang="en-US" sz="1600" dirty="0" err="1" smtClean="0"/>
              <a:t>Perwali</a:t>
            </a:r>
            <a:r>
              <a:rPr lang="en-US" sz="1600" dirty="0" smtClean="0"/>
              <a:t> LHKPN &amp; LHKASN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 </a:t>
            </a:r>
            <a:r>
              <a:rPr lang="en-US" sz="1600" dirty="0" err="1" smtClean="0"/>
              <a:t>dan</a:t>
            </a:r>
            <a:r>
              <a:rPr lang="en-US" sz="1600" dirty="0" smtClean="0"/>
              <a:t> II)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/>
              <a:t>PembuatanPerwali</a:t>
            </a:r>
            <a:r>
              <a:rPr lang="en-US" sz="1600" dirty="0" smtClean="0"/>
              <a:t> </a:t>
            </a:r>
            <a:r>
              <a:rPr lang="en-US" sz="1600" dirty="0" err="1" smtClean="0"/>
              <a:t>Kode</a:t>
            </a:r>
            <a:r>
              <a:rPr lang="en-US" sz="1600" dirty="0" smtClean="0"/>
              <a:t> </a:t>
            </a:r>
            <a:r>
              <a:rPr lang="en-US" sz="1600" dirty="0" err="1" smtClean="0"/>
              <a:t>Etik</a:t>
            </a:r>
            <a:r>
              <a:rPr lang="en-US" sz="1600" dirty="0" smtClean="0"/>
              <a:t> PNS 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 </a:t>
            </a:r>
            <a:r>
              <a:rPr lang="en-US" sz="1600" dirty="0" err="1" smtClean="0"/>
              <a:t>dan</a:t>
            </a:r>
            <a:r>
              <a:rPr lang="en-US" sz="1600" dirty="0" smtClean="0"/>
              <a:t> II)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/>
              <a:t>Pembuatan</a:t>
            </a:r>
            <a:r>
              <a:rPr lang="en-US" sz="1600" dirty="0" smtClean="0"/>
              <a:t> </a:t>
            </a:r>
            <a:r>
              <a:rPr lang="en-US" sz="1600" dirty="0" err="1" smtClean="0"/>
              <a:t>Perwali</a:t>
            </a:r>
            <a:r>
              <a:rPr lang="en-US" sz="1600" dirty="0" smtClean="0"/>
              <a:t> </a:t>
            </a:r>
            <a:r>
              <a:rPr lang="en-US" sz="1600" dirty="0" err="1" smtClean="0"/>
              <a:t>Juklak</a:t>
            </a:r>
            <a:r>
              <a:rPr lang="en-US" sz="1600" dirty="0" smtClean="0"/>
              <a:t> Team Learning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II)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/>
              <a:t>Pembuatan</a:t>
            </a:r>
            <a:r>
              <a:rPr lang="en-US" sz="1600" dirty="0" smtClean="0"/>
              <a:t> </a:t>
            </a:r>
            <a:r>
              <a:rPr lang="en-US" sz="1600" dirty="0" err="1" smtClean="0"/>
              <a:t>Raperda</a:t>
            </a:r>
            <a:r>
              <a:rPr lang="en-US" sz="1600" dirty="0" smtClean="0"/>
              <a:t> </a:t>
            </a:r>
            <a:r>
              <a:rPr lang="en-US" sz="1600" dirty="0" err="1" smtClean="0"/>
              <a:t>tentang</a:t>
            </a:r>
            <a:r>
              <a:rPr lang="en-US" sz="1600" dirty="0" smtClean="0"/>
              <a:t>  </a:t>
            </a:r>
            <a:r>
              <a:rPr lang="en-US" sz="1600" dirty="0" err="1" smtClean="0"/>
              <a:t>Penyelenggaraan</a:t>
            </a:r>
            <a:r>
              <a:rPr lang="en-US" sz="1600" dirty="0" smtClean="0"/>
              <a:t> </a:t>
            </a:r>
            <a:r>
              <a:rPr lang="en-US" sz="1600" dirty="0" err="1" smtClean="0"/>
              <a:t>Pemerintahan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Elektronik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endParaRPr lang="id-ID" sz="1600" dirty="0" smtClean="0"/>
          </a:p>
          <a:p>
            <a:pPr marL="342900" lvl="0" indent="-342900"/>
            <a:r>
              <a:rPr lang="id-ID" sz="1600" dirty="0" smtClean="0"/>
              <a:t>	</a:t>
            </a:r>
            <a:r>
              <a:rPr lang="en-US" sz="1600" dirty="0" err="1" smtClean="0"/>
              <a:t>Lingkungan</a:t>
            </a:r>
            <a:r>
              <a:rPr lang="en-US" sz="1600" dirty="0" smtClean="0"/>
              <a:t> </a:t>
            </a:r>
            <a:r>
              <a:rPr lang="en-US" sz="1600" dirty="0" err="1" smtClean="0"/>
              <a:t>Pemerintah</a:t>
            </a:r>
            <a:r>
              <a:rPr lang="en-US" sz="1600" dirty="0" smtClean="0"/>
              <a:t> Kota Bogor </a:t>
            </a:r>
            <a:r>
              <a:rPr lang="id-ID" sz="1600" dirty="0" smtClean="0"/>
              <a:t>	</a:t>
            </a:r>
            <a:r>
              <a:rPr lang="en-US" sz="1600" dirty="0" smtClean="0"/>
              <a:t>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III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Pokja</a:t>
            </a:r>
            <a:r>
              <a:rPr lang="en-US" sz="1600" dirty="0" smtClean="0"/>
              <a:t> II)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1600" dirty="0" err="1" smtClean="0"/>
              <a:t>Pembentukan</a:t>
            </a:r>
            <a:r>
              <a:rPr lang="en-US" sz="1600" dirty="0" smtClean="0"/>
              <a:t> Team Learning </a:t>
            </a:r>
            <a:r>
              <a:rPr lang="en-US" sz="1600" dirty="0" err="1" smtClean="0"/>
              <a:t>Dispenda</a:t>
            </a:r>
            <a:r>
              <a:rPr lang="en-US" sz="1600" dirty="0" smtClean="0"/>
              <a:t>, BPPTPM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Disdukcapil</a:t>
            </a:r>
            <a:r>
              <a:rPr lang="en-US" sz="1600" dirty="0" smtClean="0"/>
              <a:t>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II)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1600" dirty="0" err="1" smtClean="0"/>
              <a:t>Konsultasi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instansi</a:t>
            </a:r>
            <a:r>
              <a:rPr lang="en-US" sz="1600" dirty="0" smtClean="0"/>
              <a:t> </a:t>
            </a:r>
            <a:r>
              <a:rPr lang="en-US" sz="1600" dirty="0" err="1" smtClean="0"/>
              <a:t>terkait</a:t>
            </a:r>
            <a:r>
              <a:rPr lang="en-US" sz="1600" dirty="0" smtClean="0"/>
              <a:t> </a:t>
            </a:r>
            <a:r>
              <a:rPr lang="en-US" sz="1600" dirty="0" err="1" smtClean="0"/>
              <a:t>mengenai</a:t>
            </a:r>
            <a:r>
              <a:rPr lang="en-US" sz="1600" dirty="0" smtClean="0"/>
              <a:t> </a:t>
            </a:r>
            <a:r>
              <a:rPr lang="en-US" sz="1600" dirty="0" err="1" smtClean="0"/>
              <a:t>penyelenggaraan</a:t>
            </a:r>
            <a:r>
              <a:rPr lang="en-US" sz="1600" dirty="0" smtClean="0"/>
              <a:t> Training of </a:t>
            </a:r>
            <a:r>
              <a:rPr lang="en-US" sz="1600" dirty="0" err="1" smtClean="0"/>
              <a:t>Fasilitator</a:t>
            </a:r>
            <a:r>
              <a:rPr lang="en-US" sz="1600" dirty="0" smtClean="0"/>
              <a:t> (TOF)(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I, II, III, IV)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1600" dirty="0" err="1" smtClean="0"/>
              <a:t>Pelaksanaan</a:t>
            </a:r>
            <a:r>
              <a:rPr lang="en-US" sz="1600" dirty="0" smtClean="0"/>
              <a:t> Training of </a:t>
            </a:r>
            <a:r>
              <a:rPr lang="en-US" sz="1600" dirty="0" err="1" smtClean="0"/>
              <a:t>Fasilitator</a:t>
            </a:r>
            <a:r>
              <a:rPr lang="en-US" sz="1600" dirty="0" smtClean="0"/>
              <a:t> (TOF)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I, II, III, IV) 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1600" dirty="0" err="1" smtClean="0"/>
              <a:t>Implementasi</a:t>
            </a:r>
            <a:r>
              <a:rPr lang="en-US" sz="1600" dirty="0" smtClean="0"/>
              <a:t> Team Learning 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Dispenda</a:t>
            </a:r>
            <a:r>
              <a:rPr lang="en-US" sz="1600" dirty="0" smtClean="0"/>
              <a:t>, BPPTPM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Disdukcapil</a:t>
            </a:r>
            <a:r>
              <a:rPr lang="en-US" sz="1600" dirty="0" smtClean="0"/>
              <a:t>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I, II, III, IV)</a:t>
            </a:r>
            <a:endParaRPr lang="id-ID" sz="16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1600" dirty="0" err="1" smtClean="0"/>
              <a:t>Evaluasi</a:t>
            </a:r>
            <a:r>
              <a:rPr lang="en-US" sz="1600" dirty="0" smtClean="0"/>
              <a:t> </a:t>
            </a:r>
            <a:r>
              <a:rPr lang="en-US" sz="1600" dirty="0" err="1" smtClean="0"/>
              <a:t>efektivitas</a:t>
            </a:r>
            <a:r>
              <a:rPr lang="en-US" sz="1600" dirty="0" smtClean="0"/>
              <a:t> team learning (</a:t>
            </a:r>
            <a:r>
              <a:rPr lang="en-US" sz="1600" dirty="0" err="1" smtClean="0"/>
              <a:t>Pokja</a:t>
            </a:r>
            <a:r>
              <a:rPr lang="en-US" sz="1600" dirty="0" smtClean="0"/>
              <a:t> I, II, III, IV)</a:t>
            </a:r>
            <a:endParaRPr lang="id-ID" sz="1600" dirty="0" smtClean="0"/>
          </a:p>
          <a:p>
            <a:pPr marL="342900" indent="-342900">
              <a:buFont typeface="+mj-lt"/>
              <a:buAutoNum type="arabicPeriod" startAt="7"/>
            </a:pPr>
            <a:endParaRPr lang="id-ID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60778" y="622462"/>
            <a:ext cx="3218396" cy="329886"/>
          </a:xfrm>
          <a:prstGeom prst="roundRect">
            <a:avLst/>
          </a:prstGeom>
          <a:solidFill>
            <a:srgbClr val="FF33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rgbClr val="FFFF00"/>
                </a:solidFill>
              </a:rPr>
              <a:t>Tujuan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Jangka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Pendek</a:t>
            </a:r>
            <a:r>
              <a:rPr lang="en-US" sz="1400" b="1" dirty="0" smtClean="0">
                <a:solidFill>
                  <a:srgbClr val="FFFF00"/>
                </a:solidFill>
              </a:rPr>
              <a:t> ( </a:t>
            </a:r>
            <a:r>
              <a:rPr lang="en-US" sz="1400" b="1" dirty="0" err="1" smtClean="0">
                <a:solidFill>
                  <a:srgbClr val="FFFF00"/>
                </a:solidFill>
              </a:rPr>
              <a:t>Juni</a:t>
            </a:r>
            <a:r>
              <a:rPr lang="en-US" sz="1400" b="1" dirty="0" smtClean="0">
                <a:solidFill>
                  <a:srgbClr val="FFFF00"/>
                </a:solidFill>
              </a:rPr>
              <a:t> – </a:t>
            </a:r>
            <a:r>
              <a:rPr lang="en-US" sz="1400" b="1" dirty="0" err="1" smtClean="0">
                <a:solidFill>
                  <a:srgbClr val="FFFF00"/>
                </a:solidFill>
              </a:rPr>
              <a:t>Juli</a:t>
            </a:r>
            <a:r>
              <a:rPr lang="en-US" sz="1400" b="1" dirty="0" smtClean="0">
                <a:solidFill>
                  <a:srgbClr val="FFFF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838</TotalTime>
  <Words>401</Words>
  <Application>Microsoft Office PowerPoint</Application>
  <PresentationFormat>Custom</PresentationFormat>
  <Paragraphs>87</Paragraphs>
  <Slides>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KERANGKA PIKIR RENCANA PROYEK PERUBAHAN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KERANGKA PIKIR RENCANA PROYEK PERUBAHAN</dc:title>
  <dc:creator>USER</dc:creator>
  <cp:lastModifiedBy>admin</cp:lastModifiedBy>
  <cp:revision>94</cp:revision>
  <dcterms:created xsi:type="dcterms:W3CDTF">2015-04-30T01:52:32Z</dcterms:created>
  <dcterms:modified xsi:type="dcterms:W3CDTF">2015-05-12T05:30:37Z</dcterms:modified>
</cp:coreProperties>
</file>