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34E5-7D58-4C59-90E9-CEE7658EAD59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CBEB-47DD-4CF9-BA97-5D189502F9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-Taga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1905000" cy="1168223"/>
          </a:xfrm>
          <a:prstGeom prst="rect">
            <a:avLst/>
          </a:prstGeom>
        </p:spPr>
      </p:pic>
      <p:pic>
        <p:nvPicPr>
          <p:cNvPr id="6" name="Picture 5" descr="Ser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81000"/>
            <a:ext cx="2819399" cy="211182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1422726">
            <a:off x="3134110" y="1367735"/>
            <a:ext cx="28185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75" y="0"/>
            <a:ext cx="4267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TANGGAP BENCANA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667000"/>
            <a:ext cx="2895600" cy="4016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 err="1" smtClean="0"/>
              <a:t>Petugas</a:t>
            </a:r>
            <a:r>
              <a:rPr lang="en-US" sz="1500" dirty="0" smtClean="0"/>
              <a:t> </a:t>
            </a:r>
            <a:r>
              <a:rPr lang="en-US" sz="1500" dirty="0" err="1" smtClean="0"/>
              <a:t>Lapangan</a:t>
            </a:r>
            <a:r>
              <a:rPr lang="en-US" sz="1500" dirty="0"/>
              <a:t> </a:t>
            </a:r>
            <a:r>
              <a:rPr lang="en-US" sz="1500" dirty="0" err="1" smtClean="0"/>
              <a:t>saat</a:t>
            </a:r>
            <a:r>
              <a:rPr lang="en-US" sz="1500" dirty="0" smtClean="0"/>
              <a:t> </a:t>
            </a:r>
            <a:r>
              <a:rPr lang="en-US" sz="1500" dirty="0" err="1" smtClean="0"/>
              <a:t>menerima</a:t>
            </a:r>
            <a:r>
              <a:rPr lang="en-US" sz="1500" dirty="0" smtClean="0"/>
              <a:t> </a:t>
            </a:r>
            <a:r>
              <a:rPr lang="en-US" sz="1500" dirty="0" err="1" smtClean="0"/>
              <a:t>laporan</a:t>
            </a:r>
            <a:r>
              <a:rPr lang="en-US" sz="1500" dirty="0" smtClean="0"/>
              <a:t> </a:t>
            </a:r>
            <a:r>
              <a:rPr lang="en-US" sz="1500" dirty="0" err="1" smtClean="0"/>
              <a:t>kejadian</a:t>
            </a:r>
            <a:r>
              <a:rPr lang="en-US" sz="1500" dirty="0" smtClean="0"/>
              <a:t>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warga</a:t>
            </a:r>
            <a:r>
              <a:rPr lang="en-US" sz="1500" dirty="0" smtClean="0"/>
              <a:t>, </a:t>
            </a:r>
            <a:r>
              <a:rPr lang="en-US" sz="1500" dirty="0" err="1" smtClean="0"/>
              <a:t>langsung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TKP, </a:t>
            </a:r>
            <a:r>
              <a:rPr lang="en-US" sz="1500" dirty="0" err="1" smtClean="0"/>
              <a:t>Ambil</a:t>
            </a:r>
            <a:r>
              <a:rPr lang="en-US" sz="1500" dirty="0" smtClean="0"/>
              <a:t> </a:t>
            </a:r>
            <a:r>
              <a:rPr lang="en-US" sz="1500" dirty="0" err="1" smtClean="0"/>
              <a:t>foto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mengirimkan</a:t>
            </a:r>
            <a:r>
              <a:rPr lang="en-US" sz="1500" dirty="0" smtClean="0"/>
              <a:t> data </a:t>
            </a:r>
            <a:r>
              <a:rPr lang="en-US" sz="1500" dirty="0" err="1" smtClean="0"/>
              <a:t>kejadian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Server Bogor Green Room </a:t>
            </a:r>
            <a:r>
              <a:rPr lang="en-US" sz="1500" dirty="0" err="1" smtClean="0"/>
              <a:t>melalui</a:t>
            </a:r>
            <a:r>
              <a:rPr lang="en-US" sz="1500" dirty="0" smtClean="0"/>
              <a:t> </a:t>
            </a:r>
            <a:r>
              <a:rPr lang="en-US" sz="1500" dirty="0" err="1" smtClean="0"/>
              <a:t>Aplikasi</a:t>
            </a:r>
            <a:r>
              <a:rPr lang="en-US" sz="1500" dirty="0" smtClean="0"/>
              <a:t> </a:t>
            </a:r>
            <a:r>
              <a:rPr lang="en-US" sz="1500" dirty="0" err="1" smtClean="0"/>
              <a:t>di</a:t>
            </a:r>
            <a:r>
              <a:rPr lang="en-US" sz="1500" dirty="0" smtClean="0"/>
              <a:t> HP </a:t>
            </a:r>
            <a:r>
              <a:rPr lang="en-US" sz="1500" dirty="0" err="1" smtClean="0"/>
              <a:t>atau</a:t>
            </a:r>
            <a:r>
              <a:rPr lang="en-US" sz="1500" dirty="0" smtClean="0"/>
              <a:t> Laptop.</a:t>
            </a:r>
          </a:p>
          <a:p>
            <a:r>
              <a:rPr lang="en-US" sz="1500" dirty="0" smtClean="0"/>
              <a:t>Data yang </a:t>
            </a:r>
            <a:r>
              <a:rPr lang="en-US" sz="1500" dirty="0" err="1" smtClean="0"/>
              <a:t>dikirim</a:t>
            </a:r>
            <a:r>
              <a:rPr lang="en-US" sz="1500" dirty="0" smtClean="0"/>
              <a:t> </a:t>
            </a:r>
            <a:r>
              <a:rPr lang="en-US" sz="1500" dirty="0" err="1" smtClean="0"/>
              <a:t>meliputi</a:t>
            </a:r>
            <a:r>
              <a:rPr lang="en-US" sz="1500" dirty="0" smtClean="0"/>
              <a:t>: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dirty="0" err="1" smtClean="0"/>
              <a:t>Jenis</a:t>
            </a:r>
            <a:r>
              <a:rPr lang="en-US" sz="1500" dirty="0" smtClean="0"/>
              <a:t> </a:t>
            </a:r>
            <a:r>
              <a:rPr lang="en-US" sz="1500" dirty="0" err="1" smtClean="0"/>
              <a:t>Bencana</a:t>
            </a:r>
            <a:r>
              <a:rPr lang="en-US" sz="1500" dirty="0" smtClean="0"/>
              <a:t> (</a:t>
            </a:r>
            <a:r>
              <a:rPr lang="en-US" sz="1500" dirty="0" err="1" smtClean="0"/>
              <a:t>Kebakaran</a:t>
            </a:r>
            <a:r>
              <a:rPr lang="en-US" sz="1500" dirty="0" smtClean="0"/>
              <a:t>, </a:t>
            </a:r>
            <a:r>
              <a:rPr lang="en-US" sz="1500" dirty="0" err="1" smtClean="0"/>
              <a:t>Longsor</a:t>
            </a:r>
            <a:r>
              <a:rPr lang="en-US" sz="1500" dirty="0" smtClean="0"/>
              <a:t>, </a:t>
            </a:r>
            <a:r>
              <a:rPr lang="en-US" sz="1500" dirty="0" err="1" smtClean="0"/>
              <a:t>Banjir</a:t>
            </a:r>
            <a:r>
              <a:rPr lang="en-US" sz="1500" dirty="0" smtClean="0"/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dirty="0" err="1" smtClean="0"/>
              <a:t>Pohon</a:t>
            </a:r>
            <a:r>
              <a:rPr lang="en-US" sz="1500" dirty="0" smtClean="0"/>
              <a:t> </a:t>
            </a:r>
            <a:r>
              <a:rPr lang="en-US" sz="1500" dirty="0" err="1" smtClean="0"/>
              <a:t>Tumbang</a:t>
            </a:r>
            <a:r>
              <a:rPr lang="en-US" sz="1500" dirty="0" smtClean="0"/>
              <a:t>, </a:t>
            </a:r>
            <a:r>
              <a:rPr lang="en-US" sz="1500" dirty="0" err="1" smtClean="0"/>
              <a:t>Penyakit</a:t>
            </a:r>
            <a:r>
              <a:rPr lang="en-US" sz="1500" dirty="0" smtClean="0"/>
              <a:t> </a:t>
            </a:r>
            <a:r>
              <a:rPr lang="en-US" sz="1500" dirty="0" err="1" smtClean="0"/>
              <a:t>Menular</a:t>
            </a:r>
            <a:r>
              <a:rPr lang="en-US" sz="1500" dirty="0" smtClean="0"/>
              <a:t>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dirty="0" err="1" smtClean="0"/>
              <a:t>Keterangan</a:t>
            </a:r>
            <a:r>
              <a:rPr lang="en-US" sz="1500" dirty="0" smtClean="0"/>
              <a:t> </a:t>
            </a:r>
            <a:r>
              <a:rPr lang="en-US" sz="1500" dirty="0" err="1" smtClean="0"/>
              <a:t>Singkat</a:t>
            </a:r>
            <a:r>
              <a:rPr lang="en-US" sz="1500" dirty="0" smtClean="0"/>
              <a:t> TKP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dirty="0" err="1" smtClean="0"/>
              <a:t>Titik</a:t>
            </a:r>
            <a:r>
              <a:rPr lang="en-US" sz="1500" dirty="0" smtClean="0"/>
              <a:t> </a:t>
            </a:r>
            <a:r>
              <a:rPr lang="en-US" sz="1500" dirty="0" err="1" smtClean="0"/>
              <a:t>Kordinat</a:t>
            </a:r>
            <a:r>
              <a:rPr lang="en-US" sz="1500" dirty="0" smtClean="0"/>
              <a:t> (Long, Lat)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dirty="0" err="1" smtClean="0"/>
              <a:t>Foto</a:t>
            </a:r>
            <a:r>
              <a:rPr lang="en-US" sz="1500" dirty="0" smtClean="0"/>
              <a:t> TKP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dirty="0" smtClean="0"/>
              <a:t>Status (</a:t>
            </a:r>
            <a:r>
              <a:rPr lang="en-US" sz="1500" dirty="0" err="1" smtClean="0"/>
              <a:t>Baru</a:t>
            </a:r>
            <a:r>
              <a:rPr lang="en-US" sz="1500" dirty="0" smtClean="0"/>
              <a:t> </a:t>
            </a:r>
            <a:r>
              <a:rPr lang="en-US" sz="1500" dirty="0" err="1" smtClean="0"/>
              <a:t>Dilaporkan</a:t>
            </a:r>
            <a:r>
              <a:rPr lang="en-US" sz="1500" dirty="0" smtClean="0"/>
              <a:t>, </a:t>
            </a:r>
            <a:r>
              <a:rPr lang="en-US" sz="1500" dirty="0" err="1" smtClean="0"/>
              <a:t>Sedang</a:t>
            </a:r>
            <a:r>
              <a:rPr lang="en-US" sz="1500" dirty="0" smtClean="0"/>
              <a:t> </a:t>
            </a:r>
            <a:r>
              <a:rPr lang="en-US" sz="1500" dirty="0" err="1" smtClean="0"/>
              <a:t>Ditangani</a:t>
            </a:r>
            <a:r>
              <a:rPr lang="en-US" sz="1500" dirty="0" smtClean="0"/>
              <a:t>, </a:t>
            </a:r>
            <a:r>
              <a:rPr lang="en-US" sz="1500" dirty="0" err="1" smtClean="0"/>
              <a:t>Selesai</a:t>
            </a:r>
            <a:r>
              <a:rPr lang="en-US" sz="1500" dirty="0" smtClean="0"/>
              <a:t> </a:t>
            </a:r>
            <a:r>
              <a:rPr lang="en-US" sz="1500" dirty="0" err="1" smtClean="0"/>
              <a:t>Ditangani</a:t>
            </a:r>
            <a:r>
              <a:rPr lang="en-US" sz="1500" dirty="0" smtClean="0"/>
              <a:t>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dirty="0" err="1" smtClean="0"/>
              <a:t>Pelapor</a:t>
            </a:r>
            <a:r>
              <a:rPr lang="en-US" sz="1500" dirty="0" smtClean="0"/>
              <a:t> (</a:t>
            </a:r>
            <a:r>
              <a:rPr lang="en-US" sz="1500" dirty="0" err="1" smtClean="0"/>
              <a:t>Nama</a:t>
            </a:r>
            <a:r>
              <a:rPr lang="en-US" sz="1500" dirty="0" smtClean="0"/>
              <a:t>, </a:t>
            </a:r>
            <a:r>
              <a:rPr lang="en-US" sz="1500" dirty="0" err="1" smtClean="0"/>
              <a:t>Jabatan</a:t>
            </a:r>
            <a:r>
              <a:rPr lang="en-US" sz="1500" dirty="0" smtClean="0"/>
              <a:t>, HP)</a:t>
            </a:r>
            <a:endParaRPr lang="en-US" sz="1500" dirty="0"/>
          </a:p>
        </p:txBody>
      </p:sp>
      <p:pic>
        <p:nvPicPr>
          <p:cNvPr id="4" name="Picture 3" descr="HP-Android-Taga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66800"/>
            <a:ext cx="660633" cy="1143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7587228">
            <a:off x="6548523" y="2219057"/>
            <a:ext cx="63264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alikotaPetaTagana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2819400"/>
            <a:ext cx="4945085" cy="3715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575" y="0"/>
            <a:ext cx="4267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TANGGAP BENCANA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" name="Picture 12" descr="PetaTagana-Zo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914400"/>
            <a:ext cx="7920597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HP-Android-Tagana-pe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57200"/>
            <a:ext cx="2743200" cy="4746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20</cp:revision>
  <dcterms:created xsi:type="dcterms:W3CDTF">2015-04-22T00:29:40Z</dcterms:created>
  <dcterms:modified xsi:type="dcterms:W3CDTF">2015-04-22T02:12:44Z</dcterms:modified>
</cp:coreProperties>
</file>